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8" r:id="rId18"/>
    <p:sldId id="366" r:id="rId19"/>
    <p:sldId id="350" r:id="rId20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4FA9E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660"/>
  </p:normalViewPr>
  <p:slideViewPr>
    <p:cSldViewPr>
      <p:cViewPr>
        <p:scale>
          <a:sx n="50" d="100"/>
          <a:sy n="50" d="100"/>
        </p:scale>
        <p:origin x="-1158" y="-16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F726E-80C9-492E-B70F-CD022819E913}" type="doc">
      <dgm:prSet loTypeId="urn:microsoft.com/office/officeart/2005/8/layout/hList3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EAC888EA-B396-42AA-9891-E72596FFA5FE}">
      <dgm:prSet phldrT="[Texto]" custT="1"/>
      <dgm:spPr/>
      <dgm:t>
        <a:bodyPr/>
        <a:lstStyle/>
        <a:p>
          <a:pPr algn="ctr"/>
          <a:endParaRPr lang="es-ES" sz="2600" b="1" u="sng" dirty="0" smtClean="0">
            <a:solidFill>
              <a:schemeClr val="tx1"/>
            </a:solidFill>
          </a:endParaRPr>
        </a:p>
        <a:p>
          <a:pPr algn="ctr"/>
          <a:r>
            <a:rPr lang="es-ES" sz="2600" b="1" u="sng" dirty="0" smtClean="0">
              <a:solidFill>
                <a:schemeClr val="tx1"/>
              </a:solidFill>
            </a:rPr>
            <a:t>HISTORIA</a:t>
          </a:r>
        </a:p>
        <a:p>
          <a:pPr algn="ctr"/>
          <a:r>
            <a:rPr lang="es-ES" sz="2600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es-ES" sz="2600" dirty="0" smtClean="0">
              <a:solidFill>
                <a:schemeClr val="tx1"/>
              </a:solidFill>
            </a:rPr>
            <a:t>PARROQUIALIZACIÓN </a:t>
          </a:r>
        </a:p>
        <a:p>
          <a:pPr algn="ctr"/>
          <a:r>
            <a:rPr lang="es-ES" sz="2600" dirty="0" smtClean="0">
              <a:solidFill>
                <a:schemeClr val="tx1"/>
              </a:solidFill>
            </a:rPr>
            <a:t>29 DE MAYO DE 1861</a:t>
          </a:r>
        </a:p>
        <a:p>
          <a:pPr algn="ctr"/>
          <a:endParaRPr lang="es-ES" sz="2600" dirty="0" smtClean="0">
            <a:solidFill>
              <a:schemeClr val="tx1"/>
            </a:solidFill>
          </a:endParaRPr>
        </a:p>
        <a:p>
          <a:pPr algn="ctr"/>
          <a:r>
            <a:rPr lang="es-ES" sz="2600" dirty="0" smtClean="0">
              <a:solidFill>
                <a:schemeClr val="tx1"/>
              </a:solidFill>
            </a:rPr>
            <a:t>CANTONIZACIÓN 3 DE JULIO DE 1967</a:t>
          </a:r>
        </a:p>
        <a:p>
          <a:pPr algn="ctr"/>
          <a:endParaRPr lang="es-ES" sz="2600" dirty="0" smtClean="0">
            <a:solidFill>
              <a:schemeClr val="tx1"/>
            </a:solidFill>
          </a:endParaRPr>
        </a:p>
        <a:p>
          <a:pPr algn="ctr"/>
          <a:r>
            <a:rPr lang="es-ES" sz="2600" dirty="0" smtClean="0">
              <a:solidFill>
                <a:schemeClr val="tx1"/>
              </a:solidFill>
            </a:rPr>
            <a:t>PROVINCIALIZACIÓN 6 DE NOVIEMBRE 2007</a:t>
          </a:r>
          <a:endParaRPr lang="es-ES" sz="2600" dirty="0">
            <a:solidFill>
              <a:schemeClr val="tx1"/>
            </a:solidFill>
          </a:endParaRPr>
        </a:p>
      </dgm:t>
    </dgm:pt>
    <dgm:pt modelId="{F90110C5-2068-4A71-8A55-AF82393D62E2}" type="parTrans" cxnId="{83210BA2-1D40-48C9-8275-9908D4FA399B}">
      <dgm:prSet/>
      <dgm:spPr/>
      <dgm:t>
        <a:bodyPr/>
        <a:lstStyle/>
        <a:p>
          <a:pPr algn="ctr"/>
          <a:endParaRPr lang="es-ES"/>
        </a:p>
      </dgm:t>
    </dgm:pt>
    <dgm:pt modelId="{251FCD99-FF9C-4945-9AEB-26066EC5D423}" type="sibTrans" cxnId="{83210BA2-1D40-48C9-8275-9908D4FA399B}">
      <dgm:prSet/>
      <dgm:spPr/>
      <dgm:t>
        <a:bodyPr/>
        <a:lstStyle/>
        <a:p>
          <a:pPr algn="ctr"/>
          <a:endParaRPr lang="es-ES"/>
        </a:p>
      </dgm:t>
    </dgm:pt>
    <dgm:pt modelId="{B2087DE5-E921-4FF4-860D-10F5B6FF6B0C}">
      <dgm:prSet phldrT="[Texto]" custT="1"/>
      <dgm:spPr/>
      <dgm:t>
        <a:bodyPr/>
        <a:lstStyle/>
        <a:p>
          <a:pPr algn="ctr"/>
          <a:r>
            <a:rPr lang="es-ES" sz="2600" b="1" u="sng" dirty="0" smtClean="0">
              <a:solidFill>
                <a:schemeClr val="tx1"/>
              </a:solidFill>
            </a:rPr>
            <a:t>ACTIVIDAD ECONÓMICA</a:t>
          </a:r>
        </a:p>
        <a:p>
          <a:pPr algn="ctr"/>
          <a:endParaRPr lang="es-ES" sz="2600" b="1" u="sng" dirty="0" smtClean="0">
            <a:solidFill>
              <a:schemeClr val="tx1"/>
            </a:solidFill>
          </a:endParaRPr>
        </a:p>
        <a:p>
          <a:pPr algn="ctr"/>
          <a:r>
            <a:rPr lang="es-ES" sz="2600" b="0" dirty="0" smtClean="0">
              <a:solidFill>
                <a:schemeClr val="tx1"/>
              </a:solidFill>
            </a:rPr>
            <a:t>TURISMO</a:t>
          </a:r>
        </a:p>
        <a:p>
          <a:pPr algn="ctr"/>
          <a:r>
            <a:rPr lang="es-ES" sz="2600" b="0" dirty="0" smtClean="0">
              <a:solidFill>
                <a:schemeClr val="tx1"/>
              </a:solidFill>
            </a:rPr>
            <a:t>AGRICULTURA Y GANADERÍA</a:t>
          </a:r>
        </a:p>
        <a:p>
          <a:pPr algn="ctr"/>
          <a:r>
            <a:rPr lang="es-ES" sz="2600" b="0" dirty="0" smtClean="0">
              <a:solidFill>
                <a:schemeClr val="tx1"/>
              </a:solidFill>
            </a:rPr>
            <a:t>SILVICULTURA</a:t>
          </a:r>
        </a:p>
        <a:p>
          <a:pPr algn="ctr"/>
          <a:r>
            <a:rPr lang="es-ES" sz="2600" b="0" dirty="0" smtClean="0">
              <a:solidFill>
                <a:schemeClr val="tx1"/>
              </a:solidFill>
            </a:rPr>
            <a:t>INDUSTRIA </a:t>
          </a:r>
        </a:p>
        <a:p>
          <a:pPr algn="ctr"/>
          <a:r>
            <a:rPr lang="es-ES" sz="2600" b="0" dirty="0" smtClean="0">
              <a:solidFill>
                <a:schemeClr val="tx1"/>
              </a:solidFill>
            </a:rPr>
            <a:t>BANCA</a:t>
          </a:r>
        </a:p>
        <a:p>
          <a:pPr algn="ctr"/>
          <a:r>
            <a:rPr lang="es-ES" sz="3000" b="0" dirty="0" smtClean="0">
              <a:solidFill>
                <a:schemeClr val="tx1"/>
              </a:solidFill>
            </a:rPr>
            <a:t>   </a:t>
          </a:r>
          <a:endParaRPr lang="es-ES" sz="3000" b="0" dirty="0">
            <a:solidFill>
              <a:schemeClr val="tx1"/>
            </a:solidFill>
          </a:endParaRPr>
        </a:p>
      </dgm:t>
    </dgm:pt>
    <dgm:pt modelId="{DE190F55-4F72-4974-B628-3DB140C46F50}" type="parTrans" cxnId="{6245DB5D-59B6-47C0-93CC-C79BE943169E}">
      <dgm:prSet/>
      <dgm:spPr/>
      <dgm:t>
        <a:bodyPr/>
        <a:lstStyle/>
        <a:p>
          <a:pPr algn="ctr"/>
          <a:endParaRPr lang="es-ES"/>
        </a:p>
      </dgm:t>
    </dgm:pt>
    <dgm:pt modelId="{E7A0A3DC-2EED-4B92-850A-C022429D3CAE}" type="sibTrans" cxnId="{6245DB5D-59B6-47C0-93CC-C79BE943169E}">
      <dgm:prSet/>
      <dgm:spPr/>
      <dgm:t>
        <a:bodyPr/>
        <a:lstStyle/>
        <a:p>
          <a:pPr algn="ctr"/>
          <a:endParaRPr lang="es-ES"/>
        </a:p>
      </dgm:t>
    </dgm:pt>
    <dgm:pt modelId="{472673DB-3AF5-452E-BAB4-ED1CC0381605}">
      <dgm:prSet phldrT="[Texto]" custT="1"/>
      <dgm:spPr/>
      <dgm:t>
        <a:bodyPr/>
        <a:lstStyle/>
        <a:p>
          <a:pPr algn="ctr"/>
          <a:r>
            <a:rPr lang="es-ES" sz="2800" b="1" dirty="0" smtClean="0">
              <a:solidFill>
                <a:schemeClr val="tx1"/>
              </a:solidFill>
            </a:rPr>
            <a:t>ASPECTOS GENERALES DE LA PROVINCIA DE SANTO DOMINGO DE LOS TSÁCHILAS PARA EL DESARROLLO TURÍSTICO</a:t>
          </a:r>
          <a:endParaRPr lang="es-ES" sz="2800" dirty="0">
            <a:solidFill>
              <a:schemeClr val="tx1"/>
            </a:solidFill>
          </a:endParaRPr>
        </a:p>
      </dgm:t>
    </dgm:pt>
    <dgm:pt modelId="{8E53DE09-DAAA-4B01-A09C-CF2A2E87DA0D}" type="sibTrans" cxnId="{954AAD22-95C0-4F6E-B03F-8D105A59FCB0}">
      <dgm:prSet/>
      <dgm:spPr/>
      <dgm:t>
        <a:bodyPr/>
        <a:lstStyle/>
        <a:p>
          <a:pPr algn="ctr"/>
          <a:endParaRPr lang="es-ES"/>
        </a:p>
      </dgm:t>
    </dgm:pt>
    <dgm:pt modelId="{A7B38309-0ABE-4C1D-965B-0D45749F2860}" type="parTrans" cxnId="{954AAD22-95C0-4F6E-B03F-8D105A59FCB0}">
      <dgm:prSet/>
      <dgm:spPr/>
      <dgm:t>
        <a:bodyPr/>
        <a:lstStyle/>
        <a:p>
          <a:pPr algn="ctr"/>
          <a:endParaRPr lang="es-ES"/>
        </a:p>
      </dgm:t>
    </dgm:pt>
    <dgm:pt modelId="{EAFC0F7F-FBCA-4977-9BA8-B70BC89A67E5}" type="pres">
      <dgm:prSet presAssocID="{F79F726E-80C9-492E-B70F-CD022819E9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F73A00-1363-4833-A419-629826F16CB7}" type="pres">
      <dgm:prSet presAssocID="{472673DB-3AF5-452E-BAB4-ED1CC0381605}" presName="roof" presStyleLbl="dkBgShp" presStyleIdx="0" presStyleCnt="2"/>
      <dgm:spPr/>
      <dgm:t>
        <a:bodyPr/>
        <a:lstStyle/>
        <a:p>
          <a:endParaRPr lang="es-ES"/>
        </a:p>
      </dgm:t>
    </dgm:pt>
    <dgm:pt modelId="{467A18EA-B381-424D-ABB6-B433A6811728}" type="pres">
      <dgm:prSet presAssocID="{472673DB-3AF5-452E-BAB4-ED1CC0381605}" presName="pillars" presStyleCnt="0"/>
      <dgm:spPr/>
      <dgm:t>
        <a:bodyPr/>
        <a:lstStyle/>
        <a:p>
          <a:endParaRPr lang="es-ES"/>
        </a:p>
      </dgm:t>
    </dgm:pt>
    <dgm:pt modelId="{F86C8570-EA28-48B8-9C0D-3B7551C27C6F}" type="pres">
      <dgm:prSet presAssocID="{472673DB-3AF5-452E-BAB4-ED1CC038160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29700-CD4A-4E05-A1D9-11572C4E8F21}" type="pres">
      <dgm:prSet presAssocID="{B2087DE5-E921-4FF4-860D-10F5B6FF6B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FDF03-0D16-4E5E-8948-4134EB821E52}" type="pres">
      <dgm:prSet presAssocID="{472673DB-3AF5-452E-BAB4-ED1CC0381605}" presName="base" presStyleLbl="dkBgShp" presStyleIdx="1" presStyleCnt="2"/>
      <dgm:spPr/>
      <dgm:t>
        <a:bodyPr/>
        <a:lstStyle/>
        <a:p>
          <a:endParaRPr lang="es-ES"/>
        </a:p>
      </dgm:t>
    </dgm:pt>
  </dgm:ptLst>
  <dgm:cxnLst>
    <dgm:cxn modelId="{07CDE8F9-47BF-48B1-BE51-FDB4B30ED5AC}" type="presOf" srcId="{472673DB-3AF5-452E-BAB4-ED1CC0381605}" destId="{EEF73A00-1363-4833-A419-629826F16CB7}" srcOrd="0" destOrd="0" presId="urn:microsoft.com/office/officeart/2005/8/layout/hList3"/>
    <dgm:cxn modelId="{83210BA2-1D40-48C9-8275-9908D4FA399B}" srcId="{472673DB-3AF5-452E-BAB4-ED1CC0381605}" destId="{EAC888EA-B396-42AA-9891-E72596FFA5FE}" srcOrd="0" destOrd="0" parTransId="{F90110C5-2068-4A71-8A55-AF82393D62E2}" sibTransId="{251FCD99-FF9C-4945-9AEB-26066EC5D423}"/>
    <dgm:cxn modelId="{6245DB5D-59B6-47C0-93CC-C79BE943169E}" srcId="{472673DB-3AF5-452E-BAB4-ED1CC0381605}" destId="{B2087DE5-E921-4FF4-860D-10F5B6FF6B0C}" srcOrd="1" destOrd="0" parTransId="{DE190F55-4F72-4974-B628-3DB140C46F50}" sibTransId="{E7A0A3DC-2EED-4B92-850A-C022429D3CAE}"/>
    <dgm:cxn modelId="{56B2D9F1-C914-4CB9-A3F7-0102BF03FDF3}" type="presOf" srcId="{F79F726E-80C9-492E-B70F-CD022819E913}" destId="{EAFC0F7F-FBCA-4977-9BA8-B70BC89A67E5}" srcOrd="0" destOrd="0" presId="urn:microsoft.com/office/officeart/2005/8/layout/hList3"/>
    <dgm:cxn modelId="{7811C3AE-D23A-4132-A800-546846CF5AB8}" type="presOf" srcId="{EAC888EA-B396-42AA-9891-E72596FFA5FE}" destId="{F86C8570-EA28-48B8-9C0D-3B7551C27C6F}" srcOrd="0" destOrd="0" presId="urn:microsoft.com/office/officeart/2005/8/layout/hList3"/>
    <dgm:cxn modelId="{954AAD22-95C0-4F6E-B03F-8D105A59FCB0}" srcId="{F79F726E-80C9-492E-B70F-CD022819E913}" destId="{472673DB-3AF5-452E-BAB4-ED1CC0381605}" srcOrd="0" destOrd="0" parTransId="{A7B38309-0ABE-4C1D-965B-0D45749F2860}" sibTransId="{8E53DE09-DAAA-4B01-A09C-CF2A2E87DA0D}"/>
    <dgm:cxn modelId="{86E0F9D6-1805-48AA-8090-838CBC641CA9}" type="presOf" srcId="{B2087DE5-E921-4FF4-860D-10F5B6FF6B0C}" destId="{64A29700-CD4A-4E05-A1D9-11572C4E8F21}" srcOrd="0" destOrd="0" presId="urn:microsoft.com/office/officeart/2005/8/layout/hList3"/>
    <dgm:cxn modelId="{4E7D9CFF-BA62-4B9C-B42F-B9E74E0059DF}" type="presParOf" srcId="{EAFC0F7F-FBCA-4977-9BA8-B70BC89A67E5}" destId="{EEF73A00-1363-4833-A419-629826F16CB7}" srcOrd="0" destOrd="0" presId="urn:microsoft.com/office/officeart/2005/8/layout/hList3"/>
    <dgm:cxn modelId="{E3452BB4-17AE-4BFA-9AD1-21B21F06832C}" type="presParOf" srcId="{EAFC0F7F-FBCA-4977-9BA8-B70BC89A67E5}" destId="{467A18EA-B381-424D-ABB6-B433A6811728}" srcOrd="1" destOrd="0" presId="urn:microsoft.com/office/officeart/2005/8/layout/hList3"/>
    <dgm:cxn modelId="{1578A29D-C395-4DD1-8971-A9D2F8511491}" type="presParOf" srcId="{467A18EA-B381-424D-ABB6-B433A6811728}" destId="{F86C8570-EA28-48B8-9C0D-3B7551C27C6F}" srcOrd="0" destOrd="0" presId="urn:microsoft.com/office/officeart/2005/8/layout/hList3"/>
    <dgm:cxn modelId="{AF9B9D7A-5C27-4196-9C33-814853EC8931}" type="presParOf" srcId="{467A18EA-B381-424D-ABB6-B433A6811728}" destId="{64A29700-CD4A-4E05-A1D9-11572C4E8F21}" srcOrd="1" destOrd="0" presId="urn:microsoft.com/office/officeart/2005/8/layout/hList3"/>
    <dgm:cxn modelId="{034B7291-3F14-495E-A2CF-E14D31CDD4C9}" type="presParOf" srcId="{EAFC0F7F-FBCA-4977-9BA8-B70BC89A67E5}" destId="{8AEFDF03-0D16-4E5E-8948-4134EB821E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54D00-7019-47D7-8F35-1B62C890B69D}" type="doc">
      <dgm:prSet loTypeId="urn:microsoft.com/office/officeart/2005/8/layout/target3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2C3E10A4-DD97-4653-A6E2-5A1E88CE4933}">
      <dgm:prSet phldrT="[Texto]"/>
      <dgm:spPr/>
      <dgm:t>
        <a:bodyPr/>
        <a:lstStyle/>
        <a:p>
          <a:r>
            <a:rPr lang="es-ES" dirty="0" smtClean="0"/>
            <a:t>CONSTITUCIÓN DEL ECUADOR </a:t>
          </a:r>
          <a:endParaRPr lang="es-ES" dirty="0"/>
        </a:p>
      </dgm:t>
    </dgm:pt>
    <dgm:pt modelId="{78C2A1BB-5ED1-4F85-B025-AD7747B0E61F}" type="parTrans" cxnId="{6983E192-3A83-4378-B2CB-A00FC629A5A0}">
      <dgm:prSet/>
      <dgm:spPr/>
      <dgm:t>
        <a:bodyPr/>
        <a:lstStyle/>
        <a:p>
          <a:endParaRPr lang="es-ES"/>
        </a:p>
      </dgm:t>
    </dgm:pt>
    <dgm:pt modelId="{63119941-F14F-4FCB-B6EF-AF4901959FA4}" type="sibTrans" cxnId="{6983E192-3A83-4378-B2CB-A00FC629A5A0}">
      <dgm:prSet/>
      <dgm:spPr/>
      <dgm:t>
        <a:bodyPr/>
        <a:lstStyle/>
        <a:p>
          <a:endParaRPr lang="es-ES"/>
        </a:p>
      </dgm:t>
    </dgm:pt>
    <dgm:pt modelId="{D22BC2A0-DB25-4C8C-9283-027133DF3BE8}">
      <dgm:prSet phldrT="[Texto]" custT="1"/>
      <dgm:spPr/>
      <dgm:t>
        <a:bodyPr/>
        <a:lstStyle/>
        <a:p>
          <a:r>
            <a:rPr lang="es-ES" sz="2400" dirty="0" smtClean="0"/>
            <a:t>PLAN NACIONAL DEL BUEN VIVIR </a:t>
          </a:r>
          <a:endParaRPr lang="es-ES" sz="2400" dirty="0"/>
        </a:p>
      </dgm:t>
    </dgm:pt>
    <dgm:pt modelId="{33E04D1D-9E1E-47D2-BF28-85EB00A3D748}" type="parTrans" cxnId="{F5C3CC0E-743A-4F6D-ADA2-E67E8EB879B8}">
      <dgm:prSet/>
      <dgm:spPr/>
      <dgm:t>
        <a:bodyPr/>
        <a:lstStyle/>
        <a:p>
          <a:endParaRPr lang="es-ES"/>
        </a:p>
      </dgm:t>
    </dgm:pt>
    <dgm:pt modelId="{A6ACB9F2-C818-46B8-81F5-BD7DE5A49598}" type="sibTrans" cxnId="{F5C3CC0E-743A-4F6D-ADA2-E67E8EB879B8}">
      <dgm:prSet/>
      <dgm:spPr/>
      <dgm:t>
        <a:bodyPr/>
        <a:lstStyle/>
        <a:p>
          <a:endParaRPr lang="es-ES"/>
        </a:p>
      </dgm:t>
    </dgm:pt>
    <dgm:pt modelId="{00DD0224-417C-4DDD-8C28-B3BB6DE026CB}">
      <dgm:prSet phldrT="[Texto]" custT="1"/>
      <dgm:spPr/>
      <dgm:t>
        <a:bodyPr/>
        <a:lstStyle/>
        <a:p>
          <a:r>
            <a:rPr lang="es-ES" sz="2400" dirty="0" smtClean="0"/>
            <a:t>LEY DE CULTURA</a:t>
          </a:r>
          <a:endParaRPr lang="es-ES" sz="2400" dirty="0"/>
        </a:p>
      </dgm:t>
    </dgm:pt>
    <dgm:pt modelId="{99848388-E390-4281-9736-36245DDF1878}" type="parTrans" cxnId="{498230A4-39B0-49F6-84F2-6D26AD1BAEC9}">
      <dgm:prSet/>
      <dgm:spPr/>
      <dgm:t>
        <a:bodyPr/>
        <a:lstStyle/>
        <a:p>
          <a:endParaRPr lang="es-ES"/>
        </a:p>
      </dgm:t>
    </dgm:pt>
    <dgm:pt modelId="{157476D5-5A42-4D57-AD42-44865901385B}" type="sibTrans" cxnId="{498230A4-39B0-49F6-84F2-6D26AD1BAEC9}">
      <dgm:prSet/>
      <dgm:spPr/>
      <dgm:t>
        <a:bodyPr/>
        <a:lstStyle/>
        <a:p>
          <a:endParaRPr lang="es-ES"/>
        </a:p>
      </dgm:t>
    </dgm:pt>
    <dgm:pt modelId="{EEDC3250-BA48-4583-BF9E-AC2AAF388BA4}">
      <dgm:prSet phldrT="[Texto]"/>
      <dgm:spPr/>
      <dgm:t>
        <a:bodyPr/>
        <a:lstStyle/>
        <a:p>
          <a:r>
            <a:rPr lang="es-ES" dirty="0" smtClean="0"/>
            <a:t>REGLAMENTO </a:t>
          </a:r>
          <a:endParaRPr lang="es-ES" dirty="0"/>
        </a:p>
      </dgm:t>
    </dgm:pt>
    <dgm:pt modelId="{47F8E9B0-862A-430A-9D91-6620724B2FDC}" type="parTrans" cxnId="{31A993B2-BE66-4C65-97D2-561EFC75DB2C}">
      <dgm:prSet/>
      <dgm:spPr/>
      <dgm:t>
        <a:bodyPr/>
        <a:lstStyle/>
        <a:p>
          <a:endParaRPr lang="es-ES"/>
        </a:p>
      </dgm:t>
    </dgm:pt>
    <dgm:pt modelId="{7790808B-DEFF-41ED-BA83-74160C47BC2F}" type="sibTrans" cxnId="{31A993B2-BE66-4C65-97D2-561EFC75DB2C}">
      <dgm:prSet/>
      <dgm:spPr/>
      <dgm:t>
        <a:bodyPr/>
        <a:lstStyle/>
        <a:p>
          <a:endParaRPr lang="es-ES"/>
        </a:p>
      </dgm:t>
    </dgm:pt>
    <dgm:pt modelId="{C3D72A82-A602-4E79-8C4F-2CA92D5EA067}">
      <dgm:prSet phldrT="[Texto]" custT="1"/>
      <dgm:spPr/>
      <dgm:t>
        <a:bodyPr/>
        <a:lstStyle/>
        <a:p>
          <a:r>
            <a:rPr lang="es-ES" sz="2400" dirty="0" smtClean="0"/>
            <a:t>REGLAMENTO GENERAL A LA LEY DE TURISMO </a:t>
          </a:r>
          <a:endParaRPr lang="es-ES" sz="2400" dirty="0"/>
        </a:p>
      </dgm:t>
    </dgm:pt>
    <dgm:pt modelId="{B362EB70-2FAA-4DE7-9128-BA24668F11ED}" type="parTrans" cxnId="{E0061783-2075-4431-9228-B8038C97410A}">
      <dgm:prSet/>
      <dgm:spPr/>
      <dgm:t>
        <a:bodyPr/>
        <a:lstStyle/>
        <a:p>
          <a:endParaRPr lang="es-ES"/>
        </a:p>
      </dgm:t>
    </dgm:pt>
    <dgm:pt modelId="{08B16A74-0DAD-4A12-8E88-D5C806BE92EB}" type="sibTrans" cxnId="{E0061783-2075-4431-9228-B8038C97410A}">
      <dgm:prSet/>
      <dgm:spPr/>
      <dgm:t>
        <a:bodyPr/>
        <a:lstStyle/>
        <a:p>
          <a:endParaRPr lang="es-ES"/>
        </a:p>
      </dgm:t>
    </dgm:pt>
    <dgm:pt modelId="{A35C57D8-4016-411C-807B-8A7517821D86}">
      <dgm:prSet phldrT="[Texto]" custT="1"/>
      <dgm:spPr/>
      <dgm:t>
        <a:bodyPr/>
        <a:lstStyle/>
        <a:p>
          <a:r>
            <a:rPr lang="es-ES" sz="2400" dirty="0" smtClean="0"/>
            <a:t>REGLAMENTO GENERAL DE ACTIVIDADES TURÍSTICAS </a:t>
          </a:r>
          <a:endParaRPr lang="es-ES" sz="2400" dirty="0"/>
        </a:p>
      </dgm:t>
    </dgm:pt>
    <dgm:pt modelId="{C249B9E4-C0D0-4D6A-9BCD-2EBF778C9720}" type="parTrans" cxnId="{2F81AF31-E5FE-42E2-A78C-752248BA27E5}">
      <dgm:prSet/>
      <dgm:spPr/>
      <dgm:t>
        <a:bodyPr/>
        <a:lstStyle/>
        <a:p>
          <a:endParaRPr lang="es-ES"/>
        </a:p>
      </dgm:t>
    </dgm:pt>
    <dgm:pt modelId="{DE996892-863A-4E79-8C7E-9DAD1320E860}" type="sibTrans" cxnId="{2F81AF31-E5FE-42E2-A78C-752248BA27E5}">
      <dgm:prSet/>
      <dgm:spPr/>
      <dgm:t>
        <a:bodyPr/>
        <a:lstStyle/>
        <a:p>
          <a:endParaRPr lang="es-ES"/>
        </a:p>
      </dgm:t>
    </dgm:pt>
    <dgm:pt modelId="{CBD2AB74-4F45-4BC6-8388-B55832FD7BE0}">
      <dgm:prSet custT="1"/>
      <dgm:spPr/>
      <dgm:t>
        <a:bodyPr/>
        <a:lstStyle/>
        <a:p>
          <a:r>
            <a:rPr lang="es-ES" sz="2400" dirty="0" smtClean="0"/>
            <a:t>ECOTURISMO Y SOSTENIBILIDAD</a:t>
          </a:r>
          <a:endParaRPr lang="es-ES" sz="2400" dirty="0"/>
        </a:p>
      </dgm:t>
    </dgm:pt>
    <dgm:pt modelId="{95FDB63B-93D5-45BA-AAB9-A5302D525AA8}" type="parTrans" cxnId="{A425EC89-B030-4209-98C2-DC7452730353}">
      <dgm:prSet/>
      <dgm:spPr/>
      <dgm:t>
        <a:bodyPr/>
        <a:lstStyle/>
        <a:p>
          <a:endParaRPr lang="es-EC"/>
        </a:p>
      </dgm:t>
    </dgm:pt>
    <dgm:pt modelId="{98BCA673-4FC9-40AC-8B5D-E54C477AD5BE}" type="sibTrans" cxnId="{A425EC89-B030-4209-98C2-DC7452730353}">
      <dgm:prSet/>
      <dgm:spPr/>
      <dgm:t>
        <a:bodyPr/>
        <a:lstStyle/>
        <a:p>
          <a:endParaRPr lang="es-EC"/>
        </a:p>
      </dgm:t>
    </dgm:pt>
    <dgm:pt modelId="{EB18DD04-3952-4F93-A76C-255E248493D1}">
      <dgm:prSet custT="1"/>
      <dgm:spPr/>
      <dgm:t>
        <a:bodyPr/>
        <a:lstStyle/>
        <a:p>
          <a:r>
            <a:rPr lang="es-ES" sz="2400" dirty="0" smtClean="0"/>
            <a:t>PROMOCIÓN TURÍSTICA </a:t>
          </a:r>
          <a:endParaRPr lang="es-ES" sz="2400" dirty="0"/>
        </a:p>
      </dgm:t>
    </dgm:pt>
    <dgm:pt modelId="{A490E5C5-B9BA-4699-AECA-5BEEBC2B2142}" type="parTrans" cxnId="{55FB0C04-C218-4E24-9F44-C2281D63EDCA}">
      <dgm:prSet/>
      <dgm:spPr/>
      <dgm:t>
        <a:bodyPr/>
        <a:lstStyle/>
        <a:p>
          <a:endParaRPr lang="es-EC"/>
        </a:p>
      </dgm:t>
    </dgm:pt>
    <dgm:pt modelId="{A33F9590-D645-413E-8DC5-95A0CD212F19}" type="sibTrans" cxnId="{55FB0C04-C218-4E24-9F44-C2281D63EDCA}">
      <dgm:prSet/>
      <dgm:spPr/>
      <dgm:t>
        <a:bodyPr/>
        <a:lstStyle/>
        <a:p>
          <a:endParaRPr lang="es-EC"/>
        </a:p>
      </dgm:t>
    </dgm:pt>
    <dgm:pt modelId="{958A2F5C-DA54-4DE4-9D86-7DE6ACEA6D91}">
      <dgm:prSet phldrT="[Texto]"/>
      <dgm:spPr/>
      <dgm:t>
        <a:bodyPr/>
        <a:lstStyle/>
        <a:p>
          <a:r>
            <a:rPr lang="es-ES" dirty="0" smtClean="0"/>
            <a:t>LEYES</a:t>
          </a:r>
          <a:endParaRPr lang="es-ES" dirty="0"/>
        </a:p>
      </dgm:t>
    </dgm:pt>
    <dgm:pt modelId="{7CC635C1-1C3A-48FD-838F-587296290016}" type="sibTrans" cxnId="{BBC89B95-DA23-4E19-8494-33A823BD2051}">
      <dgm:prSet/>
      <dgm:spPr/>
      <dgm:t>
        <a:bodyPr/>
        <a:lstStyle/>
        <a:p>
          <a:endParaRPr lang="es-ES"/>
        </a:p>
      </dgm:t>
    </dgm:pt>
    <dgm:pt modelId="{36B464B3-60F7-4027-BE10-0E851915657A}" type="parTrans" cxnId="{BBC89B95-DA23-4E19-8494-33A823BD2051}">
      <dgm:prSet/>
      <dgm:spPr/>
      <dgm:t>
        <a:bodyPr/>
        <a:lstStyle/>
        <a:p>
          <a:endParaRPr lang="es-ES"/>
        </a:p>
      </dgm:t>
    </dgm:pt>
    <dgm:pt modelId="{511F047B-9116-4042-BCD6-B4C31302B863}">
      <dgm:prSet phldrT="[Texto]" custT="1"/>
      <dgm:spPr/>
      <dgm:t>
        <a:bodyPr/>
        <a:lstStyle/>
        <a:p>
          <a:r>
            <a:rPr lang="es-ES" sz="2400" dirty="0" smtClean="0"/>
            <a:t>LEY DE  GESTIÓN AMBIENTAL</a:t>
          </a:r>
          <a:endParaRPr lang="es-ES" sz="2400" dirty="0"/>
        </a:p>
      </dgm:t>
    </dgm:pt>
    <dgm:pt modelId="{2A2E5941-141A-47CA-93E7-050312B26C36}" type="parTrans" cxnId="{AD133775-6709-4A7B-844C-F8896709C591}">
      <dgm:prSet/>
      <dgm:spPr/>
      <dgm:t>
        <a:bodyPr/>
        <a:lstStyle/>
        <a:p>
          <a:endParaRPr lang="es-EC"/>
        </a:p>
      </dgm:t>
    </dgm:pt>
    <dgm:pt modelId="{BACCC6FF-C4E6-4DE8-8438-11405BFA0DFC}" type="sibTrans" cxnId="{AD133775-6709-4A7B-844C-F8896709C591}">
      <dgm:prSet/>
      <dgm:spPr/>
      <dgm:t>
        <a:bodyPr/>
        <a:lstStyle/>
        <a:p>
          <a:endParaRPr lang="es-EC"/>
        </a:p>
      </dgm:t>
    </dgm:pt>
    <dgm:pt modelId="{0C3856DD-039B-402D-81BF-528754F019DB}">
      <dgm:prSet phldrT="[Texto]" custT="1"/>
      <dgm:spPr/>
      <dgm:t>
        <a:bodyPr/>
        <a:lstStyle/>
        <a:p>
          <a:endParaRPr lang="es-ES" sz="2400" dirty="0"/>
        </a:p>
      </dgm:t>
    </dgm:pt>
    <dgm:pt modelId="{657C91B6-DFA0-4277-8812-A2F4D0C5C7D6}" type="parTrans" cxnId="{FCB882DA-3CB0-4DE4-92EB-28B383A6EDFE}">
      <dgm:prSet/>
      <dgm:spPr/>
      <dgm:t>
        <a:bodyPr/>
        <a:lstStyle/>
        <a:p>
          <a:endParaRPr lang="es-ES"/>
        </a:p>
      </dgm:t>
    </dgm:pt>
    <dgm:pt modelId="{B3F77771-2C98-4CA9-9284-520ED6590EEF}" type="sibTrans" cxnId="{FCB882DA-3CB0-4DE4-92EB-28B383A6EDFE}">
      <dgm:prSet/>
      <dgm:spPr/>
      <dgm:t>
        <a:bodyPr/>
        <a:lstStyle/>
        <a:p>
          <a:endParaRPr lang="es-ES"/>
        </a:p>
      </dgm:t>
    </dgm:pt>
    <dgm:pt modelId="{86B9D5D3-C7C1-4B65-BA51-F4784097B19E}" type="pres">
      <dgm:prSet presAssocID="{D6754D00-7019-47D7-8F35-1B62C890B69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08E707-AA33-4191-B4AB-7135AD370E10}" type="pres">
      <dgm:prSet presAssocID="{2C3E10A4-DD97-4653-A6E2-5A1E88CE4933}" presName="circle1" presStyleLbl="node1" presStyleIdx="0" presStyleCnt="3"/>
      <dgm:spPr/>
      <dgm:t>
        <a:bodyPr/>
        <a:lstStyle/>
        <a:p>
          <a:endParaRPr lang="es-ES"/>
        </a:p>
      </dgm:t>
    </dgm:pt>
    <dgm:pt modelId="{5018B5C9-2CEC-4843-B770-D7A478CB9CEA}" type="pres">
      <dgm:prSet presAssocID="{2C3E10A4-DD97-4653-A6E2-5A1E88CE4933}" presName="space" presStyleCnt="0"/>
      <dgm:spPr/>
      <dgm:t>
        <a:bodyPr/>
        <a:lstStyle/>
        <a:p>
          <a:endParaRPr lang="es-ES"/>
        </a:p>
      </dgm:t>
    </dgm:pt>
    <dgm:pt modelId="{62B634A2-575F-4A1D-B88E-4FE25C550F38}" type="pres">
      <dgm:prSet presAssocID="{2C3E10A4-DD97-4653-A6E2-5A1E88CE4933}" presName="rect1" presStyleLbl="alignAcc1" presStyleIdx="0" presStyleCnt="3" custLinFactNeighborX="2118" custLinFactNeighborY="13931"/>
      <dgm:spPr/>
      <dgm:t>
        <a:bodyPr/>
        <a:lstStyle/>
        <a:p>
          <a:endParaRPr lang="es-ES"/>
        </a:p>
      </dgm:t>
    </dgm:pt>
    <dgm:pt modelId="{BE5DBB81-FD72-42CC-A6B6-DB4FB605B37B}" type="pres">
      <dgm:prSet presAssocID="{958A2F5C-DA54-4DE4-9D86-7DE6ACEA6D91}" presName="vertSpace2" presStyleLbl="node1" presStyleIdx="0" presStyleCnt="3"/>
      <dgm:spPr/>
      <dgm:t>
        <a:bodyPr/>
        <a:lstStyle/>
        <a:p>
          <a:endParaRPr lang="es-ES"/>
        </a:p>
      </dgm:t>
    </dgm:pt>
    <dgm:pt modelId="{461E0B2C-F8D0-4E85-AF84-60F884F858C7}" type="pres">
      <dgm:prSet presAssocID="{958A2F5C-DA54-4DE4-9D86-7DE6ACEA6D91}" presName="circle2" presStyleLbl="node1" presStyleIdx="1" presStyleCnt="3"/>
      <dgm:spPr/>
      <dgm:t>
        <a:bodyPr/>
        <a:lstStyle/>
        <a:p>
          <a:endParaRPr lang="es-ES"/>
        </a:p>
      </dgm:t>
    </dgm:pt>
    <dgm:pt modelId="{C21E3E9A-9764-4B16-9C7C-8344102A69FD}" type="pres">
      <dgm:prSet presAssocID="{958A2F5C-DA54-4DE4-9D86-7DE6ACEA6D91}" presName="rect2" presStyleLbl="alignAcc1" presStyleIdx="1" presStyleCnt="3"/>
      <dgm:spPr/>
      <dgm:t>
        <a:bodyPr/>
        <a:lstStyle/>
        <a:p>
          <a:endParaRPr lang="es-ES"/>
        </a:p>
      </dgm:t>
    </dgm:pt>
    <dgm:pt modelId="{44F06AAA-DC1D-41BD-A211-D6E4E4213986}" type="pres">
      <dgm:prSet presAssocID="{EEDC3250-BA48-4583-BF9E-AC2AAF388BA4}" presName="vertSpace3" presStyleLbl="node1" presStyleIdx="1" presStyleCnt="3"/>
      <dgm:spPr/>
      <dgm:t>
        <a:bodyPr/>
        <a:lstStyle/>
        <a:p>
          <a:endParaRPr lang="es-ES"/>
        </a:p>
      </dgm:t>
    </dgm:pt>
    <dgm:pt modelId="{E2608E7C-75BD-457B-81F0-775E11E1DD26}" type="pres">
      <dgm:prSet presAssocID="{EEDC3250-BA48-4583-BF9E-AC2AAF388BA4}" presName="circle3" presStyleLbl="node1" presStyleIdx="2" presStyleCnt="3"/>
      <dgm:spPr/>
      <dgm:t>
        <a:bodyPr/>
        <a:lstStyle/>
        <a:p>
          <a:endParaRPr lang="es-ES"/>
        </a:p>
      </dgm:t>
    </dgm:pt>
    <dgm:pt modelId="{310CB0CA-E4E1-4165-B2AD-4E05A1416CBF}" type="pres">
      <dgm:prSet presAssocID="{EEDC3250-BA48-4583-BF9E-AC2AAF388BA4}" presName="rect3" presStyleLbl="alignAcc1" presStyleIdx="2" presStyleCnt="3"/>
      <dgm:spPr/>
      <dgm:t>
        <a:bodyPr/>
        <a:lstStyle/>
        <a:p>
          <a:endParaRPr lang="es-ES"/>
        </a:p>
      </dgm:t>
    </dgm:pt>
    <dgm:pt modelId="{6498CDE1-3BF7-4730-AEF2-1BC5FA97B8C3}" type="pres">
      <dgm:prSet presAssocID="{2C3E10A4-DD97-4653-A6E2-5A1E88CE493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D770F6-224B-4E84-BDE4-52BAD784E655}" type="pres">
      <dgm:prSet presAssocID="{2C3E10A4-DD97-4653-A6E2-5A1E88CE493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80BB3-8E21-45D1-93BF-CB1C1DD59130}" type="pres">
      <dgm:prSet presAssocID="{958A2F5C-DA54-4DE4-9D86-7DE6ACEA6D9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667E2E-6441-4016-A5AF-5BC3FC54CBC6}" type="pres">
      <dgm:prSet presAssocID="{958A2F5C-DA54-4DE4-9D86-7DE6ACEA6D9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B0BCF-105E-4D3A-9D3B-62CDF0AF3C4A}" type="pres">
      <dgm:prSet presAssocID="{EEDC3250-BA48-4583-BF9E-AC2AAF388BA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7CC18C-A68C-4D89-A385-1DFD4E9AC134}" type="pres">
      <dgm:prSet presAssocID="{EEDC3250-BA48-4583-BF9E-AC2AAF388BA4}" presName="rect3ChTx" presStyleLbl="alignAcc1" presStyleIdx="2" presStyleCnt="3" custLinFactNeighborY="-6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061783-2075-4431-9228-B8038C97410A}" srcId="{EEDC3250-BA48-4583-BF9E-AC2AAF388BA4}" destId="{C3D72A82-A602-4E79-8C4F-2CA92D5EA067}" srcOrd="1" destOrd="0" parTransId="{B362EB70-2FAA-4DE7-9128-BA24668F11ED}" sibTransId="{08B16A74-0DAD-4A12-8E88-D5C806BE92EB}"/>
    <dgm:cxn modelId="{AD133775-6709-4A7B-844C-F8896709C591}" srcId="{958A2F5C-DA54-4DE4-9D86-7DE6ACEA6D91}" destId="{511F047B-9116-4042-BCD6-B4C31302B863}" srcOrd="1" destOrd="0" parTransId="{2A2E5941-141A-47CA-93E7-050312B26C36}" sibTransId="{BACCC6FF-C4E6-4DE8-8438-11405BFA0DFC}"/>
    <dgm:cxn modelId="{F5C3CC0E-743A-4F6D-ADA2-E67E8EB879B8}" srcId="{2C3E10A4-DD97-4653-A6E2-5A1E88CE4933}" destId="{D22BC2A0-DB25-4C8C-9283-027133DF3BE8}" srcOrd="0" destOrd="0" parTransId="{33E04D1D-9E1E-47D2-BF28-85EB00A3D748}" sibTransId="{A6ACB9F2-C818-46B8-81F5-BD7DE5A49598}"/>
    <dgm:cxn modelId="{BBC89B95-DA23-4E19-8494-33A823BD2051}" srcId="{D6754D00-7019-47D7-8F35-1B62C890B69D}" destId="{958A2F5C-DA54-4DE4-9D86-7DE6ACEA6D91}" srcOrd="1" destOrd="0" parTransId="{36B464B3-60F7-4027-BE10-0E851915657A}" sibTransId="{7CC635C1-1C3A-48FD-838F-587296290016}"/>
    <dgm:cxn modelId="{3771AA2A-12A8-4E1B-AC80-BFFC9E809985}" type="presOf" srcId="{511F047B-9116-4042-BCD6-B4C31302B863}" destId="{0D667E2E-6441-4016-A5AF-5BC3FC54CBC6}" srcOrd="0" destOrd="1" presId="urn:microsoft.com/office/officeart/2005/8/layout/target3"/>
    <dgm:cxn modelId="{16ED118C-DFCB-41E1-80C0-32688CF4791F}" type="presOf" srcId="{EEDC3250-BA48-4583-BF9E-AC2AAF388BA4}" destId="{310CB0CA-E4E1-4165-B2AD-4E05A1416CBF}" srcOrd="0" destOrd="0" presId="urn:microsoft.com/office/officeart/2005/8/layout/target3"/>
    <dgm:cxn modelId="{55FB0C04-C218-4E24-9F44-C2281D63EDCA}" srcId="{2C3E10A4-DD97-4653-A6E2-5A1E88CE4933}" destId="{EB18DD04-3952-4F93-A76C-255E248493D1}" srcOrd="2" destOrd="0" parTransId="{A490E5C5-B9BA-4699-AECA-5BEEBC2B2142}" sibTransId="{A33F9590-D645-413E-8DC5-95A0CD212F19}"/>
    <dgm:cxn modelId="{A425EC89-B030-4209-98C2-DC7452730353}" srcId="{2C3E10A4-DD97-4653-A6E2-5A1E88CE4933}" destId="{CBD2AB74-4F45-4BC6-8388-B55832FD7BE0}" srcOrd="1" destOrd="0" parTransId="{95FDB63B-93D5-45BA-AAB9-A5302D525AA8}" sibTransId="{98BCA673-4FC9-40AC-8B5D-E54C477AD5BE}"/>
    <dgm:cxn modelId="{CC81A17F-6B74-4094-96DE-3470910EB9A9}" type="presOf" srcId="{C3D72A82-A602-4E79-8C4F-2CA92D5EA067}" destId="{367CC18C-A68C-4D89-A385-1DFD4E9AC134}" srcOrd="0" destOrd="1" presId="urn:microsoft.com/office/officeart/2005/8/layout/target3"/>
    <dgm:cxn modelId="{ECD05F5B-4060-4B21-BF9A-CFE3A3223987}" type="presOf" srcId="{00DD0224-417C-4DDD-8C28-B3BB6DE026CB}" destId="{0D667E2E-6441-4016-A5AF-5BC3FC54CBC6}" srcOrd="0" destOrd="0" presId="urn:microsoft.com/office/officeart/2005/8/layout/target3"/>
    <dgm:cxn modelId="{FCB882DA-3CB0-4DE4-92EB-28B383A6EDFE}" srcId="{EEDC3250-BA48-4583-BF9E-AC2AAF388BA4}" destId="{0C3856DD-039B-402D-81BF-528754F019DB}" srcOrd="0" destOrd="0" parTransId="{657C91B6-DFA0-4277-8812-A2F4D0C5C7D6}" sibTransId="{B3F77771-2C98-4CA9-9284-520ED6590EEF}"/>
    <dgm:cxn modelId="{843AF0CB-E56D-4A92-934C-40DC6A28C857}" type="presOf" srcId="{2C3E10A4-DD97-4653-A6E2-5A1E88CE4933}" destId="{62B634A2-575F-4A1D-B88E-4FE25C550F38}" srcOrd="0" destOrd="0" presId="urn:microsoft.com/office/officeart/2005/8/layout/target3"/>
    <dgm:cxn modelId="{498230A4-39B0-49F6-84F2-6D26AD1BAEC9}" srcId="{958A2F5C-DA54-4DE4-9D86-7DE6ACEA6D91}" destId="{00DD0224-417C-4DDD-8C28-B3BB6DE026CB}" srcOrd="0" destOrd="0" parTransId="{99848388-E390-4281-9736-36245DDF1878}" sibTransId="{157476D5-5A42-4D57-AD42-44865901385B}"/>
    <dgm:cxn modelId="{5021A1A0-5012-4887-B4EB-F53199D17D44}" type="presOf" srcId="{CBD2AB74-4F45-4BC6-8388-B55832FD7BE0}" destId="{7ED770F6-224B-4E84-BDE4-52BAD784E655}" srcOrd="0" destOrd="1" presId="urn:microsoft.com/office/officeart/2005/8/layout/target3"/>
    <dgm:cxn modelId="{2F81AF31-E5FE-42E2-A78C-752248BA27E5}" srcId="{EEDC3250-BA48-4583-BF9E-AC2AAF388BA4}" destId="{A35C57D8-4016-411C-807B-8A7517821D86}" srcOrd="2" destOrd="0" parTransId="{C249B9E4-C0D0-4D6A-9BCD-2EBF778C9720}" sibTransId="{DE996892-863A-4E79-8C7E-9DAD1320E860}"/>
    <dgm:cxn modelId="{6F3013A5-1FA5-4CBC-A680-D2FC19EE7FEB}" type="presOf" srcId="{D22BC2A0-DB25-4C8C-9283-027133DF3BE8}" destId="{7ED770F6-224B-4E84-BDE4-52BAD784E655}" srcOrd="0" destOrd="0" presId="urn:microsoft.com/office/officeart/2005/8/layout/target3"/>
    <dgm:cxn modelId="{6983E192-3A83-4378-B2CB-A00FC629A5A0}" srcId="{D6754D00-7019-47D7-8F35-1B62C890B69D}" destId="{2C3E10A4-DD97-4653-A6E2-5A1E88CE4933}" srcOrd="0" destOrd="0" parTransId="{78C2A1BB-5ED1-4F85-B025-AD7747B0E61F}" sibTransId="{63119941-F14F-4FCB-B6EF-AF4901959FA4}"/>
    <dgm:cxn modelId="{22301F93-97D3-4CF3-80B3-1FD3A1746034}" type="presOf" srcId="{958A2F5C-DA54-4DE4-9D86-7DE6ACEA6D91}" destId="{C21E3E9A-9764-4B16-9C7C-8344102A69FD}" srcOrd="0" destOrd="0" presId="urn:microsoft.com/office/officeart/2005/8/layout/target3"/>
    <dgm:cxn modelId="{5FCBBA81-2BB0-43DD-B7B0-41EF2A26E5C8}" type="presOf" srcId="{D6754D00-7019-47D7-8F35-1B62C890B69D}" destId="{86B9D5D3-C7C1-4B65-BA51-F4784097B19E}" srcOrd="0" destOrd="0" presId="urn:microsoft.com/office/officeart/2005/8/layout/target3"/>
    <dgm:cxn modelId="{DABE7195-1469-474E-ACCD-87B6005777E9}" type="presOf" srcId="{2C3E10A4-DD97-4653-A6E2-5A1E88CE4933}" destId="{6498CDE1-3BF7-4730-AEF2-1BC5FA97B8C3}" srcOrd="1" destOrd="0" presId="urn:microsoft.com/office/officeart/2005/8/layout/target3"/>
    <dgm:cxn modelId="{EA77AC5D-0472-4892-B31D-9CA8D8BAEFA7}" type="presOf" srcId="{A35C57D8-4016-411C-807B-8A7517821D86}" destId="{367CC18C-A68C-4D89-A385-1DFD4E9AC134}" srcOrd="0" destOrd="2" presId="urn:microsoft.com/office/officeart/2005/8/layout/target3"/>
    <dgm:cxn modelId="{31A993B2-BE66-4C65-97D2-561EFC75DB2C}" srcId="{D6754D00-7019-47D7-8F35-1B62C890B69D}" destId="{EEDC3250-BA48-4583-BF9E-AC2AAF388BA4}" srcOrd="2" destOrd="0" parTransId="{47F8E9B0-862A-430A-9D91-6620724B2FDC}" sibTransId="{7790808B-DEFF-41ED-BA83-74160C47BC2F}"/>
    <dgm:cxn modelId="{59205A9C-7520-4DFC-990B-EB0FCED17F06}" type="presOf" srcId="{EEDC3250-BA48-4583-BF9E-AC2AAF388BA4}" destId="{CA3B0BCF-105E-4D3A-9D3B-62CDF0AF3C4A}" srcOrd="1" destOrd="0" presId="urn:microsoft.com/office/officeart/2005/8/layout/target3"/>
    <dgm:cxn modelId="{58F1BE3A-A24E-4405-B033-74AC21C5824E}" type="presOf" srcId="{EB18DD04-3952-4F93-A76C-255E248493D1}" destId="{7ED770F6-224B-4E84-BDE4-52BAD784E655}" srcOrd="0" destOrd="2" presId="urn:microsoft.com/office/officeart/2005/8/layout/target3"/>
    <dgm:cxn modelId="{62F1FAED-5914-413C-A40D-77CE79F64EF6}" type="presOf" srcId="{958A2F5C-DA54-4DE4-9D86-7DE6ACEA6D91}" destId="{7B280BB3-8E21-45D1-93BF-CB1C1DD59130}" srcOrd="1" destOrd="0" presId="urn:microsoft.com/office/officeart/2005/8/layout/target3"/>
    <dgm:cxn modelId="{ECC2B9D2-9F2C-4DC4-96AD-8E55830F0DB4}" type="presOf" srcId="{0C3856DD-039B-402D-81BF-528754F019DB}" destId="{367CC18C-A68C-4D89-A385-1DFD4E9AC134}" srcOrd="0" destOrd="0" presId="urn:microsoft.com/office/officeart/2005/8/layout/target3"/>
    <dgm:cxn modelId="{E94BB37A-3CBA-48B4-93A3-34BC6BD9CA8B}" type="presParOf" srcId="{86B9D5D3-C7C1-4B65-BA51-F4784097B19E}" destId="{7B08E707-AA33-4191-B4AB-7135AD370E10}" srcOrd="0" destOrd="0" presId="urn:microsoft.com/office/officeart/2005/8/layout/target3"/>
    <dgm:cxn modelId="{4B386CAB-5198-4CDC-99D0-75887116937E}" type="presParOf" srcId="{86B9D5D3-C7C1-4B65-BA51-F4784097B19E}" destId="{5018B5C9-2CEC-4843-B770-D7A478CB9CEA}" srcOrd="1" destOrd="0" presId="urn:microsoft.com/office/officeart/2005/8/layout/target3"/>
    <dgm:cxn modelId="{CFC9371A-2E4F-4CAE-9930-8EB7EECFDBCC}" type="presParOf" srcId="{86B9D5D3-C7C1-4B65-BA51-F4784097B19E}" destId="{62B634A2-575F-4A1D-B88E-4FE25C550F38}" srcOrd="2" destOrd="0" presId="urn:microsoft.com/office/officeart/2005/8/layout/target3"/>
    <dgm:cxn modelId="{01A65F68-F5CD-452A-8C45-95D7050DD692}" type="presParOf" srcId="{86B9D5D3-C7C1-4B65-BA51-F4784097B19E}" destId="{BE5DBB81-FD72-42CC-A6B6-DB4FB605B37B}" srcOrd="3" destOrd="0" presId="urn:microsoft.com/office/officeart/2005/8/layout/target3"/>
    <dgm:cxn modelId="{67E3E5A8-4E7C-402D-A0ED-8394702066BC}" type="presParOf" srcId="{86B9D5D3-C7C1-4B65-BA51-F4784097B19E}" destId="{461E0B2C-F8D0-4E85-AF84-60F884F858C7}" srcOrd="4" destOrd="0" presId="urn:microsoft.com/office/officeart/2005/8/layout/target3"/>
    <dgm:cxn modelId="{A4BF2D7C-51B8-4FA5-B364-659D16DB3122}" type="presParOf" srcId="{86B9D5D3-C7C1-4B65-BA51-F4784097B19E}" destId="{C21E3E9A-9764-4B16-9C7C-8344102A69FD}" srcOrd="5" destOrd="0" presId="urn:microsoft.com/office/officeart/2005/8/layout/target3"/>
    <dgm:cxn modelId="{EA350F65-C761-41D3-93CD-AA355632C30F}" type="presParOf" srcId="{86B9D5D3-C7C1-4B65-BA51-F4784097B19E}" destId="{44F06AAA-DC1D-41BD-A211-D6E4E4213986}" srcOrd="6" destOrd="0" presId="urn:microsoft.com/office/officeart/2005/8/layout/target3"/>
    <dgm:cxn modelId="{24E4DA67-DED6-462D-BB42-6204AED1F362}" type="presParOf" srcId="{86B9D5D3-C7C1-4B65-BA51-F4784097B19E}" destId="{E2608E7C-75BD-457B-81F0-775E11E1DD26}" srcOrd="7" destOrd="0" presId="urn:microsoft.com/office/officeart/2005/8/layout/target3"/>
    <dgm:cxn modelId="{29D3D164-3ED7-408A-856A-AD30649C880B}" type="presParOf" srcId="{86B9D5D3-C7C1-4B65-BA51-F4784097B19E}" destId="{310CB0CA-E4E1-4165-B2AD-4E05A1416CBF}" srcOrd="8" destOrd="0" presId="urn:microsoft.com/office/officeart/2005/8/layout/target3"/>
    <dgm:cxn modelId="{EF174749-5876-44B4-A87A-FFC2BA41669A}" type="presParOf" srcId="{86B9D5D3-C7C1-4B65-BA51-F4784097B19E}" destId="{6498CDE1-3BF7-4730-AEF2-1BC5FA97B8C3}" srcOrd="9" destOrd="0" presId="urn:microsoft.com/office/officeart/2005/8/layout/target3"/>
    <dgm:cxn modelId="{5B523A64-C72A-47BE-B268-6E5D10BC9D4E}" type="presParOf" srcId="{86B9D5D3-C7C1-4B65-BA51-F4784097B19E}" destId="{7ED770F6-224B-4E84-BDE4-52BAD784E655}" srcOrd="10" destOrd="0" presId="urn:microsoft.com/office/officeart/2005/8/layout/target3"/>
    <dgm:cxn modelId="{584BCB5D-788F-4182-A20C-16C8D6C1C0A1}" type="presParOf" srcId="{86B9D5D3-C7C1-4B65-BA51-F4784097B19E}" destId="{7B280BB3-8E21-45D1-93BF-CB1C1DD59130}" srcOrd="11" destOrd="0" presId="urn:microsoft.com/office/officeart/2005/8/layout/target3"/>
    <dgm:cxn modelId="{669CD3C2-8BA6-4C18-B38A-4C2320DA5B5D}" type="presParOf" srcId="{86B9D5D3-C7C1-4B65-BA51-F4784097B19E}" destId="{0D667E2E-6441-4016-A5AF-5BC3FC54CBC6}" srcOrd="12" destOrd="0" presId="urn:microsoft.com/office/officeart/2005/8/layout/target3"/>
    <dgm:cxn modelId="{DEE977B7-A426-474E-BDE4-0FE985399A5E}" type="presParOf" srcId="{86B9D5D3-C7C1-4B65-BA51-F4784097B19E}" destId="{CA3B0BCF-105E-4D3A-9D3B-62CDF0AF3C4A}" srcOrd="13" destOrd="0" presId="urn:microsoft.com/office/officeart/2005/8/layout/target3"/>
    <dgm:cxn modelId="{D6AD101A-BEF3-42BE-9B81-FC37C7C3A8E1}" type="presParOf" srcId="{86B9D5D3-C7C1-4B65-BA51-F4784097B19E}" destId="{367CC18C-A68C-4D89-A385-1DFD4E9AC13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B6A413-E345-4178-B0F9-AC12241A9AA8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09D3C3B-38F4-4541-BF92-47D08BB8D7AE}">
      <dgm:prSet phldrT="[Texto]"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INFRAESTRUCTURA TURÍSTICA </a:t>
          </a:r>
          <a:endParaRPr lang="es-ES" sz="2400" dirty="0">
            <a:solidFill>
              <a:schemeClr val="tx1"/>
            </a:solidFill>
          </a:endParaRPr>
        </a:p>
      </dgm:t>
    </dgm:pt>
    <dgm:pt modelId="{2A7620F5-8666-4D05-9D1C-433ECA0AE65C}" type="parTrans" cxnId="{72FF4765-BB48-464C-9D7F-FA51A76157A4}">
      <dgm:prSet/>
      <dgm:spPr/>
      <dgm:t>
        <a:bodyPr/>
        <a:lstStyle/>
        <a:p>
          <a:endParaRPr lang="es-ES"/>
        </a:p>
      </dgm:t>
    </dgm:pt>
    <dgm:pt modelId="{FD3E45F0-8D51-4B5F-96D6-E39E7D4B451A}" type="sibTrans" cxnId="{72FF4765-BB48-464C-9D7F-FA51A76157A4}">
      <dgm:prSet/>
      <dgm:spPr/>
      <dgm:t>
        <a:bodyPr/>
        <a:lstStyle/>
        <a:p>
          <a:endParaRPr lang="es-ES"/>
        </a:p>
      </dgm:t>
    </dgm:pt>
    <dgm:pt modelId="{DE90643F-D80A-41E1-9C4F-B3D13C94A7D2}">
      <dgm:prSet phldrT="[Texto]"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AGENCIAS DE VIAJES </a:t>
          </a:r>
          <a:endParaRPr lang="es-ES" sz="2400" dirty="0">
            <a:solidFill>
              <a:schemeClr val="tx1"/>
            </a:solidFill>
          </a:endParaRPr>
        </a:p>
      </dgm:t>
    </dgm:pt>
    <dgm:pt modelId="{743DE6CE-9B5F-4B13-9EF6-8F259A60B942}" type="parTrans" cxnId="{45B0E4E2-A4E5-4FD7-A568-AF3DFF26F8D1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C874A7B7-8D0D-44A3-B4FA-DCE9B506B2E0}" type="sibTrans" cxnId="{45B0E4E2-A4E5-4FD7-A568-AF3DFF26F8D1}">
      <dgm:prSet/>
      <dgm:spPr/>
      <dgm:t>
        <a:bodyPr/>
        <a:lstStyle/>
        <a:p>
          <a:endParaRPr lang="es-ES"/>
        </a:p>
      </dgm:t>
    </dgm:pt>
    <dgm:pt modelId="{BD6C49A2-B9B1-4B7E-AB58-0ECF8EB24552}">
      <dgm:prSet phldrT="[Texto]"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4 INTERNACIONALES</a:t>
          </a:r>
        </a:p>
        <a:p>
          <a:r>
            <a:rPr lang="es-ES" sz="2400" b="1" smtClean="0">
              <a:solidFill>
                <a:schemeClr val="tx1"/>
              </a:solidFill>
            </a:rPr>
            <a:t>4 DUALES</a:t>
          </a:r>
          <a:endParaRPr lang="es-ES" sz="2400" b="1" dirty="0">
            <a:solidFill>
              <a:schemeClr val="tx1"/>
            </a:solidFill>
          </a:endParaRPr>
        </a:p>
      </dgm:t>
    </dgm:pt>
    <dgm:pt modelId="{D07EB839-389D-46C0-8B77-39A5F795F15B}" type="parTrans" cxnId="{C4B0FFFF-2401-4CAE-866C-568956E1F158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D9761146-6A60-4F0D-B80E-6E9F65D3E0B4}" type="sibTrans" cxnId="{C4B0FFFF-2401-4CAE-866C-568956E1F158}">
      <dgm:prSet/>
      <dgm:spPr/>
      <dgm:t>
        <a:bodyPr/>
        <a:lstStyle/>
        <a:p>
          <a:endParaRPr lang="es-ES"/>
        </a:p>
      </dgm:t>
    </dgm:pt>
    <dgm:pt modelId="{1803766A-B6B2-46BE-A663-FF11442681AA}">
      <dgm:prSet phldrT="[Texto]"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SERVICIOS DE APOYO TURÍSTICO  </a:t>
          </a:r>
          <a:endParaRPr lang="es-ES" sz="2400" dirty="0">
            <a:solidFill>
              <a:schemeClr val="tx1"/>
            </a:solidFill>
          </a:endParaRPr>
        </a:p>
      </dgm:t>
    </dgm:pt>
    <dgm:pt modelId="{FEB3E5BD-F889-4B98-8593-BBFCB311AED0}" type="parTrans" cxnId="{C3D93B0E-5C3D-4915-BC3F-93850D63E442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B81E0C79-6E0E-4512-A0C3-77679D30463D}" type="sibTrans" cxnId="{C3D93B0E-5C3D-4915-BC3F-93850D63E442}">
      <dgm:prSet/>
      <dgm:spPr/>
      <dgm:t>
        <a:bodyPr/>
        <a:lstStyle/>
        <a:p>
          <a:endParaRPr lang="es-ES"/>
        </a:p>
      </dgm:t>
    </dgm:pt>
    <dgm:pt modelId="{C7363166-32B3-4681-B8E2-D57FD8708956}">
      <dgm:prSet phldrT="[Texto]"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* TRANSPORTE TURÍSTICO</a:t>
          </a:r>
        </a:p>
        <a:p>
          <a:r>
            <a:rPr lang="es-ES" sz="2400" b="1" smtClean="0">
              <a:solidFill>
                <a:schemeClr val="tx1"/>
              </a:solidFill>
            </a:rPr>
            <a:t>* CENTRO ARTESANALES  </a:t>
          </a:r>
          <a:endParaRPr lang="es-ES" sz="2400" dirty="0">
            <a:solidFill>
              <a:schemeClr val="tx1"/>
            </a:solidFill>
          </a:endParaRPr>
        </a:p>
      </dgm:t>
    </dgm:pt>
    <dgm:pt modelId="{4F188C61-4351-462F-9B0E-8540FFB046AE}" type="parTrans" cxnId="{427D05AD-039C-4DF3-9E7D-928714166B48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43089452-305D-44F1-9447-9943C6CFC1FC}" type="sibTrans" cxnId="{427D05AD-039C-4DF3-9E7D-928714166B48}">
      <dgm:prSet/>
      <dgm:spPr/>
      <dgm:t>
        <a:bodyPr/>
        <a:lstStyle/>
        <a:p>
          <a:endParaRPr lang="es-ES"/>
        </a:p>
      </dgm:t>
    </dgm:pt>
    <dgm:pt modelId="{17C4B539-61FE-4596-8B73-DEE4959E915C}">
      <dgm:prSet custT="1"/>
      <dgm:spPr/>
      <dgm:t>
        <a:bodyPr/>
        <a:lstStyle/>
        <a:p>
          <a:pPr algn="ctr"/>
          <a:r>
            <a:rPr lang="es-ES" sz="2400" b="1" smtClean="0">
              <a:solidFill>
                <a:schemeClr val="tx1"/>
              </a:solidFill>
            </a:rPr>
            <a:t>NACIONALES </a:t>
          </a:r>
        </a:p>
        <a:p>
          <a:pPr algn="ctr"/>
          <a:r>
            <a:rPr lang="es-ES" sz="2400" b="1" smtClean="0">
              <a:solidFill>
                <a:schemeClr val="tx1"/>
              </a:solidFill>
            </a:rPr>
            <a:t>     NATIVOS </a:t>
          </a:r>
          <a:r>
            <a:rPr lang="es-ES" sz="2400" smtClean="0">
              <a:solidFill>
                <a:schemeClr val="tx1"/>
              </a:solidFill>
            </a:rPr>
            <a:t>	</a:t>
          </a:r>
          <a:endParaRPr lang="es-ES" sz="2400" dirty="0">
            <a:solidFill>
              <a:schemeClr val="tx1"/>
            </a:solidFill>
          </a:endParaRPr>
        </a:p>
      </dgm:t>
    </dgm:pt>
    <dgm:pt modelId="{809F9B0C-C429-4B8B-AB33-2E5A1E023E47}" type="parTrans" cxnId="{181F8F74-3161-4EE8-8542-4D3ECA8DFE43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4D8692B-78EA-429B-8D63-6DBDF31F4724}" type="sibTrans" cxnId="{181F8F74-3161-4EE8-8542-4D3ECA8DFE43}">
      <dgm:prSet/>
      <dgm:spPr/>
      <dgm:t>
        <a:bodyPr/>
        <a:lstStyle/>
        <a:p>
          <a:endParaRPr lang="es-ES"/>
        </a:p>
      </dgm:t>
    </dgm:pt>
    <dgm:pt modelId="{FBDA7224-A001-4A46-82B9-75D8FC241C07}">
      <dgm:prSet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ALOJAMIENTO</a:t>
          </a:r>
          <a:endParaRPr lang="es-ES" sz="2400" dirty="0">
            <a:solidFill>
              <a:schemeClr val="tx1"/>
            </a:solidFill>
          </a:endParaRPr>
        </a:p>
      </dgm:t>
    </dgm:pt>
    <dgm:pt modelId="{F5EBF63E-E267-4DAA-B9DE-F42882EB2420}" type="parTrans" cxnId="{D31C8105-FDF2-4EC7-AD7D-EAA8063E3767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EB64500-827B-4D3B-BE8D-B86715FEAE5F}" type="sibTrans" cxnId="{D31C8105-FDF2-4EC7-AD7D-EAA8063E3767}">
      <dgm:prSet/>
      <dgm:spPr/>
      <dgm:t>
        <a:bodyPr/>
        <a:lstStyle/>
        <a:p>
          <a:endParaRPr lang="es-ES"/>
        </a:p>
      </dgm:t>
    </dgm:pt>
    <dgm:pt modelId="{571A38EF-83CA-4878-89E6-12DACE396D17}">
      <dgm:prSet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COMIDAS Y BEBIDAS</a:t>
          </a:r>
          <a:endParaRPr lang="es-ES" sz="2400" dirty="0">
            <a:solidFill>
              <a:schemeClr val="tx1"/>
            </a:solidFill>
          </a:endParaRPr>
        </a:p>
      </dgm:t>
    </dgm:pt>
    <dgm:pt modelId="{9D4F86A1-DCC5-492A-AD32-E05381C4A069}" type="parTrans" cxnId="{285F3BE7-0BD7-4C42-81A1-2E8C5DABA19C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B9D818F-96C0-443F-9527-981717E4A61E}" type="sibTrans" cxnId="{285F3BE7-0BD7-4C42-81A1-2E8C5DABA19C}">
      <dgm:prSet/>
      <dgm:spPr/>
      <dgm:t>
        <a:bodyPr/>
        <a:lstStyle/>
        <a:p>
          <a:endParaRPr lang="es-ES"/>
        </a:p>
      </dgm:t>
    </dgm:pt>
    <dgm:pt modelId="{8DB929F8-AEC3-48DA-A792-18479628D960}">
      <dgm:prSet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RECREACIÓN Y ESPACIMIETO </a:t>
          </a:r>
          <a:endParaRPr lang="es-ES" sz="2400" dirty="0">
            <a:solidFill>
              <a:schemeClr val="tx1"/>
            </a:solidFill>
          </a:endParaRPr>
        </a:p>
      </dgm:t>
    </dgm:pt>
    <dgm:pt modelId="{49F2F27B-CC4C-46BA-B7B1-40EEAC9DEDE5}" type="parTrans" cxnId="{A6E0E910-1487-4013-BC82-26117EB3C6B5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4AD4F146-4E37-4BF6-A9C7-93DB33E5F070}" type="sibTrans" cxnId="{A6E0E910-1487-4013-BC82-26117EB3C6B5}">
      <dgm:prSet/>
      <dgm:spPr/>
      <dgm:t>
        <a:bodyPr/>
        <a:lstStyle/>
        <a:p>
          <a:endParaRPr lang="es-ES"/>
        </a:p>
      </dgm:t>
    </dgm:pt>
    <dgm:pt modelId="{B29F9992-DE07-441A-8A27-0720FDFA4384}">
      <dgm:prSet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GUÍAS TURÍSTICOS </a:t>
          </a:r>
          <a:endParaRPr lang="es-ES" sz="2400" dirty="0">
            <a:solidFill>
              <a:schemeClr val="tx1"/>
            </a:solidFill>
          </a:endParaRPr>
        </a:p>
      </dgm:t>
    </dgm:pt>
    <dgm:pt modelId="{AD04FF12-D155-4968-9EEE-2BFEEDB62CB5}" type="sibTrans" cxnId="{8E07AABF-9CA8-4CD8-81A7-1B8574C91BE4}">
      <dgm:prSet/>
      <dgm:spPr/>
      <dgm:t>
        <a:bodyPr/>
        <a:lstStyle/>
        <a:p>
          <a:endParaRPr lang="es-ES"/>
        </a:p>
      </dgm:t>
    </dgm:pt>
    <dgm:pt modelId="{0D6CFF71-124B-46A0-B1DC-E8CAB79D0DC1}" type="parTrans" cxnId="{8E07AABF-9CA8-4CD8-81A7-1B8574C91BE4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7F0FAE4-B1A2-4730-8723-C1DB9DBDEC31}">
      <dgm:prSet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112</a:t>
          </a:r>
        </a:p>
        <a:p>
          <a:r>
            <a:rPr lang="es-ES" sz="2400" b="1" smtClean="0">
              <a:solidFill>
                <a:schemeClr val="tx1"/>
              </a:solidFill>
            </a:rPr>
            <a:t> ESTABLECIMIETOS </a:t>
          </a:r>
          <a:endParaRPr lang="es-ES" sz="2400" dirty="0">
            <a:solidFill>
              <a:schemeClr val="tx1"/>
            </a:solidFill>
          </a:endParaRPr>
        </a:p>
      </dgm:t>
    </dgm:pt>
    <dgm:pt modelId="{A0F86C98-9952-47C3-9907-6FB042ED30B9}" type="parTrans" cxnId="{E54BDE10-57C5-4C9D-9993-67DCE1FD1C7E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73D0B4D-3604-49EE-AB37-752E8FCCEABA}" type="sibTrans" cxnId="{E54BDE10-57C5-4C9D-9993-67DCE1FD1C7E}">
      <dgm:prSet/>
      <dgm:spPr/>
      <dgm:t>
        <a:bodyPr/>
        <a:lstStyle/>
        <a:p>
          <a:endParaRPr lang="es-ES"/>
        </a:p>
      </dgm:t>
    </dgm:pt>
    <dgm:pt modelId="{D35E1645-DEEE-41AC-865B-7CDAF2A6A707}">
      <dgm:prSet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EXISTEN 159 ESTABLECIMIENTOS </a:t>
          </a:r>
          <a:endParaRPr lang="es-ES" sz="2400" b="1" dirty="0" smtClean="0">
            <a:solidFill>
              <a:schemeClr val="tx1"/>
            </a:solidFill>
          </a:endParaRPr>
        </a:p>
      </dgm:t>
    </dgm:pt>
    <dgm:pt modelId="{AC175805-015C-48E0-A747-856E5D10A6E4}" type="parTrans" cxnId="{EED109CE-DC38-4FCA-A881-625406026BE1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87697A2-F3B9-497A-B0AE-EAAF576AB05D}" type="sibTrans" cxnId="{EED109CE-DC38-4FCA-A881-625406026BE1}">
      <dgm:prSet/>
      <dgm:spPr/>
      <dgm:t>
        <a:bodyPr/>
        <a:lstStyle/>
        <a:p>
          <a:endParaRPr lang="es-ES"/>
        </a:p>
      </dgm:t>
    </dgm:pt>
    <dgm:pt modelId="{DD9D257A-E787-4A13-85ED-96FB325753B3}">
      <dgm:prSet custT="1"/>
      <dgm:spPr/>
      <dgm:t>
        <a:bodyPr/>
        <a:lstStyle/>
        <a:p>
          <a:r>
            <a:rPr lang="es-ES" sz="2400" b="1" smtClean="0">
              <a:solidFill>
                <a:schemeClr val="tx1"/>
              </a:solidFill>
            </a:rPr>
            <a:t>POSEE 16 ESTABLECIMENTOS </a:t>
          </a:r>
          <a:endParaRPr lang="es-ES" sz="2400" b="1" dirty="0">
            <a:solidFill>
              <a:schemeClr val="tx1"/>
            </a:solidFill>
          </a:endParaRPr>
        </a:p>
      </dgm:t>
    </dgm:pt>
    <dgm:pt modelId="{7BC0FE4D-DB9B-4D2E-8949-1F0456D1A7FB}" type="parTrans" cxnId="{0AD9B036-04D3-4B5A-9F11-82A5AE438E3A}">
      <dgm:prSet custT="1"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758E853-F32F-4D4E-A137-8D5440EB976B}" type="sibTrans" cxnId="{0AD9B036-04D3-4B5A-9F11-82A5AE438E3A}">
      <dgm:prSet/>
      <dgm:spPr/>
      <dgm:t>
        <a:bodyPr/>
        <a:lstStyle/>
        <a:p>
          <a:endParaRPr lang="es-ES"/>
        </a:p>
      </dgm:t>
    </dgm:pt>
    <dgm:pt modelId="{4F51B8D6-7055-47F8-B5CA-F667083D1AD1}" type="pres">
      <dgm:prSet presAssocID="{2EB6A413-E345-4178-B0F9-AC12241A9A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AB9175-6FAF-4252-B022-A22625C52DB2}" type="pres">
      <dgm:prSet presAssocID="{E09D3C3B-38F4-4541-BF92-47D08BB8D7AE}" presName="root1" presStyleCnt="0"/>
      <dgm:spPr/>
      <dgm:t>
        <a:bodyPr/>
        <a:lstStyle/>
        <a:p>
          <a:endParaRPr lang="es-EC"/>
        </a:p>
      </dgm:t>
    </dgm:pt>
    <dgm:pt modelId="{2DEB6E5A-2DA8-4F0D-A88D-142D36EF3511}" type="pres">
      <dgm:prSet presAssocID="{E09D3C3B-38F4-4541-BF92-47D08BB8D7AE}" presName="LevelOneTextNode" presStyleLbl="node0" presStyleIdx="0" presStyleCnt="1" custAng="0" custScaleX="144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9E9C2B-20F5-4B2B-9CBA-15F1B16A794A}" type="pres">
      <dgm:prSet presAssocID="{E09D3C3B-38F4-4541-BF92-47D08BB8D7AE}" presName="level2hierChild" presStyleCnt="0"/>
      <dgm:spPr/>
      <dgm:t>
        <a:bodyPr/>
        <a:lstStyle/>
        <a:p>
          <a:endParaRPr lang="es-EC"/>
        </a:p>
      </dgm:t>
    </dgm:pt>
    <dgm:pt modelId="{0FB6FF4E-B7D5-4CD3-AF57-A0E77E574030}" type="pres">
      <dgm:prSet presAssocID="{743DE6CE-9B5F-4B13-9EF6-8F259A60B942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558E619C-5573-4D76-A3D1-2601D3D4AA02}" type="pres">
      <dgm:prSet presAssocID="{743DE6CE-9B5F-4B13-9EF6-8F259A60B942}" presName="connTx" presStyleLbl="parChTrans1D2" presStyleIdx="0" presStyleCnt="6"/>
      <dgm:spPr/>
      <dgm:t>
        <a:bodyPr/>
        <a:lstStyle/>
        <a:p>
          <a:endParaRPr lang="es-ES"/>
        </a:p>
      </dgm:t>
    </dgm:pt>
    <dgm:pt modelId="{2E23DDE5-CF25-4FE5-82B0-AB90471A5800}" type="pres">
      <dgm:prSet presAssocID="{DE90643F-D80A-41E1-9C4F-B3D13C94A7D2}" presName="root2" presStyleCnt="0"/>
      <dgm:spPr/>
      <dgm:t>
        <a:bodyPr/>
        <a:lstStyle/>
        <a:p>
          <a:endParaRPr lang="es-EC"/>
        </a:p>
      </dgm:t>
    </dgm:pt>
    <dgm:pt modelId="{2FA7C358-1CB6-408D-BDC9-B8AE2D62958E}" type="pres">
      <dgm:prSet presAssocID="{DE90643F-D80A-41E1-9C4F-B3D13C94A7D2}" presName="LevelTwoTextNode" presStyleLbl="node2" presStyleIdx="0" presStyleCnt="6" custScaleX="157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BF0AD9-FC17-4682-8663-CCB384155330}" type="pres">
      <dgm:prSet presAssocID="{DE90643F-D80A-41E1-9C4F-B3D13C94A7D2}" presName="level3hierChild" presStyleCnt="0"/>
      <dgm:spPr/>
      <dgm:t>
        <a:bodyPr/>
        <a:lstStyle/>
        <a:p>
          <a:endParaRPr lang="es-EC"/>
        </a:p>
      </dgm:t>
    </dgm:pt>
    <dgm:pt modelId="{A0E1C0E9-3DCB-4244-81F2-352D71E6A546}" type="pres">
      <dgm:prSet presAssocID="{D07EB839-389D-46C0-8B77-39A5F795F15B}" presName="conn2-1" presStyleLbl="parChTrans1D3" presStyleIdx="0" presStyleCnt="6"/>
      <dgm:spPr/>
      <dgm:t>
        <a:bodyPr/>
        <a:lstStyle/>
        <a:p>
          <a:endParaRPr lang="es-ES"/>
        </a:p>
      </dgm:t>
    </dgm:pt>
    <dgm:pt modelId="{4EF66AA2-4813-4500-926E-F870E6E71257}" type="pres">
      <dgm:prSet presAssocID="{D07EB839-389D-46C0-8B77-39A5F795F15B}" presName="connTx" presStyleLbl="parChTrans1D3" presStyleIdx="0" presStyleCnt="6"/>
      <dgm:spPr/>
      <dgm:t>
        <a:bodyPr/>
        <a:lstStyle/>
        <a:p>
          <a:endParaRPr lang="es-ES"/>
        </a:p>
      </dgm:t>
    </dgm:pt>
    <dgm:pt modelId="{21622FF4-E22E-468C-BF7E-861E99DA98ED}" type="pres">
      <dgm:prSet presAssocID="{BD6C49A2-B9B1-4B7E-AB58-0ECF8EB24552}" presName="root2" presStyleCnt="0"/>
      <dgm:spPr/>
      <dgm:t>
        <a:bodyPr/>
        <a:lstStyle/>
        <a:p>
          <a:endParaRPr lang="es-EC"/>
        </a:p>
      </dgm:t>
    </dgm:pt>
    <dgm:pt modelId="{5DA4C990-B87D-4CD2-A8DC-53161CD20F9A}" type="pres">
      <dgm:prSet presAssocID="{BD6C49A2-B9B1-4B7E-AB58-0ECF8EB24552}" presName="LevelTwoTextNode" presStyleLbl="node3" presStyleIdx="0" presStyleCnt="6" custScaleX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FC08DD-4123-4484-A4B0-E52B8C73BC0E}" type="pres">
      <dgm:prSet presAssocID="{BD6C49A2-B9B1-4B7E-AB58-0ECF8EB24552}" presName="level3hierChild" presStyleCnt="0"/>
      <dgm:spPr/>
      <dgm:t>
        <a:bodyPr/>
        <a:lstStyle/>
        <a:p>
          <a:endParaRPr lang="es-EC"/>
        </a:p>
      </dgm:t>
    </dgm:pt>
    <dgm:pt modelId="{51CA2F72-0297-45EC-A098-53FB403407B1}" type="pres">
      <dgm:prSet presAssocID="{0D6CFF71-124B-46A0-B1DC-E8CAB79D0DC1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00F2C830-4028-4F48-97E1-63F92D8AA1FE}" type="pres">
      <dgm:prSet presAssocID="{0D6CFF71-124B-46A0-B1DC-E8CAB79D0DC1}" presName="connTx" presStyleLbl="parChTrans1D2" presStyleIdx="1" presStyleCnt="6"/>
      <dgm:spPr/>
      <dgm:t>
        <a:bodyPr/>
        <a:lstStyle/>
        <a:p>
          <a:endParaRPr lang="es-ES"/>
        </a:p>
      </dgm:t>
    </dgm:pt>
    <dgm:pt modelId="{0999C32F-8517-4FC1-A9CC-22C4EED10BC4}" type="pres">
      <dgm:prSet presAssocID="{B29F9992-DE07-441A-8A27-0720FDFA4384}" presName="root2" presStyleCnt="0"/>
      <dgm:spPr/>
      <dgm:t>
        <a:bodyPr/>
        <a:lstStyle/>
        <a:p>
          <a:endParaRPr lang="es-EC"/>
        </a:p>
      </dgm:t>
    </dgm:pt>
    <dgm:pt modelId="{8717D27E-D0F5-463B-A5D8-78957CE2D85A}" type="pres">
      <dgm:prSet presAssocID="{B29F9992-DE07-441A-8A27-0720FDFA4384}" presName="LevelTwoTextNode" presStyleLbl="node2" presStyleIdx="1" presStyleCnt="6" custScaleX="157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E0AE3-D08F-492A-9F1A-9E6AD29F3330}" type="pres">
      <dgm:prSet presAssocID="{B29F9992-DE07-441A-8A27-0720FDFA4384}" presName="level3hierChild" presStyleCnt="0"/>
      <dgm:spPr/>
      <dgm:t>
        <a:bodyPr/>
        <a:lstStyle/>
        <a:p>
          <a:endParaRPr lang="es-EC"/>
        </a:p>
      </dgm:t>
    </dgm:pt>
    <dgm:pt modelId="{2EF8F2F2-45F2-4819-8377-08D8F6FD6CC9}" type="pres">
      <dgm:prSet presAssocID="{809F9B0C-C429-4B8B-AB33-2E5A1E023E47}" presName="conn2-1" presStyleLbl="parChTrans1D3" presStyleIdx="1" presStyleCnt="6"/>
      <dgm:spPr/>
      <dgm:t>
        <a:bodyPr/>
        <a:lstStyle/>
        <a:p>
          <a:endParaRPr lang="es-ES"/>
        </a:p>
      </dgm:t>
    </dgm:pt>
    <dgm:pt modelId="{338E5FDE-AF7F-4ABD-9DB9-1F5722BB9447}" type="pres">
      <dgm:prSet presAssocID="{809F9B0C-C429-4B8B-AB33-2E5A1E023E47}" presName="connTx" presStyleLbl="parChTrans1D3" presStyleIdx="1" presStyleCnt="6"/>
      <dgm:spPr/>
      <dgm:t>
        <a:bodyPr/>
        <a:lstStyle/>
        <a:p>
          <a:endParaRPr lang="es-ES"/>
        </a:p>
      </dgm:t>
    </dgm:pt>
    <dgm:pt modelId="{4E1DB59E-1BCF-4FB7-A8D1-AFB49534EF1B}" type="pres">
      <dgm:prSet presAssocID="{17C4B539-61FE-4596-8B73-DEE4959E915C}" presName="root2" presStyleCnt="0"/>
      <dgm:spPr/>
      <dgm:t>
        <a:bodyPr/>
        <a:lstStyle/>
        <a:p>
          <a:endParaRPr lang="es-EC"/>
        </a:p>
      </dgm:t>
    </dgm:pt>
    <dgm:pt modelId="{6B4ED144-2F48-4520-86EC-0EF04126FC8C}" type="pres">
      <dgm:prSet presAssocID="{17C4B539-61FE-4596-8B73-DEE4959E915C}" presName="LevelTwoTextNode" presStyleLbl="node3" presStyleIdx="1" presStyleCnt="6" custScaleX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161BC-643D-4DCA-BF95-840F24ED8378}" type="pres">
      <dgm:prSet presAssocID="{17C4B539-61FE-4596-8B73-DEE4959E915C}" presName="level3hierChild" presStyleCnt="0"/>
      <dgm:spPr/>
      <dgm:t>
        <a:bodyPr/>
        <a:lstStyle/>
        <a:p>
          <a:endParaRPr lang="es-EC"/>
        </a:p>
      </dgm:t>
    </dgm:pt>
    <dgm:pt modelId="{CCC77CE4-93EC-482A-B21E-AEC8576F0730}" type="pres">
      <dgm:prSet presAssocID="{F5EBF63E-E267-4DAA-B9DE-F42882EB2420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6F5202B5-F401-41EF-A8BC-6211CC9427B0}" type="pres">
      <dgm:prSet presAssocID="{F5EBF63E-E267-4DAA-B9DE-F42882EB2420}" presName="connTx" presStyleLbl="parChTrans1D2" presStyleIdx="2" presStyleCnt="6"/>
      <dgm:spPr/>
      <dgm:t>
        <a:bodyPr/>
        <a:lstStyle/>
        <a:p>
          <a:endParaRPr lang="es-ES"/>
        </a:p>
      </dgm:t>
    </dgm:pt>
    <dgm:pt modelId="{74568D77-4A3B-49F9-BC28-65119D05FC80}" type="pres">
      <dgm:prSet presAssocID="{FBDA7224-A001-4A46-82B9-75D8FC241C07}" presName="root2" presStyleCnt="0"/>
      <dgm:spPr/>
      <dgm:t>
        <a:bodyPr/>
        <a:lstStyle/>
        <a:p>
          <a:endParaRPr lang="es-EC"/>
        </a:p>
      </dgm:t>
    </dgm:pt>
    <dgm:pt modelId="{283346DB-4CB1-4588-AEA6-1E46324956B8}" type="pres">
      <dgm:prSet presAssocID="{FBDA7224-A001-4A46-82B9-75D8FC241C07}" presName="LevelTwoTextNode" presStyleLbl="node2" presStyleIdx="2" presStyleCnt="6" custAng="0" custScaleX="157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66AF3D-793A-4141-B65F-96D15E79F044}" type="pres">
      <dgm:prSet presAssocID="{FBDA7224-A001-4A46-82B9-75D8FC241C07}" presName="level3hierChild" presStyleCnt="0"/>
      <dgm:spPr/>
      <dgm:t>
        <a:bodyPr/>
        <a:lstStyle/>
        <a:p>
          <a:endParaRPr lang="es-EC"/>
        </a:p>
      </dgm:t>
    </dgm:pt>
    <dgm:pt modelId="{F9147B12-6648-4CB7-8831-433A3E0C8C0A}" type="pres">
      <dgm:prSet presAssocID="{A0F86C98-9952-47C3-9907-6FB042ED30B9}" presName="conn2-1" presStyleLbl="parChTrans1D3" presStyleIdx="2" presStyleCnt="6"/>
      <dgm:spPr/>
      <dgm:t>
        <a:bodyPr/>
        <a:lstStyle/>
        <a:p>
          <a:endParaRPr lang="es-ES"/>
        </a:p>
      </dgm:t>
    </dgm:pt>
    <dgm:pt modelId="{11215E96-814D-4562-8CEE-DF51637A5357}" type="pres">
      <dgm:prSet presAssocID="{A0F86C98-9952-47C3-9907-6FB042ED30B9}" presName="connTx" presStyleLbl="parChTrans1D3" presStyleIdx="2" presStyleCnt="6"/>
      <dgm:spPr/>
      <dgm:t>
        <a:bodyPr/>
        <a:lstStyle/>
        <a:p>
          <a:endParaRPr lang="es-ES"/>
        </a:p>
      </dgm:t>
    </dgm:pt>
    <dgm:pt modelId="{74E1B61C-CF8F-402E-BA88-81CE89CF1DCA}" type="pres">
      <dgm:prSet presAssocID="{77F0FAE4-B1A2-4730-8723-C1DB9DBDEC31}" presName="root2" presStyleCnt="0"/>
      <dgm:spPr/>
      <dgm:t>
        <a:bodyPr/>
        <a:lstStyle/>
        <a:p>
          <a:endParaRPr lang="es-EC"/>
        </a:p>
      </dgm:t>
    </dgm:pt>
    <dgm:pt modelId="{9AA3A150-4A16-4239-9C7C-A5417154C524}" type="pres">
      <dgm:prSet presAssocID="{77F0FAE4-B1A2-4730-8723-C1DB9DBDEC31}" presName="LevelTwoTextNode" presStyleLbl="node3" presStyleIdx="2" presStyleCnt="6" custScaleX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075552-E80D-4699-A358-DD2D9CFA68C7}" type="pres">
      <dgm:prSet presAssocID="{77F0FAE4-B1A2-4730-8723-C1DB9DBDEC31}" presName="level3hierChild" presStyleCnt="0"/>
      <dgm:spPr/>
      <dgm:t>
        <a:bodyPr/>
        <a:lstStyle/>
        <a:p>
          <a:endParaRPr lang="es-EC"/>
        </a:p>
      </dgm:t>
    </dgm:pt>
    <dgm:pt modelId="{3EE22287-5BAA-40A8-B071-F85CE8A33EFF}" type="pres">
      <dgm:prSet presAssocID="{9D4F86A1-DCC5-492A-AD32-E05381C4A069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93B4F21D-6801-4A61-9DCB-F1EEF8D026C1}" type="pres">
      <dgm:prSet presAssocID="{9D4F86A1-DCC5-492A-AD32-E05381C4A069}" presName="connTx" presStyleLbl="parChTrans1D2" presStyleIdx="3" presStyleCnt="6"/>
      <dgm:spPr/>
      <dgm:t>
        <a:bodyPr/>
        <a:lstStyle/>
        <a:p>
          <a:endParaRPr lang="es-ES"/>
        </a:p>
      </dgm:t>
    </dgm:pt>
    <dgm:pt modelId="{12C1C4A6-83AC-4E5B-A790-DC51B2F9A6E0}" type="pres">
      <dgm:prSet presAssocID="{571A38EF-83CA-4878-89E6-12DACE396D17}" presName="root2" presStyleCnt="0"/>
      <dgm:spPr/>
      <dgm:t>
        <a:bodyPr/>
        <a:lstStyle/>
        <a:p>
          <a:endParaRPr lang="es-EC"/>
        </a:p>
      </dgm:t>
    </dgm:pt>
    <dgm:pt modelId="{FABC2FD7-CF38-4C81-8C04-EACCE273341B}" type="pres">
      <dgm:prSet presAssocID="{571A38EF-83CA-4878-89E6-12DACE396D17}" presName="LevelTwoTextNode" presStyleLbl="node2" presStyleIdx="3" presStyleCnt="6" custAng="0" custScaleX="157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E07649-C379-408D-88B3-180A00C73741}" type="pres">
      <dgm:prSet presAssocID="{571A38EF-83CA-4878-89E6-12DACE396D17}" presName="level3hierChild" presStyleCnt="0"/>
      <dgm:spPr/>
      <dgm:t>
        <a:bodyPr/>
        <a:lstStyle/>
        <a:p>
          <a:endParaRPr lang="es-EC"/>
        </a:p>
      </dgm:t>
    </dgm:pt>
    <dgm:pt modelId="{4EBB6945-40C0-4709-814A-A402052A78F8}" type="pres">
      <dgm:prSet presAssocID="{AC175805-015C-48E0-A747-856E5D10A6E4}" presName="conn2-1" presStyleLbl="parChTrans1D3" presStyleIdx="3" presStyleCnt="6"/>
      <dgm:spPr/>
      <dgm:t>
        <a:bodyPr/>
        <a:lstStyle/>
        <a:p>
          <a:endParaRPr lang="es-ES"/>
        </a:p>
      </dgm:t>
    </dgm:pt>
    <dgm:pt modelId="{2A1AF372-91D8-4AD6-A6ED-715A7D8EB0BC}" type="pres">
      <dgm:prSet presAssocID="{AC175805-015C-48E0-A747-856E5D10A6E4}" presName="connTx" presStyleLbl="parChTrans1D3" presStyleIdx="3" presStyleCnt="6"/>
      <dgm:spPr/>
      <dgm:t>
        <a:bodyPr/>
        <a:lstStyle/>
        <a:p>
          <a:endParaRPr lang="es-ES"/>
        </a:p>
      </dgm:t>
    </dgm:pt>
    <dgm:pt modelId="{D327ECC4-CC22-4823-9E2F-0764C36B4E4D}" type="pres">
      <dgm:prSet presAssocID="{D35E1645-DEEE-41AC-865B-7CDAF2A6A707}" presName="root2" presStyleCnt="0"/>
      <dgm:spPr/>
      <dgm:t>
        <a:bodyPr/>
        <a:lstStyle/>
        <a:p>
          <a:endParaRPr lang="es-EC"/>
        </a:p>
      </dgm:t>
    </dgm:pt>
    <dgm:pt modelId="{28F51635-30EC-4BE9-82BC-B1DFDCB90E44}" type="pres">
      <dgm:prSet presAssocID="{D35E1645-DEEE-41AC-865B-7CDAF2A6A707}" presName="LevelTwoTextNode" presStyleLbl="node3" presStyleIdx="3" presStyleCnt="6" custScaleX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69D303-153C-44EF-83A5-1BE2CA9D6153}" type="pres">
      <dgm:prSet presAssocID="{D35E1645-DEEE-41AC-865B-7CDAF2A6A707}" presName="level3hierChild" presStyleCnt="0"/>
      <dgm:spPr/>
      <dgm:t>
        <a:bodyPr/>
        <a:lstStyle/>
        <a:p>
          <a:endParaRPr lang="es-EC"/>
        </a:p>
      </dgm:t>
    </dgm:pt>
    <dgm:pt modelId="{967F4495-2B66-4D07-B961-953BC32B0491}" type="pres">
      <dgm:prSet presAssocID="{49F2F27B-CC4C-46BA-B7B1-40EEAC9DEDE5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86A000E9-DFB5-4B53-A43E-DA645DD5F34E}" type="pres">
      <dgm:prSet presAssocID="{49F2F27B-CC4C-46BA-B7B1-40EEAC9DEDE5}" presName="connTx" presStyleLbl="parChTrans1D2" presStyleIdx="4" presStyleCnt="6"/>
      <dgm:spPr/>
      <dgm:t>
        <a:bodyPr/>
        <a:lstStyle/>
        <a:p>
          <a:endParaRPr lang="es-ES"/>
        </a:p>
      </dgm:t>
    </dgm:pt>
    <dgm:pt modelId="{2F38CDB5-3747-474E-A45D-362734E093CC}" type="pres">
      <dgm:prSet presAssocID="{8DB929F8-AEC3-48DA-A792-18479628D960}" presName="root2" presStyleCnt="0"/>
      <dgm:spPr/>
      <dgm:t>
        <a:bodyPr/>
        <a:lstStyle/>
        <a:p>
          <a:endParaRPr lang="es-EC"/>
        </a:p>
      </dgm:t>
    </dgm:pt>
    <dgm:pt modelId="{A19BC198-9B33-4C3C-A679-50AC51A62C71}" type="pres">
      <dgm:prSet presAssocID="{8DB929F8-AEC3-48DA-A792-18479628D960}" presName="LevelTwoTextNode" presStyleLbl="node2" presStyleIdx="4" presStyleCnt="6" custAng="0" custScaleX="157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1FF81C-2FE8-4C84-8211-49B1C0523761}" type="pres">
      <dgm:prSet presAssocID="{8DB929F8-AEC3-48DA-A792-18479628D960}" presName="level3hierChild" presStyleCnt="0"/>
      <dgm:spPr/>
      <dgm:t>
        <a:bodyPr/>
        <a:lstStyle/>
        <a:p>
          <a:endParaRPr lang="es-EC"/>
        </a:p>
      </dgm:t>
    </dgm:pt>
    <dgm:pt modelId="{068AF157-23F8-4043-AD5E-D8B18C179200}" type="pres">
      <dgm:prSet presAssocID="{7BC0FE4D-DB9B-4D2E-8949-1F0456D1A7FB}" presName="conn2-1" presStyleLbl="parChTrans1D3" presStyleIdx="4" presStyleCnt="6"/>
      <dgm:spPr/>
      <dgm:t>
        <a:bodyPr/>
        <a:lstStyle/>
        <a:p>
          <a:endParaRPr lang="es-ES"/>
        </a:p>
      </dgm:t>
    </dgm:pt>
    <dgm:pt modelId="{8975CDE2-DD40-4246-97C2-5A5306B58C00}" type="pres">
      <dgm:prSet presAssocID="{7BC0FE4D-DB9B-4D2E-8949-1F0456D1A7FB}" presName="connTx" presStyleLbl="parChTrans1D3" presStyleIdx="4" presStyleCnt="6"/>
      <dgm:spPr/>
      <dgm:t>
        <a:bodyPr/>
        <a:lstStyle/>
        <a:p>
          <a:endParaRPr lang="es-ES"/>
        </a:p>
      </dgm:t>
    </dgm:pt>
    <dgm:pt modelId="{10730187-294F-4972-B3D8-6CDF3899CA9A}" type="pres">
      <dgm:prSet presAssocID="{DD9D257A-E787-4A13-85ED-96FB325753B3}" presName="root2" presStyleCnt="0"/>
      <dgm:spPr/>
      <dgm:t>
        <a:bodyPr/>
        <a:lstStyle/>
        <a:p>
          <a:endParaRPr lang="es-EC"/>
        </a:p>
      </dgm:t>
    </dgm:pt>
    <dgm:pt modelId="{63195475-AF33-45A1-880C-A741B83165DF}" type="pres">
      <dgm:prSet presAssocID="{DD9D257A-E787-4A13-85ED-96FB325753B3}" presName="LevelTwoTextNode" presStyleLbl="node3" presStyleIdx="4" presStyleCnt="6" custAng="0" custScaleX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9CC67E-D45C-418C-BDEF-9862703349A1}" type="pres">
      <dgm:prSet presAssocID="{DD9D257A-E787-4A13-85ED-96FB325753B3}" presName="level3hierChild" presStyleCnt="0"/>
      <dgm:spPr/>
      <dgm:t>
        <a:bodyPr/>
        <a:lstStyle/>
        <a:p>
          <a:endParaRPr lang="es-EC"/>
        </a:p>
      </dgm:t>
    </dgm:pt>
    <dgm:pt modelId="{41E1A608-22A3-44CE-BD61-5D726A0884CD}" type="pres">
      <dgm:prSet presAssocID="{FEB3E5BD-F889-4B98-8593-BBFCB311AED0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9F8BC886-98C0-4A34-87BF-30A853A042E5}" type="pres">
      <dgm:prSet presAssocID="{FEB3E5BD-F889-4B98-8593-BBFCB311AED0}" presName="connTx" presStyleLbl="parChTrans1D2" presStyleIdx="5" presStyleCnt="6"/>
      <dgm:spPr/>
      <dgm:t>
        <a:bodyPr/>
        <a:lstStyle/>
        <a:p>
          <a:endParaRPr lang="es-ES"/>
        </a:p>
      </dgm:t>
    </dgm:pt>
    <dgm:pt modelId="{0855D153-5E7C-4A7D-8F40-26B2F0CBA8CC}" type="pres">
      <dgm:prSet presAssocID="{1803766A-B6B2-46BE-A663-FF11442681AA}" presName="root2" presStyleCnt="0"/>
      <dgm:spPr/>
      <dgm:t>
        <a:bodyPr/>
        <a:lstStyle/>
        <a:p>
          <a:endParaRPr lang="es-EC"/>
        </a:p>
      </dgm:t>
    </dgm:pt>
    <dgm:pt modelId="{6E51D804-DF78-46D2-835D-A0DA8D1E8376}" type="pres">
      <dgm:prSet presAssocID="{1803766A-B6B2-46BE-A663-FF11442681AA}" presName="LevelTwoTextNode" presStyleLbl="node2" presStyleIdx="5" presStyleCnt="6" custAng="0" custScaleX="157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F97C06-7AE9-4A3D-A5E2-2CBE1D07D880}" type="pres">
      <dgm:prSet presAssocID="{1803766A-B6B2-46BE-A663-FF11442681AA}" presName="level3hierChild" presStyleCnt="0"/>
      <dgm:spPr/>
      <dgm:t>
        <a:bodyPr/>
        <a:lstStyle/>
        <a:p>
          <a:endParaRPr lang="es-EC"/>
        </a:p>
      </dgm:t>
    </dgm:pt>
    <dgm:pt modelId="{FC5CD5C8-34E4-46E6-98BD-0BAB8636EBEC}" type="pres">
      <dgm:prSet presAssocID="{4F188C61-4351-462F-9B0E-8540FFB046AE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4297901B-D7C6-41FD-8A7F-82F7284E3DAB}" type="pres">
      <dgm:prSet presAssocID="{4F188C61-4351-462F-9B0E-8540FFB046AE}" presName="connTx" presStyleLbl="parChTrans1D3" presStyleIdx="5" presStyleCnt="6"/>
      <dgm:spPr/>
      <dgm:t>
        <a:bodyPr/>
        <a:lstStyle/>
        <a:p>
          <a:endParaRPr lang="es-ES"/>
        </a:p>
      </dgm:t>
    </dgm:pt>
    <dgm:pt modelId="{903826FB-A216-45A9-9A32-1779CD392CC5}" type="pres">
      <dgm:prSet presAssocID="{C7363166-32B3-4681-B8E2-D57FD8708956}" presName="root2" presStyleCnt="0"/>
      <dgm:spPr/>
      <dgm:t>
        <a:bodyPr/>
        <a:lstStyle/>
        <a:p>
          <a:endParaRPr lang="es-EC"/>
        </a:p>
      </dgm:t>
    </dgm:pt>
    <dgm:pt modelId="{A25DBEA3-79F4-409A-9241-49DA067D3071}" type="pres">
      <dgm:prSet presAssocID="{C7363166-32B3-4681-B8E2-D57FD8708956}" presName="LevelTwoTextNode" presStyleLbl="node3" presStyleIdx="5" presStyleCnt="6" custAng="0" custScaleX="140318" custScaleY="176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764B78-07E7-43FA-A771-3720525F7504}" type="pres">
      <dgm:prSet presAssocID="{C7363166-32B3-4681-B8E2-D57FD8708956}" presName="level3hierChild" presStyleCnt="0"/>
      <dgm:spPr/>
      <dgm:t>
        <a:bodyPr/>
        <a:lstStyle/>
        <a:p>
          <a:endParaRPr lang="es-EC"/>
        </a:p>
      </dgm:t>
    </dgm:pt>
  </dgm:ptLst>
  <dgm:cxnLst>
    <dgm:cxn modelId="{4FE0FDBB-E082-45CD-9D1F-AF370F32B24A}" type="presOf" srcId="{A0F86C98-9952-47C3-9907-6FB042ED30B9}" destId="{11215E96-814D-4562-8CEE-DF51637A5357}" srcOrd="1" destOrd="0" presId="urn:microsoft.com/office/officeart/2005/8/layout/hierarchy2"/>
    <dgm:cxn modelId="{8FA05ADA-9E13-4978-A9F9-1AF707D7597C}" type="presOf" srcId="{DE90643F-D80A-41E1-9C4F-B3D13C94A7D2}" destId="{2FA7C358-1CB6-408D-BDC9-B8AE2D62958E}" srcOrd="0" destOrd="0" presId="urn:microsoft.com/office/officeart/2005/8/layout/hierarchy2"/>
    <dgm:cxn modelId="{7B1F471C-E964-4B03-954E-648FAD993530}" type="presOf" srcId="{4F188C61-4351-462F-9B0E-8540FFB046AE}" destId="{FC5CD5C8-34E4-46E6-98BD-0BAB8636EBEC}" srcOrd="0" destOrd="0" presId="urn:microsoft.com/office/officeart/2005/8/layout/hierarchy2"/>
    <dgm:cxn modelId="{66E8B527-0E28-46BF-8B2B-09E40DBE97FB}" type="presOf" srcId="{49F2F27B-CC4C-46BA-B7B1-40EEAC9DEDE5}" destId="{967F4495-2B66-4D07-B961-953BC32B0491}" srcOrd="0" destOrd="0" presId="urn:microsoft.com/office/officeart/2005/8/layout/hierarchy2"/>
    <dgm:cxn modelId="{8E07AABF-9CA8-4CD8-81A7-1B8574C91BE4}" srcId="{E09D3C3B-38F4-4541-BF92-47D08BB8D7AE}" destId="{B29F9992-DE07-441A-8A27-0720FDFA4384}" srcOrd="1" destOrd="0" parTransId="{0D6CFF71-124B-46A0-B1DC-E8CAB79D0DC1}" sibTransId="{AD04FF12-D155-4968-9EEE-2BFEEDB62CB5}"/>
    <dgm:cxn modelId="{0240E9D5-053F-44F3-B73D-4E28B192F640}" type="presOf" srcId="{809F9B0C-C429-4B8B-AB33-2E5A1E023E47}" destId="{2EF8F2F2-45F2-4819-8377-08D8F6FD6CC9}" srcOrd="0" destOrd="0" presId="urn:microsoft.com/office/officeart/2005/8/layout/hierarchy2"/>
    <dgm:cxn modelId="{DF873074-ABC3-40D8-8A91-22D1D26CF7B3}" type="presOf" srcId="{17C4B539-61FE-4596-8B73-DEE4959E915C}" destId="{6B4ED144-2F48-4520-86EC-0EF04126FC8C}" srcOrd="0" destOrd="0" presId="urn:microsoft.com/office/officeart/2005/8/layout/hierarchy2"/>
    <dgm:cxn modelId="{427D05AD-039C-4DF3-9E7D-928714166B48}" srcId="{1803766A-B6B2-46BE-A663-FF11442681AA}" destId="{C7363166-32B3-4681-B8E2-D57FD8708956}" srcOrd="0" destOrd="0" parTransId="{4F188C61-4351-462F-9B0E-8540FFB046AE}" sibTransId="{43089452-305D-44F1-9447-9943C6CFC1FC}"/>
    <dgm:cxn modelId="{AE19DA1D-8A84-41A4-A734-E2DFB2076D7F}" type="presOf" srcId="{AC175805-015C-48E0-A747-856E5D10A6E4}" destId="{4EBB6945-40C0-4709-814A-A402052A78F8}" srcOrd="0" destOrd="0" presId="urn:microsoft.com/office/officeart/2005/8/layout/hierarchy2"/>
    <dgm:cxn modelId="{27895A46-0F67-42A9-81DF-D071C86E729A}" type="presOf" srcId="{49F2F27B-CC4C-46BA-B7B1-40EEAC9DEDE5}" destId="{86A000E9-DFB5-4B53-A43E-DA645DD5F34E}" srcOrd="1" destOrd="0" presId="urn:microsoft.com/office/officeart/2005/8/layout/hierarchy2"/>
    <dgm:cxn modelId="{B6C377FB-8FD5-47CA-9303-B11D61FC3DBC}" type="presOf" srcId="{C7363166-32B3-4681-B8E2-D57FD8708956}" destId="{A25DBEA3-79F4-409A-9241-49DA067D3071}" srcOrd="0" destOrd="0" presId="urn:microsoft.com/office/officeart/2005/8/layout/hierarchy2"/>
    <dgm:cxn modelId="{B8352A30-C8E6-4D44-A0AB-A99FF421239E}" type="presOf" srcId="{D35E1645-DEEE-41AC-865B-7CDAF2A6A707}" destId="{28F51635-30EC-4BE9-82BC-B1DFDCB90E44}" srcOrd="0" destOrd="0" presId="urn:microsoft.com/office/officeart/2005/8/layout/hierarchy2"/>
    <dgm:cxn modelId="{1C203E62-5D00-451F-9032-D3ECABEA81A8}" type="presOf" srcId="{0D6CFF71-124B-46A0-B1DC-E8CAB79D0DC1}" destId="{51CA2F72-0297-45EC-A098-53FB403407B1}" srcOrd="0" destOrd="0" presId="urn:microsoft.com/office/officeart/2005/8/layout/hierarchy2"/>
    <dgm:cxn modelId="{49A5F185-E2BE-485F-9845-9F929965C21B}" type="presOf" srcId="{D07EB839-389D-46C0-8B77-39A5F795F15B}" destId="{A0E1C0E9-3DCB-4244-81F2-352D71E6A546}" srcOrd="0" destOrd="0" presId="urn:microsoft.com/office/officeart/2005/8/layout/hierarchy2"/>
    <dgm:cxn modelId="{2E1DD7C7-183E-4786-A938-3CD70BFEF727}" type="presOf" srcId="{4F188C61-4351-462F-9B0E-8540FFB046AE}" destId="{4297901B-D7C6-41FD-8A7F-82F7284E3DAB}" srcOrd="1" destOrd="0" presId="urn:microsoft.com/office/officeart/2005/8/layout/hierarchy2"/>
    <dgm:cxn modelId="{C3D93B0E-5C3D-4915-BC3F-93850D63E442}" srcId="{E09D3C3B-38F4-4541-BF92-47D08BB8D7AE}" destId="{1803766A-B6B2-46BE-A663-FF11442681AA}" srcOrd="5" destOrd="0" parTransId="{FEB3E5BD-F889-4B98-8593-BBFCB311AED0}" sibTransId="{B81E0C79-6E0E-4512-A0C3-77679D30463D}"/>
    <dgm:cxn modelId="{4A823DB4-D0AC-4402-9765-88E7EE0B6CB0}" type="presOf" srcId="{DD9D257A-E787-4A13-85ED-96FB325753B3}" destId="{63195475-AF33-45A1-880C-A741B83165DF}" srcOrd="0" destOrd="0" presId="urn:microsoft.com/office/officeart/2005/8/layout/hierarchy2"/>
    <dgm:cxn modelId="{45B0E4E2-A4E5-4FD7-A568-AF3DFF26F8D1}" srcId="{E09D3C3B-38F4-4541-BF92-47D08BB8D7AE}" destId="{DE90643F-D80A-41E1-9C4F-B3D13C94A7D2}" srcOrd="0" destOrd="0" parTransId="{743DE6CE-9B5F-4B13-9EF6-8F259A60B942}" sibTransId="{C874A7B7-8D0D-44A3-B4FA-DCE9B506B2E0}"/>
    <dgm:cxn modelId="{433883C9-93E2-4A3D-AD3E-B28932B4F549}" type="presOf" srcId="{D07EB839-389D-46C0-8B77-39A5F795F15B}" destId="{4EF66AA2-4813-4500-926E-F870E6E71257}" srcOrd="1" destOrd="0" presId="urn:microsoft.com/office/officeart/2005/8/layout/hierarchy2"/>
    <dgm:cxn modelId="{19C1F437-1B81-4380-947A-A601232C430A}" type="presOf" srcId="{7BC0FE4D-DB9B-4D2E-8949-1F0456D1A7FB}" destId="{068AF157-23F8-4043-AD5E-D8B18C179200}" srcOrd="0" destOrd="0" presId="urn:microsoft.com/office/officeart/2005/8/layout/hierarchy2"/>
    <dgm:cxn modelId="{EED109CE-DC38-4FCA-A881-625406026BE1}" srcId="{571A38EF-83CA-4878-89E6-12DACE396D17}" destId="{D35E1645-DEEE-41AC-865B-7CDAF2A6A707}" srcOrd="0" destOrd="0" parTransId="{AC175805-015C-48E0-A747-856E5D10A6E4}" sibTransId="{887697A2-F3B9-497A-B0AE-EAAF576AB05D}"/>
    <dgm:cxn modelId="{2656B004-643D-4873-89E3-5162CB4FFBAE}" type="presOf" srcId="{F5EBF63E-E267-4DAA-B9DE-F42882EB2420}" destId="{CCC77CE4-93EC-482A-B21E-AEC8576F0730}" srcOrd="0" destOrd="0" presId="urn:microsoft.com/office/officeart/2005/8/layout/hierarchy2"/>
    <dgm:cxn modelId="{D3D8EEF2-43EE-44FF-9880-D5B25A5FA699}" type="presOf" srcId="{743DE6CE-9B5F-4B13-9EF6-8F259A60B942}" destId="{558E619C-5573-4D76-A3D1-2601D3D4AA02}" srcOrd="1" destOrd="0" presId="urn:microsoft.com/office/officeart/2005/8/layout/hierarchy2"/>
    <dgm:cxn modelId="{8FBB1381-34C6-429E-9FAB-8E45A7BEE340}" type="presOf" srcId="{E09D3C3B-38F4-4541-BF92-47D08BB8D7AE}" destId="{2DEB6E5A-2DA8-4F0D-A88D-142D36EF3511}" srcOrd="0" destOrd="0" presId="urn:microsoft.com/office/officeart/2005/8/layout/hierarchy2"/>
    <dgm:cxn modelId="{285F3BE7-0BD7-4C42-81A1-2E8C5DABA19C}" srcId="{E09D3C3B-38F4-4541-BF92-47D08BB8D7AE}" destId="{571A38EF-83CA-4878-89E6-12DACE396D17}" srcOrd="3" destOrd="0" parTransId="{9D4F86A1-DCC5-492A-AD32-E05381C4A069}" sibTransId="{8B9D818F-96C0-443F-9527-981717E4A61E}"/>
    <dgm:cxn modelId="{95A36161-65E4-48F6-A081-73E1F4E819FA}" type="presOf" srcId="{F5EBF63E-E267-4DAA-B9DE-F42882EB2420}" destId="{6F5202B5-F401-41EF-A8BC-6211CC9427B0}" srcOrd="1" destOrd="0" presId="urn:microsoft.com/office/officeart/2005/8/layout/hierarchy2"/>
    <dgm:cxn modelId="{45098620-E698-4080-BE92-9324F6ECE81E}" type="presOf" srcId="{A0F86C98-9952-47C3-9907-6FB042ED30B9}" destId="{F9147B12-6648-4CB7-8831-433A3E0C8C0A}" srcOrd="0" destOrd="0" presId="urn:microsoft.com/office/officeart/2005/8/layout/hierarchy2"/>
    <dgm:cxn modelId="{0AD9B036-04D3-4B5A-9F11-82A5AE438E3A}" srcId="{8DB929F8-AEC3-48DA-A792-18479628D960}" destId="{DD9D257A-E787-4A13-85ED-96FB325753B3}" srcOrd="0" destOrd="0" parTransId="{7BC0FE4D-DB9B-4D2E-8949-1F0456D1A7FB}" sibTransId="{2758E853-F32F-4D4E-A137-8D5440EB976B}"/>
    <dgm:cxn modelId="{ADED8CD9-285D-420B-8B01-B1E8F2312C6D}" type="presOf" srcId="{571A38EF-83CA-4878-89E6-12DACE396D17}" destId="{FABC2FD7-CF38-4C81-8C04-EACCE273341B}" srcOrd="0" destOrd="0" presId="urn:microsoft.com/office/officeart/2005/8/layout/hierarchy2"/>
    <dgm:cxn modelId="{F38D6EBA-3096-4073-978A-12F7A1B725DB}" type="presOf" srcId="{0D6CFF71-124B-46A0-B1DC-E8CAB79D0DC1}" destId="{00F2C830-4028-4F48-97E1-63F92D8AA1FE}" srcOrd="1" destOrd="0" presId="urn:microsoft.com/office/officeart/2005/8/layout/hierarchy2"/>
    <dgm:cxn modelId="{295EC238-12CE-41D2-B7A1-C426A8EFC5C5}" type="presOf" srcId="{BD6C49A2-B9B1-4B7E-AB58-0ECF8EB24552}" destId="{5DA4C990-B87D-4CD2-A8DC-53161CD20F9A}" srcOrd="0" destOrd="0" presId="urn:microsoft.com/office/officeart/2005/8/layout/hierarchy2"/>
    <dgm:cxn modelId="{D31C8105-FDF2-4EC7-AD7D-EAA8063E3767}" srcId="{E09D3C3B-38F4-4541-BF92-47D08BB8D7AE}" destId="{FBDA7224-A001-4A46-82B9-75D8FC241C07}" srcOrd="2" destOrd="0" parTransId="{F5EBF63E-E267-4DAA-B9DE-F42882EB2420}" sibTransId="{6EB64500-827B-4D3B-BE8D-B86715FEAE5F}"/>
    <dgm:cxn modelId="{60902FDD-0202-43E3-9270-15763DE617BA}" type="presOf" srcId="{8DB929F8-AEC3-48DA-A792-18479628D960}" destId="{A19BC198-9B33-4C3C-A679-50AC51A62C71}" srcOrd="0" destOrd="0" presId="urn:microsoft.com/office/officeart/2005/8/layout/hierarchy2"/>
    <dgm:cxn modelId="{58E7BF33-286C-433B-A3B7-F5087A09A6CC}" type="presOf" srcId="{7BC0FE4D-DB9B-4D2E-8949-1F0456D1A7FB}" destId="{8975CDE2-DD40-4246-97C2-5A5306B58C00}" srcOrd="1" destOrd="0" presId="urn:microsoft.com/office/officeart/2005/8/layout/hierarchy2"/>
    <dgm:cxn modelId="{41B5ED9A-F439-4547-99FF-473B2F76D54E}" type="presOf" srcId="{FBDA7224-A001-4A46-82B9-75D8FC241C07}" destId="{283346DB-4CB1-4588-AEA6-1E46324956B8}" srcOrd="0" destOrd="0" presId="urn:microsoft.com/office/officeart/2005/8/layout/hierarchy2"/>
    <dgm:cxn modelId="{1F4852F9-25CC-4087-AA54-78372F7E97E8}" type="presOf" srcId="{2EB6A413-E345-4178-B0F9-AC12241A9AA8}" destId="{4F51B8D6-7055-47F8-B5CA-F667083D1AD1}" srcOrd="0" destOrd="0" presId="urn:microsoft.com/office/officeart/2005/8/layout/hierarchy2"/>
    <dgm:cxn modelId="{4BE20D3D-9F4D-4B09-A56A-08E85630453D}" type="presOf" srcId="{809F9B0C-C429-4B8B-AB33-2E5A1E023E47}" destId="{338E5FDE-AF7F-4ABD-9DB9-1F5722BB9447}" srcOrd="1" destOrd="0" presId="urn:microsoft.com/office/officeart/2005/8/layout/hierarchy2"/>
    <dgm:cxn modelId="{AC84F37F-CEB0-44CF-AAF8-83E45B07D990}" type="presOf" srcId="{FEB3E5BD-F889-4B98-8593-BBFCB311AED0}" destId="{9F8BC886-98C0-4A34-87BF-30A853A042E5}" srcOrd="1" destOrd="0" presId="urn:microsoft.com/office/officeart/2005/8/layout/hierarchy2"/>
    <dgm:cxn modelId="{BFE7E582-3AA0-4EBB-BB6F-43A351D52822}" type="presOf" srcId="{9D4F86A1-DCC5-492A-AD32-E05381C4A069}" destId="{3EE22287-5BAA-40A8-B071-F85CE8A33EFF}" srcOrd="0" destOrd="0" presId="urn:microsoft.com/office/officeart/2005/8/layout/hierarchy2"/>
    <dgm:cxn modelId="{E3FD668A-876B-41B6-A850-F15013A015AB}" type="presOf" srcId="{AC175805-015C-48E0-A747-856E5D10A6E4}" destId="{2A1AF372-91D8-4AD6-A6ED-715A7D8EB0BC}" srcOrd="1" destOrd="0" presId="urn:microsoft.com/office/officeart/2005/8/layout/hierarchy2"/>
    <dgm:cxn modelId="{0D6AD2D2-1169-4CA2-9DDC-48DE3831ABA7}" type="presOf" srcId="{9D4F86A1-DCC5-492A-AD32-E05381C4A069}" destId="{93B4F21D-6801-4A61-9DCB-F1EEF8D026C1}" srcOrd="1" destOrd="0" presId="urn:microsoft.com/office/officeart/2005/8/layout/hierarchy2"/>
    <dgm:cxn modelId="{0B1E406C-759C-4351-9BDF-96AD2E97211A}" type="presOf" srcId="{77F0FAE4-B1A2-4730-8723-C1DB9DBDEC31}" destId="{9AA3A150-4A16-4239-9C7C-A5417154C524}" srcOrd="0" destOrd="0" presId="urn:microsoft.com/office/officeart/2005/8/layout/hierarchy2"/>
    <dgm:cxn modelId="{C4B0FFFF-2401-4CAE-866C-568956E1F158}" srcId="{DE90643F-D80A-41E1-9C4F-B3D13C94A7D2}" destId="{BD6C49A2-B9B1-4B7E-AB58-0ECF8EB24552}" srcOrd="0" destOrd="0" parTransId="{D07EB839-389D-46C0-8B77-39A5F795F15B}" sibTransId="{D9761146-6A60-4F0D-B80E-6E9F65D3E0B4}"/>
    <dgm:cxn modelId="{EEE1F0A2-5BA4-41DA-8B74-0EBF551BFAE1}" type="presOf" srcId="{1803766A-B6B2-46BE-A663-FF11442681AA}" destId="{6E51D804-DF78-46D2-835D-A0DA8D1E8376}" srcOrd="0" destOrd="0" presId="urn:microsoft.com/office/officeart/2005/8/layout/hierarchy2"/>
    <dgm:cxn modelId="{E54BDE10-57C5-4C9D-9993-67DCE1FD1C7E}" srcId="{FBDA7224-A001-4A46-82B9-75D8FC241C07}" destId="{77F0FAE4-B1A2-4730-8723-C1DB9DBDEC31}" srcOrd="0" destOrd="0" parTransId="{A0F86C98-9952-47C3-9907-6FB042ED30B9}" sibTransId="{273D0B4D-3604-49EE-AB37-752E8FCCEABA}"/>
    <dgm:cxn modelId="{3A81C71E-7981-4D0B-B5D7-562C5CB12AD8}" type="presOf" srcId="{FEB3E5BD-F889-4B98-8593-BBFCB311AED0}" destId="{41E1A608-22A3-44CE-BD61-5D726A0884CD}" srcOrd="0" destOrd="0" presId="urn:microsoft.com/office/officeart/2005/8/layout/hierarchy2"/>
    <dgm:cxn modelId="{FDF6C874-D19D-45E3-82F2-8EA4CD71B534}" type="presOf" srcId="{B29F9992-DE07-441A-8A27-0720FDFA4384}" destId="{8717D27E-D0F5-463B-A5D8-78957CE2D85A}" srcOrd="0" destOrd="0" presId="urn:microsoft.com/office/officeart/2005/8/layout/hierarchy2"/>
    <dgm:cxn modelId="{A6E0E910-1487-4013-BC82-26117EB3C6B5}" srcId="{E09D3C3B-38F4-4541-BF92-47D08BB8D7AE}" destId="{8DB929F8-AEC3-48DA-A792-18479628D960}" srcOrd="4" destOrd="0" parTransId="{49F2F27B-CC4C-46BA-B7B1-40EEAC9DEDE5}" sibTransId="{4AD4F146-4E37-4BF6-A9C7-93DB33E5F070}"/>
    <dgm:cxn modelId="{72FF4765-BB48-464C-9D7F-FA51A76157A4}" srcId="{2EB6A413-E345-4178-B0F9-AC12241A9AA8}" destId="{E09D3C3B-38F4-4541-BF92-47D08BB8D7AE}" srcOrd="0" destOrd="0" parTransId="{2A7620F5-8666-4D05-9D1C-433ECA0AE65C}" sibTransId="{FD3E45F0-8D51-4B5F-96D6-E39E7D4B451A}"/>
    <dgm:cxn modelId="{422BA329-940F-48FE-AF20-0EB874018719}" type="presOf" srcId="{743DE6CE-9B5F-4B13-9EF6-8F259A60B942}" destId="{0FB6FF4E-B7D5-4CD3-AF57-A0E77E574030}" srcOrd="0" destOrd="0" presId="urn:microsoft.com/office/officeart/2005/8/layout/hierarchy2"/>
    <dgm:cxn modelId="{181F8F74-3161-4EE8-8542-4D3ECA8DFE43}" srcId="{B29F9992-DE07-441A-8A27-0720FDFA4384}" destId="{17C4B539-61FE-4596-8B73-DEE4959E915C}" srcOrd="0" destOrd="0" parTransId="{809F9B0C-C429-4B8B-AB33-2E5A1E023E47}" sibTransId="{84D8692B-78EA-429B-8D63-6DBDF31F4724}"/>
    <dgm:cxn modelId="{0678A642-26CE-4425-8FEE-649A2C261386}" type="presParOf" srcId="{4F51B8D6-7055-47F8-B5CA-F667083D1AD1}" destId="{48AB9175-6FAF-4252-B022-A22625C52DB2}" srcOrd="0" destOrd="0" presId="urn:microsoft.com/office/officeart/2005/8/layout/hierarchy2"/>
    <dgm:cxn modelId="{C897F443-033E-463A-877E-45C229C77F5B}" type="presParOf" srcId="{48AB9175-6FAF-4252-B022-A22625C52DB2}" destId="{2DEB6E5A-2DA8-4F0D-A88D-142D36EF3511}" srcOrd="0" destOrd="0" presId="urn:microsoft.com/office/officeart/2005/8/layout/hierarchy2"/>
    <dgm:cxn modelId="{CC8E6CD4-1BBF-4FD6-8B15-D6A16D0D5BD1}" type="presParOf" srcId="{48AB9175-6FAF-4252-B022-A22625C52DB2}" destId="{429E9C2B-20F5-4B2B-9CBA-15F1B16A794A}" srcOrd="1" destOrd="0" presId="urn:microsoft.com/office/officeart/2005/8/layout/hierarchy2"/>
    <dgm:cxn modelId="{6CC660C9-0C61-4438-977F-CE5A934AC6AB}" type="presParOf" srcId="{429E9C2B-20F5-4B2B-9CBA-15F1B16A794A}" destId="{0FB6FF4E-B7D5-4CD3-AF57-A0E77E574030}" srcOrd="0" destOrd="0" presId="urn:microsoft.com/office/officeart/2005/8/layout/hierarchy2"/>
    <dgm:cxn modelId="{58373006-9371-40DA-B961-799E4BE2974C}" type="presParOf" srcId="{0FB6FF4E-B7D5-4CD3-AF57-A0E77E574030}" destId="{558E619C-5573-4D76-A3D1-2601D3D4AA02}" srcOrd="0" destOrd="0" presId="urn:microsoft.com/office/officeart/2005/8/layout/hierarchy2"/>
    <dgm:cxn modelId="{101449A8-6804-4319-AB72-DB1FB63473F0}" type="presParOf" srcId="{429E9C2B-20F5-4B2B-9CBA-15F1B16A794A}" destId="{2E23DDE5-CF25-4FE5-82B0-AB90471A5800}" srcOrd="1" destOrd="0" presId="urn:microsoft.com/office/officeart/2005/8/layout/hierarchy2"/>
    <dgm:cxn modelId="{4EF7620A-1B15-4E6F-8321-0972000E4F0C}" type="presParOf" srcId="{2E23DDE5-CF25-4FE5-82B0-AB90471A5800}" destId="{2FA7C358-1CB6-408D-BDC9-B8AE2D62958E}" srcOrd="0" destOrd="0" presId="urn:microsoft.com/office/officeart/2005/8/layout/hierarchy2"/>
    <dgm:cxn modelId="{5728EE21-079C-4277-BEC3-9AF41787F34F}" type="presParOf" srcId="{2E23DDE5-CF25-4FE5-82B0-AB90471A5800}" destId="{06BF0AD9-FC17-4682-8663-CCB384155330}" srcOrd="1" destOrd="0" presId="urn:microsoft.com/office/officeart/2005/8/layout/hierarchy2"/>
    <dgm:cxn modelId="{22B13F79-B9C1-420B-B5F5-2110F3BAFA5D}" type="presParOf" srcId="{06BF0AD9-FC17-4682-8663-CCB384155330}" destId="{A0E1C0E9-3DCB-4244-81F2-352D71E6A546}" srcOrd="0" destOrd="0" presId="urn:microsoft.com/office/officeart/2005/8/layout/hierarchy2"/>
    <dgm:cxn modelId="{EDCDB9DE-FE3C-445C-9180-F74DB1892016}" type="presParOf" srcId="{A0E1C0E9-3DCB-4244-81F2-352D71E6A546}" destId="{4EF66AA2-4813-4500-926E-F870E6E71257}" srcOrd="0" destOrd="0" presId="urn:microsoft.com/office/officeart/2005/8/layout/hierarchy2"/>
    <dgm:cxn modelId="{9DD3A414-F6E0-4CB3-97CB-3294B22EFBD9}" type="presParOf" srcId="{06BF0AD9-FC17-4682-8663-CCB384155330}" destId="{21622FF4-E22E-468C-BF7E-861E99DA98ED}" srcOrd="1" destOrd="0" presId="urn:microsoft.com/office/officeart/2005/8/layout/hierarchy2"/>
    <dgm:cxn modelId="{A7D10DF8-1929-4C73-9C4B-1D2A46724747}" type="presParOf" srcId="{21622FF4-E22E-468C-BF7E-861E99DA98ED}" destId="{5DA4C990-B87D-4CD2-A8DC-53161CD20F9A}" srcOrd="0" destOrd="0" presId="urn:microsoft.com/office/officeart/2005/8/layout/hierarchy2"/>
    <dgm:cxn modelId="{ECCECDA6-8F90-4D42-A8D0-F9F79BD5634C}" type="presParOf" srcId="{21622FF4-E22E-468C-BF7E-861E99DA98ED}" destId="{94FC08DD-4123-4484-A4B0-E52B8C73BC0E}" srcOrd="1" destOrd="0" presId="urn:microsoft.com/office/officeart/2005/8/layout/hierarchy2"/>
    <dgm:cxn modelId="{C115EE3A-58A8-4FFB-AF40-44E119058990}" type="presParOf" srcId="{429E9C2B-20F5-4B2B-9CBA-15F1B16A794A}" destId="{51CA2F72-0297-45EC-A098-53FB403407B1}" srcOrd="2" destOrd="0" presId="urn:microsoft.com/office/officeart/2005/8/layout/hierarchy2"/>
    <dgm:cxn modelId="{DF635158-58A6-4107-B85B-5F0B6335020C}" type="presParOf" srcId="{51CA2F72-0297-45EC-A098-53FB403407B1}" destId="{00F2C830-4028-4F48-97E1-63F92D8AA1FE}" srcOrd="0" destOrd="0" presId="urn:microsoft.com/office/officeart/2005/8/layout/hierarchy2"/>
    <dgm:cxn modelId="{78DC2C37-7759-4A03-867A-AACB55C8DF13}" type="presParOf" srcId="{429E9C2B-20F5-4B2B-9CBA-15F1B16A794A}" destId="{0999C32F-8517-4FC1-A9CC-22C4EED10BC4}" srcOrd="3" destOrd="0" presId="urn:microsoft.com/office/officeart/2005/8/layout/hierarchy2"/>
    <dgm:cxn modelId="{A677FF1E-6B4F-4112-B79A-FDF31DE225E0}" type="presParOf" srcId="{0999C32F-8517-4FC1-A9CC-22C4EED10BC4}" destId="{8717D27E-D0F5-463B-A5D8-78957CE2D85A}" srcOrd="0" destOrd="0" presId="urn:microsoft.com/office/officeart/2005/8/layout/hierarchy2"/>
    <dgm:cxn modelId="{33CFBB63-5761-4131-B53E-5663BAFF5004}" type="presParOf" srcId="{0999C32F-8517-4FC1-A9CC-22C4EED10BC4}" destId="{4E4E0AE3-D08F-492A-9F1A-9E6AD29F3330}" srcOrd="1" destOrd="0" presId="urn:microsoft.com/office/officeart/2005/8/layout/hierarchy2"/>
    <dgm:cxn modelId="{78A2F0E5-22C9-4EBC-B1E6-07124276F6E2}" type="presParOf" srcId="{4E4E0AE3-D08F-492A-9F1A-9E6AD29F3330}" destId="{2EF8F2F2-45F2-4819-8377-08D8F6FD6CC9}" srcOrd="0" destOrd="0" presId="urn:microsoft.com/office/officeart/2005/8/layout/hierarchy2"/>
    <dgm:cxn modelId="{DACA1C4E-5977-4F9D-BF94-6FBDFA3E4268}" type="presParOf" srcId="{2EF8F2F2-45F2-4819-8377-08D8F6FD6CC9}" destId="{338E5FDE-AF7F-4ABD-9DB9-1F5722BB9447}" srcOrd="0" destOrd="0" presId="urn:microsoft.com/office/officeart/2005/8/layout/hierarchy2"/>
    <dgm:cxn modelId="{366F1903-179F-4A87-B845-0CCB83F9B6B6}" type="presParOf" srcId="{4E4E0AE3-D08F-492A-9F1A-9E6AD29F3330}" destId="{4E1DB59E-1BCF-4FB7-A8D1-AFB49534EF1B}" srcOrd="1" destOrd="0" presId="urn:microsoft.com/office/officeart/2005/8/layout/hierarchy2"/>
    <dgm:cxn modelId="{596EB144-F916-49F4-9748-E3A1EAC1F773}" type="presParOf" srcId="{4E1DB59E-1BCF-4FB7-A8D1-AFB49534EF1B}" destId="{6B4ED144-2F48-4520-86EC-0EF04126FC8C}" srcOrd="0" destOrd="0" presId="urn:microsoft.com/office/officeart/2005/8/layout/hierarchy2"/>
    <dgm:cxn modelId="{538CA41C-5AD1-447E-94B9-CD5FF763C7D3}" type="presParOf" srcId="{4E1DB59E-1BCF-4FB7-A8D1-AFB49534EF1B}" destId="{15B161BC-643D-4DCA-BF95-840F24ED8378}" srcOrd="1" destOrd="0" presId="urn:microsoft.com/office/officeart/2005/8/layout/hierarchy2"/>
    <dgm:cxn modelId="{82913D1D-CAEB-4092-9E37-BBC29ADBCAD7}" type="presParOf" srcId="{429E9C2B-20F5-4B2B-9CBA-15F1B16A794A}" destId="{CCC77CE4-93EC-482A-B21E-AEC8576F0730}" srcOrd="4" destOrd="0" presId="urn:microsoft.com/office/officeart/2005/8/layout/hierarchy2"/>
    <dgm:cxn modelId="{E1A0D9D8-4D0F-4683-B7E5-750C1CD12DF6}" type="presParOf" srcId="{CCC77CE4-93EC-482A-B21E-AEC8576F0730}" destId="{6F5202B5-F401-41EF-A8BC-6211CC9427B0}" srcOrd="0" destOrd="0" presId="urn:microsoft.com/office/officeart/2005/8/layout/hierarchy2"/>
    <dgm:cxn modelId="{AB4A6A6A-5ED0-4224-9C93-EF2DD8A757B3}" type="presParOf" srcId="{429E9C2B-20F5-4B2B-9CBA-15F1B16A794A}" destId="{74568D77-4A3B-49F9-BC28-65119D05FC80}" srcOrd="5" destOrd="0" presId="urn:microsoft.com/office/officeart/2005/8/layout/hierarchy2"/>
    <dgm:cxn modelId="{0D127B70-F228-4CB1-86EF-B746A28B1A8B}" type="presParOf" srcId="{74568D77-4A3B-49F9-BC28-65119D05FC80}" destId="{283346DB-4CB1-4588-AEA6-1E46324956B8}" srcOrd="0" destOrd="0" presId="urn:microsoft.com/office/officeart/2005/8/layout/hierarchy2"/>
    <dgm:cxn modelId="{81F2569D-6A0A-40FF-968A-EEBA2F53D7EF}" type="presParOf" srcId="{74568D77-4A3B-49F9-BC28-65119D05FC80}" destId="{AA66AF3D-793A-4141-B65F-96D15E79F044}" srcOrd="1" destOrd="0" presId="urn:microsoft.com/office/officeart/2005/8/layout/hierarchy2"/>
    <dgm:cxn modelId="{34CD0731-E04C-4CF1-B9A9-BE3EE9983CFE}" type="presParOf" srcId="{AA66AF3D-793A-4141-B65F-96D15E79F044}" destId="{F9147B12-6648-4CB7-8831-433A3E0C8C0A}" srcOrd="0" destOrd="0" presId="urn:microsoft.com/office/officeart/2005/8/layout/hierarchy2"/>
    <dgm:cxn modelId="{9C3DB4C9-4318-4A7C-B5FE-02AC70A4B93F}" type="presParOf" srcId="{F9147B12-6648-4CB7-8831-433A3E0C8C0A}" destId="{11215E96-814D-4562-8CEE-DF51637A5357}" srcOrd="0" destOrd="0" presId="urn:microsoft.com/office/officeart/2005/8/layout/hierarchy2"/>
    <dgm:cxn modelId="{3BBDE1FC-5685-4AD1-8A18-4143280CDF17}" type="presParOf" srcId="{AA66AF3D-793A-4141-B65F-96D15E79F044}" destId="{74E1B61C-CF8F-402E-BA88-81CE89CF1DCA}" srcOrd="1" destOrd="0" presId="urn:microsoft.com/office/officeart/2005/8/layout/hierarchy2"/>
    <dgm:cxn modelId="{1BDB7EE3-429D-4A89-AAC7-D98A51DDE86A}" type="presParOf" srcId="{74E1B61C-CF8F-402E-BA88-81CE89CF1DCA}" destId="{9AA3A150-4A16-4239-9C7C-A5417154C524}" srcOrd="0" destOrd="0" presId="urn:microsoft.com/office/officeart/2005/8/layout/hierarchy2"/>
    <dgm:cxn modelId="{3450FD41-E5C3-4FF7-A366-78D5B57F8A3C}" type="presParOf" srcId="{74E1B61C-CF8F-402E-BA88-81CE89CF1DCA}" destId="{BB075552-E80D-4699-A358-DD2D9CFA68C7}" srcOrd="1" destOrd="0" presId="urn:microsoft.com/office/officeart/2005/8/layout/hierarchy2"/>
    <dgm:cxn modelId="{BD686AF2-73DC-4F26-8C5C-00409C89A2D4}" type="presParOf" srcId="{429E9C2B-20F5-4B2B-9CBA-15F1B16A794A}" destId="{3EE22287-5BAA-40A8-B071-F85CE8A33EFF}" srcOrd="6" destOrd="0" presId="urn:microsoft.com/office/officeart/2005/8/layout/hierarchy2"/>
    <dgm:cxn modelId="{C44E64AD-DFD4-41C0-AF3B-B1913AF49234}" type="presParOf" srcId="{3EE22287-5BAA-40A8-B071-F85CE8A33EFF}" destId="{93B4F21D-6801-4A61-9DCB-F1EEF8D026C1}" srcOrd="0" destOrd="0" presId="urn:microsoft.com/office/officeart/2005/8/layout/hierarchy2"/>
    <dgm:cxn modelId="{8A7D1292-84BE-4D38-8367-D7D07AF74488}" type="presParOf" srcId="{429E9C2B-20F5-4B2B-9CBA-15F1B16A794A}" destId="{12C1C4A6-83AC-4E5B-A790-DC51B2F9A6E0}" srcOrd="7" destOrd="0" presId="urn:microsoft.com/office/officeart/2005/8/layout/hierarchy2"/>
    <dgm:cxn modelId="{81439466-248A-4B00-B2BF-170FBFB3ADF6}" type="presParOf" srcId="{12C1C4A6-83AC-4E5B-A790-DC51B2F9A6E0}" destId="{FABC2FD7-CF38-4C81-8C04-EACCE273341B}" srcOrd="0" destOrd="0" presId="urn:microsoft.com/office/officeart/2005/8/layout/hierarchy2"/>
    <dgm:cxn modelId="{08A989A4-7A3F-49C5-B369-630E34666DDC}" type="presParOf" srcId="{12C1C4A6-83AC-4E5B-A790-DC51B2F9A6E0}" destId="{D2E07649-C379-408D-88B3-180A00C73741}" srcOrd="1" destOrd="0" presId="urn:microsoft.com/office/officeart/2005/8/layout/hierarchy2"/>
    <dgm:cxn modelId="{E72A419F-4DCB-466C-9F97-260067E8C80F}" type="presParOf" srcId="{D2E07649-C379-408D-88B3-180A00C73741}" destId="{4EBB6945-40C0-4709-814A-A402052A78F8}" srcOrd="0" destOrd="0" presId="urn:microsoft.com/office/officeart/2005/8/layout/hierarchy2"/>
    <dgm:cxn modelId="{D4E5188C-3DA8-472F-A02C-C8BC2C8D8575}" type="presParOf" srcId="{4EBB6945-40C0-4709-814A-A402052A78F8}" destId="{2A1AF372-91D8-4AD6-A6ED-715A7D8EB0BC}" srcOrd="0" destOrd="0" presId="urn:microsoft.com/office/officeart/2005/8/layout/hierarchy2"/>
    <dgm:cxn modelId="{2E5E6781-F43D-4607-B89C-97373C3C83ED}" type="presParOf" srcId="{D2E07649-C379-408D-88B3-180A00C73741}" destId="{D327ECC4-CC22-4823-9E2F-0764C36B4E4D}" srcOrd="1" destOrd="0" presId="urn:microsoft.com/office/officeart/2005/8/layout/hierarchy2"/>
    <dgm:cxn modelId="{4BF634F8-E5EE-4959-9782-867835E4B23C}" type="presParOf" srcId="{D327ECC4-CC22-4823-9E2F-0764C36B4E4D}" destId="{28F51635-30EC-4BE9-82BC-B1DFDCB90E44}" srcOrd="0" destOrd="0" presId="urn:microsoft.com/office/officeart/2005/8/layout/hierarchy2"/>
    <dgm:cxn modelId="{87248D14-38FF-4998-8211-DCBA3568686A}" type="presParOf" srcId="{D327ECC4-CC22-4823-9E2F-0764C36B4E4D}" destId="{C169D303-153C-44EF-83A5-1BE2CA9D6153}" srcOrd="1" destOrd="0" presId="urn:microsoft.com/office/officeart/2005/8/layout/hierarchy2"/>
    <dgm:cxn modelId="{B701CE6F-7A79-4F19-BB7E-C18037C25CA3}" type="presParOf" srcId="{429E9C2B-20F5-4B2B-9CBA-15F1B16A794A}" destId="{967F4495-2B66-4D07-B961-953BC32B0491}" srcOrd="8" destOrd="0" presId="urn:microsoft.com/office/officeart/2005/8/layout/hierarchy2"/>
    <dgm:cxn modelId="{B6F8186B-7F43-41D8-A46C-3146C3106B34}" type="presParOf" srcId="{967F4495-2B66-4D07-B961-953BC32B0491}" destId="{86A000E9-DFB5-4B53-A43E-DA645DD5F34E}" srcOrd="0" destOrd="0" presId="urn:microsoft.com/office/officeart/2005/8/layout/hierarchy2"/>
    <dgm:cxn modelId="{8C883109-D618-44EC-8A89-47CDAA17D419}" type="presParOf" srcId="{429E9C2B-20F5-4B2B-9CBA-15F1B16A794A}" destId="{2F38CDB5-3747-474E-A45D-362734E093CC}" srcOrd="9" destOrd="0" presId="urn:microsoft.com/office/officeart/2005/8/layout/hierarchy2"/>
    <dgm:cxn modelId="{E2F2B4A4-5D44-4CAA-ADDC-5529452AC3C7}" type="presParOf" srcId="{2F38CDB5-3747-474E-A45D-362734E093CC}" destId="{A19BC198-9B33-4C3C-A679-50AC51A62C71}" srcOrd="0" destOrd="0" presId="urn:microsoft.com/office/officeart/2005/8/layout/hierarchy2"/>
    <dgm:cxn modelId="{4F0BEBE1-A6B8-4F39-B040-55823BE6918B}" type="presParOf" srcId="{2F38CDB5-3747-474E-A45D-362734E093CC}" destId="{7B1FF81C-2FE8-4C84-8211-49B1C0523761}" srcOrd="1" destOrd="0" presId="urn:microsoft.com/office/officeart/2005/8/layout/hierarchy2"/>
    <dgm:cxn modelId="{4645EA8D-B6E8-40E3-BF63-F58CD96EF170}" type="presParOf" srcId="{7B1FF81C-2FE8-4C84-8211-49B1C0523761}" destId="{068AF157-23F8-4043-AD5E-D8B18C179200}" srcOrd="0" destOrd="0" presId="urn:microsoft.com/office/officeart/2005/8/layout/hierarchy2"/>
    <dgm:cxn modelId="{9B67C3FA-FF58-4D35-8D98-433728528FD7}" type="presParOf" srcId="{068AF157-23F8-4043-AD5E-D8B18C179200}" destId="{8975CDE2-DD40-4246-97C2-5A5306B58C00}" srcOrd="0" destOrd="0" presId="urn:microsoft.com/office/officeart/2005/8/layout/hierarchy2"/>
    <dgm:cxn modelId="{6D0BD950-1A45-40B9-8420-B3DCC81B32DC}" type="presParOf" srcId="{7B1FF81C-2FE8-4C84-8211-49B1C0523761}" destId="{10730187-294F-4972-B3D8-6CDF3899CA9A}" srcOrd="1" destOrd="0" presId="urn:microsoft.com/office/officeart/2005/8/layout/hierarchy2"/>
    <dgm:cxn modelId="{3AF50A7E-100A-4AA3-A7C1-40C135CB4537}" type="presParOf" srcId="{10730187-294F-4972-B3D8-6CDF3899CA9A}" destId="{63195475-AF33-45A1-880C-A741B83165DF}" srcOrd="0" destOrd="0" presId="urn:microsoft.com/office/officeart/2005/8/layout/hierarchy2"/>
    <dgm:cxn modelId="{B6383E19-B012-40C2-A86D-97FF53B20254}" type="presParOf" srcId="{10730187-294F-4972-B3D8-6CDF3899CA9A}" destId="{109CC67E-D45C-418C-BDEF-9862703349A1}" srcOrd="1" destOrd="0" presId="urn:microsoft.com/office/officeart/2005/8/layout/hierarchy2"/>
    <dgm:cxn modelId="{A99A33E2-C687-4932-955B-83ADA0F718A5}" type="presParOf" srcId="{429E9C2B-20F5-4B2B-9CBA-15F1B16A794A}" destId="{41E1A608-22A3-44CE-BD61-5D726A0884CD}" srcOrd="10" destOrd="0" presId="urn:microsoft.com/office/officeart/2005/8/layout/hierarchy2"/>
    <dgm:cxn modelId="{AEA00FAB-D7C8-412A-8012-85275B5AE094}" type="presParOf" srcId="{41E1A608-22A3-44CE-BD61-5D726A0884CD}" destId="{9F8BC886-98C0-4A34-87BF-30A853A042E5}" srcOrd="0" destOrd="0" presId="urn:microsoft.com/office/officeart/2005/8/layout/hierarchy2"/>
    <dgm:cxn modelId="{2B19C62F-C182-44E6-AB8C-22C6310F22A6}" type="presParOf" srcId="{429E9C2B-20F5-4B2B-9CBA-15F1B16A794A}" destId="{0855D153-5E7C-4A7D-8F40-26B2F0CBA8CC}" srcOrd="11" destOrd="0" presId="urn:microsoft.com/office/officeart/2005/8/layout/hierarchy2"/>
    <dgm:cxn modelId="{47F8C3B4-FB6C-44BC-A739-A84CA90FCD73}" type="presParOf" srcId="{0855D153-5E7C-4A7D-8F40-26B2F0CBA8CC}" destId="{6E51D804-DF78-46D2-835D-A0DA8D1E8376}" srcOrd="0" destOrd="0" presId="urn:microsoft.com/office/officeart/2005/8/layout/hierarchy2"/>
    <dgm:cxn modelId="{8A344122-A26F-4C21-B640-5EE12145F7D8}" type="presParOf" srcId="{0855D153-5E7C-4A7D-8F40-26B2F0CBA8CC}" destId="{FFF97C06-7AE9-4A3D-A5E2-2CBE1D07D880}" srcOrd="1" destOrd="0" presId="urn:microsoft.com/office/officeart/2005/8/layout/hierarchy2"/>
    <dgm:cxn modelId="{1B0B43BA-B0AB-43D9-845C-E9248D8F690D}" type="presParOf" srcId="{FFF97C06-7AE9-4A3D-A5E2-2CBE1D07D880}" destId="{FC5CD5C8-34E4-46E6-98BD-0BAB8636EBEC}" srcOrd="0" destOrd="0" presId="urn:microsoft.com/office/officeart/2005/8/layout/hierarchy2"/>
    <dgm:cxn modelId="{19CA1FBB-0106-4C9C-A976-91F494026949}" type="presParOf" srcId="{FC5CD5C8-34E4-46E6-98BD-0BAB8636EBEC}" destId="{4297901B-D7C6-41FD-8A7F-82F7284E3DAB}" srcOrd="0" destOrd="0" presId="urn:microsoft.com/office/officeart/2005/8/layout/hierarchy2"/>
    <dgm:cxn modelId="{A8915B40-806F-495B-A127-CB42B633E384}" type="presParOf" srcId="{FFF97C06-7AE9-4A3D-A5E2-2CBE1D07D880}" destId="{903826FB-A216-45A9-9A32-1779CD392CC5}" srcOrd="1" destOrd="0" presId="urn:microsoft.com/office/officeart/2005/8/layout/hierarchy2"/>
    <dgm:cxn modelId="{19F2748D-04A6-426B-B7C6-A1AB58EDD477}" type="presParOf" srcId="{903826FB-A216-45A9-9A32-1779CD392CC5}" destId="{A25DBEA3-79F4-409A-9241-49DA067D3071}" srcOrd="0" destOrd="0" presId="urn:microsoft.com/office/officeart/2005/8/layout/hierarchy2"/>
    <dgm:cxn modelId="{A237C81F-5971-4A40-8E18-A308991D467F}" type="presParOf" srcId="{903826FB-A216-45A9-9A32-1779CD392CC5}" destId="{87764B78-07E7-43FA-A771-3720525F75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A91D8-075B-4961-B627-E72A73572962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7452E66D-D3DE-405A-933D-8C09DE631445}">
      <dgm:prSet phldrT="[Texto]" custT="1"/>
      <dgm:spPr/>
      <dgm:t>
        <a:bodyPr/>
        <a:lstStyle/>
        <a:p>
          <a:pPr algn="ctr"/>
          <a:r>
            <a:rPr lang="es-ES" sz="2000" b="1" dirty="0" smtClean="0"/>
            <a:t>DIAGNÓSTICO DE LOS ATRACTIVOS TURÍSTICOS</a:t>
          </a:r>
          <a:endParaRPr lang="es-ES" sz="2000" dirty="0"/>
        </a:p>
      </dgm:t>
    </dgm:pt>
    <dgm:pt modelId="{9FF19E3F-2F43-47DD-B29F-C25F3B21C28E}" type="parTrans" cxnId="{94D6EE3A-867C-49B3-9D90-4543E9AC99DD}">
      <dgm:prSet/>
      <dgm:spPr/>
      <dgm:t>
        <a:bodyPr/>
        <a:lstStyle/>
        <a:p>
          <a:endParaRPr lang="es-ES"/>
        </a:p>
      </dgm:t>
    </dgm:pt>
    <dgm:pt modelId="{77B5B7EA-7F63-49D9-AEA4-3CFB1A76B08A}" type="sibTrans" cxnId="{94D6EE3A-867C-49B3-9D90-4543E9AC99DD}">
      <dgm:prSet/>
      <dgm:spPr/>
      <dgm:t>
        <a:bodyPr/>
        <a:lstStyle/>
        <a:p>
          <a:endParaRPr lang="es-ES"/>
        </a:p>
      </dgm:t>
    </dgm:pt>
    <dgm:pt modelId="{45A2BF40-AF08-4EF7-84C3-317474918B1B}">
      <dgm:prSet phldrT="[Texto]" custT="1"/>
      <dgm:spPr/>
      <dgm:t>
        <a:bodyPr/>
        <a:lstStyle/>
        <a:p>
          <a:r>
            <a:rPr lang="es-ES" sz="2000" b="1" smtClean="0"/>
            <a:t>ATRACTIVOS NATURALES </a:t>
          </a:r>
          <a:endParaRPr lang="es-ES" sz="2000" b="1" dirty="0"/>
        </a:p>
      </dgm:t>
    </dgm:pt>
    <dgm:pt modelId="{E39A4A80-5017-460E-9522-625FB7969C1C}" type="parTrans" cxnId="{15C2AD37-B36E-4162-80F8-B99782D595BD}">
      <dgm:prSet/>
      <dgm:spPr/>
      <dgm:t>
        <a:bodyPr/>
        <a:lstStyle/>
        <a:p>
          <a:endParaRPr lang="es-ES" sz="2000"/>
        </a:p>
      </dgm:t>
    </dgm:pt>
    <dgm:pt modelId="{FC5479E4-FBDA-4917-8D5A-C29858CB2A6C}" type="sibTrans" cxnId="{15C2AD37-B36E-4162-80F8-B99782D595BD}">
      <dgm:prSet/>
      <dgm:spPr/>
      <dgm:t>
        <a:bodyPr/>
        <a:lstStyle/>
        <a:p>
          <a:endParaRPr lang="es-ES"/>
        </a:p>
      </dgm:t>
    </dgm:pt>
    <dgm:pt modelId="{26943930-3F5A-42B6-BACA-86A511D2E8B3}">
      <dgm:prSet phldrT="[Texto]" custT="1"/>
      <dgm:spPr/>
      <dgm:t>
        <a:bodyPr/>
        <a:lstStyle/>
        <a:p>
          <a:r>
            <a:rPr lang="es-ES" sz="2000" b="1" smtClean="0"/>
            <a:t>MANIFESTACIONES CULTURALES </a:t>
          </a:r>
          <a:endParaRPr lang="es-ES" sz="2000" b="1" dirty="0"/>
        </a:p>
      </dgm:t>
    </dgm:pt>
    <dgm:pt modelId="{2674BBFB-C818-4710-9778-79C59DBE2D6C}" type="parTrans" cxnId="{8D8BBA89-A539-41CB-B3AC-709851128127}">
      <dgm:prSet/>
      <dgm:spPr/>
      <dgm:t>
        <a:bodyPr/>
        <a:lstStyle/>
        <a:p>
          <a:endParaRPr lang="es-ES" sz="2000"/>
        </a:p>
      </dgm:t>
    </dgm:pt>
    <dgm:pt modelId="{C75FEB79-F222-45E3-9326-DD59224DE42E}" type="sibTrans" cxnId="{8D8BBA89-A539-41CB-B3AC-709851128127}">
      <dgm:prSet/>
      <dgm:spPr/>
      <dgm:t>
        <a:bodyPr/>
        <a:lstStyle/>
        <a:p>
          <a:endParaRPr lang="es-ES"/>
        </a:p>
      </dgm:t>
    </dgm:pt>
    <dgm:pt modelId="{2D331FAA-4485-47B3-8695-85E416786038}">
      <dgm:prSet custT="1"/>
      <dgm:spPr/>
      <dgm:t>
        <a:bodyPr/>
        <a:lstStyle/>
        <a:p>
          <a:r>
            <a:rPr lang="es-ES" sz="2000" b="1" smtClean="0"/>
            <a:t>POSEE 102 CON UN PORCENTAJE DE 72,35%</a:t>
          </a:r>
          <a:endParaRPr lang="es-ES" sz="2000" b="1" dirty="0"/>
        </a:p>
      </dgm:t>
    </dgm:pt>
    <dgm:pt modelId="{257E0E17-4664-42E3-8193-0492C7E7F527}" type="parTrans" cxnId="{416926E6-522E-4EDC-813A-F3E9C7F7B692}">
      <dgm:prSet/>
      <dgm:spPr/>
      <dgm:t>
        <a:bodyPr/>
        <a:lstStyle/>
        <a:p>
          <a:endParaRPr lang="es-ES" sz="2000"/>
        </a:p>
      </dgm:t>
    </dgm:pt>
    <dgm:pt modelId="{EB85044E-4111-4A58-AE19-C0D5DCF87FE0}" type="sibTrans" cxnId="{416926E6-522E-4EDC-813A-F3E9C7F7B692}">
      <dgm:prSet/>
      <dgm:spPr/>
      <dgm:t>
        <a:bodyPr/>
        <a:lstStyle/>
        <a:p>
          <a:endParaRPr lang="es-ES"/>
        </a:p>
      </dgm:t>
    </dgm:pt>
    <dgm:pt modelId="{D9ECD0BE-1025-4634-95A5-D0BDDFC32D2B}">
      <dgm:prSet custT="1"/>
      <dgm:spPr/>
      <dgm:t>
        <a:bodyPr/>
        <a:lstStyle/>
        <a:p>
          <a:r>
            <a:rPr lang="es-ES" sz="2000" b="1" smtClean="0"/>
            <a:t>CERRO BOMBOLÍ</a:t>
          </a:r>
        </a:p>
        <a:p>
          <a:r>
            <a:rPr lang="es-ES" sz="2000" b="1" smtClean="0"/>
            <a:t>BOSQUE SAN LUIS </a:t>
          </a:r>
        </a:p>
        <a:p>
          <a:r>
            <a:rPr lang="es-ES" sz="2000" b="1" smtClean="0"/>
            <a:t>RESERVA ECOLÓGICA  MARIANO CHANCHAY</a:t>
          </a:r>
        </a:p>
        <a:p>
          <a:r>
            <a:rPr lang="es-ES" sz="2000" b="1" smtClean="0"/>
            <a:t>TINALANDIA</a:t>
          </a:r>
        </a:p>
        <a:p>
          <a:r>
            <a:rPr lang="es-ES" sz="2000" b="1" smtClean="0"/>
            <a:t>JARDÍN BOTANICO PADRE JULIO MARRERO </a:t>
          </a:r>
        </a:p>
        <a:p>
          <a:r>
            <a:rPr lang="es-ES" sz="2000" b="1" smtClean="0"/>
            <a:t>BOSQUE PROTECTOR LA PERLA </a:t>
          </a:r>
          <a:endParaRPr lang="es-ES" sz="2000" b="1" dirty="0"/>
        </a:p>
      </dgm:t>
    </dgm:pt>
    <dgm:pt modelId="{F8DA7FB9-4A12-40C6-83DB-80830B180AB1}" type="sibTrans" cxnId="{EEC4CB39-DAE5-455F-9451-BD2958AFCDCA}">
      <dgm:prSet/>
      <dgm:spPr/>
      <dgm:t>
        <a:bodyPr/>
        <a:lstStyle/>
        <a:p>
          <a:endParaRPr lang="es-ES"/>
        </a:p>
      </dgm:t>
    </dgm:pt>
    <dgm:pt modelId="{0E6EFA91-BC27-4FB7-B8A4-234889EA8E3F}" type="parTrans" cxnId="{EEC4CB39-DAE5-455F-9451-BD2958AFCDCA}">
      <dgm:prSet/>
      <dgm:spPr/>
      <dgm:t>
        <a:bodyPr/>
        <a:lstStyle/>
        <a:p>
          <a:endParaRPr lang="es-ES" sz="2000"/>
        </a:p>
      </dgm:t>
    </dgm:pt>
    <dgm:pt modelId="{FB2C9A44-CC85-4A43-968E-B029CB0FEAD6}">
      <dgm:prSet custT="1"/>
      <dgm:spPr/>
      <dgm:t>
        <a:bodyPr/>
        <a:lstStyle/>
        <a:p>
          <a:endParaRPr lang="es-ES" sz="2000" b="1" dirty="0" smtClean="0"/>
        </a:p>
        <a:p>
          <a:r>
            <a:rPr lang="es-ES" sz="2000" b="1" dirty="0" smtClean="0"/>
            <a:t>PARQUE </a:t>
          </a:r>
          <a:r>
            <a:rPr lang="es-ES" sz="2000" b="1" dirty="0" smtClean="0"/>
            <a:t>ZARACAY </a:t>
          </a:r>
        </a:p>
        <a:p>
          <a:r>
            <a:rPr lang="es-ES" sz="2000" b="1" dirty="0" smtClean="0"/>
            <a:t>ANTIGUA CATEDRAL LA ASENCIÓN</a:t>
          </a:r>
        </a:p>
        <a:p>
          <a:r>
            <a:rPr lang="es-ES" sz="2000" b="1" dirty="0" smtClean="0"/>
            <a:t>MONUMENTO A LA FAMILIA TSÁCHILA </a:t>
          </a:r>
          <a:endParaRPr lang="es-ES" sz="2000" b="1" dirty="0" smtClean="0"/>
        </a:p>
        <a:p>
          <a:r>
            <a:rPr lang="es-ES" sz="2000" b="1" dirty="0" smtClean="0"/>
            <a:t>MONUMENTO </a:t>
          </a:r>
          <a:r>
            <a:rPr lang="es-ES" sz="2000" b="1" dirty="0" smtClean="0"/>
            <a:t>AL INDIO COLORADO </a:t>
          </a:r>
        </a:p>
        <a:p>
          <a:r>
            <a:rPr lang="es-ES" sz="2000" b="1" dirty="0" smtClean="0"/>
            <a:t>COSTUMBRES Y TRADICIONES TSÁCHILAS</a:t>
          </a:r>
        </a:p>
        <a:p>
          <a:endParaRPr lang="es-ES" sz="2000" b="1" dirty="0"/>
        </a:p>
      </dgm:t>
    </dgm:pt>
    <dgm:pt modelId="{99E27A8B-E6FA-4E47-875F-1F97A975884C}" type="parTrans" cxnId="{991D4E97-2A41-4273-BF6B-9CF50AD37375}">
      <dgm:prSet/>
      <dgm:spPr/>
      <dgm:t>
        <a:bodyPr/>
        <a:lstStyle/>
        <a:p>
          <a:endParaRPr lang="es-ES" sz="2000"/>
        </a:p>
      </dgm:t>
    </dgm:pt>
    <dgm:pt modelId="{BE03EBD6-242A-42EC-8244-0623EF3695CC}" type="sibTrans" cxnId="{991D4E97-2A41-4273-BF6B-9CF50AD37375}">
      <dgm:prSet/>
      <dgm:spPr/>
      <dgm:t>
        <a:bodyPr/>
        <a:lstStyle/>
        <a:p>
          <a:endParaRPr lang="es-ES"/>
        </a:p>
      </dgm:t>
    </dgm:pt>
    <dgm:pt modelId="{3490633A-88FE-451B-B8D3-AE733C7BC60A}">
      <dgm:prSet custT="1"/>
      <dgm:spPr/>
      <dgm:t>
        <a:bodyPr/>
        <a:lstStyle/>
        <a:p>
          <a:r>
            <a:rPr lang="es-ES" sz="2000" b="1" smtClean="0"/>
            <a:t>POSEE 39 MANISFESTACIONES CON EL 27,65%</a:t>
          </a:r>
          <a:endParaRPr lang="es-ES" sz="2000" b="1" dirty="0"/>
        </a:p>
      </dgm:t>
    </dgm:pt>
    <dgm:pt modelId="{9E90457E-4285-45AA-82A3-1093B4AF06A3}" type="parTrans" cxnId="{E7009499-F125-4C83-B009-89C8E71F9D67}">
      <dgm:prSet/>
      <dgm:spPr/>
      <dgm:t>
        <a:bodyPr/>
        <a:lstStyle/>
        <a:p>
          <a:endParaRPr lang="es-ES" sz="2000"/>
        </a:p>
      </dgm:t>
    </dgm:pt>
    <dgm:pt modelId="{358F2168-8867-41BB-AC92-3D19849EAF28}" type="sibTrans" cxnId="{E7009499-F125-4C83-B009-89C8E71F9D67}">
      <dgm:prSet/>
      <dgm:spPr/>
      <dgm:t>
        <a:bodyPr/>
        <a:lstStyle/>
        <a:p>
          <a:endParaRPr lang="es-ES"/>
        </a:p>
      </dgm:t>
    </dgm:pt>
    <dgm:pt modelId="{4E98043A-E7CB-48C4-B9E5-73A284239E42}" type="pres">
      <dgm:prSet presAssocID="{482A91D8-075B-4961-B627-E72A735729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5B88A5-41BA-4C1F-B459-44A20F77EE83}" type="pres">
      <dgm:prSet presAssocID="{7452E66D-D3DE-405A-933D-8C09DE63144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8B1897F-EB8B-4EBC-B696-EBED04BB50BE}" type="pres">
      <dgm:prSet presAssocID="{7452E66D-D3DE-405A-933D-8C09DE631445}" presName="rootComposite1" presStyleCnt="0"/>
      <dgm:spPr/>
      <dgm:t>
        <a:bodyPr/>
        <a:lstStyle/>
        <a:p>
          <a:endParaRPr lang="es-ES"/>
        </a:p>
      </dgm:t>
    </dgm:pt>
    <dgm:pt modelId="{3EC5EFBF-94B3-405B-9B67-CBFFD351D39D}" type="pres">
      <dgm:prSet presAssocID="{7452E66D-D3DE-405A-933D-8C09DE631445}" presName="rootText1" presStyleLbl="node0" presStyleIdx="0" presStyleCnt="1" custScaleX="275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744ACA-3C40-43F6-8807-C67C3A84C1E5}" type="pres">
      <dgm:prSet presAssocID="{7452E66D-D3DE-405A-933D-8C09DE63144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1F8BC5A-1FF5-4851-B746-C8923B0AE719}" type="pres">
      <dgm:prSet presAssocID="{7452E66D-D3DE-405A-933D-8C09DE631445}" presName="hierChild2" presStyleCnt="0"/>
      <dgm:spPr/>
      <dgm:t>
        <a:bodyPr/>
        <a:lstStyle/>
        <a:p>
          <a:endParaRPr lang="es-ES"/>
        </a:p>
      </dgm:t>
    </dgm:pt>
    <dgm:pt modelId="{3852B8F2-0991-489F-8AAB-39BAB55B78CA}" type="pres">
      <dgm:prSet presAssocID="{E39A4A80-5017-460E-9522-625FB7969C1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3BFEBF5-5FBF-4539-8B10-EF42C28F28BA}" type="pres">
      <dgm:prSet presAssocID="{45A2BF40-AF08-4EF7-84C3-317474918B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BE36502-1406-4F5D-AD4D-BB6D09884318}" type="pres">
      <dgm:prSet presAssocID="{45A2BF40-AF08-4EF7-84C3-317474918B1B}" presName="rootComposite" presStyleCnt="0"/>
      <dgm:spPr/>
      <dgm:t>
        <a:bodyPr/>
        <a:lstStyle/>
        <a:p>
          <a:endParaRPr lang="es-ES"/>
        </a:p>
      </dgm:t>
    </dgm:pt>
    <dgm:pt modelId="{73E3A2F0-D4C8-4F2C-A14E-6147B2BCDF23}" type="pres">
      <dgm:prSet presAssocID="{45A2BF40-AF08-4EF7-84C3-317474918B1B}" presName="rootText" presStyleLbl="node2" presStyleIdx="0" presStyleCnt="2" custScaleX="15653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26530C1-68DB-4FE0-99C3-FF49FB8B18BB}" type="pres">
      <dgm:prSet presAssocID="{45A2BF40-AF08-4EF7-84C3-317474918B1B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AD2C08-9313-440B-A7DA-C0D69A6F2AC8}" type="pres">
      <dgm:prSet presAssocID="{45A2BF40-AF08-4EF7-84C3-317474918B1B}" presName="hierChild4" presStyleCnt="0"/>
      <dgm:spPr/>
      <dgm:t>
        <a:bodyPr/>
        <a:lstStyle/>
        <a:p>
          <a:endParaRPr lang="es-ES"/>
        </a:p>
      </dgm:t>
    </dgm:pt>
    <dgm:pt modelId="{808A6A18-A09F-4F67-9984-EF3C2F0A8918}" type="pres">
      <dgm:prSet presAssocID="{257E0E17-4664-42E3-8193-0492C7E7F527}" presName="Name37" presStyleLbl="parChTrans1D3" presStyleIdx="0" presStyleCnt="2"/>
      <dgm:spPr/>
      <dgm:t>
        <a:bodyPr/>
        <a:lstStyle/>
        <a:p>
          <a:endParaRPr lang="es-ES"/>
        </a:p>
      </dgm:t>
    </dgm:pt>
    <dgm:pt modelId="{6895B438-F652-4B2F-9A86-8ED4FB241DD0}" type="pres">
      <dgm:prSet presAssocID="{2D331FAA-4485-47B3-8695-85E4167860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650E7C6-1B43-4384-9F09-4C5A6F5007AA}" type="pres">
      <dgm:prSet presAssocID="{2D331FAA-4485-47B3-8695-85E416786038}" presName="rootComposite" presStyleCnt="0"/>
      <dgm:spPr/>
      <dgm:t>
        <a:bodyPr/>
        <a:lstStyle/>
        <a:p>
          <a:endParaRPr lang="es-ES"/>
        </a:p>
      </dgm:t>
    </dgm:pt>
    <dgm:pt modelId="{19708289-7457-4B36-9126-13C275D29528}" type="pres">
      <dgm:prSet presAssocID="{2D331FAA-4485-47B3-8695-85E416786038}" presName="rootText" presStyleLbl="node3" presStyleIdx="0" presStyleCnt="2" custScaleX="156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A8BD-5D88-4EF1-B30A-4918903E359A}" type="pres">
      <dgm:prSet presAssocID="{2D331FAA-4485-47B3-8695-85E4167860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831BB91A-35A7-4CE6-8255-E7C3D4CA1C85}" type="pres">
      <dgm:prSet presAssocID="{2D331FAA-4485-47B3-8695-85E416786038}" presName="hierChild4" presStyleCnt="0"/>
      <dgm:spPr/>
      <dgm:t>
        <a:bodyPr/>
        <a:lstStyle/>
        <a:p>
          <a:endParaRPr lang="es-ES"/>
        </a:p>
      </dgm:t>
    </dgm:pt>
    <dgm:pt modelId="{1AFADA50-7443-4CEB-AD1B-37E27112C87A}" type="pres">
      <dgm:prSet presAssocID="{0E6EFA91-BC27-4FB7-B8A4-234889EA8E3F}" presName="Name37" presStyleLbl="parChTrans1D4" presStyleIdx="0" presStyleCnt="2"/>
      <dgm:spPr/>
      <dgm:t>
        <a:bodyPr/>
        <a:lstStyle/>
        <a:p>
          <a:endParaRPr lang="es-ES"/>
        </a:p>
      </dgm:t>
    </dgm:pt>
    <dgm:pt modelId="{A9E6A99C-F233-4A13-8A9D-FCB770D10FA9}" type="pres">
      <dgm:prSet presAssocID="{D9ECD0BE-1025-4634-95A5-D0BDDFC32D2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3603160-C18A-4D0B-9EBE-D5E8BC1A3E18}" type="pres">
      <dgm:prSet presAssocID="{D9ECD0BE-1025-4634-95A5-D0BDDFC32D2B}" presName="rootComposite" presStyleCnt="0"/>
      <dgm:spPr/>
      <dgm:t>
        <a:bodyPr/>
        <a:lstStyle/>
        <a:p>
          <a:endParaRPr lang="es-ES"/>
        </a:p>
      </dgm:t>
    </dgm:pt>
    <dgm:pt modelId="{71C797D5-064D-4F8E-BCA8-C4CE70B190BC}" type="pres">
      <dgm:prSet presAssocID="{D9ECD0BE-1025-4634-95A5-D0BDDFC32D2B}" presName="rootText" presStyleLbl="node4" presStyleIdx="0" presStyleCnt="2" custScaleX="139683" custScaleY="229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13B721-477D-4342-A86D-1D903F20E20C}" type="pres">
      <dgm:prSet presAssocID="{D9ECD0BE-1025-4634-95A5-D0BDDFC32D2B}" presName="rootConnector" presStyleLbl="node4" presStyleIdx="0" presStyleCnt="2"/>
      <dgm:spPr/>
      <dgm:t>
        <a:bodyPr/>
        <a:lstStyle/>
        <a:p>
          <a:endParaRPr lang="es-ES"/>
        </a:p>
      </dgm:t>
    </dgm:pt>
    <dgm:pt modelId="{B93CF045-8880-4BC8-AFE5-3E9619B0DF0C}" type="pres">
      <dgm:prSet presAssocID="{D9ECD0BE-1025-4634-95A5-D0BDDFC32D2B}" presName="hierChild4" presStyleCnt="0"/>
      <dgm:spPr/>
      <dgm:t>
        <a:bodyPr/>
        <a:lstStyle/>
        <a:p>
          <a:endParaRPr lang="es-ES"/>
        </a:p>
      </dgm:t>
    </dgm:pt>
    <dgm:pt modelId="{1719F72C-35DF-4399-A778-1703863E8DAB}" type="pres">
      <dgm:prSet presAssocID="{D9ECD0BE-1025-4634-95A5-D0BDDFC32D2B}" presName="hierChild5" presStyleCnt="0"/>
      <dgm:spPr/>
      <dgm:t>
        <a:bodyPr/>
        <a:lstStyle/>
        <a:p>
          <a:endParaRPr lang="es-ES"/>
        </a:p>
      </dgm:t>
    </dgm:pt>
    <dgm:pt modelId="{BB0BCA7B-2E8D-4805-AC73-DB3579E57F76}" type="pres">
      <dgm:prSet presAssocID="{2D331FAA-4485-47B3-8695-85E416786038}" presName="hierChild5" presStyleCnt="0"/>
      <dgm:spPr/>
      <dgm:t>
        <a:bodyPr/>
        <a:lstStyle/>
        <a:p>
          <a:endParaRPr lang="es-ES"/>
        </a:p>
      </dgm:t>
    </dgm:pt>
    <dgm:pt modelId="{7D2351C2-0E23-4C33-BC6E-418824771BF1}" type="pres">
      <dgm:prSet presAssocID="{45A2BF40-AF08-4EF7-84C3-317474918B1B}" presName="hierChild5" presStyleCnt="0"/>
      <dgm:spPr/>
      <dgm:t>
        <a:bodyPr/>
        <a:lstStyle/>
        <a:p>
          <a:endParaRPr lang="es-ES"/>
        </a:p>
      </dgm:t>
    </dgm:pt>
    <dgm:pt modelId="{D5CDB0B9-AE4B-4E62-91D7-933CB5324A64}" type="pres">
      <dgm:prSet presAssocID="{2674BBFB-C818-4710-9778-79C59DBE2D6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8FBBA9-10AB-440E-8DE4-ABE97B61DC51}" type="pres">
      <dgm:prSet presAssocID="{26943930-3F5A-42B6-BACA-86A511D2E8B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4D5006-CDA5-4B04-9437-542C71788193}" type="pres">
      <dgm:prSet presAssocID="{26943930-3F5A-42B6-BACA-86A511D2E8B3}" presName="rootComposite" presStyleCnt="0"/>
      <dgm:spPr/>
      <dgm:t>
        <a:bodyPr/>
        <a:lstStyle/>
        <a:p>
          <a:endParaRPr lang="es-ES"/>
        </a:p>
      </dgm:t>
    </dgm:pt>
    <dgm:pt modelId="{D06BF621-9496-43AB-B6ED-099304563612}" type="pres">
      <dgm:prSet presAssocID="{26943930-3F5A-42B6-BACA-86A511D2E8B3}" presName="rootText" presStyleLbl="node2" presStyleIdx="1" presStyleCnt="2" custScaleX="167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9BF817-FB9A-4566-87FC-659EAAADAA4C}" type="pres">
      <dgm:prSet presAssocID="{26943930-3F5A-42B6-BACA-86A511D2E8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36C9E146-DFB8-4F61-B0B1-ABF6741A5246}" type="pres">
      <dgm:prSet presAssocID="{26943930-3F5A-42B6-BACA-86A511D2E8B3}" presName="hierChild4" presStyleCnt="0"/>
      <dgm:spPr/>
      <dgm:t>
        <a:bodyPr/>
        <a:lstStyle/>
        <a:p>
          <a:endParaRPr lang="es-ES"/>
        </a:p>
      </dgm:t>
    </dgm:pt>
    <dgm:pt modelId="{E4D51F5E-B718-4C09-99B1-DC2FFAD312E0}" type="pres">
      <dgm:prSet presAssocID="{9E90457E-4285-45AA-82A3-1093B4AF06A3}" presName="Name37" presStyleLbl="parChTrans1D3" presStyleIdx="1" presStyleCnt="2"/>
      <dgm:spPr/>
      <dgm:t>
        <a:bodyPr/>
        <a:lstStyle/>
        <a:p>
          <a:endParaRPr lang="es-ES"/>
        </a:p>
      </dgm:t>
    </dgm:pt>
    <dgm:pt modelId="{F705DD24-03C2-4514-AC75-BC52942949AC}" type="pres">
      <dgm:prSet presAssocID="{3490633A-88FE-451B-B8D3-AE733C7BC60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2392876-EEA6-421B-B2AD-7996679C527C}" type="pres">
      <dgm:prSet presAssocID="{3490633A-88FE-451B-B8D3-AE733C7BC60A}" presName="rootComposite" presStyleCnt="0"/>
      <dgm:spPr/>
      <dgm:t>
        <a:bodyPr/>
        <a:lstStyle/>
        <a:p>
          <a:endParaRPr lang="es-ES"/>
        </a:p>
      </dgm:t>
    </dgm:pt>
    <dgm:pt modelId="{03658F0D-0D8A-4CAE-B2EE-0636640C6404}" type="pres">
      <dgm:prSet presAssocID="{3490633A-88FE-451B-B8D3-AE733C7BC60A}" presName="rootText" presStyleLbl="node3" presStyleIdx="1" presStyleCnt="2" custScaleX="164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5D8C9-B707-4D00-ADC7-C45D4AD29E3D}" type="pres">
      <dgm:prSet presAssocID="{3490633A-88FE-451B-B8D3-AE733C7BC60A}" presName="rootConnector" presStyleLbl="node3" presStyleIdx="1" presStyleCnt="2"/>
      <dgm:spPr/>
      <dgm:t>
        <a:bodyPr/>
        <a:lstStyle/>
        <a:p>
          <a:endParaRPr lang="es-ES"/>
        </a:p>
      </dgm:t>
    </dgm:pt>
    <dgm:pt modelId="{5CF57B7C-5598-46F6-8DE7-382D9071B60A}" type="pres">
      <dgm:prSet presAssocID="{3490633A-88FE-451B-B8D3-AE733C7BC60A}" presName="hierChild4" presStyleCnt="0"/>
      <dgm:spPr/>
      <dgm:t>
        <a:bodyPr/>
        <a:lstStyle/>
        <a:p>
          <a:endParaRPr lang="es-ES"/>
        </a:p>
      </dgm:t>
    </dgm:pt>
    <dgm:pt modelId="{B908C4EB-4E72-4723-8929-21F29CF44157}" type="pres">
      <dgm:prSet presAssocID="{99E27A8B-E6FA-4E47-875F-1F97A975884C}" presName="Name37" presStyleLbl="parChTrans1D4" presStyleIdx="1" presStyleCnt="2"/>
      <dgm:spPr/>
      <dgm:t>
        <a:bodyPr/>
        <a:lstStyle/>
        <a:p>
          <a:endParaRPr lang="es-ES"/>
        </a:p>
      </dgm:t>
    </dgm:pt>
    <dgm:pt modelId="{5BC8E638-0F8B-4781-96DC-0C364A21CB5C}" type="pres">
      <dgm:prSet presAssocID="{FB2C9A44-CC85-4A43-968E-B029CB0FEAD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7F21989-C11E-4528-8AF2-85214DA9C710}" type="pres">
      <dgm:prSet presAssocID="{FB2C9A44-CC85-4A43-968E-B029CB0FEAD6}" presName="rootComposite" presStyleCnt="0"/>
      <dgm:spPr/>
      <dgm:t>
        <a:bodyPr/>
        <a:lstStyle/>
        <a:p>
          <a:endParaRPr lang="es-ES"/>
        </a:p>
      </dgm:t>
    </dgm:pt>
    <dgm:pt modelId="{E33E8B0D-122C-404E-86B7-7C071684D8A9}" type="pres">
      <dgm:prSet presAssocID="{FB2C9A44-CC85-4A43-968E-B029CB0FEAD6}" presName="rootText" presStyleLbl="node4" presStyleIdx="1" presStyleCnt="2" custScaleX="145232" custScaleY="222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EF1921-5462-4A04-9F3B-E309932455FA}" type="pres">
      <dgm:prSet presAssocID="{FB2C9A44-CC85-4A43-968E-B029CB0FEAD6}" presName="rootConnector" presStyleLbl="node4" presStyleIdx="1" presStyleCnt="2"/>
      <dgm:spPr/>
      <dgm:t>
        <a:bodyPr/>
        <a:lstStyle/>
        <a:p>
          <a:endParaRPr lang="es-ES"/>
        </a:p>
      </dgm:t>
    </dgm:pt>
    <dgm:pt modelId="{8766B0CB-1AAD-49CC-B651-7B9A5D464711}" type="pres">
      <dgm:prSet presAssocID="{FB2C9A44-CC85-4A43-968E-B029CB0FEAD6}" presName="hierChild4" presStyleCnt="0"/>
      <dgm:spPr/>
      <dgm:t>
        <a:bodyPr/>
        <a:lstStyle/>
        <a:p>
          <a:endParaRPr lang="es-ES"/>
        </a:p>
      </dgm:t>
    </dgm:pt>
    <dgm:pt modelId="{D03F5567-1518-402C-8721-47117E6B3DD1}" type="pres">
      <dgm:prSet presAssocID="{FB2C9A44-CC85-4A43-968E-B029CB0FEAD6}" presName="hierChild5" presStyleCnt="0"/>
      <dgm:spPr/>
      <dgm:t>
        <a:bodyPr/>
        <a:lstStyle/>
        <a:p>
          <a:endParaRPr lang="es-ES"/>
        </a:p>
      </dgm:t>
    </dgm:pt>
    <dgm:pt modelId="{5A021EB6-BC21-4EF2-ABD1-10B9B25C1567}" type="pres">
      <dgm:prSet presAssocID="{3490633A-88FE-451B-B8D3-AE733C7BC60A}" presName="hierChild5" presStyleCnt="0"/>
      <dgm:spPr/>
      <dgm:t>
        <a:bodyPr/>
        <a:lstStyle/>
        <a:p>
          <a:endParaRPr lang="es-ES"/>
        </a:p>
      </dgm:t>
    </dgm:pt>
    <dgm:pt modelId="{69BF401C-7384-4595-BD58-C910102518ED}" type="pres">
      <dgm:prSet presAssocID="{26943930-3F5A-42B6-BACA-86A511D2E8B3}" presName="hierChild5" presStyleCnt="0"/>
      <dgm:spPr/>
      <dgm:t>
        <a:bodyPr/>
        <a:lstStyle/>
        <a:p>
          <a:endParaRPr lang="es-ES"/>
        </a:p>
      </dgm:t>
    </dgm:pt>
    <dgm:pt modelId="{8C36D218-3B5B-47B6-9A3B-0477B35DBCEF}" type="pres">
      <dgm:prSet presAssocID="{7452E66D-D3DE-405A-933D-8C09DE631445}" presName="hierChild3" presStyleCnt="0"/>
      <dgm:spPr/>
      <dgm:t>
        <a:bodyPr/>
        <a:lstStyle/>
        <a:p>
          <a:endParaRPr lang="es-ES"/>
        </a:p>
      </dgm:t>
    </dgm:pt>
  </dgm:ptLst>
  <dgm:cxnLst>
    <dgm:cxn modelId="{10912A10-0D1C-43A3-AEF8-F6E4F031F158}" type="presOf" srcId="{7452E66D-D3DE-405A-933D-8C09DE631445}" destId="{3EC5EFBF-94B3-405B-9B67-CBFFD351D39D}" srcOrd="0" destOrd="0" presId="urn:microsoft.com/office/officeart/2005/8/layout/orgChart1"/>
    <dgm:cxn modelId="{9AEE8246-BEF3-4122-AD76-A5B22964F45F}" type="presOf" srcId="{FB2C9A44-CC85-4A43-968E-B029CB0FEAD6}" destId="{E33E8B0D-122C-404E-86B7-7C071684D8A9}" srcOrd="0" destOrd="0" presId="urn:microsoft.com/office/officeart/2005/8/layout/orgChart1"/>
    <dgm:cxn modelId="{D2D9D213-BB80-434C-BBDD-083401A8F1C0}" type="presOf" srcId="{45A2BF40-AF08-4EF7-84C3-317474918B1B}" destId="{826530C1-68DB-4FE0-99C3-FF49FB8B18BB}" srcOrd="1" destOrd="0" presId="urn:microsoft.com/office/officeart/2005/8/layout/orgChart1"/>
    <dgm:cxn modelId="{F2F36F99-0886-40B4-A20F-BB4E810BAEB9}" type="presOf" srcId="{26943930-3F5A-42B6-BACA-86A511D2E8B3}" destId="{D06BF621-9496-43AB-B6ED-099304563612}" srcOrd="0" destOrd="0" presId="urn:microsoft.com/office/officeart/2005/8/layout/orgChart1"/>
    <dgm:cxn modelId="{15C2AD37-B36E-4162-80F8-B99782D595BD}" srcId="{7452E66D-D3DE-405A-933D-8C09DE631445}" destId="{45A2BF40-AF08-4EF7-84C3-317474918B1B}" srcOrd="0" destOrd="0" parTransId="{E39A4A80-5017-460E-9522-625FB7969C1C}" sibTransId="{FC5479E4-FBDA-4917-8D5A-C29858CB2A6C}"/>
    <dgm:cxn modelId="{C5C4AA90-6B0B-4D2B-856D-32614E035CB9}" type="presOf" srcId="{2D331FAA-4485-47B3-8695-85E416786038}" destId="{CB82A8BD-5D88-4EF1-B30A-4918903E359A}" srcOrd="1" destOrd="0" presId="urn:microsoft.com/office/officeart/2005/8/layout/orgChart1"/>
    <dgm:cxn modelId="{9010DFB4-4F7F-4182-A568-F21AD7B69E25}" type="presOf" srcId="{D9ECD0BE-1025-4634-95A5-D0BDDFC32D2B}" destId="{71C797D5-064D-4F8E-BCA8-C4CE70B190BC}" srcOrd="0" destOrd="0" presId="urn:microsoft.com/office/officeart/2005/8/layout/orgChart1"/>
    <dgm:cxn modelId="{E7009499-F125-4C83-B009-89C8E71F9D67}" srcId="{26943930-3F5A-42B6-BACA-86A511D2E8B3}" destId="{3490633A-88FE-451B-B8D3-AE733C7BC60A}" srcOrd="0" destOrd="0" parTransId="{9E90457E-4285-45AA-82A3-1093B4AF06A3}" sibTransId="{358F2168-8867-41BB-AC92-3D19849EAF28}"/>
    <dgm:cxn modelId="{C8778C59-4FA8-4197-9745-E8575E99639A}" type="presOf" srcId="{7452E66D-D3DE-405A-933D-8C09DE631445}" destId="{28744ACA-3C40-43F6-8807-C67C3A84C1E5}" srcOrd="1" destOrd="0" presId="urn:microsoft.com/office/officeart/2005/8/layout/orgChart1"/>
    <dgm:cxn modelId="{416926E6-522E-4EDC-813A-F3E9C7F7B692}" srcId="{45A2BF40-AF08-4EF7-84C3-317474918B1B}" destId="{2D331FAA-4485-47B3-8695-85E416786038}" srcOrd="0" destOrd="0" parTransId="{257E0E17-4664-42E3-8193-0492C7E7F527}" sibTransId="{EB85044E-4111-4A58-AE19-C0D5DCF87FE0}"/>
    <dgm:cxn modelId="{846A30B7-43E6-48BF-A56A-D0E8C22BCF04}" type="presOf" srcId="{0E6EFA91-BC27-4FB7-B8A4-234889EA8E3F}" destId="{1AFADA50-7443-4CEB-AD1B-37E27112C87A}" srcOrd="0" destOrd="0" presId="urn:microsoft.com/office/officeart/2005/8/layout/orgChart1"/>
    <dgm:cxn modelId="{018DA5C3-FDCE-4BEC-A40D-97B283D80F3F}" type="presOf" srcId="{2674BBFB-C818-4710-9778-79C59DBE2D6C}" destId="{D5CDB0B9-AE4B-4E62-91D7-933CB5324A64}" srcOrd="0" destOrd="0" presId="urn:microsoft.com/office/officeart/2005/8/layout/orgChart1"/>
    <dgm:cxn modelId="{40FB1C68-56FA-485B-8841-6A302F3E5DDD}" type="presOf" srcId="{D9ECD0BE-1025-4634-95A5-D0BDDFC32D2B}" destId="{5D13B721-477D-4342-A86D-1D903F20E20C}" srcOrd="1" destOrd="0" presId="urn:microsoft.com/office/officeart/2005/8/layout/orgChart1"/>
    <dgm:cxn modelId="{991D4E97-2A41-4273-BF6B-9CF50AD37375}" srcId="{3490633A-88FE-451B-B8D3-AE733C7BC60A}" destId="{FB2C9A44-CC85-4A43-968E-B029CB0FEAD6}" srcOrd="0" destOrd="0" parTransId="{99E27A8B-E6FA-4E47-875F-1F97A975884C}" sibTransId="{BE03EBD6-242A-42EC-8244-0623EF3695CC}"/>
    <dgm:cxn modelId="{0CA9AD97-27F0-4BA0-BA06-F2FD3235D45F}" type="presOf" srcId="{26943930-3F5A-42B6-BACA-86A511D2E8B3}" destId="{9C9BF817-FB9A-4566-87FC-659EAAADAA4C}" srcOrd="1" destOrd="0" presId="urn:microsoft.com/office/officeart/2005/8/layout/orgChart1"/>
    <dgm:cxn modelId="{AAE4E4B9-1C0E-47E0-91E8-DD2142DDA294}" type="presOf" srcId="{9E90457E-4285-45AA-82A3-1093B4AF06A3}" destId="{E4D51F5E-B718-4C09-99B1-DC2FFAD312E0}" srcOrd="0" destOrd="0" presId="urn:microsoft.com/office/officeart/2005/8/layout/orgChart1"/>
    <dgm:cxn modelId="{E4C71206-EDE5-4812-A6EB-E86BCF07B661}" type="presOf" srcId="{E39A4A80-5017-460E-9522-625FB7969C1C}" destId="{3852B8F2-0991-489F-8AAB-39BAB55B78CA}" srcOrd="0" destOrd="0" presId="urn:microsoft.com/office/officeart/2005/8/layout/orgChart1"/>
    <dgm:cxn modelId="{EEC4CB39-DAE5-455F-9451-BD2958AFCDCA}" srcId="{2D331FAA-4485-47B3-8695-85E416786038}" destId="{D9ECD0BE-1025-4634-95A5-D0BDDFC32D2B}" srcOrd="0" destOrd="0" parTransId="{0E6EFA91-BC27-4FB7-B8A4-234889EA8E3F}" sibTransId="{F8DA7FB9-4A12-40C6-83DB-80830B180AB1}"/>
    <dgm:cxn modelId="{710550C0-375B-4E70-82C1-A0FE4122629B}" type="presOf" srcId="{45A2BF40-AF08-4EF7-84C3-317474918B1B}" destId="{73E3A2F0-D4C8-4F2C-A14E-6147B2BCDF23}" srcOrd="0" destOrd="0" presId="urn:microsoft.com/office/officeart/2005/8/layout/orgChart1"/>
    <dgm:cxn modelId="{8D5B8E06-B54B-4D4B-88E2-8FA98D0C784B}" type="presOf" srcId="{3490633A-88FE-451B-B8D3-AE733C7BC60A}" destId="{1FF5D8C9-B707-4D00-ADC7-C45D4AD29E3D}" srcOrd="1" destOrd="0" presId="urn:microsoft.com/office/officeart/2005/8/layout/orgChart1"/>
    <dgm:cxn modelId="{0D6F5F23-4A8F-469E-B89C-E4D275897231}" type="presOf" srcId="{257E0E17-4664-42E3-8193-0492C7E7F527}" destId="{808A6A18-A09F-4F67-9984-EF3C2F0A8918}" srcOrd="0" destOrd="0" presId="urn:microsoft.com/office/officeart/2005/8/layout/orgChart1"/>
    <dgm:cxn modelId="{60F6C350-8054-42C4-BC75-4724DC213B71}" type="presOf" srcId="{FB2C9A44-CC85-4A43-968E-B029CB0FEAD6}" destId="{F0EF1921-5462-4A04-9F3B-E309932455FA}" srcOrd="1" destOrd="0" presId="urn:microsoft.com/office/officeart/2005/8/layout/orgChart1"/>
    <dgm:cxn modelId="{F5EAEA19-B04A-46AB-80F3-36AABEA38E74}" type="presOf" srcId="{482A91D8-075B-4961-B627-E72A73572962}" destId="{4E98043A-E7CB-48C4-B9E5-73A284239E42}" srcOrd="0" destOrd="0" presId="urn:microsoft.com/office/officeart/2005/8/layout/orgChart1"/>
    <dgm:cxn modelId="{7A5F9987-FE38-415C-B714-5EDC848DABE0}" type="presOf" srcId="{3490633A-88FE-451B-B8D3-AE733C7BC60A}" destId="{03658F0D-0D8A-4CAE-B2EE-0636640C6404}" srcOrd="0" destOrd="0" presId="urn:microsoft.com/office/officeart/2005/8/layout/orgChart1"/>
    <dgm:cxn modelId="{6EC45186-683D-4FF4-8FCC-70633622CDA3}" type="presOf" srcId="{2D331FAA-4485-47B3-8695-85E416786038}" destId="{19708289-7457-4B36-9126-13C275D29528}" srcOrd="0" destOrd="0" presId="urn:microsoft.com/office/officeart/2005/8/layout/orgChart1"/>
    <dgm:cxn modelId="{8D8BBA89-A539-41CB-B3AC-709851128127}" srcId="{7452E66D-D3DE-405A-933D-8C09DE631445}" destId="{26943930-3F5A-42B6-BACA-86A511D2E8B3}" srcOrd="1" destOrd="0" parTransId="{2674BBFB-C818-4710-9778-79C59DBE2D6C}" sibTransId="{C75FEB79-F222-45E3-9326-DD59224DE42E}"/>
    <dgm:cxn modelId="{94D6EE3A-867C-49B3-9D90-4543E9AC99DD}" srcId="{482A91D8-075B-4961-B627-E72A73572962}" destId="{7452E66D-D3DE-405A-933D-8C09DE631445}" srcOrd="0" destOrd="0" parTransId="{9FF19E3F-2F43-47DD-B29F-C25F3B21C28E}" sibTransId="{77B5B7EA-7F63-49D9-AEA4-3CFB1A76B08A}"/>
    <dgm:cxn modelId="{21C6364D-50EB-4F35-B487-AE6865A9D54B}" type="presOf" srcId="{99E27A8B-E6FA-4E47-875F-1F97A975884C}" destId="{B908C4EB-4E72-4723-8929-21F29CF44157}" srcOrd="0" destOrd="0" presId="urn:microsoft.com/office/officeart/2005/8/layout/orgChart1"/>
    <dgm:cxn modelId="{5D1BBA1B-358F-4BEC-862D-8F03F726DE19}" type="presParOf" srcId="{4E98043A-E7CB-48C4-B9E5-73A284239E42}" destId="{BE5B88A5-41BA-4C1F-B459-44A20F77EE83}" srcOrd="0" destOrd="0" presId="urn:microsoft.com/office/officeart/2005/8/layout/orgChart1"/>
    <dgm:cxn modelId="{55A542D3-898E-47A3-83F3-4D57875D7437}" type="presParOf" srcId="{BE5B88A5-41BA-4C1F-B459-44A20F77EE83}" destId="{C8B1897F-EB8B-4EBC-B696-EBED04BB50BE}" srcOrd="0" destOrd="0" presId="urn:microsoft.com/office/officeart/2005/8/layout/orgChart1"/>
    <dgm:cxn modelId="{9541083F-2FA5-443B-AAF0-B0426C04ED93}" type="presParOf" srcId="{C8B1897F-EB8B-4EBC-B696-EBED04BB50BE}" destId="{3EC5EFBF-94B3-405B-9B67-CBFFD351D39D}" srcOrd="0" destOrd="0" presId="urn:microsoft.com/office/officeart/2005/8/layout/orgChart1"/>
    <dgm:cxn modelId="{F7A55C10-8067-40CA-AD1E-0EC13CB5AE10}" type="presParOf" srcId="{C8B1897F-EB8B-4EBC-B696-EBED04BB50BE}" destId="{28744ACA-3C40-43F6-8807-C67C3A84C1E5}" srcOrd="1" destOrd="0" presId="urn:microsoft.com/office/officeart/2005/8/layout/orgChart1"/>
    <dgm:cxn modelId="{D1E4BF25-2482-4F93-9246-B2176D107E87}" type="presParOf" srcId="{BE5B88A5-41BA-4C1F-B459-44A20F77EE83}" destId="{01F8BC5A-1FF5-4851-B746-C8923B0AE719}" srcOrd="1" destOrd="0" presId="urn:microsoft.com/office/officeart/2005/8/layout/orgChart1"/>
    <dgm:cxn modelId="{E883881D-4B4A-4BD2-BA38-49684B0B7EAD}" type="presParOf" srcId="{01F8BC5A-1FF5-4851-B746-C8923B0AE719}" destId="{3852B8F2-0991-489F-8AAB-39BAB55B78CA}" srcOrd="0" destOrd="0" presId="urn:microsoft.com/office/officeart/2005/8/layout/orgChart1"/>
    <dgm:cxn modelId="{05C6DC8D-9EE1-4DAD-81BF-31C88B27FEEE}" type="presParOf" srcId="{01F8BC5A-1FF5-4851-B746-C8923B0AE719}" destId="{23BFEBF5-5FBF-4539-8B10-EF42C28F28BA}" srcOrd="1" destOrd="0" presId="urn:microsoft.com/office/officeart/2005/8/layout/orgChart1"/>
    <dgm:cxn modelId="{68A87502-30C2-4E0D-AEB8-73192E35454C}" type="presParOf" srcId="{23BFEBF5-5FBF-4539-8B10-EF42C28F28BA}" destId="{ABE36502-1406-4F5D-AD4D-BB6D09884318}" srcOrd="0" destOrd="0" presId="urn:microsoft.com/office/officeart/2005/8/layout/orgChart1"/>
    <dgm:cxn modelId="{AB25C0DD-812A-4C55-BBF9-EE73468DD39F}" type="presParOf" srcId="{ABE36502-1406-4F5D-AD4D-BB6D09884318}" destId="{73E3A2F0-D4C8-4F2C-A14E-6147B2BCDF23}" srcOrd="0" destOrd="0" presId="urn:microsoft.com/office/officeart/2005/8/layout/orgChart1"/>
    <dgm:cxn modelId="{900CF072-AC8F-4ACF-926D-583EEC129B30}" type="presParOf" srcId="{ABE36502-1406-4F5D-AD4D-BB6D09884318}" destId="{826530C1-68DB-4FE0-99C3-FF49FB8B18BB}" srcOrd="1" destOrd="0" presId="urn:microsoft.com/office/officeart/2005/8/layout/orgChart1"/>
    <dgm:cxn modelId="{2FB5ABFF-89E7-431A-A60D-9C327196A807}" type="presParOf" srcId="{23BFEBF5-5FBF-4539-8B10-EF42C28F28BA}" destId="{9BAD2C08-9313-440B-A7DA-C0D69A6F2AC8}" srcOrd="1" destOrd="0" presId="urn:microsoft.com/office/officeart/2005/8/layout/orgChart1"/>
    <dgm:cxn modelId="{E1EC77D2-BFA6-44D7-8E5D-5FE2D3972614}" type="presParOf" srcId="{9BAD2C08-9313-440B-A7DA-C0D69A6F2AC8}" destId="{808A6A18-A09F-4F67-9984-EF3C2F0A8918}" srcOrd="0" destOrd="0" presId="urn:microsoft.com/office/officeart/2005/8/layout/orgChart1"/>
    <dgm:cxn modelId="{7B00DF86-09A6-46EC-B24A-83D12BB33231}" type="presParOf" srcId="{9BAD2C08-9313-440B-A7DA-C0D69A6F2AC8}" destId="{6895B438-F652-4B2F-9A86-8ED4FB241DD0}" srcOrd="1" destOrd="0" presId="urn:microsoft.com/office/officeart/2005/8/layout/orgChart1"/>
    <dgm:cxn modelId="{35DFD24B-45B9-429F-8EBB-25B9A9951A10}" type="presParOf" srcId="{6895B438-F652-4B2F-9A86-8ED4FB241DD0}" destId="{C650E7C6-1B43-4384-9F09-4C5A6F5007AA}" srcOrd="0" destOrd="0" presId="urn:microsoft.com/office/officeart/2005/8/layout/orgChart1"/>
    <dgm:cxn modelId="{8E1C64B9-335D-405A-92EA-F1D04BAD505A}" type="presParOf" srcId="{C650E7C6-1B43-4384-9F09-4C5A6F5007AA}" destId="{19708289-7457-4B36-9126-13C275D29528}" srcOrd="0" destOrd="0" presId="urn:microsoft.com/office/officeart/2005/8/layout/orgChart1"/>
    <dgm:cxn modelId="{22A7F012-A8DE-4FCC-B0A4-D8A1BAEA1F42}" type="presParOf" srcId="{C650E7C6-1B43-4384-9F09-4C5A6F5007AA}" destId="{CB82A8BD-5D88-4EF1-B30A-4918903E359A}" srcOrd="1" destOrd="0" presId="urn:microsoft.com/office/officeart/2005/8/layout/orgChart1"/>
    <dgm:cxn modelId="{AA23E74A-7035-429B-BA71-DB0CFEC92D0B}" type="presParOf" srcId="{6895B438-F652-4B2F-9A86-8ED4FB241DD0}" destId="{831BB91A-35A7-4CE6-8255-E7C3D4CA1C85}" srcOrd="1" destOrd="0" presId="urn:microsoft.com/office/officeart/2005/8/layout/orgChart1"/>
    <dgm:cxn modelId="{C208CCAC-D2A9-44FD-831C-6D5523858023}" type="presParOf" srcId="{831BB91A-35A7-4CE6-8255-E7C3D4CA1C85}" destId="{1AFADA50-7443-4CEB-AD1B-37E27112C87A}" srcOrd="0" destOrd="0" presId="urn:microsoft.com/office/officeart/2005/8/layout/orgChart1"/>
    <dgm:cxn modelId="{C99E493F-B6FE-4560-B8F9-3DAF66B1194B}" type="presParOf" srcId="{831BB91A-35A7-4CE6-8255-E7C3D4CA1C85}" destId="{A9E6A99C-F233-4A13-8A9D-FCB770D10FA9}" srcOrd="1" destOrd="0" presId="urn:microsoft.com/office/officeart/2005/8/layout/orgChart1"/>
    <dgm:cxn modelId="{ED487CD0-47BA-4D16-A88F-099D3D830D36}" type="presParOf" srcId="{A9E6A99C-F233-4A13-8A9D-FCB770D10FA9}" destId="{E3603160-C18A-4D0B-9EBE-D5E8BC1A3E18}" srcOrd="0" destOrd="0" presId="urn:microsoft.com/office/officeart/2005/8/layout/orgChart1"/>
    <dgm:cxn modelId="{A91931A7-1E7D-4844-B178-632148FE9936}" type="presParOf" srcId="{E3603160-C18A-4D0B-9EBE-D5E8BC1A3E18}" destId="{71C797D5-064D-4F8E-BCA8-C4CE70B190BC}" srcOrd="0" destOrd="0" presId="urn:microsoft.com/office/officeart/2005/8/layout/orgChart1"/>
    <dgm:cxn modelId="{C8897C13-055D-423E-8DFB-50FACA446B5A}" type="presParOf" srcId="{E3603160-C18A-4D0B-9EBE-D5E8BC1A3E18}" destId="{5D13B721-477D-4342-A86D-1D903F20E20C}" srcOrd="1" destOrd="0" presId="urn:microsoft.com/office/officeart/2005/8/layout/orgChart1"/>
    <dgm:cxn modelId="{299E9B7D-F119-4B1A-9FC8-595A31D6B1CF}" type="presParOf" srcId="{A9E6A99C-F233-4A13-8A9D-FCB770D10FA9}" destId="{B93CF045-8880-4BC8-AFE5-3E9619B0DF0C}" srcOrd="1" destOrd="0" presId="urn:microsoft.com/office/officeart/2005/8/layout/orgChart1"/>
    <dgm:cxn modelId="{1C95455E-A6DE-4E2D-80B5-A7324FE3BF91}" type="presParOf" srcId="{A9E6A99C-F233-4A13-8A9D-FCB770D10FA9}" destId="{1719F72C-35DF-4399-A778-1703863E8DAB}" srcOrd="2" destOrd="0" presId="urn:microsoft.com/office/officeart/2005/8/layout/orgChart1"/>
    <dgm:cxn modelId="{F22BFFC2-7F18-4E1A-A71B-FB264AC0F336}" type="presParOf" srcId="{6895B438-F652-4B2F-9A86-8ED4FB241DD0}" destId="{BB0BCA7B-2E8D-4805-AC73-DB3579E57F76}" srcOrd="2" destOrd="0" presId="urn:microsoft.com/office/officeart/2005/8/layout/orgChart1"/>
    <dgm:cxn modelId="{EC2FA0BA-70FC-496D-BE20-521905882CAB}" type="presParOf" srcId="{23BFEBF5-5FBF-4539-8B10-EF42C28F28BA}" destId="{7D2351C2-0E23-4C33-BC6E-418824771BF1}" srcOrd="2" destOrd="0" presId="urn:microsoft.com/office/officeart/2005/8/layout/orgChart1"/>
    <dgm:cxn modelId="{3BFD3F11-4C9D-45DB-B83B-E77A64139173}" type="presParOf" srcId="{01F8BC5A-1FF5-4851-B746-C8923B0AE719}" destId="{D5CDB0B9-AE4B-4E62-91D7-933CB5324A64}" srcOrd="2" destOrd="0" presId="urn:microsoft.com/office/officeart/2005/8/layout/orgChart1"/>
    <dgm:cxn modelId="{273758A0-226C-4C52-B8C3-853B87BBA126}" type="presParOf" srcId="{01F8BC5A-1FF5-4851-B746-C8923B0AE719}" destId="{0C8FBBA9-10AB-440E-8DE4-ABE97B61DC51}" srcOrd="3" destOrd="0" presId="urn:microsoft.com/office/officeart/2005/8/layout/orgChart1"/>
    <dgm:cxn modelId="{C13DF990-A3D1-4457-B107-80EDDCDA1D17}" type="presParOf" srcId="{0C8FBBA9-10AB-440E-8DE4-ABE97B61DC51}" destId="{514D5006-CDA5-4B04-9437-542C71788193}" srcOrd="0" destOrd="0" presId="urn:microsoft.com/office/officeart/2005/8/layout/orgChart1"/>
    <dgm:cxn modelId="{388AF9E7-B07A-4C54-AF68-E58EC3A231F9}" type="presParOf" srcId="{514D5006-CDA5-4B04-9437-542C71788193}" destId="{D06BF621-9496-43AB-B6ED-099304563612}" srcOrd="0" destOrd="0" presId="urn:microsoft.com/office/officeart/2005/8/layout/orgChart1"/>
    <dgm:cxn modelId="{D9C5AB14-4DFE-4978-9D27-ABF810596CFB}" type="presParOf" srcId="{514D5006-CDA5-4B04-9437-542C71788193}" destId="{9C9BF817-FB9A-4566-87FC-659EAAADAA4C}" srcOrd="1" destOrd="0" presId="urn:microsoft.com/office/officeart/2005/8/layout/orgChart1"/>
    <dgm:cxn modelId="{5E494C6E-1058-463B-8240-FFA72295BCBD}" type="presParOf" srcId="{0C8FBBA9-10AB-440E-8DE4-ABE97B61DC51}" destId="{36C9E146-DFB8-4F61-B0B1-ABF6741A5246}" srcOrd="1" destOrd="0" presId="urn:microsoft.com/office/officeart/2005/8/layout/orgChart1"/>
    <dgm:cxn modelId="{2F5EB118-6516-4570-A4B8-F4341F24718E}" type="presParOf" srcId="{36C9E146-DFB8-4F61-B0B1-ABF6741A5246}" destId="{E4D51F5E-B718-4C09-99B1-DC2FFAD312E0}" srcOrd="0" destOrd="0" presId="urn:microsoft.com/office/officeart/2005/8/layout/orgChart1"/>
    <dgm:cxn modelId="{8B55D095-209E-486B-8C44-FE0EC8FFF246}" type="presParOf" srcId="{36C9E146-DFB8-4F61-B0B1-ABF6741A5246}" destId="{F705DD24-03C2-4514-AC75-BC52942949AC}" srcOrd="1" destOrd="0" presId="urn:microsoft.com/office/officeart/2005/8/layout/orgChart1"/>
    <dgm:cxn modelId="{35A9C480-08FA-45B3-9FEB-42DB7C248CBB}" type="presParOf" srcId="{F705DD24-03C2-4514-AC75-BC52942949AC}" destId="{92392876-EEA6-421B-B2AD-7996679C527C}" srcOrd="0" destOrd="0" presId="urn:microsoft.com/office/officeart/2005/8/layout/orgChart1"/>
    <dgm:cxn modelId="{19E1FFFA-35BF-4290-9AFE-E5A1F26EF62F}" type="presParOf" srcId="{92392876-EEA6-421B-B2AD-7996679C527C}" destId="{03658F0D-0D8A-4CAE-B2EE-0636640C6404}" srcOrd="0" destOrd="0" presId="urn:microsoft.com/office/officeart/2005/8/layout/orgChart1"/>
    <dgm:cxn modelId="{FD784176-7899-4DC4-AC0E-6329EDCC540B}" type="presParOf" srcId="{92392876-EEA6-421B-B2AD-7996679C527C}" destId="{1FF5D8C9-B707-4D00-ADC7-C45D4AD29E3D}" srcOrd="1" destOrd="0" presId="urn:microsoft.com/office/officeart/2005/8/layout/orgChart1"/>
    <dgm:cxn modelId="{09271508-73D7-4063-A352-FD8DC331BD4C}" type="presParOf" srcId="{F705DD24-03C2-4514-AC75-BC52942949AC}" destId="{5CF57B7C-5598-46F6-8DE7-382D9071B60A}" srcOrd="1" destOrd="0" presId="urn:microsoft.com/office/officeart/2005/8/layout/orgChart1"/>
    <dgm:cxn modelId="{CABAF635-F31F-48E5-8B86-C3313010DFEF}" type="presParOf" srcId="{5CF57B7C-5598-46F6-8DE7-382D9071B60A}" destId="{B908C4EB-4E72-4723-8929-21F29CF44157}" srcOrd="0" destOrd="0" presId="urn:microsoft.com/office/officeart/2005/8/layout/orgChart1"/>
    <dgm:cxn modelId="{B99A7A62-E367-4D37-84E6-F4C9D5355A32}" type="presParOf" srcId="{5CF57B7C-5598-46F6-8DE7-382D9071B60A}" destId="{5BC8E638-0F8B-4781-96DC-0C364A21CB5C}" srcOrd="1" destOrd="0" presId="urn:microsoft.com/office/officeart/2005/8/layout/orgChart1"/>
    <dgm:cxn modelId="{2F215758-7CFC-4A74-871F-C58D8525FFDC}" type="presParOf" srcId="{5BC8E638-0F8B-4781-96DC-0C364A21CB5C}" destId="{A7F21989-C11E-4528-8AF2-85214DA9C710}" srcOrd="0" destOrd="0" presId="urn:microsoft.com/office/officeart/2005/8/layout/orgChart1"/>
    <dgm:cxn modelId="{77D404AE-D685-47E9-9D36-33FB90EA2DB2}" type="presParOf" srcId="{A7F21989-C11E-4528-8AF2-85214DA9C710}" destId="{E33E8B0D-122C-404E-86B7-7C071684D8A9}" srcOrd="0" destOrd="0" presId="urn:microsoft.com/office/officeart/2005/8/layout/orgChart1"/>
    <dgm:cxn modelId="{13C41426-ED3C-4016-A7BA-9C2E5E06E52A}" type="presParOf" srcId="{A7F21989-C11E-4528-8AF2-85214DA9C710}" destId="{F0EF1921-5462-4A04-9F3B-E309932455FA}" srcOrd="1" destOrd="0" presId="urn:microsoft.com/office/officeart/2005/8/layout/orgChart1"/>
    <dgm:cxn modelId="{CC5636B4-C3DF-4476-840F-D96A08E04D3B}" type="presParOf" srcId="{5BC8E638-0F8B-4781-96DC-0C364A21CB5C}" destId="{8766B0CB-1AAD-49CC-B651-7B9A5D464711}" srcOrd="1" destOrd="0" presId="urn:microsoft.com/office/officeart/2005/8/layout/orgChart1"/>
    <dgm:cxn modelId="{E8F817F3-1DB4-4460-AAA8-89CC2BFEA36C}" type="presParOf" srcId="{5BC8E638-0F8B-4781-96DC-0C364A21CB5C}" destId="{D03F5567-1518-402C-8721-47117E6B3DD1}" srcOrd="2" destOrd="0" presId="urn:microsoft.com/office/officeart/2005/8/layout/orgChart1"/>
    <dgm:cxn modelId="{BB0420BE-5883-4085-862D-72CF0870078D}" type="presParOf" srcId="{F705DD24-03C2-4514-AC75-BC52942949AC}" destId="{5A021EB6-BC21-4EF2-ABD1-10B9B25C1567}" srcOrd="2" destOrd="0" presId="urn:microsoft.com/office/officeart/2005/8/layout/orgChart1"/>
    <dgm:cxn modelId="{BA242AE4-D24A-4A69-B171-783C32BF6F35}" type="presParOf" srcId="{0C8FBBA9-10AB-440E-8DE4-ABE97B61DC51}" destId="{69BF401C-7384-4595-BD58-C910102518ED}" srcOrd="2" destOrd="0" presId="urn:microsoft.com/office/officeart/2005/8/layout/orgChart1"/>
    <dgm:cxn modelId="{DD4164B3-9F7B-4DFC-803E-80F5CE7F7C30}" type="presParOf" srcId="{BE5B88A5-41BA-4C1F-B459-44A20F77EE83}" destId="{8C36D218-3B5B-47B6-9A3B-0477B35DBC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A931AE-25EC-44ED-8339-59FA85F34E32}" type="doc">
      <dgm:prSet loTypeId="urn:microsoft.com/office/officeart/2005/8/layout/vList4#1" loCatId="pictur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60B6BD4E-C94F-42EF-B831-D86065C67E93}">
      <dgm:prSet phldrT="[Texto]" custT="1"/>
      <dgm:spPr/>
      <dgm:t>
        <a:bodyPr/>
        <a:lstStyle/>
        <a:p>
          <a:r>
            <a:rPr lang="es-ES" sz="2200" b="1" dirty="0" smtClean="0"/>
            <a:t>DISTRIBUIDAS EN 7 COMUNIDADES </a:t>
          </a:r>
        </a:p>
        <a:p>
          <a:r>
            <a:rPr lang="es-ES" sz="2200" b="1" dirty="0" smtClean="0"/>
            <a:t>CHIGUILPE, OTONGO MAPALÍ, PERIPA,EL POSTE, EL BÚA, EL CÓNGOMA Y LOS NARANJOS </a:t>
          </a:r>
          <a:endParaRPr lang="es-ES" sz="2200" b="1" dirty="0"/>
        </a:p>
      </dgm:t>
    </dgm:pt>
    <dgm:pt modelId="{21251810-EFC5-4BCC-82C0-6CBE8FF0B730}" type="parTrans" cxnId="{174F6C56-CE16-457D-9D19-D44F4231FBBF}">
      <dgm:prSet/>
      <dgm:spPr/>
      <dgm:t>
        <a:bodyPr/>
        <a:lstStyle/>
        <a:p>
          <a:endParaRPr lang="es-ES"/>
        </a:p>
      </dgm:t>
    </dgm:pt>
    <dgm:pt modelId="{81C0FDA0-3F96-46A2-8A59-E748EE772E8A}" type="sibTrans" cxnId="{174F6C56-CE16-457D-9D19-D44F4231FBBF}">
      <dgm:prSet/>
      <dgm:spPr/>
      <dgm:t>
        <a:bodyPr/>
        <a:lstStyle/>
        <a:p>
          <a:endParaRPr lang="es-ES"/>
        </a:p>
      </dgm:t>
    </dgm:pt>
    <dgm:pt modelId="{DEC4892F-6941-47D0-A760-17F96B1A987E}">
      <dgm:prSet phldrT="[Texto]" custT="1"/>
      <dgm:spPr/>
      <dgm:t>
        <a:bodyPr/>
        <a:lstStyle/>
        <a:p>
          <a:r>
            <a:rPr lang="es-ES" sz="2200" b="1" smtClean="0"/>
            <a:t>COMIDA TÍPICA</a:t>
          </a:r>
          <a:endParaRPr lang="es-ES" sz="2200" b="1" dirty="0"/>
        </a:p>
      </dgm:t>
    </dgm:pt>
    <dgm:pt modelId="{2893DB2F-6FD4-4FAA-9464-06BAF3B61F98}" type="parTrans" cxnId="{394F802B-334A-4AF8-8D8A-21F58B813BC0}">
      <dgm:prSet/>
      <dgm:spPr/>
      <dgm:t>
        <a:bodyPr/>
        <a:lstStyle/>
        <a:p>
          <a:endParaRPr lang="es-ES"/>
        </a:p>
      </dgm:t>
    </dgm:pt>
    <dgm:pt modelId="{86AB33FA-6138-4570-86C6-57067D29FCC2}" type="sibTrans" cxnId="{394F802B-334A-4AF8-8D8A-21F58B813BC0}">
      <dgm:prSet/>
      <dgm:spPr/>
      <dgm:t>
        <a:bodyPr/>
        <a:lstStyle/>
        <a:p>
          <a:endParaRPr lang="es-ES"/>
        </a:p>
      </dgm:t>
    </dgm:pt>
    <dgm:pt modelId="{4CAA875F-1A57-4B0F-AC7D-2F949BB340D5}">
      <dgm:prSet phldrT="[Texto]" custT="1"/>
      <dgm:spPr/>
      <dgm:t>
        <a:bodyPr/>
        <a:lstStyle/>
        <a:p>
          <a:r>
            <a:rPr lang="es-ES" sz="2200" b="1" smtClean="0"/>
            <a:t>CHICHA DE YUCA </a:t>
          </a:r>
          <a:endParaRPr lang="es-ES" sz="2200" b="1" dirty="0"/>
        </a:p>
      </dgm:t>
    </dgm:pt>
    <dgm:pt modelId="{F9A2CA32-EED1-4376-BA7D-65A96732CBAC}" type="parTrans" cxnId="{D478F241-49AF-497D-84CF-B39B5C649C42}">
      <dgm:prSet/>
      <dgm:spPr/>
      <dgm:t>
        <a:bodyPr/>
        <a:lstStyle/>
        <a:p>
          <a:endParaRPr lang="es-ES"/>
        </a:p>
      </dgm:t>
    </dgm:pt>
    <dgm:pt modelId="{F78E4037-352B-442C-9AAA-9F7EAD0D8BA0}" type="sibTrans" cxnId="{D478F241-49AF-497D-84CF-B39B5C649C42}">
      <dgm:prSet/>
      <dgm:spPr/>
      <dgm:t>
        <a:bodyPr/>
        <a:lstStyle/>
        <a:p>
          <a:endParaRPr lang="es-ES"/>
        </a:p>
      </dgm:t>
    </dgm:pt>
    <dgm:pt modelId="{771F6478-5EC9-43BF-BA3B-A288667760E5}">
      <dgm:prSet phldrT="[Texto]" custT="1"/>
      <dgm:spPr/>
      <dgm:t>
        <a:bodyPr/>
        <a:lstStyle/>
        <a:p>
          <a:r>
            <a:rPr lang="es-ES" sz="2200" b="1" dirty="0" smtClean="0"/>
            <a:t>FIESTA TRADICIONAL EL KASAMA</a:t>
          </a:r>
          <a:endParaRPr lang="es-ES" sz="2200" b="1" dirty="0"/>
        </a:p>
      </dgm:t>
    </dgm:pt>
    <dgm:pt modelId="{85547F9B-C0F7-4E2D-98DE-B00B3B01C5D7}" type="parTrans" cxnId="{62FAB901-B267-4B8C-8433-D2F21414221E}">
      <dgm:prSet/>
      <dgm:spPr/>
      <dgm:t>
        <a:bodyPr/>
        <a:lstStyle/>
        <a:p>
          <a:endParaRPr lang="es-ES"/>
        </a:p>
      </dgm:t>
    </dgm:pt>
    <dgm:pt modelId="{273C1DD1-23D4-420A-BEE3-2FF37C5704E7}" type="sibTrans" cxnId="{62FAB901-B267-4B8C-8433-D2F21414221E}">
      <dgm:prSet/>
      <dgm:spPr/>
      <dgm:t>
        <a:bodyPr/>
        <a:lstStyle/>
        <a:p>
          <a:endParaRPr lang="es-ES"/>
        </a:p>
      </dgm:t>
    </dgm:pt>
    <dgm:pt modelId="{F84F082D-D7C7-41D5-9EC9-A825C6F7DA12}">
      <dgm:prSet phldrT="[Texto]" custT="1"/>
      <dgm:spPr/>
      <dgm:t>
        <a:bodyPr/>
        <a:lstStyle/>
        <a:p>
          <a:r>
            <a:rPr lang="es-ES" sz="2200" b="1" dirty="0" smtClean="0"/>
            <a:t>SE REALIZA EN SEMANA SANTA EN HONOR AL NUEVO AÑO </a:t>
          </a:r>
          <a:endParaRPr lang="es-ES" sz="2200" b="1" dirty="0"/>
        </a:p>
      </dgm:t>
    </dgm:pt>
    <dgm:pt modelId="{3495204F-99BD-43FE-A990-BAC4F2E917BA}" type="parTrans" cxnId="{323009FC-242B-4443-8197-34503E75975B}">
      <dgm:prSet/>
      <dgm:spPr/>
      <dgm:t>
        <a:bodyPr/>
        <a:lstStyle/>
        <a:p>
          <a:endParaRPr lang="es-ES"/>
        </a:p>
      </dgm:t>
    </dgm:pt>
    <dgm:pt modelId="{2ED4BB27-628F-49F0-926F-A2DC642ADCAC}" type="sibTrans" cxnId="{323009FC-242B-4443-8197-34503E75975B}">
      <dgm:prSet/>
      <dgm:spPr/>
      <dgm:t>
        <a:bodyPr/>
        <a:lstStyle/>
        <a:p>
          <a:endParaRPr lang="es-ES"/>
        </a:p>
      </dgm:t>
    </dgm:pt>
    <dgm:pt modelId="{B4792AAB-C064-4080-943F-EEA851428F14}">
      <dgm:prSet phldrT="[Texto]" custT="1"/>
      <dgm:spPr/>
      <dgm:t>
        <a:bodyPr/>
        <a:lstStyle/>
        <a:p>
          <a:r>
            <a:rPr lang="es-ES" sz="2200" b="1" smtClean="0"/>
            <a:t>REALIZAN DANZAS, TEATRO, MUSICA  Y JUEGOS TRADICIONLES COMO EL LANZAMIENTO DE LANZA Y PIEDRA.</a:t>
          </a:r>
          <a:endParaRPr lang="es-ES" sz="2200" b="1" dirty="0"/>
        </a:p>
      </dgm:t>
    </dgm:pt>
    <dgm:pt modelId="{6E5761B6-F4E7-4F01-B20C-5730B5C791B9}" type="parTrans" cxnId="{54877854-0620-45A6-9DEF-DA65D0CB1D01}">
      <dgm:prSet/>
      <dgm:spPr/>
      <dgm:t>
        <a:bodyPr/>
        <a:lstStyle/>
        <a:p>
          <a:endParaRPr lang="es-ES"/>
        </a:p>
      </dgm:t>
    </dgm:pt>
    <dgm:pt modelId="{CD2F78C3-6763-406D-99F0-649FBC4BF777}" type="sibTrans" cxnId="{54877854-0620-45A6-9DEF-DA65D0CB1D01}">
      <dgm:prSet/>
      <dgm:spPr/>
      <dgm:t>
        <a:bodyPr/>
        <a:lstStyle/>
        <a:p>
          <a:endParaRPr lang="es-ES"/>
        </a:p>
      </dgm:t>
    </dgm:pt>
    <dgm:pt modelId="{A78C8D23-0ABA-4EB0-A3EF-07E8118017A3}">
      <dgm:prSet phldrT="[Texto]" custT="1"/>
      <dgm:spPr/>
      <dgm:t>
        <a:bodyPr/>
        <a:lstStyle/>
        <a:p>
          <a:r>
            <a:rPr lang="es-ES" sz="2200" b="1" smtClean="0"/>
            <a:t>EL PANDADO</a:t>
          </a:r>
          <a:endParaRPr lang="es-ES" sz="2200" b="1" dirty="0"/>
        </a:p>
      </dgm:t>
    </dgm:pt>
    <dgm:pt modelId="{B198094F-38F6-464A-BD2F-75DEBC8350A1}" type="parTrans" cxnId="{2E120DC9-F06E-4CBD-B4A8-192BD8F3B463}">
      <dgm:prSet/>
      <dgm:spPr/>
      <dgm:t>
        <a:bodyPr/>
        <a:lstStyle/>
        <a:p>
          <a:endParaRPr lang="es-ES"/>
        </a:p>
      </dgm:t>
    </dgm:pt>
    <dgm:pt modelId="{92A63D08-A120-4DD7-84CD-F9FD3780B568}" type="sibTrans" cxnId="{2E120DC9-F06E-4CBD-B4A8-192BD8F3B463}">
      <dgm:prSet/>
      <dgm:spPr/>
      <dgm:t>
        <a:bodyPr/>
        <a:lstStyle/>
        <a:p>
          <a:endParaRPr lang="es-ES"/>
        </a:p>
      </dgm:t>
    </dgm:pt>
    <dgm:pt modelId="{7C05C618-3585-4D30-8333-337780FBC77A}">
      <dgm:prSet phldrT="[Texto]" custT="1"/>
      <dgm:spPr/>
      <dgm:t>
        <a:bodyPr/>
        <a:lstStyle/>
        <a:p>
          <a:r>
            <a:rPr lang="es-ES" sz="2200" b="1" smtClean="0"/>
            <a:t>EL SANCOCHO </a:t>
          </a:r>
          <a:endParaRPr lang="es-ES" sz="2200" b="1" dirty="0"/>
        </a:p>
      </dgm:t>
    </dgm:pt>
    <dgm:pt modelId="{6FF72B1D-3556-4223-B07C-01014A542B81}" type="parTrans" cxnId="{9AB8758D-669C-46E7-A486-82D1CEA7F41E}">
      <dgm:prSet/>
      <dgm:spPr/>
      <dgm:t>
        <a:bodyPr/>
        <a:lstStyle/>
        <a:p>
          <a:endParaRPr lang="es-ES"/>
        </a:p>
      </dgm:t>
    </dgm:pt>
    <dgm:pt modelId="{E11BD177-DE1C-41B1-829F-2942E688C16A}" type="sibTrans" cxnId="{9AB8758D-669C-46E7-A486-82D1CEA7F41E}">
      <dgm:prSet/>
      <dgm:spPr/>
      <dgm:t>
        <a:bodyPr/>
        <a:lstStyle/>
        <a:p>
          <a:endParaRPr lang="es-ES"/>
        </a:p>
      </dgm:t>
    </dgm:pt>
    <dgm:pt modelId="{57EE9A80-3218-4C7B-A177-CC53F47D4E4A}">
      <dgm:prSet phldrT="[Texto]" custT="1"/>
      <dgm:spPr/>
      <dgm:t>
        <a:bodyPr/>
        <a:lstStyle/>
        <a:p>
          <a:r>
            <a:rPr lang="es-ES" sz="2200" b="1" smtClean="0"/>
            <a:t>MAYONES</a:t>
          </a:r>
          <a:endParaRPr lang="es-ES" sz="2200" b="1" dirty="0"/>
        </a:p>
      </dgm:t>
    </dgm:pt>
    <dgm:pt modelId="{DD4403C9-E575-4E9A-B5B7-6ECEE0FAC7A7}" type="parTrans" cxnId="{CE757A3B-794E-47A6-854F-700E57414C8C}">
      <dgm:prSet/>
      <dgm:spPr/>
      <dgm:t>
        <a:bodyPr/>
        <a:lstStyle/>
        <a:p>
          <a:endParaRPr lang="es-ES"/>
        </a:p>
      </dgm:t>
    </dgm:pt>
    <dgm:pt modelId="{F4E41729-7BC1-45AB-85DA-2DCA305D2183}" type="sibTrans" cxnId="{CE757A3B-794E-47A6-854F-700E57414C8C}">
      <dgm:prSet/>
      <dgm:spPr/>
      <dgm:t>
        <a:bodyPr/>
        <a:lstStyle/>
        <a:p>
          <a:endParaRPr lang="es-ES"/>
        </a:p>
      </dgm:t>
    </dgm:pt>
    <dgm:pt modelId="{5A68F31A-6CF3-45D8-A6F6-07943D3B381B}">
      <dgm:prSet custT="1"/>
      <dgm:spPr/>
      <dgm:t>
        <a:bodyPr/>
        <a:lstStyle/>
        <a:p>
          <a:r>
            <a:rPr lang="es-ES" sz="2200" b="1" dirty="0" smtClean="0"/>
            <a:t>VESTIMENTA</a:t>
          </a:r>
        </a:p>
        <a:p>
          <a:r>
            <a:rPr lang="es-ES" sz="2200" b="1" dirty="0" smtClean="0"/>
            <a:t>MUJER: TUNAN,WIN</a:t>
          </a:r>
        </a:p>
        <a:p>
          <a:r>
            <a:rPr lang="es-ES" sz="2200" b="1" dirty="0" smtClean="0"/>
            <a:t>HOMBRE: MANPE TSAMPA, SENDORI, NANUN PANU MISILI</a:t>
          </a:r>
        </a:p>
      </dgm:t>
    </dgm:pt>
    <dgm:pt modelId="{68CFFC56-B6A9-45E9-8502-FF1506E3FAD0}" type="parTrans" cxnId="{AB808060-EE58-48E0-A8E0-4411696FFEAA}">
      <dgm:prSet/>
      <dgm:spPr/>
      <dgm:t>
        <a:bodyPr/>
        <a:lstStyle/>
        <a:p>
          <a:endParaRPr lang="es-ES"/>
        </a:p>
      </dgm:t>
    </dgm:pt>
    <dgm:pt modelId="{DA086B39-4A22-452E-81EF-1B0A22F2B723}" type="sibTrans" cxnId="{AB808060-EE58-48E0-A8E0-4411696FFEAA}">
      <dgm:prSet/>
      <dgm:spPr/>
      <dgm:t>
        <a:bodyPr/>
        <a:lstStyle/>
        <a:p>
          <a:endParaRPr lang="es-ES"/>
        </a:p>
      </dgm:t>
    </dgm:pt>
    <dgm:pt modelId="{24BFB327-313D-4501-87D4-1E5BEEB507D9}" type="pres">
      <dgm:prSet presAssocID="{C2A931AE-25EC-44ED-8339-59FA85F34E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8F2ABF-24EF-425F-AE11-321DDD649012}" type="pres">
      <dgm:prSet presAssocID="{60B6BD4E-C94F-42EF-B831-D86065C67E93}" presName="comp" presStyleCnt="0"/>
      <dgm:spPr/>
      <dgm:t>
        <a:bodyPr/>
        <a:lstStyle/>
        <a:p>
          <a:endParaRPr lang="es-EC"/>
        </a:p>
      </dgm:t>
    </dgm:pt>
    <dgm:pt modelId="{34F6F8D1-5237-4E6F-A9EB-4A28482C259D}" type="pres">
      <dgm:prSet presAssocID="{60B6BD4E-C94F-42EF-B831-D86065C67E93}" presName="box" presStyleLbl="node1" presStyleIdx="0" presStyleCnt="4"/>
      <dgm:spPr/>
      <dgm:t>
        <a:bodyPr/>
        <a:lstStyle/>
        <a:p>
          <a:endParaRPr lang="es-ES"/>
        </a:p>
      </dgm:t>
    </dgm:pt>
    <dgm:pt modelId="{0C300B8E-872B-426B-BD57-9A8FBBF877B4}" type="pres">
      <dgm:prSet presAssocID="{60B6BD4E-C94F-42EF-B831-D86065C67E93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7C55B3F-158B-4FED-B58A-DEDA45A66F5F}" type="pres">
      <dgm:prSet presAssocID="{60B6BD4E-C94F-42EF-B831-D86065C67E9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F6F51-C97D-4AEA-A94C-307C9BA7B27E}" type="pres">
      <dgm:prSet presAssocID="{81C0FDA0-3F96-46A2-8A59-E748EE772E8A}" presName="spacer" presStyleCnt="0"/>
      <dgm:spPr/>
      <dgm:t>
        <a:bodyPr/>
        <a:lstStyle/>
        <a:p>
          <a:endParaRPr lang="es-EC"/>
        </a:p>
      </dgm:t>
    </dgm:pt>
    <dgm:pt modelId="{4FF13C7E-545A-4031-B11B-2F2C6407F262}" type="pres">
      <dgm:prSet presAssocID="{DEC4892F-6941-47D0-A760-17F96B1A987E}" presName="comp" presStyleCnt="0"/>
      <dgm:spPr/>
      <dgm:t>
        <a:bodyPr/>
        <a:lstStyle/>
        <a:p>
          <a:endParaRPr lang="es-EC"/>
        </a:p>
      </dgm:t>
    </dgm:pt>
    <dgm:pt modelId="{B76CE041-1562-4D28-9C79-0C54BF450AE2}" type="pres">
      <dgm:prSet presAssocID="{DEC4892F-6941-47D0-A760-17F96B1A987E}" presName="box" presStyleLbl="node1" presStyleIdx="1" presStyleCnt="4" custLinFactNeighborX="-1080" custLinFactNeighborY="-2631"/>
      <dgm:spPr/>
      <dgm:t>
        <a:bodyPr/>
        <a:lstStyle/>
        <a:p>
          <a:endParaRPr lang="es-ES"/>
        </a:p>
      </dgm:t>
    </dgm:pt>
    <dgm:pt modelId="{B029E9D3-E9F4-4250-8BD6-5F78F378B15E}" type="pres">
      <dgm:prSet presAssocID="{DEC4892F-6941-47D0-A760-17F96B1A987E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86B617C-959C-42DF-B4DA-909167E027F7}" type="pres">
      <dgm:prSet presAssocID="{DEC4892F-6941-47D0-A760-17F96B1A98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20C556-DEEF-4964-A402-C72CF8601452}" type="pres">
      <dgm:prSet presAssocID="{86AB33FA-6138-4570-86C6-57067D29FCC2}" presName="spacer" presStyleCnt="0"/>
      <dgm:spPr/>
      <dgm:t>
        <a:bodyPr/>
        <a:lstStyle/>
        <a:p>
          <a:endParaRPr lang="es-EC"/>
        </a:p>
      </dgm:t>
    </dgm:pt>
    <dgm:pt modelId="{5EC92864-C3C6-49D3-88C3-7E8A97D1FE0D}" type="pres">
      <dgm:prSet presAssocID="{771F6478-5EC9-43BF-BA3B-A288667760E5}" presName="comp" presStyleCnt="0"/>
      <dgm:spPr/>
      <dgm:t>
        <a:bodyPr/>
        <a:lstStyle/>
        <a:p>
          <a:endParaRPr lang="es-EC"/>
        </a:p>
      </dgm:t>
    </dgm:pt>
    <dgm:pt modelId="{AAAEF8F1-34E7-444C-9F9F-092F7618393E}" type="pres">
      <dgm:prSet presAssocID="{771F6478-5EC9-43BF-BA3B-A288667760E5}" presName="box" presStyleLbl="node1" presStyleIdx="2" presStyleCnt="4"/>
      <dgm:spPr/>
      <dgm:t>
        <a:bodyPr/>
        <a:lstStyle/>
        <a:p>
          <a:endParaRPr lang="es-ES"/>
        </a:p>
      </dgm:t>
    </dgm:pt>
    <dgm:pt modelId="{7B4102BF-2BD8-463C-91CF-C034BB47CC87}" type="pres">
      <dgm:prSet presAssocID="{771F6478-5EC9-43BF-BA3B-A288667760E5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3882DEE-6BB1-4538-8DC2-646C67677B8C}" type="pres">
      <dgm:prSet presAssocID="{771F6478-5EC9-43BF-BA3B-A288667760E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66D2B-4427-481A-88A4-4E384C46C5E8}" type="pres">
      <dgm:prSet presAssocID="{273C1DD1-23D4-420A-BEE3-2FF37C5704E7}" presName="spacer" presStyleCnt="0"/>
      <dgm:spPr/>
      <dgm:t>
        <a:bodyPr/>
        <a:lstStyle/>
        <a:p>
          <a:endParaRPr lang="es-EC"/>
        </a:p>
      </dgm:t>
    </dgm:pt>
    <dgm:pt modelId="{2621D429-AE27-4490-8A4A-F8224E2AEA4E}" type="pres">
      <dgm:prSet presAssocID="{5A68F31A-6CF3-45D8-A6F6-07943D3B381B}" presName="comp" presStyleCnt="0"/>
      <dgm:spPr/>
      <dgm:t>
        <a:bodyPr/>
        <a:lstStyle/>
        <a:p>
          <a:endParaRPr lang="es-EC"/>
        </a:p>
      </dgm:t>
    </dgm:pt>
    <dgm:pt modelId="{8C0818F8-D3B4-4DDF-BE56-8184D8CC1D94}" type="pres">
      <dgm:prSet presAssocID="{5A68F31A-6CF3-45D8-A6F6-07943D3B381B}" presName="box" presStyleLbl="node1" presStyleIdx="3" presStyleCnt="4"/>
      <dgm:spPr/>
      <dgm:t>
        <a:bodyPr/>
        <a:lstStyle/>
        <a:p>
          <a:endParaRPr lang="es-ES"/>
        </a:p>
      </dgm:t>
    </dgm:pt>
    <dgm:pt modelId="{DFE84E48-320B-4E7B-ABCC-0C9D033E2D80}" type="pres">
      <dgm:prSet presAssocID="{5A68F31A-6CF3-45D8-A6F6-07943D3B381B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CD736F4-7A25-4829-89F0-E199D235F40C}" type="pres">
      <dgm:prSet presAssocID="{5A68F31A-6CF3-45D8-A6F6-07943D3B381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2ACBA5-CEEE-4188-BE6E-5083BA45443A}" type="presOf" srcId="{7C05C618-3585-4D30-8333-337780FBC77A}" destId="{B76CE041-1562-4D28-9C79-0C54BF450AE2}" srcOrd="0" destOrd="3" presId="urn:microsoft.com/office/officeart/2005/8/layout/vList4#1"/>
    <dgm:cxn modelId="{32639CEB-49EE-4B64-82B0-BFC5DD22CFED}" type="presOf" srcId="{5A68F31A-6CF3-45D8-A6F6-07943D3B381B}" destId="{0CD736F4-7A25-4829-89F0-E199D235F40C}" srcOrd="1" destOrd="0" presId="urn:microsoft.com/office/officeart/2005/8/layout/vList4#1"/>
    <dgm:cxn modelId="{5186342F-0217-4A21-AE90-55A340977473}" type="presOf" srcId="{4CAA875F-1A57-4B0F-AC7D-2F949BB340D5}" destId="{B76CE041-1562-4D28-9C79-0C54BF450AE2}" srcOrd="0" destOrd="1" presId="urn:microsoft.com/office/officeart/2005/8/layout/vList4#1"/>
    <dgm:cxn modelId="{CF22D50F-C8A4-42B3-A3C2-DB1033D8CFA0}" type="presOf" srcId="{B4792AAB-C064-4080-943F-EEA851428F14}" destId="{93882DEE-6BB1-4538-8DC2-646C67677B8C}" srcOrd="1" destOrd="2" presId="urn:microsoft.com/office/officeart/2005/8/layout/vList4#1"/>
    <dgm:cxn modelId="{E885C7CE-9E32-40B9-843D-9B5CA9D7B2AA}" type="presOf" srcId="{F84F082D-D7C7-41D5-9EC9-A825C6F7DA12}" destId="{AAAEF8F1-34E7-444C-9F9F-092F7618393E}" srcOrd="0" destOrd="1" presId="urn:microsoft.com/office/officeart/2005/8/layout/vList4#1"/>
    <dgm:cxn modelId="{810589FE-6405-464D-BB2F-9F09672F1667}" type="presOf" srcId="{771F6478-5EC9-43BF-BA3B-A288667760E5}" destId="{AAAEF8F1-34E7-444C-9F9F-092F7618393E}" srcOrd="0" destOrd="0" presId="urn:microsoft.com/office/officeart/2005/8/layout/vList4#1"/>
    <dgm:cxn modelId="{CE757A3B-794E-47A6-854F-700E57414C8C}" srcId="{DEC4892F-6941-47D0-A760-17F96B1A987E}" destId="{57EE9A80-3218-4C7B-A177-CC53F47D4E4A}" srcOrd="3" destOrd="0" parTransId="{DD4403C9-E575-4E9A-B5B7-6ECEE0FAC7A7}" sibTransId="{F4E41729-7BC1-45AB-85DA-2DCA305D2183}"/>
    <dgm:cxn modelId="{394F802B-334A-4AF8-8D8A-21F58B813BC0}" srcId="{C2A931AE-25EC-44ED-8339-59FA85F34E32}" destId="{DEC4892F-6941-47D0-A760-17F96B1A987E}" srcOrd="1" destOrd="0" parTransId="{2893DB2F-6FD4-4FAA-9464-06BAF3B61F98}" sibTransId="{86AB33FA-6138-4570-86C6-57067D29FCC2}"/>
    <dgm:cxn modelId="{F8FEA31D-7046-4DBC-ADBF-6BEF2A9E482E}" type="presOf" srcId="{B4792AAB-C064-4080-943F-EEA851428F14}" destId="{AAAEF8F1-34E7-444C-9F9F-092F7618393E}" srcOrd="0" destOrd="2" presId="urn:microsoft.com/office/officeart/2005/8/layout/vList4#1"/>
    <dgm:cxn modelId="{89DA5FD1-3C07-46E6-BBCC-3FB80181728D}" type="presOf" srcId="{7C05C618-3585-4D30-8333-337780FBC77A}" destId="{B86B617C-959C-42DF-B4DA-909167E027F7}" srcOrd="1" destOrd="3" presId="urn:microsoft.com/office/officeart/2005/8/layout/vList4#1"/>
    <dgm:cxn modelId="{9AB8758D-669C-46E7-A486-82D1CEA7F41E}" srcId="{DEC4892F-6941-47D0-A760-17F96B1A987E}" destId="{7C05C618-3585-4D30-8333-337780FBC77A}" srcOrd="2" destOrd="0" parTransId="{6FF72B1D-3556-4223-B07C-01014A542B81}" sibTransId="{E11BD177-DE1C-41B1-829F-2942E688C16A}"/>
    <dgm:cxn modelId="{04B3B8E9-9B9F-4402-8DC2-1E92A265558D}" type="presOf" srcId="{57EE9A80-3218-4C7B-A177-CC53F47D4E4A}" destId="{B76CE041-1562-4D28-9C79-0C54BF450AE2}" srcOrd="0" destOrd="4" presId="urn:microsoft.com/office/officeart/2005/8/layout/vList4#1"/>
    <dgm:cxn modelId="{A5CAE040-CC3E-401F-8A21-DF7DA3B13C5E}" type="presOf" srcId="{60B6BD4E-C94F-42EF-B831-D86065C67E93}" destId="{47C55B3F-158B-4FED-B58A-DEDA45A66F5F}" srcOrd="1" destOrd="0" presId="urn:microsoft.com/office/officeart/2005/8/layout/vList4#1"/>
    <dgm:cxn modelId="{41452DE6-B17D-4AFD-AD6B-41B1945CB558}" type="presOf" srcId="{DEC4892F-6941-47D0-A760-17F96B1A987E}" destId="{B76CE041-1562-4D28-9C79-0C54BF450AE2}" srcOrd="0" destOrd="0" presId="urn:microsoft.com/office/officeart/2005/8/layout/vList4#1"/>
    <dgm:cxn modelId="{62FAB901-B267-4B8C-8433-D2F21414221E}" srcId="{C2A931AE-25EC-44ED-8339-59FA85F34E32}" destId="{771F6478-5EC9-43BF-BA3B-A288667760E5}" srcOrd="2" destOrd="0" parTransId="{85547F9B-C0F7-4E2D-98DE-B00B3B01C5D7}" sibTransId="{273C1DD1-23D4-420A-BEE3-2FF37C5704E7}"/>
    <dgm:cxn modelId="{E0B999A7-32C3-4EB0-861F-38413687CB64}" type="presOf" srcId="{60B6BD4E-C94F-42EF-B831-D86065C67E93}" destId="{34F6F8D1-5237-4E6F-A9EB-4A28482C259D}" srcOrd="0" destOrd="0" presId="urn:microsoft.com/office/officeart/2005/8/layout/vList4#1"/>
    <dgm:cxn modelId="{AB808060-EE58-48E0-A8E0-4411696FFEAA}" srcId="{C2A931AE-25EC-44ED-8339-59FA85F34E32}" destId="{5A68F31A-6CF3-45D8-A6F6-07943D3B381B}" srcOrd="3" destOrd="0" parTransId="{68CFFC56-B6A9-45E9-8502-FF1506E3FAD0}" sibTransId="{DA086B39-4A22-452E-81EF-1B0A22F2B723}"/>
    <dgm:cxn modelId="{FD7EFC0B-81FF-4E78-B093-81CBFF631BBB}" type="presOf" srcId="{A78C8D23-0ABA-4EB0-A3EF-07E8118017A3}" destId="{B76CE041-1562-4D28-9C79-0C54BF450AE2}" srcOrd="0" destOrd="2" presId="urn:microsoft.com/office/officeart/2005/8/layout/vList4#1"/>
    <dgm:cxn modelId="{8D3F6E6A-6547-4F2E-9E48-A1CD69F9FED9}" type="presOf" srcId="{4CAA875F-1A57-4B0F-AC7D-2F949BB340D5}" destId="{B86B617C-959C-42DF-B4DA-909167E027F7}" srcOrd="1" destOrd="1" presId="urn:microsoft.com/office/officeart/2005/8/layout/vList4#1"/>
    <dgm:cxn modelId="{2E120DC9-F06E-4CBD-B4A8-192BD8F3B463}" srcId="{DEC4892F-6941-47D0-A760-17F96B1A987E}" destId="{A78C8D23-0ABA-4EB0-A3EF-07E8118017A3}" srcOrd="1" destOrd="0" parTransId="{B198094F-38F6-464A-BD2F-75DEBC8350A1}" sibTransId="{92A63D08-A120-4DD7-84CD-F9FD3780B568}"/>
    <dgm:cxn modelId="{D478F241-49AF-497D-84CF-B39B5C649C42}" srcId="{DEC4892F-6941-47D0-A760-17F96B1A987E}" destId="{4CAA875F-1A57-4B0F-AC7D-2F949BB340D5}" srcOrd="0" destOrd="0" parTransId="{F9A2CA32-EED1-4376-BA7D-65A96732CBAC}" sibTransId="{F78E4037-352B-442C-9AAA-9F7EAD0D8BA0}"/>
    <dgm:cxn modelId="{323009FC-242B-4443-8197-34503E75975B}" srcId="{771F6478-5EC9-43BF-BA3B-A288667760E5}" destId="{F84F082D-D7C7-41D5-9EC9-A825C6F7DA12}" srcOrd="0" destOrd="0" parTransId="{3495204F-99BD-43FE-A990-BAC4F2E917BA}" sibTransId="{2ED4BB27-628F-49F0-926F-A2DC642ADCAC}"/>
    <dgm:cxn modelId="{5F2D99B3-3DCD-438D-85D2-A02AEB472BCE}" type="presOf" srcId="{C2A931AE-25EC-44ED-8339-59FA85F34E32}" destId="{24BFB327-313D-4501-87D4-1E5BEEB507D9}" srcOrd="0" destOrd="0" presId="urn:microsoft.com/office/officeart/2005/8/layout/vList4#1"/>
    <dgm:cxn modelId="{6F03FAD7-8D04-4F76-813B-07B2D5BB360E}" type="presOf" srcId="{DEC4892F-6941-47D0-A760-17F96B1A987E}" destId="{B86B617C-959C-42DF-B4DA-909167E027F7}" srcOrd="1" destOrd="0" presId="urn:microsoft.com/office/officeart/2005/8/layout/vList4#1"/>
    <dgm:cxn modelId="{2185E5E5-67AF-43D3-B78F-569EC75B9123}" type="presOf" srcId="{57EE9A80-3218-4C7B-A177-CC53F47D4E4A}" destId="{B86B617C-959C-42DF-B4DA-909167E027F7}" srcOrd="1" destOrd="4" presId="urn:microsoft.com/office/officeart/2005/8/layout/vList4#1"/>
    <dgm:cxn modelId="{4986DF45-026E-42B8-8DCB-68DD88FBAB47}" type="presOf" srcId="{A78C8D23-0ABA-4EB0-A3EF-07E8118017A3}" destId="{B86B617C-959C-42DF-B4DA-909167E027F7}" srcOrd="1" destOrd="2" presId="urn:microsoft.com/office/officeart/2005/8/layout/vList4#1"/>
    <dgm:cxn modelId="{54877854-0620-45A6-9DEF-DA65D0CB1D01}" srcId="{771F6478-5EC9-43BF-BA3B-A288667760E5}" destId="{B4792AAB-C064-4080-943F-EEA851428F14}" srcOrd="1" destOrd="0" parTransId="{6E5761B6-F4E7-4F01-B20C-5730B5C791B9}" sibTransId="{CD2F78C3-6763-406D-99F0-649FBC4BF777}"/>
    <dgm:cxn modelId="{3A499BBB-A3EA-4478-B775-5F376264A150}" type="presOf" srcId="{771F6478-5EC9-43BF-BA3B-A288667760E5}" destId="{93882DEE-6BB1-4538-8DC2-646C67677B8C}" srcOrd="1" destOrd="0" presId="urn:microsoft.com/office/officeart/2005/8/layout/vList4#1"/>
    <dgm:cxn modelId="{7F972128-6E90-47D7-8F7A-1257C2CE95A4}" type="presOf" srcId="{5A68F31A-6CF3-45D8-A6F6-07943D3B381B}" destId="{8C0818F8-D3B4-4DDF-BE56-8184D8CC1D94}" srcOrd="0" destOrd="0" presId="urn:microsoft.com/office/officeart/2005/8/layout/vList4#1"/>
    <dgm:cxn modelId="{B67C52E4-E742-44B0-B721-E8FB789A89DA}" type="presOf" srcId="{F84F082D-D7C7-41D5-9EC9-A825C6F7DA12}" destId="{93882DEE-6BB1-4538-8DC2-646C67677B8C}" srcOrd="1" destOrd="1" presId="urn:microsoft.com/office/officeart/2005/8/layout/vList4#1"/>
    <dgm:cxn modelId="{174F6C56-CE16-457D-9D19-D44F4231FBBF}" srcId="{C2A931AE-25EC-44ED-8339-59FA85F34E32}" destId="{60B6BD4E-C94F-42EF-B831-D86065C67E93}" srcOrd="0" destOrd="0" parTransId="{21251810-EFC5-4BCC-82C0-6CBE8FF0B730}" sibTransId="{81C0FDA0-3F96-46A2-8A59-E748EE772E8A}"/>
    <dgm:cxn modelId="{FDB04C39-6B84-4301-AF71-D38A24CA9F7B}" type="presParOf" srcId="{24BFB327-313D-4501-87D4-1E5BEEB507D9}" destId="{CA8F2ABF-24EF-425F-AE11-321DDD649012}" srcOrd="0" destOrd="0" presId="urn:microsoft.com/office/officeart/2005/8/layout/vList4#1"/>
    <dgm:cxn modelId="{572321AF-A1A7-4596-A08D-EA1B4269B823}" type="presParOf" srcId="{CA8F2ABF-24EF-425F-AE11-321DDD649012}" destId="{34F6F8D1-5237-4E6F-A9EB-4A28482C259D}" srcOrd="0" destOrd="0" presId="urn:microsoft.com/office/officeart/2005/8/layout/vList4#1"/>
    <dgm:cxn modelId="{43E3BD82-8056-4D59-A21F-AB3BE96062BC}" type="presParOf" srcId="{CA8F2ABF-24EF-425F-AE11-321DDD649012}" destId="{0C300B8E-872B-426B-BD57-9A8FBBF877B4}" srcOrd="1" destOrd="0" presId="urn:microsoft.com/office/officeart/2005/8/layout/vList4#1"/>
    <dgm:cxn modelId="{740B23C7-83EC-4B57-BDAB-E1C20A025514}" type="presParOf" srcId="{CA8F2ABF-24EF-425F-AE11-321DDD649012}" destId="{47C55B3F-158B-4FED-B58A-DEDA45A66F5F}" srcOrd="2" destOrd="0" presId="urn:microsoft.com/office/officeart/2005/8/layout/vList4#1"/>
    <dgm:cxn modelId="{0735CE11-F2F2-4106-AF0F-C10B55359FFA}" type="presParOf" srcId="{24BFB327-313D-4501-87D4-1E5BEEB507D9}" destId="{879F6F51-C97D-4AEA-A94C-307C9BA7B27E}" srcOrd="1" destOrd="0" presId="urn:microsoft.com/office/officeart/2005/8/layout/vList4#1"/>
    <dgm:cxn modelId="{460BA480-D454-41AF-911F-B34144B1C450}" type="presParOf" srcId="{24BFB327-313D-4501-87D4-1E5BEEB507D9}" destId="{4FF13C7E-545A-4031-B11B-2F2C6407F262}" srcOrd="2" destOrd="0" presId="urn:microsoft.com/office/officeart/2005/8/layout/vList4#1"/>
    <dgm:cxn modelId="{DB14F1BF-ABEE-45FA-BC21-550DACB213D9}" type="presParOf" srcId="{4FF13C7E-545A-4031-B11B-2F2C6407F262}" destId="{B76CE041-1562-4D28-9C79-0C54BF450AE2}" srcOrd="0" destOrd="0" presId="urn:microsoft.com/office/officeart/2005/8/layout/vList4#1"/>
    <dgm:cxn modelId="{05602488-41AC-4576-A370-A2ECFF64E7A3}" type="presParOf" srcId="{4FF13C7E-545A-4031-B11B-2F2C6407F262}" destId="{B029E9D3-E9F4-4250-8BD6-5F78F378B15E}" srcOrd="1" destOrd="0" presId="urn:microsoft.com/office/officeart/2005/8/layout/vList4#1"/>
    <dgm:cxn modelId="{BB5C0798-0DEB-40D0-912D-4CB1F920648F}" type="presParOf" srcId="{4FF13C7E-545A-4031-B11B-2F2C6407F262}" destId="{B86B617C-959C-42DF-B4DA-909167E027F7}" srcOrd="2" destOrd="0" presId="urn:microsoft.com/office/officeart/2005/8/layout/vList4#1"/>
    <dgm:cxn modelId="{36FEB29C-0F36-4710-B500-063E8BF8548D}" type="presParOf" srcId="{24BFB327-313D-4501-87D4-1E5BEEB507D9}" destId="{EB20C556-DEEF-4964-A402-C72CF8601452}" srcOrd="3" destOrd="0" presId="urn:microsoft.com/office/officeart/2005/8/layout/vList4#1"/>
    <dgm:cxn modelId="{EC7E0466-F304-4D13-B3FD-71463A1D564F}" type="presParOf" srcId="{24BFB327-313D-4501-87D4-1E5BEEB507D9}" destId="{5EC92864-C3C6-49D3-88C3-7E8A97D1FE0D}" srcOrd="4" destOrd="0" presId="urn:microsoft.com/office/officeart/2005/8/layout/vList4#1"/>
    <dgm:cxn modelId="{42D2E6A4-F214-43C8-9798-662D68302749}" type="presParOf" srcId="{5EC92864-C3C6-49D3-88C3-7E8A97D1FE0D}" destId="{AAAEF8F1-34E7-444C-9F9F-092F7618393E}" srcOrd="0" destOrd="0" presId="urn:microsoft.com/office/officeart/2005/8/layout/vList4#1"/>
    <dgm:cxn modelId="{5746D6BF-59D3-4B45-A48F-CCD7C558D5BE}" type="presParOf" srcId="{5EC92864-C3C6-49D3-88C3-7E8A97D1FE0D}" destId="{7B4102BF-2BD8-463C-91CF-C034BB47CC87}" srcOrd="1" destOrd="0" presId="urn:microsoft.com/office/officeart/2005/8/layout/vList4#1"/>
    <dgm:cxn modelId="{01D461E5-DF2B-4583-B1CE-1E7BCC8171D8}" type="presParOf" srcId="{5EC92864-C3C6-49D3-88C3-7E8A97D1FE0D}" destId="{93882DEE-6BB1-4538-8DC2-646C67677B8C}" srcOrd="2" destOrd="0" presId="urn:microsoft.com/office/officeart/2005/8/layout/vList4#1"/>
    <dgm:cxn modelId="{6CEBBE65-337B-442F-9B07-87B5BC964832}" type="presParOf" srcId="{24BFB327-313D-4501-87D4-1E5BEEB507D9}" destId="{53266D2B-4427-481A-88A4-4E384C46C5E8}" srcOrd="5" destOrd="0" presId="urn:microsoft.com/office/officeart/2005/8/layout/vList4#1"/>
    <dgm:cxn modelId="{A6182D94-D7E9-48B1-BAE1-019CD865E51A}" type="presParOf" srcId="{24BFB327-313D-4501-87D4-1E5BEEB507D9}" destId="{2621D429-AE27-4490-8A4A-F8224E2AEA4E}" srcOrd="6" destOrd="0" presId="urn:microsoft.com/office/officeart/2005/8/layout/vList4#1"/>
    <dgm:cxn modelId="{03A74839-522F-4377-A352-44C50A56070B}" type="presParOf" srcId="{2621D429-AE27-4490-8A4A-F8224E2AEA4E}" destId="{8C0818F8-D3B4-4DDF-BE56-8184D8CC1D94}" srcOrd="0" destOrd="0" presId="urn:microsoft.com/office/officeart/2005/8/layout/vList4#1"/>
    <dgm:cxn modelId="{B087D426-A745-414D-B792-DA67EEB2871B}" type="presParOf" srcId="{2621D429-AE27-4490-8A4A-F8224E2AEA4E}" destId="{DFE84E48-320B-4E7B-ABCC-0C9D033E2D80}" srcOrd="1" destOrd="0" presId="urn:microsoft.com/office/officeart/2005/8/layout/vList4#1"/>
    <dgm:cxn modelId="{1F776E94-7C4B-411E-A682-BD380F027ECA}" type="presParOf" srcId="{2621D429-AE27-4490-8A4A-F8224E2AEA4E}" destId="{0CD736F4-7A25-4829-89F0-E199D235F40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0397D6-8CF4-470E-AC38-FD039C750A6A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C1B787A-0D25-41ED-BDEC-094D32BC562E}">
      <dgm:prSet phldrT="[Texto]" custT="1"/>
      <dgm:spPr/>
      <dgm:t>
        <a:bodyPr/>
        <a:lstStyle/>
        <a:p>
          <a:r>
            <a:rPr lang="es-ES" sz="2200" b="1" dirty="0" smtClean="0">
              <a:solidFill>
                <a:schemeClr val="tx1"/>
              </a:solidFill>
            </a:rPr>
            <a:t>DEMANDA DE SERVICIOS TURÍSTICOS POR EL CONSUMIDOR</a:t>
          </a:r>
          <a:endParaRPr lang="es-ES" sz="2200" b="1" dirty="0">
            <a:solidFill>
              <a:schemeClr val="tx1"/>
            </a:solidFill>
          </a:endParaRPr>
        </a:p>
      </dgm:t>
    </dgm:pt>
    <dgm:pt modelId="{9B5A94E5-83FD-4A81-BC3A-B525CC6EC401}" type="parTrans" cxnId="{7DD60AE7-B13C-4A07-BC0C-A1A863CFDA6B}">
      <dgm:prSet/>
      <dgm:spPr/>
      <dgm:t>
        <a:bodyPr/>
        <a:lstStyle/>
        <a:p>
          <a:endParaRPr lang="es-ES"/>
        </a:p>
      </dgm:t>
    </dgm:pt>
    <dgm:pt modelId="{792535C1-4BD5-4235-B73A-C812AF933204}" type="sibTrans" cxnId="{7DD60AE7-B13C-4A07-BC0C-A1A863CFDA6B}">
      <dgm:prSet/>
      <dgm:spPr/>
      <dgm:t>
        <a:bodyPr/>
        <a:lstStyle/>
        <a:p>
          <a:endParaRPr lang="es-ES"/>
        </a:p>
      </dgm:t>
    </dgm:pt>
    <dgm:pt modelId="{FDB46AA1-2EE5-4599-B426-BA203B8DE9F2}">
      <dgm:prSet phldrT="[Texto]" custT="1"/>
      <dgm:spPr/>
      <dgm:t>
        <a:bodyPr/>
        <a:lstStyle/>
        <a:p>
          <a:r>
            <a:rPr lang="es-ES" sz="2200" b="1" smtClean="0"/>
            <a:t>DEMANDA</a:t>
          </a:r>
          <a:endParaRPr lang="es-ES" sz="2200" b="1" dirty="0"/>
        </a:p>
      </dgm:t>
    </dgm:pt>
    <dgm:pt modelId="{A2819EA3-171A-44A6-9363-CDDEDEC32DDF}" type="parTrans" cxnId="{F0049A7A-1E30-4E6A-848B-811057C84CE0}">
      <dgm:prSet/>
      <dgm:spPr/>
      <dgm:t>
        <a:bodyPr/>
        <a:lstStyle/>
        <a:p>
          <a:endParaRPr lang="es-ES" sz="2200"/>
        </a:p>
      </dgm:t>
    </dgm:pt>
    <dgm:pt modelId="{4CB32D18-7E4D-4AE4-A27C-7B84384038D3}" type="sibTrans" cxnId="{F0049A7A-1E30-4E6A-848B-811057C84CE0}">
      <dgm:prSet/>
      <dgm:spPr/>
      <dgm:t>
        <a:bodyPr/>
        <a:lstStyle/>
        <a:p>
          <a:endParaRPr lang="es-ES"/>
        </a:p>
      </dgm:t>
    </dgm:pt>
    <dgm:pt modelId="{006C158C-CE3B-49B4-B2B3-854005313929}">
      <dgm:prSet phldrT="[Texto]" custT="1"/>
      <dgm:spPr/>
      <dgm:t>
        <a:bodyPr/>
        <a:lstStyle/>
        <a:p>
          <a:r>
            <a:rPr lang="es-ES" sz="2200" b="1" smtClean="0"/>
            <a:t>EDAD 31-45</a:t>
          </a:r>
        </a:p>
        <a:p>
          <a:r>
            <a:rPr lang="es-ES" sz="2200" b="1" smtClean="0"/>
            <a:t>LATINOS</a:t>
          </a:r>
          <a:endParaRPr lang="es-ES" sz="2200" b="1" dirty="0"/>
        </a:p>
      </dgm:t>
    </dgm:pt>
    <dgm:pt modelId="{629EAB9A-3FD6-439E-B006-14D2E145BACF}" type="parTrans" cxnId="{AA051AC6-6AA0-42D6-BEE8-5140CAA5CF97}">
      <dgm:prSet/>
      <dgm:spPr/>
      <dgm:t>
        <a:bodyPr/>
        <a:lstStyle/>
        <a:p>
          <a:endParaRPr lang="es-ES" sz="2200"/>
        </a:p>
      </dgm:t>
    </dgm:pt>
    <dgm:pt modelId="{7C82C054-DB0D-4C82-8D1B-D4C404FFDF2D}" type="sibTrans" cxnId="{AA051AC6-6AA0-42D6-BEE8-5140CAA5CF97}">
      <dgm:prSet/>
      <dgm:spPr/>
      <dgm:t>
        <a:bodyPr/>
        <a:lstStyle/>
        <a:p>
          <a:endParaRPr lang="es-ES"/>
        </a:p>
      </dgm:t>
    </dgm:pt>
    <dgm:pt modelId="{C265369B-99AE-4473-A4F1-ED50870794EA}">
      <dgm:prSet custT="1"/>
      <dgm:spPr/>
      <dgm:t>
        <a:bodyPr/>
        <a:lstStyle/>
        <a:p>
          <a:r>
            <a:rPr lang="es-ES" sz="2200" b="1" smtClean="0"/>
            <a:t>HOTELES  </a:t>
          </a:r>
          <a:endParaRPr lang="es-ES" sz="2200" b="1" dirty="0"/>
        </a:p>
      </dgm:t>
    </dgm:pt>
    <dgm:pt modelId="{816C6657-BACD-4ACF-9EA1-B01563756467}" type="parTrans" cxnId="{17CD76A4-0751-4AF4-B93A-57D5F9B05C50}">
      <dgm:prSet/>
      <dgm:spPr/>
      <dgm:t>
        <a:bodyPr/>
        <a:lstStyle/>
        <a:p>
          <a:endParaRPr lang="es-ES" sz="2200"/>
        </a:p>
      </dgm:t>
    </dgm:pt>
    <dgm:pt modelId="{280395EE-F6A9-4FE5-9C8C-48B7109CB7CC}" type="sibTrans" cxnId="{17CD76A4-0751-4AF4-B93A-57D5F9B05C50}">
      <dgm:prSet/>
      <dgm:spPr/>
      <dgm:t>
        <a:bodyPr/>
        <a:lstStyle/>
        <a:p>
          <a:endParaRPr lang="es-ES"/>
        </a:p>
      </dgm:t>
    </dgm:pt>
    <dgm:pt modelId="{A533BFA3-5BBF-43D5-90D0-323CCCBE1399}">
      <dgm:prSet custT="1"/>
      <dgm:spPr/>
      <dgm:t>
        <a:bodyPr/>
        <a:lstStyle/>
        <a:p>
          <a:r>
            <a:rPr lang="es-ES" sz="2200" b="1" smtClean="0"/>
            <a:t>OFERTA </a:t>
          </a:r>
          <a:endParaRPr lang="es-ES" sz="2200" b="1" dirty="0"/>
        </a:p>
      </dgm:t>
    </dgm:pt>
    <dgm:pt modelId="{05DF356F-F702-4070-978D-FEBCC5254D15}" type="parTrans" cxnId="{DD0E37C1-8944-4BF7-84E7-95FE6F69B7C4}">
      <dgm:prSet/>
      <dgm:spPr/>
      <dgm:t>
        <a:bodyPr/>
        <a:lstStyle/>
        <a:p>
          <a:endParaRPr lang="es-ES" sz="2200"/>
        </a:p>
      </dgm:t>
    </dgm:pt>
    <dgm:pt modelId="{A4C66848-8F4A-4E95-9A5A-83DC76F8F704}" type="sibTrans" cxnId="{DD0E37C1-8944-4BF7-84E7-95FE6F69B7C4}">
      <dgm:prSet/>
      <dgm:spPr/>
      <dgm:t>
        <a:bodyPr/>
        <a:lstStyle/>
        <a:p>
          <a:endParaRPr lang="es-ES"/>
        </a:p>
      </dgm:t>
    </dgm:pt>
    <dgm:pt modelId="{1657FF2E-B818-4DB2-A302-07D7277FA1EC}">
      <dgm:prSet custT="1"/>
      <dgm:spPr/>
      <dgm:t>
        <a:bodyPr/>
        <a:lstStyle/>
        <a:p>
          <a:r>
            <a:rPr lang="es-ES" sz="2200" b="1" smtClean="0"/>
            <a:t>100-150</a:t>
          </a:r>
        </a:p>
        <a:p>
          <a:r>
            <a:rPr lang="es-ES" sz="2200" b="1" smtClean="0"/>
            <a:t>ALOJAMIENTO</a:t>
          </a:r>
          <a:endParaRPr lang="es-ES" sz="2200" b="1" dirty="0"/>
        </a:p>
      </dgm:t>
    </dgm:pt>
    <dgm:pt modelId="{9257B80B-E8A1-4077-9AD8-76B03DF99EF8}" type="parTrans" cxnId="{AD9EA5C7-F7FB-462E-B9F7-A11DB00D0278}">
      <dgm:prSet/>
      <dgm:spPr/>
      <dgm:t>
        <a:bodyPr/>
        <a:lstStyle/>
        <a:p>
          <a:endParaRPr lang="es-ES" sz="2200"/>
        </a:p>
      </dgm:t>
    </dgm:pt>
    <dgm:pt modelId="{C9A151EB-73F8-4294-B4CC-7E687BD02896}" type="sibTrans" cxnId="{AD9EA5C7-F7FB-462E-B9F7-A11DB00D0278}">
      <dgm:prSet/>
      <dgm:spPr/>
      <dgm:t>
        <a:bodyPr/>
        <a:lstStyle/>
        <a:p>
          <a:endParaRPr lang="es-ES"/>
        </a:p>
      </dgm:t>
    </dgm:pt>
    <dgm:pt modelId="{C4CBE48B-C396-4BDF-BF2E-25598C2010E1}">
      <dgm:prSet custT="1"/>
      <dgm:spPr/>
      <dgm:t>
        <a:bodyPr/>
        <a:lstStyle/>
        <a:p>
          <a:r>
            <a:rPr lang="es-ES" sz="2200" b="1" smtClean="0"/>
            <a:t> VACACIONES </a:t>
          </a:r>
        </a:p>
        <a:p>
          <a:r>
            <a:rPr lang="es-ES" sz="2200" b="1" smtClean="0"/>
            <a:t>Y NEGOCIOS </a:t>
          </a:r>
          <a:endParaRPr lang="es-ES" sz="2200" b="1" dirty="0"/>
        </a:p>
      </dgm:t>
    </dgm:pt>
    <dgm:pt modelId="{0D44B72F-A7D3-41AB-BCA8-81DFFEBFC7B9}" type="parTrans" cxnId="{EE0E7163-FC31-41DA-AC4B-5A469E412CE3}">
      <dgm:prSet/>
      <dgm:spPr/>
      <dgm:t>
        <a:bodyPr/>
        <a:lstStyle/>
        <a:p>
          <a:endParaRPr lang="es-ES" sz="2200"/>
        </a:p>
      </dgm:t>
    </dgm:pt>
    <dgm:pt modelId="{7C8289F5-0EC8-44F3-9BAE-535441A9BE63}" type="sibTrans" cxnId="{EE0E7163-FC31-41DA-AC4B-5A469E412CE3}">
      <dgm:prSet/>
      <dgm:spPr/>
      <dgm:t>
        <a:bodyPr/>
        <a:lstStyle/>
        <a:p>
          <a:endParaRPr lang="es-ES"/>
        </a:p>
      </dgm:t>
    </dgm:pt>
    <dgm:pt modelId="{A2DF1080-87B1-4E05-B7ED-22FF0DF961BC}">
      <dgm:prSet custT="1"/>
      <dgm:spPr/>
      <dgm:t>
        <a:bodyPr/>
        <a:lstStyle/>
        <a:p>
          <a:r>
            <a:rPr lang="es-ES" sz="2200" b="1" smtClean="0"/>
            <a:t>3 DÍAS</a:t>
          </a:r>
        </a:p>
        <a:p>
          <a:r>
            <a:rPr lang="es-ES" sz="2200" b="1" smtClean="0"/>
            <a:t>MAYO – AGOSTO </a:t>
          </a:r>
          <a:endParaRPr lang="es-ES" sz="2200" b="1" dirty="0"/>
        </a:p>
      </dgm:t>
    </dgm:pt>
    <dgm:pt modelId="{2B32B7E7-6754-454D-857D-71B84A94A994}" type="parTrans" cxnId="{1D351E41-3066-4F60-8F7E-15530741F865}">
      <dgm:prSet/>
      <dgm:spPr/>
      <dgm:t>
        <a:bodyPr/>
        <a:lstStyle/>
        <a:p>
          <a:endParaRPr lang="es-ES" sz="2200"/>
        </a:p>
      </dgm:t>
    </dgm:pt>
    <dgm:pt modelId="{AF460799-89F4-464B-AECF-27F80DE49EA9}" type="sibTrans" cxnId="{1D351E41-3066-4F60-8F7E-15530741F865}">
      <dgm:prSet/>
      <dgm:spPr/>
      <dgm:t>
        <a:bodyPr/>
        <a:lstStyle/>
        <a:p>
          <a:endParaRPr lang="es-ES"/>
        </a:p>
      </dgm:t>
    </dgm:pt>
    <dgm:pt modelId="{04368CB9-9BDF-4A0A-8F9C-6F790EDBDBB3}">
      <dgm:prSet custT="1"/>
      <dgm:spPr/>
      <dgm:t>
        <a:bodyPr/>
        <a:lstStyle/>
        <a:p>
          <a:r>
            <a:rPr lang="es-ES" sz="2200" b="1" smtClean="0"/>
            <a:t>ETNOTURISMO </a:t>
          </a:r>
        </a:p>
        <a:p>
          <a:r>
            <a:rPr lang="es-ES" sz="2200" b="1" smtClean="0"/>
            <a:t>AVENTURA </a:t>
          </a:r>
          <a:endParaRPr lang="es-ES" sz="2200" b="1" dirty="0"/>
        </a:p>
      </dgm:t>
    </dgm:pt>
    <dgm:pt modelId="{92E13658-B0CE-47B8-A3FA-59E8282BB007}" type="parTrans" cxnId="{0D358274-9363-4BA5-9AFF-47A0F7FBE409}">
      <dgm:prSet/>
      <dgm:spPr/>
      <dgm:t>
        <a:bodyPr/>
        <a:lstStyle/>
        <a:p>
          <a:endParaRPr lang="es-ES" sz="2200"/>
        </a:p>
      </dgm:t>
    </dgm:pt>
    <dgm:pt modelId="{D0A068D3-BAEF-4D69-8091-4306E9BB6B17}" type="sibTrans" cxnId="{0D358274-9363-4BA5-9AFF-47A0F7FBE409}">
      <dgm:prSet/>
      <dgm:spPr/>
      <dgm:t>
        <a:bodyPr/>
        <a:lstStyle/>
        <a:p>
          <a:endParaRPr lang="es-ES"/>
        </a:p>
      </dgm:t>
    </dgm:pt>
    <dgm:pt modelId="{4645CFC8-511E-4204-A75D-B655C5B1548A}">
      <dgm:prSet custT="1"/>
      <dgm:spPr/>
      <dgm:t>
        <a:bodyPr/>
        <a:lstStyle/>
        <a:p>
          <a:r>
            <a:rPr lang="es-ES" sz="2200" b="1" smtClean="0"/>
            <a:t>COMUNIDADES TSÁCHILAS </a:t>
          </a:r>
        </a:p>
        <a:p>
          <a:r>
            <a:rPr lang="es-ES" sz="2200" b="1" smtClean="0"/>
            <a:t>BALNEARIOS </a:t>
          </a:r>
          <a:endParaRPr lang="es-ES" sz="2200" b="1" dirty="0" smtClean="0"/>
        </a:p>
      </dgm:t>
    </dgm:pt>
    <dgm:pt modelId="{CB6FE228-9AE1-41E9-89A3-A87682A2C360}" type="parTrans" cxnId="{687EB737-F867-417F-BDA6-B48F1D638F07}">
      <dgm:prSet/>
      <dgm:spPr/>
      <dgm:t>
        <a:bodyPr/>
        <a:lstStyle/>
        <a:p>
          <a:endParaRPr lang="es-ES" sz="2200"/>
        </a:p>
      </dgm:t>
    </dgm:pt>
    <dgm:pt modelId="{09F90771-2641-4F6E-BF16-E00625F90D3F}" type="sibTrans" cxnId="{687EB737-F867-417F-BDA6-B48F1D638F07}">
      <dgm:prSet/>
      <dgm:spPr/>
      <dgm:t>
        <a:bodyPr/>
        <a:lstStyle/>
        <a:p>
          <a:endParaRPr lang="es-ES"/>
        </a:p>
      </dgm:t>
    </dgm:pt>
    <dgm:pt modelId="{11B00240-E065-4D4F-8F75-C9D27828521D}">
      <dgm:prSet custT="1"/>
      <dgm:spPr/>
      <dgm:t>
        <a:bodyPr/>
        <a:lstStyle/>
        <a:p>
          <a:r>
            <a:rPr lang="es-ES" sz="2200" b="1" smtClean="0"/>
            <a:t>CLIMA </a:t>
          </a:r>
        </a:p>
        <a:p>
          <a:r>
            <a:rPr lang="es-ES" sz="2200" b="1" smtClean="0"/>
            <a:t>ATRACTIVOS NATURALES </a:t>
          </a:r>
          <a:endParaRPr lang="es-ES" sz="2200" b="1" dirty="0"/>
        </a:p>
      </dgm:t>
    </dgm:pt>
    <dgm:pt modelId="{FB400755-B560-472C-87E0-DC8A05F143C5}" type="parTrans" cxnId="{BC416643-F2E5-4571-AD3F-E4E7DD97945E}">
      <dgm:prSet/>
      <dgm:spPr/>
      <dgm:t>
        <a:bodyPr/>
        <a:lstStyle/>
        <a:p>
          <a:endParaRPr lang="es-ES" sz="2200"/>
        </a:p>
      </dgm:t>
    </dgm:pt>
    <dgm:pt modelId="{5FD32145-993B-463A-8934-72246E2FD5DC}" type="sibTrans" cxnId="{BC416643-F2E5-4571-AD3F-E4E7DD97945E}">
      <dgm:prSet/>
      <dgm:spPr/>
      <dgm:t>
        <a:bodyPr/>
        <a:lstStyle/>
        <a:p>
          <a:endParaRPr lang="es-ES"/>
        </a:p>
      </dgm:t>
    </dgm:pt>
    <dgm:pt modelId="{16012583-1177-4AFE-B0DF-1D2EEF0DD375}" type="pres">
      <dgm:prSet presAssocID="{B50397D6-8CF4-470E-AC38-FD039C750A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6D4B080-F6E1-446C-83BE-458A0E82F5CA}" type="pres">
      <dgm:prSet presAssocID="{AC1B787A-0D25-41ED-BDEC-094D32BC562E}" presName="hierRoot1" presStyleCnt="0"/>
      <dgm:spPr/>
    </dgm:pt>
    <dgm:pt modelId="{A5490C48-C12A-4611-B87B-FB13C4BF186C}" type="pres">
      <dgm:prSet presAssocID="{AC1B787A-0D25-41ED-BDEC-094D32BC562E}" presName="composite" presStyleCnt="0"/>
      <dgm:spPr/>
    </dgm:pt>
    <dgm:pt modelId="{225112A5-1793-4DDE-829B-D4717C872166}" type="pres">
      <dgm:prSet presAssocID="{AC1B787A-0D25-41ED-BDEC-094D32BC562E}" presName="background" presStyleLbl="node0" presStyleIdx="0" presStyleCnt="1"/>
      <dgm:spPr/>
    </dgm:pt>
    <dgm:pt modelId="{D200E097-4D37-4ADD-9728-6B5B72310090}" type="pres">
      <dgm:prSet presAssocID="{AC1B787A-0D25-41ED-BDEC-094D32BC562E}" presName="text" presStyleLbl="fgAcc0" presStyleIdx="0" presStyleCnt="1" custScaleX="3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ACE00C-2A12-4F99-8D1B-F712D614916C}" type="pres">
      <dgm:prSet presAssocID="{AC1B787A-0D25-41ED-BDEC-094D32BC562E}" presName="hierChild2" presStyleCnt="0"/>
      <dgm:spPr/>
    </dgm:pt>
    <dgm:pt modelId="{7C18F541-A3BD-43DE-AC1F-49B7DD2DF1C2}" type="pres">
      <dgm:prSet presAssocID="{A2819EA3-171A-44A6-9363-CDDEDEC32DDF}" presName="Name10" presStyleLbl="parChTrans1D2" presStyleIdx="0" presStyleCnt="2"/>
      <dgm:spPr/>
      <dgm:t>
        <a:bodyPr/>
        <a:lstStyle/>
        <a:p>
          <a:endParaRPr lang="es-ES"/>
        </a:p>
      </dgm:t>
    </dgm:pt>
    <dgm:pt modelId="{BE82ED67-8D45-4C1F-9AF3-D67167A04C13}" type="pres">
      <dgm:prSet presAssocID="{FDB46AA1-2EE5-4599-B426-BA203B8DE9F2}" presName="hierRoot2" presStyleCnt="0"/>
      <dgm:spPr/>
    </dgm:pt>
    <dgm:pt modelId="{774C4C9D-432E-431F-87F5-3CEF4386B13E}" type="pres">
      <dgm:prSet presAssocID="{FDB46AA1-2EE5-4599-B426-BA203B8DE9F2}" presName="composite2" presStyleCnt="0"/>
      <dgm:spPr/>
    </dgm:pt>
    <dgm:pt modelId="{883535DF-8F50-4BC8-B27D-A6DFD6237E7C}" type="pres">
      <dgm:prSet presAssocID="{FDB46AA1-2EE5-4599-B426-BA203B8DE9F2}" presName="background2" presStyleLbl="node2" presStyleIdx="0" presStyleCnt="2"/>
      <dgm:spPr/>
    </dgm:pt>
    <dgm:pt modelId="{E2DEF2B1-94AB-4630-9CCE-F9BECA94C2BB}" type="pres">
      <dgm:prSet presAssocID="{FDB46AA1-2EE5-4599-B426-BA203B8DE9F2}" presName="text2" presStyleLbl="fgAcc2" presStyleIdx="0" presStyleCnt="2" custScaleX="310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A67ABC-4A54-4A81-9D73-6B3BFECCF94A}" type="pres">
      <dgm:prSet presAssocID="{FDB46AA1-2EE5-4599-B426-BA203B8DE9F2}" presName="hierChild3" presStyleCnt="0"/>
      <dgm:spPr/>
    </dgm:pt>
    <dgm:pt modelId="{4DCD66A0-6DE9-4E3D-8719-ACD8ACD61E81}" type="pres">
      <dgm:prSet presAssocID="{629EAB9A-3FD6-439E-B006-14D2E145BACF}" presName="Name17" presStyleLbl="parChTrans1D3" presStyleIdx="0" presStyleCnt="2"/>
      <dgm:spPr/>
      <dgm:t>
        <a:bodyPr/>
        <a:lstStyle/>
        <a:p>
          <a:endParaRPr lang="es-ES"/>
        </a:p>
      </dgm:t>
    </dgm:pt>
    <dgm:pt modelId="{7033AB7F-2FE3-4754-8C0A-AE50C52A366F}" type="pres">
      <dgm:prSet presAssocID="{006C158C-CE3B-49B4-B2B3-854005313929}" presName="hierRoot3" presStyleCnt="0"/>
      <dgm:spPr/>
    </dgm:pt>
    <dgm:pt modelId="{119817B1-AC76-46F5-8D27-05E020CF03D3}" type="pres">
      <dgm:prSet presAssocID="{006C158C-CE3B-49B4-B2B3-854005313929}" presName="composite3" presStyleCnt="0"/>
      <dgm:spPr/>
    </dgm:pt>
    <dgm:pt modelId="{402C3D56-541B-4996-ACF4-5554697E36C5}" type="pres">
      <dgm:prSet presAssocID="{006C158C-CE3B-49B4-B2B3-854005313929}" presName="background3" presStyleLbl="node3" presStyleIdx="0" presStyleCnt="2"/>
      <dgm:spPr/>
    </dgm:pt>
    <dgm:pt modelId="{1B862F11-E067-4EBD-B16B-BDFC7EAB916A}" type="pres">
      <dgm:prSet presAssocID="{006C158C-CE3B-49B4-B2B3-854005313929}" presName="text3" presStyleLbl="fgAcc3" presStyleIdx="0" presStyleCnt="2" custScaleX="310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0023D-7C14-4881-86AE-A56DBE3068ED}" type="pres">
      <dgm:prSet presAssocID="{006C158C-CE3B-49B4-B2B3-854005313929}" presName="hierChild4" presStyleCnt="0"/>
      <dgm:spPr/>
    </dgm:pt>
    <dgm:pt modelId="{9B025983-C728-471A-A83D-038D149EC720}" type="pres">
      <dgm:prSet presAssocID="{9257B80B-E8A1-4077-9AD8-76B03DF99EF8}" presName="Name23" presStyleLbl="parChTrans1D4" presStyleIdx="0" presStyleCnt="6"/>
      <dgm:spPr/>
      <dgm:t>
        <a:bodyPr/>
        <a:lstStyle/>
        <a:p>
          <a:endParaRPr lang="es-ES"/>
        </a:p>
      </dgm:t>
    </dgm:pt>
    <dgm:pt modelId="{C2F3FB02-4C28-4E4D-8760-3B4F25FFB9A9}" type="pres">
      <dgm:prSet presAssocID="{1657FF2E-B818-4DB2-A302-07D7277FA1EC}" presName="hierRoot4" presStyleCnt="0"/>
      <dgm:spPr/>
    </dgm:pt>
    <dgm:pt modelId="{DF569699-D433-4E09-912B-0926577B8E98}" type="pres">
      <dgm:prSet presAssocID="{1657FF2E-B818-4DB2-A302-07D7277FA1EC}" presName="composite4" presStyleCnt="0"/>
      <dgm:spPr/>
    </dgm:pt>
    <dgm:pt modelId="{FF1AFFC5-B358-48E6-AA32-28DAA2F89158}" type="pres">
      <dgm:prSet presAssocID="{1657FF2E-B818-4DB2-A302-07D7277FA1EC}" presName="background4" presStyleLbl="node4" presStyleIdx="0" presStyleCnt="6"/>
      <dgm:spPr/>
    </dgm:pt>
    <dgm:pt modelId="{7DACE206-BACA-45FE-A581-40567987E8E3}" type="pres">
      <dgm:prSet presAssocID="{1657FF2E-B818-4DB2-A302-07D7277FA1EC}" presName="text4" presStyleLbl="fgAcc4" presStyleIdx="0" presStyleCnt="6" custScaleX="310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201339-368E-49F8-A260-81919C9B45CA}" type="pres">
      <dgm:prSet presAssocID="{1657FF2E-B818-4DB2-A302-07D7277FA1EC}" presName="hierChild5" presStyleCnt="0"/>
      <dgm:spPr/>
    </dgm:pt>
    <dgm:pt modelId="{C700D5E8-6976-494C-B39D-6CF5CD723983}" type="pres">
      <dgm:prSet presAssocID="{0D44B72F-A7D3-41AB-BCA8-81DFFEBFC7B9}" presName="Name23" presStyleLbl="parChTrans1D4" presStyleIdx="1" presStyleCnt="6"/>
      <dgm:spPr/>
      <dgm:t>
        <a:bodyPr/>
        <a:lstStyle/>
        <a:p>
          <a:endParaRPr lang="es-ES"/>
        </a:p>
      </dgm:t>
    </dgm:pt>
    <dgm:pt modelId="{D70BB926-3673-44D0-8D6A-B63B1A559464}" type="pres">
      <dgm:prSet presAssocID="{C4CBE48B-C396-4BDF-BF2E-25598C2010E1}" presName="hierRoot4" presStyleCnt="0"/>
      <dgm:spPr/>
    </dgm:pt>
    <dgm:pt modelId="{A2C294D8-CCB7-4F59-8C94-DD9257274F12}" type="pres">
      <dgm:prSet presAssocID="{C4CBE48B-C396-4BDF-BF2E-25598C2010E1}" presName="composite4" presStyleCnt="0"/>
      <dgm:spPr/>
    </dgm:pt>
    <dgm:pt modelId="{62D2FF26-0DBC-42C0-BA84-E8D43DD1B7B8}" type="pres">
      <dgm:prSet presAssocID="{C4CBE48B-C396-4BDF-BF2E-25598C2010E1}" presName="background4" presStyleLbl="node4" presStyleIdx="1" presStyleCnt="6"/>
      <dgm:spPr/>
    </dgm:pt>
    <dgm:pt modelId="{90BBD3A2-1430-4904-B276-8006A4EF4678}" type="pres">
      <dgm:prSet presAssocID="{C4CBE48B-C396-4BDF-BF2E-25598C2010E1}" presName="text4" presStyleLbl="fgAcc4" presStyleIdx="1" presStyleCnt="6" custScaleX="310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0B1A09-E4E2-4804-9794-1BA221538E3D}" type="pres">
      <dgm:prSet presAssocID="{C4CBE48B-C396-4BDF-BF2E-25598C2010E1}" presName="hierChild5" presStyleCnt="0"/>
      <dgm:spPr/>
    </dgm:pt>
    <dgm:pt modelId="{90DB58E0-94D9-4BD8-BACE-0CDE3CBE24BF}" type="pres">
      <dgm:prSet presAssocID="{2B32B7E7-6754-454D-857D-71B84A94A994}" presName="Name23" presStyleLbl="parChTrans1D4" presStyleIdx="2" presStyleCnt="6"/>
      <dgm:spPr/>
      <dgm:t>
        <a:bodyPr/>
        <a:lstStyle/>
        <a:p>
          <a:endParaRPr lang="es-ES"/>
        </a:p>
      </dgm:t>
    </dgm:pt>
    <dgm:pt modelId="{C0139F3F-029B-4AD0-AAEA-1AEFCFCB9C64}" type="pres">
      <dgm:prSet presAssocID="{A2DF1080-87B1-4E05-B7ED-22FF0DF961BC}" presName="hierRoot4" presStyleCnt="0"/>
      <dgm:spPr/>
    </dgm:pt>
    <dgm:pt modelId="{7D89019A-F165-4CEF-9E2D-8415D41D57B2}" type="pres">
      <dgm:prSet presAssocID="{A2DF1080-87B1-4E05-B7ED-22FF0DF961BC}" presName="composite4" presStyleCnt="0"/>
      <dgm:spPr/>
    </dgm:pt>
    <dgm:pt modelId="{DA8F1667-D153-442A-8A01-02B7D5E6FC44}" type="pres">
      <dgm:prSet presAssocID="{A2DF1080-87B1-4E05-B7ED-22FF0DF961BC}" presName="background4" presStyleLbl="node4" presStyleIdx="2" presStyleCnt="6"/>
      <dgm:spPr/>
    </dgm:pt>
    <dgm:pt modelId="{DDB64E96-817E-47D5-AF22-8075CD3F048F}" type="pres">
      <dgm:prSet presAssocID="{A2DF1080-87B1-4E05-B7ED-22FF0DF961BC}" presName="text4" presStyleLbl="fgAcc4" presStyleIdx="2" presStyleCnt="6" custScaleX="310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3FC745-23EA-482B-A13E-A1B87A158A93}" type="pres">
      <dgm:prSet presAssocID="{A2DF1080-87B1-4E05-B7ED-22FF0DF961BC}" presName="hierChild5" presStyleCnt="0"/>
      <dgm:spPr/>
    </dgm:pt>
    <dgm:pt modelId="{9ED8E675-8846-4403-8412-32A3A57FEED5}" type="pres">
      <dgm:prSet presAssocID="{05DF356F-F702-4070-978D-FEBCC5254D15}" presName="Name10" presStyleLbl="parChTrans1D2" presStyleIdx="1" presStyleCnt="2"/>
      <dgm:spPr/>
      <dgm:t>
        <a:bodyPr/>
        <a:lstStyle/>
        <a:p>
          <a:endParaRPr lang="es-ES"/>
        </a:p>
      </dgm:t>
    </dgm:pt>
    <dgm:pt modelId="{609C8E76-998F-426E-B5DE-9BAE802C9ED0}" type="pres">
      <dgm:prSet presAssocID="{A533BFA3-5BBF-43D5-90D0-323CCCBE1399}" presName="hierRoot2" presStyleCnt="0"/>
      <dgm:spPr/>
    </dgm:pt>
    <dgm:pt modelId="{206A30C9-0859-416C-83A6-15EB7A22FCAE}" type="pres">
      <dgm:prSet presAssocID="{A533BFA3-5BBF-43D5-90D0-323CCCBE1399}" presName="composite2" presStyleCnt="0"/>
      <dgm:spPr/>
    </dgm:pt>
    <dgm:pt modelId="{8DB0B708-A530-4959-9108-523594512757}" type="pres">
      <dgm:prSet presAssocID="{A533BFA3-5BBF-43D5-90D0-323CCCBE1399}" presName="background2" presStyleLbl="node2" presStyleIdx="1" presStyleCnt="2"/>
      <dgm:spPr/>
    </dgm:pt>
    <dgm:pt modelId="{B5358C1D-14EA-438E-9FF3-ED69B4A1FED6}" type="pres">
      <dgm:prSet presAssocID="{A533BFA3-5BBF-43D5-90D0-323CCCBE1399}" presName="text2" presStyleLbl="fgAcc2" presStyleIdx="1" presStyleCnt="2" custScaleX="33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2CFA08-C445-462B-9C0B-45AD4F6ABEF1}" type="pres">
      <dgm:prSet presAssocID="{A533BFA3-5BBF-43D5-90D0-323CCCBE1399}" presName="hierChild3" presStyleCnt="0"/>
      <dgm:spPr/>
    </dgm:pt>
    <dgm:pt modelId="{1AF00A2C-90D0-43F9-873A-A5E43F2A26BA}" type="pres">
      <dgm:prSet presAssocID="{816C6657-BACD-4ACF-9EA1-B01563756467}" presName="Name17" presStyleLbl="parChTrans1D3" presStyleIdx="1" presStyleCnt="2"/>
      <dgm:spPr/>
      <dgm:t>
        <a:bodyPr/>
        <a:lstStyle/>
        <a:p>
          <a:endParaRPr lang="es-ES"/>
        </a:p>
      </dgm:t>
    </dgm:pt>
    <dgm:pt modelId="{EAC6794C-D8F4-4BC7-8415-FDDE1D09B07A}" type="pres">
      <dgm:prSet presAssocID="{C265369B-99AE-4473-A4F1-ED50870794EA}" presName="hierRoot3" presStyleCnt="0"/>
      <dgm:spPr/>
    </dgm:pt>
    <dgm:pt modelId="{A1286343-BB4F-46F6-9EFB-2C6DC083AC42}" type="pres">
      <dgm:prSet presAssocID="{C265369B-99AE-4473-A4F1-ED50870794EA}" presName="composite3" presStyleCnt="0"/>
      <dgm:spPr/>
    </dgm:pt>
    <dgm:pt modelId="{58B1477F-F008-40C7-B84E-63237C389FDB}" type="pres">
      <dgm:prSet presAssocID="{C265369B-99AE-4473-A4F1-ED50870794EA}" presName="background3" presStyleLbl="node3" presStyleIdx="1" presStyleCnt="2"/>
      <dgm:spPr/>
    </dgm:pt>
    <dgm:pt modelId="{AD617CE8-601C-49A9-AE53-0F6D66CA50AC}" type="pres">
      <dgm:prSet presAssocID="{C265369B-99AE-4473-A4F1-ED50870794EA}" presName="text3" presStyleLbl="fgAcc3" presStyleIdx="1" presStyleCnt="2" custScaleX="33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477F2D-BE20-46FB-94B8-FEE05F04108B}" type="pres">
      <dgm:prSet presAssocID="{C265369B-99AE-4473-A4F1-ED50870794EA}" presName="hierChild4" presStyleCnt="0"/>
      <dgm:spPr/>
    </dgm:pt>
    <dgm:pt modelId="{3CBF1257-3F91-424D-8473-41E10A5B20EC}" type="pres">
      <dgm:prSet presAssocID="{92E13658-B0CE-47B8-A3FA-59E8282BB007}" presName="Name23" presStyleLbl="parChTrans1D4" presStyleIdx="3" presStyleCnt="6"/>
      <dgm:spPr/>
      <dgm:t>
        <a:bodyPr/>
        <a:lstStyle/>
        <a:p>
          <a:endParaRPr lang="es-ES"/>
        </a:p>
      </dgm:t>
    </dgm:pt>
    <dgm:pt modelId="{42D59BAA-25CB-4FB6-A7F4-5D560FFD92AB}" type="pres">
      <dgm:prSet presAssocID="{04368CB9-9BDF-4A0A-8F9C-6F790EDBDBB3}" presName="hierRoot4" presStyleCnt="0"/>
      <dgm:spPr/>
    </dgm:pt>
    <dgm:pt modelId="{736A6F55-EEA7-4E8E-8033-729945F4D077}" type="pres">
      <dgm:prSet presAssocID="{04368CB9-9BDF-4A0A-8F9C-6F790EDBDBB3}" presName="composite4" presStyleCnt="0"/>
      <dgm:spPr/>
    </dgm:pt>
    <dgm:pt modelId="{980ACFDE-D62A-4174-9B96-7310C7A5BC4F}" type="pres">
      <dgm:prSet presAssocID="{04368CB9-9BDF-4A0A-8F9C-6F790EDBDBB3}" presName="background4" presStyleLbl="node4" presStyleIdx="3" presStyleCnt="6"/>
      <dgm:spPr/>
    </dgm:pt>
    <dgm:pt modelId="{85935069-1596-449B-8C38-B082896A5AB8}" type="pres">
      <dgm:prSet presAssocID="{04368CB9-9BDF-4A0A-8F9C-6F790EDBDBB3}" presName="text4" presStyleLbl="fgAcc4" presStyleIdx="3" presStyleCnt="6" custScaleX="33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DEE637-7950-4BB4-87C7-F581C2A9AF32}" type="pres">
      <dgm:prSet presAssocID="{04368CB9-9BDF-4A0A-8F9C-6F790EDBDBB3}" presName="hierChild5" presStyleCnt="0"/>
      <dgm:spPr/>
    </dgm:pt>
    <dgm:pt modelId="{FC6EF2D6-6AA5-4617-A6CA-30DCDC8F5BF8}" type="pres">
      <dgm:prSet presAssocID="{CB6FE228-9AE1-41E9-89A3-A87682A2C360}" presName="Name23" presStyleLbl="parChTrans1D4" presStyleIdx="4" presStyleCnt="6"/>
      <dgm:spPr/>
      <dgm:t>
        <a:bodyPr/>
        <a:lstStyle/>
        <a:p>
          <a:endParaRPr lang="es-ES"/>
        </a:p>
      </dgm:t>
    </dgm:pt>
    <dgm:pt modelId="{FD938AA8-1E22-4A9D-AAA7-391EDFBEF551}" type="pres">
      <dgm:prSet presAssocID="{4645CFC8-511E-4204-A75D-B655C5B1548A}" presName="hierRoot4" presStyleCnt="0"/>
      <dgm:spPr/>
    </dgm:pt>
    <dgm:pt modelId="{561D062F-78F4-4C5C-A603-2F2E68C73198}" type="pres">
      <dgm:prSet presAssocID="{4645CFC8-511E-4204-A75D-B655C5B1548A}" presName="composite4" presStyleCnt="0"/>
      <dgm:spPr/>
    </dgm:pt>
    <dgm:pt modelId="{6B1739F1-228F-4761-8D30-01C2AE28978D}" type="pres">
      <dgm:prSet presAssocID="{4645CFC8-511E-4204-A75D-B655C5B1548A}" presName="background4" presStyleLbl="node4" presStyleIdx="4" presStyleCnt="6"/>
      <dgm:spPr/>
    </dgm:pt>
    <dgm:pt modelId="{A1A7BE9A-4AC8-406A-BA4D-5E4B46020855}" type="pres">
      <dgm:prSet presAssocID="{4645CFC8-511E-4204-A75D-B655C5B1548A}" presName="text4" presStyleLbl="fgAcc4" presStyleIdx="4" presStyleCnt="6" custScaleX="33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53FD56-028B-4A5F-9396-0301DE3EEA5F}" type="pres">
      <dgm:prSet presAssocID="{4645CFC8-511E-4204-A75D-B655C5B1548A}" presName="hierChild5" presStyleCnt="0"/>
      <dgm:spPr/>
    </dgm:pt>
    <dgm:pt modelId="{3EDF66A6-DB78-4EC7-A94B-67CA8E8B3D47}" type="pres">
      <dgm:prSet presAssocID="{FB400755-B560-472C-87E0-DC8A05F143C5}" presName="Name23" presStyleLbl="parChTrans1D4" presStyleIdx="5" presStyleCnt="6"/>
      <dgm:spPr/>
      <dgm:t>
        <a:bodyPr/>
        <a:lstStyle/>
        <a:p>
          <a:endParaRPr lang="es-ES"/>
        </a:p>
      </dgm:t>
    </dgm:pt>
    <dgm:pt modelId="{253C05AF-2E15-4BE9-A574-74E43A78D716}" type="pres">
      <dgm:prSet presAssocID="{11B00240-E065-4D4F-8F75-C9D27828521D}" presName="hierRoot4" presStyleCnt="0"/>
      <dgm:spPr/>
    </dgm:pt>
    <dgm:pt modelId="{CD54CEFD-F75C-4F8E-B6F1-0D7A9A72509E}" type="pres">
      <dgm:prSet presAssocID="{11B00240-E065-4D4F-8F75-C9D27828521D}" presName="composite4" presStyleCnt="0"/>
      <dgm:spPr/>
    </dgm:pt>
    <dgm:pt modelId="{D116906D-B433-4599-99EF-23BD16CD46E3}" type="pres">
      <dgm:prSet presAssocID="{11B00240-E065-4D4F-8F75-C9D27828521D}" presName="background4" presStyleLbl="node4" presStyleIdx="5" presStyleCnt="6"/>
      <dgm:spPr/>
    </dgm:pt>
    <dgm:pt modelId="{86BE6CA0-26B6-43D4-8CEA-8A0C62654886}" type="pres">
      <dgm:prSet presAssocID="{11B00240-E065-4D4F-8F75-C9D27828521D}" presName="text4" presStyleLbl="fgAcc4" presStyleIdx="5" presStyleCnt="6" custScaleX="335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26AFB1-0944-44B9-A3E2-E17A966817D7}" type="pres">
      <dgm:prSet presAssocID="{11B00240-E065-4D4F-8F75-C9D27828521D}" presName="hierChild5" presStyleCnt="0"/>
      <dgm:spPr/>
    </dgm:pt>
  </dgm:ptLst>
  <dgm:cxnLst>
    <dgm:cxn modelId="{B2B3B18F-86E0-477A-94CF-970494451DB6}" type="presOf" srcId="{4645CFC8-511E-4204-A75D-B655C5B1548A}" destId="{A1A7BE9A-4AC8-406A-BA4D-5E4B46020855}" srcOrd="0" destOrd="0" presId="urn:microsoft.com/office/officeart/2005/8/layout/hierarchy1"/>
    <dgm:cxn modelId="{1D351E41-3066-4F60-8F7E-15530741F865}" srcId="{C4CBE48B-C396-4BDF-BF2E-25598C2010E1}" destId="{A2DF1080-87B1-4E05-B7ED-22FF0DF961BC}" srcOrd="0" destOrd="0" parTransId="{2B32B7E7-6754-454D-857D-71B84A94A994}" sibTransId="{AF460799-89F4-464B-AECF-27F80DE49EA9}"/>
    <dgm:cxn modelId="{DD0E37C1-8944-4BF7-84E7-95FE6F69B7C4}" srcId="{AC1B787A-0D25-41ED-BDEC-094D32BC562E}" destId="{A533BFA3-5BBF-43D5-90D0-323CCCBE1399}" srcOrd="1" destOrd="0" parTransId="{05DF356F-F702-4070-978D-FEBCC5254D15}" sibTransId="{A4C66848-8F4A-4E95-9A5A-83DC76F8F704}"/>
    <dgm:cxn modelId="{04CB40B3-79E1-4328-BB49-61690BCB5478}" type="presOf" srcId="{A533BFA3-5BBF-43D5-90D0-323CCCBE1399}" destId="{B5358C1D-14EA-438E-9FF3-ED69B4A1FED6}" srcOrd="0" destOrd="0" presId="urn:microsoft.com/office/officeart/2005/8/layout/hierarchy1"/>
    <dgm:cxn modelId="{38868C6C-7A66-4D5F-A389-DF9B9898869D}" type="presOf" srcId="{006C158C-CE3B-49B4-B2B3-854005313929}" destId="{1B862F11-E067-4EBD-B16B-BDFC7EAB916A}" srcOrd="0" destOrd="0" presId="urn:microsoft.com/office/officeart/2005/8/layout/hierarchy1"/>
    <dgm:cxn modelId="{0FD4CEE1-8EB4-43AA-9544-7AEEB59B0F16}" type="presOf" srcId="{A2DF1080-87B1-4E05-B7ED-22FF0DF961BC}" destId="{DDB64E96-817E-47D5-AF22-8075CD3F048F}" srcOrd="0" destOrd="0" presId="urn:microsoft.com/office/officeart/2005/8/layout/hierarchy1"/>
    <dgm:cxn modelId="{612C4A5C-8905-403F-BA47-159B52585293}" type="presOf" srcId="{1657FF2E-B818-4DB2-A302-07D7277FA1EC}" destId="{7DACE206-BACA-45FE-A581-40567987E8E3}" srcOrd="0" destOrd="0" presId="urn:microsoft.com/office/officeart/2005/8/layout/hierarchy1"/>
    <dgm:cxn modelId="{039F9228-219E-42EC-8F0D-9DF350F98AB7}" type="presOf" srcId="{0D44B72F-A7D3-41AB-BCA8-81DFFEBFC7B9}" destId="{C700D5E8-6976-494C-B39D-6CF5CD723983}" srcOrd="0" destOrd="0" presId="urn:microsoft.com/office/officeart/2005/8/layout/hierarchy1"/>
    <dgm:cxn modelId="{4C8C349F-F259-479D-A6EE-11FC099D8925}" type="presOf" srcId="{CB6FE228-9AE1-41E9-89A3-A87682A2C360}" destId="{FC6EF2D6-6AA5-4617-A6CA-30DCDC8F5BF8}" srcOrd="0" destOrd="0" presId="urn:microsoft.com/office/officeart/2005/8/layout/hierarchy1"/>
    <dgm:cxn modelId="{0D358274-9363-4BA5-9AFF-47A0F7FBE409}" srcId="{C265369B-99AE-4473-A4F1-ED50870794EA}" destId="{04368CB9-9BDF-4A0A-8F9C-6F790EDBDBB3}" srcOrd="0" destOrd="0" parTransId="{92E13658-B0CE-47B8-A3FA-59E8282BB007}" sibTransId="{D0A068D3-BAEF-4D69-8091-4306E9BB6B17}"/>
    <dgm:cxn modelId="{F0049A7A-1E30-4E6A-848B-811057C84CE0}" srcId="{AC1B787A-0D25-41ED-BDEC-094D32BC562E}" destId="{FDB46AA1-2EE5-4599-B426-BA203B8DE9F2}" srcOrd="0" destOrd="0" parTransId="{A2819EA3-171A-44A6-9363-CDDEDEC32DDF}" sibTransId="{4CB32D18-7E4D-4AE4-A27C-7B84384038D3}"/>
    <dgm:cxn modelId="{DEA75CB8-FA28-4387-8A90-E93CD6FE9E78}" type="presOf" srcId="{AC1B787A-0D25-41ED-BDEC-094D32BC562E}" destId="{D200E097-4D37-4ADD-9728-6B5B72310090}" srcOrd="0" destOrd="0" presId="urn:microsoft.com/office/officeart/2005/8/layout/hierarchy1"/>
    <dgm:cxn modelId="{0E5511A8-D06D-42DB-A5CD-B75AE97D78FC}" type="presOf" srcId="{05DF356F-F702-4070-978D-FEBCC5254D15}" destId="{9ED8E675-8846-4403-8412-32A3A57FEED5}" srcOrd="0" destOrd="0" presId="urn:microsoft.com/office/officeart/2005/8/layout/hierarchy1"/>
    <dgm:cxn modelId="{687EB737-F867-417F-BDA6-B48F1D638F07}" srcId="{04368CB9-9BDF-4A0A-8F9C-6F790EDBDBB3}" destId="{4645CFC8-511E-4204-A75D-B655C5B1548A}" srcOrd="0" destOrd="0" parTransId="{CB6FE228-9AE1-41E9-89A3-A87682A2C360}" sibTransId="{09F90771-2641-4F6E-BF16-E00625F90D3F}"/>
    <dgm:cxn modelId="{AA051AC6-6AA0-42D6-BEE8-5140CAA5CF97}" srcId="{FDB46AA1-2EE5-4599-B426-BA203B8DE9F2}" destId="{006C158C-CE3B-49B4-B2B3-854005313929}" srcOrd="0" destOrd="0" parTransId="{629EAB9A-3FD6-439E-B006-14D2E145BACF}" sibTransId="{7C82C054-DB0D-4C82-8D1B-D4C404FFDF2D}"/>
    <dgm:cxn modelId="{A30CA8AB-D98B-417F-B727-B7903EEF447B}" type="presOf" srcId="{9257B80B-E8A1-4077-9AD8-76B03DF99EF8}" destId="{9B025983-C728-471A-A83D-038D149EC720}" srcOrd="0" destOrd="0" presId="urn:microsoft.com/office/officeart/2005/8/layout/hierarchy1"/>
    <dgm:cxn modelId="{2334B04B-1A5D-4AB5-B834-F0C7A53BA5B6}" type="presOf" srcId="{11B00240-E065-4D4F-8F75-C9D27828521D}" destId="{86BE6CA0-26B6-43D4-8CEA-8A0C62654886}" srcOrd="0" destOrd="0" presId="urn:microsoft.com/office/officeart/2005/8/layout/hierarchy1"/>
    <dgm:cxn modelId="{7DD60AE7-B13C-4A07-BC0C-A1A863CFDA6B}" srcId="{B50397D6-8CF4-470E-AC38-FD039C750A6A}" destId="{AC1B787A-0D25-41ED-BDEC-094D32BC562E}" srcOrd="0" destOrd="0" parTransId="{9B5A94E5-83FD-4A81-BC3A-B525CC6EC401}" sibTransId="{792535C1-4BD5-4235-B73A-C812AF933204}"/>
    <dgm:cxn modelId="{E5FA61C2-14CD-49C8-A2AA-B4F9646B1C07}" type="presOf" srcId="{FB400755-B560-472C-87E0-DC8A05F143C5}" destId="{3EDF66A6-DB78-4EC7-A94B-67CA8E8B3D47}" srcOrd="0" destOrd="0" presId="urn:microsoft.com/office/officeart/2005/8/layout/hierarchy1"/>
    <dgm:cxn modelId="{AD9EA5C7-F7FB-462E-B9F7-A11DB00D0278}" srcId="{006C158C-CE3B-49B4-B2B3-854005313929}" destId="{1657FF2E-B818-4DB2-A302-07D7277FA1EC}" srcOrd="0" destOrd="0" parTransId="{9257B80B-E8A1-4077-9AD8-76B03DF99EF8}" sibTransId="{C9A151EB-73F8-4294-B4CC-7E687BD02896}"/>
    <dgm:cxn modelId="{BC416643-F2E5-4571-AD3F-E4E7DD97945E}" srcId="{4645CFC8-511E-4204-A75D-B655C5B1548A}" destId="{11B00240-E065-4D4F-8F75-C9D27828521D}" srcOrd="0" destOrd="0" parTransId="{FB400755-B560-472C-87E0-DC8A05F143C5}" sibTransId="{5FD32145-993B-463A-8934-72246E2FD5DC}"/>
    <dgm:cxn modelId="{F24896EA-FB68-4AD8-943D-054B86210FCE}" type="presOf" srcId="{816C6657-BACD-4ACF-9EA1-B01563756467}" destId="{1AF00A2C-90D0-43F9-873A-A5E43F2A26BA}" srcOrd="0" destOrd="0" presId="urn:microsoft.com/office/officeart/2005/8/layout/hierarchy1"/>
    <dgm:cxn modelId="{A5AE4D68-8CD9-4DAF-A9D4-5B0D6AC6D680}" type="presOf" srcId="{629EAB9A-3FD6-439E-B006-14D2E145BACF}" destId="{4DCD66A0-6DE9-4E3D-8719-ACD8ACD61E81}" srcOrd="0" destOrd="0" presId="urn:microsoft.com/office/officeart/2005/8/layout/hierarchy1"/>
    <dgm:cxn modelId="{60D2155A-C1A1-4F7A-AF59-41D0AC4FF063}" type="presOf" srcId="{04368CB9-9BDF-4A0A-8F9C-6F790EDBDBB3}" destId="{85935069-1596-449B-8C38-B082896A5AB8}" srcOrd="0" destOrd="0" presId="urn:microsoft.com/office/officeart/2005/8/layout/hierarchy1"/>
    <dgm:cxn modelId="{C6E57856-6C35-47CF-A918-9F84979AC6AC}" type="presOf" srcId="{92E13658-B0CE-47B8-A3FA-59E8282BB007}" destId="{3CBF1257-3F91-424D-8473-41E10A5B20EC}" srcOrd="0" destOrd="0" presId="urn:microsoft.com/office/officeart/2005/8/layout/hierarchy1"/>
    <dgm:cxn modelId="{6A8DC943-4510-4C97-8387-ECBB2CF33E3E}" type="presOf" srcId="{B50397D6-8CF4-470E-AC38-FD039C750A6A}" destId="{16012583-1177-4AFE-B0DF-1D2EEF0DD375}" srcOrd="0" destOrd="0" presId="urn:microsoft.com/office/officeart/2005/8/layout/hierarchy1"/>
    <dgm:cxn modelId="{E635E95A-00F0-4E79-B732-C0E3338FAD70}" type="presOf" srcId="{C265369B-99AE-4473-A4F1-ED50870794EA}" destId="{AD617CE8-601C-49A9-AE53-0F6D66CA50AC}" srcOrd="0" destOrd="0" presId="urn:microsoft.com/office/officeart/2005/8/layout/hierarchy1"/>
    <dgm:cxn modelId="{6BAD0689-2088-4E59-A62B-F4A6A1E7834A}" type="presOf" srcId="{FDB46AA1-2EE5-4599-B426-BA203B8DE9F2}" destId="{E2DEF2B1-94AB-4630-9CCE-F9BECA94C2BB}" srcOrd="0" destOrd="0" presId="urn:microsoft.com/office/officeart/2005/8/layout/hierarchy1"/>
    <dgm:cxn modelId="{C7F548AB-B077-44D9-8B41-8254DBC9D700}" type="presOf" srcId="{2B32B7E7-6754-454D-857D-71B84A94A994}" destId="{90DB58E0-94D9-4BD8-BACE-0CDE3CBE24BF}" srcOrd="0" destOrd="0" presId="urn:microsoft.com/office/officeart/2005/8/layout/hierarchy1"/>
    <dgm:cxn modelId="{464124F5-12EC-447B-8FF4-50AEDA02E870}" type="presOf" srcId="{A2819EA3-171A-44A6-9363-CDDEDEC32DDF}" destId="{7C18F541-A3BD-43DE-AC1F-49B7DD2DF1C2}" srcOrd="0" destOrd="0" presId="urn:microsoft.com/office/officeart/2005/8/layout/hierarchy1"/>
    <dgm:cxn modelId="{EF9AFDA1-CD69-4DE0-A8F4-5CC7A2B09249}" type="presOf" srcId="{C4CBE48B-C396-4BDF-BF2E-25598C2010E1}" destId="{90BBD3A2-1430-4904-B276-8006A4EF4678}" srcOrd="0" destOrd="0" presId="urn:microsoft.com/office/officeart/2005/8/layout/hierarchy1"/>
    <dgm:cxn modelId="{17CD76A4-0751-4AF4-B93A-57D5F9B05C50}" srcId="{A533BFA3-5BBF-43D5-90D0-323CCCBE1399}" destId="{C265369B-99AE-4473-A4F1-ED50870794EA}" srcOrd="0" destOrd="0" parTransId="{816C6657-BACD-4ACF-9EA1-B01563756467}" sibTransId="{280395EE-F6A9-4FE5-9C8C-48B7109CB7CC}"/>
    <dgm:cxn modelId="{EE0E7163-FC31-41DA-AC4B-5A469E412CE3}" srcId="{1657FF2E-B818-4DB2-A302-07D7277FA1EC}" destId="{C4CBE48B-C396-4BDF-BF2E-25598C2010E1}" srcOrd="0" destOrd="0" parTransId="{0D44B72F-A7D3-41AB-BCA8-81DFFEBFC7B9}" sibTransId="{7C8289F5-0EC8-44F3-9BAE-535441A9BE63}"/>
    <dgm:cxn modelId="{E7198535-58E7-46BD-BEB8-56A22F192356}" type="presParOf" srcId="{16012583-1177-4AFE-B0DF-1D2EEF0DD375}" destId="{56D4B080-F6E1-446C-83BE-458A0E82F5CA}" srcOrd="0" destOrd="0" presId="urn:microsoft.com/office/officeart/2005/8/layout/hierarchy1"/>
    <dgm:cxn modelId="{C69DBA18-5BC6-4FBA-9E5C-7DE9C942B468}" type="presParOf" srcId="{56D4B080-F6E1-446C-83BE-458A0E82F5CA}" destId="{A5490C48-C12A-4611-B87B-FB13C4BF186C}" srcOrd="0" destOrd="0" presId="urn:microsoft.com/office/officeart/2005/8/layout/hierarchy1"/>
    <dgm:cxn modelId="{5D5153B8-D692-4B3E-A86B-68B2A059BE57}" type="presParOf" srcId="{A5490C48-C12A-4611-B87B-FB13C4BF186C}" destId="{225112A5-1793-4DDE-829B-D4717C872166}" srcOrd="0" destOrd="0" presId="urn:microsoft.com/office/officeart/2005/8/layout/hierarchy1"/>
    <dgm:cxn modelId="{00A627CA-DB2A-4CEE-9DCA-14E3B9960DBA}" type="presParOf" srcId="{A5490C48-C12A-4611-B87B-FB13C4BF186C}" destId="{D200E097-4D37-4ADD-9728-6B5B72310090}" srcOrd="1" destOrd="0" presId="urn:microsoft.com/office/officeart/2005/8/layout/hierarchy1"/>
    <dgm:cxn modelId="{B3C07695-574E-4067-964E-3D93EC6D51B0}" type="presParOf" srcId="{56D4B080-F6E1-446C-83BE-458A0E82F5CA}" destId="{04ACE00C-2A12-4F99-8D1B-F712D614916C}" srcOrd="1" destOrd="0" presId="urn:microsoft.com/office/officeart/2005/8/layout/hierarchy1"/>
    <dgm:cxn modelId="{13286692-B83E-4829-9BB2-67BFC7D0AB01}" type="presParOf" srcId="{04ACE00C-2A12-4F99-8D1B-F712D614916C}" destId="{7C18F541-A3BD-43DE-AC1F-49B7DD2DF1C2}" srcOrd="0" destOrd="0" presId="urn:microsoft.com/office/officeart/2005/8/layout/hierarchy1"/>
    <dgm:cxn modelId="{37A0C15C-FA5B-4445-A5F6-78CDC58983D2}" type="presParOf" srcId="{04ACE00C-2A12-4F99-8D1B-F712D614916C}" destId="{BE82ED67-8D45-4C1F-9AF3-D67167A04C13}" srcOrd="1" destOrd="0" presId="urn:microsoft.com/office/officeart/2005/8/layout/hierarchy1"/>
    <dgm:cxn modelId="{9A590577-2936-408E-8476-4B6E11F87834}" type="presParOf" srcId="{BE82ED67-8D45-4C1F-9AF3-D67167A04C13}" destId="{774C4C9D-432E-431F-87F5-3CEF4386B13E}" srcOrd="0" destOrd="0" presId="urn:microsoft.com/office/officeart/2005/8/layout/hierarchy1"/>
    <dgm:cxn modelId="{8BDA45BB-6E44-476A-A71A-E4EF950548A4}" type="presParOf" srcId="{774C4C9D-432E-431F-87F5-3CEF4386B13E}" destId="{883535DF-8F50-4BC8-B27D-A6DFD6237E7C}" srcOrd="0" destOrd="0" presId="urn:microsoft.com/office/officeart/2005/8/layout/hierarchy1"/>
    <dgm:cxn modelId="{2E3617A7-2F32-4567-A2F3-A426465A11D4}" type="presParOf" srcId="{774C4C9D-432E-431F-87F5-3CEF4386B13E}" destId="{E2DEF2B1-94AB-4630-9CCE-F9BECA94C2BB}" srcOrd="1" destOrd="0" presId="urn:microsoft.com/office/officeart/2005/8/layout/hierarchy1"/>
    <dgm:cxn modelId="{06F251B3-5AFE-418E-922E-8F2DC7E0720E}" type="presParOf" srcId="{BE82ED67-8D45-4C1F-9AF3-D67167A04C13}" destId="{81A67ABC-4A54-4A81-9D73-6B3BFECCF94A}" srcOrd="1" destOrd="0" presId="urn:microsoft.com/office/officeart/2005/8/layout/hierarchy1"/>
    <dgm:cxn modelId="{16950BF4-613A-43C9-808B-BC6B6C75C246}" type="presParOf" srcId="{81A67ABC-4A54-4A81-9D73-6B3BFECCF94A}" destId="{4DCD66A0-6DE9-4E3D-8719-ACD8ACD61E81}" srcOrd="0" destOrd="0" presId="urn:microsoft.com/office/officeart/2005/8/layout/hierarchy1"/>
    <dgm:cxn modelId="{953E5D81-C1E1-4708-9018-C3EFB42B1A8F}" type="presParOf" srcId="{81A67ABC-4A54-4A81-9D73-6B3BFECCF94A}" destId="{7033AB7F-2FE3-4754-8C0A-AE50C52A366F}" srcOrd="1" destOrd="0" presId="urn:microsoft.com/office/officeart/2005/8/layout/hierarchy1"/>
    <dgm:cxn modelId="{C0109B30-59C4-4F5B-B241-D2D18AF19672}" type="presParOf" srcId="{7033AB7F-2FE3-4754-8C0A-AE50C52A366F}" destId="{119817B1-AC76-46F5-8D27-05E020CF03D3}" srcOrd="0" destOrd="0" presId="urn:microsoft.com/office/officeart/2005/8/layout/hierarchy1"/>
    <dgm:cxn modelId="{56ACF0BE-324C-43BA-BB1E-88A0837CEB27}" type="presParOf" srcId="{119817B1-AC76-46F5-8D27-05E020CF03D3}" destId="{402C3D56-541B-4996-ACF4-5554697E36C5}" srcOrd="0" destOrd="0" presId="urn:microsoft.com/office/officeart/2005/8/layout/hierarchy1"/>
    <dgm:cxn modelId="{3C88467B-A410-47BA-AF1F-27E9EECA664E}" type="presParOf" srcId="{119817B1-AC76-46F5-8D27-05E020CF03D3}" destId="{1B862F11-E067-4EBD-B16B-BDFC7EAB916A}" srcOrd="1" destOrd="0" presId="urn:microsoft.com/office/officeart/2005/8/layout/hierarchy1"/>
    <dgm:cxn modelId="{81322850-FEEC-413B-9720-E06B373A5363}" type="presParOf" srcId="{7033AB7F-2FE3-4754-8C0A-AE50C52A366F}" destId="{D540023D-7C14-4881-86AE-A56DBE3068ED}" srcOrd="1" destOrd="0" presId="urn:microsoft.com/office/officeart/2005/8/layout/hierarchy1"/>
    <dgm:cxn modelId="{BF6AB49C-D06A-4CB2-B6A1-85D10E4BF491}" type="presParOf" srcId="{D540023D-7C14-4881-86AE-A56DBE3068ED}" destId="{9B025983-C728-471A-A83D-038D149EC720}" srcOrd="0" destOrd="0" presId="urn:microsoft.com/office/officeart/2005/8/layout/hierarchy1"/>
    <dgm:cxn modelId="{0542B4E6-D1EF-4EB1-BB2C-DC54271D20FA}" type="presParOf" srcId="{D540023D-7C14-4881-86AE-A56DBE3068ED}" destId="{C2F3FB02-4C28-4E4D-8760-3B4F25FFB9A9}" srcOrd="1" destOrd="0" presId="urn:microsoft.com/office/officeart/2005/8/layout/hierarchy1"/>
    <dgm:cxn modelId="{AA5F0E4E-0CF4-4A22-AFD5-681E7FAD915B}" type="presParOf" srcId="{C2F3FB02-4C28-4E4D-8760-3B4F25FFB9A9}" destId="{DF569699-D433-4E09-912B-0926577B8E98}" srcOrd="0" destOrd="0" presId="urn:microsoft.com/office/officeart/2005/8/layout/hierarchy1"/>
    <dgm:cxn modelId="{BAE83D74-7D73-43AE-827C-4663C802C9A3}" type="presParOf" srcId="{DF569699-D433-4E09-912B-0926577B8E98}" destId="{FF1AFFC5-B358-48E6-AA32-28DAA2F89158}" srcOrd="0" destOrd="0" presId="urn:microsoft.com/office/officeart/2005/8/layout/hierarchy1"/>
    <dgm:cxn modelId="{CC61FFE2-F5E5-4996-90F8-BCD818D0C7A4}" type="presParOf" srcId="{DF569699-D433-4E09-912B-0926577B8E98}" destId="{7DACE206-BACA-45FE-A581-40567987E8E3}" srcOrd="1" destOrd="0" presId="urn:microsoft.com/office/officeart/2005/8/layout/hierarchy1"/>
    <dgm:cxn modelId="{2B93E9A5-2621-4090-97D9-1B06BEBCB34A}" type="presParOf" srcId="{C2F3FB02-4C28-4E4D-8760-3B4F25FFB9A9}" destId="{67201339-368E-49F8-A260-81919C9B45CA}" srcOrd="1" destOrd="0" presId="urn:microsoft.com/office/officeart/2005/8/layout/hierarchy1"/>
    <dgm:cxn modelId="{AECC4938-C459-49D2-BC70-805141D16BAC}" type="presParOf" srcId="{67201339-368E-49F8-A260-81919C9B45CA}" destId="{C700D5E8-6976-494C-B39D-6CF5CD723983}" srcOrd="0" destOrd="0" presId="urn:microsoft.com/office/officeart/2005/8/layout/hierarchy1"/>
    <dgm:cxn modelId="{8B96C463-550F-4C32-847A-E254D6E0DDB3}" type="presParOf" srcId="{67201339-368E-49F8-A260-81919C9B45CA}" destId="{D70BB926-3673-44D0-8D6A-B63B1A559464}" srcOrd="1" destOrd="0" presId="urn:microsoft.com/office/officeart/2005/8/layout/hierarchy1"/>
    <dgm:cxn modelId="{51E5BC53-F48C-4140-839E-DBE0E0D4EA09}" type="presParOf" srcId="{D70BB926-3673-44D0-8D6A-B63B1A559464}" destId="{A2C294D8-CCB7-4F59-8C94-DD9257274F12}" srcOrd="0" destOrd="0" presId="urn:microsoft.com/office/officeart/2005/8/layout/hierarchy1"/>
    <dgm:cxn modelId="{9648FD73-E491-44D6-A1DA-72468B9B3AE2}" type="presParOf" srcId="{A2C294D8-CCB7-4F59-8C94-DD9257274F12}" destId="{62D2FF26-0DBC-42C0-BA84-E8D43DD1B7B8}" srcOrd="0" destOrd="0" presId="urn:microsoft.com/office/officeart/2005/8/layout/hierarchy1"/>
    <dgm:cxn modelId="{FB551647-495D-46D6-8AA8-5199B8E50F12}" type="presParOf" srcId="{A2C294D8-CCB7-4F59-8C94-DD9257274F12}" destId="{90BBD3A2-1430-4904-B276-8006A4EF4678}" srcOrd="1" destOrd="0" presId="urn:microsoft.com/office/officeart/2005/8/layout/hierarchy1"/>
    <dgm:cxn modelId="{FB71FCCF-A31E-4927-A580-87875814AB4A}" type="presParOf" srcId="{D70BB926-3673-44D0-8D6A-B63B1A559464}" destId="{3A0B1A09-E4E2-4804-9794-1BA221538E3D}" srcOrd="1" destOrd="0" presId="urn:microsoft.com/office/officeart/2005/8/layout/hierarchy1"/>
    <dgm:cxn modelId="{7EBB2B31-50B0-487D-B8BB-0B1B9C2D5AF5}" type="presParOf" srcId="{3A0B1A09-E4E2-4804-9794-1BA221538E3D}" destId="{90DB58E0-94D9-4BD8-BACE-0CDE3CBE24BF}" srcOrd="0" destOrd="0" presId="urn:microsoft.com/office/officeart/2005/8/layout/hierarchy1"/>
    <dgm:cxn modelId="{25F9B00E-D9D7-4783-B481-2195CC087855}" type="presParOf" srcId="{3A0B1A09-E4E2-4804-9794-1BA221538E3D}" destId="{C0139F3F-029B-4AD0-AAEA-1AEFCFCB9C64}" srcOrd="1" destOrd="0" presId="urn:microsoft.com/office/officeart/2005/8/layout/hierarchy1"/>
    <dgm:cxn modelId="{6042AA59-7CF8-4B24-A43A-DD886F0CEA92}" type="presParOf" srcId="{C0139F3F-029B-4AD0-AAEA-1AEFCFCB9C64}" destId="{7D89019A-F165-4CEF-9E2D-8415D41D57B2}" srcOrd="0" destOrd="0" presId="urn:microsoft.com/office/officeart/2005/8/layout/hierarchy1"/>
    <dgm:cxn modelId="{3161C114-1FBD-4834-A568-66CD9089F80A}" type="presParOf" srcId="{7D89019A-F165-4CEF-9E2D-8415D41D57B2}" destId="{DA8F1667-D153-442A-8A01-02B7D5E6FC44}" srcOrd="0" destOrd="0" presId="urn:microsoft.com/office/officeart/2005/8/layout/hierarchy1"/>
    <dgm:cxn modelId="{71D6CB07-A5F6-4DE6-A88B-828924BD6CBF}" type="presParOf" srcId="{7D89019A-F165-4CEF-9E2D-8415D41D57B2}" destId="{DDB64E96-817E-47D5-AF22-8075CD3F048F}" srcOrd="1" destOrd="0" presId="urn:microsoft.com/office/officeart/2005/8/layout/hierarchy1"/>
    <dgm:cxn modelId="{B356D4AC-A85A-4579-BCAB-CC49EDE7C815}" type="presParOf" srcId="{C0139F3F-029B-4AD0-AAEA-1AEFCFCB9C64}" destId="{363FC745-23EA-482B-A13E-A1B87A158A93}" srcOrd="1" destOrd="0" presId="urn:microsoft.com/office/officeart/2005/8/layout/hierarchy1"/>
    <dgm:cxn modelId="{B4F0FB3C-14A8-4C52-9E1A-DE05A8E5A3ED}" type="presParOf" srcId="{04ACE00C-2A12-4F99-8D1B-F712D614916C}" destId="{9ED8E675-8846-4403-8412-32A3A57FEED5}" srcOrd="2" destOrd="0" presId="urn:microsoft.com/office/officeart/2005/8/layout/hierarchy1"/>
    <dgm:cxn modelId="{9C45C2AF-37E9-4A1F-A5E4-F30EF010AE52}" type="presParOf" srcId="{04ACE00C-2A12-4F99-8D1B-F712D614916C}" destId="{609C8E76-998F-426E-B5DE-9BAE802C9ED0}" srcOrd="3" destOrd="0" presId="urn:microsoft.com/office/officeart/2005/8/layout/hierarchy1"/>
    <dgm:cxn modelId="{7C0AF605-FA37-4871-9D52-1C6F384AD848}" type="presParOf" srcId="{609C8E76-998F-426E-B5DE-9BAE802C9ED0}" destId="{206A30C9-0859-416C-83A6-15EB7A22FCAE}" srcOrd="0" destOrd="0" presId="urn:microsoft.com/office/officeart/2005/8/layout/hierarchy1"/>
    <dgm:cxn modelId="{730E8DC2-A572-43AF-865F-C958EC81EC28}" type="presParOf" srcId="{206A30C9-0859-416C-83A6-15EB7A22FCAE}" destId="{8DB0B708-A530-4959-9108-523594512757}" srcOrd="0" destOrd="0" presId="urn:microsoft.com/office/officeart/2005/8/layout/hierarchy1"/>
    <dgm:cxn modelId="{CF10B958-A1B1-433C-A00C-7A60CEF8B0D8}" type="presParOf" srcId="{206A30C9-0859-416C-83A6-15EB7A22FCAE}" destId="{B5358C1D-14EA-438E-9FF3-ED69B4A1FED6}" srcOrd="1" destOrd="0" presId="urn:microsoft.com/office/officeart/2005/8/layout/hierarchy1"/>
    <dgm:cxn modelId="{68C06D2C-59AC-4C1A-9C25-76E6CB98BF37}" type="presParOf" srcId="{609C8E76-998F-426E-B5DE-9BAE802C9ED0}" destId="{912CFA08-C445-462B-9C0B-45AD4F6ABEF1}" srcOrd="1" destOrd="0" presId="urn:microsoft.com/office/officeart/2005/8/layout/hierarchy1"/>
    <dgm:cxn modelId="{EF2B7DE5-72BE-484A-9CB7-34C1D7331952}" type="presParOf" srcId="{912CFA08-C445-462B-9C0B-45AD4F6ABEF1}" destId="{1AF00A2C-90D0-43F9-873A-A5E43F2A26BA}" srcOrd="0" destOrd="0" presId="urn:microsoft.com/office/officeart/2005/8/layout/hierarchy1"/>
    <dgm:cxn modelId="{B1438418-01F2-4209-A85C-DA3D76811CA9}" type="presParOf" srcId="{912CFA08-C445-462B-9C0B-45AD4F6ABEF1}" destId="{EAC6794C-D8F4-4BC7-8415-FDDE1D09B07A}" srcOrd="1" destOrd="0" presId="urn:microsoft.com/office/officeart/2005/8/layout/hierarchy1"/>
    <dgm:cxn modelId="{3BD19D03-31D3-4326-9028-84B3C98DD289}" type="presParOf" srcId="{EAC6794C-D8F4-4BC7-8415-FDDE1D09B07A}" destId="{A1286343-BB4F-46F6-9EFB-2C6DC083AC42}" srcOrd="0" destOrd="0" presId="urn:microsoft.com/office/officeart/2005/8/layout/hierarchy1"/>
    <dgm:cxn modelId="{9AD402AA-F47E-4198-8F59-2219336B3FFA}" type="presParOf" srcId="{A1286343-BB4F-46F6-9EFB-2C6DC083AC42}" destId="{58B1477F-F008-40C7-B84E-63237C389FDB}" srcOrd="0" destOrd="0" presId="urn:microsoft.com/office/officeart/2005/8/layout/hierarchy1"/>
    <dgm:cxn modelId="{D5DB6F6C-4F31-45D3-A2D9-A9873A3A170C}" type="presParOf" srcId="{A1286343-BB4F-46F6-9EFB-2C6DC083AC42}" destId="{AD617CE8-601C-49A9-AE53-0F6D66CA50AC}" srcOrd="1" destOrd="0" presId="urn:microsoft.com/office/officeart/2005/8/layout/hierarchy1"/>
    <dgm:cxn modelId="{9D46CC95-7219-4AFC-BF84-9E33E7FCD454}" type="presParOf" srcId="{EAC6794C-D8F4-4BC7-8415-FDDE1D09B07A}" destId="{39477F2D-BE20-46FB-94B8-FEE05F04108B}" srcOrd="1" destOrd="0" presId="urn:microsoft.com/office/officeart/2005/8/layout/hierarchy1"/>
    <dgm:cxn modelId="{5C4BFD09-A3FE-4C44-94D5-4BCA467644B7}" type="presParOf" srcId="{39477F2D-BE20-46FB-94B8-FEE05F04108B}" destId="{3CBF1257-3F91-424D-8473-41E10A5B20EC}" srcOrd="0" destOrd="0" presId="urn:microsoft.com/office/officeart/2005/8/layout/hierarchy1"/>
    <dgm:cxn modelId="{64247237-37C7-41E0-9419-0C76B4A100E8}" type="presParOf" srcId="{39477F2D-BE20-46FB-94B8-FEE05F04108B}" destId="{42D59BAA-25CB-4FB6-A7F4-5D560FFD92AB}" srcOrd="1" destOrd="0" presId="urn:microsoft.com/office/officeart/2005/8/layout/hierarchy1"/>
    <dgm:cxn modelId="{69F239BD-077D-4634-8DF2-ABA6781B4FB7}" type="presParOf" srcId="{42D59BAA-25CB-4FB6-A7F4-5D560FFD92AB}" destId="{736A6F55-EEA7-4E8E-8033-729945F4D077}" srcOrd="0" destOrd="0" presId="urn:microsoft.com/office/officeart/2005/8/layout/hierarchy1"/>
    <dgm:cxn modelId="{BB5D9199-8528-43FB-A185-A786016F74BE}" type="presParOf" srcId="{736A6F55-EEA7-4E8E-8033-729945F4D077}" destId="{980ACFDE-D62A-4174-9B96-7310C7A5BC4F}" srcOrd="0" destOrd="0" presId="urn:microsoft.com/office/officeart/2005/8/layout/hierarchy1"/>
    <dgm:cxn modelId="{FA680141-93D1-44F7-B7E1-39FBB6FF09BE}" type="presParOf" srcId="{736A6F55-EEA7-4E8E-8033-729945F4D077}" destId="{85935069-1596-449B-8C38-B082896A5AB8}" srcOrd="1" destOrd="0" presId="urn:microsoft.com/office/officeart/2005/8/layout/hierarchy1"/>
    <dgm:cxn modelId="{A1F131E0-B953-4DAF-9BF3-B999F42A5C04}" type="presParOf" srcId="{42D59BAA-25CB-4FB6-A7F4-5D560FFD92AB}" destId="{6EDEE637-7950-4BB4-87C7-F581C2A9AF32}" srcOrd="1" destOrd="0" presId="urn:microsoft.com/office/officeart/2005/8/layout/hierarchy1"/>
    <dgm:cxn modelId="{0D2E75F6-E665-482B-AE40-398B2BE86A32}" type="presParOf" srcId="{6EDEE637-7950-4BB4-87C7-F581C2A9AF32}" destId="{FC6EF2D6-6AA5-4617-A6CA-30DCDC8F5BF8}" srcOrd="0" destOrd="0" presId="urn:microsoft.com/office/officeart/2005/8/layout/hierarchy1"/>
    <dgm:cxn modelId="{52D0D01F-EE7B-4126-984C-0A7AF7C6C773}" type="presParOf" srcId="{6EDEE637-7950-4BB4-87C7-F581C2A9AF32}" destId="{FD938AA8-1E22-4A9D-AAA7-391EDFBEF551}" srcOrd="1" destOrd="0" presId="urn:microsoft.com/office/officeart/2005/8/layout/hierarchy1"/>
    <dgm:cxn modelId="{D2C7E451-674D-4E7E-9A60-F56BB34A41DA}" type="presParOf" srcId="{FD938AA8-1E22-4A9D-AAA7-391EDFBEF551}" destId="{561D062F-78F4-4C5C-A603-2F2E68C73198}" srcOrd="0" destOrd="0" presId="urn:microsoft.com/office/officeart/2005/8/layout/hierarchy1"/>
    <dgm:cxn modelId="{81322321-E65C-4DD5-B5C9-7F3E092E4A8A}" type="presParOf" srcId="{561D062F-78F4-4C5C-A603-2F2E68C73198}" destId="{6B1739F1-228F-4761-8D30-01C2AE28978D}" srcOrd="0" destOrd="0" presId="urn:microsoft.com/office/officeart/2005/8/layout/hierarchy1"/>
    <dgm:cxn modelId="{240858EF-ECC5-4EA0-8196-B467D3C57E52}" type="presParOf" srcId="{561D062F-78F4-4C5C-A603-2F2E68C73198}" destId="{A1A7BE9A-4AC8-406A-BA4D-5E4B46020855}" srcOrd="1" destOrd="0" presId="urn:microsoft.com/office/officeart/2005/8/layout/hierarchy1"/>
    <dgm:cxn modelId="{F686E8EF-E0F4-4516-9973-1DB2B01BCDCF}" type="presParOf" srcId="{FD938AA8-1E22-4A9D-AAA7-391EDFBEF551}" destId="{7C53FD56-028B-4A5F-9396-0301DE3EEA5F}" srcOrd="1" destOrd="0" presId="urn:microsoft.com/office/officeart/2005/8/layout/hierarchy1"/>
    <dgm:cxn modelId="{7B4AA858-5657-4651-BDDC-12F738EA6852}" type="presParOf" srcId="{7C53FD56-028B-4A5F-9396-0301DE3EEA5F}" destId="{3EDF66A6-DB78-4EC7-A94B-67CA8E8B3D47}" srcOrd="0" destOrd="0" presId="urn:microsoft.com/office/officeart/2005/8/layout/hierarchy1"/>
    <dgm:cxn modelId="{ABDFDB05-5BA1-4334-83EF-9E64F8560167}" type="presParOf" srcId="{7C53FD56-028B-4A5F-9396-0301DE3EEA5F}" destId="{253C05AF-2E15-4BE9-A574-74E43A78D716}" srcOrd="1" destOrd="0" presId="urn:microsoft.com/office/officeart/2005/8/layout/hierarchy1"/>
    <dgm:cxn modelId="{EEBDC0B4-5970-4454-817D-81A260207F1C}" type="presParOf" srcId="{253C05AF-2E15-4BE9-A574-74E43A78D716}" destId="{CD54CEFD-F75C-4F8E-B6F1-0D7A9A72509E}" srcOrd="0" destOrd="0" presId="urn:microsoft.com/office/officeart/2005/8/layout/hierarchy1"/>
    <dgm:cxn modelId="{2E3550D5-FA47-44EC-AFBC-09CBCEAB8470}" type="presParOf" srcId="{CD54CEFD-F75C-4F8E-B6F1-0D7A9A72509E}" destId="{D116906D-B433-4599-99EF-23BD16CD46E3}" srcOrd="0" destOrd="0" presId="urn:microsoft.com/office/officeart/2005/8/layout/hierarchy1"/>
    <dgm:cxn modelId="{03ACBD19-690A-4CCA-8C9B-D8903F93D9B8}" type="presParOf" srcId="{CD54CEFD-F75C-4F8E-B6F1-0D7A9A72509E}" destId="{86BE6CA0-26B6-43D4-8CEA-8A0C62654886}" srcOrd="1" destOrd="0" presId="urn:microsoft.com/office/officeart/2005/8/layout/hierarchy1"/>
    <dgm:cxn modelId="{BA4C235F-F660-47A6-B20F-747A3F736B3D}" type="presParOf" srcId="{253C05AF-2E15-4BE9-A574-74E43A78D716}" destId="{BC26AFB1-0944-44B9-A3E2-E17A966817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B4B968-F6AE-41CF-AC57-D4E4B9B736EA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794F0E1-CF8D-4217-8342-00194DA246AB}">
      <dgm:prSet phldrT="[Texto]" custT="1"/>
      <dgm:spPr/>
      <dgm:t>
        <a:bodyPr/>
        <a:lstStyle/>
        <a:p>
          <a:r>
            <a:rPr lang="es-ES" sz="2400" b="1" smtClean="0"/>
            <a:t>RUTAS TURÍSTICAS</a:t>
          </a:r>
          <a:endParaRPr lang="es-ES" sz="2400" b="1" dirty="0"/>
        </a:p>
      </dgm:t>
    </dgm:pt>
    <dgm:pt modelId="{F79FAD50-D3E7-41DE-AB4B-677F69863F7E}" type="parTrans" cxnId="{AB515C8A-E180-41BE-B303-823D6DBEC2C0}">
      <dgm:prSet/>
      <dgm:spPr/>
      <dgm:t>
        <a:bodyPr/>
        <a:lstStyle/>
        <a:p>
          <a:endParaRPr lang="es-ES"/>
        </a:p>
      </dgm:t>
    </dgm:pt>
    <dgm:pt modelId="{827C47CA-F9DA-441E-BF7F-DEAACCE0EB0B}" type="sibTrans" cxnId="{AB515C8A-E180-41BE-B303-823D6DBEC2C0}">
      <dgm:prSet/>
      <dgm:spPr/>
      <dgm:t>
        <a:bodyPr/>
        <a:lstStyle/>
        <a:p>
          <a:endParaRPr lang="es-ES"/>
        </a:p>
      </dgm:t>
    </dgm:pt>
    <dgm:pt modelId="{7D0D5520-6F0C-4FF4-96ED-4E5F1D69F434}">
      <dgm:prSet phldrT="[Texto]" custT="1"/>
      <dgm:spPr/>
      <dgm:t>
        <a:bodyPr/>
        <a:lstStyle/>
        <a:p>
          <a:r>
            <a:rPr lang="es-ES" sz="2400" b="1" smtClean="0"/>
            <a:t>AGROTURISMO </a:t>
          </a:r>
          <a:endParaRPr lang="es-ES" sz="2400" b="1" dirty="0"/>
        </a:p>
      </dgm:t>
    </dgm:pt>
    <dgm:pt modelId="{7692D74C-7A5E-4051-A8F5-875629C328C4}" type="parTrans" cxnId="{EED06FDD-884C-4CAB-B27B-EEB481754A40}">
      <dgm:prSet/>
      <dgm:spPr/>
      <dgm:t>
        <a:bodyPr/>
        <a:lstStyle/>
        <a:p>
          <a:endParaRPr lang="es-ES"/>
        </a:p>
      </dgm:t>
    </dgm:pt>
    <dgm:pt modelId="{633BFD4A-2136-48B8-A9D9-915A964491DC}" type="sibTrans" cxnId="{EED06FDD-884C-4CAB-B27B-EEB481754A40}">
      <dgm:prSet/>
      <dgm:spPr/>
      <dgm:t>
        <a:bodyPr/>
        <a:lstStyle/>
        <a:p>
          <a:endParaRPr lang="es-ES"/>
        </a:p>
      </dgm:t>
    </dgm:pt>
    <dgm:pt modelId="{F3065577-FB36-4B60-85AF-7F587EED96AF}">
      <dgm:prSet phldrT="[Texto]" custT="1"/>
      <dgm:spPr/>
      <dgm:t>
        <a:bodyPr/>
        <a:lstStyle/>
        <a:p>
          <a:r>
            <a:rPr lang="es-ES" sz="2400" b="1" smtClean="0"/>
            <a:t>ETNOTURISMO </a:t>
          </a:r>
          <a:endParaRPr lang="es-ES" sz="2400" b="1" dirty="0"/>
        </a:p>
      </dgm:t>
    </dgm:pt>
    <dgm:pt modelId="{8F68225B-12BE-4FB3-AAD0-7A9947CB4084}" type="parTrans" cxnId="{36A6CC37-4821-4C77-A50D-1D47D5ACE0EA}">
      <dgm:prSet/>
      <dgm:spPr/>
      <dgm:t>
        <a:bodyPr/>
        <a:lstStyle/>
        <a:p>
          <a:endParaRPr lang="es-ES"/>
        </a:p>
      </dgm:t>
    </dgm:pt>
    <dgm:pt modelId="{8088FA52-8C96-41F8-A7DC-5750DF6FFE90}" type="sibTrans" cxnId="{36A6CC37-4821-4C77-A50D-1D47D5ACE0EA}">
      <dgm:prSet/>
      <dgm:spPr/>
      <dgm:t>
        <a:bodyPr/>
        <a:lstStyle/>
        <a:p>
          <a:endParaRPr lang="es-ES"/>
        </a:p>
      </dgm:t>
    </dgm:pt>
    <dgm:pt modelId="{02B43BEA-CC00-4269-9CF3-9799E6563048}">
      <dgm:prSet custT="1"/>
      <dgm:spPr/>
      <dgm:t>
        <a:bodyPr/>
        <a:lstStyle/>
        <a:p>
          <a:r>
            <a:rPr lang="es-ES" sz="2400" b="1" smtClean="0"/>
            <a:t>AVENTURA TSÁCHILAS </a:t>
          </a:r>
        </a:p>
        <a:p>
          <a:r>
            <a:rPr lang="es-ES" sz="2400" b="1" smtClean="0"/>
            <a:t>RUTA COLORADA</a:t>
          </a:r>
        </a:p>
        <a:p>
          <a:r>
            <a:rPr lang="es-ES" sz="2400" b="1" smtClean="0"/>
            <a:t>RUTA VERDADERA GENTE </a:t>
          </a:r>
          <a:endParaRPr lang="es-ES" sz="2400" b="1" dirty="0"/>
        </a:p>
      </dgm:t>
    </dgm:pt>
    <dgm:pt modelId="{C677540D-1B39-4E28-B661-78242CB9C82A}" type="parTrans" cxnId="{8F66C5C0-4762-4596-B92B-77BDEC09FE50}">
      <dgm:prSet/>
      <dgm:spPr/>
      <dgm:t>
        <a:bodyPr/>
        <a:lstStyle/>
        <a:p>
          <a:endParaRPr lang="es-ES"/>
        </a:p>
      </dgm:t>
    </dgm:pt>
    <dgm:pt modelId="{CB104A38-933A-4A8D-BA80-C23C8083BDF8}" type="sibTrans" cxnId="{8F66C5C0-4762-4596-B92B-77BDEC09FE50}">
      <dgm:prSet/>
      <dgm:spPr/>
      <dgm:t>
        <a:bodyPr/>
        <a:lstStyle/>
        <a:p>
          <a:endParaRPr lang="es-ES"/>
        </a:p>
      </dgm:t>
    </dgm:pt>
    <dgm:pt modelId="{C5E88D7A-40DE-41E6-B133-AAB6A26CA599}">
      <dgm:prSet custT="1"/>
      <dgm:spPr/>
      <dgm:t>
        <a:bodyPr/>
        <a:lstStyle/>
        <a:p>
          <a:endParaRPr lang="es-ES" sz="2400" b="1" smtClean="0"/>
        </a:p>
        <a:p>
          <a:r>
            <a:rPr lang="es-ES" sz="2400" b="1" smtClean="0"/>
            <a:t>RUTA VERDE </a:t>
          </a:r>
        </a:p>
        <a:p>
          <a:r>
            <a:rPr lang="es-ES" sz="2400" b="1" smtClean="0"/>
            <a:t>RUTA TROPICAL </a:t>
          </a:r>
        </a:p>
        <a:p>
          <a:r>
            <a:rPr lang="es-ES" sz="2400" b="1" smtClean="0"/>
            <a:t>COMPARTIENDO  CON LA NATURALEZA </a:t>
          </a:r>
        </a:p>
        <a:p>
          <a:r>
            <a:rPr lang="es-ES" sz="2400" b="1" smtClean="0"/>
            <a:t>	</a:t>
          </a:r>
          <a:endParaRPr lang="es-ES" sz="2400" b="1" dirty="0"/>
        </a:p>
      </dgm:t>
    </dgm:pt>
    <dgm:pt modelId="{D666E3A2-6556-4733-9592-79522111EB85}" type="sibTrans" cxnId="{6714CCD5-0D73-44D6-80B8-97491F7F2601}">
      <dgm:prSet/>
      <dgm:spPr/>
      <dgm:t>
        <a:bodyPr/>
        <a:lstStyle/>
        <a:p>
          <a:endParaRPr lang="es-ES"/>
        </a:p>
      </dgm:t>
    </dgm:pt>
    <dgm:pt modelId="{A1A0C2AB-70B4-4AA5-B1E8-2607E873F0AE}" type="parTrans" cxnId="{6714CCD5-0D73-44D6-80B8-97491F7F2601}">
      <dgm:prSet/>
      <dgm:spPr/>
      <dgm:t>
        <a:bodyPr/>
        <a:lstStyle/>
        <a:p>
          <a:endParaRPr lang="es-ES"/>
        </a:p>
      </dgm:t>
    </dgm:pt>
    <dgm:pt modelId="{6D408C6B-4F7F-4C5C-B91C-49ACA78D673C}" type="pres">
      <dgm:prSet presAssocID="{4EB4B968-F6AE-41CF-AC57-D4E4B9B736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B376574-8C84-4913-82E6-E2A39AF6B9B7}" type="pres">
      <dgm:prSet presAssocID="{D794F0E1-CF8D-4217-8342-00194DA246AB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EDC32554-FAF7-4EDE-BF3C-8DA2DC046A7F}" type="pres">
      <dgm:prSet presAssocID="{D794F0E1-CF8D-4217-8342-00194DA246AB}" presName="rootComposite1" presStyleCnt="0"/>
      <dgm:spPr/>
      <dgm:t>
        <a:bodyPr/>
        <a:lstStyle/>
        <a:p>
          <a:endParaRPr lang="es-EC"/>
        </a:p>
      </dgm:t>
    </dgm:pt>
    <dgm:pt modelId="{64B46F0B-FCF5-4287-BF42-EDDA0AFA6A3F}" type="pres">
      <dgm:prSet presAssocID="{D794F0E1-CF8D-4217-8342-00194DA246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F1E0F8-7A7D-4B9A-AED4-7B3577C89AB7}" type="pres">
      <dgm:prSet presAssocID="{D794F0E1-CF8D-4217-8342-00194DA246AB}" presName="rootConnector1" presStyleLbl="node1" presStyleIdx="0" presStyleCnt="0"/>
      <dgm:spPr/>
      <dgm:t>
        <a:bodyPr/>
        <a:lstStyle/>
        <a:p>
          <a:endParaRPr lang="es-EC"/>
        </a:p>
      </dgm:t>
    </dgm:pt>
    <dgm:pt modelId="{E0A27C0A-4872-4A0E-ADC8-B71AD5FCF5E3}" type="pres">
      <dgm:prSet presAssocID="{D794F0E1-CF8D-4217-8342-00194DA246AB}" presName="hierChild2" presStyleCnt="0"/>
      <dgm:spPr/>
      <dgm:t>
        <a:bodyPr/>
        <a:lstStyle/>
        <a:p>
          <a:endParaRPr lang="es-EC"/>
        </a:p>
      </dgm:t>
    </dgm:pt>
    <dgm:pt modelId="{92A0CAF3-419D-418A-87C7-3D9EE6261E74}" type="pres">
      <dgm:prSet presAssocID="{7692D74C-7A5E-4051-A8F5-875629C328C4}" presName="Name37" presStyleLbl="parChTrans1D2" presStyleIdx="0" presStyleCnt="2"/>
      <dgm:spPr/>
      <dgm:t>
        <a:bodyPr/>
        <a:lstStyle/>
        <a:p>
          <a:endParaRPr lang="es-EC"/>
        </a:p>
      </dgm:t>
    </dgm:pt>
    <dgm:pt modelId="{2EA4A675-AB26-4966-BB21-555CEF5C6C32}" type="pres">
      <dgm:prSet presAssocID="{7D0D5520-6F0C-4FF4-96ED-4E5F1D69F4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2BFF4B0-1CF7-48A6-8492-054F108E6ED7}" type="pres">
      <dgm:prSet presAssocID="{7D0D5520-6F0C-4FF4-96ED-4E5F1D69F434}" presName="rootComposite" presStyleCnt="0"/>
      <dgm:spPr/>
      <dgm:t>
        <a:bodyPr/>
        <a:lstStyle/>
        <a:p>
          <a:endParaRPr lang="es-EC"/>
        </a:p>
      </dgm:t>
    </dgm:pt>
    <dgm:pt modelId="{9D6739F3-0E8C-4427-8F3D-5FE2867B9FC6}" type="pres">
      <dgm:prSet presAssocID="{7D0D5520-6F0C-4FF4-96ED-4E5F1D69F43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E0F7A84-3129-4646-A5C7-4DF6CB465F71}" type="pres">
      <dgm:prSet presAssocID="{7D0D5520-6F0C-4FF4-96ED-4E5F1D69F434}" presName="rootConnector" presStyleLbl="node2" presStyleIdx="0" presStyleCnt="2"/>
      <dgm:spPr/>
      <dgm:t>
        <a:bodyPr/>
        <a:lstStyle/>
        <a:p>
          <a:endParaRPr lang="es-EC"/>
        </a:p>
      </dgm:t>
    </dgm:pt>
    <dgm:pt modelId="{E7C44C37-6DD4-42A7-944C-BDACC828F529}" type="pres">
      <dgm:prSet presAssocID="{7D0D5520-6F0C-4FF4-96ED-4E5F1D69F434}" presName="hierChild4" presStyleCnt="0"/>
      <dgm:spPr/>
      <dgm:t>
        <a:bodyPr/>
        <a:lstStyle/>
        <a:p>
          <a:endParaRPr lang="es-EC"/>
        </a:p>
      </dgm:t>
    </dgm:pt>
    <dgm:pt modelId="{E35CFD06-E723-4DD0-AD10-D89B603E2AC5}" type="pres">
      <dgm:prSet presAssocID="{A1A0C2AB-70B4-4AA5-B1E8-2607E873F0AE}" presName="Name37" presStyleLbl="parChTrans1D3" presStyleIdx="0" presStyleCnt="2"/>
      <dgm:spPr/>
      <dgm:t>
        <a:bodyPr/>
        <a:lstStyle/>
        <a:p>
          <a:endParaRPr lang="es-EC"/>
        </a:p>
      </dgm:t>
    </dgm:pt>
    <dgm:pt modelId="{D72D5EBF-6522-4BEE-9415-915FDA2D9CCA}" type="pres">
      <dgm:prSet presAssocID="{C5E88D7A-40DE-41E6-B133-AAB6A26CA5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9696706-DC2F-4C40-BBAA-A3F24B4A63DC}" type="pres">
      <dgm:prSet presAssocID="{C5E88D7A-40DE-41E6-B133-AAB6A26CA599}" presName="rootComposite" presStyleCnt="0"/>
      <dgm:spPr/>
      <dgm:t>
        <a:bodyPr/>
        <a:lstStyle/>
        <a:p>
          <a:endParaRPr lang="es-EC"/>
        </a:p>
      </dgm:t>
    </dgm:pt>
    <dgm:pt modelId="{F9C4EE70-07D0-431B-9C2F-1BABE7E724DC}" type="pres">
      <dgm:prSet presAssocID="{C5E88D7A-40DE-41E6-B133-AAB6A26CA59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EC7449-5CA6-45CB-825F-C4DAE6D9D8EA}" type="pres">
      <dgm:prSet presAssocID="{C5E88D7A-40DE-41E6-B133-AAB6A26CA599}" presName="rootConnector" presStyleLbl="node3" presStyleIdx="0" presStyleCnt="2"/>
      <dgm:spPr/>
      <dgm:t>
        <a:bodyPr/>
        <a:lstStyle/>
        <a:p>
          <a:endParaRPr lang="es-EC"/>
        </a:p>
      </dgm:t>
    </dgm:pt>
    <dgm:pt modelId="{CD1BA44F-E48F-43CB-9D3E-679D02F364D3}" type="pres">
      <dgm:prSet presAssocID="{C5E88D7A-40DE-41E6-B133-AAB6A26CA599}" presName="hierChild4" presStyleCnt="0"/>
      <dgm:spPr/>
      <dgm:t>
        <a:bodyPr/>
        <a:lstStyle/>
        <a:p>
          <a:endParaRPr lang="es-EC"/>
        </a:p>
      </dgm:t>
    </dgm:pt>
    <dgm:pt modelId="{02F32CFF-9371-4FC2-A664-73E8EB8C1D30}" type="pres">
      <dgm:prSet presAssocID="{C5E88D7A-40DE-41E6-B133-AAB6A26CA599}" presName="hierChild5" presStyleCnt="0"/>
      <dgm:spPr/>
      <dgm:t>
        <a:bodyPr/>
        <a:lstStyle/>
        <a:p>
          <a:endParaRPr lang="es-EC"/>
        </a:p>
      </dgm:t>
    </dgm:pt>
    <dgm:pt modelId="{73A0B441-1B88-4DE6-82E5-C3056CD2E59D}" type="pres">
      <dgm:prSet presAssocID="{7D0D5520-6F0C-4FF4-96ED-4E5F1D69F434}" presName="hierChild5" presStyleCnt="0"/>
      <dgm:spPr/>
      <dgm:t>
        <a:bodyPr/>
        <a:lstStyle/>
        <a:p>
          <a:endParaRPr lang="es-EC"/>
        </a:p>
      </dgm:t>
    </dgm:pt>
    <dgm:pt modelId="{46CD14F3-640E-4C80-8568-32DF1CB5CF8C}" type="pres">
      <dgm:prSet presAssocID="{8F68225B-12BE-4FB3-AAD0-7A9947CB4084}" presName="Name37" presStyleLbl="parChTrans1D2" presStyleIdx="1" presStyleCnt="2"/>
      <dgm:spPr/>
      <dgm:t>
        <a:bodyPr/>
        <a:lstStyle/>
        <a:p>
          <a:endParaRPr lang="es-EC"/>
        </a:p>
      </dgm:t>
    </dgm:pt>
    <dgm:pt modelId="{3C7B53B8-6B06-4167-98FF-4303C76D730E}" type="pres">
      <dgm:prSet presAssocID="{F3065577-FB36-4B60-85AF-7F587EED96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A43153A-7705-45D6-B72D-B5DDEAD16E43}" type="pres">
      <dgm:prSet presAssocID="{F3065577-FB36-4B60-85AF-7F587EED96AF}" presName="rootComposite" presStyleCnt="0"/>
      <dgm:spPr/>
      <dgm:t>
        <a:bodyPr/>
        <a:lstStyle/>
        <a:p>
          <a:endParaRPr lang="es-EC"/>
        </a:p>
      </dgm:t>
    </dgm:pt>
    <dgm:pt modelId="{FA30B30D-D346-4F95-9604-4D4405140A56}" type="pres">
      <dgm:prSet presAssocID="{F3065577-FB36-4B60-85AF-7F587EED96A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97A1DE-AEFB-417A-B134-0F78CD68ACBB}" type="pres">
      <dgm:prSet presAssocID="{F3065577-FB36-4B60-85AF-7F587EED96AF}" presName="rootConnector" presStyleLbl="node2" presStyleIdx="1" presStyleCnt="2"/>
      <dgm:spPr/>
      <dgm:t>
        <a:bodyPr/>
        <a:lstStyle/>
        <a:p>
          <a:endParaRPr lang="es-EC"/>
        </a:p>
      </dgm:t>
    </dgm:pt>
    <dgm:pt modelId="{6E2EA16E-A4DB-4BF0-A990-0FBC914DB86E}" type="pres">
      <dgm:prSet presAssocID="{F3065577-FB36-4B60-85AF-7F587EED96AF}" presName="hierChild4" presStyleCnt="0"/>
      <dgm:spPr/>
      <dgm:t>
        <a:bodyPr/>
        <a:lstStyle/>
        <a:p>
          <a:endParaRPr lang="es-EC"/>
        </a:p>
      </dgm:t>
    </dgm:pt>
    <dgm:pt modelId="{2E13BED5-744B-44B3-B75B-245D0DC8A1EA}" type="pres">
      <dgm:prSet presAssocID="{C677540D-1B39-4E28-B661-78242CB9C82A}" presName="Name37" presStyleLbl="parChTrans1D3" presStyleIdx="1" presStyleCnt="2"/>
      <dgm:spPr/>
      <dgm:t>
        <a:bodyPr/>
        <a:lstStyle/>
        <a:p>
          <a:endParaRPr lang="es-EC"/>
        </a:p>
      </dgm:t>
    </dgm:pt>
    <dgm:pt modelId="{753535A0-43C5-467F-BC06-0F8162639E73}" type="pres">
      <dgm:prSet presAssocID="{02B43BEA-CC00-4269-9CF3-9799E65630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7D2CD72-E138-44CA-B7DF-A15566F9F1DC}" type="pres">
      <dgm:prSet presAssocID="{02B43BEA-CC00-4269-9CF3-9799E6563048}" presName="rootComposite" presStyleCnt="0"/>
      <dgm:spPr/>
      <dgm:t>
        <a:bodyPr/>
        <a:lstStyle/>
        <a:p>
          <a:endParaRPr lang="es-EC"/>
        </a:p>
      </dgm:t>
    </dgm:pt>
    <dgm:pt modelId="{9619C39B-CAC3-4110-AD4D-6672885FE2FF}" type="pres">
      <dgm:prSet presAssocID="{02B43BEA-CC00-4269-9CF3-9799E656304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4DD535-E804-43C4-BC88-2B959129AC8B}" type="pres">
      <dgm:prSet presAssocID="{02B43BEA-CC00-4269-9CF3-9799E6563048}" presName="rootConnector" presStyleLbl="node3" presStyleIdx="1" presStyleCnt="2"/>
      <dgm:spPr/>
      <dgm:t>
        <a:bodyPr/>
        <a:lstStyle/>
        <a:p>
          <a:endParaRPr lang="es-EC"/>
        </a:p>
      </dgm:t>
    </dgm:pt>
    <dgm:pt modelId="{2D7DAF01-F872-4156-99CC-1230E916A414}" type="pres">
      <dgm:prSet presAssocID="{02B43BEA-CC00-4269-9CF3-9799E6563048}" presName="hierChild4" presStyleCnt="0"/>
      <dgm:spPr/>
      <dgm:t>
        <a:bodyPr/>
        <a:lstStyle/>
        <a:p>
          <a:endParaRPr lang="es-EC"/>
        </a:p>
      </dgm:t>
    </dgm:pt>
    <dgm:pt modelId="{01F608AE-CB36-4BF2-A4A5-1C89D050486E}" type="pres">
      <dgm:prSet presAssocID="{02B43BEA-CC00-4269-9CF3-9799E6563048}" presName="hierChild5" presStyleCnt="0"/>
      <dgm:spPr/>
      <dgm:t>
        <a:bodyPr/>
        <a:lstStyle/>
        <a:p>
          <a:endParaRPr lang="es-EC"/>
        </a:p>
      </dgm:t>
    </dgm:pt>
    <dgm:pt modelId="{1A1153FB-CA06-443E-B40A-5761AB0800BB}" type="pres">
      <dgm:prSet presAssocID="{F3065577-FB36-4B60-85AF-7F587EED96AF}" presName="hierChild5" presStyleCnt="0"/>
      <dgm:spPr/>
      <dgm:t>
        <a:bodyPr/>
        <a:lstStyle/>
        <a:p>
          <a:endParaRPr lang="es-EC"/>
        </a:p>
      </dgm:t>
    </dgm:pt>
    <dgm:pt modelId="{4F3328FE-4EF0-417C-8B6E-360047D53CE9}" type="pres">
      <dgm:prSet presAssocID="{D794F0E1-CF8D-4217-8342-00194DA246AB}" presName="hierChild3" presStyleCnt="0"/>
      <dgm:spPr/>
      <dgm:t>
        <a:bodyPr/>
        <a:lstStyle/>
        <a:p>
          <a:endParaRPr lang="es-EC"/>
        </a:p>
      </dgm:t>
    </dgm:pt>
  </dgm:ptLst>
  <dgm:cxnLst>
    <dgm:cxn modelId="{8F66C5C0-4762-4596-B92B-77BDEC09FE50}" srcId="{F3065577-FB36-4B60-85AF-7F587EED96AF}" destId="{02B43BEA-CC00-4269-9CF3-9799E6563048}" srcOrd="0" destOrd="0" parTransId="{C677540D-1B39-4E28-B661-78242CB9C82A}" sibTransId="{CB104A38-933A-4A8D-BA80-C23C8083BDF8}"/>
    <dgm:cxn modelId="{68A7C391-7A4B-42A1-9914-0DD371C85A4A}" type="presOf" srcId="{4EB4B968-F6AE-41CF-AC57-D4E4B9B736EA}" destId="{6D408C6B-4F7F-4C5C-B91C-49ACA78D673C}" srcOrd="0" destOrd="0" presId="urn:microsoft.com/office/officeart/2005/8/layout/orgChart1"/>
    <dgm:cxn modelId="{494FCD06-8212-4B52-A91E-01071B1FAD0C}" type="presOf" srcId="{D794F0E1-CF8D-4217-8342-00194DA246AB}" destId="{47F1E0F8-7A7D-4B9A-AED4-7B3577C89AB7}" srcOrd="1" destOrd="0" presId="urn:microsoft.com/office/officeart/2005/8/layout/orgChart1"/>
    <dgm:cxn modelId="{D342A435-E488-4866-82B5-B17D8A5B02FF}" type="presOf" srcId="{F3065577-FB36-4B60-85AF-7F587EED96AF}" destId="{1597A1DE-AEFB-417A-B134-0F78CD68ACBB}" srcOrd="1" destOrd="0" presId="urn:microsoft.com/office/officeart/2005/8/layout/orgChart1"/>
    <dgm:cxn modelId="{F0596C03-B41D-4705-A852-D7171C8B5E92}" type="presOf" srcId="{8F68225B-12BE-4FB3-AAD0-7A9947CB4084}" destId="{46CD14F3-640E-4C80-8568-32DF1CB5CF8C}" srcOrd="0" destOrd="0" presId="urn:microsoft.com/office/officeart/2005/8/layout/orgChart1"/>
    <dgm:cxn modelId="{C5F2599D-752A-406D-9878-1D6555101C2A}" type="presOf" srcId="{7D0D5520-6F0C-4FF4-96ED-4E5F1D69F434}" destId="{9D6739F3-0E8C-4427-8F3D-5FE2867B9FC6}" srcOrd="0" destOrd="0" presId="urn:microsoft.com/office/officeart/2005/8/layout/orgChart1"/>
    <dgm:cxn modelId="{61D06DE6-BD17-4098-AC70-8293FEA75747}" type="presOf" srcId="{F3065577-FB36-4B60-85AF-7F587EED96AF}" destId="{FA30B30D-D346-4F95-9604-4D4405140A56}" srcOrd="0" destOrd="0" presId="urn:microsoft.com/office/officeart/2005/8/layout/orgChart1"/>
    <dgm:cxn modelId="{966F474B-0D67-4233-907E-2EA8071E2AD9}" type="presOf" srcId="{02B43BEA-CC00-4269-9CF3-9799E6563048}" destId="{394DD535-E804-43C4-BC88-2B959129AC8B}" srcOrd="1" destOrd="0" presId="urn:microsoft.com/office/officeart/2005/8/layout/orgChart1"/>
    <dgm:cxn modelId="{B5357639-33C1-4CF9-90EF-4E08AC65784E}" type="presOf" srcId="{C5E88D7A-40DE-41E6-B133-AAB6A26CA599}" destId="{A8EC7449-5CA6-45CB-825F-C4DAE6D9D8EA}" srcOrd="1" destOrd="0" presId="urn:microsoft.com/office/officeart/2005/8/layout/orgChart1"/>
    <dgm:cxn modelId="{36A6CC37-4821-4C77-A50D-1D47D5ACE0EA}" srcId="{D794F0E1-CF8D-4217-8342-00194DA246AB}" destId="{F3065577-FB36-4B60-85AF-7F587EED96AF}" srcOrd="1" destOrd="0" parTransId="{8F68225B-12BE-4FB3-AAD0-7A9947CB4084}" sibTransId="{8088FA52-8C96-41F8-A7DC-5750DF6FFE90}"/>
    <dgm:cxn modelId="{6714CCD5-0D73-44D6-80B8-97491F7F2601}" srcId="{7D0D5520-6F0C-4FF4-96ED-4E5F1D69F434}" destId="{C5E88D7A-40DE-41E6-B133-AAB6A26CA599}" srcOrd="0" destOrd="0" parTransId="{A1A0C2AB-70B4-4AA5-B1E8-2607E873F0AE}" sibTransId="{D666E3A2-6556-4733-9592-79522111EB85}"/>
    <dgm:cxn modelId="{EED06FDD-884C-4CAB-B27B-EEB481754A40}" srcId="{D794F0E1-CF8D-4217-8342-00194DA246AB}" destId="{7D0D5520-6F0C-4FF4-96ED-4E5F1D69F434}" srcOrd="0" destOrd="0" parTransId="{7692D74C-7A5E-4051-A8F5-875629C328C4}" sibTransId="{633BFD4A-2136-48B8-A9D9-915A964491DC}"/>
    <dgm:cxn modelId="{6644D4DF-9704-41CE-8DE1-6CFEF873E8CF}" type="presOf" srcId="{7D0D5520-6F0C-4FF4-96ED-4E5F1D69F434}" destId="{EE0F7A84-3129-4646-A5C7-4DF6CB465F71}" srcOrd="1" destOrd="0" presId="urn:microsoft.com/office/officeart/2005/8/layout/orgChart1"/>
    <dgm:cxn modelId="{AB515C8A-E180-41BE-B303-823D6DBEC2C0}" srcId="{4EB4B968-F6AE-41CF-AC57-D4E4B9B736EA}" destId="{D794F0E1-CF8D-4217-8342-00194DA246AB}" srcOrd="0" destOrd="0" parTransId="{F79FAD50-D3E7-41DE-AB4B-677F69863F7E}" sibTransId="{827C47CA-F9DA-441E-BF7F-DEAACCE0EB0B}"/>
    <dgm:cxn modelId="{CE79C2CD-69F1-45CC-914E-93F347478368}" type="presOf" srcId="{C5E88D7A-40DE-41E6-B133-AAB6A26CA599}" destId="{F9C4EE70-07D0-431B-9C2F-1BABE7E724DC}" srcOrd="0" destOrd="0" presId="urn:microsoft.com/office/officeart/2005/8/layout/orgChart1"/>
    <dgm:cxn modelId="{DB057349-FE38-4FB3-A327-5DB0490DB52E}" type="presOf" srcId="{7692D74C-7A5E-4051-A8F5-875629C328C4}" destId="{92A0CAF3-419D-418A-87C7-3D9EE6261E74}" srcOrd="0" destOrd="0" presId="urn:microsoft.com/office/officeart/2005/8/layout/orgChart1"/>
    <dgm:cxn modelId="{E371FA0C-BF1A-40E4-A714-3AA213594F8A}" type="presOf" srcId="{02B43BEA-CC00-4269-9CF3-9799E6563048}" destId="{9619C39B-CAC3-4110-AD4D-6672885FE2FF}" srcOrd="0" destOrd="0" presId="urn:microsoft.com/office/officeart/2005/8/layout/orgChart1"/>
    <dgm:cxn modelId="{6B9CCDBF-1A4B-41C1-A872-EBB4ABC066D7}" type="presOf" srcId="{D794F0E1-CF8D-4217-8342-00194DA246AB}" destId="{64B46F0B-FCF5-4287-BF42-EDDA0AFA6A3F}" srcOrd="0" destOrd="0" presId="urn:microsoft.com/office/officeart/2005/8/layout/orgChart1"/>
    <dgm:cxn modelId="{E083B9A6-1CF1-4883-AB9E-388A1B2F411C}" type="presOf" srcId="{A1A0C2AB-70B4-4AA5-B1E8-2607E873F0AE}" destId="{E35CFD06-E723-4DD0-AD10-D89B603E2AC5}" srcOrd="0" destOrd="0" presId="urn:microsoft.com/office/officeart/2005/8/layout/orgChart1"/>
    <dgm:cxn modelId="{C673DD26-4011-4C5B-8C6F-CC3C454231CD}" type="presOf" srcId="{C677540D-1B39-4E28-B661-78242CB9C82A}" destId="{2E13BED5-744B-44B3-B75B-245D0DC8A1EA}" srcOrd="0" destOrd="0" presId="urn:microsoft.com/office/officeart/2005/8/layout/orgChart1"/>
    <dgm:cxn modelId="{9102C957-09CE-41AE-9D79-BA7002071C72}" type="presParOf" srcId="{6D408C6B-4F7F-4C5C-B91C-49ACA78D673C}" destId="{DB376574-8C84-4913-82E6-E2A39AF6B9B7}" srcOrd="0" destOrd="0" presId="urn:microsoft.com/office/officeart/2005/8/layout/orgChart1"/>
    <dgm:cxn modelId="{CA994049-18E2-4301-963E-165CAACB1A0C}" type="presParOf" srcId="{DB376574-8C84-4913-82E6-E2A39AF6B9B7}" destId="{EDC32554-FAF7-4EDE-BF3C-8DA2DC046A7F}" srcOrd="0" destOrd="0" presId="urn:microsoft.com/office/officeart/2005/8/layout/orgChart1"/>
    <dgm:cxn modelId="{A0F2849F-0CD2-47A7-B05B-C5BD2FDE6C63}" type="presParOf" srcId="{EDC32554-FAF7-4EDE-BF3C-8DA2DC046A7F}" destId="{64B46F0B-FCF5-4287-BF42-EDDA0AFA6A3F}" srcOrd="0" destOrd="0" presId="urn:microsoft.com/office/officeart/2005/8/layout/orgChart1"/>
    <dgm:cxn modelId="{028498B7-A6CE-4C19-A1C3-232C3F105B90}" type="presParOf" srcId="{EDC32554-FAF7-4EDE-BF3C-8DA2DC046A7F}" destId="{47F1E0F8-7A7D-4B9A-AED4-7B3577C89AB7}" srcOrd="1" destOrd="0" presId="urn:microsoft.com/office/officeart/2005/8/layout/orgChart1"/>
    <dgm:cxn modelId="{B5C1FA37-6AE6-403B-8C8D-13066B1A3C74}" type="presParOf" srcId="{DB376574-8C84-4913-82E6-E2A39AF6B9B7}" destId="{E0A27C0A-4872-4A0E-ADC8-B71AD5FCF5E3}" srcOrd="1" destOrd="0" presId="urn:microsoft.com/office/officeart/2005/8/layout/orgChart1"/>
    <dgm:cxn modelId="{0ED512C2-6C90-4CB4-A242-B53237B3830D}" type="presParOf" srcId="{E0A27C0A-4872-4A0E-ADC8-B71AD5FCF5E3}" destId="{92A0CAF3-419D-418A-87C7-3D9EE6261E74}" srcOrd="0" destOrd="0" presId="urn:microsoft.com/office/officeart/2005/8/layout/orgChart1"/>
    <dgm:cxn modelId="{C1C93E9A-273F-41BF-A5B9-A50E78EEF714}" type="presParOf" srcId="{E0A27C0A-4872-4A0E-ADC8-B71AD5FCF5E3}" destId="{2EA4A675-AB26-4966-BB21-555CEF5C6C32}" srcOrd="1" destOrd="0" presId="urn:microsoft.com/office/officeart/2005/8/layout/orgChart1"/>
    <dgm:cxn modelId="{C655D6D6-8CC2-4401-8519-9606BE6CCBF0}" type="presParOf" srcId="{2EA4A675-AB26-4966-BB21-555CEF5C6C32}" destId="{92BFF4B0-1CF7-48A6-8492-054F108E6ED7}" srcOrd="0" destOrd="0" presId="urn:microsoft.com/office/officeart/2005/8/layout/orgChart1"/>
    <dgm:cxn modelId="{C1C9F7C1-D67C-47D9-A963-6BE85400119D}" type="presParOf" srcId="{92BFF4B0-1CF7-48A6-8492-054F108E6ED7}" destId="{9D6739F3-0E8C-4427-8F3D-5FE2867B9FC6}" srcOrd="0" destOrd="0" presId="urn:microsoft.com/office/officeart/2005/8/layout/orgChart1"/>
    <dgm:cxn modelId="{995C277A-7453-4872-B59D-0CC9137451C8}" type="presParOf" srcId="{92BFF4B0-1CF7-48A6-8492-054F108E6ED7}" destId="{EE0F7A84-3129-4646-A5C7-4DF6CB465F71}" srcOrd="1" destOrd="0" presId="urn:microsoft.com/office/officeart/2005/8/layout/orgChart1"/>
    <dgm:cxn modelId="{1B019747-6A09-4809-BB2F-2780078D9470}" type="presParOf" srcId="{2EA4A675-AB26-4966-BB21-555CEF5C6C32}" destId="{E7C44C37-6DD4-42A7-944C-BDACC828F529}" srcOrd="1" destOrd="0" presId="urn:microsoft.com/office/officeart/2005/8/layout/orgChart1"/>
    <dgm:cxn modelId="{CB5EC91C-6A39-4688-82BB-35EB7ED735DA}" type="presParOf" srcId="{E7C44C37-6DD4-42A7-944C-BDACC828F529}" destId="{E35CFD06-E723-4DD0-AD10-D89B603E2AC5}" srcOrd="0" destOrd="0" presId="urn:microsoft.com/office/officeart/2005/8/layout/orgChart1"/>
    <dgm:cxn modelId="{25F4771A-0B9B-48A7-A3F7-1161938DA569}" type="presParOf" srcId="{E7C44C37-6DD4-42A7-944C-BDACC828F529}" destId="{D72D5EBF-6522-4BEE-9415-915FDA2D9CCA}" srcOrd="1" destOrd="0" presId="urn:microsoft.com/office/officeart/2005/8/layout/orgChart1"/>
    <dgm:cxn modelId="{ABFB100A-C791-4E64-9FF4-7053F10FA70A}" type="presParOf" srcId="{D72D5EBF-6522-4BEE-9415-915FDA2D9CCA}" destId="{99696706-DC2F-4C40-BBAA-A3F24B4A63DC}" srcOrd="0" destOrd="0" presId="urn:microsoft.com/office/officeart/2005/8/layout/orgChart1"/>
    <dgm:cxn modelId="{ED3CED54-2B01-4E99-A409-1064C8F4664A}" type="presParOf" srcId="{99696706-DC2F-4C40-BBAA-A3F24B4A63DC}" destId="{F9C4EE70-07D0-431B-9C2F-1BABE7E724DC}" srcOrd="0" destOrd="0" presId="urn:microsoft.com/office/officeart/2005/8/layout/orgChart1"/>
    <dgm:cxn modelId="{48EA0885-26CF-44AE-83F7-1EF9791FC36D}" type="presParOf" srcId="{99696706-DC2F-4C40-BBAA-A3F24B4A63DC}" destId="{A8EC7449-5CA6-45CB-825F-C4DAE6D9D8EA}" srcOrd="1" destOrd="0" presId="urn:microsoft.com/office/officeart/2005/8/layout/orgChart1"/>
    <dgm:cxn modelId="{343AA5CA-008A-4E4C-9E63-4692FFFA3A26}" type="presParOf" srcId="{D72D5EBF-6522-4BEE-9415-915FDA2D9CCA}" destId="{CD1BA44F-E48F-43CB-9D3E-679D02F364D3}" srcOrd="1" destOrd="0" presId="urn:microsoft.com/office/officeart/2005/8/layout/orgChart1"/>
    <dgm:cxn modelId="{84C5CF68-8819-4EF0-AFFE-82042D1BE8B7}" type="presParOf" srcId="{D72D5EBF-6522-4BEE-9415-915FDA2D9CCA}" destId="{02F32CFF-9371-4FC2-A664-73E8EB8C1D30}" srcOrd="2" destOrd="0" presId="urn:microsoft.com/office/officeart/2005/8/layout/orgChart1"/>
    <dgm:cxn modelId="{0A2BB6E2-6C25-4718-9C33-D6DCBBD86C16}" type="presParOf" srcId="{2EA4A675-AB26-4966-BB21-555CEF5C6C32}" destId="{73A0B441-1B88-4DE6-82E5-C3056CD2E59D}" srcOrd="2" destOrd="0" presId="urn:microsoft.com/office/officeart/2005/8/layout/orgChart1"/>
    <dgm:cxn modelId="{AB07CE2A-106B-4FC5-A04F-7BD811C0CBB2}" type="presParOf" srcId="{E0A27C0A-4872-4A0E-ADC8-B71AD5FCF5E3}" destId="{46CD14F3-640E-4C80-8568-32DF1CB5CF8C}" srcOrd="2" destOrd="0" presId="urn:microsoft.com/office/officeart/2005/8/layout/orgChart1"/>
    <dgm:cxn modelId="{4DC43AA3-8B1A-465A-A662-066553F231B7}" type="presParOf" srcId="{E0A27C0A-4872-4A0E-ADC8-B71AD5FCF5E3}" destId="{3C7B53B8-6B06-4167-98FF-4303C76D730E}" srcOrd="3" destOrd="0" presId="urn:microsoft.com/office/officeart/2005/8/layout/orgChart1"/>
    <dgm:cxn modelId="{0C97DD39-F6F5-4E7B-945F-930AA91A8B48}" type="presParOf" srcId="{3C7B53B8-6B06-4167-98FF-4303C76D730E}" destId="{5A43153A-7705-45D6-B72D-B5DDEAD16E43}" srcOrd="0" destOrd="0" presId="urn:microsoft.com/office/officeart/2005/8/layout/orgChart1"/>
    <dgm:cxn modelId="{56A5D0A1-7114-4C08-8E4A-BDAF5152E8D0}" type="presParOf" srcId="{5A43153A-7705-45D6-B72D-B5DDEAD16E43}" destId="{FA30B30D-D346-4F95-9604-4D4405140A56}" srcOrd="0" destOrd="0" presId="urn:microsoft.com/office/officeart/2005/8/layout/orgChart1"/>
    <dgm:cxn modelId="{0CF2201F-8CFC-4A79-8196-41B4950DE0D2}" type="presParOf" srcId="{5A43153A-7705-45D6-B72D-B5DDEAD16E43}" destId="{1597A1DE-AEFB-417A-B134-0F78CD68ACBB}" srcOrd="1" destOrd="0" presId="urn:microsoft.com/office/officeart/2005/8/layout/orgChart1"/>
    <dgm:cxn modelId="{0F5A98CA-D714-4F66-95B9-B03C9CB77C6E}" type="presParOf" srcId="{3C7B53B8-6B06-4167-98FF-4303C76D730E}" destId="{6E2EA16E-A4DB-4BF0-A990-0FBC914DB86E}" srcOrd="1" destOrd="0" presId="urn:microsoft.com/office/officeart/2005/8/layout/orgChart1"/>
    <dgm:cxn modelId="{B2382864-B15D-4D99-81FC-5981B33AE5FA}" type="presParOf" srcId="{6E2EA16E-A4DB-4BF0-A990-0FBC914DB86E}" destId="{2E13BED5-744B-44B3-B75B-245D0DC8A1EA}" srcOrd="0" destOrd="0" presId="urn:microsoft.com/office/officeart/2005/8/layout/orgChart1"/>
    <dgm:cxn modelId="{3ACF65C3-D2E9-4FEF-893E-3774003B8245}" type="presParOf" srcId="{6E2EA16E-A4DB-4BF0-A990-0FBC914DB86E}" destId="{753535A0-43C5-467F-BC06-0F8162639E73}" srcOrd="1" destOrd="0" presId="urn:microsoft.com/office/officeart/2005/8/layout/orgChart1"/>
    <dgm:cxn modelId="{14CC3406-0FC7-4F9A-97C1-DCA7945B9447}" type="presParOf" srcId="{753535A0-43C5-467F-BC06-0F8162639E73}" destId="{F7D2CD72-E138-44CA-B7DF-A15566F9F1DC}" srcOrd="0" destOrd="0" presId="urn:microsoft.com/office/officeart/2005/8/layout/orgChart1"/>
    <dgm:cxn modelId="{6CD3E840-BA76-49F6-A0FE-56F90415F16B}" type="presParOf" srcId="{F7D2CD72-E138-44CA-B7DF-A15566F9F1DC}" destId="{9619C39B-CAC3-4110-AD4D-6672885FE2FF}" srcOrd="0" destOrd="0" presId="urn:microsoft.com/office/officeart/2005/8/layout/orgChart1"/>
    <dgm:cxn modelId="{070E3482-44E0-4E42-B417-34CAF026B289}" type="presParOf" srcId="{F7D2CD72-E138-44CA-B7DF-A15566F9F1DC}" destId="{394DD535-E804-43C4-BC88-2B959129AC8B}" srcOrd="1" destOrd="0" presId="urn:microsoft.com/office/officeart/2005/8/layout/orgChart1"/>
    <dgm:cxn modelId="{BD7E8BAD-E7DB-4609-83C2-06B231B435A9}" type="presParOf" srcId="{753535A0-43C5-467F-BC06-0F8162639E73}" destId="{2D7DAF01-F872-4156-99CC-1230E916A414}" srcOrd="1" destOrd="0" presId="urn:microsoft.com/office/officeart/2005/8/layout/orgChart1"/>
    <dgm:cxn modelId="{C072E7B6-53FE-42C1-AF66-7A2DA4503A1A}" type="presParOf" srcId="{753535A0-43C5-467F-BC06-0F8162639E73}" destId="{01F608AE-CB36-4BF2-A4A5-1C89D050486E}" srcOrd="2" destOrd="0" presId="urn:microsoft.com/office/officeart/2005/8/layout/orgChart1"/>
    <dgm:cxn modelId="{C47677DF-B883-46E1-B4B9-D0745F55F5D9}" type="presParOf" srcId="{3C7B53B8-6B06-4167-98FF-4303C76D730E}" destId="{1A1153FB-CA06-443E-B40A-5761AB0800BB}" srcOrd="2" destOrd="0" presId="urn:microsoft.com/office/officeart/2005/8/layout/orgChart1"/>
    <dgm:cxn modelId="{2AAE3954-C9BE-4464-B774-B4F5C37F71A3}" type="presParOf" srcId="{DB376574-8C84-4913-82E6-E2A39AF6B9B7}" destId="{4F3328FE-4EF0-417C-8B6E-360047D53C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3ECA47-19F8-4F73-9D7D-21F3B435D0C7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DAF328F-4576-4BDB-8191-E20F9E04C567}">
      <dgm:prSet phldrT="[Texto]" custT="1"/>
      <dgm:spPr/>
      <dgm:t>
        <a:bodyPr/>
        <a:lstStyle/>
        <a:p>
          <a:r>
            <a:rPr lang="es-ES" sz="2400" b="1" dirty="0" smtClean="0"/>
            <a:t>PROGRAMAS DE CAPACITACIÓN TURÍSTICA </a:t>
          </a:r>
          <a:endParaRPr lang="es-ES" sz="2400" b="1" dirty="0"/>
        </a:p>
      </dgm:t>
    </dgm:pt>
    <dgm:pt modelId="{FDD5634A-551B-4ED9-B6A3-A8D0B5C78D4D}" type="parTrans" cxnId="{5F760198-E8FA-4ED8-B5DA-911F72321A02}">
      <dgm:prSet/>
      <dgm:spPr/>
      <dgm:t>
        <a:bodyPr/>
        <a:lstStyle/>
        <a:p>
          <a:endParaRPr lang="es-ES"/>
        </a:p>
      </dgm:t>
    </dgm:pt>
    <dgm:pt modelId="{2B1E08BA-1824-45D9-AD64-8B2BF4A0800B}" type="sibTrans" cxnId="{5F760198-E8FA-4ED8-B5DA-911F72321A02}">
      <dgm:prSet/>
      <dgm:spPr/>
      <dgm:t>
        <a:bodyPr/>
        <a:lstStyle/>
        <a:p>
          <a:endParaRPr lang="es-ES"/>
        </a:p>
      </dgm:t>
    </dgm:pt>
    <dgm:pt modelId="{FEB64445-EA62-4577-A484-D27E569AC133}">
      <dgm:prSet phldrT="[Texto]" custT="1"/>
      <dgm:spPr/>
      <dgm:t>
        <a:bodyPr/>
        <a:lstStyle/>
        <a:p>
          <a:r>
            <a:rPr lang="es-ES" sz="2400" b="1" smtClean="0"/>
            <a:t>DIRIGIDAS AL SECTOR PRIVADO </a:t>
          </a:r>
          <a:endParaRPr lang="es-ES" sz="2400" b="1" dirty="0"/>
        </a:p>
      </dgm:t>
    </dgm:pt>
    <dgm:pt modelId="{DCC9BC87-DF3C-4AD7-93A5-EF0844FC5BB5}" type="parTrans" cxnId="{DA49143A-266E-4C0D-B22E-F42E1DB9742E}">
      <dgm:prSet/>
      <dgm:spPr/>
      <dgm:t>
        <a:bodyPr/>
        <a:lstStyle/>
        <a:p>
          <a:endParaRPr lang="es-ES"/>
        </a:p>
      </dgm:t>
    </dgm:pt>
    <dgm:pt modelId="{693AE721-42A7-49B9-9DA6-3231D7FF3402}" type="sibTrans" cxnId="{DA49143A-266E-4C0D-B22E-F42E1DB9742E}">
      <dgm:prSet/>
      <dgm:spPr/>
      <dgm:t>
        <a:bodyPr/>
        <a:lstStyle/>
        <a:p>
          <a:endParaRPr lang="es-ES"/>
        </a:p>
      </dgm:t>
    </dgm:pt>
    <dgm:pt modelId="{5F51085E-DCD1-4682-BACB-A559C3A779B4}">
      <dgm:prSet phldrT="[Texto]" custT="1"/>
      <dgm:spPr/>
      <dgm:t>
        <a:bodyPr/>
        <a:lstStyle/>
        <a:p>
          <a:r>
            <a:rPr lang="es-ES" sz="2400" b="1" smtClean="0"/>
            <a:t>SEGURIDAD ALIMENTARIA </a:t>
          </a:r>
        </a:p>
        <a:p>
          <a:r>
            <a:rPr lang="es-ES" sz="2400" b="1" smtClean="0"/>
            <a:t>TECNICAS ALOJAMIENTO </a:t>
          </a:r>
        </a:p>
        <a:p>
          <a:r>
            <a:rPr lang="es-ES" sz="2400" b="1" smtClean="0"/>
            <a:t>COMERCIALIZACIÓN DE DESTINOS TURÍSTICOS</a:t>
          </a:r>
          <a:endParaRPr lang="es-ES" sz="2400" b="1" dirty="0"/>
        </a:p>
      </dgm:t>
    </dgm:pt>
    <dgm:pt modelId="{3C366342-7055-4BA6-98F5-B8CE077547D6}" type="parTrans" cxnId="{A5C35190-987B-4D73-91D5-221FF4FD1A5F}">
      <dgm:prSet/>
      <dgm:spPr/>
      <dgm:t>
        <a:bodyPr/>
        <a:lstStyle/>
        <a:p>
          <a:endParaRPr lang="es-ES"/>
        </a:p>
      </dgm:t>
    </dgm:pt>
    <dgm:pt modelId="{0B8698D3-CCDD-4D68-ADD5-562D413A6EB2}" type="sibTrans" cxnId="{A5C35190-987B-4D73-91D5-221FF4FD1A5F}">
      <dgm:prSet/>
      <dgm:spPr/>
      <dgm:t>
        <a:bodyPr/>
        <a:lstStyle/>
        <a:p>
          <a:endParaRPr lang="es-ES"/>
        </a:p>
      </dgm:t>
    </dgm:pt>
    <dgm:pt modelId="{EA28207E-1FD5-4EE5-828D-C75D6EA55EB8}">
      <dgm:prSet phldrT="[Texto]" custT="1"/>
      <dgm:spPr/>
      <dgm:t>
        <a:bodyPr/>
        <a:lstStyle/>
        <a:p>
          <a:r>
            <a:rPr lang="es-ES" sz="2400" b="1" smtClean="0"/>
            <a:t>GUÍAS NATIVOS </a:t>
          </a:r>
        </a:p>
        <a:p>
          <a:r>
            <a:rPr lang="es-ES" sz="2400" b="1" smtClean="0"/>
            <a:t>MICROEMPRESAS TURÍSTICAS </a:t>
          </a:r>
        </a:p>
        <a:p>
          <a:r>
            <a:rPr lang="es-ES" sz="2400" b="1" smtClean="0"/>
            <a:t>BUEN TRATO AL TURISTA</a:t>
          </a:r>
          <a:endParaRPr lang="es-ES" sz="2400" b="1" dirty="0"/>
        </a:p>
      </dgm:t>
    </dgm:pt>
    <dgm:pt modelId="{AD823B44-EDB1-4AB4-96BF-F0FF6DDD8DC3}" type="parTrans" cxnId="{26B6C39B-E49C-4530-B7D6-C51091C3EE0E}">
      <dgm:prSet/>
      <dgm:spPr/>
      <dgm:t>
        <a:bodyPr/>
        <a:lstStyle/>
        <a:p>
          <a:endParaRPr lang="es-ES"/>
        </a:p>
      </dgm:t>
    </dgm:pt>
    <dgm:pt modelId="{7B8DE5C7-7094-4204-8153-DCF203B7EC1F}" type="sibTrans" cxnId="{26B6C39B-E49C-4530-B7D6-C51091C3EE0E}">
      <dgm:prSet/>
      <dgm:spPr/>
      <dgm:t>
        <a:bodyPr/>
        <a:lstStyle/>
        <a:p>
          <a:endParaRPr lang="es-ES"/>
        </a:p>
      </dgm:t>
    </dgm:pt>
    <dgm:pt modelId="{F8FBC2FC-CB3E-4490-9EB1-665C38909027}">
      <dgm:prSet custT="1"/>
      <dgm:spPr/>
      <dgm:t>
        <a:bodyPr/>
        <a:lstStyle/>
        <a:p>
          <a:r>
            <a:rPr lang="es-ES" sz="2400" b="1" smtClean="0"/>
            <a:t>CURSOS DE 20 PARTICIPANTES </a:t>
          </a:r>
        </a:p>
        <a:p>
          <a:r>
            <a:rPr lang="es-ES" sz="2400" b="1" smtClean="0"/>
            <a:t>Y 20 HORAS DE DURACIÓN </a:t>
          </a:r>
          <a:endParaRPr lang="es-ES" sz="2400" b="1" dirty="0"/>
        </a:p>
      </dgm:t>
    </dgm:pt>
    <dgm:pt modelId="{5C8E93BD-A44B-4D44-A1B3-ACFEFB7102EA}" type="parTrans" cxnId="{CD60444C-67BF-4E92-BAF5-48B42EAAE50E}">
      <dgm:prSet/>
      <dgm:spPr/>
      <dgm:t>
        <a:bodyPr/>
        <a:lstStyle/>
        <a:p>
          <a:endParaRPr lang="es-ES"/>
        </a:p>
      </dgm:t>
    </dgm:pt>
    <dgm:pt modelId="{1082F148-4BEF-4C52-B47B-EBE1501E4B32}" type="sibTrans" cxnId="{CD60444C-67BF-4E92-BAF5-48B42EAAE50E}">
      <dgm:prSet/>
      <dgm:spPr/>
      <dgm:t>
        <a:bodyPr/>
        <a:lstStyle/>
        <a:p>
          <a:endParaRPr lang="es-ES"/>
        </a:p>
      </dgm:t>
    </dgm:pt>
    <dgm:pt modelId="{263C0E32-516F-49E5-AB9D-583D410CEBB8}" type="pres">
      <dgm:prSet presAssocID="{343ECA47-19F8-4F73-9D7D-21F3B435D0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6422A3-6009-4657-8325-E69407E11B9E}" type="pres">
      <dgm:prSet presAssocID="{EDAF328F-4576-4BDB-8191-E20F9E04C567}" presName="root1" presStyleCnt="0"/>
      <dgm:spPr/>
      <dgm:t>
        <a:bodyPr/>
        <a:lstStyle/>
        <a:p>
          <a:endParaRPr lang="es-ES"/>
        </a:p>
      </dgm:t>
    </dgm:pt>
    <dgm:pt modelId="{DE3693D7-4209-468B-AC35-B359FCB55511}" type="pres">
      <dgm:prSet presAssocID="{EDAF328F-4576-4BDB-8191-E20F9E04C5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9CE5D-B578-4843-B42E-43D64E9CFF23}" type="pres">
      <dgm:prSet presAssocID="{EDAF328F-4576-4BDB-8191-E20F9E04C567}" presName="level2hierChild" presStyleCnt="0"/>
      <dgm:spPr/>
      <dgm:t>
        <a:bodyPr/>
        <a:lstStyle/>
        <a:p>
          <a:endParaRPr lang="es-ES"/>
        </a:p>
      </dgm:t>
    </dgm:pt>
    <dgm:pt modelId="{17A1444C-19B2-4A7C-B4B3-4263847D33A9}" type="pres">
      <dgm:prSet presAssocID="{DCC9BC87-DF3C-4AD7-93A5-EF0844FC5BB5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14545B6D-3A0D-4A61-A667-4A73BD96A8D8}" type="pres">
      <dgm:prSet presAssocID="{DCC9BC87-DF3C-4AD7-93A5-EF0844FC5BB5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96A91B9-8F3A-4EC2-8D89-B8D19D632548}" type="pres">
      <dgm:prSet presAssocID="{FEB64445-EA62-4577-A484-D27E569AC133}" presName="root2" presStyleCnt="0"/>
      <dgm:spPr/>
      <dgm:t>
        <a:bodyPr/>
        <a:lstStyle/>
        <a:p>
          <a:endParaRPr lang="es-ES"/>
        </a:p>
      </dgm:t>
    </dgm:pt>
    <dgm:pt modelId="{9FF6413D-60FC-49C4-9517-C8E68258E939}" type="pres">
      <dgm:prSet presAssocID="{FEB64445-EA62-4577-A484-D27E569AC13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0C3157-0992-4683-96DD-7F9CE1EFFDFC}" type="pres">
      <dgm:prSet presAssocID="{FEB64445-EA62-4577-A484-D27E569AC133}" presName="level3hierChild" presStyleCnt="0"/>
      <dgm:spPr/>
      <dgm:t>
        <a:bodyPr/>
        <a:lstStyle/>
        <a:p>
          <a:endParaRPr lang="es-ES"/>
        </a:p>
      </dgm:t>
    </dgm:pt>
    <dgm:pt modelId="{7D7FAF8B-6713-4327-9147-2B7C15015378}" type="pres">
      <dgm:prSet presAssocID="{3C366342-7055-4BA6-98F5-B8CE077547D6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6BF84E9B-FC33-4FBD-BBB1-148339FCF26B}" type="pres">
      <dgm:prSet presAssocID="{3C366342-7055-4BA6-98F5-B8CE077547D6}" presName="connTx" presStyleLbl="parChTrans1D3" presStyleIdx="0" presStyleCnt="2"/>
      <dgm:spPr/>
      <dgm:t>
        <a:bodyPr/>
        <a:lstStyle/>
        <a:p>
          <a:endParaRPr lang="es-ES"/>
        </a:p>
      </dgm:t>
    </dgm:pt>
    <dgm:pt modelId="{AE3E04DA-88D4-4E7A-B672-58ED8D4DFFC7}" type="pres">
      <dgm:prSet presAssocID="{5F51085E-DCD1-4682-BACB-A559C3A779B4}" presName="root2" presStyleCnt="0"/>
      <dgm:spPr/>
      <dgm:t>
        <a:bodyPr/>
        <a:lstStyle/>
        <a:p>
          <a:endParaRPr lang="es-ES"/>
        </a:p>
      </dgm:t>
    </dgm:pt>
    <dgm:pt modelId="{7497C213-4551-4C64-9AF5-8D6DE1AAF92D}" type="pres">
      <dgm:prSet presAssocID="{5F51085E-DCD1-4682-BACB-A559C3A779B4}" presName="LevelTwoTextNode" presStyleLbl="node3" presStyleIdx="0" presStyleCnt="2" custScaleY="167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EDD76-C647-4131-995B-11C7A745E583}" type="pres">
      <dgm:prSet presAssocID="{5F51085E-DCD1-4682-BACB-A559C3A779B4}" presName="level3hierChild" presStyleCnt="0"/>
      <dgm:spPr/>
      <dgm:t>
        <a:bodyPr/>
        <a:lstStyle/>
        <a:p>
          <a:endParaRPr lang="es-ES"/>
        </a:p>
      </dgm:t>
    </dgm:pt>
    <dgm:pt modelId="{0192D72F-1AB2-4497-AB85-7A4C6D5F4ADD}" type="pres">
      <dgm:prSet presAssocID="{AD823B44-EDB1-4AB4-96BF-F0FF6DDD8DC3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5D81CF6E-005D-407D-9E1F-64A44418914D}" type="pres">
      <dgm:prSet presAssocID="{AD823B44-EDB1-4AB4-96BF-F0FF6DDD8DC3}" presName="connTx" presStyleLbl="parChTrans1D3" presStyleIdx="1" presStyleCnt="2"/>
      <dgm:spPr/>
      <dgm:t>
        <a:bodyPr/>
        <a:lstStyle/>
        <a:p>
          <a:endParaRPr lang="es-ES"/>
        </a:p>
      </dgm:t>
    </dgm:pt>
    <dgm:pt modelId="{717BE024-5E9E-4D94-A56F-B05C83AD9D3E}" type="pres">
      <dgm:prSet presAssocID="{EA28207E-1FD5-4EE5-828D-C75D6EA55EB8}" presName="root2" presStyleCnt="0"/>
      <dgm:spPr/>
      <dgm:t>
        <a:bodyPr/>
        <a:lstStyle/>
        <a:p>
          <a:endParaRPr lang="es-ES"/>
        </a:p>
      </dgm:t>
    </dgm:pt>
    <dgm:pt modelId="{9CF0D53A-F529-41FF-8F94-3CB820569C9E}" type="pres">
      <dgm:prSet presAssocID="{EA28207E-1FD5-4EE5-828D-C75D6EA55EB8}" presName="LevelTwoTextNode" presStyleLbl="node3" presStyleIdx="1" presStyleCnt="2" custScaleY="150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A1D3FD-F4C4-4AB5-B666-C7CE62E57580}" type="pres">
      <dgm:prSet presAssocID="{EA28207E-1FD5-4EE5-828D-C75D6EA55EB8}" presName="level3hierChild" presStyleCnt="0"/>
      <dgm:spPr/>
      <dgm:t>
        <a:bodyPr/>
        <a:lstStyle/>
        <a:p>
          <a:endParaRPr lang="es-ES"/>
        </a:p>
      </dgm:t>
    </dgm:pt>
    <dgm:pt modelId="{BC83D9F6-975B-4706-B9D4-0BA47BC00885}" type="pres">
      <dgm:prSet presAssocID="{5C8E93BD-A44B-4D44-A1B3-ACFEFB7102E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6B120DB0-3266-4822-B233-1690C87486D7}" type="pres">
      <dgm:prSet presAssocID="{5C8E93BD-A44B-4D44-A1B3-ACFEFB7102E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A8F2392B-8E8A-418C-9084-F363DE9D61F5}" type="pres">
      <dgm:prSet presAssocID="{F8FBC2FC-CB3E-4490-9EB1-665C38909027}" presName="root2" presStyleCnt="0"/>
      <dgm:spPr/>
      <dgm:t>
        <a:bodyPr/>
        <a:lstStyle/>
        <a:p>
          <a:endParaRPr lang="es-ES"/>
        </a:p>
      </dgm:t>
    </dgm:pt>
    <dgm:pt modelId="{538E03D6-4B24-45A0-B384-48F0FED36D74}" type="pres">
      <dgm:prSet presAssocID="{F8FBC2FC-CB3E-4490-9EB1-665C3890902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EDB436-EAC1-4D05-B0CE-6075E322FED8}" type="pres">
      <dgm:prSet presAssocID="{F8FBC2FC-CB3E-4490-9EB1-665C38909027}" presName="level3hierChild" presStyleCnt="0"/>
      <dgm:spPr/>
      <dgm:t>
        <a:bodyPr/>
        <a:lstStyle/>
        <a:p>
          <a:endParaRPr lang="es-ES"/>
        </a:p>
      </dgm:t>
    </dgm:pt>
  </dgm:ptLst>
  <dgm:cxnLst>
    <dgm:cxn modelId="{6302F959-E9F6-4256-96D3-B2AEC6AE8A7F}" type="presOf" srcId="{343ECA47-19F8-4F73-9D7D-21F3B435D0C7}" destId="{263C0E32-516F-49E5-AB9D-583D410CEBB8}" srcOrd="0" destOrd="0" presId="urn:microsoft.com/office/officeart/2005/8/layout/hierarchy2"/>
    <dgm:cxn modelId="{26B6C39B-E49C-4530-B7D6-C51091C3EE0E}" srcId="{FEB64445-EA62-4577-A484-D27E569AC133}" destId="{EA28207E-1FD5-4EE5-828D-C75D6EA55EB8}" srcOrd="1" destOrd="0" parTransId="{AD823B44-EDB1-4AB4-96BF-F0FF6DDD8DC3}" sibTransId="{7B8DE5C7-7094-4204-8153-DCF203B7EC1F}"/>
    <dgm:cxn modelId="{45EBA9F0-5AC5-46B6-9A7E-0990326AA500}" type="presOf" srcId="{5F51085E-DCD1-4682-BACB-A559C3A779B4}" destId="{7497C213-4551-4C64-9AF5-8D6DE1AAF92D}" srcOrd="0" destOrd="0" presId="urn:microsoft.com/office/officeart/2005/8/layout/hierarchy2"/>
    <dgm:cxn modelId="{DA49143A-266E-4C0D-B22E-F42E1DB9742E}" srcId="{EDAF328F-4576-4BDB-8191-E20F9E04C567}" destId="{FEB64445-EA62-4577-A484-D27E569AC133}" srcOrd="0" destOrd="0" parTransId="{DCC9BC87-DF3C-4AD7-93A5-EF0844FC5BB5}" sibTransId="{693AE721-42A7-49B9-9DA6-3231D7FF3402}"/>
    <dgm:cxn modelId="{A5C35190-987B-4D73-91D5-221FF4FD1A5F}" srcId="{FEB64445-EA62-4577-A484-D27E569AC133}" destId="{5F51085E-DCD1-4682-BACB-A559C3A779B4}" srcOrd="0" destOrd="0" parTransId="{3C366342-7055-4BA6-98F5-B8CE077547D6}" sibTransId="{0B8698D3-CCDD-4D68-ADD5-562D413A6EB2}"/>
    <dgm:cxn modelId="{D97AF0F4-CE56-4B0E-907B-72ACF4D3CBC3}" type="presOf" srcId="{DCC9BC87-DF3C-4AD7-93A5-EF0844FC5BB5}" destId="{14545B6D-3A0D-4A61-A667-4A73BD96A8D8}" srcOrd="1" destOrd="0" presId="urn:microsoft.com/office/officeart/2005/8/layout/hierarchy2"/>
    <dgm:cxn modelId="{A96546B1-911D-44A6-BC26-BEA54400BE6F}" type="presOf" srcId="{5C8E93BD-A44B-4D44-A1B3-ACFEFB7102EA}" destId="{BC83D9F6-975B-4706-B9D4-0BA47BC00885}" srcOrd="0" destOrd="0" presId="urn:microsoft.com/office/officeart/2005/8/layout/hierarchy2"/>
    <dgm:cxn modelId="{750F627C-AFD0-4F15-9E1C-318774856F35}" type="presOf" srcId="{3C366342-7055-4BA6-98F5-B8CE077547D6}" destId="{6BF84E9B-FC33-4FBD-BBB1-148339FCF26B}" srcOrd="1" destOrd="0" presId="urn:microsoft.com/office/officeart/2005/8/layout/hierarchy2"/>
    <dgm:cxn modelId="{5F760198-E8FA-4ED8-B5DA-911F72321A02}" srcId="{343ECA47-19F8-4F73-9D7D-21F3B435D0C7}" destId="{EDAF328F-4576-4BDB-8191-E20F9E04C567}" srcOrd="0" destOrd="0" parTransId="{FDD5634A-551B-4ED9-B6A3-A8D0B5C78D4D}" sibTransId="{2B1E08BA-1824-45D9-AD64-8B2BF4A0800B}"/>
    <dgm:cxn modelId="{F1D0C63A-F111-403F-85D3-40947F16333D}" type="presOf" srcId="{F8FBC2FC-CB3E-4490-9EB1-665C38909027}" destId="{538E03D6-4B24-45A0-B384-48F0FED36D74}" srcOrd="0" destOrd="0" presId="urn:microsoft.com/office/officeart/2005/8/layout/hierarchy2"/>
    <dgm:cxn modelId="{FEB57C9D-63B3-4868-BDED-5CEB9EC7ACCD}" type="presOf" srcId="{FEB64445-EA62-4577-A484-D27E569AC133}" destId="{9FF6413D-60FC-49C4-9517-C8E68258E939}" srcOrd="0" destOrd="0" presId="urn:microsoft.com/office/officeart/2005/8/layout/hierarchy2"/>
    <dgm:cxn modelId="{580B9305-8EDE-46F5-A46C-DE0085477883}" type="presOf" srcId="{EA28207E-1FD5-4EE5-828D-C75D6EA55EB8}" destId="{9CF0D53A-F529-41FF-8F94-3CB820569C9E}" srcOrd="0" destOrd="0" presId="urn:microsoft.com/office/officeart/2005/8/layout/hierarchy2"/>
    <dgm:cxn modelId="{91E5468F-223C-43E0-9E51-15B06C919C5F}" type="presOf" srcId="{AD823B44-EDB1-4AB4-96BF-F0FF6DDD8DC3}" destId="{0192D72F-1AB2-4497-AB85-7A4C6D5F4ADD}" srcOrd="0" destOrd="0" presId="urn:microsoft.com/office/officeart/2005/8/layout/hierarchy2"/>
    <dgm:cxn modelId="{6CC0A563-92F9-4920-BB4A-C358944F74D3}" type="presOf" srcId="{AD823B44-EDB1-4AB4-96BF-F0FF6DDD8DC3}" destId="{5D81CF6E-005D-407D-9E1F-64A44418914D}" srcOrd="1" destOrd="0" presId="urn:microsoft.com/office/officeart/2005/8/layout/hierarchy2"/>
    <dgm:cxn modelId="{2E32CB4B-088B-45F0-8D9F-E2E932812E35}" type="presOf" srcId="{EDAF328F-4576-4BDB-8191-E20F9E04C567}" destId="{DE3693D7-4209-468B-AC35-B359FCB55511}" srcOrd="0" destOrd="0" presId="urn:microsoft.com/office/officeart/2005/8/layout/hierarchy2"/>
    <dgm:cxn modelId="{F6E13055-702E-4021-A2A2-3ADB7FC5905F}" type="presOf" srcId="{DCC9BC87-DF3C-4AD7-93A5-EF0844FC5BB5}" destId="{17A1444C-19B2-4A7C-B4B3-4263847D33A9}" srcOrd="0" destOrd="0" presId="urn:microsoft.com/office/officeart/2005/8/layout/hierarchy2"/>
    <dgm:cxn modelId="{CD60444C-67BF-4E92-BAF5-48B42EAAE50E}" srcId="{EDAF328F-4576-4BDB-8191-E20F9E04C567}" destId="{F8FBC2FC-CB3E-4490-9EB1-665C38909027}" srcOrd="1" destOrd="0" parTransId="{5C8E93BD-A44B-4D44-A1B3-ACFEFB7102EA}" sibTransId="{1082F148-4BEF-4C52-B47B-EBE1501E4B32}"/>
    <dgm:cxn modelId="{60FB5C93-ECB4-47FD-A390-9F11E4C185F2}" type="presOf" srcId="{3C366342-7055-4BA6-98F5-B8CE077547D6}" destId="{7D7FAF8B-6713-4327-9147-2B7C15015378}" srcOrd="0" destOrd="0" presId="urn:microsoft.com/office/officeart/2005/8/layout/hierarchy2"/>
    <dgm:cxn modelId="{3FB7AAC4-FCEB-4625-88D1-D1E5D897CC66}" type="presOf" srcId="{5C8E93BD-A44B-4D44-A1B3-ACFEFB7102EA}" destId="{6B120DB0-3266-4822-B233-1690C87486D7}" srcOrd="1" destOrd="0" presId="urn:microsoft.com/office/officeart/2005/8/layout/hierarchy2"/>
    <dgm:cxn modelId="{B42249CF-0C8A-40DD-976E-9C26D4A125D6}" type="presParOf" srcId="{263C0E32-516F-49E5-AB9D-583D410CEBB8}" destId="{916422A3-6009-4657-8325-E69407E11B9E}" srcOrd="0" destOrd="0" presId="urn:microsoft.com/office/officeart/2005/8/layout/hierarchy2"/>
    <dgm:cxn modelId="{7C841051-353D-4D0D-A7C2-28F2F7338AA2}" type="presParOf" srcId="{916422A3-6009-4657-8325-E69407E11B9E}" destId="{DE3693D7-4209-468B-AC35-B359FCB55511}" srcOrd="0" destOrd="0" presId="urn:microsoft.com/office/officeart/2005/8/layout/hierarchy2"/>
    <dgm:cxn modelId="{A00E59A3-F07F-43AF-BD25-AE71150F0EC4}" type="presParOf" srcId="{916422A3-6009-4657-8325-E69407E11B9E}" destId="{7C49CE5D-B578-4843-B42E-43D64E9CFF23}" srcOrd="1" destOrd="0" presId="urn:microsoft.com/office/officeart/2005/8/layout/hierarchy2"/>
    <dgm:cxn modelId="{70F5BB75-53D0-40F6-943C-524D9B94FA4F}" type="presParOf" srcId="{7C49CE5D-B578-4843-B42E-43D64E9CFF23}" destId="{17A1444C-19B2-4A7C-B4B3-4263847D33A9}" srcOrd="0" destOrd="0" presId="urn:microsoft.com/office/officeart/2005/8/layout/hierarchy2"/>
    <dgm:cxn modelId="{800BB181-F400-4C89-8788-122D55AAE34F}" type="presParOf" srcId="{17A1444C-19B2-4A7C-B4B3-4263847D33A9}" destId="{14545B6D-3A0D-4A61-A667-4A73BD96A8D8}" srcOrd="0" destOrd="0" presId="urn:microsoft.com/office/officeart/2005/8/layout/hierarchy2"/>
    <dgm:cxn modelId="{DBB253A9-929D-49BE-903D-E962AA3BB82B}" type="presParOf" srcId="{7C49CE5D-B578-4843-B42E-43D64E9CFF23}" destId="{C96A91B9-8F3A-4EC2-8D89-B8D19D632548}" srcOrd="1" destOrd="0" presId="urn:microsoft.com/office/officeart/2005/8/layout/hierarchy2"/>
    <dgm:cxn modelId="{34DE3C2A-2C10-42D1-8BB0-D26DC47594FE}" type="presParOf" srcId="{C96A91B9-8F3A-4EC2-8D89-B8D19D632548}" destId="{9FF6413D-60FC-49C4-9517-C8E68258E939}" srcOrd="0" destOrd="0" presId="urn:microsoft.com/office/officeart/2005/8/layout/hierarchy2"/>
    <dgm:cxn modelId="{178A72B6-2635-4C83-8726-6BED8811D6A2}" type="presParOf" srcId="{C96A91B9-8F3A-4EC2-8D89-B8D19D632548}" destId="{540C3157-0992-4683-96DD-7F9CE1EFFDFC}" srcOrd="1" destOrd="0" presId="urn:microsoft.com/office/officeart/2005/8/layout/hierarchy2"/>
    <dgm:cxn modelId="{F8DFD865-AED4-48AD-AB2A-78ECFCD257EA}" type="presParOf" srcId="{540C3157-0992-4683-96DD-7F9CE1EFFDFC}" destId="{7D7FAF8B-6713-4327-9147-2B7C15015378}" srcOrd="0" destOrd="0" presId="urn:microsoft.com/office/officeart/2005/8/layout/hierarchy2"/>
    <dgm:cxn modelId="{E52F8B11-9566-4B74-8EA2-55D1F5A67796}" type="presParOf" srcId="{7D7FAF8B-6713-4327-9147-2B7C15015378}" destId="{6BF84E9B-FC33-4FBD-BBB1-148339FCF26B}" srcOrd="0" destOrd="0" presId="urn:microsoft.com/office/officeart/2005/8/layout/hierarchy2"/>
    <dgm:cxn modelId="{5E37F897-BCFF-4813-AB72-1087B4978542}" type="presParOf" srcId="{540C3157-0992-4683-96DD-7F9CE1EFFDFC}" destId="{AE3E04DA-88D4-4E7A-B672-58ED8D4DFFC7}" srcOrd="1" destOrd="0" presId="urn:microsoft.com/office/officeart/2005/8/layout/hierarchy2"/>
    <dgm:cxn modelId="{7BE93C41-A505-4DA0-AB77-353E03FF6477}" type="presParOf" srcId="{AE3E04DA-88D4-4E7A-B672-58ED8D4DFFC7}" destId="{7497C213-4551-4C64-9AF5-8D6DE1AAF92D}" srcOrd="0" destOrd="0" presId="urn:microsoft.com/office/officeart/2005/8/layout/hierarchy2"/>
    <dgm:cxn modelId="{C622C77B-22F1-4BB7-A671-73D31C2F1C03}" type="presParOf" srcId="{AE3E04DA-88D4-4E7A-B672-58ED8D4DFFC7}" destId="{AE4EDD76-C647-4131-995B-11C7A745E583}" srcOrd="1" destOrd="0" presId="urn:microsoft.com/office/officeart/2005/8/layout/hierarchy2"/>
    <dgm:cxn modelId="{EFA51625-06AA-4F82-BE00-4193FA643141}" type="presParOf" srcId="{540C3157-0992-4683-96DD-7F9CE1EFFDFC}" destId="{0192D72F-1AB2-4497-AB85-7A4C6D5F4ADD}" srcOrd="2" destOrd="0" presId="urn:microsoft.com/office/officeart/2005/8/layout/hierarchy2"/>
    <dgm:cxn modelId="{8DEDF4B1-B3CF-42DB-B13D-A59AB9F7A4F8}" type="presParOf" srcId="{0192D72F-1AB2-4497-AB85-7A4C6D5F4ADD}" destId="{5D81CF6E-005D-407D-9E1F-64A44418914D}" srcOrd="0" destOrd="0" presId="urn:microsoft.com/office/officeart/2005/8/layout/hierarchy2"/>
    <dgm:cxn modelId="{BBE5667C-EB16-4545-93EB-16B45EBA4BF5}" type="presParOf" srcId="{540C3157-0992-4683-96DD-7F9CE1EFFDFC}" destId="{717BE024-5E9E-4D94-A56F-B05C83AD9D3E}" srcOrd="3" destOrd="0" presId="urn:microsoft.com/office/officeart/2005/8/layout/hierarchy2"/>
    <dgm:cxn modelId="{0E27C131-3DEA-4B2F-90EA-220F187C6301}" type="presParOf" srcId="{717BE024-5E9E-4D94-A56F-B05C83AD9D3E}" destId="{9CF0D53A-F529-41FF-8F94-3CB820569C9E}" srcOrd="0" destOrd="0" presId="urn:microsoft.com/office/officeart/2005/8/layout/hierarchy2"/>
    <dgm:cxn modelId="{6698B886-3719-42DA-A78C-DB14214512F0}" type="presParOf" srcId="{717BE024-5E9E-4D94-A56F-B05C83AD9D3E}" destId="{3FA1D3FD-F4C4-4AB5-B666-C7CE62E57580}" srcOrd="1" destOrd="0" presId="urn:microsoft.com/office/officeart/2005/8/layout/hierarchy2"/>
    <dgm:cxn modelId="{42E1C4DC-9373-463B-8D47-4B7B32E7A4A5}" type="presParOf" srcId="{7C49CE5D-B578-4843-B42E-43D64E9CFF23}" destId="{BC83D9F6-975B-4706-B9D4-0BA47BC00885}" srcOrd="2" destOrd="0" presId="urn:microsoft.com/office/officeart/2005/8/layout/hierarchy2"/>
    <dgm:cxn modelId="{9E9FB8E3-5143-4625-8C85-BD9AF8D8E129}" type="presParOf" srcId="{BC83D9F6-975B-4706-B9D4-0BA47BC00885}" destId="{6B120DB0-3266-4822-B233-1690C87486D7}" srcOrd="0" destOrd="0" presId="urn:microsoft.com/office/officeart/2005/8/layout/hierarchy2"/>
    <dgm:cxn modelId="{AA1919DB-6482-4CB8-8076-7817BF997B49}" type="presParOf" srcId="{7C49CE5D-B578-4843-B42E-43D64E9CFF23}" destId="{A8F2392B-8E8A-418C-9084-F363DE9D61F5}" srcOrd="3" destOrd="0" presId="urn:microsoft.com/office/officeart/2005/8/layout/hierarchy2"/>
    <dgm:cxn modelId="{635ABF9E-6913-4CD0-9ABB-418FBB216D4F}" type="presParOf" srcId="{A8F2392B-8E8A-418C-9084-F363DE9D61F5}" destId="{538E03D6-4B24-45A0-B384-48F0FED36D74}" srcOrd="0" destOrd="0" presId="urn:microsoft.com/office/officeart/2005/8/layout/hierarchy2"/>
    <dgm:cxn modelId="{5FA98017-54F6-4BF4-B4CC-D4E37B1371D4}" type="presParOf" srcId="{A8F2392B-8E8A-418C-9084-F363DE9D61F5}" destId="{46EDB436-EAC1-4D05-B0CE-6075E322FE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3A00-1363-4833-A419-629826F16CB7}">
      <dsp:nvSpPr>
        <dsp:cNvPr id="0" name=""/>
        <dsp:cNvSpPr/>
      </dsp:nvSpPr>
      <dsp:spPr>
        <a:xfrm>
          <a:off x="0" y="0"/>
          <a:ext cx="11017882" cy="2268252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</a:rPr>
            <a:t>ASPECTOS GENERALES DE LA PROVINCIA DE SANTO DOMINGO DE LOS TSÁCHILAS PARA EL DESARROLLO TURÍSTICO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0" y="0"/>
        <a:ext cx="11017882" cy="2268252"/>
      </dsp:txXfrm>
    </dsp:sp>
    <dsp:sp modelId="{F86C8570-EA28-48B8-9C0D-3B7551C27C6F}">
      <dsp:nvSpPr>
        <dsp:cNvPr id="0" name=""/>
        <dsp:cNvSpPr/>
      </dsp:nvSpPr>
      <dsp:spPr>
        <a:xfrm>
          <a:off x="0" y="2268252"/>
          <a:ext cx="5508941" cy="476332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u="sng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>
              <a:solidFill>
                <a:schemeClr val="tx1"/>
              </a:solidFill>
            </a:rPr>
            <a:t>HISTORIA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PARROQUIALIZACIÓN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29 DE MAYO DE 1861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CANTONIZACIÓN 3 DE JULIO DE 1967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PROVINCIALIZACIÓN 6 DE NOVIEMBRE 2007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0" y="2268252"/>
        <a:ext cx="5508941" cy="4763329"/>
      </dsp:txXfrm>
    </dsp:sp>
    <dsp:sp modelId="{64A29700-CD4A-4E05-A1D9-11572C4E8F21}">
      <dsp:nvSpPr>
        <dsp:cNvPr id="0" name=""/>
        <dsp:cNvSpPr/>
      </dsp:nvSpPr>
      <dsp:spPr>
        <a:xfrm>
          <a:off x="5508941" y="2268252"/>
          <a:ext cx="5508941" cy="4763329"/>
        </a:xfrm>
        <a:prstGeom prst="rect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>
              <a:solidFill>
                <a:schemeClr val="tx1"/>
              </a:solidFill>
            </a:rPr>
            <a:t>ACTIVIDAD ECONÓMICA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u="sng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 smtClean="0">
              <a:solidFill>
                <a:schemeClr val="tx1"/>
              </a:solidFill>
            </a:rPr>
            <a:t>TURISMO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 smtClean="0">
              <a:solidFill>
                <a:schemeClr val="tx1"/>
              </a:solidFill>
            </a:rPr>
            <a:t>AGRICULTURA Y GANADERÍA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 smtClean="0">
              <a:solidFill>
                <a:schemeClr val="tx1"/>
              </a:solidFill>
            </a:rPr>
            <a:t>SILVICULTURA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 smtClean="0">
              <a:solidFill>
                <a:schemeClr val="tx1"/>
              </a:solidFill>
            </a:rPr>
            <a:t>INDUSTRIA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 smtClean="0">
              <a:solidFill>
                <a:schemeClr val="tx1"/>
              </a:solidFill>
            </a:rPr>
            <a:t>BANCA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0" kern="1200" dirty="0" smtClean="0">
              <a:solidFill>
                <a:schemeClr val="tx1"/>
              </a:solidFill>
            </a:rPr>
            <a:t>   </a:t>
          </a:r>
          <a:endParaRPr lang="es-ES" sz="3000" b="0" kern="1200" dirty="0">
            <a:solidFill>
              <a:schemeClr val="tx1"/>
            </a:solidFill>
          </a:endParaRPr>
        </a:p>
      </dsp:txBody>
      <dsp:txXfrm>
        <a:off x="5508941" y="2268252"/>
        <a:ext cx="5508941" cy="4763329"/>
      </dsp:txXfrm>
    </dsp:sp>
    <dsp:sp modelId="{8AEFDF03-0D16-4E5E-8948-4134EB821E52}">
      <dsp:nvSpPr>
        <dsp:cNvPr id="0" name=""/>
        <dsp:cNvSpPr/>
      </dsp:nvSpPr>
      <dsp:spPr>
        <a:xfrm>
          <a:off x="0" y="7031581"/>
          <a:ext cx="11017882" cy="52925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8E707-AA33-4191-B4AB-7135AD370E10}">
      <dsp:nvSpPr>
        <dsp:cNvPr id="0" name=""/>
        <dsp:cNvSpPr/>
      </dsp:nvSpPr>
      <dsp:spPr>
        <a:xfrm>
          <a:off x="0" y="0"/>
          <a:ext cx="6272381" cy="62723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B634A2-575F-4A1D-B88E-4FE25C550F38}">
      <dsp:nvSpPr>
        <dsp:cNvPr id="0" name=""/>
        <dsp:cNvSpPr/>
      </dsp:nvSpPr>
      <dsp:spPr>
        <a:xfrm>
          <a:off x="3136190" y="0"/>
          <a:ext cx="8021392" cy="62723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CONSTITUCIÓN DEL ECUADOR </a:t>
          </a:r>
          <a:endParaRPr lang="es-ES" sz="4400" kern="1200" dirty="0"/>
        </a:p>
      </dsp:txBody>
      <dsp:txXfrm>
        <a:off x="3136190" y="0"/>
        <a:ext cx="4010696" cy="1881718"/>
      </dsp:txXfrm>
    </dsp:sp>
    <dsp:sp modelId="{461E0B2C-F8D0-4E85-AF84-60F884F858C7}">
      <dsp:nvSpPr>
        <dsp:cNvPr id="0" name=""/>
        <dsp:cNvSpPr/>
      </dsp:nvSpPr>
      <dsp:spPr>
        <a:xfrm>
          <a:off x="1097668" y="1881718"/>
          <a:ext cx="4077043" cy="40770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1E3E9A-9764-4B16-9C7C-8344102A69FD}">
      <dsp:nvSpPr>
        <dsp:cNvPr id="0" name=""/>
        <dsp:cNvSpPr/>
      </dsp:nvSpPr>
      <dsp:spPr>
        <a:xfrm>
          <a:off x="3136190" y="1881718"/>
          <a:ext cx="8021392" cy="40770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LEYES</a:t>
          </a:r>
          <a:endParaRPr lang="es-ES" sz="4400" kern="1200" dirty="0"/>
        </a:p>
      </dsp:txBody>
      <dsp:txXfrm>
        <a:off x="3136190" y="1881718"/>
        <a:ext cx="4010696" cy="1881712"/>
      </dsp:txXfrm>
    </dsp:sp>
    <dsp:sp modelId="{E2608E7C-75BD-457B-81F0-775E11E1DD26}">
      <dsp:nvSpPr>
        <dsp:cNvPr id="0" name=""/>
        <dsp:cNvSpPr/>
      </dsp:nvSpPr>
      <dsp:spPr>
        <a:xfrm>
          <a:off x="2195334" y="3763430"/>
          <a:ext cx="1881712" cy="18817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0CB0CA-E4E1-4165-B2AD-4E05A1416CBF}">
      <dsp:nvSpPr>
        <dsp:cNvPr id="0" name=""/>
        <dsp:cNvSpPr/>
      </dsp:nvSpPr>
      <dsp:spPr>
        <a:xfrm>
          <a:off x="3136190" y="3763430"/>
          <a:ext cx="8021392" cy="1881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REGLAMENTO </a:t>
          </a:r>
          <a:endParaRPr lang="es-ES" sz="4400" kern="1200" dirty="0"/>
        </a:p>
      </dsp:txBody>
      <dsp:txXfrm>
        <a:off x="3136190" y="3763430"/>
        <a:ext cx="4010696" cy="1881712"/>
      </dsp:txXfrm>
    </dsp:sp>
    <dsp:sp modelId="{7ED770F6-224B-4E84-BDE4-52BAD784E655}">
      <dsp:nvSpPr>
        <dsp:cNvPr id="0" name=""/>
        <dsp:cNvSpPr/>
      </dsp:nvSpPr>
      <dsp:spPr>
        <a:xfrm>
          <a:off x="7146886" y="0"/>
          <a:ext cx="4010696" cy="188171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PLAN NACIONAL DEL BUEN VIVIR 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ECOTURISMO Y SOSTENIBILIDAD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PROMOCIÓN TURÍSTICA </a:t>
          </a:r>
          <a:endParaRPr lang="es-ES" sz="2400" kern="1200" dirty="0"/>
        </a:p>
      </dsp:txBody>
      <dsp:txXfrm>
        <a:off x="7146886" y="0"/>
        <a:ext cx="4010696" cy="1881718"/>
      </dsp:txXfrm>
    </dsp:sp>
    <dsp:sp modelId="{0D667E2E-6441-4016-A5AF-5BC3FC54CBC6}">
      <dsp:nvSpPr>
        <dsp:cNvPr id="0" name=""/>
        <dsp:cNvSpPr/>
      </dsp:nvSpPr>
      <dsp:spPr>
        <a:xfrm>
          <a:off x="7146886" y="1881718"/>
          <a:ext cx="4010696" cy="188171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LEY DE CULTURA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LEY DE  GESTIÓN AMBIENTAL</a:t>
          </a:r>
          <a:endParaRPr lang="es-ES" sz="2400" kern="1200" dirty="0"/>
        </a:p>
      </dsp:txBody>
      <dsp:txXfrm>
        <a:off x="7146886" y="1881718"/>
        <a:ext cx="4010696" cy="1881712"/>
      </dsp:txXfrm>
    </dsp:sp>
    <dsp:sp modelId="{367CC18C-A68C-4D89-A385-1DFD4E9AC134}">
      <dsp:nvSpPr>
        <dsp:cNvPr id="0" name=""/>
        <dsp:cNvSpPr/>
      </dsp:nvSpPr>
      <dsp:spPr>
        <a:xfrm>
          <a:off x="7146886" y="3643603"/>
          <a:ext cx="4010696" cy="188171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REGLAMENTO GENERAL A LA LEY DE TURISMO 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REGLAMENTO GENERAL DE ACTIVIDADES TURÍSTICAS </a:t>
          </a:r>
          <a:endParaRPr lang="es-ES" sz="2400" kern="1200" dirty="0"/>
        </a:p>
      </dsp:txBody>
      <dsp:txXfrm>
        <a:off x="7146886" y="3643603"/>
        <a:ext cx="4010696" cy="1881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6E5A-2DA8-4F0D-A88D-142D36EF3511}">
      <dsp:nvSpPr>
        <dsp:cNvPr id="0" name=""/>
        <dsp:cNvSpPr/>
      </dsp:nvSpPr>
      <dsp:spPr>
        <a:xfrm>
          <a:off x="2190771" y="3004343"/>
          <a:ext cx="2815940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INFRAESTRUCTURA TURÍSTICA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219370" y="3032942"/>
        <a:ext cx="2758742" cy="919243"/>
      </dsp:txXfrm>
    </dsp:sp>
    <dsp:sp modelId="{0FB6FF4E-B7D5-4CD3-AF57-A0E77E574030}">
      <dsp:nvSpPr>
        <dsp:cNvPr id="0" name=""/>
        <dsp:cNvSpPr/>
      </dsp:nvSpPr>
      <dsp:spPr>
        <a:xfrm rot="17077282">
          <a:off x="3850023" y="1983465"/>
          <a:ext cx="3094530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3094530" y="119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5319925" y="1918043"/>
        <a:ext cx="154726" cy="154726"/>
      </dsp:txXfrm>
    </dsp:sp>
    <dsp:sp modelId="{2FA7C358-1CB6-408D-BDC9-B8AE2D62958E}">
      <dsp:nvSpPr>
        <dsp:cNvPr id="0" name=""/>
        <dsp:cNvSpPr/>
      </dsp:nvSpPr>
      <dsp:spPr>
        <a:xfrm>
          <a:off x="5787865" y="10028"/>
          <a:ext cx="3079013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AGENCIAS DE VIAJES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16464" y="38627"/>
        <a:ext cx="3021815" cy="919243"/>
      </dsp:txXfrm>
    </dsp:sp>
    <dsp:sp modelId="{A0E1C0E9-3DCB-4244-81F2-352D71E6A546}">
      <dsp:nvSpPr>
        <dsp:cNvPr id="0" name=""/>
        <dsp:cNvSpPr/>
      </dsp:nvSpPr>
      <dsp:spPr>
        <a:xfrm>
          <a:off x="8866878" y="486308"/>
          <a:ext cx="78115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781153" y="11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9237926" y="478720"/>
        <a:ext cx="39057" cy="39057"/>
      </dsp:txXfrm>
    </dsp:sp>
    <dsp:sp modelId="{5DA4C990-B87D-4CD2-A8DC-53161CD20F9A}">
      <dsp:nvSpPr>
        <dsp:cNvPr id="0" name=""/>
        <dsp:cNvSpPr/>
      </dsp:nvSpPr>
      <dsp:spPr>
        <a:xfrm>
          <a:off x="9648031" y="10028"/>
          <a:ext cx="2740246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4 INTERNACIONALES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4 DUALES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9676630" y="38627"/>
        <a:ext cx="2683048" cy="919243"/>
      </dsp:txXfrm>
    </dsp:sp>
    <dsp:sp modelId="{51CA2F72-0297-45EC-A098-53FB403407B1}">
      <dsp:nvSpPr>
        <dsp:cNvPr id="0" name=""/>
        <dsp:cNvSpPr/>
      </dsp:nvSpPr>
      <dsp:spPr>
        <a:xfrm rot="17559384">
          <a:off x="4383340" y="2544919"/>
          <a:ext cx="2027896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2027896" y="119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5346591" y="2506163"/>
        <a:ext cx="101394" cy="101394"/>
      </dsp:txXfrm>
    </dsp:sp>
    <dsp:sp modelId="{8717D27E-D0F5-463B-A5D8-78957CE2D85A}">
      <dsp:nvSpPr>
        <dsp:cNvPr id="0" name=""/>
        <dsp:cNvSpPr/>
      </dsp:nvSpPr>
      <dsp:spPr>
        <a:xfrm>
          <a:off x="5787865" y="1132936"/>
          <a:ext cx="3079013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GUÍAS TURÍSTICOS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16464" y="1161535"/>
        <a:ext cx="3021815" cy="919243"/>
      </dsp:txXfrm>
    </dsp:sp>
    <dsp:sp modelId="{2EF8F2F2-45F2-4819-8377-08D8F6FD6CC9}">
      <dsp:nvSpPr>
        <dsp:cNvPr id="0" name=""/>
        <dsp:cNvSpPr/>
      </dsp:nvSpPr>
      <dsp:spPr>
        <a:xfrm>
          <a:off x="8866878" y="1609216"/>
          <a:ext cx="78115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781153" y="11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9237926" y="1601628"/>
        <a:ext cx="39057" cy="39057"/>
      </dsp:txXfrm>
    </dsp:sp>
    <dsp:sp modelId="{6B4ED144-2F48-4520-86EC-0EF04126FC8C}">
      <dsp:nvSpPr>
        <dsp:cNvPr id="0" name=""/>
        <dsp:cNvSpPr/>
      </dsp:nvSpPr>
      <dsp:spPr>
        <a:xfrm>
          <a:off x="9648031" y="1132936"/>
          <a:ext cx="2740246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NACIONALES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     NATIVOS </a:t>
          </a:r>
          <a:r>
            <a:rPr lang="es-ES" sz="2400" kern="1200" smtClean="0">
              <a:solidFill>
                <a:schemeClr val="tx1"/>
              </a:solidFill>
            </a:rPr>
            <a:t>	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9676630" y="1161535"/>
        <a:ext cx="2683048" cy="919243"/>
      </dsp:txXfrm>
    </dsp:sp>
    <dsp:sp modelId="{CCC77CE4-93EC-482A-B21E-AEC8576F0730}">
      <dsp:nvSpPr>
        <dsp:cNvPr id="0" name=""/>
        <dsp:cNvSpPr/>
      </dsp:nvSpPr>
      <dsp:spPr>
        <a:xfrm rot="18973377">
          <a:off x="4856351" y="3106373"/>
          <a:ext cx="108187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1081873" y="119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5370241" y="3091268"/>
        <a:ext cx="54093" cy="54093"/>
      </dsp:txXfrm>
    </dsp:sp>
    <dsp:sp modelId="{283346DB-4CB1-4588-AEA6-1E46324956B8}">
      <dsp:nvSpPr>
        <dsp:cNvPr id="0" name=""/>
        <dsp:cNvSpPr/>
      </dsp:nvSpPr>
      <dsp:spPr>
        <a:xfrm>
          <a:off x="5787865" y="2255844"/>
          <a:ext cx="3079013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ALOJAMIENTO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16464" y="2284443"/>
        <a:ext cx="3021815" cy="919243"/>
      </dsp:txXfrm>
    </dsp:sp>
    <dsp:sp modelId="{F9147B12-6648-4CB7-8831-433A3E0C8C0A}">
      <dsp:nvSpPr>
        <dsp:cNvPr id="0" name=""/>
        <dsp:cNvSpPr/>
      </dsp:nvSpPr>
      <dsp:spPr>
        <a:xfrm>
          <a:off x="8866878" y="2732124"/>
          <a:ext cx="78115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781153" y="11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9237926" y="2724536"/>
        <a:ext cx="39057" cy="39057"/>
      </dsp:txXfrm>
    </dsp:sp>
    <dsp:sp modelId="{9AA3A150-4A16-4239-9C7C-A5417154C524}">
      <dsp:nvSpPr>
        <dsp:cNvPr id="0" name=""/>
        <dsp:cNvSpPr/>
      </dsp:nvSpPr>
      <dsp:spPr>
        <a:xfrm>
          <a:off x="9648031" y="2255844"/>
          <a:ext cx="2740246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112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 ESTABLECIMIETOS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9676630" y="2284443"/>
        <a:ext cx="2683048" cy="919243"/>
      </dsp:txXfrm>
    </dsp:sp>
    <dsp:sp modelId="{3EE22287-5BAA-40A8-B071-F85CE8A33EFF}">
      <dsp:nvSpPr>
        <dsp:cNvPr id="0" name=""/>
        <dsp:cNvSpPr/>
      </dsp:nvSpPr>
      <dsp:spPr>
        <a:xfrm rot="1536513">
          <a:off x="4964165" y="3667827"/>
          <a:ext cx="866246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866246" y="119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5375632" y="3658112"/>
        <a:ext cx="43312" cy="43312"/>
      </dsp:txXfrm>
    </dsp:sp>
    <dsp:sp modelId="{FABC2FD7-CF38-4C81-8C04-EACCE273341B}">
      <dsp:nvSpPr>
        <dsp:cNvPr id="0" name=""/>
        <dsp:cNvSpPr/>
      </dsp:nvSpPr>
      <dsp:spPr>
        <a:xfrm>
          <a:off x="5787865" y="3378752"/>
          <a:ext cx="3079013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COMIDAS Y BEBIDAS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16464" y="3407351"/>
        <a:ext cx="3021815" cy="919243"/>
      </dsp:txXfrm>
    </dsp:sp>
    <dsp:sp modelId="{4EBB6945-40C0-4709-814A-A402052A78F8}">
      <dsp:nvSpPr>
        <dsp:cNvPr id="0" name=""/>
        <dsp:cNvSpPr/>
      </dsp:nvSpPr>
      <dsp:spPr>
        <a:xfrm>
          <a:off x="8866878" y="3855032"/>
          <a:ext cx="78115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781153" y="11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9237926" y="3847444"/>
        <a:ext cx="39057" cy="39057"/>
      </dsp:txXfrm>
    </dsp:sp>
    <dsp:sp modelId="{28F51635-30EC-4BE9-82BC-B1DFDCB90E44}">
      <dsp:nvSpPr>
        <dsp:cNvPr id="0" name=""/>
        <dsp:cNvSpPr/>
      </dsp:nvSpPr>
      <dsp:spPr>
        <a:xfrm>
          <a:off x="9648031" y="3378752"/>
          <a:ext cx="2740246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EXISTEN 159 ESTABLECIMIENTOS </a:t>
          </a:r>
          <a:endParaRPr lang="es-ES" sz="2400" b="1" kern="1200" dirty="0" smtClean="0">
            <a:solidFill>
              <a:schemeClr val="tx1"/>
            </a:solidFill>
          </a:endParaRPr>
        </a:p>
      </dsp:txBody>
      <dsp:txXfrm>
        <a:off x="9676630" y="3407351"/>
        <a:ext cx="2683048" cy="919243"/>
      </dsp:txXfrm>
    </dsp:sp>
    <dsp:sp modelId="{967F4495-2B66-4D07-B961-953BC32B0491}">
      <dsp:nvSpPr>
        <dsp:cNvPr id="0" name=""/>
        <dsp:cNvSpPr/>
      </dsp:nvSpPr>
      <dsp:spPr>
        <a:xfrm rot="3746932">
          <a:off x="4552871" y="4229281"/>
          <a:ext cx="168883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1688833" y="119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5355067" y="4199002"/>
        <a:ext cx="84441" cy="84441"/>
      </dsp:txXfrm>
    </dsp:sp>
    <dsp:sp modelId="{A19BC198-9B33-4C3C-A679-50AC51A62C71}">
      <dsp:nvSpPr>
        <dsp:cNvPr id="0" name=""/>
        <dsp:cNvSpPr/>
      </dsp:nvSpPr>
      <dsp:spPr>
        <a:xfrm>
          <a:off x="5787865" y="4501660"/>
          <a:ext cx="3079013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RECREACIÓN Y ESPACIMIETO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16464" y="4530259"/>
        <a:ext cx="3021815" cy="919243"/>
      </dsp:txXfrm>
    </dsp:sp>
    <dsp:sp modelId="{068AF157-23F8-4043-AD5E-D8B18C179200}">
      <dsp:nvSpPr>
        <dsp:cNvPr id="0" name=""/>
        <dsp:cNvSpPr/>
      </dsp:nvSpPr>
      <dsp:spPr>
        <a:xfrm>
          <a:off x="8866878" y="4977939"/>
          <a:ext cx="78115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781153" y="11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9237926" y="4970352"/>
        <a:ext cx="39057" cy="39057"/>
      </dsp:txXfrm>
    </dsp:sp>
    <dsp:sp modelId="{63195475-AF33-45A1-880C-A741B83165DF}">
      <dsp:nvSpPr>
        <dsp:cNvPr id="0" name=""/>
        <dsp:cNvSpPr/>
      </dsp:nvSpPr>
      <dsp:spPr>
        <a:xfrm>
          <a:off x="9648031" y="4501660"/>
          <a:ext cx="2740246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POSEE 16 ESTABLECIMENTOS 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9676630" y="4530259"/>
        <a:ext cx="2683048" cy="919243"/>
      </dsp:txXfrm>
    </dsp:sp>
    <dsp:sp modelId="{41E1A608-22A3-44CE-BD61-5D726A0884CD}">
      <dsp:nvSpPr>
        <dsp:cNvPr id="0" name=""/>
        <dsp:cNvSpPr/>
      </dsp:nvSpPr>
      <dsp:spPr>
        <a:xfrm rot="4522718">
          <a:off x="3850023" y="4977780"/>
          <a:ext cx="3094530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3094530" y="119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5319925" y="4912358"/>
        <a:ext cx="154726" cy="154726"/>
      </dsp:txXfrm>
    </dsp:sp>
    <dsp:sp modelId="{6E51D804-DF78-46D2-835D-A0DA8D1E8376}">
      <dsp:nvSpPr>
        <dsp:cNvPr id="0" name=""/>
        <dsp:cNvSpPr/>
      </dsp:nvSpPr>
      <dsp:spPr>
        <a:xfrm>
          <a:off x="5787865" y="5998657"/>
          <a:ext cx="3079013" cy="976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SERVICIOS DE APOYO TURÍSTICO 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16464" y="6027256"/>
        <a:ext cx="3021815" cy="919243"/>
      </dsp:txXfrm>
    </dsp:sp>
    <dsp:sp modelId="{FC5CD5C8-34E4-46E6-98BD-0BAB8636EBEC}">
      <dsp:nvSpPr>
        <dsp:cNvPr id="0" name=""/>
        <dsp:cNvSpPr/>
      </dsp:nvSpPr>
      <dsp:spPr>
        <a:xfrm>
          <a:off x="8866878" y="6474937"/>
          <a:ext cx="781153" cy="23882"/>
        </a:xfrm>
        <a:custGeom>
          <a:avLst/>
          <a:gdLst/>
          <a:ahLst/>
          <a:cxnLst/>
          <a:rect l="0" t="0" r="0" b="0"/>
          <a:pathLst>
            <a:path>
              <a:moveTo>
                <a:pt x="0" y="11941"/>
              </a:moveTo>
              <a:lnTo>
                <a:pt x="781153" y="11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9237926" y="6467349"/>
        <a:ext cx="39057" cy="39057"/>
      </dsp:txXfrm>
    </dsp:sp>
    <dsp:sp modelId="{A25DBEA3-79F4-409A-9241-49DA067D3071}">
      <dsp:nvSpPr>
        <dsp:cNvPr id="0" name=""/>
        <dsp:cNvSpPr/>
      </dsp:nvSpPr>
      <dsp:spPr>
        <a:xfrm>
          <a:off x="9648031" y="5624568"/>
          <a:ext cx="2740246" cy="1724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* TRANSPORTE TURÍSTICO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>
              <a:solidFill>
                <a:schemeClr val="tx1"/>
              </a:solidFill>
            </a:rPr>
            <a:t>* CENTRO ARTESANALES 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9698543" y="5675080"/>
        <a:ext cx="2639222" cy="1623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8C4EB-4E72-4723-8929-21F29CF44157}">
      <dsp:nvSpPr>
        <dsp:cNvPr id="0" name=""/>
        <dsp:cNvSpPr/>
      </dsp:nvSpPr>
      <dsp:spPr>
        <a:xfrm>
          <a:off x="6192321" y="4839273"/>
          <a:ext cx="622244" cy="1928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388"/>
              </a:lnTo>
              <a:lnTo>
                <a:pt x="622244" y="1928388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51F5E-B718-4C09-99B1-DC2FFAD312E0}">
      <dsp:nvSpPr>
        <dsp:cNvPr id="0" name=""/>
        <dsp:cNvSpPr/>
      </dsp:nvSpPr>
      <dsp:spPr>
        <a:xfrm>
          <a:off x="7805920" y="3050953"/>
          <a:ext cx="91440" cy="52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93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DB0B9-AE4B-4E62-91D7-933CB5324A64}">
      <dsp:nvSpPr>
        <dsp:cNvPr id="0" name=""/>
        <dsp:cNvSpPr/>
      </dsp:nvSpPr>
      <dsp:spPr>
        <a:xfrm>
          <a:off x="5615837" y="1262633"/>
          <a:ext cx="2235803" cy="52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69"/>
              </a:lnTo>
              <a:lnTo>
                <a:pt x="2235803" y="264469"/>
              </a:lnTo>
              <a:lnTo>
                <a:pt x="2235803" y="52893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ADA50-7443-4CEB-AD1B-37E27112C87A}">
      <dsp:nvSpPr>
        <dsp:cNvPr id="0" name=""/>
        <dsp:cNvSpPr/>
      </dsp:nvSpPr>
      <dsp:spPr>
        <a:xfrm>
          <a:off x="1662017" y="4839273"/>
          <a:ext cx="591400" cy="1976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465"/>
              </a:lnTo>
              <a:lnTo>
                <a:pt x="591400" y="1976465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6A18-A09F-4F67-9984-EF3C2F0A8918}">
      <dsp:nvSpPr>
        <dsp:cNvPr id="0" name=""/>
        <dsp:cNvSpPr/>
      </dsp:nvSpPr>
      <dsp:spPr>
        <a:xfrm>
          <a:off x="3193364" y="3050953"/>
          <a:ext cx="91440" cy="52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93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2B8F2-0991-489F-8AAB-39BAB55B78CA}">
      <dsp:nvSpPr>
        <dsp:cNvPr id="0" name=""/>
        <dsp:cNvSpPr/>
      </dsp:nvSpPr>
      <dsp:spPr>
        <a:xfrm>
          <a:off x="3239084" y="1262633"/>
          <a:ext cx="2376753" cy="528939"/>
        </a:xfrm>
        <a:custGeom>
          <a:avLst/>
          <a:gdLst/>
          <a:ahLst/>
          <a:cxnLst/>
          <a:rect l="0" t="0" r="0" b="0"/>
          <a:pathLst>
            <a:path>
              <a:moveTo>
                <a:pt x="2376753" y="0"/>
              </a:moveTo>
              <a:lnTo>
                <a:pt x="2376753" y="264469"/>
              </a:lnTo>
              <a:lnTo>
                <a:pt x="0" y="264469"/>
              </a:lnTo>
              <a:lnTo>
                <a:pt x="0" y="52893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5EFBF-94B3-405B-9B67-CBFFD351D39D}">
      <dsp:nvSpPr>
        <dsp:cNvPr id="0" name=""/>
        <dsp:cNvSpPr/>
      </dsp:nvSpPr>
      <dsp:spPr>
        <a:xfrm>
          <a:off x="2151017" y="3252"/>
          <a:ext cx="6929640" cy="125938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DIAGNÓSTICO DE LOS ATRACTIVOS TURÍSTICOS</a:t>
          </a:r>
          <a:endParaRPr lang="es-ES" sz="2000" kern="1200" dirty="0"/>
        </a:p>
      </dsp:txBody>
      <dsp:txXfrm>
        <a:off x="2151017" y="3252"/>
        <a:ext cx="6929640" cy="1259380"/>
      </dsp:txXfrm>
    </dsp:sp>
    <dsp:sp modelId="{73E3A2F0-D4C8-4F2C-A14E-6147B2BCDF23}">
      <dsp:nvSpPr>
        <dsp:cNvPr id="0" name=""/>
        <dsp:cNvSpPr/>
      </dsp:nvSpPr>
      <dsp:spPr>
        <a:xfrm>
          <a:off x="1267750" y="1791573"/>
          <a:ext cx="3942666" cy="125938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ATRACTIVOS NATURALES </a:t>
          </a:r>
          <a:endParaRPr lang="es-ES" sz="2000" b="1" kern="1200" dirty="0"/>
        </a:p>
      </dsp:txBody>
      <dsp:txXfrm>
        <a:off x="1267750" y="1791573"/>
        <a:ext cx="3942666" cy="1259380"/>
      </dsp:txXfrm>
    </dsp:sp>
    <dsp:sp modelId="{19708289-7457-4B36-9126-13C275D29528}">
      <dsp:nvSpPr>
        <dsp:cNvPr id="0" name=""/>
        <dsp:cNvSpPr/>
      </dsp:nvSpPr>
      <dsp:spPr>
        <a:xfrm>
          <a:off x="1267750" y="3579893"/>
          <a:ext cx="3942666" cy="125938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POSEE 102 CON UN PORCENTAJE DE 72,35%</a:t>
          </a:r>
          <a:endParaRPr lang="es-ES" sz="2000" b="1" kern="1200" dirty="0"/>
        </a:p>
      </dsp:txBody>
      <dsp:txXfrm>
        <a:off x="1267750" y="3579893"/>
        <a:ext cx="3942666" cy="1259380"/>
      </dsp:txXfrm>
    </dsp:sp>
    <dsp:sp modelId="{71C797D5-064D-4F8E-BCA8-C4CE70B190BC}">
      <dsp:nvSpPr>
        <dsp:cNvPr id="0" name=""/>
        <dsp:cNvSpPr/>
      </dsp:nvSpPr>
      <dsp:spPr>
        <a:xfrm>
          <a:off x="2253417" y="5368213"/>
          <a:ext cx="3518280" cy="2895051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CERRO BOMBOLÍ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BOSQUE SAN LUIS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RESERVA ECOLÓGICA  MARIANO CHANCHAY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TINALANDIA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JARDÍN BOTANICO PADRE JULIO MARRERO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BOSQUE PROTECTOR LA PERLA </a:t>
          </a:r>
          <a:endParaRPr lang="es-ES" sz="2000" b="1" kern="1200" dirty="0"/>
        </a:p>
      </dsp:txBody>
      <dsp:txXfrm>
        <a:off x="2253417" y="5368213"/>
        <a:ext cx="3518280" cy="2895051"/>
      </dsp:txXfrm>
    </dsp:sp>
    <dsp:sp modelId="{D06BF621-9496-43AB-B6ED-099304563612}">
      <dsp:nvSpPr>
        <dsp:cNvPr id="0" name=""/>
        <dsp:cNvSpPr/>
      </dsp:nvSpPr>
      <dsp:spPr>
        <a:xfrm>
          <a:off x="5739357" y="1791573"/>
          <a:ext cx="4224566" cy="125938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MANIFESTACIONES CULTURALES </a:t>
          </a:r>
          <a:endParaRPr lang="es-ES" sz="2000" b="1" kern="1200" dirty="0"/>
        </a:p>
      </dsp:txBody>
      <dsp:txXfrm>
        <a:off x="5739357" y="1791573"/>
        <a:ext cx="4224566" cy="1259380"/>
      </dsp:txXfrm>
    </dsp:sp>
    <dsp:sp modelId="{03658F0D-0D8A-4CAE-B2EE-0636640C6404}">
      <dsp:nvSpPr>
        <dsp:cNvPr id="0" name=""/>
        <dsp:cNvSpPr/>
      </dsp:nvSpPr>
      <dsp:spPr>
        <a:xfrm>
          <a:off x="5777491" y="3579893"/>
          <a:ext cx="4148298" cy="125938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POSEE 39 MANISFESTACIONES CON EL 27,65%</a:t>
          </a:r>
          <a:endParaRPr lang="es-ES" sz="2000" b="1" kern="1200" dirty="0"/>
        </a:p>
      </dsp:txBody>
      <dsp:txXfrm>
        <a:off x="5777491" y="3579893"/>
        <a:ext cx="4148298" cy="1259380"/>
      </dsp:txXfrm>
    </dsp:sp>
    <dsp:sp modelId="{E33E8B0D-122C-404E-86B7-7C071684D8A9}">
      <dsp:nvSpPr>
        <dsp:cNvPr id="0" name=""/>
        <dsp:cNvSpPr/>
      </dsp:nvSpPr>
      <dsp:spPr>
        <a:xfrm>
          <a:off x="6814566" y="5368213"/>
          <a:ext cx="3658046" cy="2798897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PARQUE </a:t>
          </a:r>
          <a:r>
            <a:rPr lang="es-ES" sz="2000" b="1" kern="1200" dirty="0" smtClean="0"/>
            <a:t>ZARACAY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ANTIGUA CATEDRAL LA ASENCIÓN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MONUMENTO A LA FAMILIA TSÁCHILA </a:t>
          </a:r>
          <a:endParaRPr lang="es-E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MONUMENTO </a:t>
          </a:r>
          <a:r>
            <a:rPr lang="es-ES" sz="2000" b="1" kern="1200" dirty="0" smtClean="0"/>
            <a:t>AL INDIO COLORADO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COSTUMBRES Y TRADICIONES TSÁCHILAS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</dsp:txBody>
      <dsp:txXfrm>
        <a:off x="6814566" y="5368213"/>
        <a:ext cx="3658046" cy="2798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6F8D1-5237-4E6F-A9EB-4A28482C259D}">
      <dsp:nvSpPr>
        <dsp:cNvPr id="0" name=""/>
        <dsp:cNvSpPr/>
      </dsp:nvSpPr>
      <dsp:spPr>
        <a:xfrm>
          <a:off x="0" y="0"/>
          <a:ext cx="11249561" cy="185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DISTRIBUIDAS EN 7 COMUNIDADES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CHIGUILPE, OTONGO MAPALÍ, PERIPA,EL POSTE, EL BÚA, EL CÓNGOMA Y LOS NARANJOS </a:t>
          </a:r>
          <a:endParaRPr lang="es-ES" sz="2200" b="1" kern="1200" dirty="0"/>
        </a:p>
      </dsp:txBody>
      <dsp:txXfrm>
        <a:off x="2435014" y="0"/>
        <a:ext cx="8814546" cy="1851027"/>
      </dsp:txXfrm>
    </dsp:sp>
    <dsp:sp modelId="{0C300B8E-872B-426B-BD57-9A8FBBF877B4}">
      <dsp:nvSpPr>
        <dsp:cNvPr id="0" name=""/>
        <dsp:cNvSpPr/>
      </dsp:nvSpPr>
      <dsp:spPr>
        <a:xfrm>
          <a:off x="185102" y="185102"/>
          <a:ext cx="2249912" cy="1480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6CE041-1562-4D28-9C79-0C54BF450AE2}">
      <dsp:nvSpPr>
        <dsp:cNvPr id="0" name=""/>
        <dsp:cNvSpPr/>
      </dsp:nvSpPr>
      <dsp:spPr>
        <a:xfrm>
          <a:off x="0" y="1987429"/>
          <a:ext cx="11249561" cy="185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COMIDA TÍPICA</a:t>
          </a:r>
          <a:endParaRPr lang="es-E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smtClean="0"/>
            <a:t>CHICHA DE YUCA </a:t>
          </a:r>
          <a:endParaRPr lang="es-E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smtClean="0"/>
            <a:t>EL PANDADO</a:t>
          </a:r>
          <a:endParaRPr lang="es-E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smtClean="0"/>
            <a:t>EL SANCOCHO </a:t>
          </a:r>
          <a:endParaRPr lang="es-E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smtClean="0"/>
            <a:t>MAYONES</a:t>
          </a:r>
          <a:endParaRPr lang="es-ES" sz="2200" b="1" kern="1200" dirty="0"/>
        </a:p>
      </dsp:txBody>
      <dsp:txXfrm>
        <a:off x="2435014" y="1987429"/>
        <a:ext cx="8814546" cy="1851027"/>
      </dsp:txXfrm>
    </dsp:sp>
    <dsp:sp modelId="{B029E9D3-E9F4-4250-8BD6-5F78F378B15E}">
      <dsp:nvSpPr>
        <dsp:cNvPr id="0" name=""/>
        <dsp:cNvSpPr/>
      </dsp:nvSpPr>
      <dsp:spPr>
        <a:xfrm>
          <a:off x="185102" y="2221233"/>
          <a:ext cx="2249912" cy="1480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AEF8F1-34E7-444C-9F9F-092F7618393E}">
      <dsp:nvSpPr>
        <dsp:cNvPr id="0" name=""/>
        <dsp:cNvSpPr/>
      </dsp:nvSpPr>
      <dsp:spPr>
        <a:xfrm>
          <a:off x="0" y="4072260"/>
          <a:ext cx="11249561" cy="185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FIESTA TRADICIONAL EL KASAMA</a:t>
          </a:r>
          <a:endParaRPr lang="es-E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smtClean="0"/>
            <a:t>SE REALIZA EN SEMANA SANTA EN HONOR AL NUEVO AÑO </a:t>
          </a:r>
          <a:endParaRPr lang="es-E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smtClean="0"/>
            <a:t>REALIZAN DANZAS, TEATRO, MUSICA  Y JUEGOS TRADICIONLES COMO EL LANZAMIENTO DE LANZA Y PIEDRA.</a:t>
          </a:r>
          <a:endParaRPr lang="es-ES" sz="2200" b="1" kern="1200" dirty="0"/>
        </a:p>
      </dsp:txBody>
      <dsp:txXfrm>
        <a:off x="2435014" y="4072260"/>
        <a:ext cx="8814546" cy="1851027"/>
      </dsp:txXfrm>
    </dsp:sp>
    <dsp:sp modelId="{7B4102BF-2BD8-463C-91CF-C034BB47CC87}">
      <dsp:nvSpPr>
        <dsp:cNvPr id="0" name=""/>
        <dsp:cNvSpPr/>
      </dsp:nvSpPr>
      <dsp:spPr>
        <a:xfrm>
          <a:off x="185102" y="4257363"/>
          <a:ext cx="2249912" cy="1480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0818F8-D3B4-4DDF-BE56-8184D8CC1D94}">
      <dsp:nvSpPr>
        <dsp:cNvPr id="0" name=""/>
        <dsp:cNvSpPr/>
      </dsp:nvSpPr>
      <dsp:spPr>
        <a:xfrm>
          <a:off x="0" y="6108390"/>
          <a:ext cx="11249561" cy="185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VESTIMENTA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MUJER: TUNAN,WIN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HOMBRE: MANPE TSAMPA, SENDORI, NANUN PANU MISILI</a:t>
          </a:r>
        </a:p>
      </dsp:txBody>
      <dsp:txXfrm>
        <a:off x="2435014" y="6108390"/>
        <a:ext cx="8814546" cy="1851027"/>
      </dsp:txXfrm>
    </dsp:sp>
    <dsp:sp modelId="{DFE84E48-320B-4E7B-ABCC-0C9D033E2D80}">
      <dsp:nvSpPr>
        <dsp:cNvPr id="0" name=""/>
        <dsp:cNvSpPr/>
      </dsp:nvSpPr>
      <dsp:spPr>
        <a:xfrm>
          <a:off x="185102" y="6293493"/>
          <a:ext cx="2249912" cy="1480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F66A6-DB78-4EC7-A94B-67CA8E8B3D47}">
      <dsp:nvSpPr>
        <dsp:cNvPr id="0" name=""/>
        <dsp:cNvSpPr/>
      </dsp:nvSpPr>
      <dsp:spPr>
        <a:xfrm>
          <a:off x="8672744" y="6430654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EF2D6-6AA5-4617-A6CA-30DCDC8F5BF8}">
      <dsp:nvSpPr>
        <dsp:cNvPr id="0" name=""/>
        <dsp:cNvSpPr/>
      </dsp:nvSpPr>
      <dsp:spPr>
        <a:xfrm>
          <a:off x="8672744" y="5059596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F1257-3F91-424D-8473-41E10A5B20EC}">
      <dsp:nvSpPr>
        <dsp:cNvPr id="0" name=""/>
        <dsp:cNvSpPr/>
      </dsp:nvSpPr>
      <dsp:spPr>
        <a:xfrm>
          <a:off x="8672744" y="3688538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00A2C-90D0-43F9-873A-A5E43F2A26BA}">
      <dsp:nvSpPr>
        <dsp:cNvPr id="0" name=""/>
        <dsp:cNvSpPr/>
      </dsp:nvSpPr>
      <dsp:spPr>
        <a:xfrm>
          <a:off x="8672744" y="2317480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8E675-8846-4403-8412-32A3A57FEED5}">
      <dsp:nvSpPr>
        <dsp:cNvPr id="0" name=""/>
        <dsp:cNvSpPr/>
      </dsp:nvSpPr>
      <dsp:spPr>
        <a:xfrm>
          <a:off x="6252031" y="946421"/>
          <a:ext cx="2466432" cy="43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04"/>
              </a:lnTo>
              <a:lnTo>
                <a:pt x="2466432" y="293504"/>
              </a:lnTo>
              <a:lnTo>
                <a:pt x="2466432" y="4306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B58E0-94D9-4BD8-BACE-0CDE3CBE24BF}">
      <dsp:nvSpPr>
        <dsp:cNvPr id="0" name=""/>
        <dsp:cNvSpPr/>
      </dsp:nvSpPr>
      <dsp:spPr>
        <a:xfrm>
          <a:off x="3555019" y="6430654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D5E8-6976-494C-B39D-6CF5CD723983}">
      <dsp:nvSpPr>
        <dsp:cNvPr id="0" name=""/>
        <dsp:cNvSpPr/>
      </dsp:nvSpPr>
      <dsp:spPr>
        <a:xfrm>
          <a:off x="3555019" y="5059596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25983-C728-471A-A83D-038D149EC720}">
      <dsp:nvSpPr>
        <dsp:cNvPr id="0" name=""/>
        <dsp:cNvSpPr/>
      </dsp:nvSpPr>
      <dsp:spPr>
        <a:xfrm>
          <a:off x="3555019" y="3688538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D66A0-6DE9-4E3D-8719-ACD8ACD61E81}">
      <dsp:nvSpPr>
        <dsp:cNvPr id="0" name=""/>
        <dsp:cNvSpPr/>
      </dsp:nvSpPr>
      <dsp:spPr>
        <a:xfrm>
          <a:off x="3555019" y="2317480"/>
          <a:ext cx="91440" cy="43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6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8F541-A3BD-43DE-AC1F-49B7DD2DF1C2}">
      <dsp:nvSpPr>
        <dsp:cNvPr id="0" name=""/>
        <dsp:cNvSpPr/>
      </dsp:nvSpPr>
      <dsp:spPr>
        <a:xfrm>
          <a:off x="3600739" y="946421"/>
          <a:ext cx="2651292" cy="430692"/>
        </a:xfrm>
        <a:custGeom>
          <a:avLst/>
          <a:gdLst/>
          <a:ahLst/>
          <a:cxnLst/>
          <a:rect l="0" t="0" r="0" b="0"/>
          <a:pathLst>
            <a:path>
              <a:moveTo>
                <a:pt x="2651292" y="0"/>
              </a:moveTo>
              <a:lnTo>
                <a:pt x="2651292" y="293504"/>
              </a:lnTo>
              <a:lnTo>
                <a:pt x="0" y="293504"/>
              </a:lnTo>
              <a:lnTo>
                <a:pt x="0" y="4306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112A5-1793-4DDE-829B-D4717C872166}">
      <dsp:nvSpPr>
        <dsp:cNvPr id="0" name=""/>
        <dsp:cNvSpPr/>
      </dsp:nvSpPr>
      <dsp:spPr>
        <a:xfrm>
          <a:off x="3871321" y="6056"/>
          <a:ext cx="4761419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0E097-4D37-4ADD-9728-6B5B72310090}">
      <dsp:nvSpPr>
        <dsp:cNvPr id="0" name=""/>
        <dsp:cNvSpPr/>
      </dsp:nvSpPr>
      <dsp:spPr>
        <a:xfrm>
          <a:off x="4035865" y="162372"/>
          <a:ext cx="4761419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DEMANDA DE SERVICIOS TURÍSTICOS POR EL CONSUMIDOR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4063407" y="189914"/>
        <a:ext cx="4706335" cy="885281"/>
      </dsp:txXfrm>
    </dsp:sp>
    <dsp:sp modelId="{883535DF-8F50-4BC8-B27D-A6DFD6237E7C}">
      <dsp:nvSpPr>
        <dsp:cNvPr id="0" name=""/>
        <dsp:cNvSpPr/>
      </dsp:nvSpPr>
      <dsp:spPr>
        <a:xfrm>
          <a:off x="1298849" y="1377114"/>
          <a:ext cx="4603778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DEF2B1-94AB-4630-9CCE-F9BECA94C2BB}">
      <dsp:nvSpPr>
        <dsp:cNvPr id="0" name=""/>
        <dsp:cNvSpPr/>
      </dsp:nvSpPr>
      <dsp:spPr>
        <a:xfrm>
          <a:off x="1463393" y="1533430"/>
          <a:ext cx="4603778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DEMANDA</a:t>
          </a:r>
          <a:endParaRPr lang="es-ES" sz="2200" b="1" kern="1200" dirty="0"/>
        </a:p>
      </dsp:txBody>
      <dsp:txXfrm>
        <a:off x="1490935" y="1560972"/>
        <a:ext cx="4548694" cy="885281"/>
      </dsp:txXfrm>
    </dsp:sp>
    <dsp:sp modelId="{402C3D56-541B-4996-ACF4-5554697E36C5}">
      <dsp:nvSpPr>
        <dsp:cNvPr id="0" name=""/>
        <dsp:cNvSpPr/>
      </dsp:nvSpPr>
      <dsp:spPr>
        <a:xfrm>
          <a:off x="1298849" y="2748172"/>
          <a:ext cx="4603778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862F11-E067-4EBD-B16B-BDFC7EAB916A}">
      <dsp:nvSpPr>
        <dsp:cNvPr id="0" name=""/>
        <dsp:cNvSpPr/>
      </dsp:nvSpPr>
      <dsp:spPr>
        <a:xfrm>
          <a:off x="1463393" y="2904488"/>
          <a:ext cx="4603778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EDAD 31-45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LATINOS</a:t>
          </a:r>
          <a:endParaRPr lang="es-ES" sz="2200" b="1" kern="1200" dirty="0"/>
        </a:p>
      </dsp:txBody>
      <dsp:txXfrm>
        <a:off x="1490935" y="2932030"/>
        <a:ext cx="4548694" cy="885281"/>
      </dsp:txXfrm>
    </dsp:sp>
    <dsp:sp modelId="{FF1AFFC5-B358-48E6-AA32-28DAA2F89158}">
      <dsp:nvSpPr>
        <dsp:cNvPr id="0" name=""/>
        <dsp:cNvSpPr/>
      </dsp:nvSpPr>
      <dsp:spPr>
        <a:xfrm>
          <a:off x="1298849" y="4119230"/>
          <a:ext cx="4603778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ACE206-BACA-45FE-A581-40567987E8E3}">
      <dsp:nvSpPr>
        <dsp:cNvPr id="0" name=""/>
        <dsp:cNvSpPr/>
      </dsp:nvSpPr>
      <dsp:spPr>
        <a:xfrm>
          <a:off x="1463393" y="4275546"/>
          <a:ext cx="4603778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100-150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ALOJAMIENTO</a:t>
          </a:r>
          <a:endParaRPr lang="es-ES" sz="2200" b="1" kern="1200" dirty="0"/>
        </a:p>
      </dsp:txBody>
      <dsp:txXfrm>
        <a:off x="1490935" y="4303088"/>
        <a:ext cx="4548694" cy="885281"/>
      </dsp:txXfrm>
    </dsp:sp>
    <dsp:sp modelId="{62D2FF26-0DBC-42C0-BA84-E8D43DD1B7B8}">
      <dsp:nvSpPr>
        <dsp:cNvPr id="0" name=""/>
        <dsp:cNvSpPr/>
      </dsp:nvSpPr>
      <dsp:spPr>
        <a:xfrm>
          <a:off x="1298849" y="5490288"/>
          <a:ext cx="4603778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BBD3A2-1430-4904-B276-8006A4EF4678}">
      <dsp:nvSpPr>
        <dsp:cNvPr id="0" name=""/>
        <dsp:cNvSpPr/>
      </dsp:nvSpPr>
      <dsp:spPr>
        <a:xfrm>
          <a:off x="1463393" y="5646604"/>
          <a:ext cx="4603778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 VACACIONES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Y NEGOCIOS </a:t>
          </a:r>
          <a:endParaRPr lang="es-ES" sz="2200" b="1" kern="1200" dirty="0"/>
        </a:p>
      </dsp:txBody>
      <dsp:txXfrm>
        <a:off x="1490935" y="5674146"/>
        <a:ext cx="4548694" cy="885281"/>
      </dsp:txXfrm>
    </dsp:sp>
    <dsp:sp modelId="{DA8F1667-D153-442A-8A01-02B7D5E6FC44}">
      <dsp:nvSpPr>
        <dsp:cNvPr id="0" name=""/>
        <dsp:cNvSpPr/>
      </dsp:nvSpPr>
      <dsp:spPr>
        <a:xfrm>
          <a:off x="1298849" y="6861346"/>
          <a:ext cx="4603778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B64E96-817E-47D5-AF22-8075CD3F048F}">
      <dsp:nvSpPr>
        <dsp:cNvPr id="0" name=""/>
        <dsp:cNvSpPr/>
      </dsp:nvSpPr>
      <dsp:spPr>
        <a:xfrm>
          <a:off x="1463393" y="7017663"/>
          <a:ext cx="4603778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3 DÍAS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MAYO – AGOSTO </a:t>
          </a:r>
          <a:endParaRPr lang="es-ES" sz="2200" b="1" kern="1200" dirty="0"/>
        </a:p>
      </dsp:txBody>
      <dsp:txXfrm>
        <a:off x="1490935" y="7045205"/>
        <a:ext cx="4548694" cy="885281"/>
      </dsp:txXfrm>
    </dsp:sp>
    <dsp:sp modelId="{8DB0B708-A530-4959-9108-523594512757}">
      <dsp:nvSpPr>
        <dsp:cNvPr id="0" name=""/>
        <dsp:cNvSpPr/>
      </dsp:nvSpPr>
      <dsp:spPr>
        <a:xfrm>
          <a:off x="6231715" y="1377114"/>
          <a:ext cx="4973497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358C1D-14EA-438E-9FF3-ED69B4A1FED6}">
      <dsp:nvSpPr>
        <dsp:cNvPr id="0" name=""/>
        <dsp:cNvSpPr/>
      </dsp:nvSpPr>
      <dsp:spPr>
        <a:xfrm>
          <a:off x="6396259" y="1533430"/>
          <a:ext cx="4973497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OFERTA </a:t>
          </a:r>
          <a:endParaRPr lang="es-ES" sz="2200" b="1" kern="1200" dirty="0"/>
        </a:p>
      </dsp:txBody>
      <dsp:txXfrm>
        <a:off x="6423801" y="1560972"/>
        <a:ext cx="4918413" cy="885281"/>
      </dsp:txXfrm>
    </dsp:sp>
    <dsp:sp modelId="{58B1477F-F008-40C7-B84E-63237C389FDB}">
      <dsp:nvSpPr>
        <dsp:cNvPr id="0" name=""/>
        <dsp:cNvSpPr/>
      </dsp:nvSpPr>
      <dsp:spPr>
        <a:xfrm>
          <a:off x="6231715" y="2748172"/>
          <a:ext cx="4973497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617CE8-601C-49A9-AE53-0F6D66CA50AC}">
      <dsp:nvSpPr>
        <dsp:cNvPr id="0" name=""/>
        <dsp:cNvSpPr/>
      </dsp:nvSpPr>
      <dsp:spPr>
        <a:xfrm>
          <a:off x="6396259" y="2904488"/>
          <a:ext cx="4973497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HOTELES  </a:t>
          </a:r>
          <a:endParaRPr lang="es-ES" sz="2200" b="1" kern="1200" dirty="0"/>
        </a:p>
      </dsp:txBody>
      <dsp:txXfrm>
        <a:off x="6423801" y="2932030"/>
        <a:ext cx="4918413" cy="885281"/>
      </dsp:txXfrm>
    </dsp:sp>
    <dsp:sp modelId="{980ACFDE-D62A-4174-9B96-7310C7A5BC4F}">
      <dsp:nvSpPr>
        <dsp:cNvPr id="0" name=""/>
        <dsp:cNvSpPr/>
      </dsp:nvSpPr>
      <dsp:spPr>
        <a:xfrm>
          <a:off x="6231715" y="4119230"/>
          <a:ext cx="4973497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35069-1596-449B-8C38-B082896A5AB8}">
      <dsp:nvSpPr>
        <dsp:cNvPr id="0" name=""/>
        <dsp:cNvSpPr/>
      </dsp:nvSpPr>
      <dsp:spPr>
        <a:xfrm>
          <a:off x="6396259" y="4275546"/>
          <a:ext cx="4973497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ETNOTURISMO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AVENTURA </a:t>
          </a:r>
          <a:endParaRPr lang="es-ES" sz="2200" b="1" kern="1200" dirty="0"/>
        </a:p>
      </dsp:txBody>
      <dsp:txXfrm>
        <a:off x="6423801" y="4303088"/>
        <a:ext cx="4918413" cy="885281"/>
      </dsp:txXfrm>
    </dsp:sp>
    <dsp:sp modelId="{6B1739F1-228F-4761-8D30-01C2AE28978D}">
      <dsp:nvSpPr>
        <dsp:cNvPr id="0" name=""/>
        <dsp:cNvSpPr/>
      </dsp:nvSpPr>
      <dsp:spPr>
        <a:xfrm>
          <a:off x="6231715" y="5490288"/>
          <a:ext cx="4973497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A7BE9A-4AC8-406A-BA4D-5E4B46020855}">
      <dsp:nvSpPr>
        <dsp:cNvPr id="0" name=""/>
        <dsp:cNvSpPr/>
      </dsp:nvSpPr>
      <dsp:spPr>
        <a:xfrm>
          <a:off x="6396259" y="5646604"/>
          <a:ext cx="4973497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COMUNIDADES TSÁCHILAS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BALNEARIOS </a:t>
          </a:r>
          <a:endParaRPr lang="es-ES" sz="2200" b="1" kern="1200" dirty="0" smtClean="0"/>
        </a:p>
      </dsp:txBody>
      <dsp:txXfrm>
        <a:off x="6423801" y="5674146"/>
        <a:ext cx="4918413" cy="885281"/>
      </dsp:txXfrm>
    </dsp:sp>
    <dsp:sp modelId="{D116906D-B433-4599-99EF-23BD16CD46E3}">
      <dsp:nvSpPr>
        <dsp:cNvPr id="0" name=""/>
        <dsp:cNvSpPr/>
      </dsp:nvSpPr>
      <dsp:spPr>
        <a:xfrm>
          <a:off x="6231715" y="6861346"/>
          <a:ext cx="4973497" cy="940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BE6CA0-26B6-43D4-8CEA-8A0C62654886}">
      <dsp:nvSpPr>
        <dsp:cNvPr id="0" name=""/>
        <dsp:cNvSpPr/>
      </dsp:nvSpPr>
      <dsp:spPr>
        <a:xfrm>
          <a:off x="6396259" y="7017663"/>
          <a:ext cx="4973497" cy="94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CLIMA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/>
            <a:t>ATRACTIVOS NATURALES </a:t>
          </a:r>
          <a:endParaRPr lang="es-ES" sz="2200" b="1" kern="1200" dirty="0"/>
        </a:p>
      </dsp:txBody>
      <dsp:txXfrm>
        <a:off x="6423801" y="7045205"/>
        <a:ext cx="4918413" cy="8852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3BED5-744B-44B3-B75B-245D0DC8A1EA}">
      <dsp:nvSpPr>
        <dsp:cNvPr id="0" name=""/>
        <dsp:cNvSpPr/>
      </dsp:nvSpPr>
      <dsp:spPr>
        <a:xfrm>
          <a:off x="6549112" y="4901634"/>
          <a:ext cx="607539" cy="186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120"/>
              </a:lnTo>
              <a:lnTo>
                <a:pt x="607539" y="18631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D14F3-640E-4C80-8568-32DF1CB5CF8C}">
      <dsp:nvSpPr>
        <dsp:cNvPr id="0" name=""/>
        <dsp:cNvSpPr/>
      </dsp:nvSpPr>
      <dsp:spPr>
        <a:xfrm>
          <a:off x="5718808" y="2025948"/>
          <a:ext cx="2450407" cy="85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7"/>
              </a:lnTo>
              <a:lnTo>
                <a:pt x="2450407" y="425277"/>
              </a:lnTo>
              <a:lnTo>
                <a:pt x="2450407" y="8505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CFD06-E723-4DD0-AD10-D89B603E2AC5}">
      <dsp:nvSpPr>
        <dsp:cNvPr id="0" name=""/>
        <dsp:cNvSpPr/>
      </dsp:nvSpPr>
      <dsp:spPr>
        <a:xfrm>
          <a:off x="1648296" y="4901634"/>
          <a:ext cx="607539" cy="186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120"/>
              </a:lnTo>
              <a:lnTo>
                <a:pt x="607539" y="18631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0CAF3-419D-418A-87C7-3D9EE6261E74}">
      <dsp:nvSpPr>
        <dsp:cNvPr id="0" name=""/>
        <dsp:cNvSpPr/>
      </dsp:nvSpPr>
      <dsp:spPr>
        <a:xfrm>
          <a:off x="3268401" y="2025948"/>
          <a:ext cx="2450407" cy="850554"/>
        </a:xfrm>
        <a:custGeom>
          <a:avLst/>
          <a:gdLst/>
          <a:ahLst/>
          <a:cxnLst/>
          <a:rect l="0" t="0" r="0" b="0"/>
          <a:pathLst>
            <a:path>
              <a:moveTo>
                <a:pt x="2450407" y="0"/>
              </a:moveTo>
              <a:lnTo>
                <a:pt x="2450407" y="425277"/>
              </a:lnTo>
              <a:lnTo>
                <a:pt x="0" y="425277"/>
              </a:lnTo>
              <a:lnTo>
                <a:pt x="0" y="8505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6F0B-FCF5-4287-BF42-EDDA0AFA6A3F}">
      <dsp:nvSpPr>
        <dsp:cNvPr id="0" name=""/>
        <dsp:cNvSpPr/>
      </dsp:nvSpPr>
      <dsp:spPr>
        <a:xfrm>
          <a:off x="3693678" y="818"/>
          <a:ext cx="4050260" cy="20251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RUTAS TURÍSTICAS</a:t>
          </a:r>
          <a:endParaRPr lang="es-ES" sz="2400" b="1" kern="1200" dirty="0"/>
        </a:p>
      </dsp:txBody>
      <dsp:txXfrm>
        <a:off x="3693678" y="818"/>
        <a:ext cx="4050260" cy="2025130"/>
      </dsp:txXfrm>
    </dsp:sp>
    <dsp:sp modelId="{9D6739F3-0E8C-4427-8F3D-5FE2867B9FC6}">
      <dsp:nvSpPr>
        <dsp:cNvPr id="0" name=""/>
        <dsp:cNvSpPr/>
      </dsp:nvSpPr>
      <dsp:spPr>
        <a:xfrm>
          <a:off x="1243270" y="2876503"/>
          <a:ext cx="4050260" cy="20251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AGROTURISMO </a:t>
          </a:r>
          <a:endParaRPr lang="es-ES" sz="2400" b="1" kern="1200" dirty="0"/>
        </a:p>
      </dsp:txBody>
      <dsp:txXfrm>
        <a:off x="1243270" y="2876503"/>
        <a:ext cx="4050260" cy="2025130"/>
      </dsp:txXfrm>
    </dsp:sp>
    <dsp:sp modelId="{F9C4EE70-07D0-431B-9C2F-1BABE7E724DC}">
      <dsp:nvSpPr>
        <dsp:cNvPr id="0" name=""/>
        <dsp:cNvSpPr/>
      </dsp:nvSpPr>
      <dsp:spPr>
        <a:xfrm>
          <a:off x="2255835" y="5752189"/>
          <a:ext cx="4050260" cy="2025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RUTA VERDE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RUTA TROPICAL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COMPARTIENDO  CON LA NATURALEZA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	</a:t>
          </a:r>
          <a:endParaRPr lang="es-ES" sz="2400" b="1" kern="1200" dirty="0"/>
        </a:p>
      </dsp:txBody>
      <dsp:txXfrm>
        <a:off x="2255835" y="5752189"/>
        <a:ext cx="4050260" cy="2025130"/>
      </dsp:txXfrm>
    </dsp:sp>
    <dsp:sp modelId="{FA30B30D-D346-4F95-9604-4D4405140A56}">
      <dsp:nvSpPr>
        <dsp:cNvPr id="0" name=""/>
        <dsp:cNvSpPr/>
      </dsp:nvSpPr>
      <dsp:spPr>
        <a:xfrm>
          <a:off x="6144086" y="2876503"/>
          <a:ext cx="4050260" cy="20251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ETNOTURISMO </a:t>
          </a:r>
          <a:endParaRPr lang="es-ES" sz="2400" b="1" kern="1200" dirty="0"/>
        </a:p>
      </dsp:txBody>
      <dsp:txXfrm>
        <a:off x="6144086" y="2876503"/>
        <a:ext cx="4050260" cy="2025130"/>
      </dsp:txXfrm>
    </dsp:sp>
    <dsp:sp modelId="{9619C39B-CAC3-4110-AD4D-6672885FE2FF}">
      <dsp:nvSpPr>
        <dsp:cNvPr id="0" name=""/>
        <dsp:cNvSpPr/>
      </dsp:nvSpPr>
      <dsp:spPr>
        <a:xfrm>
          <a:off x="7156651" y="5752189"/>
          <a:ext cx="4050260" cy="2025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AVENTURA TSÁCHILAS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RUTA COLORADA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RUTA VERDADERA GENTE </a:t>
          </a:r>
          <a:endParaRPr lang="es-ES" sz="2400" b="1" kern="1200" dirty="0"/>
        </a:p>
      </dsp:txBody>
      <dsp:txXfrm>
        <a:off x="7156651" y="5752189"/>
        <a:ext cx="4050260" cy="2025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93D7-4209-468B-AC35-B359FCB55511}">
      <dsp:nvSpPr>
        <dsp:cNvPr id="0" name=""/>
        <dsp:cNvSpPr/>
      </dsp:nvSpPr>
      <dsp:spPr>
        <a:xfrm>
          <a:off x="10356" y="4405642"/>
          <a:ext cx="3231118" cy="1615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PROGRAMAS DE CAPACITACIÓN TURÍSTICA </a:t>
          </a:r>
          <a:endParaRPr lang="es-ES" sz="2400" b="1" kern="1200" dirty="0"/>
        </a:p>
      </dsp:txBody>
      <dsp:txXfrm>
        <a:off x="57674" y="4452960"/>
        <a:ext cx="3136482" cy="1520923"/>
      </dsp:txXfrm>
    </dsp:sp>
    <dsp:sp modelId="{17A1444C-19B2-4A7C-B4B3-4263847D33A9}">
      <dsp:nvSpPr>
        <dsp:cNvPr id="0" name=""/>
        <dsp:cNvSpPr/>
      </dsp:nvSpPr>
      <dsp:spPr>
        <a:xfrm rot="19457599">
          <a:off x="3091872" y="4731981"/>
          <a:ext cx="1591654" cy="33936"/>
        </a:xfrm>
        <a:custGeom>
          <a:avLst/>
          <a:gdLst/>
          <a:ahLst/>
          <a:cxnLst/>
          <a:rect l="0" t="0" r="0" b="0"/>
          <a:pathLst>
            <a:path>
              <a:moveTo>
                <a:pt x="0" y="16968"/>
              </a:moveTo>
              <a:lnTo>
                <a:pt x="1591654" y="169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47907" y="4709157"/>
        <a:ext cx="79582" cy="79582"/>
      </dsp:txXfrm>
    </dsp:sp>
    <dsp:sp modelId="{9FF6413D-60FC-49C4-9517-C8E68258E939}">
      <dsp:nvSpPr>
        <dsp:cNvPr id="0" name=""/>
        <dsp:cNvSpPr/>
      </dsp:nvSpPr>
      <dsp:spPr>
        <a:xfrm>
          <a:off x="4533923" y="3476696"/>
          <a:ext cx="3231118" cy="1615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DIRIGIDAS AL SECTOR PRIVADO </a:t>
          </a:r>
          <a:endParaRPr lang="es-ES" sz="2400" b="1" kern="1200" dirty="0"/>
        </a:p>
      </dsp:txBody>
      <dsp:txXfrm>
        <a:off x="4581241" y="3524014"/>
        <a:ext cx="3136482" cy="1520923"/>
      </dsp:txXfrm>
    </dsp:sp>
    <dsp:sp modelId="{7D7FAF8B-6713-4327-9147-2B7C15015378}">
      <dsp:nvSpPr>
        <dsp:cNvPr id="0" name=""/>
        <dsp:cNvSpPr/>
      </dsp:nvSpPr>
      <dsp:spPr>
        <a:xfrm rot="18843164">
          <a:off x="7481875" y="3599554"/>
          <a:ext cx="1858780" cy="33936"/>
        </a:xfrm>
        <a:custGeom>
          <a:avLst/>
          <a:gdLst/>
          <a:ahLst/>
          <a:cxnLst/>
          <a:rect l="0" t="0" r="0" b="0"/>
          <a:pathLst>
            <a:path>
              <a:moveTo>
                <a:pt x="0" y="16968"/>
              </a:moveTo>
              <a:lnTo>
                <a:pt x="1858780" y="169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8364796" y="3570053"/>
        <a:ext cx="92939" cy="92939"/>
      </dsp:txXfrm>
    </dsp:sp>
    <dsp:sp modelId="{7497C213-4551-4C64-9AF5-8D6DE1AAF92D}">
      <dsp:nvSpPr>
        <dsp:cNvPr id="0" name=""/>
        <dsp:cNvSpPr/>
      </dsp:nvSpPr>
      <dsp:spPr>
        <a:xfrm>
          <a:off x="9057489" y="1596516"/>
          <a:ext cx="3231118" cy="2704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SEGURIDAD ALIMENTARIA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TECNICAS ALOJAMIENTO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COMERCIALIZACIÓN DE DESTINOS TURÍSTICOS</a:t>
          </a:r>
          <a:endParaRPr lang="es-ES" sz="2400" b="1" kern="1200" dirty="0"/>
        </a:p>
      </dsp:txBody>
      <dsp:txXfrm>
        <a:off x="9136690" y="1675717"/>
        <a:ext cx="3072716" cy="2545705"/>
      </dsp:txXfrm>
    </dsp:sp>
    <dsp:sp modelId="{0192D72F-1AB2-4497-AB85-7A4C6D5F4ADD}">
      <dsp:nvSpPr>
        <dsp:cNvPr id="0" name=""/>
        <dsp:cNvSpPr/>
      </dsp:nvSpPr>
      <dsp:spPr>
        <a:xfrm rot="2924383">
          <a:off x="7431367" y="5004117"/>
          <a:ext cx="1959795" cy="33936"/>
        </a:xfrm>
        <a:custGeom>
          <a:avLst/>
          <a:gdLst/>
          <a:ahLst/>
          <a:cxnLst/>
          <a:rect l="0" t="0" r="0" b="0"/>
          <a:pathLst>
            <a:path>
              <a:moveTo>
                <a:pt x="0" y="16968"/>
              </a:moveTo>
              <a:lnTo>
                <a:pt x="1959795" y="169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8362270" y="4972091"/>
        <a:ext cx="97989" cy="97989"/>
      </dsp:txXfrm>
    </dsp:sp>
    <dsp:sp modelId="{9CF0D53A-F529-41FF-8F94-3CB820569C9E}">
      <dsp:nvSpPr>
        <dsp:cNvPr id="0" name=""/>
        <dsp:cNvSpPr/>
      </dsp:nvSpPr>
      <dsp:spPr>
        <a:xfrm>
          <a:off x="9057489" y="4542957"/>
          <a:ext cx="3231118" cy="2429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GUÍAS NATIVOS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MICROEMPRESAS TURÍSTICAS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BUEN TRATO AL TURISTA</a:t>
          </a:r>
          <a:endParaRPr lang="es-ES" sz="2400" b="1" kern="1200" dirty="0"/>
        </a:p>
      </dsp:txBody>
      <dsp:txXfrm>
        <a:off x="9128646" y="4614114"/>
        <a:ext cx="3088804" cy="2287164"/>
      </dsp:txXfrm>
    </dsp:sp>
    <dsp:sp modelId="{BC83D9F6-975B-4706-B9D4-0BA47BC00885}">
      <dsp:nvSpPr>
        <dsp:cNvPr id="0" name=""/>
        <dsp:cNvSpPr/>
      </dsp:nvSpPr>
      <dsp:spPr>
        <a:xfrm rot="2142401">
          <a:off x="3091872" y="5660927"/>
          <a:ext cx="1591654" cy="33936"/>
        </a:xfrm>
        <a:custGeom>
          <a:avLst/>
          <a:gdLst/>
          <a:ahLst/>
          <a:cxnLst/>
          <a:rect l="0" t="0" r="0" b="0"/>
          <a:pathLst>
            <a:path>
              <a:moveTo>
                <a:pt x="0" y="16968"/>
              </a:moveTo>
              <a:lnTo>
                <a:pt x="1591654" y="169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47907" y="5638104"/>
        <a:ext cx="79582" cy="79582"/>
      </dsp:txXfrm>
    </dsp:sp>
    <dsp:sp modelId="{538E03D6-4B24-45A0-B384-48F0FED36D74}">
      <dsp:nvSpPr>
        <dsp:cNvPr id="0" name=""/>
        <dsp:cNvSpPr/>
      </dsp:nvSpPr>
      <dsp:spPr>
        <a:xfrm>
          <a:off x="4533923" y="5334589"/>
          <a:ext cx="3231118" cy="1615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CURSOS DE 20 PARTICIPANTES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Y 20 HORAS DE DURACIÓN </a:t>
          </a:r>
          <a:endParaRPr lang="es-ES" sz="2400" b="1" kern="1200" dirty="0"/>
        </a:p>
      </dsp:txBody>
      <dsp:txXfrm>
        <a:off x="4581241" y="5381907"/>
        <a:ext cx="3136482" cy="1520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0D27-9FB8-49C0-B1AC-8582658F1CA2}" type="datetimeFigureOut">
              <a:rPr lang="es-EC" smtClean="0"/>
              <a:pPr/>
              <a:t>04/07/2013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1AB1B-7D6A-4F84-B13A-5BEF5DB2863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878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4B16-FA93-409F-B6B4-3608C1397AB6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C064-A614-4476-A6EB-5F3DBE2A94B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3E16-046D-453D-AF95-6F18D3187C6E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1F98-CE20-45CB-8B49-94B4189724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0352-ACBD-4236-8337-1FBA2E742AE6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D320-3161-4DA1-93AF-AC9CB24126C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4AB8-D417-42EB-8638-E1EB1A407050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3EAF-E1E3-4179-B536-F064445A405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DB2B-0AC8-4F5F-8C44-E37991361465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E048-4D9E-4F63-B5C6-F875FC99D69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0715-9C51-4D33-AE86-BC520723AE09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3884-5111-4350-89C4-B5EE08EEB0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9A24-022A-45C8-A4E5-2733C6344690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2B29-3725-4B30-9158-DB17B9B7F0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A9BC-1EEC-41E3-A616-93E3CDF3A75D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C683-A5ED-4E79-AEE0-54EDFA3EBA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5CCA-C810-4605-87F0-20F3D8D94176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CDDD-951F-401E-96DF-50FF2D7A95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D4C7-113F-47E5-8855-29A851F343E5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80DF-1274-4FC2-BA64-B42E2A3E73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3178-7DA4-4794-83D1-588E9524AD7E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E725-3162-4EE2-A547-2826E08C45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8EF3A-881D-422B-849D-9ADD44B52DE4}" type="datetimeFigureOut">
              <a:rPr lang="es-ES"/>
              <a:pPr>
                <a:defRPr/>
              </a:pPr>
              <a:t>04/07/2013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A8875B-E956-496F-A2D2-CE106F2A6E8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PROPUESTAS%20PARA%20EL%20DESARROLLO%20DEL%20TURISMO%20SOSTENIBLE%20EN%20SANTO%20DOMINGO%20DE%20LOS%20TS&#193;CHILAS%20-%20HIPERV&#205;NCULOS.pptx#1. Presentaci&#243;n de PowerPoint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PROPUESTAS%20PARA%20EL%20DESARROLLO%20DEL%20TURISMO%20SOSTENIBLE%20EN%20SANTO%20DOMINGO%20DE%20LOS%20TS&#193;CHILAS%20-%20HIPERV&#205;NCULOS.pptx#5. Presentaci&#243;n de PowerPoint" TargetMode="External"/><Relationship Id="rId7" Type="http://schemas.openxmlformats.org/officeDocument/2006/relationships/hyperlink" Target="PROPUESTAS%20PARA%20EL%20DESARROLLO%20DEL%20TURISMO%20SOSTENIBLE%20EN%20SANTO%20DOMINGO%20DE%20LOS%20TS&#193;CHILAS%20-%20HIPERV&#205;NCULOS.pptx#4. Presentaci&#243;n de PowerPoi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PROPUESTAS%20PARA%20EL%20DESARROLLO%20DEL%20TURISMO%20SOSTENIBLE%20EN%20SANTO%20DOMINGO%20DE%20LOS%20TS&#193;CHILAS%20-%20HIPERV&#205;NCULOS.pptx#6. Presentaci&#243;n de PowerPoi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PROPUESTAS%20PARA%20EL%20DESARROLLO%20DEL%20TURISMO%20SOSTENIBLE%20EN%20SANTO%20DOMINGO%20DE%20LOS%20TS&#193;CHILAS%20-%20HIPERV&#205;NCULOS.pptx#7. Presentaci&#243;n de PowerPoint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SANTO%20DOMINGO%20SPOT%20TV.wmv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SANTO%20DOMINGO%20CU&#209;A.wma" TargetMode="External"/><Relationship Id="rId10" Type="http://schemas.openxmlformats.org/officeDocument/2006/relationships/hyperlink" Target="PROPUESTAS%20PARA%20EL%20DESARROLLO%20DEL%20TURISMO%20SOSTENIBLE%20EN%20SANTO%20DOMINGO%20DE%20LOS%20TS&#193;CHILAS%20-%20HIPERV&#205;NCULOS.pptx#8. Presentaci&#243;n de PowerPoint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PROPUESTAS%20PARA%20EL%20DESARROLLO%20DEL%20TURISMO%20SOSTENIBLE%20EN%20SANTO%20DOMINGO%20DE%20LOS%20TS&#193;CHILAS%20-%20HIPERV&#205;NCULOS.pptx#9. Presentaci&#243;n de PowerPoint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PROPUESTAS%20PARA%20EL%20DESARROLLO%20DEL%20TURISMO%20SOSTENIBLE%20EN%20SANTO%20DOMINGO%20DE%20LOS%20TS&#193;CHILAS%20-%20HIPERV&#205;NCULOS.pptx#12. Presentaci&#243;n de PowerPoint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Video%20Santo%20Domingo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3 Marcador de contenido"/>
          <p:cNvSpPr txBox="1">
            <a:spLocks/>
          </p:cNvSpPr>
          <p:nvPr/>
        </p:nvSpPr>
        <p:spPr bwMode="auto">
          <a:xfrm>
            <a:off x="956995" y="1070586"/>
            <a:ext cx="11542171" cy="764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algn="ctr" defTabSz="1280160">
              <a:spcBef>
                <a:spcPct val="20000"/>
              </a:spcBef>
              <a:defRPr/>
            </a:pPr>
            <a:endParaRPr lang="es-ES_tradnl" sz="34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>
              <a:spcBef>
                <a:spcPct val="20000"/>
              </a:spcBef>
              <a:defRPr/>
            </a:pPr>
            <a:r>
              <a:rPr lang="es-ES_tradnl" sz="3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Lorena </a:t>
            </a:r>
            <a:r>
              <a:rPr lang="es-ES_tradnl" sz="3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Loya</a:t>
            </a:r>
            <a:r>
              <a:rPr lang="es-ES_tradnl" sz="3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Erika Zurita</a:t>
            </a:r>
          </a:p>
          <a:p>
            <a:pPr algn="ctr" defTabSz="1280160">
              <a:spcBef>
                <a:spcPct val="20000"/>
              </a:spcBef>
              <a:defRPr/>
            </a:pPr>
            <a:endParaRPr lang="es-ES_tradnl" sz="3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>
              <a:spcBef>
                <a:spcPct val="20000"/>
              </a:spcBef>
              <a:defRPr/>
            </a:pPr>
            <a:r>
              <a:rPr lang="es-ES_tradn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INGENIERÍA EN ADMINISTRACIÓN TURÍSTICA Y HOTELERA </a:t>
            </a: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</a:t>
            </a:r>
            <a:r>
              <a:rPr lang="es-EC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Msc. </a:t>
            </a:r>
            <a:r>
              <a:rPr lang="es-EC" sz="25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Julio </a:t>
            </a:r>
            <a:r>
              <a:rPr lang="es-EC" sz="25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Yacelga</a:t>
            </a: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 Eco. </a:t>
            </a:r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Remigio </a:t>
            </a:r>
            <a:r>
              <a:rPr lang="es-ES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Villacis</a:t>
            </a:r>
            <a:endParaRPr lang="es-ES_tradnl" sz="25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DIRECTOR DE TESIS       			  CO DIRECTOR DE TESIS</a:t>
            </a:r>
            <a:endParaRPr lang="es-EC" sz="2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C" sz="3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C" sz="3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>
              <a:spcBef>
                <a:spcPct val="20000"/>
              </a:spcBef>
              <a:defRPr/>
            </a:pPr>
            <a:endParaRPr lang="es-ES_tradnl" sz="3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075" name="12 CuadroTexto"/>
          <p:cNvSpPr txBox="1">
            <a:spLocks noChangeArrowheads="1"/>
          </p:cNvSpPr>
          <p:nvPr/>
        </p:nvSpPr>
        <p:spPr bwMode="auto">
          <a:xfrm>
            <a:off x="1763485" y="4185162"/>
            <a:ext cx="1038355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s-EC" sz="2800" b="1" dirty="0">
                <a:latin typeface="Constantia" pitchFamily="18" charset="0"/>
              </a:rPr>
              <a:t>“</a:t>
            </a:r>
            <a:r>
              <a:rPr lang="es-ES" sz="2800" b="1" dirty="0">
                <a:latin typeface="Constantia" pitchFamily="18" charset="0"/>
              </a:rPr>
              <a:t>PROPUESTAS PARA EL DESARROLLO DEL TURISMO SOSTENIBLE EN LA PROVINCIA DE SANTO DOMINGO DE LOS TSÁCHILAS</a:t>
            </a:r>
            <a:r>
              <a:rPr lang="es-EC" sz="2800" b="1" dirty="0">
                <a:latin typeface="Constantia" pitchFamily="18" charset="0"/>
              </a:rPr>
              <a:t>”</a:t>
            </a:r>
          </a:p>
          <a:p>
            <a:pPr algn="ctr"/>
            <a:endParaRPr lang="es-ES_tradnl" sz="2800" dirty="0">
              <a:solidFill>
                <a:srgbClr val="FF0000"/>
              </a:solidFill>
              <a:latin typeface="Andy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68276894"/>
              </p:ext>
            </p:extLst>
          </p:nvPr>
        </p:nvGraphicFramePr>
        <p:xfrm>
          <a:off x="-17512" y="364907"/>
          <a:ext cx="12668607" cy="796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239738" y="8454792"/>
            <a:ext cx="1411357" cy="3528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8016" tIns="64008" rIns="128016" bIns="64008" rtlCol="0" anchor="ctr"/>
          <a:lstStyle/>
          <a:p>
            <a:pPr lvl="0" algn="ctr"/>
            <a:r>
              <a:rPr lang="es-ES" sz="1700" b="1" dirty="0">
                <a:hlinkClick r:id="rId8" action="ppaction://hlinkpres?slideindex=1&amp;slidetitle=Presentación de PowerPoint"/>
              </a:rPr>
              <a:t>ENCUESTA</a:t>
            </a:r>
            <a:endParaRPr lang="es-ES" sz="1700" b="1" dirty="0"/>
          </a:p>
        </p:txBody>
      </p:sp>
    </p:spTree>
    <p:extLst>
      <p:ext uri="{BB962C8B-B14F-4D97-AF65-F5344CB8AC3E}">
        <p14:creationId xmlns:p14="http://schemas.microsoft.com/office/powerpoint/2010/main" val="1298473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82624" y="197099"/>
            <a:ext cx="8255332" cy="843245"/>
          </a:xfrm>
          <a:prstGeom prst="rect">
            <a:avLst/>
          </a:prstGeom>
        </p:spPr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sz="2800" b="1" dirty="0"/>
              <a:t>PROYECCIÓN </a:t>
            </a:r>
            <a:r>
              <a:rPr lang="es-ES" sz="2800" b="1" dirty="0" smtClean="0"/>
              <a:t>DE LA DEMANDA TURÍSTICA </a:t>
            </a:r>
            <a:r>
              <a:rPr lang="es-ES" b="1" dirty="0" smtClean="0">
                <a:solidFill>
                  <a:schemeClr val="bg1"/>
                </a:solidFill>
              </a:rPr>
              <a:t>EN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SANTO DOMINGO DE LOS TSÁCHILAS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22481"/>
              </p:ext>
            </p:extLst>
          </p:nvPr>
        </p:nvGraphicFramePr>
        <p:xfrm>
          <a:off x="352128" y="768152"/>
          <a:ext cx="12097344" cy="802159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47485"/>
                <a:gridCol w="1809293"/>
                <a:gridCol w="1278449"/>
                <a:gridCol w="1038094"/>
                <a:gridCol w="1809293"/>
                <a:gridCol w="3426892"/>
                <a:gridCol w="1487838"/>
              </a:tblGrid>
              <a:tr h="1045464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ENTRADAS DE ECUATORIANOS Y EXTRANJEROS A LA PROVINCIA DE SANTO DOMINGO DE LOS TSÁCHILAS </a:t>
                      </a:r>
                    </a:p>
                  </a:txBody>
                  <a:tcPr marL="65723" marR="65723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45" marR="46945" marT="0" marB="0" anchor="b"/>
                </a:tc>
              </a:tr>
              <a:tr h="597408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PROYECCIÓN A 7 AÑOS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</a:tr>
              <a:tr h="6480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ECUATORIANOS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EXTRANJEROS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6480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ENTRADAS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ENTRADAS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44805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145.946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164.812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44805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158.322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171.685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44805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171.748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178.844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44805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186.312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186.302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44805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202.112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194.070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44805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219.251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202.163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  <a:tr h="5974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237.843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210.593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</a:tr>
              <a:tr h="8641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 TOTAL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1.321.534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chemeClr val="tx1"/>
                          </a:solidFill>
                          <a:effectLst/>
                        </a:rPr>
                        <a:t> 1.308.469</a:t>
                      </a:r>
                      <a:endParaRPr lang="es-ES" sz="2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chemeClr val="tx1"/>
                          </a:solidFill>
                          <a:effectLst/>
                        </a:rPr>
                        <a:t>2.630.003</a:t>
                      </a:r>
                      <a:endParaRPr lang="es-E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</a:tr>
              <a:tr h="4480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</a:rPr>
                        <a:t> 100%</a:t>
                      </a:r>
                      <a:endParaRPr lang="es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 100%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23" marR="6572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723" marR="65723" marT="0" marB="0" anchor="b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39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4258597" y="439702"/>
            <a:ext cx="5370696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PROPUESTA DE DESARROLLO TURÍSTICO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90691" y="2632839"/>
            <a:ext cx="5039614" cy="7520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SEÑALIZACIÓN ORIENTATIVA 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3" name="22 Recortar y redondear rectángulo de esquina sencilla"/>
          <p:cNvSpPr/>
          <p:nvPr/>
        </p:nvSpPr>
        <p:spPr>
          <a:xfrm>
            <a:off x="490693" y="4339905"/>
            <a:ext cx="5039611" cy="826388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SEÑALIZACIÓN INFORMATIVA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90684" y="6170555"/>
            <a:ext cx="5039614" cy="860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SEÑALIZACIÓN INDENTIFICATIVA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5" name="24 Redondear rectángulo de esquina diagonal"/>
          <p:cNvSpPr/>
          <p:nvPr/>
        </p:nvSpPr>
        <p:spPr>
          <a:xfrm>
            <a:off x="490687" y="7750694"/>
            <a:ext cx="5039614" cy="73250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SEÑALIZACIÓN DE APROXIMACIÓN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434522" y="1429155"/>
            <a:ext cx="3859128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r>
              <a:rPr lang="es-EC" sz="2400" b="1" dirty="0" smtClean="0">
                <a:solidFill>
                  <a:schemeClr val="tx1"/>
                </a:solidFill>
              </a:rPr>
              <a:t>1. SEÑALIZACIÓN </a:t>
            </a:r>
            <a:r>
              <a:rPr lang="es-EC" sz="2400" b="1" dirty="0">
                <a:solidFill>
                  <a:schemeClr val="tx1"/>
                </a:solidFill>
              </a:rPr>
              <a:t>TURÍSTICA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5757081" y="3058350"/>
            <a:ext cx="28395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757081" y="7993429"/>
            <a:ext cx="28395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5757081" y="6561467"/>
            <a:ext cx="28395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5757081" y="4753095"/>
            <a:ext cx="28395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32 Imagen">
            <a:hlinkClick r:id="rId3" action="ppaction://hlinkpres?slideindex=5&amp;slidetitle=Presentación de PowerPoint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6320" y="4094922"/>
            <a:ext cx="2156997" cy="1713792"/>
          </a:xfrm>
          <a:prstGeom prst="rect">
            <a:avLst/>
          </a:prstGeom>
          <a:noFill/>
        </p:spPr>
      </p:pic>
      <p:pic>
        <p:nvPicPr>
          <p:cNvPr id="34" name="3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29" y="7503663"/>
            <a:ext cx="3548961" cy="97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34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68047" y="5910776"/>
            <a:ext cx="2118928" cy="1379715"/>
          </a:xfrm>
          <a:prstGeom prst="rect">
            <a:avLst/>
          </a:prstGeom>
          <a:noFill/>
        </p:spPr>
      </p:pic>
      <p:pic>
        <p:nvPicPr>
          <p:cNvPr id="36" name="35 Imagen">
            <a:hlinkClick r:id="rId7" action="ppaction://hlinkpres?slideindex=4&amp;slidetitle=Presentación de PowerPoint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2735" y="1877075"/>
            <a:ext cx="3629564" cy="181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36 Recortar y redondear rectángulo de esquina sencilla"/>
          <p:cNvSpPr/>
          <p:nvPr/>
        </p:nvSpPr>
        <p:spPr>
          <a:xfrm>
            <a:off x="5795898" y="9030130"/>
            <a:ext cx="2340260" cy="432048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1" tIns="47891" rIns="95781" bIns="47891" rtlCol="0" anchor="ctr"/>
          <a:lstStyle/>
          <a:p>
            <a:pPr algn="ctr"/>
            <a:r>
              <a:rPr lang="es-ES" sz="2400" b="1" dirty="0">
                <a:hlinkClick r:id="rId9" action="ppaction://hlinkpres?slideindex=6&amp;slidetitle=Presentación de PowerPoint"/>
              </a:rPr>
              <a:t>PRESUPUESTO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80750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84" y="2602951"/>
            <a:ext cx="4590915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2944333" y="1481553"/>
            <a:ext cx="1697126" cy="504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sz="2400" b="1" dirty="0" smtClean="0"/>
              <a:t>DECÁLOGO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331705" y="1675453"/>
            <a:ext cx="3173877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sz="2400" b="1" dirty="0" smtClean="0"/>
              <a:t>SLOGAN  Y  LOGOTIPO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72215" y="512057"/>
            <a:ext cx="5277273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2. PROMOCIÓN Y DIFUSIÓN TURÍSTICA </a:t>
            </a:r>
            <a:endParaRPr lang="es-ES" sz="2400" dirty="0">
              <a:solidFill>
                <a:schemeClr val="tx1"/>
              </a:solidFill>
            </a:endParaRPr>
          </a:p>
        </p:txBody>
      </p: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501607" y="2271542"/>
            <a:ext cx="6937661" cy="1556988"/>
            <a:chOff x="1800" y="10199"/>
            <a:chExt cx="9120" cy="198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800" y="10199"/>
              <a:ext cx="9120" cy="99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466"/>
                </a:spcAft>
              </a:pPr>
              <a:r>
                <a:rPr lang="es-ES" sz="2100" b="1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SANTO DOMINGO DE LOS TSÁCHILAS</a:t>
              </a:r>
              <a:endParaRPr lang="es-ES" sz="1500" dirty="0"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466"/>
                </a:spcAft>
              </a:pPr>
              <a:r>
                <a:rPr lang="es-ES" sz="3200" b="1" dirty="0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 </a:t>
              </a:r>
              <a:endParaRPr lang="es-ES" sz="15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800" y="11189"/>
              <a:ext cx="9120" cy="990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466"/>
                </a:spcAft>
              </a:pPr>
              <a:r>
                <a:rPr lang="es-ES" sz="2100" b="1" dirty="0">
                  <a:solidFill>
                    <a:srgbClr val="000000"/>
                  </a:solidFill>
                  <a:latin typeface="Arial"/>
                  <a:ea typeface="Calibri"/>
                  <a:cs typeface="Times New Roman"/>
                </a:rPr>
                <a:t>NATURALEZA Y CULTURA VIVA</a:t>
              </a:r>
              <a:endParaRPr lang="es-ES" sz="1500" dirty="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466"/>
                </a:spcAft>
              </a:pPr>
              <a:r>
                <a:rPr lang="es-ES" sz="2100" dirty="0">
                  <a:latin typeface="Calibri"/>
                  <a:ea typeface="Calibri"/>
                  <a:cs typeface="Times New Roman"/>
                </a:rPr>
                <a:t> </a:t>
              </a:r>
              <a:endParaRPr lang="es-ES" sz="1500" dirty="0"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1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6460"/>
          <a:stretch/>
        </p:blipFill>
        <p:spPr bwMode="auto">
          <a:xfrm>
            <a:off x="1053196" y="5048045"/>
            <a:ext cx="2917243" cy="3302212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3074486" y="4163696"/>
            <a:ext cx="1330488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sz="2400" b="1" dirty="0" smtClean="0"/>
              <a:t>AFICHES</a:t>
            </a:r>
          </a:p>
        </p:txBody>
      </p:sp>
      <p:pic>
        <p:nvPicPr>
          <p:cNvPr id="19" name="18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t="7596"/>
          <a:stretch/>
        </p:blipFill>
        <p:spPr bwMode="auto">
          <a:xfrm>
            <a:off x="4434190" y="4914943"/>
            <a:ext cx="3005078" cy="3388749"/>
          </a:xfrm>
          <a:prstGeom prst="rect">
            <a:avLst/>
          </a:prstGeom>
          <a:noFill/>
        </p:spPr>
      </p:pic>
      <p:sp>
        <p:nvSpPr>
          <p:cNvPr id="21" name="20 Redondear rectángulo de esquina diagonal"/>
          <p:cNvSpPr/>
          <p:nvPr/>
        </p:nvSpPr>
        <p:spPr>
          <a:xfrm>
            <a:off x="9117290" y="7650986"/>
            <a:ext cx="2402666" cy="60486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hlinkClick r:id="rId6" action="ppaction://hlinkpres?slideindex=7&amp;slidetitle=Presentación de PowerPoint"/>
              </a:rPr>
              <a:t>PRESUPUESTO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31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534616" y="576805"/>
            <a:ext cx="334830" cy="689357"/>
          </a:xfrm>
          <a:prstGeom prst="rect">
            <a:avLst/>
          </a:prstGeom>
        </p:spPr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dirty="0"/>
          </a:p>
          <a:p>
            <a:pPr algn="ctr"/>
            <a:endParaRPr lang="es-ES" dirty="0"/>
          </a:p>
        </p:txBody>
      </p:sp>
      <p:pic>
        <p:nvPicPr>
          <p:cNvPr id="4" name="Picture 2" descr="http://www.funcionjudicial.gob.ec/www/images/consejo/medios/gamatv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1" y="1658407"/>
            <a:ext cx="3931637" cy="16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3.gstatic.com/images?q=tbn:ANd9GcSM3CaYhQXHIHAwcWmrV6KasUDRg2pz0ZtNFgR1jFYaiyvVjujxT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1" y="3598697"/>
            <a:ext cx="4296709" cy="15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7" cstate="print"/>
          <a:srcRect b="3896"/>
          <a:stretch>
            <a:fillRect/>
          </a:stretch>
        </p:blipFill>
        <p:spPr bwMode="auto">
          <a:xfrm>
            <a:off x="871326" y="5755723"/>
            <a:ext cx="4365257" cy="2917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6834" y="1041093"/>
            <a:ext cx="5994349" cy="3703512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9909" y="4818522"/>
            <a:ext cx="6128198" cy="402693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713533" y="359731"/>
            <a:ext cx="6947090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3. </a:t>
            </a:r>
            <a:r>
              <a:rPr lang="es-ES" sz="2400" b="1" dirty="0" smtClean="0">
                <a:solidFill>
                  <a:schemeClr val="tx1"/>
                </a:solidFill>
              </a:rPr>
              <a:t>ESTRATEGIAS </a:t>
            </a:r>
            <a:r>
              <a:rPr lang="es-ES" sz="2400" b="1" dirty="0">
                <a:solidFill>
                  <a:schemeClr val="tx1"/>
                </a:solidFill>
              </a:rPr>
              <a:t>DEL PLAN DE PUBLICIDAD Y MEDIOS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3275653" y="8990834"/>
            <a:ext cx="2293455" cy="44255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hlinkClick r:id="rId10" action="ppaction://hlinkpres?slideindex=8&amp;slidetitle=Presentación de PowerPoint"/>
              </a:rPr>
              <a:t>PRESUPUESTO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52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50434469"/>
              </p:ext>
            </p:extLst>
          </p:nvPr>
        </p:nvGraphicFramePr>
        <p:xfrm>
          <a:off x="352128" y="868964"/>
          <a:ext cx="12450183" cy="777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709113" y="310895"/>
            <a:ext cx="2959010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34046" tIns="67025" rIns="134046" bIns="67025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4. RUTAS TURÍSTICAS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3880520" y="9049072"/>
            <a:ext cx="2293455" cy="44255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hlinkClick r:id="rId8" action="ppaction://hlinkpres?slideindex=9&amp;slidetitle=Presentación de PowerPoint"/>
              </a:rPr>
              <a:t>ITINERARIO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0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21899642"/>
              </p:ext>
            </p:extLst>
          </p:nvPr>
        </p:nvGraphicFramePr>
        <p:xfrm>
          <a:off x="251318" y="-139149"/>
          <a:ext cx="12298965" cy="85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885107" y="742942"/>
            <a:ext cx="3043544" cy="504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34046" tIns="67025" rIns="134046" bIns="67025">
            <a:sp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5. CAPACITACIÓN</a:t>
            </a: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0160268" y="8026559"/>
            <a:ext cx="2293455" cy="44255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hlinkClick r:id="rId8" action="ppaction://hlinkpres?slideindex=12&amp;slidetitle=Presentación de PowerPoint"/>
              </a:rPr>
              <a:t>PRESUPUESTO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25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07129"/>
              </p:ext>
            </p:extLst>
          </p:nvPr>
        </p:nvGraphicFramePr>
        <p:xfrm>
          <a:off x="352127" y="264096"/>
          <a:ext cx="12097347" cy="85920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27116"/>
                <a:gridCol w="3949625"/>
                <a:gridCol w="1851441"/>
                <a:gridCol w="1111211"/>
                <a:gridCol w="1357954"/>
              </a:tblGrid>
              <a:tr h="29443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kern="1600" dirty="0">
                          <a:solidFill>
                            <a:schemeClr val="tx1"/>
                          </a:solidFill>
                          <a:effectLst/>
                        </a:rPr>
                        <a:t>PRESUPUESTO GLOBAL DE LAS PROPUESTAS DE DESARROLLO TURÍSTICO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Programa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Responsable 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Financiamiento 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Costo 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</a:tr>
              <a:tr h="1903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Plan de Señalización Turística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Gobierno provincial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 smtClean="0">
                          <a:solidFill>
                            <a:schemeClr val="tx1"/>
                          </a:solidFill>
                          <a:effectLst/>
                        </a:rPr>
                        <a:t>Municipio de Santo Domingo</a:t>
                      </a:r>
                      <a:endParaRPr lang="es-EC" sz="1800" b="1" kern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Ministerio de Turismo 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6.064,20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4.042,80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10.107,00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20.214,00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</a:tr>
              <a:tr h="182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Promoción Turística 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Ministerio de Turismo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Municipio de Santo Domingo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Consejo Provincial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19,440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9,720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9,720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38.880,00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</a:tr>
              <a:tr h="597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Difusión en Medios de Comunicación 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Gobierno Provincial 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20,00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20.000,00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</a:tr>
              <a:tr h="311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>
                          <a:solidFill>
                            <a:schemeClr val="tx1"/>
                          </a:solidFill>
                          <a:effectLst/>
                        </a:rPr>
                        <a:t>Capacitaciones </a:t>
                      </a:r>
                      <a:endParaRPr lang="es-EC" sz="1800" b="1" kern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Ministerio de Turismo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Gobierno provincial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Municipio de Santo Domingo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Empresas privadas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omunidades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4.177,60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1.671,04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835,52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835,52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835,52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600" dirty="0">
                          <a:solidFill>
                            <a:schemeClr val="tx1"/>
                          </a:solidFill>
                          <a:effectLst/>
                        </a:rPr>
                        <a:t>8.355,20</a:t>
                      </a:r>
                      <a:endParaRPr lang="es-EC" sz="18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</a:tr>
              <a:tr h="29443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900" b="1" kern="16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9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900" b="1" kern="1600" dirty="0">
                          <a:solidFill>
                            <a:schemeClr val="tx1"/>
                          </a:solidFill>
                          <a:effectLst/>
                        </a:rPr>
                        <a:t>69.449,20</a:t>
                      </a:r>
                      <a:endParaRPr lang="es-EC" sz="1900" b="1" kern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783" marR="767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07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117" y="9012130"/>
            <a:ext cx="12801600" cy="62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2590178" y="304067"/>
            <a:ext cx="7644850" cy="465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CONCLUSIONES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57951" y="768152"/>
            <a:ext cx="11685698" cy="36920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La región posee 102 atractivos naturales y 39 manifestaciones</a:t>
            </a:r>
          </a:p>
          <a:p>
            <a:pPr algn="just"/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La provincia es visitada por latinos con un 49%, con un gasto promedio $ 100-150.</a:t>
            </a: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Falta de señalización turística lo que afecta directamente al desarrollo del turismo.</a:t>
            </a: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No posee la suficiente promoción y difusión turística</a:t>
            </a: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Problemas del país - Inseguridad 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90178" y="4584576"/>
            <a:ext cx="7644850" cy="488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RECOMENDACIONES</a:t>
            </a:r>
            <a:r>
              <a:rPr lang="es-ES" sz="2400" dirty="0" smtClean="0">
                <a:solidFill>
                  <a:schemeClr val="tx1"/>
                </a:solidFill>
              </a:rPr>
              <a:t> 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7951" y="5088632"/>
            <a:ext cx="11685698" cy="37794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</a:rPr>
              <a:t>Entidades </a:t>
            </a:r>
            <a:r>
              <a:rPr lang="es-ES" sz="2400" b="1" dirty="0">
                <a:solidFill>
                  <a:schemeClr val="tx1"/>
                </a:solidFill>
              </a:rPr>
              <a:t>publicas deben fortalecer el cuidado y conservación</a:t>
            </a: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Mejoramiento en cuanto a la infraestructura y servicios </a:t>
            </a: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Implantar la señalización como vallas informativas</a:t>
            </a:r>
          </a:p>
          <a:p>
            <a:pPr marL="418891" indent="-418891" algn="just">
              <a:buFont typeface="Arial" pitchFamily="34" charset="0"/>
              <a:buChar char="•"/>
            </a:pPr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Promoción y difusión turística </a:t>
            </a:r>
          </a:p>
          <a:p>
            <a:pPr lvl="0" algn="just"/>
            <a:endParaRPr lang="es-ES" sz="2400" b="1" dirty="0">
              <a:solidFill>
                <a:schemeClr val="tx1"/>
              </a:solidFill>
            </a:endParaRPr>
          </a:p>
          <a:p>
            <a:pPr marL="418891" indent="-418891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Plan de seguridad para que el turista se sienta tranquilo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70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>
            <a:hlinkClick r:id="rId3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75" y="1373019"/>
            <a:ext cx="6880364" cy="5947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93420" y="384493"/>
            <a:ext cx="11325860" cy="1600200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/>
              <a:t>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431648" y="939882"/>
            <a:ext cx="9938305" cy="27219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just"/>
            <a:r>
              <a:rPr lang="es-ES" sz="2800" dirty="0">
                <a:solidFill>
                  <a:schemeClr val="tx1"/>
                </a:solidFill>
              </a:rPr>
              <a:t>Promover el desarrollo turístico del turismo sostenible en la provincia de Santo Domingo de los Tsáchilas por medio de propuestas orientadas a los problemas más importantes identificados.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Recortar y redondear rectángulo de esquina sencilla"/>
          <p:cNvSpPr/>
          <p:nvPr/>
        </p:nvSpPr>
        <p:spPr>
          <a:xfrm>
            <a:off x="3166146" y="346976"/>
            <a:ext cx="6443515" cy="622801"/>
          </a:xfrm>
          <a:prstGeom prst="snip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OBJETIVO</a:t>
            </a:r>
            <a:endParaRPr lang="es-ES" sz="2800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4094445" y="4094922"/>
            <a:ext cx="4586910" cy="70567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PROBLEMÁTICA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609602" y="4800600"/>
            <a:ext cx="9938305" cy="36867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sz="2800" dirty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tx1"/>
                </a:solidFill>
              </a:rPr>
              <a:t>Desconocimiento de la atractivos naturales y manifestaciones culturales </a:t>
            </a:r>
          </a:p>
          <a:p>
            <a:pPr marL="418891" indent="-418891" algn="just">
              <a:buFont typeface="Wingdings" pitchFamily="2" charset="2"/>
              <a:buChar char="§"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tx1"/>
                </a:solidFill>
              </a:rPr>
              <a:t>Escasa </a:t>
            </a:r>
            <a:r>
              <a:rPr lang="es-ES" sz="2800" dirty="0">
                <a:solidFill>
                  <a:schemeClr val="tx1"/>
                </a:solidFill>
              </a:rPr>
              <a:t>promoción </a:t>
            </a:r>
            <a:r>
              <a:rPr lang="es-ES" sz="2800" dirty="0" smtClean="0">
                <a:solidFill>
                  <a:schemeClr val="tx1"/>
                </a:solidFill>
              </a:rPr>
              <a:t>turística de la provincia.</a:t>
            </a:r>
          </a:p>
          <a:p>
            <a:pPr marL="418891" indent="-418891" algn="just">
              <a:buFont typeface="Wingdings" pitchFamily="2" charset="2"/>
              <a:buChar char="§"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r>
              <a:rPr lang="es-ES" sz="2800" dirty="0">
                <a:solidFill>
                  <a:schemeClr val="tx1"/>
                </a:solidFill>
              </a:rPr>
              <a:t>I</a:t>
            </a:r>
            <a:r>
              <a:rPr lang="es-ES" sz="2800" dirty="0" smtClean="0">
                <a:solidFill>
                  <a:schemeClr val="tx1"/>
                </a:solidFill>
              </a:rPr>
              <a:t>nseguridad </a:t>
            </a: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tx1"/>
                </a:solidFill>
              </a:rPr>
              <a:t>Falta de señalizaci</a:t>
            </a:r>
            <a:r>
              <a:rPr lang="es-ES" sz="2800" dirty="0">
                <a:solidFill>
                  <a:schemeClr val="tx1"/>
                </a:solidFill>
              </a:rPr>
              <a:t>ó</a:t>
            </a:r>
            <a:r>
              <a:rPr lang="es-ES" sz="2800" dirty="0" smtClean="0">
                <a:solidFill>
                  <a:schemeClr val="tx1"/>
                </a:solidFill>
              </a:rPr>
              <a:t>n turística </a:t>
            </a:r>
          </a:p>
          <a:p>
            <a:pPr marL="418891" indent="-418891" algn="just">
              <a:buFont typeface="Wingdings" pitchFamily="2" charset="2"/>
              <a:buChar char="§"/>
            </a:pPr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3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76769206"/>
              </p:ext>
            </p:extLst>
          </p:nvPr>
        </p:nvGraphicFramePr>
        <p:xfrm>
          <a:off x="927534" y="768152"/>
          <a:ext cx="11017882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374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755373" y="446781"/>
            <a:ext cx="12108180" cy="686092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MAPA TURÍSTICO  DE SANTO DOMINGO DE LOS TSÁCHILAS 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/>
          <a:srcRect b="10046"/>
          <a:stretch/>
        </p:blipFill>
        <p:spPr bwMode="auto">
          <a:xfrm>
            <a:off x="163047" y="1171397"/>
            <a:ext cx="12358433" cy="7681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511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259430" y="264096"/>
            <a:ext cx="10988422" cy="1428021"/>
          </a:xfrm>
          <a:prstGeom prst="rect">
            <a:avLst/>
          </a:prstGeom>
        </p:spPr>
        <p:txBody>
          <a:bodyPr wrap="square" lIns="134046" tIns="67025" rIns="134046" bIns="67025">
            <a:spAutoFit/>
          </a:bodyPr>
          <a:lstStyle/>
          <a:p>
            <a:pPr algn="ctr"/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MARCO LEGAL PARA EL DESARROLLO TURÍSTICO EN </a:t>
            </a:r>
          </a:p>
          <a:p>
            <a:pPr algn="ctr"/>
            <a:r>
              <a:rPr lang="es-ES" sz="2800" b="1" dirty="0" smtClean="0"/>
              <a:t>SANTO DOMINGO DE LOS TSÁCHILAS</a:t>
            </a:r>
            <a:endParaRPr lang="es-ES" sz="28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23350322"/>
              </p:ext>
            </p:extLst>
          </p:nvPr>
        </p:nvGraphicFramePr>
        <p:xfrm>
          <a:off x="822009" y="1877075"/>
          <a:ext cx="11157583" cy="627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6074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95238978"/>
              </p:ext>
            </p:extLst>
          </p:nvPr>
        </p:nvGraphicFramePr>
        <p:xfrm>
          <a:off x="-1160039" y="1171397"/>
          <a:ext cx="14579050" cy="73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04679" y="278061"/>
            <a:ext cx="9392243" cy="566246"/>
          </a:xfrm>
          <a:prstGeom prst="rect">
            <a:avLst/>
          </a:prstGeom>
        </p:spPr>
        <p:txBody>
          <a:bodyPr wrap="square" lIns="134046" tIns="67025" rIns="134046" bIns="67025">
            <a:spAutoFit/>
          </a:bodyPr>
          <a:lstStyle/>
          <a:p>
            <a:pPr algn="ctr"/>
            <a:r>
              <a:rPr lang="es-EC" sz="2800" b="1" dirty="0" smtClean="0"/>
              <a:t>SERVICIOS TURÍSTICOS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234101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82752291"/>
              </p:ext>
            </p:extLst>
          </p:nvPr>
        </p:nvGraphicFramePr>
        <p:xfrm>
          <a:off x="709108" y="163285"/>
          <a:ext cx="11740364" cy="826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428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53585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637470" y="361253"/>
            <a:ext cx="11388065" cy="566246"/>
          </a:xfrm>
          <a:prstGeom prst="rect">
            <a:avLst/>
          </a:prstGeom>
        </p:spPr>
        <p:txBody>
          <a:bodyPr wrap="square" lIns="134046" tIns="67025" rIns="134046" bIns="67025">
            <a:spAutoFit/>
          </a:bodyPr>
          <a:lstStyle/>
          <a:p>
            <a:pPr algn="ctr"/>
            <a:r>
              <a:rPr lang="es-ES" sz="2800" b="1" dirty="0" smtClean="0"/>
              <a:t>COSTUMBRES Y TRADICIONES DE LAS COMUNIDADES </a:t>
            </a:r>
            <a:r>
              <a:rPr lang="es-ES" b="1" dirty="0" smtClean="0">
                <a:solidFill>
                  <a:schemeClr val="bg1"/>
                </a:solidFill>
              </a:rPr>
              <a:t>TSÁCHILAS 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47319171"/>
              </p:ext>
            </p:extLst>
          </p:nvPr>
        </p:nvGraphicFramePr>
        <p:xfrm>
          <a:off x="897478" y="868963"/>
          <a:ext cx="11249561" cy="796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4707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2128" y="163290"/>
            <a:ext cx="12034131" cy="843245"/>
          </a:xfrm>
          <a:prstGeom prst="rect">
            <a:avLst/>
          </a:prstGeom>
        </p:spPr>
        <p:txBody>
          <a:bodyPr wrap="square" lIns="134046" tIns="67025" rIns="134046" bIns="67025">
            <a:spAutoFit/>
          </a:bodyPr>
          <a:lstStyle/>
          <a:p>
            <a:pPr algn="ctr"/>
            <a:r>
              <a:rPr lang="es-ES" sz="2800" b="1" dirty="0" smtClean="0"/>
              <a:t>ANÁLISIS DEL MERCADO - FODA</a:t>
            </a:r>
            <a:r>
              <a:rPr lang="es-ES" b="1" dirty="0" smtClean="0"/>
              <a:t> </a:t>
            </a:r>
          </a:p>
          <a:p>
            <a:pPr algn="ctr"/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36723"/>
              </p:ext>
            </p:extLst>
          </p:nvPr>
        </p:nvGraphicFramePr>
        <p:xfrm>
          <a:off x="818322" y="710611"/>
          <a:ext cx="11328717" cy="8506714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614231"/>
                <a:gridCol w="5714486"/>
              </a:tblGrid>
              <a:tr h="294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ANÁLISIS FODA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4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ÁMBITO INTERNO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ÁMBITO EXTERNO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</a:tr>
              <a:tr h="3655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dirty="0">
                          <a:effectLst/>
                        </a:rPr>
                        <a:t>FORTALEZAS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dirty="0">
                          <a:effectLst/>
                        </a:rPr>
                        <a:t>Su ubicación es estratégica existiendo un enlace regional Sierra – Costa; con una alta conectividad y accesibilidad terrestre.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dirty="0" smtClean="0">
                          <a:effectLst/>
                        </a:rPr>
                        <a:t>Tiene </a:t>
                      </a:r>
                      <a:r>
                        <a:rPr lang="es-ES" sz="1900" dirty="0">
                          <a:effectLst/>
                        </a:rPr>
                        <a:t>paisajes naturales que permiten que se realice ecoturismo.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dirty="0" smtClean="0">
                          <a:effectLst/>
                        </a:rPr>
                        <a:t>Conservación del dialecto</a:t>
                      </a:r>
                      <a:r>
                        <a:rPr lang="es-ES" sz="1900" baseline="0" dirty="0" smtClean="0">
                          <a:effectLst/>
                        </a:rPr>
                        <a:t> </a:t>
                      </a:r>
                      <a:r>
                        <a:rPr lang="es-ES" sz="1900" dirty="0" smtClean="0">
                          <a:effectLst/>
                        </a:rPr>
                        <a:t>nativo </a:t>
                      </a:r>
                      <a:r>
                        <a:rPr lang="es-ES" sz="1900" dirty="0">
                          <a:effectLst/>
                        </a:rPr>
                        <a:t>Tsáfiqui  en las comunidades Tsáchilas. </a:t>
                      </a:r>
                      <a:endParaRPr lang="es-ES" sz="19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dirty="0" smtClean="0">
                          <a:effectLst/>
                        </a:rPr>
                        <a:t>Patrimonio  étnico</a:t>
                      </a:r>
                      <a:r>
                        <a:rPr lang="es-ES" sz="1900" baseline="0" dirty="0" smtClean="0">
                          <a:effectLst/>
                        </a:rPr>
                        <a:t> </a:t>
                      </a:r>
                      <a:r>
                        <a:rPr lang="es-ES" sz="1900" dirty="0" smtClean="0">
                          <a:effectLst/>
                        </a:rPr>
                        <a:t>cultural con</a:t>
                      </a:r>
                      <a:r>
                        <a:rPr lang="es-ES" sz="1900" baseline="0" dirty="0" smtClean="0">
                          <a:effectLst/>
                        </a:rPr>
                        <a:t> su manifestaciones propias auténticas ( turismo de cura)  </a:t>
                      </a:r>
                      <a:r>
                        <a:rPr lang="es-ES" sz="1900" dirty="0" smtClean="0">
                          <a:effectLst/>
                        </a:rPr>
                        <a:t> </a:t>
                      </a:r>
                      <a:r>
                        <a:rPr lang="es-ES" sz="1900" baseline="0" dirty="0" smtClean="0">
                          <a:effectLst/>
                        </a:rPr>
                        <a:t> </a:t>
                      </a:r>
                      <a:endParaRPr lang="es-ES" sz="19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Aprovechamiento del clima que favorece el crecimiento de la flora en esta zona.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Existencia de organizaciones no gubernamentales para generar proyectos de protección ambiental, como las fundaciones privadas en favor del ambiente y sociales.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Apoyo del gobierno para mejorar  la viabilidad constantemente.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</a:tr>
              <a:tr h="2944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dirty="0" smtClean="0">
                          <a:effectLst/>
                        </a:rPr>
                        <a:t>DEBILIDADES</a:t>
                      </a:r>
                      <a:endParaRPr lang="es-ES" sz="19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 b="1" dirty="0" smtClean="0">
                          <a:solidFill>
                            <a:schemeClr val="tx1"/>
                          </a:solidFill>
                          <a:effectLst/>
                        </a:rPr>
                        <a:t>AMENAZAS </a:t>
                      </a:r>
                    </a:p>
                  </a:txBody>
                  <a:tcPr marL="55308" marR="55308" marT="0" marB="0"/>
                </a:tc>
              </a:tr>
              <a:tr h="3669792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s-ES" sz="1900" kern="1200" dirty="0" smtClean="0">
                          <a:effectLst/>
                        </a:rPr>
                        <a:t>Falta de formación y capacitación  en cuanto técnicas de hospitalidad, buen trato, manipulación de alimentos.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900" kern="1200" dirty="0" smtClean="0">
                          <a:effectLst/>
                        </a:rPr>
                        <a:t>Falta de capacitación a las comunidades Tsáchilas.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S" sz="1900" dirty="0" smtClean="0">
                          <a:effectLst/>
                        </a:rPr>
                        <a:t>Vías de acceso de segundo orden a las comunidades en muy mal estado.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S" sz="1900" dirty="0" smtClean="0">
                          <a:effectLst/>
                        </a:rPr>
                        <a:t>Existe poca señalización turística 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S" sz="1900" dirty="0" smtClean="0">
                          <a:effectLst/>
                        </a:rPr>
                        <a:t>Los</a:t>
                      </a:r>
                      <a:r>
                        <a:rPr lang="es-ES" sz="1900" baseline="0" dirty="0" smtClean="0">
                          <a:effectLst/>
                        </a:rPr>
                        <a:t> ITUR de la ciudad no funcionan </a:t>
                      </a:r>
                      <a:endParaRPr lang="es-ES" sz="1900" dirty="0" smtClean="0">
                        <a:effectLst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b="1" dirty="0" smtClean="0">
                          <a:solidFill>
                            <a:schemeClr val="tx1"/>
                          </a:solidFill>
                          <a:effectLst/>
                        </a:rPr>
                        <a:t>Inseguridad en los sitios turísticos, pequeños brotes de asalto.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b="1" dirty="0" smtClean="0">
                          <a:solidFill>
                            <a:schemeClr val="tx1"/>
                          </a:solidFill>
                          <a:effectLst/>
                        </a:rPr>
                        <a:t>Invasión de territorio </a:t>
                      </a:r>
                      <a:r>
                        <a:rPr lang="es-ES" sz="1900" b="1" dirty="0" err="1" smtClean="0">
                          <a:solidFill>
                            <a:schemeClr val="tx1"/>
                          </a:solidFill>
                          <a:effectLst/>
                        </a:rPr>
                        <a:t>Tsáchila</a:t>
                      </a:r>
                      <a:r>
                        <a:rPr lang="es-ES" sz="1900" b="1" dirty="0" smtClean="0">
                          <a:solidFill>
                            <a:schemeClr val="tx1"/>
                          </a:solidFill>
                          <a:effectLst/>
                        </a:rPr>
                        <a:t> por campesinos mestizos, lo que ha hecho que se reduzca su territorio y las zonas de plantíos.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900" b="1" dirty="0" smtClean="0">
                          <a:solidFill>
                            <a:schemeClr val="tx1"/>
                          </a:solidFill>
                          <a:effectLst/>
                        </a:rPr>
                        <a:t>Perdida de la identidad cultural por acoplamiento de costumbres de otras nacionalidades.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277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945</Words>
  <Application>Microsoft Office PowerPoint</Application>
  <PresentationFormat>Papel A3 (297 x 420 mm)</PresentationFormat>
  <Paragraphs>384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 </vt:lpstr>
      <vt:lpstr>Presentación de PowerPoint</vt:lpstr>
      <vt:lpstr>MAPA TURÍSTICO  DE SANTO DOMINGO DE LOS TSÁCHILAS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Preferred Customer</dc:creator>
  <cp:lastModifiedBy>Compaq</cp:lastModifiedBy>
  <cp:revision>162</cp:revision>
  <dcterms:created xsi:type="dcterms:W3CDTF">2008-02-06T00:24:11Z</dcterms:created>
  <dcterms:modified xsi:type="dcterms:W3CDTF">2013-07-04T15:51:56Z</dcterms:modified>
</cp:coreProperties>
</file>