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notesSlides/notesSlide3.xml" ContentType="application/vnd.openxmlformats-officedocument.presentationml.notesSlide+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notesSlides/notesSlide4.xml" ContentType="application/vnd.openxmlformats-officedocument.presentationml.notesSlide+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97" r:id="rId2"/>
    <p:sldId id="279" r:id="rId3"/>
    <p:sldId id="280" r:id="rId4"/>
    <p:sldId id="281" r:id="rId5"/>
    <p:sldId id="282" r:id="rId6"/>
    <p:sldId id="283" r:id="rId7"/>
    <p:sldId id="284" r:id="rId8"/>
    <p:sldId id="285" r:id="rId9"/>
    <p:sldId id="287" r:id="rId10"/>
    <p:sldId id="304" r:id="rId11"/>
    <p:sldId id="288" r:id="rId12"/>
    <p:sldId id="312" r:id="rId13"/>
    <p:sldId id="313" r:id="rId14"/>
    <p:sldId id="314" r:id="rId15"/>
    <p:sldId id="315" r:id="rId16"/>
    <p:sldId id="290" r:id="rId17"/>
    <p:sldId id="291" r:id="rId18"/>
    <p:sldId id="311" r:id="rId19"/>
    <p:sldId id="293" r:id="rId20"/>
    <p:sldId id="305" r:id="rId21"/>
    <p:sldId id="306" r:id="rId22"/>
    <p:sldId id="307" r:id="rId23"/>
    <p:sldId id="308" r:id="rId24"/>
    <p:sldId id="309" r:id="rId25"/>
    <p:sldId id="310" r:id="rId26"/>
    <p:sldId id="257" r:id="rId27"/>
    <p:sldId id="258" r:id="rId28"/>
    <p:sldId id="259" r:id="rId29"/>
    <p:sldId id="298" r:id="rId30"/>
    <p:sldId id="263" r:id="rId31"/>
    <p:sldId id="264" r:id="rId32"/>
    <p:sldId id="265" r:id="rId33"/>
    <p:sldId id="266" r:id="rId34"/>
    <p:sldId id="267" r:id="rId35"/>
    <p:sldId id="268" r:id="rId36"/>
    <p:sldId id="269" r:id="rId37"/>
    <p:sldId id="270" r:id="rId38"/>
    <p:sldId id="271" r:id="rId39"/>
    <p:sldId id="276" r:id="rId40"/>
    <p:sldId id="277" r:id="rId41"/>
    <p:sldId id="278"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00"/>
    <a:srgbClr val="339966"/>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213" autoAdjust="0"/>
  </p:normalViewPr>
  <p:slideViewPr>
    <p:cSldViewPr>
      <p:cViewPr>
        <p:scale>
          <a:sx n="81" d="100"/>
          <a:sy n="81" d="100"/>
        </p:scale>
        <p:origin x="-822" y="-5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nny\Desktop\ULTIMITA\TESIS%20prueba\ANALISIS%20ECONOMICO%20Tilapi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000" b="1" i="0" u="none" strike="noStrike" baseline="0">
                <a:solidFill>
                  <a:srgbClr val="000000"/>
                </a:solidFill>
                <a:latin typeface="Arial"/>
                <a:ea typeface="Arial"/>
                <a:cs typeface="Arial"/>
              </a:defRPr>
            </a:pPr>
            <a:r>
              <a:rPr lang="es-ES"/>
              <a:t>CÁLCULO DEL PUNTO DE EQUILIBRIO</a:t>
            </a:r>
          </a:p>
        </c:rich>
      </c:tx>
      <c:layout>
        <c:manualLayout>
          <c:xMode val="edge"/>
          <c:yMode val="edge"/>
          <c:x val="0.25940614848886462"/>
          <c:y val="2.6737967914438724E-2"/>
        </c:manualLayout>
      </c:layout>
      <c:spPr>
        <a:noFill/>
        <a:ln w="25400">
          <a:noFill/>
        </a:ln>
      </c:spPr>
    </c:title>
    <c:plotArea>
      <c:layout>
        <c:manualLayout>
          <c:layoutTarget val="inner"/>
          <c:xMode val="edge"/>
          <c:yMode val="edge"/>
          <c:x val="0.17425759423112094"/>
          <c:y val="9.0909150252986043E-2"/>
          <c:w val="0.78415917404004298"/>
          <c:h val="0.79946576251890622"/>
        </c:manualLayout>
      </c:layout>
      <c:scatterChart>
        <c:scatterStyle val="lineMarker"/>
        <c:ser>
          <c:idx val="0"/>
          <c:order val="0"/>
          <c:tx>
            <c:strRef>
              <c:f>'Pto. Eq.'!$B$3</c:f>
              <c:strCache>
                <c:ptCount val="1"/>
                <c:pt idx="0">
                  <c:v>Costos Fijos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'Pto. Eq.'!$A$4:$A$5</c:f>
              <c:numCache>
                <c:formatCode>General</c:formatCode>
                <c:ptCount val="2"/>
                <c:pt idx="0">
                  <c:v>0</c:v>
                </c:pt>
                <c:pt idx="1">
                  <c:v>100</c:v>
                </c:pt>
              </c:numCache>
            </c:numRef>
          </c:xVal>
          <c:yVal>
            <c:numRef>
              <c:f>'Pto. Eq.'!$B$4:$B$5</c:f>
              <c:numCache>
                <c:formatCode>_ "S/"* #,##0_ ;_ "S/"* \-#,##0_ ;_ "S/"* "-"_ ;_ @_ </c:formatCode>
                <c:ptCount val="2"/>
                <c:pt idx="0">
                  <c:v>669042.32789999992</c:v>
                </c:pt>
                <c:pt idx="1">
                  <c:v>669042.32789999992</c:v>
                </c:pt>
              </c:numCache>
            </c:numRef>
          </c:yVal>
        </c:ser>
        <c:ser>
          <c:idx val="1"/>
          <c:order val="1"/>
          <c:tx>
            <c:strRef>
              <c:f>'Pto. Eq.'!$C$3</c:f>
              <c:strCache>
                <c:ptCount val="1"/>
                <c:pt idx="0">
                  <c:v>Costos Variables</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xVal>
            <c:numRef>
              <c:f>'Pto. Eq.'!$A$4:$A$5</c:f>
              <c:numCache>
                <c:formatCode>General</c:formatCode>
                <c:ptCount val="2"/>
                <c:pt idx="0">
                  <c:v>0</c:v>
                </c:pt>
                <c:pt idx="1">
                  <c:v>100</c:v>
                </c:pt>
              </c:numCache>
            </c:numRef>
          </c:xVal>
          <c:yVal>
            <c:numRef>
              <c:f>'Pto. Eq.'!$C$4:$C$5</c:f>
              <c:numCache>
                <c:formatCode>_ "S/"* #,##0_ ;_ "S/"* \-#,##0_ ;_ "S/"* "-"_ ;_ @_ </c:formatCode>
                <c:ptCount val="2"/>
                <c:pt idx="0">
                  <c:v>0</c:v>
                </c:pt>
                <c:pt idx="1">
                  <c:v>157101.20000000001</c:v>
                </c:pt>
              </c:numCache>
            </c:numRef>
          </c:yVal>
        </c:ser>
        <c:ser>
          <c:idx val="2"/>
          <c:order val="2"/>
          <c:tx>
            <c:strRef>
              <c:f>'Pto. Eq.'!$D$3</c:f>
              <c:strCache>
                <c:ptCount val="1"/>
                <c:pt idx="0">
                  <c:v>Costos Totales</c:v>
                </c:pt>
              </c:strCache>
            </c:strRef>
          </c:tx>
          <c:spPr>
            <a:ln w="12700">
              <a:solidFill>
                <a:srgbClr val="008000"/>
              </a:solidFill>
              <a:prstDash val="solid"/>
            </a:ln>
          </c:spPr>
          <c:marker>
            <c:symbol val="triangle"/>
            <c:size val="5"/>
            <c:spPr>
              <a:solidFill>
                <a:srgbClr val="008000"/>
              </a:solidFill>
              <a:ln>
                <a:solidFill>
                  <a:srgbClr val="008000"/>
                </a:solidFill>
                <a:prstDash val="solid"/>
              </a:ln>
            </c:spPr>
          </c:marker>
          <c:xVal>
            <c:numRef>
              <c:f>'Pto. Eq.'!$A$4:$A$5</c:f>
              <c:numCache>
                <c:formatCode>General</c:formatCode>
                <c:ptCount val="2"/>
                <c:pt idx="0">
                  <c:v>0</c:v>
                </c:pt>
                <c:pt idx="1">
                  <c:v>100</c:v>
                </c:pt>
              </c:numCache>
            </c:numRef>
          </c:xVal>
          <c:yVal>
            <c:numRef>
              <c:f>'Pto. Eq.'!$D$4:$D$5</c:f>
              <c:numCache>
                <c:formatCode>_ "S/"* #,##0_ ;_ "S/"* \-#,##0_ ;_ "S/"* "-"_ ;_ @_ </c:formatCode>
                <c:ptCount val="2"/>
                <c:pt idx="0">
                  <c:v>669042.32789999992</c:v>
                </c:pt>
                <c:pt idx="1">
                  <c:v>826143.52789999987</c:v>
                </c:pt>
              </c:numCache>
            </c:numRef>
          </c:yVal>
        </c:ser>
        <c:ser>
          <c:idx val="3"/>
          <c:order val="3"/>
          <c:tx>
            <c:strRef>
              <c:f>'Pto. Eq.'!$E$3</c:f>
              <c:strCache>
                <c:ptCount val="1"/>
                <c:pt idx="0">
                  <c:v>Ingresos</c:v>
                </c:pt>
              </c:strCache>
            </c:strRef>
          </c:tx>
          <c:spPr>
            <a:ln w="12700">
              <a:solidFill>
                <a:srgbClr val="FF0000"/>
              </a:solidFill>
              <a:prstDash val="solid"/>
            </a:ln>
          </c:spPr>
          <c:marker>
            <c:symbol val="x"/>
            <c:size val="5"/>
            <c:spPr>
              <a:noFill/>
              <a:ln>
                <a:solidFill>
                  <a:srgbClr val="FF0000"/>
                </a:solidFill>
                <a:prstDash val="solid"/>
              </a:ln>
            </c:spPr>
          </c:marker>
          <c:xVal>
            <c:numRef>
              <c:f>'Pto. Eq.'!$A$4:$A$5</c:f>
              <c:numCache>
                <c:formatCode>General</c:formatCode>
                <c:ptCount val="2"/>
                <c:pt idx="0">
                  <c:v>0</c:v>
                </c:pt>
                <c:pt idx="1">
                  <c:v>100</c:v>
                </c:pt>
              </c:numCache>
            </c:numRef>
          </c:xVal>
          <c:yVal>
            <c:numRef>
              <c:f>'Pto. Eq.'!$E$4:$E$5</c:f>
              <c:numCache>
                <c:formatCode>_ "S/"* #,##0_ ;_ "S/"* \-#,##0_ ;_ "S/"* "-"_ ;_ @_ </c:formatCode>
                <c:ptCount val="2"/>
                <c:pt idx="0">
                  <c:v>0</c:v>
                </c:pt>
                <c:pt idx="1">
                  <c:v>1043051.4</c:v>
                </c:pt>
              </c:numCache>
            </c:numRef>
          </c:yVal>
        </c:ser>
        <c:axId val="58140544"/>
        <c:axId val="58155392"/>
      </c:scatterChart>
      <c:valAx>
        <c:axId val="58140544"/>
        <c:scaling>
          <c:orientation val="minMax"/>
        </c:scaling>
        <c:axPos val="b"/>
        <c:majorGridlines>
          <c:spPr>
            <a:ln w="3175">
              <a:solidFill>
                <a:srgbClr val="000000"/>
              </a:solidFill>
              <a:prstDash val="solid"/>
            </a:ln>
          </c:spPr>
        </c:majorGridlines>
        <c:title>
          <c:tx>
            <c:rich>
              <a:bodyPr/>
              <a:lstStyle/>
              <a:p>
                <a:pPr>
                  <a:defRPr lang="es-ES" sz="800" b="1" i="0" u="none" strike="noStrike" baseline="0">
                    <a:solidFill>
                      <a:srgbClr val="000000"/>
                    </a:solidFill>
                    <a:latin typeface="Arial"/>
                    <a:ea typeface="Arial"/>
                    <a:cs typeface="Arial"/>
                  </a:defRPr>
                </a:pPr>
                <a:r>
                  <a:rPr lang="es-ES"/>
                  <a:t>% Capacidad Utilizada</a:t>
                </a:r>
              </a:p>
            </c:rich>
          </c:tx>
          <c:layout>
            <c:manualLayout>
              <c:xMode val="edge"/>
              <c:yMode val="edge"/>
              <c:x val="0.44752516826486327"/>
              <c:y val="0.92647114966244148"/>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S" sz="800" b="0" i="0" u="none" strike="noStrike" baseline="0">
                <a:solidFill>
                  <a:srgbClr val="000000"/>
                </a:solidFill>
                <a:latin typeface="Arial"/>
                <a:ea typeface="Arial"/>
                <a:cs typeface="Arial"/>
              </a:defRPr>
            </a:pPr>
            <a:endParaRPr lang="es-EC"/>
          </a:p>
        </c:txPr>
        <c:crossAx val="58155392"/>
        <c:crosses val="autoZero"/>
        <c:crossBetween val="midCat"/>
      </c:valAx>
      <c:valAx>
        <c:axId val="58155392"/>
        <c:scaling>
          <c:orientation val="minMax"/>
        </c:scaling>
        <c:axPos val="l"/>
        <c:majorGridlines>
          <c:spPr>
            <a:ln w="3175">
              <a:solidFill>
                <a:srgbClr val="000000"/>
              </a:solidFill>
              <a:prstDash val="solid"/>
            </a:ln>
          </c:spPr>
        </c:majorGridlines>
        <c:numFmt formatCode="_ &quot;S/&quot;* #,##0_ ;_ &quot;S/&quot;* \-#,##0_ ;_ &quot;S/&quot;* &quot;-&quot;_ ;_ @_ " sourceLinked="1"/>
        <c:tickLblPos val="nextTo"/>
        <c:spPr>
          <a:ln w="3175">
            <a:solidFill>
              <a:srgbClr val="000000"/>
            </a:solidFill>
            <a:prstDash val="solid"/>
          </a:ln>
        </c:spPr>
        <c:txPr>
          <a:bodyPr rot="0" vert="horz"/>
          <a:lstStyle/>
          <a:p>
            <a:pPr>
              <a:defRPr lang="es-ES" sz="800" b="0" i="0" u="none" strike="noStrike" baseline="0">
                <a:solidFill>
                  <a:srgbClr val="000000"/>
                </a:solidFill>
                <a:latin typeface="Arial"/>
                <a:ea typeface="Arial"/>
                <a:cs typeface="Arial"/>
              </a:defRPr>
            </a:pPr>
            <a:endParaRPr lang="es-EC"/>
          </a:p>
        </c:txPr>
        <c:crossAx val="58140544"/>
        <c:crosses val="autoZero"/>
        <c:crossBetween val="midCat"/>
      </c:valAx>
      <c:spPr>
        <a:solidFill>
          <a:srgbClr val="C0C0C0"/>
        </a:solidFill>
        <a:ln w="12700">
          <a:solidFill>
            <a:srgbClr val="000000"/>
          </a:solidFill>
          <a:prstDash val="solid"/>
        </a:ln>
      </c:spPr>
    </c:plotArea>
    <c:legend>
      <c:legendPos val="b"/>
      <c:layout>
        <c:manualLayout>
          <c:xMode val="edge"/>
          <c:yMode val="edge"/>
          <c:x val="0.16633684155817269"/>
          <c:y val="0.96390430474265087"/>
          <c:w val="0.79406023751982036"/>
          <c:h val="2.9411764705882359E-2"/>
        </c:manualLayout>
      </c:layout>
      <c:spPr>
        <a:solidFill>
          <a:srgbClr val="FFFFFF"/>
        </a:solidFill>
        <a:ln w="3175">
          <a:solidFill>
            <a:srgbClr val="000000"/>
          </a:solidFill>
          <a:prstDash val="solid"/>
        </a:ln>
      </c:spPr>
      <c:txPr>
        <a:bodyPr/>
        <a:lstStyle/>
        <a:p>
          <a:pPr>
            <a:defRPr lang="es-ES" sz="675" b="0" i="0" u="none" strike="noStrike" baseline="0">
              <a:solidFill>
                <a:srgbClr val="000000"/>
              </a:solidFill>
              <a:latin typeface="Arial"/>
              <a:ea typeface="Arial"/>
              <a:cs typeface="Arial"/>
            </a:defRPr>
          </a:pPr>
          <a:endParaRPr lang="es-EC"/>
        </a:p>
      </c:txPr>
    </c:legend>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C"/>
    </a:p>
  </c:txPr>
  <c:externalData r:id="rId1"/>
</c:chartSpace>
</file>

<file path=ppt/diagrams/_rels/data1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5.xml"/><Relationship Id="rId1" Type="http://schemas.openxmlformats.org/officeDocument/2006/relationships/slide" Target="../slides/slide21.xml"/></Relationships>
</file>

<file path=ppt/diagrams/_rels/data16.xml.rels><?xml version="1.0" encoding="UTF-8" standalone="yes"?>
<Relationships xmlns="http://schemas.openxmlformats.org/package/2006/relationships"><Relationship Id="rId1" Type="http://schemas.openxmlformats.org/officeDocument/2006/relationships/image" Target="../media/image46.jpeg"/></Relationships>
</file>

<file path=ppt/diagrams/_rels/data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hyperlink" Target="TARIFAS%20DE%20SERVICIO.xlsx" TargetMode="External"/></Relationships>
</file>

<file path=ppt/diagrams/_rels/drawing16.xml.rels><?xml version="1.0" encoding="UTF-8" standalone="yes"?>
<Relationships xmlns="http://schemas.openxmlformats.org/package/2006/relationships"><Relationship Id="rId1" Type="http://schemas.openxmlformats.org/officeDocument/2006/relationships/image" Target="../media/image46.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TARIFAS%20DE%20SERVICIO.xlsx" TargetMode="External"/><Relationship Id="rId1" Type="http://schemas.openxmlformats.org/officeDocument/2006/relationships/image" Target="../media/image4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A33B4-486E-4AB9-B3EF-3BA186791F74}"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s-EC"/>
        </a:p>
      </dgm:t>
    </dgm:pt>
    <dgm:pt modelId="{DB7EDE26-F885-41ED-B549-504BC2A89BCB}">
      <dgm:prSet phldrT="[Texto]"/>
      <dgm:spPr/>
      <dgm:t>
        <a:bodyPr/>
        <a:lstStyle/>
        <a:p>
          <a:r>
            <a:rPr lang="es-ES" dirty="0" smtClean="0"/>
            <a:t>Construcción de una sociedad igualitaria </a:t>
          </a:r>
          <a:endParaRPr lang="es-EC" dirty="0"/>
        </a:p>
      </dgm:t>
    </dgm:pt>
    <dgm:pt modelId="{B7B53B3A-585C-4AC1-9698-4597E32697DD}" type="parTrans" cxnId="{AF66FE88-0AB6-48AC-8D52-381A6244FF06}">
      <dgm:prSet/>
      <dgm:spPr/>
      <dgm:t>
        <a:bodyPr/>
        <a:lstStyle/>
        <a:p>
          <a:endParaRPr lang="es-EC"/>
        </a:p>
      </dgm:t>
    </dgm:pt>
    <dgm:pt modelId="{AA1E3E5E-4F88-4420-AC33-BC3FF5B00549}" type="sibTrans" cxnId="{AF66FE88-0AB6-48AC-8D52-381A6244FF06}">
      <dgm:prSet/>
      <dgm:spPr/>
      <dgm:t>
        <a:bodyPr/>
        <a:lstStyle/>
        <a:p>
          <a:endParaRPr lang="es-EC"/>
        </a:p>
      </dgm:t>
    </dgm:pt>
    <dgm:pt modelId="{40895FEA-5B34-4175-A690-104C7C58DB07}">
      <dgm:prSet phldrT="[Texto]"/>
      <dgm:spPr/>
      <dgm:t>
        <a:bodyPr/>
        <a:lstStyle/>
        <a:p>
          <a:r>
            <a:rPr lang="es-ES" dirty="0" smtClean="0"/>
            <a:t>Por medio de implantación de leyes o códigos orgánicos </a:t>
          </a:r>
          <a:endParaRPr lang="es-EC" dirty="0"/>
        </a:p>
      </dgm:t>
    </dgm:pt>
    <dgm:pt modelId="{9FA36989-0784-4CC3-8B1B-06DAB19DBC76}" type="parTrans" cxnId="{0A38F546-827F-4F98-A81B-B63DED374CFD}">
      <dgm:prSet/>
      <dgm:spPr/>
      <dgm:t>
        <a:bodyPr/>
        <a:lstStyle/>
        <a:p>
          <a:endParaRPr lang="es-EC"/>
        </a:p>
      </dgm:t>
    </dgm:pt>
    <dgm:pt modelId="{8A2F8417-62D3-4DE8-848F-68FC63F29272}" type="sibTrans" cxnId="{0A38F546-827F-4F98-A81B-B63DED374CFD}">
      <dgm:prSet/>
      <dgm:spPr/>
      <dgm:t>
        <a:bodyPr/>
        <a:lstStyle/>
        <a:p>
          <a:endParaRPr lang="es-EC"/>
        </a:p>
      </dgm:t>
    </dgm:pt>
    <dgm:pt modelId="{F099DF01-24CE-4D4B-86B4-A0A8F25F3A1D}">
      <dgm:prSet phldrT="[Texto]"/>
      <dgm:spPr/>
      <dgm:t>
        <a:bodyPr/>
        <a:lstStyle/>
        <a:p>
          <a:r>
            <a:rPr lang="es-ES" dirty="0" smtClean="0"/>
            <a:t>Brinden beneficios o incentivos a nuevas inversiones</a:t>
          </a:r>
          <a:endParaRPr lang="es-EC" dirty="0"/>
        </a:p>
      </dgm:t>
    </dgm:pt>
    <dgm:pt modelId="{807F2C1B-F786-40EF-A39F-FE0837B09016}" type="parTrans" cxnId="{1CF45E50-8F7F-4EBF-B1DD-90AEB851EFE7}">
      <dgm:prSet/>
      <dgm:spPr/>
      <dgm:t>
        <a:bodyPr/>
        <a:lstStyle/>
        <a:p>
          <a:endParaRPr lang="es-EC"/>
        </a:p>
      </dgm:t>
    </dgm:pt>
    <dgm:pt modelId="{7C511836-7366-4F90-83FA-05DDF2946080}" type="sibTrans" cxnId="{1CF45E50-8F7F-4EBF-B1DD-90AEB851EFE7}">
      <dgm:prSet/>
      <dgm:spPr/>
      <dgm:t>
        <a:bodyPr/>
        <a:lstStyle/>
        <a:p>
          <a:endParaRPr lang="es-EC"/>
        </a:p>
      </dgm:t>
    </dgm:pt>
    <dgm:pt modelId="{4C328F1E-AE47-4B93-B94C-C3C0D694C0CA}">
      <dgm:prSet phldrT="[Texto]"/>
      <dgm:spPr/>
      <dgm:t>
        <a:bodyPr/>
        <a:lstStyle/>
        <a:p>
          <a:r>
            <a:rPr lang="es-ES" dirty="0" smtClean="0"/>
            <a:t>Constituir el desarrollo de los sectores más deprimidos </a:t>
          </a:r>
          <a:endParaRPr lang="es-EC" dirty="0"/>
        </a:p>
      </dgm:t>
    </dgm:pt>
    <dgm:pt modelId="{6064842B-1347-4936-B93A-A2C7D41EFF35}" type="parTrans" cxnId="{9C476C37-5A59-4480-BC3C-20B16A02F8F6}">
      <dgm:prSet/>
      <dgm:spPr/>
      <dgm:t>
        <a:bodyPr/>
        <a:lstStyle/>
        <a:p>
          <a:endParaRPr lang="es-EC"/>
        </a:p>
      </dgm:t>
    </dgm:pt>
    <dgm:pt modelId="{F37CA506-CD60-4CDC-82C7-5205E118F187}" type="sibTrans" cxnId="{9C476C37-5A59-4480-BC3C-20B16A02F8F6}">
      <dgm:prSet/>
      <dgm:spPr/>
      <dgm:t>
        <a:bodyPr/>
        <a:lstStyle/>
        <a:p>
          <a:endParaRPr lang="es-EC"/>
        </a:p>
      </dgm:t>
    </dgm:pt>
    <dgm:pt modelId="{4FD92F65-9F9F-4140-B9FD-F8C6F6FFAD7B}">
      <dgm:prSet phldrT="[Texto]" custT="1"/>
      <dgm:spPr/>
      <dgm:t>
        <a:bodyPr/>
        <a:lstStyle/>
        <a:p>
          <a:r>
            <a:rPr lang="es-EC" sz="2800" b="1" dirty="0" smtClean="0"/>
            <a:t>OBJETIVO</a:t>
          </a:r>
          <a:endParaRPr lang="es-EC" sz="2800" b="1" dirty="0"/>
        </a:p>
      </dgm:t>
    </dgm:pt>
    <dgm:pt modelId="{FE447A40-F8D2-4AE7-9BC7-4A9325B0218B}" type="parTrans" cxnId="{DD9F8849-819B-40AE-A182-EFDB36CC0FE5}">
      <dgm:prSet/>
      <dgm:spPr/>
      <dgm:t>
        <a:bodyPr/>
        <a:lstStyle/>
        <a:p>
          <a:endParaRPr lang="es-EC"/>
        </a:p>
      </dgm:t>
    </dgm:pt>
    <dgm:pt modelId="{081F9255-DBAA-41A2-AEA2-D99A059FF3E9}" type="sibTrans" cxnId="{DD9F8849-819B-40AE-A182-EFDB36CC0FE5}">
      <dgm:prSet/>
      <dgm:spPr/>
      <dgm:t>
        <a:bodyPr/>
        <a:lstStyle/>
        <a:p>
          <a:endParaRPr lang="es-EC"/>
        </a:p>
      </dgm:t>
    </dgm:pt>
    <dgm:pt modelId="{19D16254-369F-43F4-87A0-4FAC3D3C24C9}" type="pres">
      <dgm:prSet presAssocID="{C05A33B4-486E-4AB9-B3EF-3BA186791F74}" presName="Name0" presStyleCnt="0">
        <dgm:presLayoutVars>
          <dgm:dir/>
          <dgm:resizeHandles val="exact"/>
        </dgm:presLayoutVars>
      </dgm:prSet>
      <dgm:spPr/>
      <dgm:t>
        <a:bodyPr/>
        <a:lstStyle/>
        <a:p>
          <a:endParaRPr lang="es-EC"/>
        </a:p>
      </dgm:t>
    </dgm:pt>
    <dgm:pt modelId="{686F18E5-46C4-4671-99B5-51659EDD309C}" type="pres">
      <dgm:prSet presAssocID="{C05A33B4-486E-4AB9-B3EF-3BA186791F74}" presName="cycle" presStyleCnt="0"/>
      <dgm:spPr/>
    </dgm:pt>
    <dgm:pt modelId="{50B227BC-D3ED-4D5F-88CA-F7AF77196060}" type="pres">
      <dgm:prSet presAssocID="{4FD92F65-9F9F-4140-B9FD-F8C6F6FFAD7B}" presName="nodeFirstNode" presStyleLbl="node1" presStyleIdx="0" presStyleCnt="5">
        <dgm:presLayoutVars>
          <dgm:bulletEnabled val="1"/>
        </dgm:presLayoutVars>
      </dgm:prSet>
      <dgm:spPr/>
      <dgm:t>
        <a:bodyPr/>
        <a:lstStyle/>
        <a:p>
          <a:endParaRPr lang="es-EC"/>
        </a:p>
      </dgm:t>
    </dgm:pt>
    <dgm:pt modelId="{EEC621D7-A95A-477F-B9FD-606CB7F264E1}" type="pres">
      <dgm:prSet presAssocID="{081F9255-DBAA-41A2-AEA2-D99A059FF3E9}" presName="sibTransFirstNode" presStyleLbl="bgShp" presStyleIdx="0" presStyleCnt="1"/>
      <dgm:spPr/>
      <dgm:t>
        <a:bodyPr/>
        <a:lstStyle/>
        <a:p>
          <a:endParaRPr lang="es-EC"/>
        </a:p>
      </dgm:t>
    </dgm:pt>
    <dgm:pt modelId="{14F68A7B-A896-4A3D-8F63-9E285269C2CB}" type="pres">
      <dgm:prSet presAssocID="{DB7EDE26-F885-41ED-B549-504BC2A89BCB}" presName="nodeFollowingNodes" presStyleLbl="node1" presStyleIdx="1" presStyleCnt="5">
        <dgm:presLayoutVars>
          <dgm:bulletEnabled val="1"/>
        </dgm:presLayoutVars>
      </dgm:prSet>
      <dgm:spPr/>
      <dgm:t>
        <a:bodyPr/>
        <a:lstStyle/>
        <a:p>
          <a:endParaRPr lang="es-EC"/>
        </a:p>
      </dgm:t>
    </dgm:pt>
    <dgm:pt modelId="{6932EBD1-7778-4A70-8F55-44F71D437C59}" type="pres">
      <dgm:prSet presAssocID="{40895FEA-5B34-4175-A690-104C7C58DB07}" presName="nodeFollowingNodes" presStyleLbl="node1" presStyleIdx="2" presStyleCnt="5">
        <dgm:presLayoutVars>
          <dgm:bulletEnabled val="1"/>
        </dgm:presLayoutVars>
      </dgm:prSet>
      <dgm:spPr/>
      <dgm:t>
        <a:bodyPr/>
        <a:lstStyle/>
        <a:p>
          <a:endParaRPr lang="es-EC"/>
        </a:p>
      </dgm:t>
    </dgm:pt>
    <dgm:pt modelId="{BA1DE3D7-FB2C-4FD1-8389-8D178053E024}" type="pres">
      <dgm:prSet presAssocID="{F099DF01-24CE-4D4B-86B4-A0A8F25F3A1D}" presName="nodeFollowingNodes" presStyleLbl="node1" presStyleIdx="3" presStyleCnt="5">
        <dgm:presLayoutVars>
          <dgm:bulletEnabled val="1"/>
        </dgm:presLayoutVars>
      </dgm:prSet>
      <dgm:spPr/>
      <dgm:t>
        <a:bodyPr/>
        <a:lstStyle/>
        <a:p>
          <a:endParaRPr lang="es-EC"/>
        </a:p>
      </dgm:t>
    </dgm:pt>
    <dgm:pt modelId="{47F36D3D-1BE2-4A10-8F59-650B4D7F5F76}" type="pres">
      <dgm:prSet presAssocID="{4C328F1E-AE47-4B93-B94C-C3C0D694C0CA}" presName="nodeFollowingNodes" presStyleLbl="node1" presStyleIdx="4" presStyleCnt="5">
        <dgm:presLayoutVars>
          <dgm:bulletEnabled val="1"/>
        </dgm:presLayoutVars>
      </dgm:prSet>
      <dgm:spPr/>
      <dgm:t>
        <a:bodyPr/>
        <a:lstStyle/>
        <a:p>
          <a:endParaRPr lang="es-EC"/>
        </a:p>
      </dgm:t>
    </dgm:pt>
  </dgm:ptLst>
  <dgm:cxnLst>
    <dgm:cxn modelId="{D63F5D8C-747B-42C6-A05E-9E85A4FB5ABB}" type="presOf" srcId="{DB7EDE26-F885-41ED-B549-504BC2A89BCB}" destId="{14F68A7B-A896-4A3D-8F63-9E285269C2CB}" srcOrd="0" destOrd="0" presId="urn:microsoft.com/office/officeart/2005/8/layout/cycle3"/>
    <dgm:cxn modelId="{1CF45E50-8F7F-4EBF-B1DD-90AEB851EFE7}" srcId="{C05A33B4-486E-4AB9-B3EF-3BA186791F74}" destId="{F099DF01-24CE-4D4B-86B4-A0A8F25F3A1D}" srcOrd="3" destOrd="0" parTransId="{807F2C1B-F786-40EF-A39F-FE0837B09016}" sibTransId="{7C511836-7366-4F90-83FA-05DDF2946080}"/>
    <dgm:cxn modelId="{EEC56944-F782-4512-AF14-2F0D6A5451BC}" type="presOf" srcId="{4FD92F65-9F9F-4140-B9FD-F8C6F6FFAD7B}" destId="{50B227BC-D3ED-4D5F-88CA-F7AF77196060}" srcOrd="0" destOrd="0" presId="urn:microsoft.com/office/officeart/2005/8/layout/cycle3"/>
    <dgm:cxn modelId="{89EBD275-5F9A-4564-B439-BA18CE59FA99}" type="presOf" srcId="{40895FEA-5B34-4175-A690-104C7C58DB07}" destId="{6932EBD1-7778-4A70-8F55-44F71D437C59}" srcOrd="0" destOrd="0" presId="urn:microsoft.com/office/officeart/2005/8/layout/cycle3"/>
    <dgm:cxn modelId="{9C476C37-5A59-4480-BC3C-20B16A02F8F6}" srcId="{C05A33B4-486E-4AB9-B3EF-3BA186791F74}" destId="{4C328F1E-AE47-4B93-B94C-C3C0D694C0CA}" srcOrd="4" destOrd="0" parTransId="{6064842B-1347-4936-B93A-A2C7D41EFF35}" sibTransId="{F37CA506-CD60-4CDC-82C7-5205E118F187}"/>
    <dgm:cxn modelId="{AF66FE88-0AB6-48AC-8D52-381A6244FF06}" srcId="{C05A33B4-486E-4AB9-B3EF-3BA186791F74}" destId="{DB7EDE26-F885-41ED-B549-504BC2A89BCB}" srcOrd="1" destOrd="0" parTransId="{B7B53B3A-585C-4AC1-9698-4597E32697DD}" sibTransId="{AA1E3E5E-4F88-4420-AC33-BC3FF5B00549}"/>
    <dgm:cxn modelId="{9991D2B1-133E-41C8-917B-593227C326D2}" type="presOf" srcId="{4C328F1E-AE47-4B93-B94C-C3C0D694C0CA}" destId="{47F36D3D-1BE2-4A10-8F59-650B4D7F5F76}" srcOrd="0" destOrd="0" presId="urn:microsoft.com/office/officeart/2005/8/layout/cycle3"/>
    <dgm:cxn modelId="{A319EE20-731D-45F4-8454-9BBDD4BB0F3B}" type="presOf" srcId="{081F9255-DBAA-41A2-AEA2-D99A059FF3E9}" destId="{EEC621D7-A95A-477F-B9FD-606CB7F264E1}" srcOrd="0" destOrd="0" presId="urn:microsoft.com/office/officeart/2005/8/layout/cycle3"/>
    <dgm:cxn modelId="{51FB6DFE-4C2C-4A58-9B78-A70ABDF1D8F7}" type="presOf" srcId="{C05A33B4-486E-4AB9-B3EF-3BA186791F74}" destId="{19D16254-369F-43F4-87A0-4FAC3D3C24C9}" srcOrd="0" destOrd="0" presId="urn:microsoft.com/office/officeart/2005/8/layout/cycle3"/>
    <dgm:cxn modelId="{DD9F8849-819B-40AE-A182-EFDB36CC0FE5}" srcId="{C05A33B4-486E-4AB9-B3EF-3BA186791F74}" destId="{4FD92F65-9F9F-4140-B9FD-F8C6F6FFAD7B}" srcOrd="0" destOrd="0" parTransId="{FE447A40-F8D2-4AE7-9BC7-4A9325B0218B}" sibTransId="{081F9255-DBAA-41A2-AEA2-D99A059FF3E9}"/>
    <dgm:cxn modelId="{0A38F546-827F-4F98-A81B-B63DED374CFD}" srcId="{C05A33B4-486E-4AB9-B3EF-3BA186791F74}" destId="{40895FEA-5B34-4175-A690-104C7C58DB07}" srcOrd="2" destOrd="0" parTransId="{9FA36989-0784-4CC3-8B1B-06DAB19DBC76}" sibTransId="{8A2F8417-62D3-4DE8-848F-68FC63F29272}"/>
    <dgm:cxn modelId="{507D40C8-E27C-43CA-89A9-7A33F39F8569}" type="presOf" srcId="{F099DF01-24CE-4D4B-86B4-A0A8F25F3A1D}" destId="{BA1DE3D7-FB2C-4FD1-8389-8D178053E024}" srcOrd="0" destOrd="0" presId="urn:microsoft.com/office/officeart/2005/8/layout/cycle3"/>
    <dgm:cxn modelId="{275FCFE4-E6EE-45DF-B84A-3B8F6BC653C9}" type="presParOf" srcId="{19D16254-369F-43F4-87A0-4FAC3D3C24C9}" destId="{686F18E5-46C4-4671-99B5-51659EDD309C}" srcOrd="0" destOrd="0" presId="urn:microsoft.com/office/officeart/2005/8/layout/cycle3"/>
    <dgm:cxn modelId="{46A45075-EC45-4952-AD41-0E561AA1E050}" type="presParOf" srcId="{686F18E5-46C4-4671-99B5-51659EDD309C}" destId="{50B227BC-D3ED-4D5F-88CA-F7AF77196060}" srcOrd="0" destOrd="0" presId="urn:microsoft.com/office/officeart/2005/8/layout/cycle3"/>
    <dgm:cxn modelId="{0DB56754-2F2F-46EC-AB58-E0707362AAA9}" type="presParOf" srcId="{686F18E5-46C4-4671-99B5-51659EDD309C}" destId="{EEC621D7-A95A-477F-B9FD-606CB7F264E1}" srcOrd="1" destOrd="0" presId="urn:microsoft.com/office/officeart/2005/8/layout/cycle3"/>
    <dgm:cxn modelId="{98435D3E-057A-4460-A148-0C2B2EB84CD4}" type="presParOf" srcId="{686F18E5-46C4-4671-99B5-51659EDD309C}" destId="{14F68A7B-A896-4A3D-8F63-9E285269C2CB}" srcOrd="2" destOrd="0" presId="urn:microsoft.com/office/officeart/2005/8/layout/cycle3"/>
    <dgm:cxn modelId="{2BE8B67C-B11D-4381-B72B-C0C85151947B}" type="presParOf" srcId="{686F18E5-46C4-4671-99B5-51659EDD309C}" destId="{6932EBD1-7778-4A70-8F55-44F71D437C59}" srcOrd="3" destOrd="0" presId="urn:microsoft.com/office/officeart/2005/8/layout/cycle3"/>
    <dgm:cxn modelId="{3D741962-834A-4891-9A2C-B154632C497C}" type="presParOf" srcId="{686F18E5-46C4-4671-99B5-51659EDD309C}" destId="{BA1DE3D7-FB2C-4FD1-8389-8D178053E024}" srcOrd="4" destOrd="0" presId="urn:microsoft.com/office/officeart/2005/8/layout/cycle3"/>
    <dgm:cxn modelId="{4DFC9A0D-B1EB-4A67-9C77-4B47B600E2CB}" type="presParOf" srcId="{686F18E5-46C4-4671-99B5-51659EDD309C}" destId="{47F36D3D-1BE2-4A10-8F59-650B4D7F5F76}"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C45E1F-BD5D-4347-BAEC-FF2F95EC8FCA}" type="doc">
      <dgm:prSet loTypeId="urn:microsoft.com/office/officeart/2005/8/layout/hList9" loCatId="list" qsTypeId="urn:microsoft.com/office/officeart/2005/8/quickstyle/simple5" qsCatId="simple" csTypeId="urn:microsoft.com/office/officeart/2005/8/colors/colorful1#4" csCatId="colorful" phldr="1"/>
      <dgm:spPr/>
      <dgm:t>
        <a:bodyPr/>
        <a:lstStyle/>
        <a:p>
          <a:endParaRPr lang="es-EC"/>
        </a:p>
      </dgm:t>
    </dgm:pt>
    <dgm:pt modelId="{4E2E77DA-6B85-496E-9A2D-2D28B70B2DF7}">
      <dgm:prSet phldrT="[Texto]" custT="1"/>
      <dgm:spPr/>
      <dgm:t>
        <a:bodyPr/>
        <a:lstStyle/>
        <a:p>
          <a:pPr algn="ctr"/>
          <a:r>
            <a:rPr lang="es-EC" sz="1400" b="1" dirty="0" smtClean="0">
              <a:solidFill>
                <a:schemeClr val="tx1"/>
              </a:solidFill>
              <a:latin typeface="+mn-lt"/>
            </a:rPr>
            <a:t>Edad de personas encuestadas</a:t>
          </a:r>
          <a:endParaRPr lang="es-EC" sz="1400" b="1" dirty="0">
            <a:solidFill>
              <a:schemeClr val="tx1"/>
            </a:solidFill>
            <a:latin typeface="+mn-lt"/>
          </a:endParaRPr>
        </a:p>
      </dgm:t>
    </dgm:pt>
    <dgm:pt modelId="{F7E312CF-570E-445F-820D-E7351BDFB249}" type="parTrans" cxnId="{FA2CEEB8-8BBC-4CB8-97A6-F1D1AEB59D8F}">
      <dgm:prSet/>
      <dgm:spPr/>
      <dgm:t>
        <a:bodyPr/>
        <a:lstStyle/>
        <a:p>
          <a:pPr algn="just"/>
          <a:endParaRPr lang="es-EC" b="1">
            <a:solidFill>
              <a:schemeClr val="tx1"/>
            </a:solidFill>
            <a:latin typeface="+mn-lt"/>
          </a:endParaRPr>
        </a:p>
      </dgm:t>
    </dgm:pt>
    <dgm:pt modelId="{09F63809-AB2A-496C-B7CE-009B88EDC885}" type="sibTrans" cxnId="{FA2CEEB8-8BBC-4CB8-97A6-F1D1AEB59D8F}">
      <dgm:prSet/>
      <dgm:spPr/>
      <dgm:t>
        <a:bodyPr/>
        <a:lstStyle/>
        <a:p>
          <a:pPr algn="just"/>
          <a:endParaRPr lang="es-EC" b="1">
            <a:solidFill>
              <a:schemeClr val="tx1"/>
            </a:solidFill>
            <a:latin typeface="+mn-lt"/>
          </a:endParaRPr>
        </a:p>
      </dgm:t>
    </dgm:pt>
    <dgm:pt modelId="{E5EDB506-1870-4CF7-B543-4318FD538E9E}">
      <dgm:prSet phldrT="[Texto]"/>
      <dgm:spPr/>
      <dgm:t>
        <a:bodyPr/>
        <a:lstStyle/>
        <a:p>
          <a:pPr algn="just"/>
          <a:r>
            <a:rPr lang="es-ES" b="1" dirty="0" smtClean="0">
              <a:solidFill>
                <a:schemeClr val="tx1"/>
              </a:solidFill>
              <a:latin typeface="+mn-lt"/>
            </a:rPr>
            <a:t>44 años =&gt; mayor número</a:t>
          </a:r>
          <a:endParaRPr lang="es-EC" b="1" dirty="0">
            <a:solidFill>
              <a:schemeClr val="tx1"/>
            </a:solidFill>
            <a:latin typeface="+mn-lt"/>
          </a:endParaRPr>
        </a:p>
      </dgm:t>
    </dgm:pt>
    <dgm:pt modelId="{493A2E7B-2F48-440B-B10B-1C0923A46038}" type="parTrans" cxnId="{C910876F-9F04-46D1-9D0A-D0B84FB8E8F6}">
      <dgm:prSet/>
      <dgm:spPr/>
      <dgm:t>
        <a:bodyPr/>
        <a:lstStyle/>
        <a:p>
          <a:pPr algn="just"/>
          <a:endParaRPr lang="es-EC" b="1">
            <a:solidFill>
              <a:schemeClr val="tx1"/>
            </a:solidFill>
            <a:latin typeface="+mn-lt"/>
          </a:endParaRPr>
        </a:p>
      </dgm:t>
    </dgm:pt>
    <dgm:pt modelId="{13842595-23D1-4ABD-BDB8-779AB46C80EF}" type="sibTrans" cxnId="{C910876F-9F04-46D1-9D0A-D0B84FB8E8F6}">
      <dgm:prSet/>
      <dgm:spPr/>
      <dgm:t>
        <a:bodyPr/>
        <a:lstStyle/>
        <a:p>
          <a:pPr algn="just"/>
          <a:endParaRPr lang="es-EC" b="1">
            <a:solidFill>
              <a:schemeClr val="tx1"/>
            </a:solidFill>
            <a:latin typeface="+mn-lt"/>
          </a:endParaRPr>
        </a:p>
      </dgm:t>
    </dgm:pt>
    <dgm:pt modelId="{31A66BC4-07E6-47FD-977A-BC6308E4218F}">
      <dgm:prSet phldrT="[Texto]"/>
      <dgm:spPr/>
      <dgm:t>
        <a:bodyPr/>
        <a:lstStyle/>
        <a:p>
          <a:pPr algn="just"/>
          <a:r>
            <a:rPr lang="es-ES" b="1" dirty="0" smtClean="0">
              <a:solidFill>
                <a:schemeClr val="tx1"/>
              </a:solidFill>
              <a:latin typeface="+mn-lt"/>
            </a:rPr>
            <a:t>23,33, 41 y 46 años =&gt;promedio 29 encuestas c/u</a:t>
          </a:r>
          <a:endParaRPr lang="es-EC" b="1" dirty="0">
            <a:solidFill>
              <a:schemeClr val="tx1"/>
            </a:solidFill>
            <a:latin typeface="+mn-lt"/>
          </a:endParaRPr>
        </a:p>
      </dgm:t>
    </dgm:pt>
    <dgm:pt modelId="{FB897099-E67D-4261-B75B-E52E0469BDBE}" type="parTrans" cxnId="{08AF0E5F-D69A-4575-9ED7-78F9963088BE}">
      <dgm:prSet/>
      <dgm:spPr/>
      <dgm:t>
        <a:bodyPr/>
        <a:lstStyle/>
        <a:p>
          <a:pPr algn="just"/>
          <a:endParaRPr lang="es-EC" b="1">
            <a:solidFill>
              <a:schemeClr val="tx1"/>
            </a:solidFill>
            <a:latin typeface="+mn-lt"/>
          </a:endParaRPr>
        </a:p>
      </dgm:t>
    </dgm:pt>
    <dgm:pt modelId="{C6927658-16B6-48B6-A041-293C628F5C1E}" type="sibTrans" cxnId="{08AF0E5F-D69A-4575-9ED7-78F9963088BE}">
      <dgm:prSet/>
      <dgm:spPr/>
      <dgm:t>
        <a:bodyPr/>
        <a:lstStyle/>
        <a:p>
          <a:pPr algn="just"/>
          <a:endParaRPr lang="es-EC" b="1">
            <a:solidFill>
              <a:schemeClr val="tx1"/>
            </a:solidFill>
            <a:latin typeface="+mn-lt"/>
          </a:endParaRPr>
        </a:p>
      </dgm:t>
    </dgm:pt>
    <dgm:pt modelId="{5B808A6F-40B6-4FC8-A216-717BBA99BE5D}">
      <dgm:prSet phldrT="[Texto]" custT="1"/>
      <dgm:spPr/>
      <dgm:t>
        <a:bodyPr/>
        <a:lstStyle/>
        <a:p>
          <a:pPr algn="ctr"/>
          <a:r>
            <a:rPr lang="es-EC" sz="1400" b="1" dirty="0" smtClean="0">
              <a:solidFill>
                <a:schemeClr val="tx1"/>
              </a:solidFill>
              <a:latin typeface="+mn-lt"/>
            </a:rPr>
            <a:t>Nivel de Educación</a:t>
          </a:r>
          <a:endParaRPr lang="es-EC" sz="1400" b="1" dirty="0">
            <a:solidFill>
              <a:schemeClr val="tx1"/>
            </a:solidFill>
            <a:latin typeface="+mn-lt"/>
          </a:endParaRPr>
        </a:p>
      </dgm:t>
    </dgm:pt>
    <dgm:pt modelId="{6DAD1A86-4330-4EFC-B6B7-F6DF550D0941}" type="parTrans" cxnId="{181D0109-1581-4551-8E33-D603C95A3271}">
      <dgm:prSet/>
      <dgm:spPr/>
      <dgm:t>
        <a:bodyPr/>
        <a:lstStyle/>
        <a:p>
          <a:pPr algn="just"/>
          <a:endParaRPr lang="es-EC" b="1">
            <a:solidFill>
              <a:schemeClr val="tx1"/>
            </a:solidFill>
            <a:latin typeface="+mn-lt"/>
          </a:endParaRPr>
        </a:p>
      </dgm:t>
    </dgm:pt>
    <dgm:pt modelId="{3E988EEE-4700-4595-98C1-3596C5628EBE}" type="sibTrans" cxnId="{181D0109-1581-4551-8E33-D603C95A3271}">
      <dgm:prSet/>
      <dgm:spPr/>
      <dgm:t>
        <a:bodyPr/>
        <a:lstStyle/>
        <a:p>
          <a:pPr algn="just"/>
          <a:endParaRPr lang="es-EC" b="1">
            <a:solidFill>
              <a:schemeClr val="tx1"/>
            </a:solidFill>
            <a:latin typeface="+mn-lt"/>
          </a:endParaRPr>
        </a:p>
      </dgm:t>
    </dgm:pt>
    <dgm:pt modelId="{6CEDBD85-4745-4135-8E05-210ABB74D8B9}">
      <dgm:prSet phldrT="[Texto]"/>
      <dgm:spPr/>
      <dgm:t>
        <a:bodyPr/>
        <a:lstStyle/>
        <a:p>
          <a:pPr algn="just"/>
          <a:r>
            <a:rPr lang="es-EC" b="1" dirty="0" smtClean="0">
              <a:solidFill>
                <a:schemeClr val="tx1"/>
              </a:solidFill>
              <a:latin typeface="+mn-lt"/>
            </a:rPr>
            <a:t>Secundaria =&gt; 169 personas (46%)</a:t>
          </a:r>
          <a:endParaRPr lang="es-EC" b="1" dirty="0">
            <a:solidFill>
              <a:schemeClr val="tx1"/>
            </a:solidFill>
            <a:latin typeface="+mn-lt"/>
          </a:endParaRPr>
        </a:p>
      </dgm:t>
    </dgm:pt>
    <dgm:pt modelId="{1EF43496-6A92-4400-A66B-7816334084C0}" type="parTrans" cxnId="{3D45F1EB-EDD9-4C33-B56D-E3676BE2C80C}">
      <dgm:prSet/>
      <dgm:spPr/>
      <dgm:t>
        <a:bodyPr/>
        <a:lstStyle/>
        <a:p>
          <a:pPr algn="just"/>
          <a:endParaRPr lang="es-EC" b="1">
            <a:solidFill>
              <a:schemeClr val="tx1"/>
            </a:solidFill>
            <a:latin typeface="+mn-lt"/>
          </a:endParaRPr>
        </a:p>
      </dgm:t>
    </dgm:pt>
    <dgm:pt modelId="{9CE65127-97E0-45AC-925F-DD6DC8AFDB7C}" type="sibTrans" cxnId="{3D45F1EB-EDD9-4C33-B56D-E3676BE2C80C}">
      <dgm:prSet/>
      <dgm:spPr/>
      <dgm:t>
        <a:bodyPr/>
        <a:lstStyle/>
        <a:p>
          <a:pPr algn="just"/>
          <a:endParaRPr lang="es-EC" b="1">
            <a:solidFill>
              <a:schemeClr val="tx1"/>
            </a:solidFill>
            <a:latin typeface="+mn-lt"/>
          </a:endParaRPr>
        </a:p>
      </dgm:t>
    </dgm:pt>
    <dgm:pt modelId="{A37930AB-8726-4E2A-9807-05F993594B25}">
      <dgm:prSet phldrT="[Texto]"/>
      <dgm:spPr/>
      <dgm:t>
        <a:bodyPr/>
        <a:lstStyle/>
        <a:p>
          <a:pPr algn="just"/>
          <a:r>
            <a:rPr lang="es-EC" b="1" dirty="0" smtClean="0">
              <a:solidFill>
                <a:schemeClr val="tx1"/>
              </a:solidFill>
              <a:latin typeface="+mn-lt"/>
            </a:rPr>
            <a:t>Primaria =&gt; 89 personas (25%)</a:t>
          </a:r>
          <a:endParaRPr lang="es-EC" b="1" dirty="0">
            <a:solidFill>
              <a:schemeClr val="tx1"/>
            </a:solidFill>
            <a:latin typeface="+mn-lt"/>
          </a:endParaRPr>
        </a:p>
      </dgm:t>
    </dgm:pt>
    <dgm:pt modelId="{91345FE5-D419-4B63-A8E4-68664922460F}" type="parTrans" cxnId="{CADC431E-6B4C-483F-96BC-A67C5AD04384}">
      <dgm:prSet/>
      <dgm:spPr/>
      <dgm:t>
        <a:bodyPr/>
        <a:lstStyle/>
        <a:p>
          <a:pPr algn="just"/>
          <a:endParaRPr lang="es-EC" b="1">
            <a:solidFill>
              <a:schemeClr val="tx1"/>
            </a:solidFill>
            <a:latin typeface="+mn-lt"/>
          </a:endParaRPr>
        </a:p>
      </dgm:t>
    </dgm:pt>
    <dgm:pt modelId="{CBF8B6DD-FB64-471A-B83B-BDFD1D20A4A4}" type="sibTrans" cxnId="{CADC431E-6B4C-483F-96BC-A67C5AD04384}">
      <dgm:prSet/>
      <dgm:spPr/>
      <dgm:t>
        <a:bodyPr/>
        <a:lstStyle/>
        <a:p>
          <a:pPr algn="just"/>
          <a:endParaRPr lang="es-EC" b="1">
            <a:solidFill>
              <a:schemeClr val="tx1"/>
            </a:solidFill>
            <a:latin typeface="+mn-lt"/>
          </a:endParaRPr>
        </a:p>
      </dgm:t>
    </dgm:pt>
    <dgm:pt modelId="{CF0D4A00-8B46-488D-ABA8-D87A41B4A167}" type="pres">
      <dgm:prSet presAssocID="{2FC45E1F-BD5D-4347-BAEC-FF2F95EC8FCA}" presName="list" presStyleCnt="0">
        <dgm:presLayoutVars>
          <dgm:dir/>
          <dgm:animLvl val="lvl"/>
        </dgm:presLayoutVars>
      </dgm:prSet>
      <dgm:spPr/>
      <dgm:t>
        <a:bodyPr/>
        <a:lstStyle/>
        <a:p>
          <a:endParaRPr lang="es-EC"/>
        </a:p>
      </dgm:t>
    </dgm:pt>
    <dgm:pt modelId="{35170B33-73AC-42DF-9D5D-E3E29FEE7910}" type="pres">
      <dgm:prSet presAssocID="{4E2E77DA-6B85-496E-9A2D-2D28B70B2DF7}" presName="posSpace" presStyleCnt="0"/>
      <dgm:spPr/>
    </dgm:pt>
    <dgm:pt modelId="{0B7BCEDD-4337-4871-A194-2EC27DC0E3D5}" type="pres">
      <dgm:prSet presAssocID="{4E2E77DA-6B85-496E-9A2D-2D28B70B2DF7}" presName="vertFlow" presStyleCnt="0"/>
      <dgm:spPr/>
    </dgm:pt>
    <dgm:pt modelId="{A830037B-0A1B-4F04-9B28-FA0708508CC8}" type="pres">
      <dgm:prSet presAssocID="{4E2E77DA-6B85-496E-9A2D-2D28B70B2DF7}" presName="topSpace" presStyleCnt="0"/>
      <dgm:spPr/>
    </dgm:pt>
    <dgm:pt modelId="{97C5C4A8-4044-45CD-89EA-DC841E47E9DC}" type="pres">
      <dgm:prSet presAssocID="{4E2E77DA-6B85-496E-9A2D-2D28B70B2DF7}" presName="firstComp" presStyleCnt="0"/>
      <dgm:spPr/>
    </dgm:pt>
    <dgm:pt modelId="{5D062B4D-3351-4958-9D4E-761325186A9F}" type="pres">
      <dgm:prSet presAssocID="{4E2E77DA-6B85-496E-9A2D-2D28B70B2DF7}" presName="firstChild" presStyleLbl="bgAccFollowNode1" presStyleIdx="0" presStyleCnt="4"/>
      <dgm:spPr/>
      <dgm:t>
        <a:bodyPr/>
        <a:lstStyle/>
        <a:p>
          <a:endParaRPr lang="es-EC"/>
        </a:p>
      </dgm:t>
    </dgm:pt>
    <dgm:pt modelId="{0F5C6183-EE5B-4EEA-9FE6-2DA4A50AEC6E}" type="pres">
      <dgm:prSet presAssocID="{4E2E77DA-6B85-496E-9A2D-2D28B70B2DF7}" presName="firstChildTx" presStyleLbl="bgAccFollowNode1" presStyleIdx="0" presStyleCnt="4">
        <dgm:presLayoutVars>
          <dgm:bulletEnabled val="1"/>
        </dgm:presLayoutVars>
      </dgm:prSet>
      <dgm:spPr/>
      <dgm:t>
        <a:bodyPr/>
        <a:lstStyle/>
        <a:p>
          <a:endParaRPr lang="es-EC"/>
        </a:p>
      </dgm:t>
    </dgm:pt>
    <dgm:pt modelId="{2336793C-3E92-4E1D-9101-AEE89094939D}" type="pres">
      <dgm:prSet presAssocID="{31A66BC4-07E6-47FD-977A-BC6308E4218F}" presName="comp" presStyleCnt="0"/>
      <dgm:spPr/>
    </dgm:pt>
    <dgm:pt modelId="{256107FE-4C02-4481-A038-832901069091}" type="pres">
      <dgm:prSet presAssocID="{31A66BC4-07E6-47FD-977A-BC6308E4218F}" presName="child" presStyleLbl="bgAccFollowNode1" presStyleIdx="1" presStyleCnt="4"/>
      <dgm:spPr/>
      <dgm:t>
        <a:bodyPr/>
        <a:lstStyle/>
        <a:p>
          <a:endParaRPr lang="es-EC"/>
        </a:p>
      </dgm:t>
    </dgm:pt>
    <dgm:pt modelId="{5BCDBE84-36C2-4755-B1F7-07445E769ECE}" type="pres">
      <dgm:prSet presAssocID="{31A66BC4-07E6-47FD-977A-BC6308E4218F}" presName="childTx" presStyleLbl="bgAccFollowNode1" presStyleIdx="1" presStyleCnt="4">
        <dgm:presLayoutVars>
          <dgm:bulletEnabled val="1"/>
        </dgm:presLayoutVars>
      </dgm:prSet>
      <dgm:spPr/>
      <dgm:t>
        <a:bodyPr/>
        <a:lstStyle/>
        <a:p>
          <a:endParaRPr lang="es-EC"/>
        </a:p>
      </dgm:t>
    </dgm:pt>
    <dgm:pt modelId="{72E67530-DAE8-4EFC-ABCB-B0E7CE5B5255}" type="pres">
      <dgm:prSet presAssocID="{4E2E77DA-6B85-496E-9A2D-2D28B70B2DF7}" presName="negSpace" presStyleCnt="0"/>
      <dgm:spPr/>
    </dgm:pt>
    <dgm:pt modelId="{3AA538A8-0E17-4767-8AD1-3CE152EF596C}" type="pres">
      <dgm:prSet presAssocID="{4E2E77DA-6B85-496E-9A2D-2D28B70B2DF7}" presName="circle" presStyleLbl="node1" presStyleIdx="0" presStyleCnt="2" custScaleX="118913" custScaleY="124912" custLinFactNeighborX="-218" custLinFactNeighborY="-34853"/>
      <dgm:spPr/>
      <dgm:t>
        <a:bodyPr/>
        <a:lstStyle/>
        <a:p>
          <a:endParaRPr lang="es-EC"/>
        </a:p>
      </dgm:t>
    </dgm:pt>
    <dgm:pt modelId="{01C20980-6B4E-4F10-9043-1D40E5674B9F}" type="pres">
      <dgm:prSet presAssocID="{09F63809-AB2A-496C-B7CE-009B88EDC885}" presName="transSpace" presStyleCnt="0"/>
      <dgm:spPr/>
    </dgm:pt>
    <dgm:pt modelId="{B9C9402A-6858-4FD7-B05D-1FAAB33AD94F}" type="pres">
      <dgm:prSet presAssocID="{5B808A6F-40B6-4FC8-A216-717BBA99BE5D}" presName="posSpace" presStyleCnt="0"/>
      <dgm:spPr/>
    </dgm:pt>
    <dgm:pt modelId="{115C7BEA-09BA-4BF5-9042-0D7362436EC2}" type="pres">
      <dgm:prSet presAssocID="{5B808A6F-40B6-4FC8-A216-717BBA99BE5D}" presName="vertFlow" presStyleCnt="0"/>
      <dgm:spPr/>
    </dgm:pt>
    <dgm:pt modelId="{34F026E9-C560-4CBC-A9B8-BB5DB0DFEC34}" type="pres">
      <dgm:prSet presAssocID="{5B808A6F-40B6-4FC8-A216-717BBA99BE5D}" presName="topSpace" presStyleCnt="0"/>
      <dgm:spPr/>
    </dgm:pt>
    <dgm:pt modelId="{078A06E8-2B10-42C2-AAB9-6D909CFD72FB}" type="pres">
      <dgm:prSet presAssocID="{5B808A6F-40B6-4FC8-A216-717BBA99BE5D}" presName="firstComp" presStyleCnt="0"/>
      <dgm:spPr/>
    </dgm:pt>
    <dgm:pt modelId="{ECFF4739-0DDF-4009-9ED2-6017569177B2}" type="pres">
      <dgm:prSet presAssocID="{5B808A6F-40B6-4FC8-A216-717BBA99BE5D}" presName="firstChild" presStyleLbl="bgAccFollowNode1" presStyleIdx="2" presStyleCnt="4"/>
      <dgm:spPr/>
      <dgm:t>
        <a:bodyPr/>
        <a:lstStyle/>
        <a:p>
          <a:endParaRPr lang="es-EC"/>
        </a:p>
      </dgm:t>
    </dgm:pt>
    <dgm:pt modelId="{9EC476FA-9D96-46B0-BE81-EDD2C438DBD0}" type="pres">
      <dgm:prSet presAssocID="{5B808A6F-40B6-4FC8-A216-717BBA99BE5D}" presName="firstChildTx" presStyleLbl="bgAccFollowNode1" presStyleIdx="2" presStyleCnt="4">
        <dgm:presLayoutVars>
          <dgm:bulletEnabled val="1"/>
        </dgm:presLayoutVars>
      </dgm:prSet>
      <dgm:spPr/>
      <dgm:t>
        <a:bodyPr/>
        <a:lstStyle/>
        <a:p>
          <a:endParaRPr lang="es-EC"/>
        </a:p>
      </dgm:t>
    </dgm:pt>
    <dgm:pt modelId="{60C7BC58-0F45-465D-97BF-A74E49050E41}" type="pres">
      <dgm:prSet presAssocID="{A37930AB-8726-4E2A-9807-05F993594B25}" presName="comp" presStyleCnt="0"/>
      <dgm:spPr/>
    </dgm:pt>
    <dgm:pt modelId="{8E92C6BB-B51C-4431-B395-28819ADCCE99}" type="pres">
      <dgm:prSet presAssocID="{A37930AB-8726-4E2A-9807-05F993594B25}" presName="child" presStyleLbl="bgAccFollowNode1" presStyleIdx="3" presStyleCnt="4"/>
      <dgm:spPr/>
      <dgm:t>
        <a:bodyPr/>
        <a:lstStyle/>
        <a:p>
          <a:endParaRPr lang="es-EC"/>
        </a:p>
      </dgm:t>
    </dgm:pt>
    <dgm:pt modelId="{4E7C73EC-C96C-4967-8476-6994DBD9A8BA}" type="pres">
      <dgm:prSet presAssocID="{A37930AB-8726-4E2A-9807-05F993594B25}" presName="childTx" presStyleLbl="bgAccFollowNode1" presStyleIdx="3" presStyleCnt="4">
        <dgm:presLayoutVars>
          <dgm:bulletEnabled val="1"/>
        </dgm:presLayoutVars>
      </dgm:prSet>
      <dgm:spPr/>
      <dgm:t>
        <a:bodyPr/>
        <a:lstStyle/>
        <a:p>
          <a:endParaRPr lang="es-EC"/>
        </a:p>
      </dgm:t>
    </dgm:pt>
    <dgm:pt modelId="{AB11A854-85C8-420C-9300-F89299ECB0B4}" type="pres">
      <dgm:prSet presAssocID="{5B808A6F-40B6-4FC8-A216-717BBA99BE5D}" presName="negSpace" presStyleCnt="0"/>
      <dgm:spPr/>
    </dgm:pt>
    <dgm:pt modelId="{B11D1984-5882-4643-946E-AD769AF0B689}" type="pres">
      <dgm:prSet presAssocID="{5B808A6F-40B6-4FC8-A216-717BBA99BE5D}" presName="circle" presStyleLbl="node1" presStyleIdx="1" presStyleCnt="2" custScaleX="118913" custScaleY="124912" custLinFactNeighborX="-4487" custLinFactNeighborY="-34853"/>
      <dgm:spPr/>
      <dgm:t>
        <a:bodyPr/>
        <a:lstStyle/>
        <a:p>
          <a:endParaRPr lang="es-EC"/>
        </a:p>
      </dgm:t>
    </dgm:pt>
  </dgm:ptLst>
  <dgm:cxnLst>
    <dgm:cxn modelId="{B74FFB46-78EC-455D-9167-98D329497CD3}" type="presOf" srcId="{A37930AB-8726-4E2A-9807-05F993594B25}" destId="{4E7C73EC-C96C-4967-8476-6994DBD9A8BA}" srcOrd="1" destOrd="0" presId="urn:microsoft.com/office/officeart/2005/8/layout/hList9"/>
    <dgm:cxn modelId="{6EC79846-465C-43B3-A482-70082281EF92}" type="presOf" srcId="{31A66BC4-07E6-47FD-977A-BC6308E4218F}" destId="{256107FE-4C02-4481-A038-832901069091}" srcOrd="0" destOrd="0" presId="urn:microsoft.com/office/officeart/2005/8/layout/hList9"/>
    <dgm:cxn modelId="{C910876F-9F04-46D1-9D0A-D0B84FB8E8F6}" srcId="{4E2E77DA-6B85-496E-9A2D-2D28B70B2DF7}" destId="{E5EDB506-1870-4CF7-B543-4318FD538E9E}" srcOrd="0" destOrd="0" parTransId="{493A2E7B-2F48-440B-B10B-1C0923A46038}" sibTransId="{13842595-23D1-4ABD-BDB8-779AB46C80EF}"/>
    <dgm:cxn modelId="{7A2A6208-7D81-4251-85C2-3E8FE56F3FA4}" type="presOf" srcId="{31A66BC4-07E6-47FD-977A-BC6308E4218F}" destId="{5BCDBE84-36C2-4755-B1F7-07445E769ECE}" srcOrd="1" destOrd="0" presId="urn:microsoft.com/office/officeart/2005/8/layout/hList9"/>
    <dgm:cxn modelId="{AF741F3C-534C-44FF-A908-6253ACC37772}" type="presOf" srcId="{E5EDB506-1870-4CF7-B543-4318FD538E9E}" destId="{0F5C6183-EE5B-4EEA-9FE6-2DA4A50AEC6E}" srcOrd="1" destOrd="0" presId="urn:microsoft.com/office/officeart/2005/8/layout/hList9"/>
    <dgm:cxn modelId="{FA2CEEB8-8BBC-4CB8-97A6-F1D1AEB59D8F}" srcId="{2FC45E1F-BD5D-4347-BAEC-FF2F95EC8FCA}" destId="{4E2E77DA-6B85-496E-9A2D-2D28B70B2DF7}" srcOrd="0" destOrd="0" parTransId="{F7E312CF-570E-445F-820D-E7351BDFB249}" sibTransId="{09F63809-AB2A-496C-B7CE-009B88EDC885}"/>
    <dgm:cxn modelId="{CADC431E-6B4C-483F-96BC-A67C5AD04384}" srcId="{5B808A6F-40B6-4FC8-A216-717BBA99BE5D}" destId="{A37930AB-8726-4E2A-9807-05F993594B25}" srcOrd="1" destOrd="0" parTransId="{91345FE5-D419-4B63-A8E4-68664922460F}" sibTransId="{CBF8B6DD-FB64-471A-B83B-BDFD1D20A4A4}"/>
    <dgm:cxn modelId="{28CD972D-C282-4056-A902-AA1FCAF412EF}" type="presOf" srcId="{5B808A6F-40B6-4FC8-A216-717BBA99BE5D}" destId="{B11D1984-5882-4643-946E-AD769AF0B689}" srcOrd="0" destOrd="0" presId="urn:microsoft.com/office/officeart/2005/8/layout/hList9"/>
    <dgm:cxn modelId="{181D0109-1581-4551-8E33-D603C95A3271}" srcId="{2FC45E1F-BD5D-4347-BAEC-FF2F95EC8FCA}" destId="{5B808A6F-40B6-4FC8-A216-717BBA99BE5D}" srcOrd="1" destOrd="0" parTransId="{6DAD1A86-4330-4EFC-B6B7-F6DF550D0941}" sibTransId="{3E988EEE-4700-4595-98C1-3596C5628EBE}"/>
    <dgm:cxn modelId="{22BF2DB7-A860-4C87-B370-C1DE44F60F92}" type="presOf" srcId="{4E2E77DA-6B85-496E-9A2D-2D28B70B2DF7}" destId="{3AA538A8-0E17-4767-8AD1-3CE152EF596C}" srcOrd="0" destOrd="0" presId="urn:microsoft.com/office/officeart/2005/8/layout/hList9"/>
    <dgm:cxn modelId="{3D45F1EB-EDD9-4C33-B56D-E3676BE2C80C}" srcId="{5B808A6F-40B6-4FC8-A216-717BBA99BE5D}" destId="{6CEDBD85-4745-4135-8E05-210ABB74D8B9}" srcOrd="0" destOrd="0" parTransId="{1EF43496-6A92-4400-A66B-7816334084C0}" sibTransId="{9CE65127-97E0-45AC-925F-DD6DC8AFDB7C}"/>
    <dgm:cxn modelId="{0EF78E58-CF95-451B-B71E-1D77676FE512}" type="presOf" srcId="{E5EDB506-1870-4CF7-B543-4318FD538E9E}" destId="{5D062B4D-3351-4958-9D4E-761325186A9F}" srcOrd="0" destOrd="0" presId="urn:microsoft.com/office/officeart/2005/8/layout/hList9"/>
    <dgm:cxn modelId="{08AF0E5F-D69A-4575-9ED7-78F9963088BE}" srcId="{4E2E77DA-6B85-496E-9A2D-2D28B70B2DF7}" destId="{31A66BC4-07E6-47FD-977A-BC6308E4218F}" srcOrd="1" destOrd="0" parTransId="{FB897099-E67D-4261-B75B-E52E0469BDBE}" sibTransId="{C6927658-16B6-48B6-A041-293C628F5C1E}"/>
    <dgm:cxn modelId="{6F4902C7-C493-4298-91F6-0546C5D28AEE}" type="presOf" srcId="{2FC45E1F-BD5D-4347-BAEC-FF2F95EC8FCA}" destId="{CF0D4A00-8B46-488D-ABA8-D87A41B4A167}" srcOrd="0" destOrd="0" presId="urn:microsoft.com/office/officeart/2005/8/layout/hList9"/>
    <dgm:cxn modelId="{4340DD6C-8C64-4424-B1D5-DD295564286F}" type="presOf" srcId="{A37930AB-8726-4E2A-9807-05F993594B25}" destId="{8E92C6BB-B51C-4431-B395-28819ADCCE99}" srcOrd="0" destOrd="0" presId="urn:microsoft.com/office/officeart/2005/8/layout/hList9"/>
    <dgm:cxn modelId="{239B7167-DE95-4E92-A43B-5DA1C2CBC725}" type="presOf" srcId="{6CEDBD85-4745-4135-8E05-210ABB74D8B9}" destId="{ECFF4739-0DDF-4009-9ED2-6017569177B2}" srcOrd="0" destOrd="0" presId="urn:microsoft.com/office/officeart/2005/8/layout/hList9"/>
    <dgm:cxn modelId="{9A8CF119-5F8D-4069-91D0-EC7FEBEE618B}" type="presOf" srcId="{6CEDBD85-4745-4135-8E05-210ABB74D8B9}" destId="{9EC476FA-9D96-46B0-BE81-EDD2C438DBD0}" srcOrd="1" destOrd="0" presId="urn:microsoft.com/office/officeart/2005/8/layout/hList9"/>
    <dgm:cxn modelId="{6C79BC27-9E0F-4A04-B0C8-BEF06E5C4A62}" type="presParOf" srcId="{CF0D4A00-8B46-488D-ABA8-D87A41B4A167}" destId="{35170B33-73AC-42DF-9D5D-E3E29FEE7910}" srcOrd="0" destOrd="0" presId="urn:microsoft.com/office/officeart/2005/8/layout/hList9"/>
    <dgm:cxn modelId="{3AAA0172-381A-4668-9694-57F053ACFD62}" type="presParOf" srcId="{CF0D4A00-8B46-488D-ABA8-D87A41B4A167}" destId="{0B7BCEDD-4337-4871-A194-2EC27DC0E3D5}" srcOrd="1" destOrd="0" presId="urn:microsoft.com/office/officeart/2005/8/layout/hList9"/>
    <dgm:cxn modelId="{7646B37C-B2C4-48DC-856B-AECE7C86BCB8}" type="presParOf" srcId="{0B7BCEDD-4337-4871-A194-2EC27DC0E3D5}" destId="{A830037B-0A1B-4F04-9B28-FA0708508CC8}" srcOrd="0" destOrd="0" presId="urn:microsoft.com/office/officeart/2005/8/layout/hList9"/>
    <dgm:cxn modelId="{F2B8E96E-A070-467B-82E9-22BDD2CCC450}" type="presParOf" srcId="{0B7BCEDD-4337-4871-A194-2EC27DC0E3D5}" destId="{97C5C4A8-4044-45CD-89EA-DC841E47E9DC}" srcOrd="1" destOrd="0" presId="urn:microsoft.com/office/officeart/2005/8/layout/hList9"/>
    <dgm:cxn modelId="{8662C7E4-D911-4506-B02F-C72982DDA2B9}" type="presParOf" srcId="{97C5C4A8-4044-45CD-89EA-DC841E47E9DC}" destId="{5D062B4D-3351-4958-9D4E-761325186A9F}" srcOrd="0" destOrd="0" presId="urn:microsoft.com/office/officeart/2005/8/layout/hList9"/>
    <dgm:cxn modelId="{73BF176C-C82D-4D8D-A257-236B4E3CAC6E}" type="presParOf" srcId="{97C5C4A8-4044-45CD-89EA-DC841E47E9DC}" destId="{0F5C6183-EE5B-4EEA-9FE6-2DA4A50AEC6E}" srcOrd="1" destOrd="0" presId="urn:microsoft.com/office/officeart/2005/8/layout/hList9"/>
    <dgm:cxn modelId="{48176C0D-481D-4EAE-B91A-1C6BBCE36B4E}" type="presParOf" srcId="{0B7BCEDD-4337-4871-A194-2EC27DC0E3D5}" destId="{2336793C-3E92-4E1D-9101-AEE89094939D}" srcOrd="2" destOrd="0" presId="urn:microsoft.com/office/officeart/2005/8/layout/hList9"/>
    <dgm:cxn modelId="{9B116BDF-8820-483D-A997-BA595EE733CB}" type="presParOf" srcId="{2336793C-3E92-4E1D-9101-AEE89094939D}" destId="{256107FE-4C02-4481-A038-832901069091}" srcOrd="0" destOrd="0" presId="urn:microsoft.com/office/officeart/2005/8/layout/hList9"/>
    <dgm:cxn modelId="{838B4AD0-6EF2-41D5-9352-B1157F1127AD}" type="presParOf" srcId="{2336793C-3E92-4E1D-9101-AEE89094939D}" destId="{5BCDBE84-36C2-4755-B1F7-07445E769ECE}" srcOrd="1" destOrd="0" presId="urn:microsoft.com/office/officeart/2005/8/layout/hList9"/>
    <dgm:cxn modelId="{30E96421-E3C6-4499-8C49-E13DAEE08673}" type="presParOf" srcId="{CF0D4A00-8B46-488D-ABA8-D87A41B4A167}" destId="{72E67530-DAE8-4EFC-ABCB-B0E7CE5B5255}" srcOrd="2" destOrd="0" presId="urn:microsoft.com/office/officeart/2005/8/layout/hList9"/>
    <dgm:cxn modelId="{1894ACBF-7095-4A8C-B4AE-78CC419D5EB3}" type="presParOf" srcId="{CF0D4A00-8B46-488D-ABA8-D87A41B4A167}" destId="{3AA538A8-0E17-4767-8AD1-3CE152EF596C}" srcOrd="3" destOrd="0" presId="urn:microsoft.com/office/officeart/2005/8/layout/hList9"/>
    <dgm:cxn modelId="{1A6EC2A7-082C-45F4-BEDB-4152EE00FCFE}" type="presParOf" srcId="{CF0D4A00-8B46-488D-ABA8-D87A41B4A167}" destId="{01C20980-6B4E-4F10-9043-1D40E5674B9F}" srcOrd="4" destOrd="0" presId="urn:microsoft.com/office/officeart/2005/8/layout/hList9"/>
    <dgm:cxn modelId="{46DEE598-CED7-4593-91CA-9F4C9EBCD23D}" type="presParOf" srcId="{CF0D4A00-8B46-488D-ABA8-D87A41B4A167}" destId="{B9C9402A-6858-4FD7-B05D-1FAAB33AD94F}" srcOrd="5" destOrd="0" presId="urn:microsoft.com/office/officeart/2005/8/layout/hList9"/>
    <dgm:cxn modelId="{181CB46A-9D28-434E-BC1B-DA58105F110F}" type="presParOf" srcId="{CF0D4A00-8B46-488D-ABA8-D87A41B4A167}" destId="{115C7BEA-09BA-4BF5-9042-0D7362436EC2}" srcOrd="6" destOrd="0" presId="urn:microsoft.com/office/officeart/2005/8/layout/hList9"/>
    <dgm:cxn modelId="{39FCE310-2C1E-47F1-A0E5-A060965276C2}" type="presParOf" srcId="{115C7BEA-09BA-4BF5-9042-0D7362436EC2}" destId="{34F026E9-C560-4CBC-A9B8-BB5DB0DFEC34}" srcOrd="0" destOrd="0" presId="urn:microsoft.com/office/officeart/2005/8/layout/hList9"/>
    <dgm:cxn modelId="{BD91BFC5-9816-4AC6-98AB-AD05392861E8}" type="presParOf" srcId="{115C7BEA-09BA-4BF5-9042-0D7362436EC2}" destId="{078A06E8-2B10-42C2-AAB9-6D909CFD72FB}" srcOrd="1" destOrd="0" presId="urn:microsoft.com/office/officeart/2005/8/layout/hList9"/>
    <dgm:cxn modelId="{53CDD17C-74A0-4D20-B311-9629059AD028}" type="presParOf" srcId="{078A06E8-2B10-42C2-AAB9-6D909CFD72FB}" destId="{ECFF4739-0DDF-4009-9ED2-6017569177B2}" srcOrd="0" destOrd="0" presId="urn:microsoft.com/office/officeart/2005/8/layout/hList9"/>
    <dgm:cxn modelId="{4140CA05-579C-4651-8046-63D883B1CAB7}" type="presParOf" srcId="{078A06E8-2B10-42C2-AAB9-6D909CFD72FB}" destId="{9EC476FA-9D96-46B0-BE81-EDD2C438DBD0}" srcOrd="1" destOrd="0" presId="urn:microsoft.com/office/officeart/2005/8/layout/hList9"/>
    <dgm:cxn modelId="{AD91BC7F-4BE6-4032-96CC-11F7108050ED}" type="presParOf" srcId="{115C7BEA-09BA-4BF5-9042-0D7362436EC2}" destId="{60C7BC58-0F45-465D-97BF-A74E49050E41}" srcOrd="2" destOrd="0" presId="urn:microsoft.com/office/officeart/2005/8/layout/hList9"/>
    <dgm:cxn modelId="{16139500-4082-483E-B378-1C7E086991C1}" type="presParOf" srcId="{60C7BC58-0F45-465D-97BF-A74E49050E41}" destId="{8E92C6BB-B51C-4431-B395-28819ADCCE99}" srcOrd="0" destOrd="0" presId="urn:microsoft.com/office/officeart/2005/8/layout/hList9"/>
    <dgm:cxn modelId="{22BF1651-2157-4B12-86F0-DF97923ADE42}" type="presParOf" srcId="{60C7BC58-0F45-465D-97BF-A74E49050E41}" destId="{4E7C73EC-C96C-4967-8476-6994DBD9A8BA}" srcOrd="1" destOrd="0" presId="urn:microsoft.com/office/officeart/2005/8/layout/hList9"/>
    <dgm:cxn modelId="{E9D38D8E-1EC8-4C42-860F-E24FBA2C6B22}" type="presParOf" srcId="{CF0D4A00-8B46-488D-ABA8-D87A41B4A167}" destId="{AB11A854-85C8-420C-9300-F89299ECB0B4}" srcOrd="7" destOrd="0" presId="urn:microsoft.com/office/officeart/2005/8/layout/hList9"/>
    <dgm:cxn modelId="{2D19007D-BE98-44A6-9DDA-9492F5D144B0}" type="presParOf" srcId="{CF0D4A00-8B46-488D-ABA8-D87A41B4A167}" destId="{B11D1984-5882-4643-946E-AD769AF0B689}" srcOrd="8"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84BDAA-6C33-4A7E-BEA8-B341E1A0758A}"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C"/>
        </a:p>
      </dgm:t>
    </dgm:pt>
    <dgm:pt modelId="{62F2E587-EC3F-435A-95BA-B1D428547B92}">
      <dgm:prSet phldrT="[Texto]"/>
      <dgm:spPr/>
      <dgm:t>
        <a:bodyPr/>
        <a:lstStyle/>
        <a:p>
          <a:r>
            <a:rPr lang="es-ES" b="1" dirty="0" smtClean="0"/>
            <a:t>Giro de negocio</a:t>
          </a:r>
          <a:endParaRPr lang="es-EC" dirty="0"/>
        </a:p>
      </dgm:t>
    </dgm:pt>
    <dgm:pt modelId="{8D57A90C-F648-4F80-BD65-45065BD754F7}" type="parTrans" cxnId="{5DE79399-3E9E-4B83-8885-E66C1FE1C695}">
      <dgm:prSet/>
      <dgm:spPr/>
      <dgm:t>
        <a:bodyPr/>
        <a:lstStyle/>
        <a:p>
          <a:endParaRPr lang="es-EC"/>
        </a:p>
      </dgm:t>
    </dgm:pt>
    <dgm:pt modelId="{D34AFAE1-7150-4C0E-9287-807BC931522C}" type="sibTrans" cxnId="{5DE79399-3E9E-4B83-8885-E66C1FE1C695}">
      <dgm:prSet/>
      <dgm:spPr/>
      <dgm:t>
        <a:bodyPr/>
        <a:lstStyle/>
        <a:p>
          <a:endParaRPr lang="es-EC"/>
        </a:p>
      </dgm:t>
    </dgm:pt>
    <dgm:pt modelId="{DB39BA56-4CD3-4453-A635-8386336E907A}">
      <dgm:prSet phldrT="[Texto]"/>
      <dgm:spPr/>
      <dgm:t>
        <a:bodyPr/>
        <a:lstStyle/>
        <a:p>
          <a:r>
            <a:rPr lang="es-ES" dirty="0" smtClean="0"/>
            <a:t>Agroindustrial =&gt; 131 personas</a:t>
          </a:r>
          <a:endParaRPr lang="es-EC" dirty="0"/>
        </a:p>
      </dgm:t>
    </dgm:pt>
    <dgm:pt modelId="{4AED8F60-9BFE-46C4-B65B-33B0DF53B438}" type="parTrans" cxnId="{E6D340D3-A595-4115-A5DD-EA4E450EEB86}">
      <dgm:prSet/>
      <dgm:spPr/>
      <dgm:t>
        <a:bodyPr/>
        <a:lstStyle/>
        <a:p>
          <a:endParaRPr lang="es-EC"/>
        </a:p>
      </dgm:t>
    </dgm:pt>
    <dgm:pt modelId="{FF4003CB-34EA-42A5-B054-B3694B5B6AFA}" type="sibTrans" cxnId="{E6D340D3-A595-4115-A5DD-EA4E450EEB86}">
      <dgm:prSet/>
      <dgm:spPr/>
      <dgm:t>
        <a:bodyPr/>
        <a:lstStyle/>
        <a:p>
          <a:endParaRPr lang="es-EC"/>
        </a:p>
      </dgm:t>
    </dgm:pt>
    <dgm:pt modelId="{5ECA1D5E-F110-4E47-8DF0-578B1B4E0072}">
      <dgm:prSet phldrT="[Texto]"/>
      <dgm:spPr/>
      <dgm:t>
        <a:bodyPr/>
        <a:lstStyle/>
        <a:p>
          <a:r>
            <a:rPr lang="es-ES" dirty="0" smtClean="0"/>
            <a:t>Agricultura, ganadería, silvicultura y pesca =&gt; 73 personas</a:t>
          </a:r>
          <a:endParaRPr lang="es-EC" dirty="0"/>
        </a:p>
      </dgm:t>
    </dgm:pt>
    <dgm:pt modelId="{1B7071AA-B35C-4B38-8CDC-7A587F1A4D11}" type="parTrans" cxnId="{16A625B5-E470-462D-AC7D-3B3263368FE0}">
      <dgm:prSet/>
      <dgm:spPr/>
      <dgm:t>
        <a:bodyPr/>
        <a:lstStyle/>
        <a:p>
          <a:endParaRPr lang="es-EC"/>
        </a:p>
      </dgm:t>
    </dgm:pt>
    <dgm:pt modelId="{3B5DB7B0-3ABE-4560-B308-425A79668759}" type="sibTrans" cxnId="{16A625B5-E470-462D-AC7D-3B3263368FE0}">
      <dgm:prSet/>
      <dgm:spPr/>
      <dgm:t>
        <a:bodyPr/>
        <a:lstStyle/>
        <a:p>
          <a:endParaRPr lang="es-EC"/>
        </a:p>
      </dgm:t>
    </dgm:pt>
    <dgm:pt modelId="{336BDB8A-8C6C-442F-9745-BD4B8A7FAC2E}" type="pres">
      <dgm:prSet presAssocID="{EB84BDAA-6C33-4A7E-BEA8-B341E1A0758A}" presName="Name0" presStyleCnt="0">
        <dgm:presLayoutVars>
          <dgm:dir/>
          <dgm:animLvl val="lvl"/>
          <dgm:resizeHandles/>
        </dgm:presLayoutVars>
      </dgm:prSet>
      <dgm:spPr/>
      <dgm:t>
        <a:bodyPr/>
        <a:lstStyle/>
        <a:p>
          <a:endParaRPr lang="es-EC"/>
        </a:p>
      </dgm:t>
    </dgm:pt>
    <dgm:pt modelId="{D6F9F4B9-5F2B-4217-BAEA-575167C756B8}" type="pres">
      <dgm:prSet presAssocID="{62F2E587-EC3F-435A-95BA-B1D428547B92}" presName="linNode" presStyleCnt="0"/>
      <dgm:spPr/>
    </dgm:pt>
    <dgm:pt modelId="{4B79959F-6B9D-4A51-9E38-6E3D7D75D901}" type="pres">
      <dgm:prSet presAssocID="{62F2E587-EC3F-435A-95BA-B1D428547B92}" presName="parentShp" presStyleLbl="node1" presStyleIdx="0" presStyleCnt="1">
        <dgm:presLayoutVars>
          <dgm:bulletEnabled val="1"/>
        </dgm:presLayoutVars>
      </dgm:prSet>
      <dgm:spPr/>
      <dgm:t>
        <a:bodyPr/>
        <a:lstStyle/>
        <a:p>
          <a:endParaRPr lang="es-EC"/>
        </a:p>
      </dgm:t>
    </dgm:pt>
    <dgm:pt modelId="{C30A2350-62B8-48BD-B3C0-C47243D7A598}" type="pres">
      <dgm:prSet presAssocID="{62F2E587-EC3F-435A-95BA-B1D428547B92}" presName="childShp" presStyleLbl="bgAccFollowNode1" presStyleIdx="0" presStyleCnt="1">
        <dgm:presLayoutVars>
          <dgm:bulletEnabled val="1"/>
        </dgm:presLayoutVars>
      </dgm:prSet>
      <dgm:spPr/>
      <dgm:t>
        <a:bodyPr/>
        <a:lstStyle/>
        <a:p>
          <a:endParaRPr lang="es-EC"/>
        </a:p>
      </dgm:t>
    </dgm:pt>
  </dgm:ptLst>
  <dgm:cxnLst>
    <dgm:cxn modelId="{E6D340D3-A595-4115-A5DD-EA4E450EEB86}" srcId="{62F2E587-EC3F-435A-95BA-B1D428547B92}" destId="{DB39BA56-4CD3-4453-A635-8386336E907A}" srcOrd="0" destOrd="0" parTransId="{4AED8F60-9BFE-46C4-B65B-33B0DF53B438}" sibTransId="{FF4003CB-34EA-42A5-B054-B3694B5B6AFA}"/>
    <dgm:cxn modelId="{85B47BC4-F6DE-4975-9D9E-DB487E5CEC36}" type="presOf" srcId="{DB39BA56-4CD3-4453-A635-8386336E907A}" destId="{C30A2350-62B8-48BD-B3C0-C47243D7A598}" srcOrd="0" destOrd="0" presId="urn:microsoft.com/office/officeart/2005/8/layout/vList6"/>
    <dgm:cxn modelId="{5DE79399-3E9E-4B83-8885-E66C1FE1C695}" srcId="{EB84BDAA-6C33-4A7E-BEA8-B341E1A0758A}" destId="{62F2E587-EC3F-435A-95BA-B1D428547B92}" srcOrd="0" destOrd="0" parTransId="{8D57A90C-F648-4F80-BD65-45065BD754F7}" sibTransId="{D34AFAE1-7150-4C0E-9287-807BC931522C}"/>
    <dgm:cxn modelId="{16A625B5-E470-462D-AC7D-3B3263368FE0}" srcId="{62F2E587-EC3F-435A-95BA-B1D428547B92}" destId="{5ECA1D5E-F110-4E47-8DF0-578B1B4E0072}" srcOrd="1" destOrd="0" parTransId="{1B7071AA-B35C-4B38-8CDC-7A587F1A4D11}" sibTransId="{3B5DB7B0-3ABE-4560-B308-425A79668759}"/>
    <dgm:cxn modelId="{607DB7A2-64DD-4C85-8D6E-37DEE4E9D3BA}" type="presOf" srcId="{62F2E587-EC3F-435A-95BA-B1D428547B92}" destId="{4B79959F-6B9D-4A51-9E38-6E3D7D75D901}" srcOrd="0" destOrd="0" presId="urn:microsoft.com/office/officeart/2005/8/layout/vList6"/>
    <dgm:cxn modelId="{8C6B038C-25CA-482D-A08C-8DA5E26098CD}" type="presOf" srcId="{5ECA1D5E-F110-4E47-8DF0-578B1B4E0072}" destId="{C30A2350-62B8-48BD-B3C0-C47243D7A598}" srcOrd="0" destOrd="1" presId="urn:microsoft.com/office/officeart/2005/8/layout/vList6"/>
    <dgm:cxn modelId="{BC8357F1-EB5F-4778-8BC2-ECAFD621F075}" type="presOf" srcId="{EB84BDAA-6C33-4A7E-BEA8-B341E1A0758A}" destId="{336BDB8A-8C6C-442F-9745-BD4B8A7FAC2E}" srcOrd="0" destOrd="0" presId="urn:microsoft.com/office/officeart/2005/8/layout/vList6"/>
    <dgm:cxn modelId="{26A32A6D-E432-4DD2-9FFB-A606F8D904A4}" type="presParOf" srcId="{336BDB8A-8C6C-442F-9745-BD4B8A7FAC2E}" destId="{D6F9F4B9-5F2B-4217-BAEA-575167C756B8}" srcOrd="0" destOrd="0" presId="urn:microsoft.com/office/officeart/2005/8/layout/vList6"/>
    <dgm:cxn modelId="{FD6F7D58-A477-426C-81F5-EC51BBFF28DD}" type="presParOf" srcId="{D6F9F4B9-5F2B-4217-BAEA-575167C756B8}" destId="{4B79959F-6B9D-4A51-9E38-6E3D7D75D901}" srcOrd="0" destOrd="0" presId="urn:microsoft.com/office/officeart/2005/8/layout/vList6"/>
    <dgm:cxn modelId="{F6EFA884-A7ED-4B1E-AAE5-A2A38CC34BA5}" type="presParOf" srcId="{D6F9F4B9-5F2B-4217-BAEA-575167C756B8}" destId="{C30A2350-62B8-48BD-B3C0-C47243D7A59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EF0769-737D-401D-BD91-6461A4E09305}" type="doc">
      <dgm:prSet loTypeId="urn:microsoft.com/office/officeart/2005/8/layout/default#1" loCatId="list" qsTypeId="urn:microsoft.com/office/officeart/2005/8/quickstyle/simple3" qsCatId="simple" csTypeId="urn:microsoft.com/office/officeart/2005/8/colors/colorful1#6" csCatId="colorful" phldr="1"/>
      <dgm:spPr/>
      <dgm:t>
        <a:bodyPr/>
        <a:lstStyle/>
        <a:p>
          <a:endParaRPr lang="es-EC"/>
        </a:p>
      </dgm:t>
    </dgm:pt>
    <dgm:pt modelId="{A26CF0D8-20F6-4E64-BE83-EE78BF851EF4}">
      <dgm:prSet phldrT="[Texto]" custT="1"/>
      <dgm:spPr>
        <a:solidFill>
          <a:schemeClr val="bg1"/>
        </a:solidFill>
        <a:ln>
          <a:solidFill>
            <a:schemeClr val="tx1"/>
          </a:solidFill>
        </a:ln>
      </dgm:spPr>
      <dgm:t>
        <a:bodyPr/>
        <a:lstStyle/>
        <a:p>
          <a:r>
            <a:rPr lang="es-ES" sz="2000" b="1" dirty="0" smtClean="0">
              <a:latin typeface="+mj-lt"/>
              <a:hlinkClick xmlns:r="http://schemas.openxmlformats.org/officeDocument/2006/relationships" r:id="rId1" action="ppaction://hlinksldjump"/>
            </a:rPr>
            <a:t>Ingreso de mercancías desde el exterior a una ZEDE</a:t>
          </a:r>
          <a:endParaRPr lang="es-EC" sz="2000" dirty="0">
            <a:latin typeface="+mj-lt"/>
          </a:endParaRPr>
        </a:p>
      </dgm:t>
    </dgm:pt>
    <dgm:pt modelId="{BA3B51F4-4F27-4FEB-9DF8-67713AF20721}" type="parTrans" cxnId="{0B289A9A-48F8-4BF1-9DB9-6E3C6A60FFBE}">
      <dgm:prSet/>
      <dgm:spPr/>
      <dgm:t>
        <a:bodyPr/>
        <a:lstStyle/>
        <a:p>
          <a:endParaRPr lang="es-EC" sz="2000">
            <a:latin typeface="+mj-lt"/>
          </a:endParaRPr>
        </a:p>
      </dgm:t>
    </dgm:pt>
    <dgm:pt modelId="{7C6822D8-62DC-493D-A2E8-D2FEB0DC4E2E}" type="sibTrans" cxnId="{0B289A9A-48F8-4BF1-9DB9-6E3C6A60FFBE}">
      <dgm:prSet/>
      <dgm:spPr/>
      <dgm:t>
        <a:bodyPr/>
        <a:lstStyle/>
        <a:p>
          <a:endParaRPr lang="es-EC" sz="2000">
            <a:latin typeface="+mj-lt"/>
          </a:endParaRPr>
        </a:p>
      </dgm:t>
    </dgm:pt>
    <dgm:pt modelId="{E11EFB41-D45C-4B44-B884-3B3B113F1CE3}">
      <dgm:prSet phldrT="[Texto]" custT="1"/>
      <dgm:spPr/>
      <dgm:t>
        <a:bodyPr/>
        <a:lstStyle/>
        <a:p>
          <a:r>
            <a:rPr lang="es-ES" sz="2000" b="1" dirty="0" smtClean="0"/>
            <a:t>Salida de mercancías desde una ZEDE al exterior</a:t>
          </a:r>
          <a:endParaRPr lang="es-EC" sz="2000" dirty="0">
            <a:latin typeface="+mj-lt"/>
          </a:endParaRPr>
        </a:p>
      </dgm:t>
    </dgm:pt>
    <dgm:pt modelId="{08092104-2EB0-4682-962B-9906874645EB}" type="parTrans" cxnId="{6AA8A4FA-9853-47CA-98CC-A582A8C443AF}">
      <dgm:prSet/>
      <dgm:spPr/>
      <dgm:t>
        <a:bodyPr/>
        <a:lstStyle/>
        <a:p>
          <a:endParaRPr lang="es-EC" sz="2000">
            <a:latin typeface="+mj-lt"/>
          </a:endParaRPr>
        </a:p>
      </dgm:t>
    </dgm:pt>
    <dgm:pt modelId="{F4FEAFB6-BD55-4220-B60A-640E7D03D376}" type="sibTrans" cxnId="{6AA8A4FA-9853-47CA-98CC-A582A8C443AF}">
      <dgm:prSet/>
      <dgm:spPr/>
      <dgm:t>
        <a:bodyPr/>
        <a:lstStyle/>
        <a:p>
          <a:endParaRPr lang="es-EC" sz="2000">
            <a:latin typeface="+mj-lt"/>
          </a:endParaRPr>
        </a:p>
      </dgm:t>
    </dgm:pt>
    <dgm:pt modelId="{38A583E2-E184-4C8F-8887-6210CE809304}">
      <dgm:prSet phldrT="[Texto]" custT="1"/>
      <dgm:spPr/>
      <dgm:t>
        <a:bodyPr/>
        <a:lstStyle/>
        <a:p>
          <a:r>
            <a:rPr lang="es-ES" sz="2000" b="1" dirty="0" smtClean="0">
              <a:hlinkClick xmlns:r="http://schemas.openxmlformats.org/officeDocument/2006/relationships" r:id="rId2" action="ppaction://hlinksldjump"/>
            </a:rPr>
            <a:t>Ingreso de mercancías a una ZEDE desde territorio aduanero no delimitado</a:t>
          </a:r>
          <a:endParaRPr lang="es-EC" sz="2000" dirty="0">
            <a:latin typeface="+mj-lt"/>
          </a:endParaRPr>
        </a:p>
      </dgm:t>
    </dgm:pt>
    <dgm:pt modelId="{61881917-9B35-43E3-8DF9-DD53A9312370}" type="parTrans" cxnId="{1B41446E-DF2B-4462-8BC8-C678704BCE6C}">
      <dgm:prSet/>
      <dgm:spPr/>
      <dgm:t>
        <a:bodyPr/>
        <a:lstStyle/>
        <a:p>
          <a:endParaRPr lang="es-EC" sz="2000">
            <a:latin typeface="+mj-lt"/>
          </a:endParaRPr>
        </a:p>
      </dgm:t>
    </dgm:pt>
    <dgm:pt modelId="{9F063614-766B-4DD8-9F1B-52179A9BCD50}" type="sibTrans" cxnId="{1B41446E-DF2B-4462-8BC8-C678704BCE6C}">
      <dgm:prSet/>
      <dgm:spPr/>
      <dgm:t>
        <a:bodyPr/>
        <a:lstStyle/>
        <a:p>
          <a:endParaRPr lang="es-EC" sz="2000">
            <a:latin typeface="+mj-lt"/>
          </a:endParaRPr>
        </a:p>
      </dgm:t>
    </dgm:pt>
    <dgm:pt modelId="{44F889CA-7123-406F-B13F-7EE4CC6F4C16}">
      <dgm:prSet phldrT="[Texto]" custT="1"/>
      <dgm:spPr/>
      <dgm:t>
        <a:bodyPr/>
        <a:lstStyle/>
        <a:p>
          <a:r>
            <a:rPr lang="es-ES" sz="2000" b="1" dirty="0" smtClean="0">
              <a:hlinkClick xmlns:r="http://schemas.openxmlformats.org/officeDocument/2006/relationships" r:id="rId3" action="ppaction://hlinksldjump"/>
            </a:rPr>
            <a:t>Salida de mercancías desde una ZEDE al territorio aduanero no delimitado</a:t>
          </a:r>
          <a:endParaRPr lang="es-EC" sz="2000" dirty="0">
            <a:latin typeface="+mj-lt"/>
          </a:endParaRPr>
        </a:p>
      </dgm:t>
    </dgm:pt>
    <dgm:pt modelId="{185C643B-0B93-4872-96AF-AD26CDD15FE9}" type="parTrans" cxnId="{78F0F1EC-3F19-4798-8869-928CF91B32E8}">
      <dgm:prSet/>
      <dgm:spPr/>
      <dgm:t>
        <a:bodyPr/>
        <a:lstStyle/>
        <a:p>
          <a:endParaRPr lang="es-EC" sz="2000">
            <a:latin typeface="+mj-lt"/>
          </a:endParaRPr>
        </a:p>
      </dgm:t>
    </dgm:pt>
    <dgm:pt modelId="{E1C124F4-F9F3-4719-898C-901D889BBBD8}" type="sibTrans" cxnId="{78F0F1EC-3F19-4798-8869-928CF91B32E8}">
      <dgm:prSet/>
      <dgm:spPr/>
      <dgm:t>
        <a:bodyPr/>
        <a:lstStyle/>
        <a:p>
          <a:endParaRPr lang="es-EC" sz="2000">
            <a:latin typeface="+mj-lt"/>
          </a:endParaRPr>
        </a:p>
      </dgm:t>
    </dgm:pt>
    <dgm:pt modelId="{F1C9527C-6E0F-4D2A-AF73-6655D8D47D29}">
      <dgm:prSet phldrT="[Texto]" custT="1"/>
      <dgm:spPr/>
      <dgm:t>
        <a:bodyPr/>
        <a:lstStyle/>
        <a:p>
          <a:r>
            <a:rPr lang="es-ES" sz="2000" b="1" dirty="0" smtClean="0"/>
            <a:t>Tratamiento de los desperdicios</a:t>
          </a:r>
          <a:endParaRPr lang="es-EC" sz="2000" dirty="0">
            <a:latin typeface="+mj-lt"/>
          </a:endParaRPr>
        </a:p>
      </dgm:t>
    </dgm:pt>
    <dgm:pt modelId="{F1670E46-BBBE-4994-A6AE-1AEF6C64E91A}" type="parTrans" cxnId="{5017F7B6-8741-44E0-9991-0598C05EE3AE}">
      <dgm:prSet/>
      <dgm:spPr/>
      <dgm:t>
        <a:bodyPr/>
        <a:lstStyle/>
        <a:p>
          <a:endParaRPr lang="es-EC" sz="2000">
            <a:latin typeface="+mj-lt"/>
          </a:endParaRPr>
        </a:p>
      </dgm:t>
    </dgm:pt>
    <dgm:pt modelId="{DB3A1373-AC26-4072-8E10-E1AF1D41FE7B}" type="sibTrans" cxnId="{5017F7B6-8741-44E0-9991-0598C05EE3AE}">
      <dgm:prSet/>
      <dgm:spPr/>
      <dgm:t>
        <a:bodyPr/>
        <a:lstStyle/>
        <a:p>
          <a:endParaRPr lang="es-EC" sz="2000">
            <a:latin typeface="+mj-lt"/>
          </a:endParaRPr>
        </a:p>
      </dgm:t>
    </dgm:pt>
    <dgm:pt modelId="{8E739F2F-98D2-43DB-989F-1DF4FBEA553C}" type="pres">
      <dgm:prSet presAssocID="{CFEF0769-737D-401D-BD91-6461A4E09305}" presName="diagram" presStyleCnt="0">
        <dgm:presLayoutVars>
          <dgm:dir/>
          <dgm:resizeHandles val="exact"/>
        </dgm:presLayoutVars>
      </dgm:prSet>
      <dgm:spPr/>
      <dgm:t>
        <a:bodyPr/>
        <a:lstStyle/>
        <a:p>
          <a:endParaRPr lang="es-EC"/>
        </a:p>
      </dgm:t>
    </dgm:pt>
    <dgm:pt modelId="{D2BA344F-02B9-452B-8FCA-F52F36628922}" type="pres">
      <dgm:prSet presAssocID="{A26CF0D8-20F6-4E64-BE83-EE78BF851EF4}" presName="node" presStyleLbl="node1" presStyleIdx="0" presStyleCnt="5">
        <dgm:presLayoutVars>
          <dgm:bulletEnabled val="1"/>
        </dgm:presLayoutVars>
      </dgm:prSet>
      <dgm:spPr/>
      <dgm:t>
        <a:bodyPr/>
        <a:lstStyle/>
        <a:p>
          <a:endParaRPr lang="es-EC"/>
        </a:p>
      </dgm:t>
    </dgm:pt>
    <dgm:pt modelId="{3F9FA7C7-54CF-48AF-8F39-5073646178B2}" type="pres">
      <dgm:prSet presAssocID="{7C6822D8-62DC-493D-A2E8-D2FEB0DC4E2E}" presName="sibTrans" presStyleCnt="0"/>
      <dgm:spPr/>
      <dgm:t>
        <a:bodyPr/>
        <a:lstStyle/>
        <a:p>
          <a:endParaRPr lang="es-EC"/>
        </a:p>
      </dgm:t>
    </dgm:pt>
    <dgm:pt modelId="{CC1E6674-8731-4C44-AAC5-27CE37DAFA87}" type="pres">
      <dgm:prSet presAssocID="{E11EFB41-D45C-4B44-B884-3B3B113F1CE3}" presName="node" presStyleLbl="node1" presStyleIdx="1" presStyleCnt="5">
        <dgm:presLayoutVars>
          <dgm:bulletEnabled val="1"/>
        </dgm:presLayoutVars>
      </dgm:prSet>
      <dgm:spPr/>
      <dgm:t>
        <a:bodyPr/>
        <a:lstStyle/>
        <a:p>
          <a:endParaRPr lang="es-EC"/>
        </a:p>
      </dgm:t>
    </dgm:pt>
    <dgm:pt modelId="{51E2DF2C-A887-4D6F-B137-9961088B8D06}" type="pres">
      <dgm:prSet presAssocID="{F4FEAFB6-BD55-4220-B60A-640E7D03D376}" presName="sibTrans" presStyleCnt="0"/>
      <dgm:spPr/>
      <dgm:t>
        <a:bodyPr/>
        <a:lstStyle/>
        <a:p>
          <a:endParaRPr lang="es-EC"/>
        </a:p>
      </dgm:t>
    </dgm:pt>
    <dgm:pt modelId="{A96502BB-F671-4AD8-96F2-ED5EA7DF9A65}" type="pres">
      <dgm:prSet presAssocID="{38A583E2-E184-4C8F-8887-6210CE809304}" presName="node" presStyleLbl="node1" presStyleIdx="2" presStyleCnt="5">
        <dgm:presLayoutVars>
          <dgm:bulletEnabled val="1"/>
        </dgm:presLayoutVars>
      </dgm:prSet>
      <dgm:spPr/>
      <dgm:t>
        <a:bodyPr/>
        <a:lstStyle/>
        <a:p>
          <a:endParaRPr lang="es-EC"/>
        </a:p>
      </dgm:t>
    </dgm:pt>
    <dgm:pt modelId="{D762013F-3BC6-4951-AC06-0DFBDA9200A6}" type="pres">
      <dgm:prSet presAssocID="{9F063614-766B-4DD8-9F1B-52179A9BCD50}" presName="sibTrans" presStyleCnt="0"/>
      <dgm:spPr/>
      <dgm:t>
        <a:bodyPr/>
        <a:lstStyle/>
        <a:p>
          <a:endParaRPr lang="es-EC"/>
        </a:p>
      </dgm:t>
    </dgm:pt>
    <dgm:pt modelId="{BD3E0DEC-BF0D-4793-A0D2-3CF0787264CE}" type="pres">
      <dgm:prSet presAssocID="{44F889CA-7123-406F-B13F-7EE4CC6F4C16}" presName="node" presStyleLbl="node1" presStyleIdx="3" presStyleCnt="5">
        <dgm:presLayoutVars>
          <dgm:bulletEnabled val="1"/>
        </dgm:presLayoutVars>
      </dgm:prSet>
      <dgm:spPr/>
      <dgm:t>
        <a:bodyPr/>
        <a:lstStyle/>
        <a:p>
          <a:endParaRPr lang="es-EC"/>
        </a:p>
      </dgm:t>
    </dgm:pt>
    <dgm:pt modelId="{98D47BB9-8236-40DB-A4FF-DA756FA75613}" type="pres">
      <dgm:prSet presAssocID="{E1C124F4-F9F3-4719-898C-901D889BBBD8}" presName="sibTrans" presStyleCnt="0"/>
      <dgm:spPr/>
      <dgm:t>
        <a:bodyPr/>
        <a:lstStyle/>
        <a:p>
          <a:endParaRPr lang="es-EC"/>
        </a:p>
      </dgm:t>
    </dgm:pt>
    <dgm:pt modelId="{0B017F53-7A0C-4523-9A66-CF33A1406721}" type="pres">
      <dgm:prSet presAssocID="{F1C9527C-6E0F-4D2A-AF73-6655D8D47D29}" presName="node" presStyleLbl="node1" presStyleIdx="4" presStyleCnt="5">
        <dgm:presLayoutVars>
          <dgm:bulletEnabled val="1"/>
        </dgm:presLayoutVars>
      </dgm:prSet>
      <dgm:spPr/>
      <dgm:t>
        <a:bodyPr/>
        <a:lstStyle/>
        <a:p>
          <a:endParaRPr lang="es-EC"/>
        </a:p>
      </dgm:t>
    </dgm:pt>
  </dgm:ptLst>
  <dgm:cxnLst>
    <dgm:cxn modelId="{5017F7B6-8741-44E0-9991-0598C05EE3AE}" srcId="{CFEF0769-737D-401D-BD91-6461A4E09305}" destId="{F1C9527C-6E0F-4D2A-AF73-6655D8D47D29}" srcOrd="4" destOrd="0" parTransId="{F1670E46-BBBE-4994-A6AE-1AEF6C64E91A}" sibTransId="{DB3A1373-AC26-4072-8E10-E1AF1D41FE7B}"/>
    <dgm:cxn modelId="{A4E5BCC7-BA28-4CA2-B52C-FBD306E0D289}" type="presOf" srcId="{44F889CA-7123-406F-B13F-7EE4CC6F4C16}" destId="{BD3E0DEC-BF0D-4793-A0D2-3CF0787264CE}" srcOrd="0" destOrd="0" presId="urn:microsoft.com/office/officeart/2005/8/layout/default#1"/>
    <dgm:cxn modelId="{0B289A9A-48F8-4BF1-9DB9-6E3C6A60FFBE}" srcId="{CFEF0769-737D-401D-BD91-6461A4E09305}" destId="{A26CF0D8-20F6-4E64-BE83-EE78BF851EF4}" srcOrd="0" destOrd="0" parTransId="{BA3B51F4-4F27-4FEB-9DF8-67713AF20721}" sibTransId="{7C6822D8-62DC-493D-A2E8-D2FEB0DC4E2E}"/>
    <dgm:cxn modelId="{CB2F3C13-22EC-434F-9C58-22D5C8604112}" type="presOf" srcId="{A26CF0D8-20F6-4E64-BE83-EE78BF851EF4}" destId="{D2BA344F-02B9-452B-8FCA-F52F36628922}" srcOrd="0" destOrd="0" presId="urn:microsoft.com/office/officeart/2005/8/layout/default#1"/>
    <dgm:cxn modelId="{6AA8A4FA-9853-47CA-98CC-A582A8C443AF}" srcId="{CFEF0769-737D-401D-BD91-6461A4E09305}" destId="{E11EFB41-D45C-4B44-B884-3B3B113F1CE3}" srcOrd="1" destOrd="0" parTransId="{08092104-2EB0-4682-962B-9906874645EB}" sibTransId="{F4FEAFB6-BD55-4220-B60A-640E7D03D376}"/>
    <dgm:cxn modelId="{78F0F1EC-3F19-4798-8869-928CF91B32E8}" srcId="{CFEF0769-737D-401D-BD91-6461A4E09305}" destId="{44F889CA-7123-406F-B13F-7EE4CC6F4C16}" srcOrd="3" destOrd="0" parTransId="{185C643B-0B93-4872-96AF-AD26CDD15FE9}" sibTransId="{E1C124F4-F9F3-4719-898C-901D889BBBD8}"/>
    <dgm:cxn modelId="{9A33ECBA-E1A5-45BF-B385-B315D0D6E8F8}" type="presOf" srcId="{F1C9527C-6E0F-4D2A-AF73-6655D8D47D29}" destId="{0B017F53-7A0C-4523-9A66-CF33A1406721}" srcOrd="0" destOrd="0" presId="urn:microsoft.com/office/officeart/2005/8/layout/default#1"/>
    <dgm:cxn modelId="{77C88494-EBE6-4BAA-B829-7E363BAD2917}" type="presOf" srcId="{38A583E2-E184-4C8F-8887-6210CE809304}" destId="{A96502BB-F671-4AD8-96F2-ED5EA7DF9A65}" srcOrd="0" destOrd="0" presId="urn:microsoft.com/office/officeart/2005/8/layout/default#1"/>
    <dgm:cxn modelId="{B5B60534-EA56-4FCA-A384-B77338EC8913}" type="presOf" srcId="{CFEF0769-737D-401D-BD91-6461A4E09305}" destId="{8E739F2F-98D2-43DB-989F-1DF4FBEA553C}" srcOrd="0" destOrd="0" presId="urn:microsoft.com/office/officeart/2005/8/layout/default#1"/>
    <dgm:cxn modelId="{1B41446E-DF2B-4462-8BC8-C678704BCE6C}" srcId="{CFEF0769-737D-401D-BD91-6461A4E09305}" destId="{38A583E2-E184-4C8F-8887-6210CE809304}" srcOrd="2" destOrd="0" parTransId="{61881917-9B35-43E3-8DF9-DD53A9312370}" sibTransId="{9F063614-766B-4DD8-9F1B-52179A9BCD50}"/>
    <dgm:cxn modelId="{77B638B0-C792-4B25-9FC7-16542BB1DD3A}" type="presOf" srcId="{E11EFB41-D45C-4B44-B884-3B3B113F1CE3}" destId="{CC1E6674-8731-4C44-AAC5-27CE37DAFA87}" srcOrd="0" destOrd="0" presId="urn:microsoft.com/office/officeart/2005/8/layout/default#1"/>
    <dgm:cxn modelId="{9DF0DDC2-8A40-48E2-BA88-81645547BE54}" type="presParOf" srcId="{8E739F2F-98D2-43DB-989F-1DF4FBEA553C}" destId="{D2BA344F-02B9-452B-8FCA-F52F36628922}" srcOrd="0" destOrd="0" presId="urn:microsoft.com/office/officeart/2005/8/layout/default#1"/>
    <dgm:cxn modelId="{1D605347-8230-4D74-8862-0D02BDFE7289}" type="presParOf" srcId="{8E739F2F-98D2-43DB-989F-1DF4FBEA553C}" destId="{3F9FA7C7-54CF-48AF-8F39-5073646178B2}" srcOrd="1" destOrd="0" presId="urn:microsoft.com/office/officeart/2005/8/layout/default#1"/>
    <dgm:cxn modelId="{AE57DD61-4A82-497C-994D-DC115999C994}" type="presParOf" srcId="{8E739F2F-98D2-43DB-989F-1DF4FBEA553C}" destId="{CC1E6674-8731-4C44-AAC5-27CE37DAFA87}" srcOrd="2" destOrd="0" presId="urn:microsoft.com/office/officeart/2005/8/layout/default#1"/>
    <dgm:cxn modelId="{7BC4C512-4C43-4B5B-8D0A-08E7E3A3E4B9}" type="presParOf" srcId="{8E739F2F-98D2-43DB-989F-1DF4FBEA553C}" destId="{51E2DF2C-A887-4D6F-B137-9961088B8D06}" srcOrd="3" destOrd="0" presId="urn:microsoft.com/office/officeart/2005/8/layout/default#1"/>
    <dgm:cxn modelId="{6E5F92E3-111C-451C-B1B8-76B34C06D98C}" type="presParOf" srcId="{8E739F2F-98D2-43DB-989F-1DF4FBEA553C}" destId="{A96502BB-F671-4AD8-96F2-ED5EA7DF9A65}" srcOrd="4" destOrd="0" presId="urn:microsoft.com/office/officeart/2005/8/layout/default#1"/>
    <dgm:cxn modelId="{44C227E4-9986-4D0A-8779-382006B56BC3}" type="presParOf" srcId="{8E739F2F-98D2-43DB-989F-1DF4FBEA553C}" destId="{D762013F-3BC6-4951-AC06-0DFBDA9200A6}" srcOrd="5" destOrd="0" presId="urn:microsoft.com/office/officeart/2005/8/layout/default#1"/>
    <dgm:cxn modelId="{7AFB4CCC-8495-4A20-9A64-580AE99F949F}" type="presParOf" srcId="{8E739F2F-98D2-43DB-989F-1DF4FBEA553C}" destId="{BD3E0DEC-BF0D-4793-A0D2-3CF0787264CE}" srcOrd="6" destOrd="0" presId="urn:microsoft.com/office/officeart/2005/8/layout/default#1"/>
    <dgm:cxn modelId="{7C63227C-1C32-439F-ACF5-A1E0D05EF3D0}" type="presParOf" srcId="{8E739F2F-98D2-43DB-989F-1DF4FBEA553C}" destId="{98D47BB9-8236-40DB-A4FF-DA756FA75613}" srcOrd="7" destOrd="0" presId="urn:microsoft.com/office/officeart/2005/8/layout/default#1"/>
    <dgm:cxn modelId="{F6E84138-3457-4076-A923-CC8EB4DC972F}" type="presParOf" srcId="{8E739F2F-98D2-43DB-989F-1DF4FBEA553C}" destId="{0B017F53-7A0C-4523-9A66-CF33A1406721}"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3D6A2D-9F2F-49AA-B023-9A487F265F35}" type="doc">
      <dgm:prSet loTypeId="urn:microsoft.com/office/officeart/2005/8/layout/chevron1" loCatId="process" qsTypeId="urn:microsoft.com/office/officeart/2005/8/quickstyle/simple3" qsCatId="simple" csTypeId="urn:microsoft.com/office/officeart/2005/8/colors/colorful1#7" csCatId="colorful" phldr="1"/>
      <dgm:spPr/>
    </dgm:pt>
    <dgm:pt modelId="{8425CDB9-B64D-4132-863B-982D9FC6974F}">
      <dgm:prSet phldrT="[Texto]"/>
      <dgm:spPr/>
      <dgm:t>
        <a:bodyPr/>
        <a:lstStyle/>
        <a:p>
          <a:pPr algn="just"/>
          <a:r>
            <a:rPr kumimoji="0" lang="es-ES" b="1" i="0" u="none" strike="noStrike" cap="none" normalizeH="0" baseline="0" dirty="0" smtClean="0">
              <a:ln/>
              <a:effectLst/>
              <a:latin typeface="+mj-lt"/>
              <a:ea typeface="Times New Roman" pitchFamily="18" charset="0"/>
              <a:cs typeface="Arial" pitchFamily="34" charset="0"/>
            </a:rPr>
            <a:t>1000 tarros de pintura de 4 kg c/u cuyo valor en aduana (CIF) es de $8.000,00</a:t>
          </a:r>
          <a:endParaRPr lang="es-EC" b="1" dirty="0">
            <a:latin typeface="+mj-lt"/>
          </a:endParaRPr>
        </a:p>
      </dgm:t>
    </dgm:pt>
    <dgm:pt modelId="{806ACB51-E065-46C0-BC81-45DD6BD0A1C3}" type="parTrans" cxnId="{A40D356C-F29C-463D-ABC0-408B9E9D9AB0}">
      <dgm:prSet/>
      <dgm:spPr/>
      <dgm:t>
        <a:bodyPr/>
        <a:lstStyle/>
        <a:p>
          <a:pPr algn="just"/>
          <a:endParaRPr lang="es-EC" b="1">
            <a:latin typeface="+mj-lt"/>
          </a:endParaRPr>
        </a:p>
      </dgm:t>
    </dgm:pt>
    <dgm:pt modelId="{C7763B08-99AD-40BF-83AB-4020A14830D3}" type="sibTrans" cxnId="{A40D356C-F29C-463D-ABC0-408B9E9D9AB0}">
      <dgm:prSet/>
      <dgm:spPr/>
      <dgm:t>
        <a:bodyPr/>
        <a:lstStyle/>
        <a:p>
          <a:pPr algn="just"/>
          <a:endParaRPr lang="es-EC" b="1">
            <a:latin typeface="+mj-lt"/>
          </a:endParaRPr>
        </a:p>
      </dgm:t>
    </dgm:pt>
    <dgm:pt modelId="{28289661-72BC-447E-BB77-A6D2283EE6A0}">
      <dgm:prSet phldrT="[Texto]"/>
      <dgm:spPr/>
      <dgm:t>
        <a:bodyPr/>
        <a:lstStyle/>
        <a:p>
          <a:pPr algn="just"/>
          <a:r>
            <a:rPr lang="es-ES" b="1" dirty="0" smtClean="0">
              <a:latin typeface="+mj-lt"/>
            </a:rPr>
            <a:t>100 unidades de cuchillas y hojas cortantes para máquinas que trabajan en madera a un precio CIF de $1000,00. </a:t>
          </a:r>
          <a:endParaRPr lang="es-EC" b="1" dirty="0">
            <a:latin typeface="+mj-lt"/>
          </a:endParaRPr>
        </a:p>
      </dgm:t>
    </dgm:pt>
    <dgm:pt modelId="{F144AE04-6F90-4E2D-A884-A0CF4780DA46}" type="parTrans" cxnId="{A677A298-5491-4AFA-A00B-62205FC91B69}">
      <dgm:prSet/>
      <dgm:spPr/>
      <dgm:t>
        <a:bodyPr/>
        <a:lstStyle/>
        <a:p>
          <a:pPr algn="just"/>
          <a:endParaRPr lang="es-EC" b="1">
            <a:latin typeface="+mj-lt"/>
          </a:endParaRPr>
        </a:p>
      </dgm:t>
    </dgm:pt>
    <dgm:pt modelId="{DD749F31-2D5B-4971-B54B-DE4BD3D162DA}" type="sibTrans" cxnId="{A677A298-5491-4AFA-A00B-62205FC91B69}">
      <dgm:prSet/>
      <dgm:spPr/>
      <dgm:t>
        <a:bodyPr/>
        <a:lstStyle/>
        <a:p>
          <a:pPr algn="just"/>
          <a:endParaRPr lang="es-EC" b="1">
            <a:latin typeface="+mj-lt"/>
          </a:endParaRPr>
        </a:p>
      </dgm:t>
    </dgm:pt>
    <dgm:pt modelId="{F35356B6-689C-4072-979F-ED226C3D6194}" type="pres">
      <dgm:prSet presAssocID="{9F3D6A2D-9F2F-49AA-B023-9A487F265F35}" presName="Name0" presStyleCnt="0">
        <dgm:presLayoutVars>
          <dgm:dir/>
          <dgm:animLvl val="lvl"/>
          <dgm:resizeHandles val="exact"/>
        </dgm:presLayoutVars>
      </dgm:prSet>
      <dgm:spPr/>
    </dgm:pt>
    <dgm:pt modelId="{5A517050-D2A9-46A8-AFC4-0ADA8470D74B}" type="pres">
      <dgm:prSet presAssocID="{8425CDB9-B64D-4132-863B-982D9FC6974F}" presName="parTxOnly" presStyleLbl="node1" presStyleIdx="0" presStyleCnt="2">
        <dgm:presLayoutVars>
          <dgm:chMax val="0"/>
          <dgm:chPref val="0"/>
          <dgm:bulletEnabled val="1"/>
        </dgm:presLayoutVars>
      </dgm:prSet>
      <dgm:spPr/>
      <dgm:t>
        <a:bodyPr/>
        <a:lstStyle/>
        <a:p>
          <a:endParaRPr lang="es-EC"/>
        </a:p>
      </dgm:t>
    </dgm:pt>
    <dgm:pt modelId="{B9B44E39-5FDA-4116-881A-5509490DC1A1}" type="pres">
      <dgm:prSet presAssocID="{C7763B08-99AD-40BF-83AB-4020A14830D3}" presName="parTxOnlySpace" presStyleCnt="0"/>
      <dgm:spPr/>
    </dgm:pt>
    <dgm:pt modelId="{D38F40F1-83F9-4CDB-B0E2-5D5E696E620D}" type="pres">
      <dgm:prSet presAssocID="{28289661-72BC-447E-BB77-A6D2283EE6A0}" presName="parTxOnly" presStyleLbl="node1" presStyleIdx="1" presStyleCnt="2">
        <dgm:presLayoutVars>
          <dgm:chMax val="0"/>
          <dgm:chPref val="0"/>
          <dgm:bulletEnabled val="1"/>
        </dgm:presLayoutVars>
      </dgm:prSet>
      <dgm:spPr/>
      <dgm:t>
        <a:bodyPr/>
        <a:lstStyle/>
        <a:p>
          <a:endParaRPr lang="es-EC"/>
        </a:p>
      </dgm:t>
    </dgm:pt>
  </dgm:ptLst>
  <dgm:cxnLst>
    <dgm:cxn modelId="{0D82D013-447B-455D-BEED-7B1C410E141A}" type="presOf" srcId="{8425CDB9-B64D-4132-863B-982D9FC6974F}" destId="{5A517050-D2A9-46A8-AFC4-0ADA8470D74B}" srcOrd="0" destOrd="0" presId="urn:microsoft.com/office/officeart/2005/8/layout/chevron1"/>
    <dgm:cxn modelId="{2D7E6E3D-6125-48D5-AF4B-15A9B73576BC}" type="presOf" srcId="{28289661-72BC-447E-BB77-A6D2283EE6A0}" destId="{D38F40F1-83F9-4CDB-B0E2-5D5E696E620D}" srcOrd="0" destOrd="0" presId="urn:microsoft.com/office/officeart/2005/8/layout/chevron1"/>
    <dgm:cxn modelId="{A677A298-5491-4AFA-A00B-62205FC91B69}" srcId="{9F3D6A2D-9F2F-49AA-B023-9A487F265F35}" destId="{28289661-72BC-447E-BB77-A6D2283EE6A0}" srcOrd="1" destOrd="0" parTransId="{F144AE04-6F90-4E2D-A884-A0CF4780DA46}" sibTransId="{DD749F31-2D5B-4971-B54B-DE4BD3D162DA}"/>
    <dgm:cxn modelId="{A40D356C-F29C-463D-ABC0-408B9E9D9AB0}" srcId="{9F3D6A2D-9F2F-49AA-B023-9A487F265F35}" destId="{8425CDB9-B64D-4132-863B-982D9FC6974F}" srcOrd="0" destOrd="0" parTransId="{806ACB51-E065-46C0-BC81-45DD6BD0A1C3}" sibTransId="{C7763B08-99AD-40BF-83AB-4020A14830D3}"/>
    <dgm:cxn modelId="{9529DFB1-8679-47D4-A176-3D99FDCAD112}" type="presOf" srcId="{9F3D6A2D-9F2F-49AA-B023-9A487F265F35}" destId="{F35356B6-689C-4072-979F-ED226C3D6194}" srcOrd="0" destOrd="0" presId="urn:microsoft.com/office/officeart/2005/8/layout/chevron1"/>
    <dgm:cxn modelId="{85973445-5534-4472-9605-6CA97537265F}" type="presParOf" srcId="{F35356B6-689C-4072-979F-ED226C3D6194}" destId="{5A517050-D2A9-46A8-AFC4-0ADA8470D74B}" srcOrd="0" destOrd="0" presId="urn:microsoft.com/office/officeart/2005/8/layout/chevron1"/>
    <dgm:cxn modelId="{5B828672-47F4-4674-A161-954955E771E5}" type="presParOf" srcId="{F35356B6-689C-4072-979F-ED226C3D6194}" destId="{B9B44E39-5FDA-4116-881A-5509490DC1A1}" srcOrd="1" destOrd="0" presId="urn:microsoft.com/office/officeart/2005/8/layout/chevron1"/>
    <dgm:cxn modelId="{3F7BDBF1-2620-4714-92A5-2F8E2C796B29}" type="presParOf" srcId="{F35356B6-689C-4072-979F-ED226C3D6194}" destId="{D38F40F1-83F9-4CDB-B0E2-5D5E696E620D}"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24C9F8-0F39-4196-9389-2DFF21548E96}" type="doc">
      <dgm:prSet loTypeId="urn:microsoft.com/office/officeart/2005/8/layout/lProcess2" loCatId="list" qsTypeId="urn:microsoft.com/office/officeart/2005/8/quickstyle/simple3" qsCatId="simple" csTypeId="urn:microsoft.com/office/officeart/2005/8/colors/colorful4" csCatId="colorful" phldr="1"/>
      <dgm:spPr/>
      <dgm:t>
        <a:bodyPr/>
        <a:lstStyle/>
        <a:p>
          <a:endParaRPr lang="es-EC"/>
        </a:p>
      </dgm:t>
    </dgm:pt>
    <dgm:pt modelId="{31B967EE-483F-4DA3-BE80-9B6BCB2A9188}">
      <dgm:prSet phldrT="[Texto]" custT="1"/>
      <dgm:spPr/>
      <dgm:t>
        <a:bodyPr/>
        <a:lstStyle/>
        <a:p>
          <a:r>
            <a:rPr lang="es-EC" sz="1600" b="1" dirty="0"/>
            <a:t>Bienes de capital</a:t>
          </a:r>
        </a:p>
      </dgm:t>
    </dgm:pt>
    <dgm:pt modelId="{0B40165E-A905-498D-9118-541F88DE2AD5}" type="parTrans" cxnId="{E0365A52-4934-4F46-A273-CE1EEC53573A}">
      <dgm:prSet/>
      <dgm:spPr/>
      <dgm:t>
        <a:bodyPr/>
        <a:lstStyle/>
        <a:p>
          <a:endParaRPr lang="es-EC" sz="2800"/>
        </a:p>
      </dgm:t>
    </dgm:pt>
    <dgm:pt modelId="{7A448BAD-5006-4AFE-9963-92BEFCC27E8E}" type="sibTrans" cxnId="{E0365A52-4934-4F46-A273-CE1EEC53573A}">
      <dgm:prSet/>
      <dgm:spPr/>
      <dgm:t>
        <a:bodyPr/>
        <a:lstStyle/>
        <a:p>
          <a:endParaRPr lang="es-EC" sz="2800"/>
        </a:p>
      </dgm:t>
    </dgm:pt>
    <dgm:pt modelId="{0968D211-DFBD-40B5-96CE-19D126F29874}">
      <dgm:prSet phldrT="[Texto]" custT="1"/>
      <dgm:spPr/>
      <dgm:t>
        <a:bodyPr/>
        <a:lstStyle/>
        <a:p>
          <a:r>
            <a:rPr lang="es-EC" sz="1600" dirty="0"/>
            <a:t>Equipos para pasteurizar y esterilizar leche</a:t>
          </a:r>
        </a:p>
      </dgm:t>
    </dgm:pt>
    <dgm:pt modelId="{302F27CC-D172-4341-BDE4-5ED9B1FF3560}" type="parTrans" cxnId="{2C2CC183-4670-43AF-B65C-2E6F039F504C}">
      <dgm:prSet/>
      <dgm:spPr/>
      <dgm:t>
        <a:bodyPr/>
        <a:lstStyle/>
        <a:p>
          <a:endParaRPr lang="es-EC" sz="2800"/>
        </a:p>
      </dgm:t>
    </dgm:pt>
    <dgm:pt modelId="{48BB00D9-149E-4A3D-A60A-155BADDD3F18}" type="sibTrans" cxnId="{2C2CC183-4670-43AF-B65C-2E6F039F504C}">
      <dgm:prSet/>
      <dgm:spPr/>
      <dgm:t>
        <a:bodyPr/>
        <a:lstStyle/>
        <a:p>
          <a:endParaRPr lang="es-EC" sz="2800"/>
        </a:p>
      </dgm:t>
    </dgm:pt>
    <dgm:pt modelId="{8AD99878-CACF-414E-AA18-128A934B420F}">
      <dgm:prSet phldrT="[Texto]" custT="1"/>
      <dgm:spPr/>
      <dgm:t>
        <a:bodyPr/>
        <a:lstStyle/>
        <a:p>
          <a:r>
            <a:rPr lang="es-EC" sz="1600" dirty="0"/>
            <a:t>Máquina succionadora de leche al vacío</a:t>
          </a:r>
        </a:p>
      </dgm:t>
    </dgm:pt>
    <dgm:pt modelId="{A9ACF169-BD2D-4881-9EB9-44EB05671CCF}" type="parTrans" cxnId="{C8F25E78-11E7-4B2F-A51B-B961C23606F2}">
      <dgm:prSet/>
      <dgm:spPr/>
      <dgm:t>
        <a:bodyPr/>
        <a:lstStyle/>
        <a:p>
          <a:endParaRPr lang="es-EC" sz="2800"/>
        </a:p>
      </dgm:t>
    </dgm:pt>
    <dgm:pt modelId="{B5A8346A-9EF2-424C-A897-96554FFE5894}" type="sibTrans" cxnId="{C8F25E78-11E7-4B2F-A51B-B961C23606F2}">
      <dgm:prSet/>
      <dgm:spPr/>
      <dgm:t>
        <a:bodyPr/>
        <a:lstStyle/>
        <a:p>
          <a:endParaRPr lang="es-EC" sz="2800"/>
        </a:p>
      </dgm:t>
    </dgm:pt>
    <dgm:pt modelId="{79F0D83C-EB27-464B-AF7E-A87D1FE4A401}">
      <dgm:prSet phldrT="[Texto]" custT="1"/>
      <dgm:spPr/>
      <dgm:t>
        <a:bodyPr/>
        <a:lstStyle/>
        <a:p>
          <a:r>
            <a:rPr lang="es-EC" sz="1600" b="1" dirty="0"/>
            <a:t>Plazo: contrato por 5 años</a:t>
          </a:r>
        </a:p>
      </dgm:t>
    </dgm:pt>
    <dgm:pt modelId="{795A43AB-B0DC-4973-8F84-F355E90B0E93}" type="parTrans" cxnId="{1A383AD5-51E0-4DCB-990D-718578B5DD0A}">
      <dgm:prSet/>
      <dgm:spPr/>
      <dgm:t>
        <a:bodyPr/>
        <a:lstStyle/>
        <a:p>
          <a:endParaRPr lang="es-EC" sz="2800"/>
        </a:p>
      </dgm:t>
    </dgm:pt>
    <dgm:pt modelId="{7F79E1A5-8331-4CF4-AC94-0726356A5FF1}" type="sibTrans" cxnId="{1A383AD5-51E0-4DCB-990D-718578B5DD0A}">
      <dgm:prSet/>
      <dgm:spPr/>
      <dgm:t>
        <a:bodyPr/>
        <a:lstStyle/>
        <a:p>
          <a:endParaRPr lang="es-EC" sz="2800"/>
        </a:p>
      </dgm:t>
    </dgm:pt>
    <dgm:pt modelId="{20F9A43E-0732-4957-9E1C-AC9DD4432F79}">
      <dgm:prSet phldrT="[Texto]" custT="1"/>
      <dgm:spPr/>
      <dgm:t>
        <a:bodyPr/>
        <a:lstStyle/>
        <a:p>
          <a:r>
            <a:rPr lang="es-EC" sz="2000" b="1" dirty="0"/>
            <a:t>Finalización del régimen:</a:t>
          </a:r>
        </a:p>
      </dgm:t>
    </dgm:pt>
    <dgm:pt modelId="{F351276B-1C93-45DE-A83D-47C65ED2765C}" type="parTrans" cxnId="{D1C270B4-044F-4FA2-B9A9-71FC19340E62}">
      <dgm:prSet/>
      <dgm:spPr/>
      <dgm:t>
        <a:bodyPr/>
        <a:lstStyle/>
        <a:p>
          <a:endParaRPr lang="es-EC" sz="2000"/>
        </a:p>
      </dgm:t>
    </dgm:pt>
    <dgm:pt modelId="{0A54B49B-BA25-4BC0-B3B9-92B76673234B}" type="sibTrans" cxnId="{D1C270B4-044F-4FA2-B9A9-71FC19340E62}">
      <dgm:prSet/>
      <dgm:spPr/>
      <dgm:t>
        <a:bodyPr/>
        <a:lstStyle/>
        <a:p>
          <a:endParaRPr lang="es-EC" sz="2000"/>
        </a:p>
      </dgm:t>
    </dgm:pt>
    <dgm:pt modelId="{0F7BC143-10E7-47D3-A5BB-3879356D6648}">
      <dgm:prSet phldrT="[Texto]" custT="1"/>
      <dgm:spPr/>
      <dgm:t>
        <a:bodyPr/>
        <a:lstStyle/>
        <a:p>
          <a:r>
            <a:rPr lang="es-EC" sz="900" dirty="0"/>
            <a:t>Solicitud del operador en ZEDE para la utilización en procesos productivos de lácteos</a:t>
          </a:r>
        </a:p>
      </dgm:t>
    </dgm:pt>
    <dgm:pt modelId="{27455191-AA0C-4972-86E2-49BB314E49E8}" type="parTrans" cxnId="{6B4A900D-0715-46DD-A7C5-B0D20CD8D10E}">
      <dgm:prSet/>
      <dgm:spPr/>
      <dgm:t>
        <a:bodyPr/>
        <a:lstStyle/>
        <a:p>
          <a:endParaRPr lang="es-EC" sz="2000"/>
        </a:p>
      </dgm:t>
    </dgm:pt>
    <dgm:pt modelId="{13708DFD-79D5-4DF8-96D7-5DEB590F4591}" type="sibTrans" cxnId="{6B4A900D-0715-46DD-A7C5-B0D20CD8D10E}">
      <dgm:prSet/>
      <dgm:spPr/>
      <dgm:t>
        <a:bodyPr/>
        <a:lstStyle/>
        <a:p>
          <a:endParaRPr lang="es-EC" sz="2000"/>
        </a:p>
      </dgm:t>
    </dgm:pt>
    <dgm:pt modelId="{CC8AA11D-68AA-473A-9B21-7751AFDA26A7}">
      <dgm:prSet phldrT="[Texto]" custT="1"/>
      <dgm:spPr/>
      <dgm:t>
        <a:bodyPr/>
        <a:lstStyle/>
        <a:p>
          <a:r>
            <a:rPr lang="es-EC" sz="1800" b="1" dirty="0"/>
            <a:t>Reexportación</a:t>
          </a:r>
        </a:p>
      </dgm:t>
    </dgm:pt>
    <dgm:pt modelId="{8C0C8F69-0C3C-4F01-AB8F-FC4DA8FD9281}" type="parTrans" cxnId="{A022B139-3B39-4419-8337-43C975CD1F53}">
      <dgm:prSet/>
      <dgm:spPr/>
      <dgm:t>
        <a:bodyPr/>
        <a:lstStyle/>
        <a:p>
          <a:endParaRPr lang="es-EC" sz="2000"/>
        </a:p>
      </dgm:t>
    </dgm:pt>
    <dgm:pt modelId="{97BA37C5-C7AF-4E3F-8398-638248A9B540}" type="sibTrans" cxnId="{A022B139-3B39-4419-8337-43C975CD1F53}">
      <dgm:prSet/>
      <dgm:spPr/>
      <dgm:t>
        <a:bodyPr/>
        <a:lstStyle/>
        <a:p>
          <a:endParaRPr lang="es-EC" sz="2000"/>
        </a:p>
      </dgm:t>
    </dgm:pt>
    <dgm:pt modelId="{69C3BDA3-8574-46E6-A17F-7FDB9D2E74C6}">
      <dgm:prSet phldrT="[Texto]" custT="1"/>
      <dgm:spPr/>
      <dgm:t>
        <a:bodyPr/>
        <a:lstStyle/>
        <a:p>
          <a:r>
            <a:rPr lang="es-EC" sz="1600" b="1" dirty="0"/>
            <a:t>O</a:t>
          </a:r>
        </a:p>
      </dgm:t>
    </dgm:pt>
    <dgm:pt modelId="{A9D7D0DE-3FA1-403B-8EDF-584ED8EEEB92}" type="parTrans" cxnId="{80CF0950-FAD4-4633-9C94-5B03CE9038EA}">
      <dgm:prSet/>
      <dgm:spPr/>
      <dgm:t>
        <a:bodyPr/>
        <a:lstStyle/>
        <a:p>
          <a:endParaRPr lang="es-EC" sz="2000"/>
        </a:p>
      </dgm:t>
    </dgm:pt>
    <dgm:pt modelId="{A167745A-7369-40F1-A69A-64543D7E4FA1}" type="sibTrans" cxnId="{80CF0950-FAD4-4633-9C94-5B03CE9038EA}">
      <dgm:prSet/>
      <dgm:spPr/>
      <dgm:t>
        <a:bodyPr/>
        <a:lstStyle/>
        <a:p>
          <a:endParaRPr lang="es-EC" sz="2000"/>
        </a:p>
      </dgm:t>
    </dgm:pt>
    <dgm:pt modelId="{EA91B18C-42B7-4FC8-99C3-73E0487A6C41}">
      <dgm:prSet phldrT="[Texto]" custT="1"/>
      <dgm:spPr/>
      <dgm:t>
        <a:bodyPr/>
        <a:lstStyle/>
        <a:p>
          <a:r>
            <a:rPr lang="es-EC" sz="1800" b="1" dirty="0"/>
            <a:t>Destino ZEDE</a:t>
          </a:r>
        </a:p>
      </dgm:t>
    </dgm:pt>
    <dgm:pt modelId="{A2550E3F-0177-4C2E-B9DA-3BFB5FF790BF}" type="parTrans" cxnId="{C916C7D4-BBD4-4931-9AEC-5F561A328DA2}">
      <dgm:prSet/>
      <dgm:spPr/>
      <dgm:t>
        <a:bodyPr/>
        <a:lstStyle/>
        <a:p>
          <a:endParaRPr lang="es-EC" sz="2000"/>
        </a:p>
      </dgm:t>
    </dgm:pt>
    <dgm:pt modelId="{DCC6E5BA-C7CA-4F00-A6AC-EF82B2582947}" type="sibTrans" cxnId="{C916C7D4-BBD4-4931-9AEC-5F561A328DA2}">
      <dgm:prSet/>
      <dgm:spPr/>
      <dgm:t>
        <a:bodyPr/>
        <a:lstStyle/>
        <a:p>
          <a:endParaRPr lang="es-EC" sz="2000"/>
        </a:p>
      </dgm:t>
    </dgm:pt>
    <dgm:pt modelId="{801EB86C-13E5-4DCF-A1C7-900AB8FA049F}">
      <dgm:prSet phldrT="[Texto]" custT="1"/>
      <dgm:spPr/>
      <dgm:t>
        <a:bodyPr/>
        <a:lstStyle/>
        <a:p>
          <a:r>
            <a:rPr lang="es-EC" sz="1050" dirty="0"/>
            <a:t>Ahorro del flete internacional</a:t>
          </a:r>
        </a:p>
      </dgm:t>
    </dgm:pt>
    <dgm:pt modelId="{80F5CDEC-CC05-4B53-A48D-B8DFDF28ECC7}" type="parTrans" cxnId="{965EA221-F6D6-4A2A-A16B-AF787EA3D080}">
      <dgm:prSet/>
      <dgm:spPr/>
      <dgm:t>
        <a:bodyPr/>
        <a:lstStyle/>
        <a:p>
          <a:endParaRPr lang="es-EC" sz="2000"/>
        </a:p>
      </dgm:t>
    </dgm:pt>
    <dgm:pt modelId="{D5E9E76E-619B-440E-82B0-ABFD62AA1CEA}" type="sibTrans" cxnId="{965EA221-F6D6-4A2A-A16B-AF787EA3D080}">
      <dgm:prSet/>
      <dgm:spPr/>
      <dgm:t>
        <a:bodyPr/>
        <a:lstStyle/>
        <a:p>
          <a:endParaRPr lang="es-EC" sz="2000"/>
        </a:p>
      </dgm:t>
    </dgm:pt>
    <dgm:pt modelId="{0A0C4A96-DD2A-42EB-8B5E-089820D3402D}">
      <dgm:prSet phldrT="[Texto]" custT="1"/>
      <dgm:spPr/>
      <dgm:t>
        <a:bodyPr/>
        <a:lstStyle/>
        <a:p>
          <a:r>
            <a:rPr lang="es-EC" sz="1050" dirty="0"/>
            <a:t>No tiene plazo de permanencia</a:t>
          </a:r>
        </a:p>
      </dgm:t>
    </dgm:pt>
    <dgm:pt modelId="{681F0265-438F-408E-80AB-558EA1B0BC4C}" type="parTrans" cxnId="{B53AC663-DD87-4E06-8930-85399F515260}">
      <dgm:prSet/>
      <dgm:spPr/>
      <dgm:t>
        <a:bodyPr/>
        <a:lstStyle/>
        <a:p>
          <a:endParaRPr lang="es-EC" sz="2000"/>
        </a:p>
      </dgm:t>
    </dgm:pt>
    <dgm:pt modelId="{147AE23B-496E-404C-8C7E-1263298A1AC1}" type="sibTrans" cxnId="{B53AC663-DD87-4E06-8930-85399F515260}">
      <dgm:prSet/>
      <dgm:spPr/>
      <dgm:t>
        <a:bodyPr/>
        <a:lstStyle/>
        <a:p>
          <a:endParaRPr lang="es-EC" sz="2000"/>
        </a:p>
      </dgm:t>
    </dgm:pt>
    <dgm:pt modelId="{909A0926-A40E-4457-8337-808FE08F5738}">
      <dgm:prSet phldrT="[Texto]" custT="1"/>
      <dgm:spPr/>
      <dgm:t>
        <a:bodyPr/>
        <a:lstStyle/>
        <a:p>
          <a:r>
            <a:rPr lang="es-EC" sz="1050" dirty="0"/>
            <a:t>Permanece en el país</a:t>
          </a:r>
        </a:p>
      </dgm:t>
    </dgm:pt>
    <dgm:pt modelId="{119C745A-A32A-4826-A97D-4367F9E3D699}" type="parTrans" cxnId="{F70A9168-3B50-4634-A8FB-227913D5BA96}">
      <dgm:prSet/>
      <dgm:spPr/>
      <dgm:t>
        <a:bodyPr/>
        <a:lstStyle/>
        <a:p>
          <a:endParaRPr lang="es-EC" sz="2000"/>
        </a:p>
      </dgm:t>
    </dgm:pt>
    <dgm:pt modelId="{76CD2739-02CE-41EF-953F-96D6B7ECACD2}" type="sibTrans" cxnId="{F70A9168-3B50-4634-A8FB-227913D5BA96}">
      <dgm:prSet/>
      <dgm:spPr/>
      <dgm:t>
        <a:bodyPr/>
        <a:lstStyle/>
        <a:p>
          <a:endParaRPr lang="es-EC" sz="2000"/>
        </a:p>
      </dgm:t>
    </dgm:pt>
    <dgm:pt modelId="{EBEC4CED-27C8-4CF1-BBBC-27B6208FA4AA}">
      <dgm:prSet phldrT="[Texto]" custT="1"/>
      <dgm:spPr/>
      <dgm:t>
        <a:bodyPr/>
        <a:lstStyle/>
        <a:p>
          <a:r>
            <a:rPr lang="es-EC" sz="1800" b="1" dirty="0"/>
            <a:t>Se considera Admisión temporal para reexportación en el mismo estado</a:t>
          </a:r>
          <a:endParaRPr lang="es-EC" sz="1800" dirty="0"/>
        </a:p>
      </dgm:t>
    </dgm:pt>
    <dgm:pt modelId="{90B2A696-FD26-42D5-8394-5AC6CA311CD0}" type="parTrans" cxnId="{30752AE3-44DD-49BF-8EB0-AC463F251448}">
      <dgm:prSet/>
      <dgm:spPr/>
      <dgm:t>
        <a:bodyPr/>
        <a:lstStyle/>
        <a:p>
          <a:endParaRPr lang="es-EC" sz="2000"/>
        </a:p>
      </dgm:t>
    </dgm:pt>
    <dgm:pt modelId="{D79F5E5E-36F1-4B8F-AAE6-1C85ED624E05}" type="sibTrans" cxnId="{30752AE3-44DD-49BF-8EB0-AC463F251448}">
      <dgm:prSet/>
      <dgm:spPr/>
      <dgm:t>
        <a:bodyPr/>
        <a:lstStyle/>
        <a:p>
          <a:endParaRPr lang="es-EC" sz="2000"/>
        </a:p>
      </dgm:t>
    </dgm:pt>
    <dgm:pt modelId="{98A3F5E5-3727-461A-9A13-017EF5154217}">
      <dgm:prSet phldrT="[Texto]" custT="1"/>
      <dgm:spPr/>
      <dgm:t>
        <a:bodyPr/>
        <a:lstStyle/>
        <a:p>
          <a:pPr algn="just"/>
          <a:r>
            <a:rPr lang="es-EC" sz="1200" dirty="0"/>
            <a:t>Régimen especial aduanero a través del cual se puede introducir mercancías al territorio ecuatoriano, para ser utilizadas en un fin determinado, con suspensión total o parcial de los derechos e impuestos a la importación. </a:t>
          </a:r>
        </a:p>
      </dgm:t>
    </dgm:pt>
    <dgm:pt modelId="{FA694E9F-8E08-4C4B-928D-6C7DCFE21A26}" type="parTrans" cxnId="{479660C4-A4D5-464B-9C34-C3054AA7BC81}">
      <dgm:prSet/>
      <dgm:spPr/>
      <dgm:t>
        <a:bodyPr/>
        <a:lstStyle/>
        <a:p>
          <a:endParaRPr lang="es-EC" sz="2000"/>
        </a:p>
      </dgm:t>
    </dgm:pt>
    <dgm:pt modelId="{8EFCE5CD-A85C-478E-9205-B8EF60502C06}" type="sibTrans" cxnId="{479660C4-A4D5-464B-9C34-C3054AA7BC81}">
      <dgm:prSet/>
      <dgm:spPr/>
      <dgm:t>
        <a:bodyPr/>
        <a:lstStyle/>
        <a:p>
          <a:endParaRPr lang="es-EC" sz="2000"/>
        </a:p>
      </dgm:t>
    </dgm:pt>
    <dgm:pt modelId="{C4EEF26A-E56D-4C62-8DD1-3865C7D409EA}">
      <dgm:prSet phldrT="[Texto]" custT="1"/>
      <dgm:spPr/>
      <dgm:t>
        <a:bodyPr/>
        <a:lstStyle/>
        <a:p>
          <a:pPr algn="just"/>
          <a:r>
            <a:rPr lang="es-EC" sz="1200" dirty="0"/>
            <a:t>Para que las mercancías importadas sean aceptadas a este régimen, deberán ser individualizadas y susceptibles de identificación.</a:t>
          </a:r>
        </a:p>
        <a:p>
          <a:pPr algn="just"/>
          <a:r>
            <a:rPr lang="es-EC" sz="1200" dirty="0"/>
            <a:t>Las mercancías deberán ser utilizadas para el fin autorizado y durante el plazo establecido</a:t>
          </a:r>
        </a:p>
      </dgm:t>
    </dgm:pt>
    <dgm:pt modelId="{CEABF846-ED5D-4DB1-94A0-AE980A9D0C1D}" type="parTrans" cxnId="{A88B42FE-4CBC-480F-A041-9A40F22A21B5}">
      <dgm:prSet/>
      <dgm:spPr/>
      <dgm:t>
        <a:bodyPr/>
        <a:lstStyle/>
        <a:p>
          <a:endParaRPr lang="es-EC" sz="2000"/>
        </a:p>
      </dgm:t>
    </dgm:pt>
    <dgm:pt modelId="{5E65D78E-0F85-404C-A828-22396F3B7270}" type="sibTrans" cxnId="{A88B42FE-4CBC-480F-A041-9A40F22A21B5}">
      <dgm:prSet/>
      <dgm:spPr/>
      <dgm:t>
        <a:bodyPr/>
        <a:lstStyle/>
        <a:p>
          <a:endParaRPr lang="es-EC" sz="2000"/>
        </a:p>
      </dgm:t>
    </dgm:pt>
    <dgm:pt modelId="{76E76F8F-6FFB-4576-BBEC-2B5A65597A7E}">
      <dgm:prSet phldrT="[Texto]" custT="1"/>
      <dgm:spPr/>
      <dgm:t>
        <a:bodyPr/>
        <a:lstStyle/>
        <a:p>
          <a:r>
            <a:rPr lang="es-EC" sz="3200" b="1" dirty="0"/>
            <a:t>EJEMPLO</a:t>
          </a:r>
        </a:p>
      </dgm:t>
    </dgm:pt>
    <dgm:pt modelId="{56993E7C-294F-4B7D-88B7-AA1BB3AE0ED9}" type="parTrans" cxnId="{F3A689E0-F34D-40FE-A695-9122E4D6FB07}">
      <dgm:prSet/>
      <dgm:spPr/>
      <dgm:t>
        <a:bodyPr/>
        <a:lstStyle/>
        <a:p>
          <a:endParaRPr lang="es-EC" sz="2000"/>
        </a:p>
      </dgm:t>
    </dgm:pt>
    <dgm:pt modelId="{E08DA228-6832-40B6-BBD7-D76050B42E8F}" type="sibTrans" cxnId="{F3A689E0-F34D-40FE-A695-9122E4D6FB07}">
      <dgm:prSet/>
      <dgm:spPr/>
      <dgm:t>
        <a:bodyPr/>
        <a:lstStyle/>
        <a:p>
          <a:endParaRPr lang="es-EC" sz="2000"/>
        </a:p>
      </dgm:t>
    </dgm:pt>
    <dgm:pt modelId="{FAD69E19-030B-4358-BBDC-894EC93F7CB7}">
      <dgm:prSet phldrT="[Texto]" custT="1"/>
      <dgm:spPr/>
      <dgm:t>
        <a:bodyPr/>
        <a:lstStyle/>
        <a:p>
          <a:pPr algn="just"/>
          <a:r>
            <a:rPr lang="es-EC" sz="1200" dirty="0"/>
            <a:t>Una vez cumplido el plazo de permanencia</a:t>
          </a:r>
          <a:endParaRPr lang="es-EC" sz="1200" b="1" dirty="0"/>
        </a:p>
      </dgm:t>
    </dgm:pt>
    <dgm:pt modelId="{0DA8D9F1-1477-4950-9AFA-4CE76850E076}" type="parTrans" cxnId="{480DC8C9-CE53-404B-AF58-3B902FF0B148}">
      <dgm:prSet/>
      <dgm:spPr/>
      <dgm:t>
        <a:bodyPr/>
        <a:lstStyle/>
        <a:p>
          <a:endParaRPr lang="es-EC" sz="2000"/>
        </a:p>
      </dgm:t>
    </dgm:pt>
    <dgm:pt modelId="{31FE9B0B-804D-45BB-891F-4606606DEC9B}" type="sibTrans" cxnId="{480DC8C9-CE53-404B-AF58-3B902FF0B148}">
      <dgm:prSet/>
      <dgm:spPr/>
      <dgm:t>
        <a:bodyPr/>
        <a:lstStyle/>
        <a:p>
          <a:endParaRPr lang="es-EC" sz="2000"/>
        </a:p>
      </dgm:t>
    </dgm:pt>
    <dgm:pt modelId="{0022EA18-4A6C-4513-BBE0-6C73380AEED8}">
      <dgm:prSet phldrT="[Texto]" custT="1"/>
      <dgm:spPr/>
      <dgm:t>
        <a:bodyPr/>
        <a:lstStyle/>
        <a:p>
          <a:r>
            <a:rPr lang="es-EC" sz="1200" b="1" dirty="0"/>
            <a:t>BENEFICIOS</a:t>
          </a:r>
        </a:p>
      </dgm:t>
    </dgm:pt>
    <dgm:pt modelId="{4ABCA852-2826-4FFC-8B39-1F4CC31AB2F5}" type="parTrans" cxnId="{459868C4-B9F0-44A9-9A4F-8E0E3FA730E6}">
      <dgm:prSet/>
      <dgm:spPr/>
      <dgm:t>
        <a:bodyPr/>
        <a:lstStyle/>
        <a:p>
          <a:endParaRPr lang="es-EC" sz="2000"/>
        </a:p>
      </dgm:t>
    </dgm:pt>
    <dgm:pt modelId="{84A0C502-6181-4A8C-9CE6-5D45E7642FD8}" type="sibTrans" cxnId="{459868C4-B9F0-44A9-9A4F-8E0E3FA730E6}">
      <dgm:prSet/>
      <dgm:spPr/>
      <dgm:t>
        <a:bodyPr/>
        <a:lstStyle/>
        <a:p>
          <a:endParaRPr lang="es-EC" sz="2000"/>
        </a:p>
      </dgm:t>
    </dgm:pt>
    <dgm:pt modelId="{2E5062B2-25F2-428F-8EC7-C68B5DA0359E}">
      <dgm:prSet phldrT="[Texto]" custT="1"/>
      <dgm:spPr/>
      <dgm:t>
        <a:bodyPr/>
        <a:lstStyle/>
        <a:p>
          <a:pPr algn="just"/>
          <a:r>
            <a:rPr lang="es-EC" sz="1000" dirty="0"/>
            <a:t>Dar de baja o vender, una vez depreciada previa autorización del SENAE</a:t>
          </a:r>
        </a:p>
      </dgm:t>
    </dgm:pt>
    <dgm:pt modelId="{3097EB55-5C12-429D-94DA-0589DC4A84FB}" type="parTrans" cxnId="{3A9E8538-E577-42FD-B270-C4E3B5ECA2C4}">
      <dgm:prSet/>
      <dgm:spPr/>
      <dgm:t>
        <a:bodyPr/>
        <a:lstStyle/>
        <a:p>
          <a:endParaRPr lang="es-EC" sz="2000"/>
        </a:p>
      </dgm:t>
    </dgm:pt>
    <dgm:pt modelId="{CC827890-CE21-4457-AC7E-368B2A91465B}" type="sibTrans" cxnId="{3A9E8538-E577-42FD-B270-C4E3B5ECA2C4}">
      <dgm:prSet/>
      <dgm:spPr/>
      <dgm:t>
        <a:bodyPr/>
        <a:lstStyle/>
        <a:p>
          <a:endParaRPr lang="es-EC" sz="2000"/>
        </a:p>
      </dgm:t>
    </dgm:pt>
    <dgm:pt modelId="{B8DC4F9A-D63C-47F5-8235-F4673BC7052B}" type="pres">
      <dgm:prSet presAssocID="{8824C9F8-0F39-4196-9389-2DFF21548E96}" presName="theList" presStyleCnt="0">
        <dgm:presLayoutVars>
          <dgm:dir/>
          <dgm:animLvl val="lvl"/>
          <dgm:resizeHandles val="exact"/>
        </dgm:presLayoutVars>
      </dgm:prSet>
      <dgm:spPr/>
      <dgm:t>
        <a:bodyPr/>
        <a:lstStyle/>
        <a:p>
          <a:endParaRPr lang="es-ES"/>
        </a:p>
      </dgm:t>
    </dgm:pt>
    <dgm:pt modelId="{EE472D57-4F6E-4D3C-A1AB-9213BDA0E44E}" type="pres">
      <dgm:prSet presAssocID="{EBEC4CED-27C8-4CF1-BBBC-27B6208FA4AA}" presName="compNode" presStyleCnt="0"/>
      <dgm:spPr/>
      <dgm:t>
        <a:bodyPr/>
        <a:lstStyle/>
        <a:p>
          <a:endParaRPr lang="es-EC"/>
        </a:p>
      </dgm:t>
    </dgm:pt>
    <dgm:pt modelId="{4B250857-4C40-4110-B938-2916B335FB8F}" type="pres">
      <dgm:prSet presAssocID="{EBEC4CED-27C8-4CF1-BBBC-27B6208FA4AA}" presName="aNode" presStyleLbl="bgShp" presStyleIdx="0" presStyleCnt="3" custLinFactNeighborX="76"/>
      <dgm:spPr/>
      <dgm:t>
        <a:bodyPr/>
        <a:lstStyle/>
        <a:p>
          <a:endParaRPr lang="es-EC"/>
        </a:p>
      </dgm:t>
    </dgm:pt>
    <dgm:pt modelId="{37DB50F3-3CC6-40F3-9020-E90299D9699D}" type="pres">
      <dgm:prSet presAssocID="{EBEC4CED-27C8-4CF1-BBBC-27B6208FA4AA}" presName="textNode" presStyleLbl="bgShp" presStyleIdx="0" presStyleCnt="3"/>
      <dgm:spPr/>
      <dgm:t>
        <a:bodyPr/>
        <a:lstStyle/>
        <a:p>
          <a:endParaRPr lang="es-EC"/>
        </a:p>
      </dgm:t>
    </dgm:pt>
    <dgm:pt modelId="{37B535EE-ED63-418F-AA14-96EE02A20B06}" type="pres">
      <dgm:prSet presAssocID="{EBEC4CED-27C8-4CF1-BBBC-27B6208FA4AA}" presName="compChildNode" presStyleCnt="0"/>
      <dgm:spPr/>
      <dgm:t>
        <a:bodyPr/>
        <a:lstStyle/>
        <a:p>
          <a:endParaRPr lang="es-EC"/>
        </a:p>
      </dgm:t>
    </dgm:pt>
    <dgm:pt modelId="{45B99307-6349-4743-B58B-85D7B3369448}" type="pres">
      <dgm:prSet presAssocID="{EBEC4CED-27C8-4CF1-BBBC-27B6208FA4AA}" presName="theInnerList" presStyleCnt="0"/>
      <dgm:spPr/>
      <dgm:t>
        <a:bodyPr/>
        <a:lstStyle/>
        <a:p>
          <a:endParaRPr lang="es-EC"/>
        </a:p>
      </dgm:t>
    </dgm:pt>
    <dgm:pt modelId="{D8A86C53-D767-4410-B208-C708D86FA146}" type="pres">
      <dgm:prSet presAssocID="{98A3F5E5-3727-461A-9A13-017EF5154217}" presName="childNode" presStyleLbl="node1" presStyleIdx="0" presStyleCnt="16">
        <dgm:presLayoutVars>
          <dgm:bulletEnabled val="1"/>
        </dgm:presLayoutVars>
      </dgm:prSet>
      <dgm:spPr/>
      <dgm:t>
        <a:bodyPr/>
        <a:lstStyle/>
        <a:p>
          <a:endParaRPr lang="es-EC"/>
        </a:p>
      </dgm:t>
    </dgm:pt>
    <dgm:pt modelId="{155AB5E2-8BC3-4908-A2AE-20E34EA22AFD}" type="pres">
      <dgm:prSet presAssocID="{98A3F5E5-3727-461A-9A13-017EF5154217}" presName="aSpace2" presStyleCnt="0"/>
      <dgm:spPr/>
      <dgm:t>
        <a:bodyPr/>
        <a:lstStyle/>
        <a:p>
          <a:endParaRPr lang="es-EC"/>
        </a:p>
      </dgm:t>
    </dgm:pt>
    <dgm:pt modelId="{D09B1457-7C7B-4471-A6F0-0FA1A4B6B288}" type="pres">
      <dgm:prSet presAssocID="{C4EEF26A-E56D-4C62-8DD1-3865C7D409EA}" presName="childNode" presStyleLbl="node1" presStyleIdx="1" presStyleCnt="16">
        <dgm:presLayoutVars>
          <dgm:bulletEnabled val="1"/>
        </dgm:presLayoutVars>
      </dgm:prSet>
      <dgm:spPr/>
      <dgm:t>
        <a:bodyPr/>
        <a:lstStyle/>
        <a:p>
          <a:endParaRPr lang="es-EC"/>
        </a:p>
      </dgm:t>
    </dgm:pt>
    <dgm:pt modelId="{41140648-8B4D-4307-B999-14464FF191A6}" type="pres">
      <dgm:prSet presAssocID="{EBEC4CED-27C8-4CF1-BBBC-27B6208FA4AA}" presName="aSpace" presStyleCnt="0"/>
      <dgm:spPr/>
      <dgm:t>
        <a:bodyPr/>
        <a:lstStyle/>
        <a:p>
          <a:endParaRPr lang="es-EC"/>
        </a:p>
      </dgm:t>
    </dgm:pt>
    <dgm:pt modelId="{78566634-4E17-4867-84EE-11A599CE1ED8}" type="pres">
      <dgm:prSet presAssocID="{76E76F8F-6FFB-4576-BBEC-2B5A65597A7E}" presName="compNode" presStyleCnt="0"/>
      <dgm:spPr/>
      <dgm:t>
        <a:bodyPr/>
        <a:lstStyle/>
        <a:p>
          <a:endParaRPr lang="es-EC"/>
        </a:p>
      </dgm:t>
    </dgm:pt>
    <dgm:pt modelId="{093AFC95-334D-4479-B22E-31737E43EC94}" type="pres">
      <dgm:prSet presAssocID="{76E76F8F-6FFB-4576-BBEC-2B5A65597A7E}" presName="aNode" presStyleLbl="bgShp" presStyleIdx="1" presStyleCnt="3"/>
      <dgm:spPr/>
      <dgm:t>
        <a:bodyPr/>
        <a:lstStyle/>
        <a:p>
          <a:endParaRPr lang="es-EC"/>
        </a:p>
      </dgm:t>
    </dgm:pt>
    <dgm:pt modelId="{ACA4E4BC-74F8-4CA9-B2E6-CC4C081723AD}" type="pres">
      <dgm:prSet presAssocID="{76E76F8F-6FFB-4576-BBEC-2B5A65597A7E}" presName="textNode" presStyleLbl="bgShp" presStyleIdx="1" presStyleCnt="3"/>
      <dgm:spPr/>
      <dgm:t>
        <a:bodyPr/>
        <a:lstStyle/>
        <a:p>
          <a:endParaRPr lang="es-EC"/>
        </a:p>
      </dgm:t>
    </dgm:pt>
    <dgm:pt modelId="{8A109002-CBDC-47A7-ABF6-5222A043DB75}" type="pres">
      <dgm:prSet presAssocID="{76E76F8F-6FFB-4576-BBEC-2B5A65597A7E}" presName="compChildNode" presStyleCnt="0"/>
      <dgm:spPr/>
      <dgm:t>
        <a:bodyPr/>
        <a:lstStyle/>
        <a:p>
          <a:endParaRPr lang="es-EC"/>
        </a:p>
      </dgm:t>
    </dgm:pt>
    <dgm:pt modelId="{F4CE9087-0A49-43E7-B16D-0A043B936C85}" type="pres">
      <dgm:prSet presAssocID="{76E76F8F-6FFB-4576-BBEC-2B5A65597A7E}" presName="theInnerList" presStyleCnt="0"/>
      <dgm:spPr/>
      <dgm:t>
        <a:bodyPr/>
        <a:lstStyle/>
        <a:p>
          <a:endParaRPr lang="es-EC"/>
        </a:p>
      </dgm:t>
    </dgm:pt>
    <dgm:pt modelId="{92269A8D-D9A3-45FE-81D4-D07F75492DC7}" type="pres">
      <dgm:prSet presAssocID="{31B967EE-483F-4DA3-BE80-9B6BCB2A9188}" presName="childNode" presStyleLbl="node1" presStyleIdx="2" presStyleCnt="16">
        <dgm:presLayoutVars>
          <dgm:bulletEnabled val="1"/>
        </dgm:presLayoutVars>
      </dgm:prSet>
      <dgm:spPr/>
      <dgm:t>
        <a:bodyPr/>
        <a:lstStyle/>
        <a:p>
          <a:endParaRPr lang="es-EC"/>
        </a:p>
      </dgm:t>
    </dgm:pt>
    <dgm:pt modelId="{00F6CFEE-DB83-41B2-B8DD-AD54FA9C69A0}" type="pres">
      <dgm:prSet presAssocID="{31B967EE-483F-4DA3-BE80-9B6BCB2A9188}" presName="aSpace2" presStyleCnt="0"/>
      <dgm:spPr/>
      <dgm:t>
        <a:bodyPr/>
        <a:lstStyle/>
        <a:p>
          <a:endParaRPr lang="es-EC"/>
        </a:p>
      </dgm:t>
    </dgm:pt>
    <dgm:pt modelId="{C1DC374F-ED42-4BA4-AF9B-46B06DD5E40E}" type="pres">
      <dgm:prSet presAssocID="{0968D211-DFBD-40B5-96CE-19D126F29874}" presName="childNode" presStyleLbl="node1" presStyleIdx="3" presStyleCnt="16">
        <dgm:presLayoutVars>
          <dgm:bulletEnabled val="1"/>
        </dgm:presLayoutVars>
      </dgm:prSet>
      <dgm:spPr/>
      <dgm:t>
        <a:bodyPr/>
        <a:lstStyle/>
        <a:p>
          <a:endParaRPr lang="es-EC"/>
        </a:p>
      </dgm:t>
    </dgm:pt>
    <dgm:pt modelId="{8A1CC924-A635-451B-88A5-2A2E31C26ACB}" type="pres">
      <dgm:prSet presAssocID="{0968D211-DFBD-40B5-96CE-19D126F29874}" presName="aSpace2" presStyleCnt="0"/>
      <dgm:spPr/>
      <dgm:t>
        <a:bodyPr/>
        <a:lstStyle/>
        <a:p>
          <a:endParaRPr lang="es-EC"/>
        </a:p>
      </dgm:t>
    </dgm:pt>
    <dgm:pt modelId="{9B477DC9-A626-4A45-B771-6CB7A6DEA80F}" type="pres">
      <dgm:prSet presAssocID="{8AD99878-CACF-414E-AA18-128A934B420F}" presName="childNode" presStyleLbl="node1" presStyleIdx="4" presStyleCnt="16">
        <dgm:presLayoutVars>
          <dgm:bulletEnabled val="1"/>
        </dgm:presLayoutVars>
      </dgm:prSet>
      <dgm:spPr/>
      <dgm:t>
        <a:bodyPr/>
        <a:lstStyle/>
        <a:p>
          <a:endParaRPr lang="es-EC"/>
        </a:p>
      </dgm:t>
    </dgm:pt>
    <dgm:pt modelId="{A9060C2E-8C29-4D23-8DD4-8396F1D0562B}" type="pres">
      <dgm:prSet presAssocID="{8AD99878-CACF-414E-AA18-128A934B420F}" presName="aSpace2" presStyleCnt="0"/>
      <dgm:spPr/>
      <dgm:t>
        <a:bodyPr/>
        <a:lstStyle/>
        <a:p>
          <a:endParaRPr lang="es-EC"/>
        </a:p>
      </dgm:t>
    </dgm:pt>
    <dgm:pt modelId="{9C8B8DC4-8BF8-4583-B17C-5613F7E930E8}" type="pres">
      <dgm:prSet presAssocID="{79F0D83C-EB27-464B-AF7E-A87D1FE4A401}" presName="childNode" presStyleLbl="node1" presStyleIdx="5" presStyleCnt="16">
        <dgm:presLayoutVars>
          <dgm:bulletEnabled val="1"/>
        </dgm:presLayoutVars>
      </dgm:prSet>
      <dgm:spPr/>
      <dgm:t>
        <a:bodyPr/>
        <a:lstStyle/>
        <a:p>
          <a:endParaRPr lang="es-EC"/>
        </a:p>
      </dgm:t>
    </dgm:pt>
    <dgm:pt modelId="{FB8B4AAE-DD91-4F03-8865-AC3367A1F95F}" type="pres">
      <dgm:prSet presAssocID="{76E76F8F-6FFB-4576-BBEC-2B5A65597A7E}" presName="aSpace" presStyleCnt="0"/>
      <dgm:spPr/>
      <dgm:t>
        <a:bodyPr/>
        <a:lstStyle/>
        <a:p>
          <a:endParaRPr lang="es-EC"/>
        </a:p>
      </dgm:t>
    </dgm:pt>
    <dgm:pt modelId="{6A1A8F8C-7CDA-431A-9306-8CCFC8E5820F}" type="pres">
      <dgm:prSet presAssocID="{20F9A43E-0732-4957-9E1C-AC9DD4432F79}" presName="compNode" presStyleCnt="0"/>
      <dgm:spPr/>
      <dgm:t>
        <a:bodyPr/>
        <a:lstStyle/>
        <a:p>
          <a:endParaRPr lang="es-EC"/>
        </a:p>
      </dgm:t>
    </dgm:pt>
    <dgm:pt modelId="{372D7EB0-7921-48F5-BFC8-9B14543E28AF}" type="pres">
      <dgm:prSet presAssocID="{20F9A43E-0732-4957-9E1C-AC9DD4432F79}" presName="aNode" presStyleLbl="bgShp" presStyleIdx="2" presStyleCnt="3"/>
      <dgm:spPr/>
      <dgm:t>
        <a:bodyPr/>
        <a:lstStyle/>
        <a:p>
          <a:endParaRPr lang="es-EC"/>
        </a:p>
      </dgm:t>
    </dgm:pt>
    <dgm:pt modelId="{E0921DD4-CBD8-42B8-8C2E-02C2EAD8344B}" type="pres">
      <dgm:prSet presAssocID="{20F9A43E-0732-4957-9E1C-AC9DD4432F79}" presName="textNode" presStyleLbl="bgShp" presStyleIdx="2" presStyleCnt="3"/>
      <dgm:spPr/>
      <dgm:t>
        <a:bodyPr/>
        <a:lstStyle/>
        <a:p>
          <a:endParaRPr lang="es-EC"/>
        </a:p>
      </dgm:t>
    </dgm:pt>
    <dgm:pt modelId="{358E332C-826F-4FF0-A6DD-F22F17823C57}" type="pres">
      <dgm:prSet presAssocID="{20F9A43E-0732-4957-9E1C-AC9DD4432F79}" presName="compChildNode" presStyleCnt="0"/>
      <dgm:spPr/>
      <dgm:t>
        <a:bodyPr/>
        <a:lstStyle/>
        <a:p>
          <a:endParaRPr lang="es-EC"/>
        </a:p>
      </dgm:t>
    </dgm:pt>
    <dgm:pt modelId="{ACE822B3-670C-45D9-B63A-65E2F1325686}" type="pres">
      <dgm:prSet presAssocID="{20F9A43E-0732-4957-9E1C-AC9DD4432F79}" presName="theInnerList" presStyleCnt="0"/>
      <dgm:spPr/>
      <dgm:t>
        <a:bodyPr/>
        <a:lstStyle/>
        <a:p>
          <a:endParaRPr lang="es-EC"/>
        </a:p>
      </dgm:t>
    </dgm:pt>
    <dgm:pt modelId="{EC1D90B6-E7A1-436F-9B60-244978FA2166}" type="pres">
      <dgm:prSet presAssocID="{CC8AA11D-68AA-473A-9B21-7751AFDA26A7}" presName="childNode" presStyleLbl="node1" presStyleIdx="6" presStyleCnt="16" custLinFactY="-15232" custLinFactNeighborX="-695" custLinFactNeighborY="-100000">
        <dgm:presLayoutVars>
          <dgm:bulletEnabled val="1"/>
        </dgm:presLayoutVars>
      </dgm:prSet>
      <dgm:spPr/>
      <dgm:t>
        <a:bodyPr/>
        <a:lstStyle/>
        <a:p>
          <a:endParaRPr lang="es-EC"/>
        </a:p>
      </dgm:t>
    </dgm:pt>
    <dgm:pt modelId="{D7B734E2-2F35-488D-8D10-8680578EC60D}" type="pres">
      <dgm:prSet presAssocID="{CC8AA11D-68AA-473A-9B21-7751AFDA26A7}" presName="aSpace2" presStyleCnt="0"/>
      <dgm:spPr/>
      <dgm:t>
        <a:bodyPr/>
        <a:lstStyle/>
        <a:p>
          <a:endParaRPr lang="es-EC"/>
        </a:p>
      </dgm:t>
    </dgm:pt>
    <dgm:pt modelId="{00CB6D43-B375-4098-B894-BC325B6AF2AD}" type="pres">
      <dgm:prSet presAssocID="{FAD69E19-030B-4358-BBDC-894EC93F7CB7}" presName="childNode" presStyleLbl="node1" presStyleIdx="7" presStyleCnt="16" custLinFactY="-10700" custLinFactNeighborY="-100000">
        <dgm:presLayoutVars>
          <dgm:bulletEnabled val="1"/>
        </dgm:presLayoutVars>
      </dgm:prSet>
      <dgm:spPr/>
      <dgm:t>
        <a:bodyPr/>
        <a:lstStyle/>
        <a:p>
          <a:endParaRPr lang="es-EC"/>
        </a:p>
      </dgm:t>
    </dgm:pt>
    <dgm:pt modelId="{5487ADB1-E9B3-4FC9-A85A-4B9D3916CD92}" type="pres">
      <dgm:prSet presAssocID="{FAD69E19-030B-4358-BBDC-894EC93F7CB7}" presName="aSpace2" presStyleCnt="0"/>
      <dgm:spPr/>
      <dgm:t>
        <a:bodyPr/>
        <a:lstStyle/>
        <a:p>
          <a:endParaRPr lang="es-EC"/>
        </a:p>
      </dgm:t>
    </dgm:pt>
    <dgm:pt modelId="{C7C718F4-C637-48E6-A377-19E819A260D3}" type="pres">
      <dgm:prSet presAssocID="{69C3BDA3-8574-46E6-A17F-7FDB9D2E74C6}" presName="childNode" presStyleLbl="node1" presStyleIdx="8" presStyleCnt="16" custScaleX="26538" custScaleY="64277" custLinFactY="-475" custLinFactNeighborX="2" custLinFactNeighborY="-100000">
        <dgm:presLayoutVars>
          <dgm:bulletEnabled val="1"/>
        </dgm:presLayoutVars>
      </dgm:prSet>
      <dgm:spPr/>
      <dgm:t>
        <a:bodyPr/>
        <a:lstStyle/>
        <a:p>
          <a:endParaRPr lang="es-EC"/>
        </a:p>
      </dgm:t>
    </dgm:pt>
    <dgm:pt modelId="{65CD7130-D4E8-4623-A056-E4C562733B27}" type="pres">
      <dgm:prSet presAssocID="{69C3BDA3-8574-46E6-A17F-7FDB9D2E74C6}" presName="aSpace2" presStyleCnt="0"/>
      <dgm:spPr/>
      <dgm:t>
        <a:bodyPr/>
        <a:lstStyle/>
        <a:p>
          <a:endParaRPr lang="es-EC"/>
        </a:p>
      </dgm:t>
    </dgm:pt>
    <dgm:pt modelId="{CEA11B4D-C22D-4A43-BB51-7163659838E6}" type="pres">
      <dgm:prSet presAssocID="{EA91B18C-42B7-4FC8-99C3-73E0487A6C41}" presName="childNode" presStyleLbl="node1" presStyleIdx="9" presStyleCnt="16" custLinFactNeighborX="-695" custLinFactNeighborY="-90050">
        <dgm:presLayoutVars>
          <dgm:bulletEnabled val="1"/>
        </dgm:presLayoutVars>
      </dgm:prSet>
      <dgm:spPr/>
      <dgm:t>
        <a:bodyPr/>
        <a:lstStyle/>
        <a:p>
          <a:endParaRPr lang="es-EC"/>
        </a:p>
      </dgm:t>
    </dgm:pt>
    <dgm:pt modelId="{91C67177-AE2D-4136-B7BA-2F2618281AF6}" type="pres">
      <dgm:prSet presAssocID="{EA91B18C-42B7-4FC8-99C3-73E0487A6C41}" presName="aSpace2" presStyleCnt="0"/>
      <dgm:spPr/>
      <dgm:t>
        <a:bodyPr/>
        <a:lstStyle/>
        <a:p>
          <a:endParaRPr lang="es-EC"/>
        </a:p>
      </dgm:t>
    </dgm:pt>
    <dgm:pt modelId="{45CA6AF6-A319-46D9-9AB6-45AB2D4F538A}" type="pres">
      <dgm:prSet presAssocID="{0F7BC143-10E7-47D3-A5BB-3879356D6648}" presName="childNode" presStyleLbl="node1" presStyleIdx="10" presStyleCnt="16" custLinFactNeighborX="-695" custLinFactNeighborY="-76627">
        <dgm:presLayoutVars>
          <dgm:bulletEnabled val="1"/>
        </dgm:presLayoutVars>
      </dgm:prSet>
      <dgm:spPr/>
      <dgm:t>
        <a:bodyPr/>
        <a:lstStyle/>
        <a:p>
          <a:endParaRPr lang="es-EC"/>
        </a:p>
      </dgm:t>
    </dgm:pt>
    <dgm:pt modelId="{4E0B497E-F5CA-43C4-8A66-4D9CD7B704BC}" type="pres">
      <dgm:prSet presAssocID="{0F7BC143-10E7-47D3-A5BB-3879356D6648}" presName="aSpace2" presStyleCnt="0"/>
      <dgm:spPr/>
      <dgm:t>
        <a:bodyPr/>
        <a:lstStyle/>
        <a:p>
          <a:endParaRPr lang="es-EC"/>
        </a:p>
      </dgm:t>
    </dgm:pt>
    <dgm:pt modelId="{2C4F4D58-6A40-4037-A617-097A751F90BE}" type="pres">
      <dgm:prSet presAssocID="{0022EA18-4A6C-4513-BBE0-6C73380AEED8}" presName="childNode" presStyleLbl="node1" presStyleIdx="11" presStyleCnt="16">
        <dgm:presLayoutVars>
          <dgm:bulletEnabled val="1"/>
        </dgm:presLayoutVars>
      </dgm:prSet>
      <dgm:spPr/>
      <dgm:t>
        <a:bodyPr/>
        <a:lstStyle/>
        <a:p>
          <a:endParaRPr lang="es-EC"/>
        </a:p>
      </dgm:t>
    </dgm:pt>
    <dgm:pt modelId="{E13A3B09-8344-4BE2-9030-1F29F096760A}" type="pres">
      <dgm:prSet presAssocID="{0022EA18-4A6C-4513-BBE0-6C73380AEED8}" presName="aSpace2" presStyleCnt="0"/>
      <dgm:spPr/>
      <dgm:t>
        <a:bodyPr/>
        <a:lstStyle/>
        <a:p>
          <a:endParaRPr lang="es-EC"/>
        </a:p>
      </dgm:t>
    </dgm:pt>
    <dgm:pt modelId="{E486099D-202B-4F86-A603-BB59DCDC72E1}" type="pres">
      <dgm:prSet presAssocID="{801EB86C-13E5-4DCF-A1C7-900AB8FA049F}" presName="childNode" presStyleLbl="node1" presStyleIdx="12" presStyleCnt="16" custScaleX="69326" custLinFactNeighborX="12504" custLinFactNeighborY="-14860">
        <dgm:presLayoutVars>
          <dgm:bulletEnabled val="1"/>
        </dgm:presLayoutVars>
      </dgm:prSet>
      <dgm:spPr/>
      <dgm:t>
        <a:bodyPr/>
        <a:lstStyle/>
        <a:p>
          <a:endParaRPr lang="es-EC"/>
        </a:p>
      </dgm:t>
    </dgm:pt>
    <dgm:pt modelId="{61B27D88-D561-4E4C-9BE1-7C86D44564BC}" type="pres">
      <dgm:prSet presAssocID="{801EB86C-13E5-4DCF-A1C7-900AB8FA049F}" presName="aSpace2" presStyleCnt="0"/>
      <dgm:spPr/>
      <dgm:t>
        <a:bodyPr/>
        <a:lstStyle/>
        <a:p>
          <a:endParaRPr lang="es-EC"/>
        </a:p>
      </dgm:t>
    </dgm:pt>
    <dgm:pt modelId="{1D81E1E5-3BA4-48A9-97EE-DD88586BAC33}" type="pres">
      <dgm:prSet presAssocID="{0A0C4A96-DD2A-42EB-8B5E-089820D3402D}" presName="childNode" presStyleLbl="node1" presStyleIdx="13" presStyleCnt="16" custScaleX="69326" custLinFactNeighborX="12504" custLinFactNeighborY="-14860">
        <dgm:presLayoutVars>
          <dgm:bulletEnabled val="1"/>
        </dgm:presLayoutVars>
      </dgm:prSet>
      <dgm:spPr/>
      <dgm:t>
        <a:bodyPr/>
        <a:lstStyle/>
        <a:p>
          <a:endParaRPr lang="es-EC"/>
        </a:p>
      </dgm:t>
    </dgm:pt>
    <dgm:pt modelId="{A7A88C8F-50AD-4E51-920A-D6F175A41ABC}" type="pres">
      <dgm:prSet presAssocID="{0A0C4A96-DD2A-42EB-8B5E-089820D3402D}" presName="aSpace2" presStyleCnt="0"/>
      <dgm:spPr/>
      <dgm:t>
        <a:bodyPr/>
        <a:lstStyle/>
        <a:p>
          <a:endParaRPr lang="es-EC"/>
        </a:p>
      </dgm:t>
    </dgm:pt>
    <dgm:pt modelId="{9B1F883D-9EE9-4332-A32A-CAD4D27386CB}" type="pres">
      <dgm:prSet presAssocID="{909A0926-A40E-4457-8337-808FE08F5738}" presName="childNode" presStyleLbl="node1" presStyleIdx="14" presStyleCnt="16" custScaleX="69326" custLinFactNeighborX="12504" custLinFactNeighborY="-14860">
        <dgm:presLayoutVars>
          <dgm:bulletEnabled val="1"/>
        </dgm:presLayoutVars>
      </dgm:prSet>
      <dgm:spPr/>
      <dgm:t>
        <a:bodyPr/>
        <a:lstStyle/>
        <a:p>
          <a:endParaRPr lang="es-EC"/>
        </a:p>
      </dgm:t>
    </dgm:pt>
    <dgm:pt modelId="{7218711A-1883-4942-8726-856F7171D3F2}" type="pres">
      <dgm:prSet presAssocID="{909A0926-A40E-4457-8337-808FE08F5738}" presName="aSpace2" presStyleCnt="0"/>
      <dgm:spPr/>
      <dgm:t>
        <a:bodyPr/>
        <a:lstStyle/>
        <a:p>
          <a:endParaRPr lang="es-EC"/>
        </a:p>
      </dgm:t>
    </dgm:pt>
    <dgm:pt modelId="{035AC718-DB7A-4CE3-931E-A594F4076EC1}" type="pres">
      <dgm:prSet presAssocID="{2E5062B2-25F2-428F-8EC7-C68B5DA0359E}" presName="childNode" presStyleLbl="node1" presStyleIdx="15" presStyleCnt="16" custScaleX="69326" custScaleY="207919" custLinFactNeighborX="12506">
        <dgm:presLayoutVars>
          <dgm:bulletEnabled val="1"/>
        </dgm:presLayoutVars>
      </dgm:prSet>
      <dgm:spPr/>
      <dgm:t>
        <a:bodyPr/>
        <a:lstStyle/>
        <a:p>
          <a:endParaRPr lang="es-EC"/>
        </a:p>
      </dgm:t>
    </dgm:pt>
  </dgm:ptLst>
  <dgm:cxnLst>
    <dgm:cxn modelId="{A1108751-78B7-440F-A2ED-D25815ACC4B9}" type="presOf" srcId="{0A0C4A96-DD2A-42EB-8B5E-089820D3402D}" destId="{1D81E1E5-3BA4-48A9-97EE-DD88586BAC33}" srcOrd="0" destOrd="0" presId="urn:microsoft.com/office/officeart/2005/8/layout/lProcess2"/>
    <dgm:cxn modelId="{F70A9168-3B50-4634-A8FB-227913D5BA96}" srcId="{20F9A43E-0732-4957-9E1C-AC9DD4432F79}" destId="{909A0926-A40E-4457-8337-808FE08F5738}" srcOrd="8" destOrd="0" parTransId="{119C745A-A32A-4826-A97D-4367F9E3D699}" sibTransId="{76CD2739-02CE-41EF-953F-96D6B7ECACD2}"/>
    <dgm:cxn modelId="{30752AE3-44DD-49BF-8EB0-AC463F251448}" srcId="{8824C9F8-0F39-4196-9389-2DFF21548E96}" destId="{EBEC4CED-27C8-4CF1-BBBC-27B6208FA4AA}" srcOrd="0" destOrd="0" parTransId="{90B2A696-FD26-42D5-8394-5AC6CA311CD0}" sibTransId="{D79F5E5E-36F1-4B8F-AAE6-1C85ED624E05}"/>
    <dgm:cxn modelId="{83134861-8DCF-4ED3-8DAC-B68411D2386D}" type="presOf" srcId="{CC8AA11D-68AA-473A-9B21-7751AFDA26A7}" destId="{EC1D90B6-E7A1-436F-9B60-244978FA2166}" srcOrd="0" destOrd="0" presId="urn:microsoft.com/office/officeart/2005/8/layout/lProcess2"/>
    <dgm:cxn modelId="{CA0880CF-4093-4996-B4D4-B532DAD7C88C}" type="presOf" srcId="{FAD69E19-030B-4358-BBDC-894EC93F7CB7}" destId="{00CB6D43-B375-4098-B894-BC325B6AF2AD}" srcOrd="0" destOrd="0" presId="urn:microsoft.com/office/officeart/2005/8/layout/lProcess2"/>
    <dgm:cxn modelId="{8D6B9D73-97D0-4253-BCD7-A523AA9B0580}" type="presOf" srcId="{20F9A43E-0732-4957-9E1C-AC9DD4432F79}" destId="{372D7EB0-7921-48F5-BFC8-9B14543E28AF}" srcOrd="0" destOrd="0" presId="urn:microsoft.com/office/officeart/2005/8/layout/lProcess2"/>
    <dgm:cxn modelId="{E5AE3860-C79C-409E-9BDC-510FDDAA0378}" type="presOf" srcId="{76E76F8F-6FFB-4576-BBEC-2B5A65597A7E}" destId="{093AFC95-334D-4479-B22E-31737E43EC94}" srcOrd="0" destOrd="0" presId="urn:microsoft.com/office/officeart/2005/8/layout/lProcess2"/>
    <dgm:cxn modelId="{449E5DE5-B807-4882-862B-79719B02FEBB}" type="presOf" srcId="{0968D211-DFBD-40B5-96CE-19D126F29874}" destId="{C1DC374F-ED42-4BA4-AF9B-46B06DD5E40E}" srcOrd="0" destOrd="0" presId="urn:microsoft.com/office/officeart/2005/8/layout/lProcess2"/>
    <dgm:cxn modelId="{30534CAB-551E-40AC-9D59-A85B5D3EABE6}" type="presOf" srcId="{31B967EE-483F-4DA3-BE80-9B6BCB2A9188}" destId="{92269A8D-D9A3-45FE-81D4-D07F75492DC7}" srcOrd="0" destOrd="0" presId="urn:microsoft.com/office/officeart/2005/8/layout/lProcess2"/>
    <dgm:cxn modelId="{93117436-6549-406B-880B-74F3C02AA7D0}" type="presOf" srcId="{EA91B18C-42B7-4FC8-99C3-73E0487A6C41}" destId="{CEA11B4D-C22D-4A43-BB51-7163659838E6}" srcOrd="0" destOrd="0" presId="urn:microsoft.com/office/officeart/2005/8/layout/lProcess2"/>
    <dgm:cxn modelId="{366B07FE-26F7-488D-B7AA-8930CFC50B18}" type="presOf" srcId="{EBEC4CED-27C8-4CF1-BBBC-27B6208FA4AA}" destId="{37DB50F3-3CC6-40F3-9020-E90299D9699D}" srcOrd="1" destOrd="0" presId="urn:microsoft.com/office/officeart/2005/8/layout/lProcess2"/>
    <dgm:cxn modelId="{F3A689E0-F34D-40FE-A695-9122E4D6FB07}" srcId="{8824C9F8-0F39-4196-9389-2DFF21548E96}" destId="{76E76F8F-6FFB-4576-BBEC-2B5A65597A7E}" srcOrd="1" destOrd="0" parTransId="{56993E7C-294F-4B7D-88B7-AA1BB3AE0ED9}" sibTransId="{E08DA228-6832-40B6-BBD7-D76050B42E8F}"/>
    <dgm:cxn modelId="{95ECED63-3C2B-4B03-925E-68E6A3D57BA7}" type="presOf" srcId="{0F7BC143-10E7-47D3-A5BB-3879356D6648}" destId="{45CA6AF6-A319-46D9-9AB6-45AB2D4F538A}" srcOrd="0" destOrd="0" presId="urn:microsoft.com/office/officeart/2005/8/layout/lProcess2"/>
    <dgm:cxn modelId="{480DC8C9-CE53-404B-AF58-3B902FF0B148}" srcId="{20F9A43E-0732-4957-9E1C-AC9DD4432F79}" destId="{FAD69E19-030B-4358-BBDC-894EC93F7CB7}" srcOrd="1" destOrd="0" parTransId="{0DA8D9F1-1477-4950-9AFA-4CE76850E076}" sibTransId="{31FE9B0B-804D-45BB-891F-4606606DEC9B}"/>
    <dgm:cxn modelId="{A022B139-3B39-4419-8337-43C975CD1F53}" srcId="{20F9A43E-0732-4957-9E1C-AC9DD4432F79}" destId="{CC8AA11D-68AA-473A-9B21-7751AFDA26A7}" srcOrd="0" destOrd="0" parTransId="{8C0C8F69-0C3C-4F01-AB8F-FC4DA8FD9281}" sibTransId="{97BA37C5-C7AF-4E3F-8398-638248A9B540}"/>
    <dgm:cxn modelId="{2BAED894-8C2A-48D8-9816-CC0CFA76BAA1}" type="presOf" srcId="{8AD99878-CACF-414E-AA18-128A934B420F}" destId="{9B477DC9-A626-4A45-B771-6CB7A6DEA80F}" srcOrd="0" destOrd="0" presId="urn:microsoft.com/office/officeart/2005/8/layout/lProcess2"/>
    <dgm:cxn modelId="{2C2CC183-4670-43AF-B65C-2E6F039F504C}" srcId="{76E76F8F-6FFB-4576-BBEC-2B5A65597A7E}" destId="{0968D211-DFBD-40B5-96CE-19D126F29874}" srcOrd="1" destOrd="0" parTransId="{302F27CC-D172-4341-BDE4-5ED9B1FF3560}" sibTransId="{48BB00D9-149E-4A3D-A60A-155BADDD3F18}"/>
    <dgm:cxn modelId="{965EA221-F6D6-4A2A-A16B-AF787EA3D080}" srcId="{20F9A43E-0732-4957-9E1C-AC9DD4432F79}" destId="{801EB86C-13E5-4DCF-A1C7-900AB8FA049F}" srcOrd="6" destOrd="0" parTransId="{80F5CDEC-CC05-4B53-A48D-B8DFDF28ECC7}" sibTransId="{D5E9E76E-619B-440E-82B0-ABFD62AA1CEA}"/>
    <dgm:cxn modelId="{80CF0950-FAD4-4633-9C94-5B03CE9038EA}" srcId="{20F9A43E-0732-4957-9E1C-AC9DD4432F79}" destId="{69C3BDA3-8574-46E6-A17F-7FDB9D2E74C6}" srcOrd="2" destOrd="0" parTransId="{A9D7D0DE-3FA1-403B-8EDF-584ED8EEEB92}" sibTransId="{A167745A-7369-40F1-A69A-64543D7E4FA1}"/>
    <dgm:cxn modelId="{3A9E8538-E577-42FD-B270-C4E3B5ECA2C4}" srcId="{20F9A43E-0732-4957-9E1C-AC9DD4432F79}" destId="{2E5062B2-25F2-428F-8EC7-C68B5DA0359E}" srcOrd="9" destOrd="0" parTransId="{3097EB55-5C12-429D-94DA-0589DC4A84FB}" sibTransId="{CC827890-CE21-4457-AC7E-368B2A91465B}"/>
    <dgm:cxn modelId="{479660C4-A4D5-464B-9C34-C3054AA7BC81}" srcId="{EBEC4CED-27C8-4CF1-BBBC-27B6208FA4AA}" destId="{98A3F5E5-3727-461A-9A13-017EF5154217}" srcOrd="0" destOrd="0" parTransId="{FA694E9F-8E08-4C4B-928D-6C7DCFE21A26}" sibTransId="{8EFCE5CD-A85C-478E-9205-B8EF60502C06}"/>
    <dgm:cxn modelId="{4E1CDA95-C2C9-4D86-A54C-5D43D133C687}" type="presOf" srcId="{C4EEF26A-E56D-4C62-8DD1-3865C7D409EA}" destId="{D09B1457-7C7B-4471-A6F0-0FA1A4B6B288}" srcOrd="0" destOrd="0" presId="urn:microsoft.com/office/officeart/2005/8/layout/lProcess2"/>
    <dgm:cxn modelId="{C0FDB76A-D5D7-4AC7-9E46-1C2A222464CC}" type="presOf" srcId="{801EB86C-13E5-4DCF-A1C7-900AB8FA049F}" destId="{E486099D-202B-4F86-A603-BB59DCDC72E1}" srcOrd="0" destOrd="0" presId="urn:microsoft.com/office/officeart/2005/8/layout/lProcess2"/>
    <dgm:cxn modelId="{C916C7D4-BBD4-4931-9AEC-5F561A328DA2}" srcId="{20F9A43E-0732-4957-9E1C-AC9DD4432F79}" destId="{EA91B18C-42B7-4FC8-99C3-73E0487A6C41}" srcOrd="3" destOrd="0" parTransId="{A2550E3F-0177-4C2E-B9DA-3BFB5FF790BF}" sibTransId="{DCC6E5BA-C7CA-4F00-A6AC-EF82B2582947}"/>
    <dgm:cxn modelId="{A88B42FE-4CBC-480F-A041-9A40F22A21B5}" srcId="{EBEC4CED-27C8-4CF1-BBBC-27B6208FA4AA}" destId="{C4EEF26A-E56D-4C62-8DD1-3865C7D409EA}" srcOrd="1" destOrd="0" parTransId="{CEABF846-ED5D-4DB1-94A0-AE980A9D0C1D}" sibTransId="{5E65D78E-0F85-404C-A828-22396F3B7270}"/>
    <dgm:cxn modelId="{540EC5F0-50A1-490B-A723-545E1A5A1A48}" type="presOf" srcId="{98A3F5E5-3727-461A-9A13-017EF5154217}" destId="{D8A86C53-D767-4410-B208-C708D86FA146}" srcOrd="0" destOrd="0" presId="urn:microsoft.com/office/officeart/2005/8/layout/lProcess2"/>
    <dgm:cxn modelId="{C8F25E78-11E7-4B2F-A51B-B961C23606F2}" srcId="{76E76F8F-6FFB-4576-BBEC-2B5A65597A7E}" destId="{8AD99878-CACF-414E-AA18-128A934B420F}" srcOrd="2" destOrd="0" parTransId="{A9ACF169-BD2D-4881-9EB9-44EB05671CCF}" sibTransId="{B5A8346A-9EF2-424C-A897-96554FFE5894}"/>
    <dgm:cxn modelId="{FD8A7BB2-44DB-4790-A85E-5C97217D2433}" type="presOf" srcId="{20F9A43E-0732-4957-9E1C-AC9DD4432F79}" destId="{E0921DD4-CBD8-42B8-8C2E-02C2EAD8344B}" srcOrd="1" destOrd="0" presId="urn:microsoft.com/office/officeart/2005/8/layout/lProcess2"/>
    <dgm:cxn modelId="{38C5A26C-AC3B-4DE8-BE48-1620A9053EA2}" type="presOf" srcId="{79F0D83C-EB27-464B-AF7E-A87D1FE4A401}" destId="{9C8B8DC4-8BF8-4583-B17C-5613F7E930E8}" srcOrd="0" destOrd="0" presId="urn:microsoft.com/office/officeart/2005/8/layout/lProcess2"/>
    <dgm:cxn modelId="{76764312-1E5A-4CA4-B592-D97E1532343B}" type="presOf" srcId="{2E5062B2-25F2-428F-8EC7-C68B5DA0359E}" destId="{035AC718-DB7A-4CE3-931E-A594F4076EC1}" srcOrd="0" destOrd="0" presId="urn:microsoft.com/office/officeart/2005/8/layout/lProcess2"/>
    <dgm:cxn modelId="{D1C270B4-044F-4FA2-B9A9-71FC19340E62}" srcId="{8824C9F8-0F39-4196-9389-2DFF21548E96}" destId="{20F9A43E-0732-4957-9E1C-AC9DD4432F79}" srcOrd="2" destOrd="0" parTransId="{F351276B-1C93-45DE-A83D-47C65ED2765C}" sibTransId="{0A54B49B-BA25-4BC0-B3B9-92B76673234B}"/>
    <dgm:cxn modelId="{E0365A52-4934-4F46-A273-CE1EEC53573A}" srcId="{76E76F8F-6FFB-4576-BBEC-2B5A65597A7E}" destId="{31B967EE-483F-4DA3-BE80-9B6BCB2A9188}" srcOrd="0" destOrd="0" parTransId="{0B40165E-A905-498D-9118-541F88DE2AD5}" sibTransId="{7A448BAD-5006-4AFE-9963-92BEFCC27E8E}"/>
    <dgm:cxn modelId="{0B51E43B-0190-413D-9C6C-32B8DB64C654}" type="presOf" srcId="{EBEC4CED-27C8-4CF1-BBBC-27B6208FA4AA}" destId="{4B250857-4C40-4110-B938-2916B335FB8F}" srcOrd="0" destOrd="0" presId="urn:microsoft.com/office/officeart/2005/8/layout/lProcess2"/>
    <dgm:cxn modelId="{669E0C9C-FA71-4283-A7D2-90D29658ABCD}" type="presOf" srcId="{0022EA18-4A6C-4513-BBE0-6C73380AEED8}" destId="{2C4F4D58-6A40-4037-A617-097A751F90BE}" srcOrd="0" destOrd="0" presId="urn:microsoft.com/office/officeart/2005/8/layout/lProcess2"/>
    <dgm:cxn modelId="{7C6E6B20-EE8B-49C5-B74D-987D7191A99C}" type="presOf" srcId="{8824C9F8-0F39-4196-9389-2DFF21548E96}" destId="{B8DC4F9A-D63C-47F5-8235-F4673BC7052B}" srcOrd="0" destOrd="0" presId="urn:microsoft.com/office/officeart/2005/8/layout/lProcess2"/>
    <dgm:cxn modelId="{66E05D9A-CD2D-414B-B344-2A0DAED7F5DB}" type="presOf" srcId="{69C3BDA3-8574-46E6-A17F-7FDB9D2E74C6}" destId="{C7C718F4-C637-48E6-A377-19E819A260D3}" srcOrd="0" destOrd="0" presId="urn:microsoft.com/office/officeart/2005/8/layout/lProcess2"/>
    <dgm:cxn modelId="{B53AC663-DD87-4E06-8930-85399F515260}" srcId="{20F9A43E-0732-4957-9E1C-AC9DD4432F79}" destId="{0A0C4A96-DD2A-42EB-8B5E-089820D3402D}" srcOrd="7" destOrd="0" parTransId="{681F0265-438F-408E-80AB-558EA1B0BC4C}" sibTransId="{147AE23B-496E-404C-8C7E-1263298A1AC1}"/>
    <dgm:cxn modelId="{459868C4-B9F0-44A9-9A4F-8E0E3FA730E6}" srcId="{20F9A43E-0732-4957-9E1C-AC9DD4432F79}" destId="{0022EA18-4A6C-4513-BBE0-6C73380AEED8}" srcOrd="5" destOrd="0" parTransId="{4ABCA852-2826-4FFC-8B39-1F4CC31AB2F5}" sibTransId="{84A0C502-6181-4A8C-9CE6-5D45E7642FD8}"/>
    <dgm:cxn modelId="{4023DA91-E51B-4AEC-9790-23FF0606856E}" type="presOf" srcId="{76E76F8F-6FFB-4576-BBEC-2B5A65597A7E}" destId="{ACA4E4BC-74F8-4CA9-B2E6-CC4C081723AD}" srcOrd="1" destOrd="0" presId="urn:microsoft.com/office/officeart/2005/8/layout/lProcess2"/>
    <dgm:cxn modelId="{1A383AD5-51E0-4DCB-990D-718578B5DD0A}" srcId="{76E76F8F-6FFB-4576-BBEC-2B5A65597A7E}" destId="{79F0D83C-EB27-464B-AF7E-A87D1FE4A401}" srcOrd="3" destOrd="0" parTransId="{795A43AB-B0DC-4973-8F84-F355E90B0E93}" sibTransId="{7F79E1A5-8331-4CF4-AC94-0726356A5FF1}"/>
    <dgm:cxn modelId="{BECA322A-1889-49BB-8310-EB3EE0818964}" type="presOf" srcId="{909A0926-A40E-4457-8337-808FE08F5738}" destId="{9B1F883D-9EE9-4332-A32A-CAD4D27386CB}" srcOrd="0" destOrd="0" presId="urn:microsoft.com/office/officeart/2005/8/layout/lProcess2"/>
    <dgm:cxn modelId="{6B4A900D-0715-46DD-A7C5-B0D20CD8D10E}" srcId="{20F9A43E-0732-4957-9E1C-AC9DD4432F79}" destId="{0F7BC143-10E7-47D3-A5BB-3879356D6648}" srcOrd="4" destOrd="0" parTransId="{27455191-AA0C-4972-86E2-49BB314E49E8}" sibTransId="{13708DFD-79D5-4DF8-96D7-5DEB590F4591}"/>
    <dgm:cxn modelId="{8E145E3B-FD07-4A33-88A8-160F7C490E2A}" type="presParOf" srcId="{B8DC4F9A-D63C-47F5-8235-F4673BC7052B}" destId="{EE472D57-4F6E-4D3C-A1AB-9213BDA0E44E}" srcOrd="0" destOrd="0" presId="urn:microsoft.com/office/officeart/2005/8/layout/lProcess2"/>
    <dgm:cxn modelId="{6AB9A522-CF0D-4F89-ABF6-CD133BD26962}" type="presParOf" srcId="{EE472D57-4F6E-4D3C-A1AB-9213BDA0E44E}" destId="{4B250857-4C40-4110-B938-2916B335FB8F}" srcOrd="0" destOrd="0" presId="urn:microsoft.com/office/officeart/2005/8/layout/lProcess2"/>
    <dgm:cxn modelId="{60CEEA93-102B-4CA6-92DA-8660752E28F8}" type="presParOf" srcId="{EE472D57-4F6E-4D3C-A1AB-9213BDA0E44E}" destId="{37DB50F3-3CC6-40F3-9020-E90299D9699D}" srcOrd="1" destOrd="0" presId="urn:microsoft.com/office/officeart/2005/8/layout/lProcess2"/>
    <dgm:cxn modelId="{D4D98D03-F73E-463F-AF9E-F901EBA3DBAB}" type="presParOf" srcId="{EE472D57-4F6E-4D3C-A1AB-9213BDA0E44E}" destId="{37B535EE-ED63-418F-AA14-96EE02A20B06}" srcOrd="2" destOrd="0" presId="urn:microsoft.com/office/officeart/2005/8/layout/lProcess2"/>
    <dgm:cxn modelId="{B29D25B1-AFDE-4A09-87A4-8A750C11F29D}" type="presParOf" srcId="{37B535EE-ED63-418F-AA14-96EE02A20B06}" destId="{45B99307-6349-4743-B58B-85D7B3369448}" srcOrd="0" destOrd="0" presId="urn:microsoft.com/office/officeart/2005/8/layout/lProcess2"/>
    <dgm:cxn modelId="{8D33D612-7EAF-40D0-8516-67005B1C4477}" type="presParOf" srcId="{45B99307-6349-4743-B58B-85D7B3369448}" destId="{D8A86C53-D767-4410-B208-C708D86FA146}" srcOrd="0" destOrd="0" presId="urn:microsoft.com/office/officeart/2005/8/layout/lProcess2"/>
    <dgm:cxn modelId="{23C7C052-E3FD-4AD6-8CE3-575B8123764A}" type="presParOf" srcId="{45B99307-6349-4743-B58B-85D7B3369448}" destId="{155AB5E2-8BC3-4908-A2AE-20E34EA22AFD}" srcOrd="1" destOrd="0" presId="urn:microsoft.com/office/officeart/2005/8/layout/lProcess2"/>
    <dgm:cxn modelId="{B8875F2C-2B7E-42DF-A0F0-281883323C80}" type="presParOf" srcId="{45B99307-6349-4743-B58B-85D7B3369448}" destId="{D09B1457-7C7B-4471-A6F0-0FA1A4B6B288}" srcOrd="2" destOrd="0" presId="urn:microsoft.com/office/officeart/2005/8/layout/lProcess2"/>
    <dgm:cxn modelId="{23483DD1-0A5B-4112-BC71-B587156E11F3}" type="presParOf" srcId="{B8DC4F9A-D63C-47F5-8235-F4673BC7052B}" destId="{41140648-8B4D-4307-B999-14464FF191A6}" srcOrd="1" destOrd="0" presId="urn:microsoft.com/office/officeart/2005/8/layout/lProcess2"/>
    <dgm:cxn modelId="{8FF92BB2-F884-4371-9043-0B4CCB71C418}" type="presParOf" srcId="{B8DC4F9A-D63C-47F5-8235-F4673BC7052B}" destId="{78566634-4E17-4867-84EE-11A599CE1ED8}" srcOrd="2" destOrd="0" presId="urn:microsoft.com/office/officeart/2005/8/layout/lProcess2"/>
    <dgm:cxn modelId="{D4BE6382-ED67-42C2-8702-88B084F5269F}" type="presParOf" srcId="{78566634-4E17-4867-84EE-11A599CE1ED8}" destId="{093AFC95-334D-4479-B22E-31737E43EC94}" srcOrd="0" destOrd="0" presId="urn:microsoft.com/office/officeart/2005/8/layout/lProcess2"/>
    <dgm:cxn modelId="{30E7F313-57AC-4582-BA56-11C638A29B1D}" type="presParOf" srcId="{78566634-4E17-4867-84EE-11A599CE1ED8}" destId="{ACA4E4BC-74F8-4CA9-B2E6-CC4C081723AD}" srcOrd="1" destOrd="0" presId="urn:microsoft.com/office/officeart/2005/8/layout/lProcess2"/>
    <dgm:cxn modelId="{182EF921-DC25-431F-9E2A-46AF79245071}" type="presParOf" srcId="{78566634-4E17-4867-84EE-11A599CE1ED8}" destId="{8A109002-CBDC-47A7-ABF6-5222A043DB75}" srcOrd="2" destOrd="0" presId="urn:microsoft.com/office/officeart/2005/8/layout/lProcess2"/>
    <dgm:cxn modelId="{C6962F6E-191C-47A9-89B6-B23F298658A4}" type="presParOf" srcId="{8A109002-CBDC-47A7-ABF6-5222A043DB75}" destId="{F4CE9087-0A49-43E7-B16D-0A043B936C85}" srcOrd="0" destOrd="0" presId="urn:microsoft.com/office/officeart/2005/8/layout/lProcess2"/>
    <dgm:cxn modelId="{312DC7C2-A453-4D5B-A2CD-14C1322772F5}" type="presParOf" srcId="{F4CE9087-0A49-43E7-B16D-0A043B936C85}" destId="{92269A8D-D9A3-45FE-81D4-D07F75492DC7}" srcOrd="0" destOrd="0" presId="urn:microsoft.com/office/officeart/2005/8/layout/lProcess2"/>
    <dgm:cxn modelId="{6969B8DD-4A6D-4247-8989-D4A4C6952D5C}" type="presParOf" srcId="{F4CE9087-0A49-43E7-B16D-0A043B936C85}" destId="{00F6CFEE-DB83-41B2-B8DD-AD54FA9C69A0}" srcOrd="1" destOrd="0" presId="urn:microsoft.com/office/officeart/2005/8/layout/lProcess2"/>
    <dgm:cxn modelId="{63150EBA-F731-4E81-B0DD-913D6252C1CA}" type="presParOf" srcId="{F4CE9087-0A49-43E7-B16D-0A043B936C85}" destId="{C1DC374F-ED42-4BA4-AF9B-46B06DD5E40E}" srcOrd="2" destOrd="0" presId="urn:microsoft.com/office/officeart/2005/8/layout/lProcess2"/>
    <dgm:cxn modelId="{979564B6-2782-4F10-BB39-B5628CAC11AB}" type="presParOf" srcId="{F4CE9087-0A49-43E7-B16D-0A043B936C85}" destId="{8A1CC924-A635-451B-88A5-2A2E31C26ACB}" srcOrd="3" destOrd="0" presId="urn:microsoft.com/office/officeart/2005/8/layout/lProcess2"/>
    <dgm:cxn modelId="{9570EA57-47E1-4FE8-8F21-1246DAFEF8B4}" type="presParOf" srcId="{F4CE9087-0A49-43E7-B16D-0A043B936C85}" destId="{9B477DC9-A626-4A45-B771-6CB7A6DEA80F}" srcOrd="4" destOrd="0" presId="urn:microsoft.com/office/officeart/2005/8/layout/lProcess2"/>
    <dgm:cxn modelId="{6D65C8C6-90C6-475F-90B0-2F9379A9A995}" type="presParOf" srcId="{F4CE9087-0A49-43E7-B16D-0A043B936C85}" destId="{A9060C2E-8C29-4D23-8DD4-8396F1D0562B}" srcOrd="5" destOrd="0" presId="urn:microsoft.com/office/officeart/2005/8/layout/lProcess2"/>
    <dgm:cxn modelId="{01FB3D2A-56A4-4771-B948-970AE402BC1F}" type="presParOf" srcId="{F4CE9087-0A49-43E7-B16D-0A043B936C85}" destId="{9C8B8DC4-8BF8-4583-B17C-5613F7E930E8}" srcOrd="6" destOrd="0" presId="urn:microsoft.com/office/officeart/2005/8/layout/lProcess2"/>
    <dgm:cxn modelId="{8FA362ED-0214-4FAE-BED5-88835FC44C7C}" type="presParOf" srcId="{B8DC4F9A-D63C-47F5-8235-F4673BC7052B}" destId="{FB8B4AAE-DD91-4F03-8865-AC3367A1F95F}" srcOrd="3" destOrd="0" presId="urn:microsoft.com/office/officeart/2005/8/layout/lProcess2"/>
    <dgm:cxn modelId="{64D83F6F-D328-4179-BA0E-DD8FB404E021}" type="presParOf" srcId="{B8DC4F9A-D63C-47F5-8235-F4673BC7052B}" destId="{6A1A8F8C-7CDA-431A-9306-8CCFC8E5820F}" srcOrd="4" destOrd="0" presId="urn:microsoft.com/office/officeart/2005/8/layout/lProcess2"/>
    <dgm:cxn modelId="{9119E203-4955-4CC5-8434-B21611D0D700}" type="presParOf" srcId="{6A1A8F8C-7CDA-431A-9306-8CCFC8E5820F}" destId="{372D7EB0-7921-48F5-BFC8-9B14543E28AF}" srcOrd="0" destOrd="0" presId="urn:microsoft.com/office/officeart/2005/8/layout/lProcess2"/>
    <dgm:cxn modelId="{B578B426-D277-486B-88B4-F2A2D735AEA3}" type="presParOf" srcId="{6A1A8F8C-7CDA-431A-9306-8CCFC8E5820F}" destId="{E0921DD4-CBD8-42B8-8C2E-02C2EAD8344B}" srcOrd="1" destOrd="0" presId="urn:microsoft.com/office/officeart/2005/8/layout/lProcess2"/>
    <dgm:cxn modelId="{93194678-F1A3-4B16-8E9F-4D058C1EE721}" type="presParOf" srcId="{6A1A8F8C-7CDA-431A-9306-8CCFC8E5820F}" destId="{358E332C-826F-4FF0-A6DD-F22F17823C57}" srcOrd="2" destOrd="0" presId="urn:microsoft.com/office/officeart/2005/8/layout/lProcess2"/>
    <dgm:cxn modelId="{E1D1EF13-01AB-4395-BBE6-6E98A3C9B535}" type="presParOf" srcId="{358E332C-826F-4FF0-A6DD-F22F17823C57}" destId="{ACE822B3-670C-45D9-B63A-65E2F1325686}" srcOrd="0" destOrd="0" presId="urn:microsoft.com/office/officeart/2005/8/layout/lProcess2"/>
    <dgm:cxn modelId="{54FDD93F-0DD1-4574-B3DC-41E30647DB82}" type="presParOf" srcId="{ACE822B3-670C-45D9-B63A-65E2F1325686}" destId="{EC1D90B6-E7A1-436F-9B60-244978FA2166}" srcOrd="0" destOrd="0" presId="urn:microsoft.com/office/officeart/2005/8/layout/lProcess2"/>
    <dgm:cxn modelId="{337037C4-37BF-44D6-B4FF-C8EACB6E63E2}" type="presParOf" srcId="{ACE822B3-670C-45D9-B63A-65E2F1325686}" destId="{D7B734E2-2F35-488D-8D10-8680578EC60D}" srcOrd="1" destOrd="0" presId="urn:microsoft.com/office/officeart/2005/8/layout/lProcess2"/>
    <dgm:cxn modelId="{4B703E90-583E-459C-A6C0-BECD856ADB9F}" type="presParOf" srcId="{ACE822B3-670C-45D9-B63A-65E2F1325686}" destId="{00CB6D43-B375-4098-B894-BC325B6AF2AD}" srcOrd="2" destOrd="0" presId="urn:microsoft.com/office/officeart/2005/8/layout/lProcess2"/>
    <dgm:cxn modelId="{6727FDB5-0C78-422A-84E9-708B36E8CE1A}" type="presParOf" srcId="{ACE822B3-670C-45D9-B63A-65E2F1325686}" destId="{5487ADB1-E9B3-4FC9-A85A-4B9D3916CD92}" srcOrd="3" destOrd="0" presId="urn:microsoft.com/office/officeart/2005/8/layout/lProcess2"/>
    <dgm:cxn modelId="{38519F4E-9F36-4114-9E42-2431B724E2B4}" type="presParOf" srcId="{ACE822B3-670C-45D9-B63A-65E2F1325686}" destId="{C7C718F4-C637-48E6-A377-19E819A260D3}" srcOrd="4" destOrd="0" presId="urn:microsoft.com/office/officeart/2005/8/layout/lProcess2"/>
    <dgm:cxn modelId="{C02A4FF1-B9C6-433B-99E7-56F419819DEF}" type="presParOf" srcId="{ACE822B3-670C-45D9-B63A-65E2F1325686}" destId="{65CD7130-D4E8-4623-A056-E4C562733B27}" srcOrd="5" destOrd="0" presId="urn:microsoft.com/office/officeart/2005/8/layout/lProcess2"/>
    <dgm:cxn modelId="{5A351D37-4A8A-4AEC-BA78-F572D69102E0}" type="presParOf" srcId="{ACE822B3-670C-45D9-B63A-65E2F1325686}" destId="{CEA11B4D-C22D-4A43-BB51-7163659838E6}" srcOrd="6" destOrd="0" presId="urn:microsoft.com/office/officeart/2005/8/layout/lProcess2"/>
    <dgm:cxn modelId="{051938EC-52FC-49FA-A6A6-9E3613A70B37}" type="presParOf" srcId="{ACE822B3-670C-45D9-B63A-65E2F1325686}" destId="{91C67177-AE2D-4136-B7BA-2F2618281AF6}" srcOrd="7" destOrd="0" presId="urn:microsoft.com/office/officeart/2005/8/layout/lProcess2"/>
    <dgm:cxn modelId="{DD42E951-0239-4EC1-9407-410A83F7066A}" type="presParOf" srcId="{ACE822B3-670C-45D9-B63A-65E2F1325686}" destId="{45CA6AF6-A319-46D9-9AB6-45AB2D4F538A}" srcOrd="8" destOrd="0" presId="urn:microsoft.com/office/officeart/2005/8/layout/lProcess2"/>
    <dgm:cxn modelId="{1A7B0C91-B7A7-4CBC-AF14-98AAF8D102FA}" type="presParOf" srcId="{ACE822B3-670C-45D9-B63A-65E2F1325686}" destId="{4E0B497E-F5CA-43C4-8A66-4D9CD7B704BC}" srcOrd="9" destOrd="0" presId="urn:microsoft.com/office/officeart/2005/8/layout/lProcess2"/>
    <dgm:cxn modelId="{D4C595C0-64C5-4174-BFC5-D8DD1057AC79}" type="presParOf" srcId="{ACE822B3-670C-45D9-B63A-65E2F1325686}" destId="{2C4F4D58-6A40-4037-A617-097A751F90BE}" srcOrd="10" destOrd="0" presId="urn:microsoft.com/office/officeart/2005/8/layout/lProcess2"/>
    <dgm:cxn modelId="{7DBC6C71-7450-40DA-BF10-2AD81EA3B1AD}" type="presParOf" srcId="{ACE822B3-670C-45D9-B63A-65E2F1325686}" destId="{E13A3B09-8344-4BE2-9030-1F29F096760A}" srcOrd="11" destOrd="0" presId="urn:microsoft.com/office/officeart/2005/8/layout/lProcess2"/>
    <dgm:cxn modelId="{E38B5639-7EB7-43C6-811D-BB700088F0D8}" type="presParOf" srcId="{ACE822B3-670C-45D9-B63A-65E2F1325686}" destId="{E486099D-202B-4F86-A603-BB59DCDC72E1}" srcOrd="12" destOrd="0" presId="urn:microsoft.com/office/officeart/2005/8/layout/lProcess2"/>
    <dgm:cxn modelId="{20DAD0CC-DA47-4761-B50F-D018F1CAABB9}" type="presParOf" srcId="{ACE822B3-670C-45D9-B63A-65E2F1325686}" destId="{61B27D88-D561-4E4C-9BE1-7C86D44564BC}" srcOrd="13" destOrd="0" presId="urn:microsoft.com/office/officeart/2005/8/layout/lProcess2"/>
    <dgm:cxn modelId="{A8F0AF0F-7926-4FD6-A20B-0FCE2AA1F1F3}" type="presParOf" srcId="{ACE822B3-670C-45D9-B63A-65E2F1325686}" destId="{1D81E1E5-3BA4-48A9-97EE-DD88586BAC33}" srcOrd="14" destOrd="0" presId="urn:microsoft.com/office/officeart/2005/8/layout/lProcess2"/>
    <dgm:cxn modelId="{61CD9F5B-9E65-44EE-8B51-203B380967A1}" type="presParOf" srcId="{ACE822B3-670C-45D9-B63A-65E2F1325686}" destId="{A7A88C8F-50AD-4E51-920A-D6F175A41ABC}" srcOrd="15" destOrd="0" presId="urn:microsoft.com/office/officeart/2005/8/layout/lProcess2"/>
    <dgm:cxn modelId="{BAA1EAAF-0D20-4F19-B8DF-2328F1A08079}" type="presParOf" srcId="{ACE822B3-670C-45D9-B63A-65E2F1325686}" destId="{9B1F883D-9EE9-4332-A32A-CAD4D27386CB}" srcOrd="16" destOrd="0" presId="urn:microsoft.com/office/officeart/2005/8/layout/lProcess2"/>
    <dgm:cxn modelId="{40A8DCCD-B5A0-4EE5-BE1D-02B6626EAD59}" type="presParOf" srcId="{ACE822B3-670C-45D9-B63A-65E2F1325686}" destId="{7218711A-1883-4942-8726-856F7171D3F2}" srcOrd="17" destOrd="0" presId="urn:microsoft.com/office/officeart/2005/8/layout/lProcess2"/>
    <dgm:cxn modelId="{A2D7E6C0-72CA-4D47-9B56-169EBB3E8B8C}" type="presParOf" srcId="{ACE822B3-670C-45D9-B63A-65E2F1325686}" destId="{035AC718-DB7A-4CE3-931E-A594F4076EC1}" srcOrd="18"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2693C1-2EEE-4983-9F90-C491956536AB}"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s-ES"/>
        </a:p>
      </dgm:t>
    </dgm:pt>
    <dgm:pt modelId="{5E4120CC-13D0-4D08-B518-0EDB3893D05F}">
      <dgm:prSet phldrT="[Texto]" custT="1"/>
      <dgm:spPr/>
      <dgm:t>
        <a:bodyPr/>
        <a:lstStyle/>
        <a:p>
          <a:r>
            <a:rPr lang="es-ES" sz="2000" b="1" dirty="0" smtClean="0"/>
            <a:t>“ZONA ESPECIAL DE DESARROLLO ECONÓMICO DE BOLÍVAR”</a:t>
          </a:r>
          <a:endParaRPr lang="es-ES" sz="2000" b="1" dirty="0"/>
        </a:p>
      </dgm:t>
    </dgm:pt>
    <dgm:pt modelId="{67F8F3A1-9B27-4D3F-B733-1041BE680C8A}" type="parTrans" cxnId="{CBA162F6-C2E4-4B98-8E22-870BC34E3C5A}">
      <dgm:prSet/>
      <dgm:spPr/>
      <dgm:t>
        <a:bodyPr/>
        <a:lstStyle/>
        <a:p>
          <a:endParaRPr lang="es-ES" sz="1200">
            <a:solidFill>
              <a:schemeClr val="tx1"/>
            </a:solidFill>
          </a:endParaRPr>
        </a:p>
      </dgm:t>
    </dgm:pt>
    <dgm:pt modelId="{B7E193C9-47C2-4E71-8FC1-908FD9980397}" type="sibTrans" cxnId="{CBA162F6-C2E4-4B98-8E22-870BC34E3C5A}">
      <dgm:prSet/>
      <dgm:spPr/>
      <dgm:t>
        <a:bodyPr/>
        <a:lstStyle/>
        <a:p>
          <a:endParaRPr lang="es-ES" sz="1200">
            <a:solidFill>
              <a:schemeClr val="tx1"/>
            </a:solidFill>
          </a:endParaRPr>
        </a:p>
      </dgm:t>
    </dgm:pt>
    <dgm:pt modelId="{8760BB96-01E2-4094-941E-12B2B56155CB}">
      <dgm:prSet phldrT="[Texto]" custT="1"/>
      <dgm:spPr/>
      <dgm:t>
        <a:bodyPr/>
        <a:lstStyle/>
        <a:p>
          <a:pPr algn="just"/>
          <a:r>
            <a:rPr lang="es-ES" sz="1200" b="1" smtClean="0"/>
            <a:t>MISION: </a:t>
          </a:r>
          <a:r>
            <a:rPr lang="es-ES" sz="1200" smtClean="0"/>
            <a:t>“ZEDEBOL busca un desarrollo sustentable para sus clientes, brindándoles una administración de calidad por medio de servicios eficientes, encaminándose a las directrices de progreso económico y social, promulgando la facilitación al comercio exterior, las inversiones y promoviendo las exportaciones de productos con mayor valor agregado”. </a:t>
          </a:r>
          <a:endParaRPr lang="es-ES" sz="1200" dirty="0"/>
        </a:p>
      </dgm:t>
    </dgm:pt>
    <dgm:pt modelId="{A8AF8A9C-7181-4CA5-98EC-24758F56FC36}" type="parTrans" cxnId="{B1FC1A19-35AA-4C88-8A7E-510068D2994C}">
      <dgm:prSet/>
      <dgm:spPr/>
      <dgm:t>
        <a:bodyPr/>
        <a:lstStyle/>
        <a:p>
          <a:endParaRPr lang="es-ES" sz="1200">
            <a:solidFill>
              <a:schemeClr val="tx1"/>
            </a:solidFill>
          </a:endParaRPr>
        </a:p>
      </dgm:t>
    </dgm:pt>
    <dgm:pt modelId="{CC04FFD3-973E-4C47-B0A2-9B25F06D3437}" type="sibTrans" cxnId="{B1FC1A19-35AA-4C88-8A7E-510068D2994C}">
      <dgm:prSet/>
      <dgm:spPr/>
      <dgm:t>
        <a:bodyPr/>
        <a:lstStyle/>
        <a:p>
          <a:endParaRPr lang="es-ES" sz="1200">
            <a:solidFill>
              <a:schemeClr val="tx1"/>
            </a:solidFill>
          </a:endParaRPr>
        </a:p>
      </dgm:t>
    </dgm:pt>
    <dgm:pt modelId="{714F8386-9EED-456A-9F71-30A8B495D77C}">
      <dgm:prSet phldrT="[Texto]" custT="1"/>
      <dgm:spPr/>
      <dgm:t>
        <a:bodyPr/>
        <a:lstStyle/>
        <a:p>
          <a:pPr algn="just"/>
          <a:r>
            <a:rPr lang="es-ES" sz="1200" b="1" smtClean="0"/>
            <a:t>VISIÓN: </a:t>
          </a:r>
          <a:r>
            <a:rPr lang="es-ES" sz="1200" smtClean="0"/>
            <a:t>“Constituirse para el 2020 en la zona con mayor reconocimiento dentro del país, logrando ser una de las más destacadas a nivel del Pacífico Sur; fortaleciéndose como un ente atractivo para la inversión extranjera contando con estabilidad jurídica y consolidando sus exportaciones hacia los mercados objetivos”. </a:t>
          </a:r>
          <a:endParaRPr lang="es-ES" sz="1200" dirty="0"/>
        </a:p>
      </dgm:t>
    </dgm:pt>
    <dgm:pt modelId="{A36CB303-73D9-4F2F-A937-87E8F4B3ED14}" type="parTrans" cxnId="{75FD1166-6DD1-4F2A-A14E-A4C744527108}">
      <dgm:prSet/>
      <dgm:spPr/>
      <dgm:t>
        <a:bodyPr/>
        <a:lstStyle/>
        <a:p>
          <a:endParaRPr lang="es-ES" sz="1200">
            <a:solidFill>
              <a:schemeClr val="tx1"/>
            </a:solidFill>
          </a:endParaRPr>
        </a:p>
      </dgm:t>
    </dgm:pt>
    <dgm:pt modelId="{F3F5A0F0-FC65-4F3C-A59F-2D4E7B3413E9}" type="sibTrans" cxnId="{75FD1166-6DD1-4F2A-A14E-A4C744527108}">
      <dgm:prSet/>
      <dgm:spPr/>
      <dgm:t>
        <a:bodyPr/>
        <a:lstStyle/>
        <a:p>
          <a:endParaRPr lang="es-ES" sz="1200">
            <a:solidFill>
              <a:schemeClr val="tx1"/>
            </a:solidFill>
          </a:endParaRPr>
        </a:p>
      </dgm:t>
    </dgm:pt>
    <dgm:pt modelId="{90C24271-0FF9-4E6A-9A35-D08D08941AF5}">
      <dgm:prSet phldrT="[Texto]" custT="1"/>
      <dgm:spPr/>
      <dgm:t>
        <a:bodyPr/>
        <a:lstStyle/>
        <a:p>
          <a:pPr algn="just"/>
          <a:r>
            <a:rPr lang="es-ES" sz="1200" b="1" dirty="0" smtClean="0"/>
            <a:t>VALORES CORPORATIVOS: </a:t>
          </a:r>
        </a:p>
        <a:p>
          <a:pPr algn="just"/>
          <a:r>
            <a:rPr lang="es-ES" sz="1200" dirty="0" smtClean="0"/>
            <a:t>*Responsabilidad social y   económica</a:t>
          </a:r>
        </a:p>
        <a:p>
          <a:pPr algn="just"/>
          <a:r>
            <a:rPr lang="es-ES" sz="1200" dirty="0" smtClean="0"/>
            <a:t>*Asesoría comercial óptima	</a:t>
          </a:r>
        </a:p>
        <a:p>
          <a:pPr algn="just"/>
          <a:r>
            <a:rPr lang="es-ES" sz="1200" dirty="0" smtClean="0"/>
            <a:t>*Cumplimiento de políticas verdes</a:t>
          </a:r>
        </a:p>
        <a:p>
          <a:pPr algn="just"/>
          <a:r>
            <a:rPr lang="es-ES" sz="1200" dirty="0" smtClean="0"/>
            <a:t>*Desarrollo y sostenibilidad</a:t>
          </a:r>
        </a:p>
        <a:p>
          <a:pPr algn="just"/>
          <a:r>
            <a:rPr lang="en-US" sz="1200" dirty="0" smtClean="0"/>
            <a:t>*</a:t>
          </a:r>
          <a:r>
            <a:rPr lang="en-US" sz="1200" dirty="0" err="1" smtClean="0"/>
            <a:t>Priorizar</a:t>
          </a:r>
          <a:r>
            <a:rPr lang="en-US" sz="1200" dirty="0" smtClean="0"/>
            <a:t> el just-in-time</a:t>
          </a:r>
          <a:endParaRPr lang="es-ES" sz="1200" dirty="0" smtClean="0"/>
        </a:p>
      </dgm:t>
    </dgm:pt>
    <dgm:pt modelId="{D5E0F39E-3D3B-4B7A-BBD1-0AEB21B0878F}" type="parTrans" cxnId="{7CE4C990-8525-4CD0-984C-965E48A7931A}">
      <dgm:prSet/>
      <dgm:spPr/>
      <dgm:t>
        <a:bodyPr/>
        <a:lstStyle/>
        <a:p>
          <a:endParaRPr lang="es-ES" sz="1200">
            <a:solidFill>
              <a:schemeClr val="tx1"/>
            </a:solidFill>
          </a:endParaRPr>
        </a:p>
      </dgm:t>
    </dgm:pt>
    <dgm:pt modelId="{6F76A5C9-2AB3-45AB-80AC-DE61CA2B6EB3}" type="sibTrans" cxnId="{7CE4C990-8525-4CD0-984C-965E48A7931A}">
      <dgm:prSet/>
      <dgm:spPr/>
      <dgm:t>
        <a:bodyPr/>
        <a:lstStyle/>
        <a:p>
          <a:endParaRPr lang="es-ES" sz="1200">
            <a:solidFill>
              <a:schemeClr val="tx1"/>
            </a:solidFill>
          </a:endParaRPr>
        </a:p>
      </dgm:t>
    </dgm:pt>
    <dgm:pt modelId="{B8CF2635-0973-4CC7-B022-1F233020F01A}" type="pres">
      <dgm:prSet presAssocID="{F92693C1-2EEE-4983-9F90-C491956536AB}" presName="cycle" presStyleCnt="0">
        <dgm:presLayoutVars>
          <dgm:chMax val="1"/>
          <dgm:dir/>
          <dgm:animLvl val="ctr"/>
          <dgm:resizeHandles val="exact"/>
        </dgm:presLayoutVars>
      </dgm:prSet>
      <dgm:spPr/>
      <dgm:t>
        <a:bodyPr/>
        <a:lstStyle/>
        <a:p>
          <a:endParaRPr lang="es-ES"/>
        </a:p>
      </dgm:t>
    </dgm:pt>
    <dgm:pt modelId="{B0D1A878-7B6B-4B1D-960D-87A4D64248E1}" type="pres">
      <dgm:prSet presAssocID="{5E4120CC-13D0-4D08-B518-0EDB3893D05F}" presName="centerShape" presStyleLbl="node0" presStyleIdx="0" presStyleCnt="1" custLinFactNeighborX="-1863"/>
      <dgm:spPr/>
      <dgm:t>
        <a:bodyPr/>
        <a:lstStyle/>
        <a:p>
          <a:endParaRPr lang="es-ES"/>
        </a:p>
      </dgm:t>
    </dgm:pt>
    <dgm:pt modelId="{137CEDCC-2E10-4F65-8B63-0D78D771972C}" type="pres">
      <dgm:prSet presAssocID="{A8AF8A9C-7181-4CA5-98EC-24758F56FC36}" presName="parTrans" presStyleLbl="bgSibTrans2D1" presStyleIdx="0" presStyleCnt="3" custLinFactNeighborX="-1078" custLinFactNeighborY="21946"/>
      <dgm:spPr/>
      <dgm:t>
        <a:bodyPr/>
        <a:lstStyle/>
        <a:p>
          <a:endParaRPr lang="es-ES"/>
        </a:p>
      </dgm:t>
    </dgm:pt>
    <dgm:pt modelId="{81F97151-E889-4794-9723-9910DCBA868E}" type="pres">
      <dgm:prSet presAssocID="{8760BB96-01E2-4094-941E-12B2B56155CB}" presName="node" presStyleLbl="node1" presStyleIdx="0" presStyleCnt="3" custScaleX="130447" custScaleY="122794" custRadScaleRad="108213" custRadScaleInc="-4986">
        <dgm:presLayoutVars>
          <dgm:bulletEnabled val="1"/>
        </dgm:presLayoutVars>
      </dgm:prSet>
      <dgm:spPr/>
      <dgm:t>
        <a:bodyPr/>
        <a:lstStyle/>
        <a:p>
          <a:endParaRPr lang="es-ES"/>
        </a:p>
      </dgm:t>
    </dgm:pt>
    <dgm:pt modelId="{9C55DDE7-4B90-4D56-A47D-09AC60413B16}" type="pres">
      <dgm:prSet presAssocID="{A36CB303-73D9-4F2F-A937-87E8F4B3ED14}" presName="parTrans" presStyleLbl="bgSibTrans2D1" presStyleIdx="1" presStyleCnt="3"/>
      <dgm:spPr/>
      <dgm:t>
        <a:bodyPr/>
        <a:lstStyle/>
        <a:p>
          <a:endParaRPr lang="es-ES"/>
        </a:p>
      </dgm:t>
    </dgm:pt>
    <dgm:pt modelId="{65B023D5-D808-4919-8095-F70EDF43A063}" type="pres">
      <dgm:prSet presAssocID="{714F8386-9EED-456A-9F71-30A8B495D77C}" presName="node" presStyleLbl="node1" presStyleIdx="1" presStyleCnt="3" custScaleX="119172">
        <dgm:presLayoutVars>
          <dgm:bulletEnabled val="1"/>
        </dgm:presLayoutVars>
      </dgm:prSet>
      <dgm:spPr/>
      <dgm:t>
        <a:bodyPr/>
        <a:lstStyle/>
        <a:p>
          <a:endParaRPr lang="es-ES"/>
        </a:p>
      </dgm:t>
    </dgm:pt>
    <dgm:pt modelId="{DBCB2A5B-8CC8-43BB-AD38-AB8FA56CB19D}" type="pres">
      <dgm:prSet presAssocID="{D5E0F39E-3D3B-4B7A-BBD1-0AEB21B0878F}" presName="parTrans" presStyleLbl="bgSibTrans2D1" presStyleIdx="2" presStyleCnt="3" custLinFactNeighborX="2709" custLinFactNeighborY="2466"/>
      <dgm:spPr/>
      <dgm:t>
        <a:bodyPr/>
        <a:lstStyle/>
        <a:p>
          <a:endParaRPr lang="es-ES"/>
        </a:p>
      </dgm:t>
    </dgm:pt>
    <dgm:pt modelId="{C5B81E67-32E5-4355-94EE-D6549F0DF2FB}" type="pres">
      <dgm:prSet presAssocID="{90C24271-0FF9-4E6A-9A35-D08D08941AF5}" presName="node" presStyleLbl="node1" presStyleIdx="2" presStyleCnt="3" custScaleX="119548" custScaleY="115118" custRadScaleRad="103591" custRadScaleInc="6955">
        <dgm:presLayoutVars>
          <dgm:bulletEnabled val="1"/>
        </dgm:presLayoutVars>
      </dgm:prSet>
      <dgm:spPr/>
      <dgm:t>
        <a:bodyPr/>
        <a:lstStyle/>
        <a:p>
          <a:endParaRPr lang="es-ES"/>
        </a:p>
      </dgm:t>
    </dgm:pt>
  </dgm:ptLst>
  <dgm:cxnLst>
    <dgm:cxn modelId="{9AA57776-1521-4563-9F9A-227A19B064E5}" type="presOf" srcId="{8760BB96-01E2-4094-941E-12B2B56155CB}" destId="{81F97151-E889-4794-9723-9910DCBA868E}" srcOrd="0" destOrd="0" presId="urn:microsoft.com/office/officeart/2005/8/layout/radial4"/>
    <dgm:cxn modelId="{75FD1166-6DD1-4F2A-A14E-A4C744527108}" srcId="{5E4120CC-13D0-4D08-B518-0EDB3893D05F}" destId="{714F8386-9EED-456A-9F71-30A8B495D77C}" srcOrd="1" destOrd="0" parTransId="{A36CB303-73D9-4F2F-A937-87E8F4B3ED14}" sibTransId="{F3F5A0F0-FC65-4F3C-A59F-2D4E7B3413E9}"/>
    <dgm:cxn modelId="{8DCBA5F2-FD3D-48D6-89C1-1DB4CCE51010}" type="presOf" srcId="{F92693C1-2EEE-4983-9F90-C491956536AB}" destId="{B8CF2635-0973-4CC7-B022-1F233020F01A}" srcOrd="0" destOrd="0" presId="urn:microsoft.com/office/officeart/2005/8/layout/radial4"/>
    <dgm:cxn modelId="{D12945C7-447D-4A48-9EED-E1A17057B910}" type="presOf" srcId="{90C24271-0FF9-4E6A-9A35-D08D08941AF5}" destId="{C5B81E67-32E5-4355-94EE-D6549F0DF2FB}" srcOrd="0" destOrd="0" presId="urn:microsoft.com/office/officeart/2005/8/layout/radial4"/>
    <dgm:cxn modelId="{D1BC814D-0F35-4E19-9A8B-E4155893F44F}" type="presOf" srcId="{5E4120CC-13D0-4D08-B518-0EDB3893D05F}" destId="{B0D1A878-7B6B-4B1D-960D-87A4D64248E1}" srcOrd="0" destOrd="0" presId="urn:microsoft.com/office/officeart/2005/8/layout/radial4"/>
    <dgm:cxn modelId="{7CE4C990-8525-4CD0-984C-965E48A7931A}" srcId="{5E4120CC-13D0-4D08-B518-0EDB3893D05F}" destId="{90C24271-0FF9-4E6A-9A35-D08D08941AF5}" srcOrd="2" destOrd="0" parTransId="{D5E0F39E-3D3B-4B7A-BBD1-0AEB21B0878F}" sibTransId="{6F76A5C9-2AB3-45AB-80AC-DE61CA2B6EB3}"/>
    <dgm:cxn modelId="{55132421-B57A-434A-AC45-FA71A926D2AB}" type="presOf" srcId="{A8AF8A9C-7181-4CA5-98EC-24758F56FC36}" destId="{137CEDCC-2E10-4F65-8B63-0D78D771972C}" srcOrd="0" destOrd="0" presId="urn:microsoft.com/office/officeart/2005/8/layout/radial4"/>
    <dgm:cxn modelId="{9948CDFD-45A2-47E6-9A1E-499C4AFF21CF}" type="presOf" srcId="{D5E0F39E-3D3B-4B7A-BBD1-0AEB21B0878F}" destId="{DBCB2A5B-8CC8-43BB-AD38-AB8FA56CB19D}" srcOrd="0" destOrd="0" presId="urn:microsoft.com/office/officeart/2005/8/layout/radial4"/>
    <dgm:cxn modelId="{34065057-644F-44AF-A216-A96A07C0933F}" type="presOf" srcId="{714F8386-9EED-456A-9F71-30A8B495D77C}" destId="{65B023D5-D808-4919-8095-F70EDF43A063}" srcOrd="0" destOrd="0" presId="urn:microsoft.com/office/officeart/2005/8/layout/radial4"/>
    <dgm:cxn modelId="{4663DB32-F47A-4151-8DBB-88F7B2766BB0}" type="presOf" srcId="{A36CB303-73D9-4F2F-A937-87E8F4B3ED14}" destId="{9C55DDE7-4B90-4D56-A47D-09AC60413B16}" srcOrd="0" destOrd="0" presId="urn:microsoft.com/office/officeart/2005/8/layout/radial4"/>
    <dgm:cxn modelId="{CBA162F6-C2E4-4B98-8E22-870BC34E3C5A}" srcId="{F92693C1-2EEE-4983-9F90-C491956536AB}" destId="{5E4120CC-13D0-4D08-B518-0EDB3893D05F}" srcOrd="0" destOrd="0" parTransId="{67F8F3A1-9B27-4D3F-B733-1041BE680C8A}" sibTransId="{B7E193C9-47C2-4E71-8FC1-908FD9980397}"/>
    <dgm:cxn modelId="{B1FC1A19-35AA-4C88-8A7E-510068D2994C}" srcId="{5E4120CC-13D0-4D08-B518-0EDB3893D05F}" destId="{8760BB96-01E2-4094-941E-12B2B56155CB}" srcOrd="0" destOrd="0" parTransId="{A8AF8A9C-7181-4CA5-98EC-24758F56FC36}" sibTransId="{CC04FFD3-973E-4C47-B0A2-9B25F06D3437}"/>
    <dgm:cxn modelId="{B64571AF-BE27-4812-A095-275E1AA3F395}" type="presParOf" srcId="{B8CF2635-0973-4CC7-B022-1F233020F01A}" destId="{B0D1A878-7B6B-4B1D-960D-87A4D64248E1}" srcOrd="0" destOrd="0" presId="urn:microsoft.com/office/officeart/2005/8/layout/radial4"/>
    <dgm:cxn modelId="{E9D059D2-A43A-4923-B322-6B2837508137}" type="presParOf" srcId="{B8CF2635-0973-4CC7-B022-1F233020F01A}" destId="{137CEDCC-2E10-4F65-8B63-0D78D771972C}" srcOrd="1" destOrd="0" presId="urn:microsoft.com/office/officeart/2005/8/layout/radial4"/>
    <dgm:cxn modelId="{C85EE97F-917F-4C62-9013-559C7A07069A}" type="presParOf" srcId="{B8CF2635-0973-4CC7-B022-1F233020F01A}" destId="{81F97151-E889-4794-9723-9910DCBA868E}" srcOrd="2" destOrd="0" presId="urn:microsoft.com/office/officeart/2005/8/layout/radial4"/>
    <dgm:cxn modelId="{1A15B6F1-87D9-4EFA-BB39-6D6D54032AFA}" type="presParOf" srcId="{B8CF2635-0973-4CC7-B022-1F233020F01A}" destId="{9C55DDE7-4B90-4D56-A47D-09AC60413B16}" srcOrd="3" destOrd="0" presId="urn:microsoft.com/office/officeart/2005/8/layout/radial4"/>
    <dgm:cxn modelId="{88CF9C89-C6E5-4CAF-8F12-77F02E8CD3CA}" type="presParOf" srcId="{B8CF2635-0973-4CC7-B022-1F233020F01A}" destId="{65B023D5-D808-4919-8095-F70EDF43A063}" srcOrd="4" destOrd="0" presId="urn:microsoft.com/office/officeart/2005/8/layout/radial4"/>
    <dgm:cxn modelId="{97CACEEA-0469-4D38-8FB9-1B07A3F01C64}" type="presParOf" srcId="{B8CF2635-0973-4CC7-B022-1F233020F01A}" destId="{DBCB2A5B-8CC8-43BB-AD38-AB8FA56CB19D}" srcOrd="5" destOrd="0" presId="urn:microsoft.com/office/officeart/2005/8/layout/radial4"/>
    <dgm:cxn modelId="{D2084E03-85D5-4701-9F85-3FBB19002D06}" type="presParOf" srcId="{B8CF2635-0973-4CC7-B022-1F233020F01A}" destId="{C5B81E67-32E5-4355-94EE-D6549F0DF2FB}"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DBBF16A-28F4-44E1-B50A-F585F435371B}" type="doc">
      <dgm:prSet loTypeId="urn:microsoft.com/office/officeart/2005/8/layout/radial2" loCatId="relationship" qsTypeId="urn:microsoft.com/office/officeart/2005/8/quickstyle/simple3" qsCatId="simple" csTypeId="urn:microsoft.com/office/officeart/2005/8/colors/colorful3" csCatId="colorful" phldr="1"/>
      <dgm:spPr/>
      <dgm:t>
        <a:bodyPr/>
        <a:lstStyle/>
        <a:p>
          <a:endParaRPr lang="es-ES"/>
        </a:p>
      </dgm:t>
    </dgm:pt>
    <dgm:pt modelId="{E8C71765-1601-462E-9958-E1DD235D3395}">
      <dgm:prSet phldrT="[Texto]" custT="1"/>
      <dgm:spPr/>
      <dgm:t>
        <a:bodyPr/>
        <a:lstStyle/>
        <a:p>
          <a:r>
            <a:rPr lang="es-ES" sz="2000" dirty="0" smtClean="0"/>
            <a:t>Administrativo</a:t>
          </a:r>
          <a:endParaRPr lang="es-ES" sz="2000" dirty="0"/>
        </a:p>
      </dgm:t>
    </dgm:pt>
    <dgm:pt modelId="{22189DE1-A00E-4D9A-B4E4-2786578B4254}" type="parTrans" cxnId="{47315A65-BF83-43B5-A019-6CE3B76C3FD2}">
      <dgm:prSet/>
      <dgm:spPr/>
      <dgm:t>
        <a:bodyPr/>
        <a:lstStyle/>
        <a:p>
          <a:endParaRPr lang="es-ES" sz="2000"/>
        </a:p>
      </dgm:t>
    </dgm:pt>
    <dgm:pt modelId="{B0A68DF0-1A08-43B4-8B1F-77C3EA5A9339}" type="sibTrans" cxnId="{47315A65-BF83-43B5-A019-6CE3B76C3FD2}">
      <dgm:prSet/>
      <dgm:spPr/>
      <dgm:t>
        <a:bodyPr/>
        <a:lstStyle/>
        <a:p>
          <a:endParaRPr lang="es-ES" sz="2000"/>
        </a:p>
      </dgm:t>
    </dgm:pt>
    <dgm:pt modelId="{707A1386-7B4F-46C6-9E8A-B5985878EB71}">
      <dgm:prSet phldrT="[Texto]" custT="1"/>
      <dgm:spPr/>
      <dgm:t>
        <a:bodyPr/>
        <a:lstStyle/>
        <a:p>
          <a:r>
            <a:rPr lang="es-ES" sz="2000" dirty="0" smtClean="0"/>
            <a:t>Comercio Exterior</a:t>
          </a:r>
          <a:endParaRPr lang="es-ES" sz="2000" dirty="0"/>
        </a:p>
      </dgm:t>
    </dgm:pt>
    <dgm:pt modelId="{7F029107-43D6-49EA-9FFB-9C82111A165D}" type="parTrans" cxnId="{9935ACC1-4CA9-447B-BC5D-93E66E7C9DA4}">
      <dgm:prSet/>
      <dgm:spPr/>
      <dgm:t>
        <a:bodyPr/>
        <a:lstStyle/>
        <a:p>
          <a:endParaRPr lang="es-ES" sz="2000"/>
        </a:p>
      </dgm:t>
    </dgm:pt>
    <dgm:pt modelId="{2AC3B429-EEFD-4C38-AFCE-652D12E220B4}" type="sibTrans" cxnId="{9935ACC1-4CA9-447B-BC5D-93E66E7C9DA4}">
      <dgm:prSet/>
      <dgm:spPr/>
      <dgm:t>
        <a:bodyPr/>
        <a:lstStyle/>
        <a:p>
          <a:endParaRPr lang="es-ES" sz="2000"/>
        </a:p>
      </dgm:t>
    </dgm:pt>
    <dgm:pt modelId="{BBF1E78D-554E-417B-A58B-BE22B392BA18}">
      <dgm:prSet phldrT="[Texto]" custT="1"/>
      <dgm:spPr/>
      <dgm:t>
        <a:bodyPr/>
        <a:lstStyle/>
        <a:p>
          <a:r>
            <a:rPr lang="es-ES" sz="2000" dirty="0" smtClean="0"/>
            <a:t>Servicio de Transporte</a:t>
          </a:r>
          <a:endParaRPr lang="es-ES" sz="2000" dirty="0"/>
        </a:p>
      </dgm:t>
    </dgm:pt>
    <dgm:pt modelId="{DEB03076-0EC2-4FC9-BB77-9B5AB1D4E791}" type="parTrans" cxnId="{E51C208E-E48B-4CF1-963A-B4A88B51F1E7}">
      <dgm:prSet/>
      <dgm:spPr/>
      <dgm:t>
        <a:bodyPr/>
        <a:lstStyle/>
        <a:p>
          <a:endParaRPr lang="es-ES" sz="2000"/>
        </a:p>
      </dgm:t>
    </dgm:pt>
    <dgm:pt modelId="{C24D60CE-E40C-4B69-B7AA-430D3031ABFD}" type="sibTrans" cxnId="{E51C208E-E48B-4CF1-963A-B4A88B51F1E7}">
      <dgm:prSet/>
      <dgm:spPr/>
      <dgm:t>
        <a:bodyPr/>
        <a:lstStyle/>
        <a:p>
          <a:endParaRPr lang="es-ES" sz="2000"/>
        </a:p>
      </dgm:t>
    </dgm:pt>
    <dgm:pt modelId="{E98485BA-7037-4DA9-8D6C-9BB3AC3B6998}">
      <dgm:prSet phldrT="[Texto]" custT="1"/>
      <dgm:spPr/>
      <dgm:t>
        <a:bodyPr/>
        <a:lstStyle/>
        <a:p>
          <a:r>
            <a:rPr lang="es-ES" sz="2000" dirty="0" smtClean="0"/>
            <a:t>Contacto Comercial</a:t>
          </a:r>
          <a:endParaRPr lang="es-ES" sz="2000" dirty="0"/>
        </a:p>
      </dgm:t>
    </dgm:pt>
    <dgm:pt modelId="{51A70FA1-9BFC-4C3E-A7F4-7FEE49D328A6}" type="parTrans" cxnId="{A4A8F2E6-DD38-47F1-B6F1-9440B1E0E1AC}">
      <dgm:prSet/>
      <dgm:spPr/>
      <dgm:t>
        <a:bodyPr/>
        <a:lstStyle/>
        <a:p>
          <a:endParaRPr lang="es-ES" sz="2000"/>
        </a:p>
      </dgm:t>
    </dgm:pt>
    <dgm:pt modelId="{17155217-EE9D-4492-B210-7A21A13DC45A}" type="sibTrans" cxnId="{A4A8F2E6-DD38-47F1-B6F1-9440B1E0E1AC}">
      <dgm:prSet/>
      <dgm:spPr/>
      <dgm:t>
        <a:bodyPr/>
        <a:lstStyle/>
        <a:p>
          <a:endParaRPr lang="es-ES" sz="2000"/>
        </a:p>
      </dgm:t>
    </dgm:pt>
    <dgm:pt modelId="{141EFC07-A2FF-4632-8471-A505AD147FC0}">
      <dgm:prSet phldrT="[Texto]" custT="1"/>
      <dgm:spPr/>
      <dgm:t>
        <a:bodyPr/>
        <a:lstStyle/>
        <a:p>
          <a:endParaRPr lang="es-ES" sz="2000" dirty="0"/>
        </a:p>
      </dgm:t>
    </dgm:pt>
    <dgm:pt modelId="{517FDBD5-BC80-4C41-9408-357442A6E9C7}" type="parTrans" cxnId="{20FCBA38-8910-481B-AFD4-86F8588F2961}">
      <dgm:prSet/>
      <dgm:spPr/>
      <dgm:t>
        <a:bodyPr/>
        <a:lstStyle/>
        <a:p>
          <a:endParaRPr lang="es-ES"/>
        </a:p>
      </dgm:t>
    </dgm:pt>
    <dgm:pt modelId="{858984D3-5ED8-488C-977E-B9A8CA6A7328}" type="sibTrans" cxnId="{20FCBA38-8910-481B-AFD4-86F8588F2961}">
      <dgm:prSet/>
      <dgm:spPr/>
      <dgm:t>
        <a:bodyPr/>
        <a:lstStyle/>
        <a:p>
          <a:endParaRPr lang="es-ES"/>
        </a:p>
      </dgm:t>
    </dgm:pt>
    <dgm:pt modelId="{D3ACD76F-B8C4-4F5C-8396-F25BCCD41CA9}">
      <dgm:prSet phldrT="[Texto]" custT="1"/>
      <dgm:spPr/>
      <dgm:t>
        <a:bodyPr/>
        <a:lstStyle/>
        <a:p>
          <a:r>
            <a:rPr lang="es-ES" sz="2000" dirty="0" smtClean="0"/>
            <a:t>Asesoría Integral</a:t>
          </a:r>
          <a:endParaRPr lang="es-ES" sz="2000" dirty="0"/>
        </a:p>
      </dgm:t>
    </dgm:pt>
    <dgm:pt modelId="{D1615C2A-33EE-4F12-A40E-5B6DCB8B28D5}" type="parTrans" cxnId="{4427E19A-094C-43D9-95F0-8C96A8B7DD1C}">
      <dgm:prSet/>
      <dgm:spPr/>
      <dgm:t>
        <a:bodyPr/>
        <a:lstStyle/>
        <a:p>
          <a:endParaRPr lang="es-ES"/>
        </a:p>
      </dgm:t>
    </dgm:pt>
    <dgm:pt modelId="{C39CF615-0D23-45B2-8D36-DAE5ED30C165}" type="sibTrans" cxnId="{4427E19A-094C-43D9-95F0-8C96A8B7DD1C}">
      <dgm:prSet/>
      <dgm:spPr/>
      <dgm:t>
        <a:bodyPr/>
        <a:lstStyle/>
        <a:p>
          <a:endParaRPr lang="es-ES"/>
        </a:p>
      </dgm:t>
    </dgm:pt>
    <dgm:pt modelId="{107184C5-5598-47F5-AF45-DCD59EA5E7BE}" type="pres">
      <dgm:prSet presAssocID="{DDBBF16A-28F4-44E1-B50A-F585F435371B}" presName="composite" presStyleCnt="0">
        <dgm:presLayoutVars>
          <dgm:chMax val="5"/>
          <dgm:dir/>
          <dgm:animLvl val="ctr"/>
          <dgm:resizeHandles val="exact"/>
        </dgm:presLayoutVars>
      </dgm:prSet>
      <dgm:spPr/>
      <dgm:t>
        <a:bodyPr/>
        <a:lstStyle/>
        <a:p>
          <a:endParaRPr lang="es-ES"/>
        </a:p>
      </dgm:t>
    </dgm:pt>
    <dgm:pt modelId="{1192390D-2CD6-454B-82A0-9D967820FB5B}" type="pres">
      <dgm:prSet presAssocID="{DDBBF16A-28F4-44E1-B50A-F585F435371B}" presName="cycle" presStyleCnt="0"/>
      <dgm:spPr/>
    </dgm:pt>
    <dgm:pt modelId="{C05F3387-867C-40BD-9D42-3ADAB6EA3F4F}" type="pres">
      <dgm:prSet presAssocID="{DDBBF16A-28F4-44E1-B50A-F585F435371B}" presName="centerShape" presStyleCnt="0"/>
      <dgm:spPr/>
    </dgm:pt>
    <dgm:pt modelId="{E83525E3-F756-4753-899E-C4EEAC5433F7}" type="pres">
      <dgm:prSet presAssocID="{DDBBF16A-28F4-44E1-B50A-F585F435371B}" presName="connSite" presStyleLbl="node1" presStyleIdx="0" presStyleCnt="3"/>
      <dgm:spPr/>
    </dgm:pt>
    <dgm:pt modelId="{85C8975D-AC91-482A-92D8-5EC819FFA53A}" type="pres">
      <dgm:prSet presAssocID="{DDBBF16A-28F4-44E1-B50A-F585F435371B}"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t="-19000" b="-19000"/>
          </a:stretch>
        </a:blipFill>
      </dgm:spPr>
    </dgm:pt>
    <dgm:pt modelId="{5BC9BA5A-396C-4858-994A-7B3404001EBC}" type="pres">
      <dgm:prSet presAssocID="{22189DE1-A00E-4D9A-B4E4-2786578B4254}" presName="Name25" presStyleLbl="parChTrans1D1" presStyleIdx="0" presStyleCnt="2"/>
      <dgm:spPr/>
      <dgm:t>
        <a:bodyPr/>
        <a:lstStyle/>
        <a:p>
          <a:endParaRPr lang="es-ES"/>
        </a:p>
      </dgm:t>
    </dgm:pt>
    <dgm:pt modelId="{70755F4B-6628-4136-9F33-27E03E686B0A}" type="pres">
      <dgm:prSet presAssocID="{E8C71765-1601-462E-9958-E1DD235D3395}" presName="node" presStyleCnt="0"/>
      <dgm:spPr/>
    </dgm:pt>
    <dgm:pt modelId="{401A9C55-86ED-47AA-8C03-4A20AC039931}" type="pres">
      <dgm:prSet presAssocID="{E8C71765-1601-462E-9958-E1DD235D3395}" presName="parentNode" presStyleLbl="node1" presStyleIdx="1" presStyleCnt="3" custScaleX="176249" custScaleY="104350" custLinFactX="803" custLinFactNeighborX="100000" custLinFactNeighborY="-22">
        <dgm:presLayoutVars>
          <dgm:chMax val="1"/>
          <dgm:bulletEnabled val="1"/>
        </dgm:presLayoutVars>
      </dgm:prSet>
      <dgm:spPr/>
      <dgm:t>
        <a:bodyPr/>
        <a:lstStyle/>
        <a:p>
          <a:endParaRPr lang="es-ES"/>
        </a:p>
      </dgm:t>
    </dgm:pt>
    <dgm:pt modelId="{0A8E2C98-6123-45E8-A7D2-6BBB274598FD}" type="pres">
      <dgm:prSet presAssocID="{E8C71765-1601-462E-9958-E1DD235D3395}" presName="childNode" presStyleLbl="revTx" presStyleIdx="0" presStyleCnt="2">
        <dgm:presLayoutVars>
          <dgm:bulletEnabled val="1"/>
        </dgm:presLayoutVars>
      </dgm:prSet>
      <dgm:spPr/>
      <dgm:t>
        <a:bodyPr/>
        <a:lstStyle/>
        <a:p>
          <a:endParaRPr lang="es-ES"/>
        </a:p>
      </dgm:t>
    </dgm:pt>
    <dgm:pt modelId="{AA98C96C-82D0-494C-B132-5FD40CA4B70B}" type="pres">
      <dgm:prSet presAssocID="{7F029107-43D6-49EA-9FFB-9C82111A165D}" presName="Name25" presStyleLbl="parChTrans1D1" presStyleIdx="1" presStyleCnt="2"/>
      <dgm:spPr/>
      <dgm:t>
        <a:bodyPr/>
        <a:lstStyle/>
        <a:p>
          <a:endParaRPr lang="es-ES"/>
        </a:p>
      </dgm:t>
    </dgm:pt>
    <dgm:pt modelId="{7483EACD-9FAA-4376-A3B9-0B39C16A655B}" type="pres">
      <dgm:prSet presAssocID="{707A1386-7B4F-46C6-9E8A-B5985878EB71}" presName="node" presStyleCnt="0"/>
      <dgm:spPr/>
    </dgm:pt>
    <dgm:pt modelId="{A0C7746A-26FE-4E0C-A5B8-D49AA8EC809A}" type="pres">
      <dgm:prSet presAssocID="{707A1386-7B4F-46C6-9E8A-B5985878EB71}" presName="parentNode" presStyleLbl="node1" presStyleIdx="2" presStyleCnt="3" custScaleX="128747" custScaleY="87618" custLinFactNeighborX="91842" custLinFactNeighborY="-4161">
        <dgm:presLayoutVars>
          <dgm:chMax val="1"/>
          <dgm:bulletEnabled val="1"/>
        </dgm:presLayoutVars>
      </dgm:prSet>
      <dgm:spPr/>
      <dgm:t>
        <a:bodyPr/>
        <a:lstStyle/>
        <a:p>
          <a:endParaRPr lang="es-ES"/>
        </a:p>
      </dgm:t>
    </dgm:pt>
    <dgm:pt modelId="{408E3ADD-62EC-451A-A4C4-C8276D11F13B}" type="pres">
      <dgm:prSet presAssocID="{707A1386-7B4F-46C6-9E8A-B5985878EB71}" presName="childNode" presStyleLbl="revTx" presStyleIdx="1" presStyleCnt="2">
        <dgm:presLayoutVars>
          <dgm:bulletEnabled val="1"/>
        </dgm:presLayoutVars>
      </dgm:prSet>
      <dgm:spPr/>
      <dgm:t>
        <a:bodyPr/>
        <a:lstStyle/>
        <a:p>
          <a:endParaRPr lang="es-ES"/>
        </a:p>
      </dgm:t>
    </dgm:pt>
  </dgm:ptLst>
  <dgm:cxnLst>
    <dgm:cxn modelId="{E2D5D58F-3B84-4055-96FB-36278B2AA4B6}" type="presOf" srcId="{D3ACD76F-B8C4-4F5C-8396-F25BCCD41CA9}" destId="{408E3ADD-62EC-451A-A4C4-C8276D11F13B}" srcOrd="0" destOrd="1" presId="urn:microsoft.com/office/officeart/2005/8/layout/radial2"/>
    <dgm:cxn modelId="{9E9DE9C4-C239-46B0-AEB6-CF3534F20929}" type="presOf" srcId="{DDBBF16A-28F4-44E1-B50A-F585F435371B}" destId="{107184C5-5598-47F5-AF45-DCD59EA5E7BE}" srcOrd="0" destOrd="0" presId="urn:microsoft.com/office/officeart/2005/8/layout/radial2"/>
    <dgm:cxn modelId="{4427E19A-094C-43D9-95F0-8C96A8B7DD1C}" srcId="{707A1386-7B4F-46C6-9E8A-B5985878EB71}" destId="{D3ACD76F-B8C4-4F5C-8396-F25BCCD41CA9}" srcOrd="1" destOrd="0" parTransId="{D1615C2A-33EE-4F12-A40E-5B6DCB8B28D5}" sibTransId="{C39CF615-0D23-45B2-8D36-DAE5ED30C165}"/>
    <dgm:cxn modelId="{A4A8F2E6-DD38-47F1-B6F1-9440B1E0E1AC}" srcId="{707A1386-7B4F-46C6-9E8A-B5985878EB71}" destId="{E98485BA-7037-4DA9-8D6C-9BB3AC3B6998}" srcOrd="2" destOrd="0" parTransId="{51A70FA1-9BFC-4C3E-A7F4-7FEE49D328A6}" sibTransId="{17155217-EE9D-4492-B210-7A21A13DC45A}"/>
    <dgm:cxn modelId="{625823D1-E5DA-489A-8BE6-E07292028FF5}" type="presOf" srcId="{7F029107-43D6-49EA-9FFB-9C82111A165D}" destId="{AA98C96C-82D0-494C-B132-5FD40CA4B70B}" srcOrd="0" destOrd="0" presId="urn:microsoft.com/office/officeart/2005/8/layout/radial2"/>
    <dgm:cxn modelId="{CB8F17A1-9A1B-40DA-A59E-6EBA226FA01C}" type="presOf" srcId="{BBF1E78D-554E-417B-A58B-BE22B392BA18}" destId="{408E3ADD-62EC-451A-A4C4-C8276D11F13B}" srcOrd="0" destOrd="0" presId="urn:microsoft.com/office/officeart/2005/8/layout/radial2"/>
    <dgm:cxn modelId="{6E434FA3-57EA-4945-AEAB-46713744D6B7}" type="presOf" srcId="{707A1386-7B4F-46C6-9E8A-B5985878EB71}" destId="{A0C7746A-26FE-4E0C-A5B8-D49AA8EC809A}" srcOrd="0" destOrd="0" presId="urn:microsoft.com/office/officeart/2005/8/layout/radial2"/>
    <dgm:cxn modelId="{9935ACC1-4CA9-447B-BC5D-93E66E7C9DA4}" srcId="{DDBBF16A-28F4-44E1-B50A-F585F435371B}" destId="{707A1386-7B4F-46C6-9E8A-B5985878EB71}" srcOrd="1" destOrd="0" parTransId="{7F029107-43D6-49EA-9FFB-9C82111A165D}" sibTransId="{2AC3B429-EEFD-4C38-AFCE-652D12E220B4}"/>
    <dgm:cxn modelId="{47315A65-BF83-43B5-A019-6CE3B76C3FD2}" srcId="{DDBBF16A-28F4-44E1-B50A-F585F435371B}" destId="{E8C71765-1601-462E-9958-E1DD235D3395}" srcOrd="0" destOrd="0" parTransId="{22189DE1-A00E-4D9A-B4E4-2786578B4254}" sibTransId="{B0A68DF0-1A08-43B4-8B1F-77C3EA5A9339}"/>
    <dgm:cxn modelId="{AE291E12-6A6F-4CC6-854D-9759259D3D2C}" type="presOf" srcId="{E8C71765-1601-462E-9958-E1DD235D3395}" destId="{401A9C55-86ED-47AA-8C03-4A20AC039931}" srcOrd="0" destOrd="0" presId="urn:microsoft.com/office/officeart/2005/8/layout/radial2"/>
    <dgm:cxn modelId="{72AA910A-46D6-4FF7-B01A-0CCB2CEB3C36}" type="presOf" srcId="{141EFC07-A2FF-4632-8471-A505AD147FC0}" destId="{0A8E2C98-6123-45E8-A7D2-6BBB274598FD}" srcOrd="0" destOrd="0" presId="urn:microsoft.com/office/officeart/2005/8/layout/radial2"/>
    <dgm:cxn modelId="{AD144F83-E519-470B-8610-BEACA1857A77}" type="presOf" srcId="{E98485BA-7037-4DA9-8D6C-9BB3AC3B6998}" destId="{408E3ADD-62EC-451A-A4C4-C8276D11F13B}" srcOrd="0" destOrd="2" presId="urn:microsoft.com/office/officeart/2005/8/layout/radial2"/>
    <dgm:cxn modelId="{5550FA69-BAA1-40A7-B628-86EE4B951F1B}" type="presOf" srcId="{22189DE1-A00E-4D9A-B4E4-2786578B4254}" destId="{5BC9BA5A-396C-4858-994A-7B3404001EBC}" srcOrd="0" destOrd="0" presId="urn:microsoft.com/office/officeart/2005/8/layout/radial2"/>
    <dgm:cxn modelId="{20FCBA38-8910-481B-AFD4-86F8588F2961}" srcId="{E8C71765-1601-462E-9958-E1DD235D3395}" destId="{141EFC07-A2FF-4632-8471-A505AD147FC0}" srcOrd="0" destOrd="0" parTransId="{517FDBD5-BC80-4C41-9408-357442A6E9C7}" sibTransId="{858984D3-5ED8-488C-977E-B9A8CA6A7328}"/>
    <dgm:cxn modelId="{E51C208E-E48B-4CF1-963A-B4A88B51F1E7}" srcId="{707A1386-7B4F-46C6-9E8A-B5985878EB71}" destId="{BBF1E78D-554E-417B-A58B-BE22B392BA18}" srcOrd="0" destOrd="0" parTransId="{DEB03076-0EC2-4FC9-BB77-9B5AB1D4E791}" sibTransId="{C24D60CE-E40C-4B69-B7AA-430D3031ABFD}"/>
    <dgm:cxn modelId="{95F07CBE-2FE0-4275-8973-F609D59081AE}" type="presParOf" srcId="{107184C5-5598-47F5-AF45-DCD59EA5E7BE}" destId="{1192390D-2CD6-454B-82A0-9D967820FB5B}" srcOrd="0" destOrd="0" presId="urn:microsoft.com/office/officeart/2005/8/layout/radial2"/>
    <dgm:cxn modelId="{17AEA53A-0A7C-42BA-A782-2D1ADAE35BCD}" type="presParOf" srcId="{1192390D-2CD6-454B-82A0-9D967820FB5B}" destId="{C05F3387-867C-40BD-9D42-3ADAB6EA3F4F}" srcOrd="0" destOrd="0" presId="urn:microsoft.com/office/officeart/2005/8/layout/radial2"/>
    <dgm:cxn modelId="{DF9AA6AC-9321-4F6F-9C3B-0FA882D02441}" type="presParOf" srcId="{C05F3387-867C-40BD-9D42-3ADAB6EA3F4F}" destId="{E83525E3-F756-4753-899E-C4EEAC5433F7}" srcOrd="0" destOrd="0" presId="urn:microsoft.com/office/officeart/2005/8/layout/radial2"/>
    <dgm:cxn modelId="{7F2D85A4-380B-4A80-8920-891547C53BC3}" type="presParOf" srcId="{C05F3387-867C-40BD-9D42-3ADAB6EA3F4F}" destId="{85C8975D-AC91-482A-92D8-5EC819FFA53A}" srcOrd="1" destOrd="0" presId="urn:microsoft.com/office/officeart/2005/8/layout/radial2"/>
    <dgm:cxn modelId="{8A18DCB0-3F91-436C-B08C-F496EB19CF27}" type="presParOf" srcId="{1192390D-2CD6-454B-82A0-9D967820FB5B}" destId="{5BC9BA5A-396C-4858-994A-7B3404001EBC}" srcOrd="1" destOrd="0" presId="urn:microsoft.com/office/officeart/2005/8/layout/radial2"/>
    <dgm:cxn modelId="{0ACA9930-C5F4-46EF-A357-BB8F100C8D37}" type="presParOf" srcId="{1192390D-2CD6-454B-82A0-9D967820FB5B}" destId="{70755F4B-6628-4136-9F33-27E03E686B0A}" srcOrd="2" destOrd="0" presId="urn:microsoft.com/office/officeart/2005/8/layout/radial2"/>
    <dgm:cxn modelId="{16467C22-6EC1-4039-8BD8-5B2417981737}" type="presParOf" srcId="{70755F4B-6628-4136-9F33-27E03E686B0A}" destId="{401A9C55-86ED-47AA-8C03-4A20AC039931}" srcOrd="0" destOrd="0" presId="urn:microsoft.com/office/officeart/2005/8/layout/radial2"/>
    <dgm:cxn modelId="{21CA72C7-A2C2-4030-9857-3EC015399D52}" type="presParOf" srcId="{70755F4B-6628-4136-9F33-27E03E686B0A}" destId="{0A8E2C98-6123-45E8-A7D2-6BBB274598FD}" srcOrd="1" destOrd="0" presId="urn:microsoft.com/office/officeart/2005/8/layout/radial2"/>
    <dgm:cxn modelId="{3C7939A6-58F9-49E2-91EA-9D966EA4B010}" type="presParOf" srcId="{1192390D-2CD6-454B-82A0-9D967820FB5B}" destId="{AA98C96C-82D0-494C-B132-5FD40CA4B70B}" srcOrd="3" destOrd="0" presId="urn:microsoft.com/office/officeart/2005/8/layout/radial2"/>
    <dgm:cxn modelId="{836EA3FA-D549-4C99-B2A5-C2A111B47AC8}" type="presParOf" srcId="{1192390D-2CD6-454B-82A0-9D967820FB5B}" destId="{7483EACD-9FAA-4376-A3B9-0B39C16A655B}" srcOrd="4" destOrd="0" presId="urn:microsoft.com/office/officeart/2005/8/layout/radial2"/>
    <dgm:cxn modelId="{6843E602-8BD3-4962-B8E6-6CD4F6BCE8B8}" type="presParOf" srcId="{7483EACD-9FAA-4376-A3B9-0B39C16A655B}" destId="{A0C7746A-26FE-4E0C-A5B8-D49AA8EC809A}" srcOrd="0" destOrd="0" presId="urn:microsoft.com/office/officeart/2005/8/layout/radial2"/>
    <dgm:cxn modelId="{C4719873-3B8B-4A7A-A6CB-6F71325A875C}" type="presParOf" srcId="{7483EACD-9FAA-4376-A3B9-0B39C16A655B}" destId="{408E3ADD-62EC-451A-A4C4-C8276D11F13B}"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C797F8-7A24-4813-A716-379AF192533E}" type="doc">
      <dgm:prSet loTypeId="urn:microsoft.com/office/officeart/2005/8/layout/hList7#1" loCatId="relationship" qsTypeId="urn:microsoft.com/office/officeart/2005/8/quickstyle/simple3" qsCatId="simple" csTypeId="urn:microsoft.com/office/officeart/2005/8/colors/accent3_3" csCatId="accent3" phldr="1"/>
      <dgm:spPr/>
    </dgm:pt>
    <dgm:pt modelId="{04C977A2-FE61-426F-AA2A-D7762B1C6F11}">
      <dgm:prSet phldrT="[Texto]" custT="1"/>
      <dgm:spPr/>
      <dgm:t>
        <a:bodyPr/>
        <a:lstStyle/>
        <a:p>
          <a:r>
            <a:rPr lang="es-ES" sz="2400" dirty="0" smtClean="0"/>
            <a:t>Eslogan</a:t>
          </a:r>
          <a:endParaRPr lang="es-ES" sz="2400" dirty="0"/>
        </a:p>
      </dgm:t>
    </dgm:pt>
    <dgm:pt modelId="{C9F25F1E-B42B-4610-A3D9-3966D9B7FC82}" type="parTrans" cxnId="{16D52DCC-4D75-40C4-A29C-CD88182E0716}">
      <dgm:prSet/>
      <dgm:spPr/>
      <dgm:t>
        <a:bodyPr/>
        <a:lstStyle/>
        <a:p>
          <a:endParaRPr lang="es-ES" sz="2400"/>
        </a:p>
      </dgm:t>
    </dgm:pt>
    <dgm:pt modelId="{B0293520-27CE-44DD-B73D-8EAB3E527E42}" type="sibTrans" cxnId="{16D52DCC-4D75-40C4-A29C-CD88182E0716}">
      <dgm:prSet/>
      <dgm:spPr/>
      <dgm:t>
        <a:bodyPr/>
        <a:lstStyle/>
        <a:p>
          <a:endParaRPr lang="es-ES" sz="2400"/>
        </a:p>
      </dgm:t>
    </dgm:pt>
    <dgm:pt modelId="{53FBA05B-DE11-449B-8EC6-764D9543429C}">
      <dgm:prSet phldrT="[Texto]" custT="1"/>
      <dgm:spPr/>
      <dgm:t>
        <a:bodyPr/>
        <a:lstStyle/>
        <a:p>
          <a:r>
            <a:rPr lang="es-ES" sz="2400" dirty="0" smtClean="0">
              <a:hlinkClick xmlns:r="http://schemas.openxmlformats.org/officeDocument/2006/relationships" r:id="rId1" action="ppaction://hlinkfile"/>
            </a:rPr>
            <a:t>Costos</a:t>
          </a:r>
          <a:endParaRPr lang="es-ES" sz="2400" dirty="0" smtClean="0"/>
        </a:p>
      </dgm:t>
    </dgm:pt>
    <dgm:pt modelId="{31109762-829F-4909-98F8-69CAE3E2AE81}" type="sibTrans" cxnId="{6B729FE9-8A07-4FA3-9278-5A995FC4EBA1}">
      <dgm:prSet/>
      <dgm:spPr/>
      <dgm:t>
        <a:bodyPr/>
        <a:lstStyle/>
        <a:p>
          <a:endParaRPr lang="es-ES" sz="2400"/>
        </a:p>
      </dgm:t>
    </dgm:pt>
    <dgm:pt modelId="{BA680CBC-B2D0-46C0-A2A0-D636FB351F47}" type="parTrans" cxnId="{6B729FE9-8A07-4FA3-9278-5A995FC4EBA1}">
      <dgm:prSet/>
      <dgm:spPr/>
      <dgm:t>
        <a:bodyPr/>
        <a:lstStyle/>
        <a:p>
          <a:endParaRPr lang="es-ES" sz="2400"/>
        </a:p>
      </dgm:t>
    </dgm:pt>
    <dgm:pt modelId="{B114EEE0-931C-4AAC-B5B9-0962C1286B69}">
      <dgm:prSet phldrT="[Texto]" custT="1"/>
      <dgm:spPr/>
      <dgm:t>
        <a:bodyPr/>
        <a:lstStyle/>
        <a:p>
          <a:r>
            <a:rPr lang="es-ES" sz="2400" dirty="0" smtClean="0"/>
            <a:t>Logotipo</a:t>
          </a:r>
          <a:endParaRPr lang="es-ES" sz="2400" dirty="0"/>
        </a:p>
      </dgm:t>
    </dgm:pt>
    <dgm:pt modelId="{BAF78302-E3C5-4FBC-B115-E72466708D57}" type="sibTrans" cxnId="{D1EB45C7-2258-4660-961C-9242BBD288BC}">
      <dgm:prSet/>
      <dgm:spPr/>
      <dgm:t>
        <a:bodyPr/>
        <a:lstStyle/>
        <a:p>
          <a:endParaRPr lang="es-ES" sz="2400"/>
        </a:p>
      </dgm:t>
    </dgm:pt>
    <dgm:pt modelId="{D0CDAFE7-DA6C-4392-A202-5241AE430CFE}" type="parTrans" cxnId="{D1EB45C7-2258-4660-961C-9242BBD288BC}">
      <dgm:prSet/>
      <dgm:spPr/>
      <dgm:t>
        <a:bodyPr/>
        <a:lstStyle/>
        <a:p>
          <a:endParaRPr lang="es-ES" sz="2400"/>
        </a:p>
      </dgm:t>
    </dgm:pt>
    <dgm:pt modelId="{0F44E953-B5FB-4B49-8797-2CDAFCB01FF3}" type="pres">
      <dgm:prSet presAssocID="{AAC797F8-7A24-4813-A716-379AF192533E}" presName="Name0" presStyleCnt="0">
        <dgm:presLayoutVars>
          <dgm:dir/>
          <dgm:resizeHandles val="exact"/>
        </dgm:presLayoutVars>
      </dgm:prSet>
      <dgm:spPr/>
    </dgm:pt>
    <dgm:pt modelId="{AA2BE6A7-9C8C-45B5-9B35-C26C335F12F3}" type="pres">
      <dgm:prSet presAssocID="{AAC797F8-7A24-4813-A716-379AF192533E}" presName="fgShape" presStyleLbl="fgShp" presStyleIdx="0" presStyleCnt="1" custFlipHor="1" custScaleX="55916" custScaleY="87482" custLinFactNeighborX="-18424" custLinFactNeighborY="-98329"/>
      <dgm:spPr/>
    </dgm:pt>
    <dgm:pt modelId="{B78D5D02-E481-4F08-B106-5625C4558819}" type="pres">
      <dgm:prSet presAssocID="{AAC797F8-7A24-4813-A716-379AF192533E}" presName="linComp" presStyleCnt="0"/>
      <dgm:spPr/>
    </dgm:pt>
    <dgm:pt modelId="{430E21A6-E4B1-4D57-867C-D2D4A3354CBA}" type="pres">
      <dgm:prSet presAssocID="{04C977A2-FE61-426F-AA2A-D7762B1C6F11}" presName="compNode" presStyleCnt="0"/>
      <dgm:spPr/>
    </dgm:pt>
    <dgm:pt modelId="{BA37B647-70D4-4BA5-A053-5F39FBCFB175}" type="pres">
      <dgm:prSet presAssocID="{04C977A2-FE61-426F-AA2A-D7762B1C6F11}" presName="bkgdShape" presStyleLbl="node1" presStyleIdx="0" presStyleCnt="3" custLinFactNeighborX="759"/>
      <dgm:spPr/>
      <dgm:t>
        <a:bodyPr/>
        <a:lstStyle/>
        <a:p>
          <a:endParaRPr lang="es-ES"/>
        </a:p>
      </dgm:t>
    </dgm:pt>
    <dgm:pt modelId="{3DC52C5E-0243-4D1F-8BC2-2FCA6A585543}" type="pres">
      <dgm:prSet presAssocID="{04C977A2-FE61-426F-AA2A-D7762B1C6F11}" presName="nodeTx" presStyleLbl="node1" presStyleIdx="0" presStyleCnt="3">
        <dgm:presLayoutVars>
          <dgm:bulletEnabled val="1"/>
        </dgm:presLayoutVars>
      </dgm:prSet>
      <dgm:spPr/>
      <dgm:t>
        <a:bodyPr/>
        <a:lstStyle/>
        <a:p>
          <a:endParaRPr lang="es-ES"/>
        </a:p>
      </dgm:t>
    </dgm:pt>
    <dgm:pt modelId="{679298C5-1088-43AF-8338-38DBF3616171}" type="pres">
      <dgm:prSet presAssocID="{04C977A2-FE61-426F-AA2A-D7762B1C6F11}" presName="invisiNode" presStyleLbl="node1" presStyleIdx="0" presStyleCnt="3"/>
      <dgm:spPr/>
    </dgm:pt>
    <dgm:pt modelId="{DEE7DD2E-4888-4509-B9EA-E3E077E7738C}" type="pres">
      <dgm:prSet presAssocID="{04C977A2-FE61-426F-AA2A-D7762B1C6F11}" presName="imagNode" presStyleLbl="fgImgPlace1" presStyleIdx="0" presStyleCnt="3"/>
      <dgm:spPr/>
    </dgm:pt>
    <dgm:pt modelId="{72B6F9A5-474E-4C29-AA0C-94CD45BA1F7C}" type="pres">
      <dgm:prSet presAssocID="{B0293520-27CE-44DD-B73D-8EAB3E527E42}" presName="sibTrans" presStyleLbl="sibTrans2D1" presStyleIdx="0" presStyleCnt="0"/>
      <dgm:spPr/>
      <dgm:t>
        <a:bodyPr/>
        <a:lstStyle/>
        <a:p>
          <a:endParaRPr lang="es-ES"/>
        </a:p>
      </dgm:t>
    </dgm:pt>
    <dgm:pt modelId="{9EB7C5B3-47C0-432E-8589-63A25C9A45D4}" type="pres">
      <dgm:prSet presAssocID="{B114EEE0-931C-4AAC-B5B9-0962C1286B69}" presName="compNode" presStyleCnt="0"/>
      <dgm:spPr/>
    </dgm:pt>
    <dgm:pt modelId="{8D2F93E8-7C51-454A-8556-D9C2FA588200}" type="pres">
      <dgm:prSet presAssocID="{B114EEE0-931C-4AAC-B5B9-0962C1286B69}" presName="bkgdShape" presStyleLbl="node1" presStyleIdx="1" presStyleCnt="3" custLinFactNeighborX="667" custLinFactNeighborY="1449"/>
      <dgm:spPr/>
      <dgm:t>
        <a:bodyPr/>
        <a:lstStyle/>
        <a:p>
          <a:endParaRPr lang="es-ES"/>
        </a:p>
      </dgm:t>
    </dgm:pt>
    <dgm:pt modelId="{844CF7EC-B82C-449B-B8CE-60610F9EC945}" type="pres">
      <dgm:prSet presAssocID="{B114EEE0-931C-4AAC-B5B9-0962C1286B69}" presName="nodeTx" presStyleLbl="node1" presStyleIdx="1" presStyleCnt="3">
        <dgm:presLayoutVars>
          <dgm:bulletEnabled val="1"/>
        </dgm:presLayoutVars>
      </dgm:prSet>
      <dgm:spPr/>
      <dgm:t>
        <a:bodyPr/>
        <a:lstStyle/>
        <a:p>
          <a:endParaRPr lang="es-ES"/>
        </a:p>
      </dgm:t>
    </dgm:pt>
    <dgm:pt modelId="{EE74AADA-631D-4EC3-8627-0594993DBFC9}" type="pres">
      <dgm:prSet presAssocID="{B114EEE0-931C-4AAC-B5B9-0962C1286B69}" presName="invisiNode" presStyleLbl="node1" presStyleIdx="1" presStyleCnt="3"/>
      <dgm:spPr/>
    </dgm:pt>
    <dgm:pt modelId="{1424B44A-21F3-4504-925A-5915ACAC6EFF}" type="pres">
      <dgm:prSet presAssocID="{B114EEE0-931C-4AAC-B5B9-0962C1286B6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pt>
    <dgm:pt modelId="{A87B37DD-ED74-45FC-BACA-AA475A980F55}" type="pres">
      <dgm:prSet presAssocID="{BAF78302-E3C5-4FBC-B115-E72466708D57}" presName="sibTrans" presStyleLbl="sibTrans2D1" presStyleIdx="0" presStyleCnt="0"/>
      <dgm:spPr/>
      <dgm:t>
        <a:bodyPr/>
        <a:lstStyle/>
        <a:p>
          <a:endParaRPr lang="es-ES"/>
        </a:p>
      </dgm:t>
    </dgm:pt>
    <dgm:pt modelId="{0A1EC107-001E-43A1-9A59-572D32D114FA}" type="pres">
      <dgm:prSet presAssocID="{53FBA05B-DE11-449B-8EC6-764D9543429C}" presName="compNode" presStyleCnt="0"/>
      <dgm:spPr/>
    </dgm:pt>
    <dgm:pt modelId="{FF4659B4-2372-44B5-8ED9-254E04535A9D}" type="pres">
      <dgm:prSet presAssocID="{53FBA05B-DE11-449B-8EC6-764D9543429C}" presName="bkgdShape" presStyleLbl="node1" presStyleIdx="2" presStyleCnt="3"/>
      <dgm:spPr/>
      <dgm:t>
        <a:bodyPr/>
        <a:lstStyle/>
        <a:p>
          <a:endParaRPr lang="es-ES"/>
        </a:p>
      </dgm:t>
    </dgm:pt>
    <dgm:pt modelId="{620A5154-2888-41EE-B476-2B9246AB265B}" type="pres">
      <dgm:prSet presAssocID="{53FBA05B-DE11-449B-8EC6-764D9543429C}" presName="nodeTx" presStyleLbl="node1" presStyleIdx="2" presStyleCnt="3">
        <dgm:presLayoutVars>
          <dgm:bulletEnabled val="1"/>
        </dgm:presLayoutVars>
      </dgm:prSet>
      <dgm:spPr/>
      <dgm:t>
        <a:bodyPr/>
        <a:lstStyle/>
        <a:p>
          <a:endParaRPr lang="es-ES"/>
        </a:p>
      </dgm:t>
    </dgm:pt>
    <dgm:pt modelId="{5C476AF3-0BCF-47C2-AFEB-D8E287CF2520}" type="pres">
      <dgm:prSet presAssocID="{53FBA05B-DE11-449B-8EC6-764D9543429C}" presName="invisiNode" presStyleLbl="node1" presStyleIdx="2" presStyleCnt="3"/>
      <dgm:spPr/>
    </dgm:pt>
    <dgm:pt modelId="{92C3A4E8-1B7C-48BD-B0AB-E9A5C2690A2C}" type="pres">
      <dgm:prSet presAssocID="{53FBA05B-DE11-449B-8EC6-764D9543429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1000" b="-1000"/>
          </a:stretch>
        </a:blipFill>
      </dgm:spPr>
    </dgm:pt>
  </dgm:ptLst>
  <dgm:cxnLst>
    <dgm:cxn modelId="{31D3C27A-7C32-4CDE-A2E4-E3A232A7BD52}" type="presOf" srcId="{04C977A2-FE61-426F-AA2A-D7762B1C6F11}" destId="{BA37B647-70D4-4BA5-A053-5F39FBCFB175}" srcOrd="0" destOrd="0" presId="urn:microsoft.com/office/officeart/2005/8/layout/hList7#1"/>
    <dgm:cxn modelId="{16D52DCC-4D75-40C4-A29C-CD88182E0716}" srcId="{AAC797F8-7A24-4813-A716-379AF192533E}" destId="{04C977A2-FE61-426F-AA2A-D7762B1C6F11}" srcOrd="0" destOrd="0" parTransId="{C9F25F1E-B42B-4610-A3D9-3966D9B7FC82}" sibTransId="{B0293520-27CE-44DD-B73D-8EAB3E527E42}"/>
    <dgm:cxn modelId="{53E74448-2B73-4395-B771-52D2652DFD1C}" type="presOf" srcId="{AAC797F8-7A24-4813-A716-379AF192533E}" destId="{0F44E953-B5FB-4B49-8797-2CDAFCB01FF3}" srcOrd="0" destOrd="0" presId="urn:microsoft.com/office/officeart/2005/8/layout/hList7#1"/>
    <dgm:cxn modelId="{6B729FE9-8A07-4FA3-9278-5A995FC4EBA1}" srcId="{AAC797F8-7A24-4813-A716-379AF192533E}" destId="{53FBA05B-DE11-449B-8EC6-764D9543429C}" srcOrd="2" destOrd="0" parTransId="{BA680CBC-B2D0-46C0-A2A0-D636FB351F47}" sibTransId="{31109762-829F-4909-98F8-69CAE3E2AE81}"/>
    <dgm:cxn modelId="{91D38262-912B-493C-9B0C-526E6175AD49}" type="presOf" srcId="{B114EEE0-931C-4AAC-B5B9-0962C1286B69}" destId="{844CF7EC-B82C-449B-B8CE-60610F9EC945}" srcOrd="1" destOrd="0" presId="urn:microsoft.com/office/officeart/2005/8/layout/hList7#1"/>
    <dgm:cxn modelId="{793B40E6-0F52-4D9E-8211-9B7DE955F09A}" type="presOf" srcId="{B114EEE0-931C-4AAC-B5B9-0962C1286B69}" destId="{8D2F93E8-7C51-454A-8556-D9C2FA588200}" srcOrd="0" destOrd="0" presId="urn:microsoft.com/office/officeart/2005/8/layout/hList7#1"/>
    <dgm:cxn modelId="{E74E5CE3-A795-44A9-B7B4-0BE9B8D97F42}" type="presOf" srcId="{B0293520-27CE-44DD-B73D-8EAB3E527E42}" destId="{72B6F9A5-474E-4C29-AA0C-94CD45BA1F7C}" srcOrd="0" destOrd="0" presId="urn:microsoft.com/office/officeart/2005/8/layout/hList7#1"/>
    <dgm:cxn modelId="{D1EB45C7-2258-4660-961C-9242BBD288BC}" srcId="{AAC797F8-7A24-4813-A716-379AF192533E}" destId="{B114EEE0-931C-4AAC-B5B9-0962C1286B69}" srcOrd="1" destOrd="0" parTransId="{D0CDAFE7-DA6C-4392-A202-5241AE430CFE}" sibTransId="{BAF78302-E3C5-4FBC-B115-E72466708D57}"/>
    <dgm:cxn modelId="{FD717ADF-035F-4523-815C-D3326DD99D65}" type="presOf" srcId="{BAF78302-E3C5-4FBC-B115-E72466708D57}" destId="{A87B37DD-ED74-45FC-BACA-AA475A980F55}" srcOrd="0" destOrd="0" presId="urn:microsoft.com/office/officeart/2005/8/layout/hList7#1"/>
    <dgm:cxn modelId="{F8A85AFE-2ABE-486E-BCEF-E4BC8D593512}" type="presOf" srcId="{04C977A2-FE61-426F-AA2A-D7762B1C6F11}" destId="{3DC52C5E-0243-4D1F-8BC2-2FCA6A585543}" srcOrd="1" destOrd="0" presId="urn:microsoft.com/office/officeart/2005/8/layout/hList7#1"/>
    <dgm:cxn modelId="{2924C126-D810-4551-8BB0-F0DE7F38B326}" type="presOf" srcId="{53FBA05B-DE11-449B-8EC6-764D9543429C}" destId="{FF4659B4-2372-44B5-8ED9-254E04535A9D}" srcOrd="0" destOrd="0" presId="urn:microsoft.com/office/officeart/2005/8/layout/hList7#1"/>
    <dgm:cxn modelId="{9A954072-BED4-4F2C-8EA6-3411DE6A5A93}" type="presOf" srcId="{53FBA05B-DE11-449B-8EC6-764D9543429C}" destId="{620A5154-2888-41EE-B476-2B9246AB265B}" srcOrd="1" destOrd="0" presId="urn:microsoft.com/office/officeart/2005/8/layout/hList7#1"/>
    <dgm:cxn modelId="{B2D42900-924D-447D-8666-9DC1CAA35188}" type="presParOf" srcId="{0F44E953-B5FB-4B49-8797-2CDAFCB01FF3}" destId="{AA2BE6A7-9C8C-45B5-9B35-C26C335F12F3}" srcOrd="0" destOrd="0" presId="urn:microsoft.com/office/officeart/2005/8/layout/hList7#1"/>
    <dgm:cxn modelId="{11777332-B262-4057-986D-56B22EB46FCD}" type="presParOf" srcId="{0F44E953-B5FB-4B49-8797-2CDAFCB01FF3}" destId="{B78D5D02-E481-4F08-B106-5625C4558819}" srcOrd="1" destOrd="0" presId="urn:microsoft.com/office/officeart/2005/8/layout/hList7#1"/>
    <dgm:cxn modelId="{24815938-48C4-4172-924D-25E79C277220}" type="presParOf" srcId="{B78D5D02-E481-4F08-B106-5625C4558819}" destId="{430E21A6-E4B1-4D57-867C-D2D4A3354CBA}" srcOrd="0" destOrd="0" presId="urn:microsoft.com/office/officeart/2005/8/layout/hList7#1"/>
    <dgm:cxn modelId="{F075F652-570F-46AF-8CA8-A223E0EC3F47}" type="presParOf" srcId="{430E21A6-E4B1-4D57-867C-D2D4A3354CBA}" destId="{BA37B647-70D4-4BA5-A053-5F39FBCFB175}" srcOrd="0" destOrd="0" presId="urn:microsoft.com/office/officeart/2005/8/layout/hList7#1"/>
    <dgm:cxn modelId="{97C4B97B-643A-4F9C-B33A-2802F66F9D0D}" type="presParOf" srcId="{430E21A6-E4B1-4D57-867C-D2D4A3354CBA}" destId="{3DC52C5E-0243-4D1F-8BC2-2FCA6A585543}" srcOrd="1" destOrd="0" presId="urn:microsoft.com/office/officeart/2005/8/layout/hList7#1"/>
    <dgm:cxn modelId="{2D733613-2B47-4256-B7AB-2D7E42AF2517}" type="presParOf" srcId="{430E21A6-E4B1-4D57-867C-D2D4A3354CBA}" destId="{679298C5-1088-43AF-8338-38DBF3616171}" srcOrd="2" destOrd="0" presId="urn:microsoft.com/office/officeart/2005/8/layout/hList7#1"/>
    <dgm:cxn modelId="{6FB50803-D098-4346-B3BB-B576D182BD97}" type="presParOf" srcId="{430E21A6-E4B1-4D57-867C-D2D4A3354CBA}" destId="{DEE7DD2E-4888-4509-B9EA-E3E077E7738C}" srcOrd="3" destOrd="0" presId="urn:microsoft.com/office/officeart/2005/8/layout/hList7#1"/>
    <dgm:cxn modelId="{5D6A16D3-1ED3-4348-9ED2-1C02B16E3500}" type="presParOf" srcId="{B78D5D02-E481-4F08-B106-5625C4558819}" destId="{72B6F9A5-474E-4C29-AA0C-94CD45BA1F7C}" srcOrd="1" destOrd="0" presId="urn:microsoft.com/office/officeart/2005/8/layout/hList7#1"/>
    <dgm:cxn modelId="{FB97E002-41F4-4E40-B079-BFD1A67CDA84}" type="presParOf" srcId="{B78D5D02-E481-4F08-B106-5625C4558819}" destId="{9EB7C5B3-47C0-432E-8589-63A25C9A45D4}" srcOrd="2" destOrd="0" presId="urn:microsoft.com/office/officeart/2005/8/layout/hList7#1"/>
    <dgm:cxn modelId="{3E068F7F-E163-43C5-A33F-541865F350BC}" type="presParOf" srcId="{9EB7C5B3-47C0-432E-8589-63A25C9A45D4}" destId="{8D2F93E8-7C51-454A-8556-D9C2FA588200}" srcOrd="0" destOrd="0" presId="urn:microsoft.com/office/officeart/2005/8/layout/hList7#1"/>
    <dgm:cxn modelId="{987D992A-3F2F-4C27-8028-21079FF77EB7}" type="presParOf" srcId="{9EB7C5B3-47C0-432E-8589-63A25C9A45D4}" destId="{844CF7EC-B82C-449B-B8CE-60610F9EC945}" srcOrd="1" destOrd="0" presId="urn:microsoft.com/office/officeart/2005/8/layout/hList7#1"/>
    <dgm:cxn modelId="{99B452CF-8532-4776-92B6-F85E40CEBCC7}" type="presParOf" srcId="{9EB7C5B3-47C0-432E-8589-63A25C9A45D4}" destId="{EE74AADA-631D-4EC3-8627-0594993DBFC9}" srcOrd="2" destOrd="0" presId="urn:microsoft.com/office/officeart/2005/8/layout/hList7#1"/>
    <dgm:cxn modelId="{2464BBA3-AA24-4C80-976D-0F0D563850C6}" type="presParOf" srcId="{9EB7C5B3-47C0-432E-8589-63A25C9A45D4}" destId="{1424B44A-21F3-4504-925A-5915ACAC6EFF}" srcOrd="3" destOrd="0" presId="urn:microsoft.com/office/officeart/2005/8/layout/hList7#1"/>
    <dgm:cxn modelId="{23422C7C-D668-41A7-B957-2C6AEB026CA7}" type="presParOf" srcId="{B78D5D02-E481-4F08-B106-5625C4558819}" destId="{A87B37DD-ED74-45FC-BACA-AA475A980F55}" srcOrd="3" destOrd="0" presId="urn:microsoft.com/office/officeart/2005/8/layout/hList7#1"/>
    <dgm:cxn modelId="{0FD58019-EF83-4018-9F90-F2D9D78C29BE}" type="presParOf" srcId="{B78D5D02-E481-4F08-B106-5625C4558819}" destId="{0A1EC107-001E-43A1-9A59-572D32D114FA}" srcOrd="4" destOrd="0" presId="urn:microsoft.com/office/officeart/2005/8/layout/hList7#1"/>
    <dgm:cxn modelId="{4A4CEA31-24FC-44E8-9294-74C5630759DD}" type="presParOf" srcId="{0A1EC107-001E-43A1-9A59-572D32D114FA}" destId="{FF4659B4-2372-44B5-8ED9-254E04535A9D}" srcOrd="0" destOrd="0" presId="urn:microsoft.com/office/officeart/2005/8/layout/hList7#1"/>
    <dgm:cxn modelId="{964BEEAC-3711-4C58-A0AB-6E2EA14B3EA4}" type="presParOf" srcId="{0A1EC107-001E-43A1-9A59-572D32D114FA}" destId="{620A5154-2888-41EE-B476-2B9246AB265B}" srcOrd="1" destOrd="0" presId="urn:microsoft.com/office/officeart/2005/8/layout/hList7#1"/>
    <dgm:cxn modelId="{8C77EE16-E2D5-43C3-AAD4-4D9DEC211D01}" type="presParOf" srcId="{0A1EC107-001E-43A1-9A59-572D32D114FA}" destId="{5C476AF3-0BCF-47C2-AFEB-D8E287CF2520}" srcOrd="2" destOrd="0" presId="urn:microsoft.com/office/officeart/2005/8/layout/hList7#1"/>
    <dgm:cxn modelId="{73FAB4CF-BC5C-4948-9082-3292913F3056}" type="presParOf" srcId="{0A1EC107-001E-43A1-9A59-572D32D114FA}" destId="{92C3A4E8-1B7C-48BD-B0AB-E9A5C2690A2C}"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D8A8AE-A549-4A18-83DF-3522E8DBA004}"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S"/>
        </a:p>
      </dgm:t>
    </dgm:pt>
    <dgm:pt modelId="{032CA110-1F6D-477E-B33A-C4F98940B8B7}">
      <dgm:prSet phldrT="[Texto]"/>
      <dgm:spPr/>
      <dgm:t>
        <a:bodyPr/>
        <a:lstStyle/>
        <a:p>
          <a:r>
            <a:rPr lang="es-ES" dirty="0" smtClean="0"/>
            <a:t>Estrategia de precio de servicios</a:t>
          </a:r>
          <a:endParaRPr lang="es-ES" dirty="0"/>
        </a:p>
      </dgm:t>
    </dgm:pt>
    <dgm:pt modelId="{FE47C057-49FD-4586-BD93-10CA7E38171D}" type="parTrans" cxnId="{0DF8CD25-3941-4976-B3F7-85DC11017F13}">
      <dgm:prSet/>
      <dgm:spPr/>
      <dgm:t>
        <a:bodyPr/>
        <a:lstStyle/>
        <a:p>
          <a:endParaRPr lang="es-ES"/>
        </a:p>
      </dgm:t>
    </dgm:pt>
    <dgm:pt modelId="{495896B7-D66C-4D78-8371-D14D2236C169}" type="sibTrans" cxnId="{0DF8CD25-3941-4976-B3F7-85DC11017F13}">
      <dgm:prSet/>
      <dgm:spPr/>
      <dgm:t>
        <a:bodyPr/>
        <a:lstStyle/>
        <a:p>
          <a:endParaRPr lang="es-ES"/>
        </a:p>
      </dgm:t>
    </dgm:pt>
    <dgm:pt modelId="{8A61C2EF-20BE-4A9E-9F78-2BEBDF6C6B9B}">
      <dgm:prSet phldrT="[Texto]"/>
      <dgm:spPr/>
      <dgm:t>
        <a:bodyPr/>
        <a:lstStyle/>
        <a:p>
          <a:r>
            <a:rPr lang="es-ES" dirty="0" smtClean="0"/>
            <a:t>Alianzas estratégicas</a:t>
          </a:r>
          <a:endParaRPr lang="es-ES" dirty="0"/>
        </a:p>
      </dgm:t>
    </dgm:pt>
    <dgm:pt modelId="{65A72D7F-547A-4C17-8484-6B861A95EBAA}" type="parTrans" cxnId="{7C1BD1A8-FF7F-4CC0-A405-AD846C81AC23}">
      <dgm:prSet/>
      <dgm:spPr/>
      <dgm:t>
        <a:bodyPr/>
        <a:lstStyle/>
        <a:p>
          <a:endParaRPr lang="es-ES"/>
        </a:p>
      </dgm:t>
    </dgm:pt>
    <dgm:pt modelId="{EE7D277A-AFE2-4642-9DB2-44ACBA166501}" type="sibTrans" cxnId="{7C1BD1A8-FF7F-4CC0-A405-AD846C81AC23}">
      <dgm:prSet/>
      <dgm:spPr/>
      <dgm:t>
        <a:bodyPr/>
        <a:lstStyle/>
        <a:p>
          <a:endParaRPr lang="es-ES"/>
        </a:p>
      </dgm:t>
    </dgm:pt>
    <dgm:pt modelId="{63AE65AF-6BC8-4ECE-93F8-371B85858E71}">
      <dgm:prSet phldrT="[Texto]"/>
      <dgm:spPr/>
      <dgm:t>
        <a:bodyPr/>
        <a:lstStyle/>
        <a:p>
          <a:r>
            <a:rPr lang="es-ES" dirty="0" smtClean="0"/>
            <a:t>Participación en ferias nacionales e internacionales</a:t>
          </a:r>
          <a:endParaRPr lang="es-ES" dirty="0"/>
        </a:p>
      </dgm:t>
    </dgm:pt>
    <dgm:pt modelId="{1DD0AC54-18C3-4271-8A45-2D9EE0DE0720}" type="parTrans" cxnId="{7D7A083E-46AA-4465-A386-AA73452C565E}">
      <dgm:prSet/>
      <dgm:spPr/>
      <dgm:t>
        <a:bodyPr/>
        <a:lstStyle/>
        <a:p>
          <a:endParaRPr lang="es-ES"/>
        </a:p>
      </dgm:t>
    </dgm:pt>
    <dgm:pt modelId="{8FB8F08C-95A2-47D0-8086-9CEB4D5F7460}" type="sibTrans" cxnId="{7D7A083E-46AA-4465-A386-AA73452C565E}">
      <dgm:prSet/>
      <dgm:spPr/>
      <dgm:t>
        <a:bodyPr/>
        <a:lstStyle/>
        <a:p>
          <a:endParaRPr lang="es-ES"/>
        </a:p>
      </dgm:t>
    </dgm:pt>
    <dgm:pt modelId="{1F4AB40F-BE8F-439F-B8CB-88965088D298}">
      <dgm:prSet phldrT="[Texto]"/>
      <dgm:spPr/>
      <dgm:t>
        <a:bodyPr/>
        <a:lstStyle/>
        <a:p>
          <a:r>
            <a:rPr lang="es-ES" dirty="0" smtClean="0"/>
            <a:t>En provincias cercanas</a:t>
          </a:r>
          <a:endParaRPr lang="es-ES" dirty="0"/>
        </a:p>
      </dgm:t>
    </dgm:pt>
    <dgm:pt modelId="{93A61C9D-92F7-42D1-A5F7-4DA49CC525C9}" type="parTrans" cxnId="{8E7EBE40-E7B5-4F7D-8989-88E4C0A5547C}">
      <dgm:prSet/>
      <dgm:spPr/>
      <dgm:t>
        <a:bodyPr/>
        <a:lstStyle/>
        <a:p>
          <a:endParaRPr lang="es-ES"/>
        </a:p>
      </dgm:t>
    </dgm:pt>
    <dgm:pt modelId="{F33C6648-E6C1-4153-B04C-EF2FFADC68BD}" type="sibTrans" cxnId="{8E7EBE40-E7B5-4F7D-8989-88E4C0A5547C}">
      <dgm:prSet/>
      <dgm:spPr/>
      <dgm:t>
        <a:bodyPr/>
        <a:lstStyle/>
        <a:p>
          <a:endParaRPr lang="es-ES"/>
        </a:p>
      </dgm:t>
    </dgm:pt>
    <dgm:pt modelId="{9EDC4D69-6D36-4A86-9095-60A9F29F7458}">
      <dgm:prSet phldrT="[Texto]"/>
      <dgm:spPr/>
      <dgm:t>
        <a:bodyPr/>
        <a:lstStyle/>
        <a:p>
          <a:r>
            <a:rPr lang="es-ES" dirty="0" smtClean="0"/>
            <a:t>En América, Asia</a:t>
          </a:r>
          <a:endParaRPr lang="es-ES" dirty="0"/>
        </a:p>
      </dgm:t>
    </dgm:pt>
    <dgm:pt modelId="{CD2D46EA-C0F3-4138-81CF-99A60524F804}" type="parTrans" cxnId="{C5048B0A-572E-484C-BFD5-465ACB00D7E7}">
      <dgm:prSet/>
      <dgm:spPr/>
      <dgm:t>
        <a:bodyPr/>
        <a:lstStyle/>
        <a:p>
          <a:endParaRPr lang="es-ES"/>
        </a:p>
      </dgm:t>
    </dgm:pt>
    <dgm:pt modelId="{FB0FDA53-C32A-4708-9F48-E1EF115A5531}" type="sibTrans" cxnId="{C5048B0A-572E-484C-BFD5-465ACB00D7E7}">
      <dgm:prSet/>
      <dgm:spPr/>
      <dgm:t>
        <a:bodyPr/>
        <a:lstStyle/>
        <a:p>
          <a:endParaRPr lang="es-ES"/>
        </a:p>
      </dgm:t>
    </dgm:pt>
    <dgm:pt modelId="{84270A1D-3E08-4EC1-B2F5-A4475A53F4E6}" type="pres">
      <dgm:prSet presAssocID="{81D8A8AE-A549-4A18-83DF-3522E8DBA004}" presName="Name0" presStyleCnt="0">
        <dgm:presLayoutVars>
          <dgm:dir/>
          <dgm:animLvl val="lvl"/>
          <dgm:resizeHandles/>
        </dgm:presLayoutVars>
      </dgm:prSet>
      <dgm:spPr/>
      <dgm:t>
        <a:bodyPr/>
        <a:lstStyle/>
        <a:p>
          <a:endParaRPr lang="es-ES"/>
        </a:p>
      </dgm:t>
    </dgm:pt>
    <dgm:pt modelId="{004F6DAB-86FC-4866-9BD8-8CBB4DA02AD9}" type="pres">
      <dgm:prSet presAssocID="{032CA110-1F6D-477E-B33A-C4F98940B8B7}" presName="linNode" presStyleCnt="0"/>
      <dgm:spPr/>
    </dgm:pt>
    <dgm:pt modelId="{0F30D5CE-2668-4939-947E-77AB35DEE3D8}" type="pres">
      <dgm:prSet presAssocID="{032CA110-1F6D-477E-B33A-C4F98940B8B7}" presName="parentShp" presStyleLbl="node1" presStyleIdx="0" presStyleCnt="2">
        <dgm:presLayoutVars>
          <dgm:bulletEnabled val="1"/>
        </dgm:presLayoutVars>
      </dgm:prSet>
      <dgm:spPr/>
      <dgm:t>
        <a:bodyPr/>
        <a:lstStyle/>
        <a:p>
          <a:endParaRPr lang="es-ES"/>
        </a:p>
      </dgm:t>
    </dgm:pt>
    <dgm:pt modelId="{3E2140B2-E38B-4C23-9EF3-61E223AEFDDC}" type="pres">
      <dgm:prSet presAssocID="{032CA110-1F6D-477E-B33A-C4F98940B8B7}" presName="childShp" presStyleLbl="bgAccFollowNode1" presStyleIdx="0" presStyleCnt="2">
        <dgm:presLayoutVars>
          <dgm:bulletEnabled val="1"/>
        </dgm:presLayoutVars>
      </dgm:prSet>
      <dgm:spPr/>
      <dgm:t>
        <a:bodyPr/>
        <a:lstStyle/>
        <a:p>
          <a:endParaRPr lang="es-ES"/>
        </a:p>
      </dgm:t>
    </dgm:pt>
    <dgm:pt modelId="{C9119649-0B98-45B5-9B6F-FAD7C5DAF694}" type="pres">
      <dgm:prSet presAssocID="{495896B7-D66C-4D78-8371-D14D2236C169}" presName="spacing" presStyleCnt="0"/>
      <dgm:spPr/>
    </dgm:pt>
    <dgm:pt modelId="{403140B1-D720-4039-A483-42D51E4BCDEA}" type="pres">
      <dgm:prSet presAssocID="{63AE65AF-6BC8-4ECE-93F8-371B85858E71}" presName="linNode" presStyleCnt="0"/>
      <dgm:spPr/>
    </dgm:pt>
    <dgm:pt modelId="{FDF2C6A7-60BF-40EC-A3FC-1C3A95528DB2}" type="pres">
      <dgm:prSet presAssocID="{63AE65AF-6BC8-4ECE-93F8-371B85858E71}" presName="parentShp" presStyleLbl="node1" presStyleIdx="1" presStyleCnt="2">
        <dgm:presLayoutVars>
          <dgm:bulletEnabled val="1"/>
        </dgm:presLayoutVars>
      </dgm:prSet>
      <dgm:spPr/>
      <dgm:t>
        <a:bodyPr/>
        <a:lstStyle/>
        <a:p>
          <a:endParaRPr lang="es-ES"/>
        </a:p>
      </dgm:t>
    </dgm:pt>
    <dgm:pt modelId="{98D5D514-FD1F-4954-B0D8-4159AC646C41}" type="pres">
      <dgm:prSet presAssocID="{63AE65AF-6BC8-4ECE-93F8-371B85858E71}" presName="childShp" presStyleLbl="bgAccFollowNode1" presStyleIdx="1" presStyleCnt="2">
        <dgm:presLayoutVars>
          <dgm:bulletEnabled val="1"/>
        </dgm:presLayoutVars>
      </dgm:prSet>
      <dgm:spPr/>
      <dgm:t>
        <a:bodyPr/>
        <a:lstStyle/>
        <a:p>
          <a:endParaRPr lang="es-ES"/>
        </a:p>
      </dgm:t>
    </dgm:pt>
  </dgm:ptLst>
  <dgm:cxnLst>
    <dgm:cxn modelId="{8D59532C-35EA-4030-8FA8-EC522B632F90}" type="presOf" srcId="{63AE65AF-6BC8-4ECE-93F8-371B85858E71}" destId="{FDF2C6A7-60BF-40EC-A3FC-1C3A95528DB2}" srcOrd="0" destOrd="0" presId="urn:microsoft.com/office/officeart/2005/8/layout/vList6"/>
    <dgm:cxn modelId="{7D7A083E-46AA-4465-A386-AA73452C565E}" srcId="{81D8A8AE-A549-4A18-83DF-3522E8DBA004}" destId="{63AE65AF-6BC8-4ECE-93F8-371B85858E71}" srcOrd="1" destOrd="0" parTransId="{1DD0AC54-18C3-4271-8A45-2D9EE0DE0720}" sibTransId="{8FB8F08C-95A2-47D0-8086-9CEB4D5F7460}"/>
    <dgm:cxn modelId="{A21C73EA-2B5E-461D-A92A-C86DF6A62047}" type="presOf" srcId="{8A61C2EF-20BE-4A9E-9F78-2BEBDF6C6B9B}" destId="{3E2140B2-E38B-4C23-9EF3-61E223AEFDDC}" srcOrd="0" destOrd="0" presId="urn:microsoft.com/office/officeart/2005/8/layout/vList6"/>
    <dgm:cxn modelId="{C5048B0A-572E-484C-BFD5-465ACB00D7E7}" srcId="{63AE65AF-6BC8-4ECE-93F8-371B85858E71}" destId="{9EDC4D69-6D36-4A86-9095-60A9F29F7458}" srcOrd="1" destOrd="0" parTransId="{CD2D46EA-C0F3-4138-81CF-99A60524F804}" sibTransId="{FB0FDA53-C32A-4708-9F48-E1EF115A5531}"/>
    <dgm:cxn modelId="{8E7EBE40-E7B5-4F7D-8989-88E4C0A5547C}" srcId="{63AE65AF-6BC8-4ECE-93F8-371B85858E71}" destId="{1F4AB40F-BE8F-439F-B8CB-88965088D298}" srcOrd="0" destOrd="0" parTransId="{93A61C9D-92F7-42D1-A5F7-4DA49CC525C9}" sibTransId="{F33C6648-E6C1-4153-B04C-EF2FFADC68BD}"/>
    <dgm:cxn modelId="{0DF8CD25-3941-4976-B3F7-85DC11017F13}" srcId="{81D8A8AE-A549-4A18-83DF-3522E8DBA004}" destId="{032CA110-1F6D-477E-B33A-C4F98940B8B7}" srcOrd="0" destOrd="0" parTransId="{FE47C057-49FD-4586-BD93-10CA7E38171D}" sibTransId="{495896B7-D66C-4D78-8371-D14D2236C169}"/>
    <dgm:cxn modelId="{2DF5DC4B-872E-4201-96FD-EEDC72272007}" type="presOf" srcId="{81D8A8AE-A549-4A18-83DF-3522E8DBA004}" destId="{84270A1D-3E08-4EC1-B2F5-A4475A53F4E6}" srcOrd="0" destOrd="0" presId="urn:microsoft.com/office/officeart/2005/8/layout/vList6"/>
    <dgm:cxn modelId="{7C1BD1A8-FF7F-4CC0-A405-AD846C81AC23}" srcId="{032CA110-1F6D-477E-B33A-C4F98940B8B7}" destId="{8A61C2EF-20BE-4A9E-9F78-2BEBDF6C6B9B}" srcOrd="0" destOrd="0" parTransId="{65A72D7F-547A-4C17-8484-6B861A95EBAA}" sibTransId="{EE7D277A-AFE2-4642-9DB2-44ACBA166501}"/>
    <dgm:cxn modelId="{01F0FCCA-5A77-47FF-9A46-8B770A38FC1C}" type="presOf" srcId="{9EDC4D69-6D36-4A86-9095-60A9F29F7458}" destId="{98D5D514-FD1F-4954-B0D8-4159AC646C41}" srcOrd="0" destOrd="1" presId="urn:microsoft.com/office/officeart/2005/8/layout/vList6"/>
    <dgm:cxn modelId="{8108B581-0EC3-40BF-950E-44B39B9CC0E9}" type="presOf" srcId="{032CA110-1F6D-477E-B33A-C4F98940B8B7}" destId="{0F30D5CE-2668-4939-947E-77AB35DEE3D8}" srcOrd="0" destOrd="0" presId="urn:microsoft.com/office/officeart/2005/8/layout/vList6"/>
    <dgm:cxn modelId="{DB844D32-0599-4B35-BD65-57A8DDBE9E6B}" type="presOf" srcId="{1F4AB40F-BE8F-439F-B8CB-88965088D298}" destId="{98D5D514-FD1F-4954-B0D8-4159AC646C41}" srcOrd="0" destOrd="0" presId="urn:microsoft.com/office/officeart/2005/8/layout/vList6"/>
    <dgm:cxn modelId="{4AAA0EDE-2050-46C3-BC32-5A11E411A521}" type="presParOf" srcId="{84270A1D-3E08-4EC1-B2F5-A4475A53F4E6}" destId="{004F6DAB-86FC-4866-9BD8-8CBB4DA02AD9}" srcOrd="0" destOrd="0" presId="urn:microsoft.com/office/officeart/2005/8/layout/vList6"/>
    <dgm:cxn modelId="{92818DD4-7E40-49F1-A270-4BCBBD35C164}" type="presParOf" srcId="{004F6DAB-86FC-4866-9BD8-8CBB4DA02AD9}" destId="{0F30D5CE-2668-4939-947E-77AB35DEE3D8}" srcOrd="0" destOrd="0" presId="urn:microsoft.com/office/officeart/2005/8/layout/vList6"/>
    <dgm:cxn modelId="{DE6E1B61-C3A0-46B6-A508-F75AE64809F7}" type="presParOf" srcId="{004F6DAB-86FC-4866-9BD8-8CBB4DA02AD9}" destId="{3E2140B2-E38B-4C23-9EF3-61E223AEFDDC}" srcOrd="1" destOrd="0" presId="urn:microsoft.com/office/officeart/2005/8/layout/vList6"/>
    <dgm:cxn modelId="{24C1DF73-EC83-437C-8D85-C82F87803434}" type="presParOf" srcId="{84270A1D-3E08-4EC1-B2F5-A4475A53F4E6}" destId="{C9119649-0B98-45B5-9B6F-FAD7C5DAF694}" srcOrd="1" destOrd="0" presId="urn:microsoft.com/office/officeart/2005/8/layout/vList6"/>
    <dgm:cxn modelId="{9F848F09-28DF-4465-8627-8FB167D0A53F}" type="presParOf" srcId="{84270A1D-3E08-4EC1-B2F5-A4475A53F4E6}" destId="{403140B1-D720-4039-A483-42D51E4BCDEA}" srcOrd="2" destOrd="0" presId="urn:microsoft.com/office/officeart/2005/8/layout/vList6"/>
    <dgm:cxn modelId="{2D21D3DE-CB36-48BF-AE6B-9E36744324E2}" type="presParOf" srcId="{403140B1-D720-4039-A483-42D51E4BCDEA}" destId="{FDF2C6A7-60BF-40EC-A3FC-1C3A95528DB2}" srcOrd="0" destOrd="0" presId="urn:microsoft.com/office/officeart/2005/8/layout/vList6"/>
    <dgm:cxn modelId="{8E404037-4161-4AC9-81DE-F42E9310F097}" type="presParOf" srcId="{403140B1-D720-4039-A483-42D51E4BCDEA}" destId="{98D5D514-FD1F-4954-B0D8-4159AC646C4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6722AD3-34F1-4C4A-BFE7-5C4A4E115997}" type="doc">
      <dgm:prSet loTypeId="urn:microsoft.com/office/officeart/2005/8/layout/lProcess1" loCatId="process" qsTypeId="urn:microsoft.com/office/officeart/2005/8/quickstyle/3d2" qsCatId="3D" csTypeId="urn:microsoft.com/office/officeart/2005/8/colors/colorful1#8" csCatId="colorful" phldr="1"/>
      <dgm:spPr/>
      <dgm:t>
        <a:bodyPr/>
        <a:lstStyle/>
        <a:p>
          <a:endParaRPr lang="es-EC"/>
        </a:p>
      </dgm:t>
    </dgm:pt>
    <dgm:pt modelId="{ABDEC451-4D00-4172-9E26-F75873CFB8DD}">
      <dgm:prSet phldrT="[Texto]" custT="1"/>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r>
            <a:rPr lang="es-EC" sz="1800" b="1" dirty="0" smtClean="0"/>
            <a:t>Conclusiones</a:t>
          </a:r>
          <a:endParaRPr lang="es-EC" sz="1800" b="1" dirty="0"/>
        </a:p>
      </dgm:t>
    </dgm:pt>
    <dgm:pt modelId="{5363A1DD-58AA-4917-8EE1-CD1B1A0CC43C}" type="parTrans" cxnId="{A2090E8A-5637-478A-A79D-33B89690A55A}">
      <dgm:prSet/>
      <dgm:spPr/>
      <dgm:t>
        <a:bodyPr/>
        <a:lstStyle/>
        <a:p>
          <a:endParaRPr lang="es-EC" sz="1200"/>
        </a:p>
      </dgm:t>
    </dgm:pt>
    <dgm:pt modelId="{725945DE-7910-4AD9-B6B8-AEC4F763B123}" type="sibTrans" cxnId="{A2090E8A-5637-478A-A79D-33B89690A55A}">
      <dgm:prSet/>
      <dgm:spPr/>
      <dgm:t>
        <a:bodyPr/>
        <a:lstStyle/>
        <a:p>
          <a:endParaRPr lang="es-EC" sz="1200"/>
        </a:p>
      </dgm:t>
    </dgm:pt>
    <dgm:pt modelId="{F596CAC7-CC09-4511-AAED-6F3A7CB4E4D4}">
      <dgm:prSet phldrT="[Texto]" custT="1"/>
      <dgm:spPr>
        <a:solidFill>
          <a:schemeClr val="accent2">
            <a:lumMod val="20000"/>
            <a:lumOff val="80000"/>
            <a:alpha val="90000"/>
          </a:schemeClr>
        </a:solidFill>
      </dgm:spPr>
      <dgm:t>
        <a:bodyPr/>
        <a:lstStyle/>
        <a:p>
          <a:pPr algn="just">
            <a:lnSpc>
              <a:spcPct val="150000"/>
            </a:lnSpc>
          </a:pPr>
          <a:r>
            <a:rPr lang="es-ES" sz="1600" dirty="0" smtClean="0"/>
            <a:t>Las ZEDE son una oferta sólida para los empresarios, que se está perfeccionando la parte tributaria y operativa para atraer mayor inversión nacional y extranjera.  </a:t>
          </a:r>
          <a:endParaRPr lang="es-EC" sz="1600" dirty="0"/>
        </a:p>
      </dgm:t>
    </dgm:pt>
    <dgm:pt modelId="{D25F0B14-E668-4504-BD7A-C89C9B0830C3}" type="parTrans" cxnId="{29BBAA6C-6AD2-44F7-9B5A-3BBFC36478E4}">
      <dgm:prSet/>
      <dgm:spPr/>
      <dgm:t>
        <a:bodyPr/>
        <a:lstStyle/>
        <a:p>
          <a:endParaRPr lang="es-EC" sz="1200"/>
        </a:p>
      </dgm:t>
    </dgm:pt>
    <dgm:pt modelId="{EC9BA92F-ED8D-4E58-8A1C-4BD15610B1DF}" type="sibTrans" cxnId="{29BBAA6C-6AD2-44F7-9B5A-3BBFC36478E4}">
      <dgm:prSet/>
      <dgm:spPr>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DDE2EF74-DDF4-4EC5-AF12-21EA10A03AE8}">
      <dgm:prSet phldrT="[Texto]" custT="1"/>
      <dgm:spPr/>
      <dgm:t>
        <a:bodyPr/>
        <a:lstStyle/>
        <a:p>
          <a:pPr algn="just">
            <a:lnSpc>
              <a:spcPct val="150000"/>
            </a:lnSpc>
          </a:pPr>
          <a:r>
            <a:rPr lang="es-ES" sz="1600" dirty="0" smtClean="0"/>
            <a:t>El proyecto arrojará sus resultados cuando los operadores empiecen a efectuar sus operaciones y su promoción a través de la exportación.</a:t>
          </a:r>
          <a:endParaRPr lang="es-EC" sz="1600" dirty="0"/>
        </a:p>
      </dgm:t>
    </dgm:pt>
    <dgm:pt modelId="{3E51E7AC-A076-4A53-A947-BC1205D5DCA3}" type="parTrans" cxnId="{47E86A3A-B7EF-47F0-B7CD-F1B2C12D093D}">
      <dgm:prSet/>
      <dgm:spPr/>
      <dgm:t>
        <a:bodyPr/>
        <a:lstStyle/>
        <a:p>
          <a:endParaRPr lang="es-EC" sz="1200"/>
        </a:p>
      </dgm:t>
    </dgm:pt>
    <dgm:pt modelId="{4B07DE13-63AA-4CF0-82AD-FDAADBD05DBE}" type="sibTrans" cxnId="{47E86A3A-B7EF-47F0-B7CD-F1B2C12D093D}">
      <dgm:prSet/>
      <dgm:spPr/>
      <dgm:t>
        <a:bodyPr/>
        <a:lstStyle/>
        <a:p>
          <a:endParaRPr lang="es-EC" sz="1200"/>
        </a:p>
      </dgm:t>
    </dgm:pt>
    <dgm:pt modelId="{C5DD21A7-9CA2-4F1E-829E-D13FBA40F460}">
      <dgm:prSet phldrT="[Texto]" custT="1"/>
      <dgm:spPr>
        <a:solidFill>
          <a:schemeClr val="accent2">
            <a:lumMod val="20000"/>
            <a:lumOff val="80000"/>
            <a:alpha val="90000"/>
          </a:schemeClr>
        </a:solidFill>
      </dgm:spPr>
      <dgm:t>
        <a:bodyPr/>
        <a:lstStyle/>
        <a:p>
          <a:pPr>
            <a:lnSpc>
              <a:spcPct val="150000"/>
            </a:lnSpc>
          </a:pPr>
          <a:r>
            <a:rPr lang="es-ES" sz="1600" dirty="0" smtClean="0"/>
            <a:t>Fomentar políticas de exportación sólidas, evolucionando el sector terciario y la tecnología.</a:t>
          </a:r>
          <a:endParaRPr lang="es-EC" sz="1600" dirty="0"/>
        </a:p>
      </dgm:t>
    </dgm:pt>
    <dgm:pt modelId="{DC1EF2F4-5EDC-4AAE-9C8D-2B08ACC64E35}" type="parTrans" cxnId="{B4693421-5B3F-4DA6-A387-E4B789BCE82C}">
      <dgm:prSet/>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2D8DA2F1-4392-4EF5-A670-27FCB9C82DB3}" type="sibTrans" cxnId="{B4693421-5B3F-4DA6-A387-E4B789BCE82C}">
      <dgm:prSet/>
      <dgm:spPr>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A34D56E6-103D-4510-94B7-F4A5AB6E32F2}">
      <dgm:prSet phldrT="[Texto]" custT="1"/>
      <dgm:spPr>
        <a:solidFill>
          <a:schemeClr val="accent3">
            <a:lumMod val="20000"/>
            <a:lumOff val="80000"/>
            <a:alpha val="90000"/>
          </a:schemeClr>
        </a:solidFill>
      </dgm:spPr>
      <dgm:t>
        <a:bodyPr/>
        <a:lstStyle/>
        <a:p>
          <a:pPr algn="just">
            <a:lnSpc>
              <a:spcPct val="150000"/>
            </a:lnSpc>
          </a:pPr>
          <a:r>
            <a:rPr lang="es-ES" sz="1600" dirty="0" smtClean="0"/>
            <a:t>Impulsar la realización de alianzas entre pequeños productores para que participen en ZEDEBOL con el fin de que cuenten con la capacidad masiva de exportar.</a:t>
          </a:r>
          <a:endParaRPr lang="es-EC" sz="1600" dirty="0"/>
        </a:p>
      </dgm:t>
    </dgm:pt>
    <dgm:pt modelId="{156A0F07-E40B-47BC-BD31-47FCF964F12F}" type="parTrans" cxnId="{29DEB926-C240-4FFD-B9A0-2D753A44883B}">
      <dgm:prSet/>
      <dgm:spPr/>
      <dgm:t>
        <a:bodyPr/>
        <a:lstStyle/>
        <a:p>
          <a:endParaRPr lang="es-EC" sz="1200"/>
        </a:p>
      </dgm:t>
    </dgm:pt>
    <dgm:pt modelId="{2878B816-9572-4F9B-B990-48A123F6AAA5}" type="sibTrans" cxnId="{29DEB926-C240-4FFD-B9A0-2D753A44883B}">
      <dgm:prSet/>
      <dgm:spPr/>
      <dgm:t>
        <a:bodyPr/>
        <a:lstStyle/>
        <a:p>
          <a:endParaRPr lang="es-EC" sz="1200"/>
        </a:p>
      </dgm:t>
    </dgm:pt>
    <dgm:pt modelId="{DBE28081-2C8A-4796-89EA-24FE5F6257EE}">
      <dgm:prSet phldrT="[Texto]" custT="1"/>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r>
            <a:rPr lang="es-EC" sz="1800" b="1" dirty="0" smtClean="0"/>
            <a:t>Recomendaciones</a:t>
          </a:r>
          <a:endParaRPr lang="es-EC" sz="1800" b="1" dirty="0"/>
        </a:p>
      </dgm:t>
    </dgm:pt>
    <dgm:pt modelId="{79332FC1-8AD7-405A-A786-17D31AAE46CA}" type="sibTrans" cxnId="{0050E55B-3EEE-4980-B55F-926DAE1FEBF2}">
      <dgm:prSet/>
      <dgm:spPr/>
      <dgm:t>
        <a:bodyPr/>
        <a:lstStyle/>
        <a:p>
          <a:endParaRPr lang="es-EC" sz="1200"/>
        </a:p>
      </dgm:t>
    </dgm:pt>
    <dgm:pt modelId="{57E7E31B-97A5-4F65-96A4-C5B0D5ECA90E}" type="parTrans" cxnId="{0050E55B-3EEE-4980-B55F-926DAE1FEBF2}">
      <dgm:prSet/>
      <dgm:spPr/>
      <dgm:t>
        <a:bodyPr/>
        <a:lstStyle/>
        <a:p>
          <a:endParaRPr lang="es-EC" sz="1200"/>
        </a:p>
      </dgm:t>
    </dgm:pt>
    <dgm:pt modelId="{0A185BD0-6F63-4DA8-BF69-5A2D6F06A3D2}" type="pres">
      <dgm:prSet presAssocID="{06722AD3-34F1-4C4A-BFE7-5C4A4E115997}" presName="Name0" presStyleCnt="0">
        <dgm:presLayoutVars>
          <dgm:dir/>
          <dgm:animLvl val="lvl"/>
          <dgm:resizeHandles val="exact"/>
        </dgm:presLayoutVars>
      </dgm:prSet>
      <dgm:spPr/>
      <dgm:t>
        <a:bodyPr/>
        <a:lstStyle/>
        <a:p>
          <a:endParaRPr lang="es-EC"/>
        </a:p>
      </dgm:t>
    </dgm:pt>
    <dgm:pt modelId="{E5D886F4-C2E7-4D96-9E46-1889F46B0D54}" type="pres">
      <dgm:prSet presAssocID="{ABDEC451-4D00-4172-9E26-F75873CFB8DD}" presName="vertFlow" presStyleCnt="0"/>
      <dgm:spPr/>
    </dgm:pt>
    <dgm:pt modelId="{3F73F0FE-F750-47C8-BED0-1A03B75C5A8C}" type="pres">
      <dgm:prSet presAssocID="{ABDEC451-4D00-4172-9E26-F75873CFB8DD}" presName="header" presStyleLbl="node1" presStyleIdx="0" presStyleCnt="2" custLinFactNeighborX="-1439" custLinFactNeighborY="-90559"/>
      <dgm:spPr/>
      <dgm:t>
        <a:bodyPr/>
        <a:lstStyle/>
        <a:p>
          <a:endParaRPr lang="es-EC"/>
        </a:p>
      </dgm:t>
    </dgm:pt>
    <dgm:pt modelId="{0343523C-67E4-4E6F-85C6-7CA454E8EF96}" type="pres">
      <dgm:prSet presAssocID="{D25F0B14-E668-4504-BD7A-C89C9B0830C3}" presName="parTrans" presStyleLbl="sibTrans2D1" presStyleIdx="0" presStyleCnt="4"/>
      <dgm:spPr/>
      <dgm:t>
        <a:bodyPr/>
        <a:lstStyle/>
        <a:p>
          <a:endParaRPr lang="es-EC"/>
        </a:p>
      </dgm:t>
    </dgm:pt>
    <dgm:pt modelId="{06EB6637-F729-4686-9D81-6B4E9418FCAD}" type="pres">
      <dgm:prSet presAssocID="{F596CAC7-CC09-4511-AAED-6F3A7CB4E4D4}" presName="child" presStyleLbl="alignAccFollowNode1" presStyleIdx="0" presStyleCnt="4" custScaleX="163661" custScaleY="355846" custLinFactNeighborX="-3137" custLinFactNeighborY="32391">
        <dgm:presLayoutVars>
          <dgm:chMax val="0"/>
          <dgm:bulletEnabled val="1"/>
        </dgm:presLayoutVars>
      </dgm:prSet>
      <dgm:spPr/>
      <dgm:t>
        <a:bodyPr/>
        <a:lstStyle/>
        <a:p>
          <a:endParaRPr lang="es-EC"/>
        </a:p>
      </dgm:t>
    </dgm:pt>
    <dgm:pt modelId="{80491E9E-2C9F-4286-B07C-EE2E243E3583}" type="pres">
      <dgm:prSet presAssocID="{EC9BA92F-ED8D-4E58-8A1C-4BD15610B1DF}" presName="sibTrans" presStyleLbl="sibTrans2D1" presStyleIdx="1" presStyleCnt="4"/>
      <dgm:spPr/>
      <dgm:t>
        <a:bodyPr/>
        <a:lstStyle/>
        <a:p>
          <a:endParaRPr lang="es-EC"/>
        </a:p>
      </dgm:t>
    </dgm:pt>
    <dgm:pt modelId="{53BDC725-0A06-4FCA-98AF-1FC77914A9E6}" type="pres">
      <dgm:prSet presAssocID="{DDE2EF74-DDF4-4EC5-AF12-21EA10A03AE8}" presName="child" presStyleLbl="alignAccFollowNode1" presStyleIdx="1" presStyleCnt="4" custScaleX="157723" custScaleY="365541" custLinFactNeighborY="90560">
        <dgm:presLayoutVars>
          <dgm:chMax val="0"/>
          <dgm:bulletEnabled val="1"/>
        </dgm:presLayoutVars>
      </dgm:prSet>
      <dgm:spPr/>
      <dgm:t>
        <a:bodyPr/>
        <a:lstStyle/>
        <a:p>
          <a:endParaRPr lang="es-EC"/>
        </a:p>
      </dgm:t>
    </dgm:pt>
    <dgm:pt modelId="{0E18C142-6A2D-49E6-B2AF-F528C69CF6C9}" type="pres">
      <dgm:prSet presAssocID="{ABDEC451-4D00-4172-9E26-F75873CFB8DD}" presName="hSp" presStyleCnt="0"/>
      <dgm:spPr/>
    </dgm:pt>
    <dgm:pt modelId="{CD350A6E-6C22-4A4B-880B-AFD0C3779D89}" type="pres">
      <dgm:prSet presAssocID="{DBE28081-2C8A-4796-89EA-24FE5F6257EE}" presName="vertFlow" presStyleCnt="0"/>
      <dgm:spPr/>
    </dgm:pt>
    <dgm:pt modelId="{CF9E3001-ACA2-4E45-89CB-3277EF414EAD}" type="pres">
      <dgm:prSet presAssocID="{DBE28081-2C8A-4796-89EA-24FE5F6257EE}" presName="header" presStyleLbl="node1" presStyleIdx="1" presStyleCnt="2" custLinFactNeighborX="-1361" custLinFactNeighborY="-90559"/>
      <dgm:spPr/>
      <dgm:t>
        <a:bodyPr/>
        <a:lstStyle/>
        <a:p>
          <a:endParaRPr lang="es-EC"/>
        </a:p>
      </dgm:t>
    </dgm:pt>
    <dgm:pt modelId="{0319724B-7056-4FB9-BAE6-8E60F278CC44}" type="pres">
      <dgm:prSet presAssocID="{DC1EF2F4-5EDC-4AAE-9C8D-2B08ACC64E35}" presName="parTrans" presStyleLbl="sibTrans2D1" presStyleIdx="2" presStyleCnt="4"/>
      <dgm:spPr/>
      <dgm:t>
        <a:bodyPr/>
        <a:lstStyle/>
        <a:p>
          <a:endParaRPr lang="es-EC"/>
        </a:p>
      </dgm:t>
    </dgm:pt>
    <dgm:pt modelId="{462C134C-D3DF-452C-B853-5A28261EE2D1}" type="pres">
      <dgm:prSet presAssocID="{C5DD21A7-9CA2-4F1E-829E-D13FBA40F460}" presName="child" presStyleLbl="alignAccFollowNode1" presStyleIdx="2" presStyleCnt="4" custScaleX="157915" custScaleY="362316" custLinFactNeighborX="-167" custLinFactNeighborY="31250">
        <dgm:presLayoutVars>
          <dgm:chMax val="0"/>
          <dgm:bulletEnabled val="1"/>
        </dgm:presLayoutVars>
      </dgm:prSet>
      <dgm:spPr/>
      <dgm:t>
        <a:bodyPr/>
        <a:lstStyle/>
        <a:p>
          <a:endParaRPr lang="es-EC"/>
        </a:p>
      </dgm:t>
    </dgm:pt>
    <dgm:pt modelId="{CB573184-349A-42B1-8BEC-BE7FBEA15486}" type="pres">
      <dgm:prSet presAssocID="{2D8DA2F1-4392-4EF5-A670-27FCB9C82DB3}" presName="sibTrans" presStyleLbl="sibTrans2D1" presStyleIdx="3" presStyleCnt="4"/>
      <dgm:spPr/>
      <dgm:t>
        <a:bodyPr/>
        <a:lstStyle/>
        <a:p>
          <a:endParaRPr lang="es-EC"/>
        </a:p>
      </dgm:t>
    </dgm:pt>
    <dgm:pt modelId="{AF5F848D-C8AA-46D1-A475-CBD522658B45}" type="pres">
      <dgm:prSet presAssocID="{A34D56E6-103D-4510-94B7-F4A5AB6E32F2}" presName="child" presStyleLbl="alignAccFollowNode1" presStyleIdx="3" presStyleCnt="4" custScaleX="158781" custScaleY="345106" custLinFactY="500" custLinFactNeighborX="-167" custLinFactNeighborY="100000">
        <dgm:presLayoutVars>
          <dgm:chMax val="0"/>
          <dgm:bulletEnabled val="1"/>
        </dgm:presLayoutVars>
      </dgm:prSet>
      <dgm:spPr/>
      <dgm:t>
        <a:bodyPr/>
        <a:lstStyle/>
        <a:p>
          <a:endParaRPr lang="es-EC"/>
        </a:p>
      </dgm:t>
    </dgm:pt>
  </dgm:ptLst>
  <dgm:cxnLst>
    <dgm:cxn modelId="{92C3E3FB-BE53-4126-B174-48EA51523455}" type="presOf" srcId="{D25F0B14-E668-4504-BD7A-C89C9B0830C3}" destId="{0343523C-67E4-4E6F-85C6-7CA454E8EF96}" srcOrd="0" destOrd="0" presId="urn:microsoft.com/office/officeart/2005/8/layout/lProcess1"/>
    <dgm:cxn modelId="{0050E55B-3EEE-4980-B55F-926DAE1FEBF2}" srcId="{06722AD3-34F1-4C4A-BFE7-5C4A4E115997}" destId="{DBE28081-2C8A-4796-89EA-24FE5F6257EE}" srcOrd="1" destOrd="0" parTransId="{57E7E31B-97A5-4F65-96A4-C5B0D5ECA90E}" sibTransId="{79332FC1-8AD7-405A-A786-17D31AAE46CA}"/>
    <dgm:cxn modelId="{0DA33781-824C-4326-AD6C-536F0C23ACAC}" type="presOf" srcId="{DBE28081-2C8A-4796-89EA-24FE5F6257EE}" destId="{CF9E3001-ACA2-4E45-89CB-3277EF414EAD}" srcOrd="0" destOrd="0" presId="urn:microsoft.com/office/officeart/2005/8/layout/lProcess1"/>
    <dgm:cxn modelId="{CB0E8606-C0B4-4456-879F-504EF6401253}" type="presOf" srcId="{ABDEC451-4D00-4172-9E26-F75873CFB8DD}" destId="{3F73F0FE-F750-47C8-BED0-1A03B75C5A8C}" srcOrd="0" destOrd="0" presId="urn:microsoft.com/office/officeart/2005/8/layout/lProcess1"/>
    <dgm:cxn modelId="{29BBAA6C-6AD2-44F7-9B5A-3BBFC36478E4}" srcId="{ABDEC451-4D00-4172-9E26-F75873CFB8DD}" destId="{F596CAC7-CC09-4511-AAED-6F3A7CB4E4D4}" srcOrd="0" destOrd="0" parTransId="{D25F0B14-E668-4504-BD7A-C89C9B0830C3}" sibTransId="{EC9BA92F-ED8D-4E58-8A1C-4BD15610B1DF}"/>
    <dgm:cxn modelId="{BFC537EE-8DD9-4C57-8F4D-ED00F05F12EB}" type="presOf" srcId="{EC9BA92F-ED8D-4E58-8A1C-4BD15610B1DF}" destId="{80491E9E-2C9F-4286-B07C-EE2E243E3583}" srcOrd="0" destOrd="0" presId="urn:microsoft.com/office/officeart/2005/8/layout/lProcess1"/>
    <dgm:cxn modelId="{4D90C1A4-7C4D-48D1-8F11-9AB7D2C8BDFE}" type="presOf" srcId="{DDE2EF74-DDF4-4EC5-AF12-21EA10A03AE8}" destId="{53BDC725-0A06-4FCA-98AF-1FC77914A9E6}" srcOrd="0" destOrd="0" presId="urn:microsoft.com/office/officeart/2005/8/layout/lProcess1"/>
    <dgm:cxn modelId="{29DEB926-C240-4FFD-B9A0-2D753A44883B}" srcId="{DBE28081-2C8A-4796-89EA-24FE5F6257EE}" destId="{A34D56E6-103D-4510-94B7-F4A5AB6E32F2}" srcOrd="1" destOrd="0" parTransId="{156A0F07-E40B-47BC-BD31-47FCF964F12F}" sibTransId="{2878B816-9572-4F9B-B990-48A123F6AAA5}"/>
    <dgm:cxn modelId="{BDC43FB9-464E-4928-AE10-A73155C57EE1}" type="presOf" srcId="{06722AD3-34F1-4C4A-BFE7-5C4A4E115997}" destId="{0A185BD0-6F63-4DA8-BF69-5A2D6F06A3D2}" srcOrd="0" destOrd="0" presId="urn:microsoft.com/office/officeart/2005/8/layout/lProcess1"/>
    <dgm:cxn modelId="{AB639DD6-4548-4125-BEF9-222DD63C01A4}" type="presOf" srcId="{A34D56E6-103D-4510-94B7-F4A5AB6E32F2}" destId="{AF5F848D-C8AA-46D1-A475-CBD522658B45}" srcOrd="0" destOrd="0" presId="urn:microsoft.com/office/officeart/2005/8/layout/lProcess1"/>
    <dgm:cxn modelId="{A46738C8-D71D-4D3E-A239-7EFDA3D7DB32}" type="presOf" srcId="{C5DD21A7-9CA2-4F1E-829E-D13FBA40F460}" destId="{462C134C-D3DF-452C-B853-5A28261EE2D1}" srcOrd="0" destOrd="0" presId="urn:microsoft.com/office/officeart/2005/8/layout/lProcess1"/>
    <dgm:cxn modelId="{22A5613A-0E2B-47B6-B7C3-CE3999F54708}" type="presOf" srcId="{F596CAC7-CC09-4511-AAED-6F3A7CB4E4D4}" destId="{06EB6637-F729-4686-9D81-6B4E9418FCAD}" srcOrd="0" destOrd="0" presId="urn:microsoft.com/office/officeart/2005/8/layout/lProcess1"/>
    <dgm:cxn modelId="{E9A9F78D-B6BD-4A80-AAFE-9B18FCB65EED}" type="presOf" srcId="{2D8DA2F1-4392-4EF5-A670-27FCB9C82DB3}" destId="{CB573184-349A-42B1-8BEC-BE7FBEA15486}" srcOrd="0" destOrd="0" presId="urn:microsoft.com/office/officeart/2005/8/layout/lProcess1"/>
    <dgm:cxn modelId="{DBC6A76E-CFB8-4939-AD14-3EDD2663614D}" type="presOf" srcId="{DC1EF2F4-5EDC-4AAE-9C8D-2B08ACC64E35}" destId="{0319724B-7056-4FB9-BAE6-8E60F278CC44}" srcOrd="0" destOrd="0" presId="urn:microsoft.com/office/officeart/2005/8/layout/lProcess1"/>
    <dgm:cxn modelId="{47E86A3A-B7EF-47F0-B7CD-F1B2C12D093D}" srcId="{ABDEC451-4D00-4172-9E26-F75873CFB8DD}" destId="{DDE2EF74-DDF4-4EC5-AF12-21EA10A03AE8}" srcOrd="1" destOrd="0" parTransId="{3E51E7AC-A076-4A53-A947-BC1205D5DCA3}" sibTransId="{4B07DE13-63AA-4CF0-82AD-FDAADBD05DBE}"/>
    <dgm:cxn modelId="{B4693421-5B3F-4DA6-A387-E4B789BCE82C}" srcId="{DBE28081-2C8A-4796-89EA-24FE5F6257EE}" destId="{C5DD21A7-9CA2-4F1E-829E-D13FBA40F460}" srcOrd="0" destOrd="0" parTransId="{DC1EF2F4-5EDC-4AAE-9C8D-2B08ACC64E35}" sibTransId="{2D8DA2F1-4392-4EF5-A670-27FCB9C82DB3}"/>
    <dgm:cxn modelId="{A2090E8A-5637-478A-A79D-33B89690A55A}" srcId="{06722AD3-34F1-4C4A-BFE7-5C4A4E115997}" destId="{ABDEC451-4D00-4172-9E26-F75873CFB8DD}" srcOrd="0" destOrd="0" parTransId="{5363A1DD-58AA-4917-8EE1-CD1B1A0CC43C}" sibTransId="{725945DE-7910-4AD9-B6B8-AEC4F763B123}"/>
    <dgm:cxn modelId="{5E96C3E7-E54D-4D89-A1F0-4B27D75E5B86}" type="presParOf" srcId="{0A185BD0-6F63-4DA8-BF69-5A2D6F06A3D2}" destId="{E5D886F4-C2E7-4D96-9E46-1889F46B0D54}" srcOrd="0" destOrd="0" presId="urn:microsoft.com/office/officeart/2005/8/layout/lProcess1"/>
    <dgm:cxn modelId="{A6690918-AC08-48CB-8E4C-29F3D4F2D75C}" type="presParOf" srcId="{E5D886F4-C2E7-4D96-9E46-1889F46B0D54}" destId="{3F73F0FE-F750-47C8-BED0-1A03B75C5A8C}" srcOrd="0" destOrd="0" presId="urn:microsoft.com/office/officeart/2005/8/layout/lProcess1"/>
    <dgm:cxn modelId="{154F1BAB-4BAA-4351-AD1E-3DBC5E10AE27}" type="presParOf" srcId="{E5D886F4-C2E7-4D96-9E46-1889F46B0D54}" destId="{0343523C-67E4-4E6F-85C6-7CA454E8EF96}" srcOrd="1" destOrd="0" presId="urn:microsoft.com/office/officeart/2005/8/layout/lProcess1"/>
    <dgm:cxn modelId="{D881925F-97AA-44A3-99A1-9C40A99EE78F}" type="presParOf" srcId="{E5D886F4-C2E7-4D96-9E46-1889F46B0D54}" destId="{06EB6637-F729-4686-9D81-6B4E9418FCAD}" srcOrd="2" destOrd="0" presId="urn:microsoft.com/office/officeart/2005/8/layout/lProcess1"/>
    <dgm:cxn modelId="{9DB40FD4-FA34-4C72-B9A7-0A3C6DE973BB}" type="presParOf" srcId="{E5D886F4-C2E7-4D96-9E46-1889F46B0D54}" destId="{80491E9E-2C9F-4286-B07C-EE2E243E3583}" srcOrd="3" destOrd="0" presId="urn:microsoft.com/office/officeart/2005/8/layout/lProcess1"/>
    <dgm:cxn modelId="{F4A7D6BE-0284-4830-913F-065DD532EB3B}" type="presParOf" srcId="{E5D886F4-C2E7-4D96-9E46-1889F46B0D54}" destId="{53BDC725-0A06-4FCA-98AF-1FC77914A9E6}" srcOrd="4" destOrd="0" presId="urn:microsoft.com/office/officeart/2005/8/layout/lProcess1"/>
    <dgm:cxn modelId="{6E0B351B-53AB-4CF2-B202-2B8B79A6E8BC}" type="presParOf" srcId="{0A185BD0-6F63-4DA8-BF69-5A2D6F06A3D2}" destId="{0E18C142-6A2D-49E6-B2AF-F528C69CF6C9}" srcOrd="1" destOrd="0" presId="urn:microsoft.com/office/officeart/2005/8/layout/lProcess1"/>
    <dgm:cxn modelId="{110E6375-5652-4524-9D6E-BC85703E807C}" type="presParOf" srcId="{0A185BD0-6F63-4DA8-BF69-5A2D6F06A3D2}" destId="{CD350A6E-6C22-4A4B-880B-AFD0C3779D89}" srcOrd="2" destOrd="0" presId="urn:microsoft.com/office/officeart/2005/8/layout/lProcess1"/>
    <dgm:cxn modelId="{244F5AD5-7E4C-40B1-91C9-E0F75C34B714}" type="presParOf" srcId="{CD350A6E-6C22-4A4B-880B-AFD0C3779D89}" destId="{CF9E3001-ACA2-4E45-89CB-3277EF414EAD}" srcOrd="0" destOrd="0" presId="urn:microsoft.com/office/officeart/2005/8/layout/lProcess1"/>
    <dgm:cxn modelId="{2D2F1DD4-4B82-4F4E-9773-9522BC3A0FA2}" type="presParOf" srcId="{CD350A6E-6C22-4A4B-880B-AFD0C3779D89}" destId="{0319724B-7056-4FB9-BAE6-8E60F278CC44}" srcOrd="1" destOrd="0" presId="urn:microsoft.com/office/officeart/2005/8/layout/lProcess1"/>
    <dgm:cxn modelId="{E704F83F-AFA3-41D1-85F6-C01D0C152798}" type="presParOf" srcId="{CD350A6E-6C22-4A4B-880B-AFD0C3779D89}" destId="{462C134C-D3DF-452C-B853-5A28261EE2D1}" srcOrd="2" destOrd="0" presId="urn:microsoft.com/office/officeart/2005/8/layout/lProcess1"/>
    <dgm:cxn modelId="{163DD581-65EE-49BA-B062-5BA716892187}" type="presParOf" srcId="{CD350A6E-6C22-4A4B-880B-AFD0C3779D89}" destId="{CB573184-349A-42B1-8BEC-BE7FBEA15486}" srcOrd="3" destOrd="0" presId="urn:microsoft.com/office/officeart/2005/8/layout/lProcess1"/>
    <dgm:cxn modelId="{2324BAD3-C92E-4812-A0BC-601CFD99A94D}" type="presParOf" srcId="{CD350A6E-6C22-4A4B-880B-AFD0C3779D89}" destId="{AF5F848D-C8AA-46D1-A475-CBD522658B45}"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A4234-E505-4EB5-BA8D-70BD1CE5894F}" type="doc">
      <dgm:prSet loTypeId="urn:microsoft.com/office/officeart/2005/8/layout/process2" loCatId="process" qsTypeId="urn:microsoft.com/office/officeart/2005/8/quickstyle/simple3" qsCatId="simple" csTypeId="urn:microsoft.com/office/officeart/2005/8/colors/colorful5" csCatId="colorful" phldr="1"/>
      <dgm:spPr/>
    </dgm:pt>
    <dgm:pt modelId="{0A2CB18E-3668-45C0-BB2C-CA22548E14B7}">
      <dgm:prSet phldrT="[Texto]" custT="1"/>
      <dgm:spPr/>
      <dgm:t>
        <a:bodyPr/>
        <a:lstStyle/>
        <a:p>
          <a:r>
            <a:rPr lang="es-EC" sz="1800" dirty="0" smtClean="0"/>
            <a:t>Impulsar procesos</a:t>
          </a:r>
          <a:endParaRPr lang="es-EC" sz="1800" dirty="0"/>
        </a:p>
      </dgm:t>
    </dgm:pt>
    <dgm:pt modelId="{1893BB90-50E6-4C4F-A898-A0A7BD4BD41F}" type="parTrans" cxnId="{975A63E9-D921-4D83-A5B1-F6BC0C603686}">
      <dgm:prSet/>
      <dgm:spPr/>
      <dgm:t>
        <a:bodyPr/>
        <a:lstStyle/>
        <a:p>
          <a:endParaRPr lang="es-EC"/>
        </a:p>
      </dgm:t>
    </dgm:pt>
    <dgm:pt modelId="{2C3F0F0F-926F-4C33-BBED-D2D40C4B7906}" type="sibTrans" cxnId="{975A63E9-D921-4D83-A5B1-F6BC0C603686}">
      <dgm:prSet/>
      <dgm:spPr/>
      <dgm:t>
        <a:bodyPr/>
        <a:lstStyle/>
        <a:p>
          <a:endParaRPr lang="es-EC"/>
        </a:p>
      </dgm:t>
    </dgm:pt>
    <dgm:pt modelId="{79773A39-1E91-4A34-ABDD-3A4895C56B93}">
      <dgm:prSet phldrT="[Texto]"/>
      <dgm:spPr/>
      <dgm:t>
        <a:bodyPr/>
        <a:lstStyle/>
        <a:p>
          <a:pPr algn="ctr"/>
          <a:r>
            <a:rPr lang="es-EC" dirty="0" smtClean="0"/>
            <a:t>La tierra, el agua y los activos cumplan su función social</a:t>
          </a:r>
          <a:endParaRPr lang="es-EC" dirty="0"/>
        </a:p>
      </dgm:t>
    </dgm:pt>
    <dgm:pt modelId="{873E4BA4-C628-46EF-B351-E0A63AB64CCC}" type="parTrans" cxnId="{ABFE4709-2B82-434E-BF1C-0470165A382C}">
      <dgm:prSet/>
      <dgm:spPr/>
      <dgm:t>
        <a:bodyPr/>
        <a:lstStyle/>
        <a:p>
          <a:endParaRPr lang="es-EC"/>
        </a:p>
      </dgm:t>
    </dgm:pt>
    <dgm:pt modelId="{5AEB6A41-9539-41F7-BDB1-2C86E7812BF3}" type="sibTrans" cxnId="{ABFE4709-2B82-434E-BF1C-0470165A382C}">
      <dgm:prSet/>
      <dgm:spPr/>
      <dgm:t>
        <a:bodyPr/>
        <a:lstStyle/>
        <a:p>
          <a:endParaRPr lang="es-EC"/>
        </a:p>
      </dgm:t>
    </dgm:pt>
    <dgm:pt modelId="{6D2D6951-9A05-4A50-9DAB-1A47DD537371}">
      <dgm:prSet phldrT="[Texto]"/>
      <dgm:spPr/>
      <dgm:t>
        <a:bodyPr/>
        <a:lstStyle/>
        <a:p>
          <a:r>
            <a:rPr lang="es-EC" dirty="0" smtClean="0"/>
            <a:t>Promoverá cambios en la producción artesanal, de servicios, estructura agraria e industrial</a:t>
          </a:r>
          <a:endParaRPr lang="es-EC" dirty="0"/>
        </a:p>
      </dgm:t>
    </dgm:pt>
    <dgm:pt modelId="{4557790F-523B-4204-827B-2D5CDC55ACDB}" type="parTrans" cxnId="{1453908D-9270-48F0-A5AB-A8FE8858A670}">
      <dgm:prSet/>
      <dgm:spPr/>
      <dgm:t>
        <a:bodyPr/>
        <a:lstStyle/>
        <a:p>
          <a:endParaRPr lang="es-EC"/>
        </a:p>
      </dgm:t>
    </dgm:pt>
    <dgm:pt modelId="{BE7B0AE4-5990-4104-B353-34FE455627EB}" type="sibTrans" cxnId="{1453908D-9270-48F0-A5AB-A8FE8858A670}">
      <dgm:prSet/>
      <dgm:spPr/>
      <dgm:t>
        <a:bodyPr/>
        <a:lstStyle/>
        <a:p>
          <a:endParaRPr lang="es-EC"/>
        </a:p>
      </dgm:t>
    </dgm:pt>
    <dgm:pt modelId="{7B02AE6F-A4D1-4545-A0AC-F52B53040B67}">
      <dgm:prSet phldrT="[Texto]"/>
      <dgm:spPr/>
      <dgm:t>
        <a:bodyPr/>
        <a:lstStyle/>
        <a:p>
          <a:r>
            <a:rPr lang="es-EC" dirty="0" smtClean="0"/>
            <a:t>Incrementar su potencialidad para que de esta forma se posibilite la generación acelerada de empleo y trabajo</a:t>
          </a:r>
          <a:endParaRPr lang="es-EC" dirty="0"/>
        </a:p>
      </dgm:t>
    </dgm:pt>
    <dgm:pt modelId="{115DDACD-8919-4CC0-AE1A-9DB88BD24534}" type="parTrans" cxnId="{550625BD-69B9-45C3-BBB4-823165F711F0}">
      <dgm:prSet/>
      <dgm:spPr/>
      <dgm:t>
        <a:bodyPr/>
        <a:lstStyle/>
        <a:p>
          <a:endParaRPr lang="es-EC"/>
        </a:p>
      </dgm:t>
    </dgm:pt>
    <dgm:pt modelId="{016D2F35-521B-4978-82CE-2B4D7D7FD06B}" type="sibTrans" cxnId="{550625BD-69B9-45C3-BBB4-823165F711F0}">
      <dgm:prSet/>
      <dgm:spPr/>
      <dgm:t>
        <a:bodyPr/>
        <a:lstStyle/>
        <a:p>
          <a:endParaRPr lang="es-EC"/>
        </a:p>
      </dgm:t>
    </dgm:pt>
    <dgm:pt modelId="{CD6EE83A-9644-4F21-98CC-BCA2C2E992CE}">
      <dgm:prSet phldrT="[Texto]"/>
      <dgm:spPr/>
      <dgm:t>
        <a:bodyPr/>
        <a:lstStyle/>
        <a:p>
          <a:r>
            <a:rPr lang="es-EC" dirty="0" smtClean="0"/>
            <a:t>Fomenta la participación ciudadana, ya sean microempresas u organizaciones de sectores rurales</a:t>
          </a:r>
          <a:endParaRPr lang="es-EC" dirty="0"/>
        </a:p>
      </dgm:t>
    </dgm:pt>
    <dgm:pt modelId="{FF505334-E568-493E-B40B-F5717C4A4428}" type="parTrans" cxnId="{CC565BA9-7AAB-4118-8862-4662F29E87F8}">
      <dgm:prSet/>
      <dgm:spPr/>
      <dgm:t>
        <a:bodyPr/>
        <a:lstStyle/>
        <a:p>
          <a:endParaRPr lang="es-EC"/>
        </a:p>
      </dgm:t>
    </dgm:pt>
    <dgm:pt modelId="{55FCE536-02AC-4636-802E-71F90A360686}" type="sibTrans" cxnId="{CC565BA9-7AAB-4118-8862-4662F29E87F8}">
      <dgm:prSet/>
      <dgm:spPr/>
      <dgm:t>
        <a:bodyPr/>
        <a:lstStyle/>
        <a:p>
          <a:endParaRPr lang="es-EC"/>
        </a:p>
      </dgm:t>
    </dgm:pt>
    <dgm:pt modelId="{533579CF-5B58-42F4-9EBD-90285875E21F}" type="pres">
      <dgm:prSet presAssocID="{687A4234-E505-4EB5-BA8D-70BD1CE5894F}" presName="linearFlow" presStyleCnt="0">
        <dgm:presLayoutVars>
          <dgm:resizeHandles val="exact"/>
        </dgm:presLayoutVars>
      </dgm:prSet>
      <dgm:spPr/>
    </dgm:pt>
    <dgm:pt modelId="{6DDD1620-0E11-4E9A-8249-F98339F56C61}" type="pres">
      <dgm:prSet presAssocID="{0A2CB18E-3668-45C0-BB2C-CA22548E14B7}" presName="node" presStyleLbl="node1" presStyleIdx="0" presStyleCnt="5">
        <dgm:presLayoutVars>
          <dgm:bulletEnabled val="1"/>
        </dgm:presLayoutVars>
      </dgm:prSet>
      <dgm:spPr/>
      <dgm:t>
        <a:bodyPr/>
        <a:lstStyle/>
        <a:p>
          <a:endParaRPr lang="es-EC"/>
        </a:p>
      </dgm:t>
    </dgm:pt>
    <dgm:pt modelId="{D3383615-8136-4790-BACB-62EFCAD8D1C2}" type="pres">
      <dgm:prSet presAssocID="{2C3F0F0F-926F-4C33-BBED-D2D40C4B7906}" presName="sibTrans" presStyleLbl="sibTrans2D1" presStyleIdx="0" presStyleCnt="4"/>
      <dgm:spPr/>
      <dgm:t>
        <a:bodyPr/>
        <a:lstStyle/>
        <a:p>
          <a:endParaRPr lang="es-EC"/>
        </a:p>
      </dgm:t>
    </dgm:pt>
    <dgm:pt modelId="{96D61419-2321-4842-AD9B-0598AFFF01A4}" type="pres">
      <dgm:prSet presAssocID="{2C3F0F0F-926F-4C33-BBED-D2D40C4B7906}" presName="connectorText" presStyleLbl="sibTrans2D1" presStyleIdx="0" presStyleCnt="4"/>
      <dgm:spPr/>
      <dgm:t>
        <a:bodyPr/>
        <a:lstStyle/>
        <a:p>
          <a:endParaRPr lang="es-EC"/>
        </a:p>
      </dgm:t>
    </dgm:pt>
    <dgm:pt modelId="{2966B419-C537-4929-AF05-6272DD882814}" type="pres">
      <dgm:prSet presAssocID="{79773A39-1E91-4A34-ABDD-3A4895C56B93}" presName="node" presStyleLbl="node1" presStyleIdx="1" presStyleCnt="5">
        <dgm:presLayoutVars>
          <dgm:bulletEnabled val="1"/>
        </dgm:presLayoutVars>
      </dgm:prSet>
      <dgm:spPr/>
      <dgm:t>
        <a:bodyPr/>
        <a:lstStyle/>
        <a:p>
          <a:endParaRPr lang="es-EC"/>
        </a:p>
      </dgm:t>
    </dgm:pt>
    <dgm:pt modelId="{8FEDC23A-62AF-4C76-BF15-6326F7D09C51}" type="pres">
      <dgm:prSet presAssocID="{5AEB6A41-9539-41F7-BDB1-2C86E7812BF3}" presName="sibTrans" presStyleLbl="sibTrans2D1" presStyleIdx="1" presStyleCnt="4"/>
      <dgm:spPr/>
      <dgm:t>
        <a:bodyPr/>
        <a:lstStyle/>
        <a:p>
          <a:endParaRPr lang="es-EC"/>
        </a:p>
      </dgm:t>
    </dgm:pt>
    <dgm:pt modelId="{DDF5A8A5-0443-4B11-A9EC-88252E11D0F0}" type="pres">
      <dgm:prSet presAssocID="{5AEB6A41-9539-41F7-BDB1-2C86E7812BF3}" presName="connectorText" presStyleLbl="sibTrans2D1" presStyleIdx="1" presStyleCnt="4"/>
      <dgm:spPr/>
      <dgm:t>
        <a:bodyPr/>
        <a:lstStyle/>
        <a:p>
          <a:endParaRPr lang="es-EC"/>
        </a:p>
      </dgm:t>
    </dgm:pt>
    <dgm:pt modelId="{D4C7480F-A217-4B31-82C6-AA24B927E8CA}" type="pres">
      <dgm:prSet presAssocID="{6D2D6951-9A05-4A50-9DAB-1A47DD537371}" presName="node" presStyleLbl="node1" presStyleIdx="2" presStyleCnt="5">
        <dgm:presLayoutVars>
          <dgm:bulletEnabled val="1"/>
        </dgm:presLayoutVars>
      </dgm:prSet>
      <dgm:spPr/>
      <dgm:t>
        <a:bodyPr/>
        <a:lstStyle/>
        <a:p>
          <a:endParaRPr lang="es-EC"/>
        </a:p>
      </dgm:t>
    </dgm:pt>
    <dgm:pt modelId="{F41CFACB-37F7-47FF-A3A0-DC78DCFBAA9D}" type="pres">
      <dgm:prSet presAssocID="{BE7B0AE4-5990-4104-B353-34FE455627EB}" presName="sibTrans" presStyleLbl="sibTrans2D1" presStyleIdx="2" presStyleCnt="4"/>
      <dgm:spPr/>
      <dgm:t>
        <a:bodyPr/>
        <a:lstStyle/>
        <a:p>
          <a:endParaRPr lang="es-EC"/>
        </a:p>
      </dgm:t>
    </dgm:pt>
    <dgm:pt modelId="{97E5DBB9-8337-4AE3-8622-945C4A90FCC0}" type="pres">
      <dgm:prSet presAssocID="{BE7B0AE4-5990-4104-B353-34FE455627EB}" presName="connectorText" presStyleLbl="sibTrans2D1" presStyleIdx="2" presStyleCnt="4"/>
      <dgm:spPr/>
      <dgm:t>
        <a:bodyPr/>
        <a:lstStyle/>
        <a:p>
          <a:endParaRPr lang="es-EC"/>
        </a:p>
      </dgm:t>
    </dgm:pt>
    <dgm:pt modelId="{1268CA6F-CFC3-4580-AB51-3507584C4538}" type="pres">
      <dgm:prSet presAssocID="{CD6EE83A-9644-4F21-98CC-BCA2C2E992CE}" presName="node" presStyleLbl="node1" presStyleIdx="3" presStyleCnt="5">
        <dgm:presLayoutVars>
          <dgm:bulletEnabled val="1"/>
        </dgm:presLayoutVars>
      </dgm:prSet>
      <dgm:spPr/>
      <dgm:t>
        <a:bodyPr/>
        <a:lstStyle/>
        <a:p>
          <a:endParaRPr lang="es-EC"/>
        </a:p>
      </dgm:t>
    </dgm:pt>
    <dgm:pt modelId="{490D6E6B-6B9B-42D9-958A-D1CE7F62ED4F}" type="pres">
      <dgm:prSet presAssocID="{55FCE536-02AC-4636-802E-71F90A360686}" presName="sibTrans" presStyleLbl="sibTrans2D1" presStyleIdx="3" presStyleCnt="4"/>
      <dgm:spPr/>
      <dgm:t>
        <a:bodyPr/>
        <a:lstStyle/>
        <a:p>
          <a:endParaRPr lang="es-EC"/>
        </a:p>
      </dgm:t>
    </dgm:pt>
    <dgm:pt modelId="{58E64041-A6EE-4976-9002-77CE43065749}" type="pres">
      <dgm:prSet presAssocID="{55FCE536-02AC-4636-802E-71F90A360686}" presName="connectorText" presStyleLbl="sibTrans2D1" presStyleIdx="3" presStyleCnt="4"/>
      <dgm:spPr/>
      <dgm:t>
        <a:bodyPr/>
        <a:lstStyle/>
        <a:p>
          <a:endParaRPr lang="es-EC"/>
        </a:p>
      </dgm:t>
    </dgm:pt>
    <dgm:pt modelId="{676707A1-29FC-4B55-8FB2-4A12F716EA66}" type="pres">
      <dgm:prSet presAssocID="{7B02AE6F-A4D1-4545-A0AC-F52B53040B67}" presName="node" presStyleLbl="node1" presStyleIdx="4" presStyleCnt="5">
        <dgm:presLayoutVars>
          <dgm:bulletEnabled val="1"/>
        </dgm:presLayoutVars>
      </dgm:prSet>
      <dgm:spPr/>
      <dgm:t>
        <a:bodyPr/>
        <a:lstStyle/>
        <a:p>
          <a:endParaRPr lang="es-EC"/>
        </a:p>
      </dgm:t>
    </dgm:pt>
  </dgm:ptLst>
  <dgm:cxnLst>
    <dgm:cxn modelId="{664F225B-2F04-412C-8373-3C4F11D9DE09}" type="presOf" srcId="{2C3F0F0F-926F-4C33-BBED-D2D40C4B7906}" destId="{D3383615-8136-4790-BACB-62EFCAD8D1C2}" srcOrd="0" destOrd="0" presId="urn:microsoft.com/office/officeart/2005/8/layout/process2"/>
    <dgm:cxn modelId="{12958507-08B5-47F0-A3FC-FFE3A7B6C1C6}" type="presOf" srcId="{55FCE536-02AC-4636-802E-71F90A360686}" destId="{490D6E6B-6B9B-42D9-958A-D1CE7F62ED4F}" srcOrd="0" destOrd="0" presId="urn:microsoft.com/office/officeart/2005/8/layout/process2"/>
    <dgm:cxn modelId="{A19BEC1B-3F00-41B6-AB46-CEA976922422}" type="presOf" srcId="{BE7B0AE4-5990-4104-B353-34FE455627EB}" destId="{F41CFACB-37F7-47FF-A3A0-DC78DCFBAA9D}" srcOrd="0" destOrd="0" presId="urn:microsoft.com/office/officeart/2005/8/layout/process2"/>
    <dgm:cxn modelId="{ED1C01D1-C17F-434A-99ED-F338B39AB0EB}" type="presOf" srcId="{5AEB6A41-9539-41F7-BDB1-2C86E7812BF3}" destId="{8FEDC23A-62AF-4C76-BF15-6326F7D09C51}" srcOrd="0" destOrd="0" presId="urn:microsoft.com/office/officeart/2005/8/layout/process2"/>
    <dgm:cxn modelId="{42F04D33-997E-4857-A16A-B69BFA78D1C4}" type="presOf" srcId="{CD6EE83A-9644-4F21-98CC-BCA2C2E992CE}" destId="{1268CA6F-CFC3-4580-AB51-3507584C4538}" srcOrd="0" destOrd="0" presId="urn:microsoft.com/office/officeart/2005/8/layout/process2"/>
    <dgm:cxn modelId="{CCACED33-69B6-45F8-93C2-CA74B1B612BA}" type="presOf" srcId="{BE7B0AE4-5990-4104-B353-34FE455627EB}" destId="{97E5DBB9-8337-4AE3-8622-945C4A90FCC0}" srcOrd="1" destOrd="0" presId="urn:microsoft.com/office/officeart/2005/8/layout/process2"/>
    <dgm:cxn modelId="{975A63E9-D921-4D83-A5B1-F6BC0C603686}" srcId="{687A4234-E505-4EB5-BA8D-70BD1CE5894F}" destId="{0A2CB18E-3668-45C0-BB2C-CA22548E14B7}" srcOrd="0" destOrd="0" parTransId="{1893BB90-50E6-4C4F-A898-A0A7BD4BD41F}" sibTransId="{2C3F0F0F-926F-4C33-BBED-D2D40C4B7906}"/>
    <dgm:cxn modelId="{179C7D0E-6BDA-4975-9E02-D164CA46A28B}" type="presOf" srcId="{2C3F0F0F-926F-4C33-BBED-D2D40C4B7906}" destId="{96D61419-2321-4842-AD9B-0598AFFF01A4}" srcOrd="1" destOrd="0" presId="urn:microsoft.com/office/officeart/2005/8/layout/process2"/>
    <dgm:cxn modelId="{83EF933A-3344-43D3-9297-243E2BD7B123}" type="presOf" srcId="{79773A39-1E91-4A34-ABDD-3A4895C56B93}" destId="{2966B419-C537-4929-AF05-6272DD882814}" srcOrd="0" destOrd="0" presId="urn:microsoft.com/office/officeart/2005/8/layout/process2"/>
    <dgm:cxn modelId="{550625BD-69B9-45C3-BBB4-823165F711F0}" srcId="{687A4234-E505-4EB5-BA8D-70BD1CE5894F}" destId="{7B02AE6F-A4D1-4545-A0AC-F52B53040B67}" srcOrd="4" destOrd="0" parTransId="{115DDACD-8919-4CC0-AE1A-9DB88BD24534}" sibTransId="{016D2F35-521B-4978-82CE-2B4D7D7FD06B}"/>
    <dgm:cxn modelId="{03A47E17-7CC8-40ED-97C1-495CF982BC42}" type="presOf" srcId="{6D2D6951-9A05-4A50-9DAB-1A47DD537371}" destId="{D4C7480F-A217-4B31-82C6-AA24B927E8CA}" srcOrd="0" destOrd="0" presId="urn:microsoft.com/office/officeart/2005/8/layout/process2"/>
    <dgm:cxn modelId="{9AF30A34-A1B5-4691-8B90-2FED719CF66B}" type="presOf" srcId="{687A4234-E505-4EB5-BA8D-70BD1CE5894F}" destId="{533579CF-5B58-42F4-9EBD-90285875E21F}" srcOrd="0" destOrd="0" presId="urn:microsoft.com/office/officeart/2005/8/layout/process2"/>
    <dgm:cxn modelId="{95286227-9416-4D09-AD82-1C4E73944776}" type="presOf" srcId="{7B02AE6F-A4D1-4545-A0AC-F52B53040B67}" destId="{676707A1-29FC-4B55-8FB2-4A12F716EA66}" srcOrd="0" destOrd="0" presId="urn:microsoft.com/office/officeart/2005/8/layout/process2"/>
    <dgm:cxn modelId="{47D64F44-E553-4942-A713-E4D47ADF5F4D}" type="presOf" srcId="{5AEB6A41-9539-41F7-BDB1-2C86E7812BF3}" destId="{DDF5A8A5-0443-4B11-A9EC-88252E11D0F0}" srcOrd="1" destOrd="0" presId="urn:microsoft.com/office/officeart/2005/8/layout/process2"/>
    <dgm:cxn modelId="{B4A3AE8A-BBF3-4AB0-8E36-7F48153361BE}" type="presOf" srcId="{0A2CB18E-3668-45C0-BB2C-CA22548E14B7}" destId="{6DDD1620-0E11-4E9A-8249-F98339F56C61}" srcOrd="0" destOrd="0" presId="urn:microsoft.com/office/officeart/2005/8/layout/process2"/>
    <dgm:cxn modelId="{CC565BA9-7AAB-4118-8862-4662F29E87F8}" srcId="{687A4234-E505-4EB5-BA8D-70BD1CE5894F}" destId="{CD6EE83A-9644-4F21-98CC-BCA2C2E992CE}" srcOrd="3" destOrd="0" parTransId="{FF505334-E568-493E-B40B-F5717C4A4428}" sibTransId="{55FCE536-02AC-4636-802E-71F90A360686}"/>
    <dgm:cxn modelId="{ABFE4709-2B82-434E-BF1C-0470165A382C}" srcId="{687A4234-E505-4EB5-BA8D-70BD1CE5894F}" destId="{79773A39-1E91-4A34-ABDD-3A4895C56B93}" srcOrd="1" destOrd="0" parTransId="{873E4BA4-C628-46EF-B351-E0A63AB64CCC}" sibTransId="{5AEB6A41-9539-41F7-BDB1-2C86E7812BF3}"/>
    <dgm:cxn modelId="{1453908D-9270-48F0-A5AB-A8FE8858A670}" srcId="{687A4234-E505-4EB5-BA8D-70BD1CE5894F}" destId="{6D2D6951-9A05-4A50-9DAB-1A47DD537371}" srcOrd="2" destOrd="0" parTransId="{4557790F-523B-4204-827B-2D5CDC55ACDB}" sibTransId="{BE7B0AE4-5990-4104-B353-34FE455627EB}"/>
    <dgm:cxn modelId="{B718D3E3-889A-43F2-A31B-6CA9C6300D49}" type="presOf" srcId="{55FCE536-02AC-4636-802E-71F90A360686}" destId="{58E64041-A6EE-4976-9002-77CE43065749}" srcOrd="1" destOrd="0" presId="urn:microsoft.com/office/officeart/2005/8/layout/process2"/>
    <dgm:cxn modelId="{3CCA8831-EA3B-4A47-B711-687A83705748}" type="presParOf" srcId="{533579CF-5B58-42F4-9EBD-90285875E21F}" destId="{6DDD1620-0E11-4E9A-8249-F98339F56C61}" srcOrd="0" destOrd="0" presId="urn:microsoft.com/office/officeart/2005/8/layout/process2"/>
    <dgm:cxn modelId="{4EAC08CB-E056-4EBF-93F2-8855BFA0832C}" type="presParOf" srcId="{533579CF-5B58-42F4-9EBD-90285875E21F}" destId="{D3383615-8136-4790-BACB-62EFCAD8D1C2}" srcOrd="1" destOrd="0" presId="urn:microsoft.com/office/officeart/2005/8/layout/process2"/>
    <dgm:cxn modelId="{2E6C1D52-5F2C-47CF-87B5-AA45B99633DA}" type="presParOf" srcId="{D3383615-8136-4790-BACB-62EFCAD8D1C2}" destId="{96D61419-2321-4842-AD9B-0598AFFF01A4}" srcOrd="0" destOrd="0" presId="urn:microsoft.com/office/officeart/2005/8/layout/process2"/>
    <dgm:cxn modelId="{7284D424-E02D-4019-90B8-4E30FA834137}" type="presParOf" srcId="{533579CF-5B58-42F4-9EBD-90285875E21F}" destId="{2966B419-C537-4929-AF05-6272DD882814}" srcOrd="2" destOrd="0" presId="urn:microsoft.com/office/officeart/2005/8/layout/process2"/>
    <dgm:cxn modelId="{318B6FF2-3527-4F8D-8CD4-2847F7CD528B}" type="presParOf" srcId="{533579CF-5B58-42F4-9EBD-90285875E21F}" destId="{8FEDC23A-62AF-4C76-BF15-6326F7D09C51}" srcOrd="3" destOrd="0" presId="urn:microsoft.com/office/officeart/2005/8/layout/process2"/>
    <dgm:cxn modelId="{9FA2E170-8AF6-4BFB-841F-F57FB38990D5}" type="presParOf" srcId="{8FEDC23A-62AF-4C76-BF15-6326F7D09C51}" destId="{DDF5A8A5-0443-4B11-A9EC-88252E11D0F0}" srcOrd="0" destOrd="0" presId="urn:microsoft.com/office/officeart/2005/8/layout/process2"/>
    <dgm:cxn modelId="{3C9404A6-50B0-4333-A860-20C46A2D0A2C}" type="presParOf" srcId="{533579CF-5B58-42F4-9EBD-90285875E21F}" destId="{D4C7480F-A217-4B31-82C6-AA24B927E8CA}" srcOrd="4" destOrd="0" presId="urn:microsoft.com/office/officeart/2005/8/layout/process2"/>
    <dgm:cxn modelId="{35FC3DCD-1AA8-4660-A692-54DD3C9CC54E}" type="presParOf" srcId="{533579CF-5B58-42F4-9EBD-90285875E21F}" destId="{F41CFACB-37F7-47FF-A3A0-DC78DCFBAA9D}" srcOrd="5" destOrd="0" presId="urn:microsoft.com/office/officeart/2005/8/layout/process2"/>
    <dgm:cxn modelId="{96849D8E-81C3-48CB-8705-BA3554D24D62}" type="presParOf" srcId="{F41CFACB-37F7-47FF-A3A0-DC78DCFBAA9D}" destId="{97E5DBB9-8337-4AE3-8622-945C4A90FCC0}" srcOrd="0" destOrd="0" presId="urn:microsoft.com/office/officeart/2005/8/layout/process2"/>
    <dgm:cxn modelId="{4122AE54-3A3A-4548-9211-2D7CA52576A9}" type="presParOf" srcId="{533579CF-5B58-42F4-9EBD-90285875E21F}" destId="{1268CA6F-CFC3-4580-AB51-3507584C4538}" srcOrd="6" destOrd="0" presId="urn:microsoft.com/office/officeart/2005/8/layout/process2"/>
    <dgm:cxn modelId="{AFDF5496-DFEB-4482-BE8F-65EBDBA1FACB}" type="presParOf" srcId="{533579CF-5B58-42F4-9EBD-90285875E21F}" destId="{490D6E6B-6B9B-42D9-958A-D1CE7F62ED4F}" srcOrd="7" destOrd="0" presId="urn:microsoft.com/office/officeart/2005/8/layout/process2"/>
    <dgm:cxn modelId="{FB6B0E34-4B1F-439F-AB35-82F87CCD904F}" type="presParOf" srcId="{490D6E6B-6B9B-42D9-958A-D1CE7F62ED4F}" destId="{58E64041-A6EE-4976-9002-77CE43065749}" srcOrd="0" destOrd="0" presId="urn:microsoft.com/office/officeart/2005/8/layout/process2"/>
    <dgm:cxn modelId="{C85E34ED-DF68-401F-A581-65AA7D837949}" type="presParOf" srcId="{533579CF-5B58-42F4-9EBD-90285875E21F}" destId="{676707A1-29FC-4B55-8FB2-4A12F716EA66}"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722AD3-34F1-4C4A-BFE7-5C4A4E115997}" type="doc">
      <dgm:prSet loTypeId="urn:microsoft.com/office/officeart/2005/8/layout/lProcess1" loCatId="process" qsTypeId="urn:microsoft.com/office/officeart/2005/8/quickstyle/3d2" qsCatId="3D" csTypeId="urn:microsoft.com/office/officeart/2005/8/colors/colorful1#9" csCatId="colorful" phldr="1"/>
      <dgm:spPr/>
      <dgm:t>
        <a:bodyPr/>
        <a:lstStyle/>
        <a:p>
          <a:endParaRPr lang="es-EC"/>
        </a:p>
      </dgm:t>
    </dgm:pt>
    <dgm:pt modelId="{ABDEC451-4D00-4172-9E26-F75873CFB8DD}">
      <dgm:prSet phldrT="[Texto]" custT="1"/>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r>
            <a:rPr lang="es-EC" sz="1800" b="1" dirty="0" smtClean="0"/>
            <a:t>Conclusiones</a:t>
          </a:r>
          <a:endParaRPr lang="es-EC" sz="1800" b="1" dirty="0"/>
        </a:p>
      </dgm:t>
    </dgm:pt>
    <dgm:pt modelId="{5363A1DD-58AA-4917-8EE1-CD1B1A0CC43C}" type="parTrans" cxnId="{A2090E8A-5637-478A-A79D-33B89690A55A}">
      <dgm:prSet/>
      <dgm:spPr/>
      <dgm:t>
        <a:bodyPr/>
        <a:lstStyle/>
        <a:p>
          <a:endParaRPr lang="es-EC" sz="1200"/>
        </a:p>
      </dgm:t>
    </dgm:pt>
    <dgm:pt modelId="{725945DE-7910-4AD9-B6B8-AEC4F763B123}" type="sibTrans" cxnId="{A2090E8A-5637-478A-A79D-33B89690A55A}">
      <dgm:prSet/>
      <dgm:spPr/>
      <dgm:t>
        <a:bodyPr/>
        <a:lstStyle/>
        <a:p>
          <a:endParaRPr lang="es-EC" sz="1200"/>
        </a:p>
      </dgm:t>
    </dgm:pt>
    <dgm:pt modelId="{F596CAC7-CC09-4511-AAED-6F3A7CB4E4D4}">
      <dgm:prSet phldrT="[Texto]" custT="1"/>
      <dgm:spPr>
        <a:solidFill>
          <a:schemeClr val="accent2">
            <a:lumMod val="20000"/>
            <a:lumOff val="80000"/>
            <a:alpha val="90000"/>
          </a:schemeClr>
        </a:solidFill>
      </dgm:spPr>
      <dgm:t>
        <a:bodyPr/>
        <a:lstStyle/>
        <a:p>
          <a:pPr algn="just">
            <a:lnSpc>
              <a:spcPct val="150000"/>
            </a:lnSpc>
          </a:pPr>
          <a:r>
            <a:rPr lang="es-ES" sz="1200" dirty="0" smtClean="0"/>
            <a:t>Los procesos de Comercio Exterior aportan para que los negocios de las empresas instaladas se consoliden ya que el capital en riesgo refleja su velocidad de rotación en función de la eficiencia de los procesos realizados.</a:t>
          </a:r>
          <a:endParaRPr lang="es-EC" sz="1200" dirty="0"/>
        </a:p>
      </dgm:t>
    </dgm:pt>
    <dgm:pt modelId="{D25F0B14-E668-4504-BD7A-C89C9B0830C3}" type="parTrans" cxnId="{29BBAA6C-6AD2-44F7-9B5A-3BBFC36478E4}">
      <dgm:prSet/>
      <dgm:spPr/>
      <dgm:t>
        <a:bodyPr/>
        <a:lstStyle/>
        <a:p>
          <a:endParaRPr lang="es-EC" sz="1200"/>
        </a:p>
      </dgm:t>
    </dgm:pt>
    <dgm:pt modelId="{EC9BA92F-ED8D-4E58-8A1C-4BD15610B1DF}" type="sibTrans" cxnId="{29BBAA6C-6AD2-44F7-9B5A-3BBFC36478E4}">
      <dgm:prSet/>
      <dgm:spPr>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DDE2EF74-DDF4-4EC5-AF12-21EA10A03AE8}">
      <dgm:prSet phldrT="[Texto]" custT="1"/>
      <dgm:spPr/>
      <dgm:t>
        <a:bodyPr/>
        <a:lstStyle/>
        <a:p>
          <a:pPr algn="just">
            <a:lnSpc>
              <a:spcPct val="150000"/>
            </a:lnSpc>
          </a:pPr>
          <a:r>
            <a:rPr lang="es-ES" sz="1200" dirty="0" smtClean="0"/>
            <a:t>Industrialización de productos realizada bajo los estándares de calidad de ZEDEBOL. La misión, visión, slogan, logo fueron creadas para ser amigables y atractivas. </a:t>
          </a:r>
          <a:endParaRPr lang="es-EC" sz="1200" dirty="0"/>
        </a:p>
      </dgm:t>
    </dgm:pt>
    <dgm:pt modelId="{3E51E7AC-A076-4A53-A947-BC1205D5DCA3}" type="parTrans" cxnId="{47E86A3A-B7EF-47F0-B7CD-F1B2C12D093D}">
      <dgm:prSet/>
      <dgm:spPr/>
      <dgm:t>
        <a:bodyPr/>
        <a:lstStyle/>
        <a:p>
          <a:endParaRPr lang="es-EC" sz="1200"/>
        </a:p>
      </dgm:t>
    </dgm:pt>
    <dgm:pt modelId="{4B07DE13-63AA-4CF0-82AD-FDAADBD05DBE}" type="sibTrans" cxnId="{47E86A3A-B7EF-47F0-B7CD-F1B2C12D093D}">
      <dgm:prSet/>
      <dgm:spPr/>
      <dgm:t>
        <a:bodyPr/>
        <a:lstStyle/>
        <a:p>
          <a:endParaRPr lang="es-EC" sz="1200"/>
        </a:p>
      </dgm:t>
    </dgm:pt>
    <dgm:pt modelId="{C5DD21A7-9CA2-4F1E-829E-D13FBA40F460}">
      <dgm:prSet phldrT="[Texto]" custT="1"/>
      <dgm:spPr>
        <a:solidFill>
          <a:schemeClr val="accent2">
            <a:lumMod val="20000"/>
            <a:lumOff val="80000"/>
            <a:alpha val="90000"/>
          </a:schemeClr>
        </a:solidFill>
      </dgm:spPr>
      <dgm:t>
        <a:bodyPr/>
        <a:lstStyle/>
        <a:p>
          <a:pPr algn="just">
            <a:lnSpc>
              <a:spcPct val="150000"/>
            </a:lnSpc>
          </a:pPr>
          <a:r>
            <a:rPr lang="es-ES" sz="1200" dirty="0" smtClean="0"/>
            <a:t>Estimular y controlar la correcta aplicación de leyes referidas al comercio internacional fomentará una sociedad que busca el bien común, evitando problemas legales</a:t>
          </a:r>
          <a:endParaRPr lang="es-EC" sz="1200" dirty="0"/>
        </a:p>
      </dgm:t>
    </dgm:pt>
    <dgm:pt modelId="{DC1EF2F4-5EDC-4AAE-9C8D-2B08ACC64E35}" type="parTrans" cxnId="{B4693421-5B3F-4DA6-A387-E4B789BCE82C}">
      <dgm:prSet/>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2D8DA2F1-4392-4EF5-A670-27FCB9C82DB3}" type="sibTrans" cxnId="{B4693421-5B3F-4DA6-A387-E4B789BCE82C}">
      <dgm:prSet/>
      <dgm:spPr>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A34D56E6-103D-4510-94B7-F4A5AB6E32F2}">
      <dgm:prSet phldrT="[Texto]" custT="1"/>
      <dgm:spPr>
        <a:solidFill>
          <a:schemeClr val="accent3">
            <a:lumMod val="20000"/>
            <a:lumOff val="80000"/>
            <a:alpha val="90000"/>
          </a:schemeClr>
        </a:solidFill>
      </dgm:spPr>
      <dgm:t>
        <a:bodyPr/>
        <a:lstStyle/>
        <a:p>
          <a:pPr algn="just">
            <a:lnSpc>
              <a:spcPct val="150000"/>
            </a:lnSpc>
          </a:pPr>
          <a:r>
            <a:rPr lang="es-ES" sz="1200" dirty="0" smtClean="0"/>
            <a:t>Promocionar a la empresa administradora utilizando herramientas de marketing y de la mano con la tecnología atraer a más empresas. La publicidad a nivel nacional e internacional deberá ser intensiva. </a:t>
          </a:r>
          <a:endParaRPr lang="es-EC" sz="1200" dirty="0"/>
        </a:p>
      </dgm:t>
    </dgm:pt>
    <dgm:pt modelId="{156A0F07-E40B-47BC-BD31-47FCF964F12F}" type="parTrans" cxnId="{29DEB926-C240-4FFD-B9A0-2D753A44883B}">
      <dgm:prSet/>
      <dgm:spPr/>
      <dgm:t>
        <a:bodyPr/>
        <a:lstStyle/>
        <a:p>
          <a:endParaRPr lang="es-EC" sz="1200"/>
        </a:p>
      </dgm:t>
    </dgm:pt>
    <dgm:pt modelId="{2878B816-9572-4F9B-B990-48A123F6AAA5}" type="sibTrans" cxnId="{29DEB926-C240-4FFD-B9A0-2D753A44883B}">
      <dgm:prSet/>
      <dgm:spPr/>
      <dgm:t>
        <a:bodyPr/>
        <a:lstStyle/>
        <a:p>
          <a:endParaRPr lang="es-EC" sz="1200"/>
        </a:p>
      </dgm:t>
    </dgm:pt>
    <dgm:pt modelId="{DBE28081-2C8A-4796-89EA-24FE5F6257EE}">
      <dgm:prSet phldrT="[Texto]" custT="1"/>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r>
            <a:rPr lang="es-EC" sz="1800" b="1" dirty="0" smtClean="0"/>
            <a:t>Recomendaciones</a:t>
          </a:r>
          <a:endParaRPr lang="es-EC" sz="1800" b="1" dirty="0"/>
        </a:p>
      </dgm:t>
    </dgm:pt>
    <dgm:pt modelId="{79332FC1-8AD7-405A-A786-17D31AAE46CA}" type="sibTrans" cxnId="{0050E55B-3EEE-4980-B55F-926DAE1FEBF2}">
      <dgm:prSet/>
      <dgm:spPr/>
      <dgm:t>
        <a:bodyPr/>
        <a:lstStyle/>
        <a:p>
          <a:endParaRPr lang="es-EC" sz="1200"/>
        </a:p>
      </dgm:t>
    </dgm:pt>
    <dgm:pt modelId="{57E7E31B-97A5-4F65-96A4-C5B0D5ECA90E}" type="parTrans" cxnId="{0050E55B-3EEE-4980-B55F-926DAE1FEBF2}">
      <dgm:prSet/>
      <dgm:spPr/>
      <dgm:t>
        <a:bodyPr/>
        <a:lstStyle/>
        <a:p>
          <a:endParaRPr lang="es-EC" sz="1200"/>
        </a:p>
      </dgm:t>
    </dgm:pt>
    <dgm:pt modelId="{0A185BD0-6F63-4DA8-BF69-5A2D6F06A3D2}" type="pres">
      <dgm:prSet presAssocID="{06722AD3-34F1-4C4A-BFE7-5C4A4E115997}" presName="Name0" presStyleCnt="0">
        <dgm:presLayoutVars>
          <dgm:dir/>
          <dgm:animLvl val="lvl"/>
          <dgm:resizeHandles val="exact"/>
        </dgm:presLayoutVars>
      </dgm:prSet>
      <dgm:spPr/>
      <dgm:t>
        <a:bodyPr/>
        <a:lstStyle/>
        <a:p>
          <a:endParaRPr lang="es-EC"/>
        </a:p>
      </dgm:t>
    </dgm:pt>
    <dgm:pt modelId="{E5D886F4-C2E7-4D96-9E46-1889F46B0D54}" type="pres">
      <dgm:prSet presAssocID="{ABDEC451-4D00-4172-9E26-F75873CFB8DD}" presName="vertFlow" presStyleCnt="0"/>
      <dgm:spPr/>
    </dgm:pt>
    <dgm:pt modelId="{3F73F0FE-F750-47C8-BED0-1A03B75C5A8C}" type="pres">
      <dgm:prSet presAssocID="{ABDEC451-4D00-4172-9E26-F75873CFB8DD}" presName="header" presStyleLbl="node1" presStyleIdx="0" presStyleCnt="2" custLinFactNeighborX="-1439" custLinFactNeighborY="-90559"/>
      <dgm:spPr/>
      <dgm:t>
        <a:bodyPr/>
        <a:lstStyle/>
        <a:p>
          <a:endParaRPr lang="es-EC"/>
        </a:p>
      </dgm:t>
    </dgm:pt>
    <dgm:pt modelId="{0343523C-67E4-4E6F-85C6-7CA454E8EF96}" type="pres">
      <dgm:prSet presAssocID="{D25F0B14-E668-4504-BD7A-C89C9B0830C3}" presName="parTrans" presStyleLbl="sibTrans2D1" presStyleIdx="0" presStyleCnt="4"/>
      <dgm:spPr/>
      <dgm:t>
        <a:bodyPr/>
        <a:lstStyle/>
        <a:p>
          <a:endParaRPr lang="es-EC"/>
        </a:p>
      </dgm:t>
    </dgm:pt>
    <dgm:pt modelId="{06EB6637-F729-4686-9D81-6B4E9418FCAD}" type="pres">
      <dgm:prSet presAssocID="{F596CAC7-CC09-4511-AAED-6F3A7CB4E4D4}" presName="child" presStyleLbl="alignAccFollowNode1" presStyleIdx="0" presStyleCnt="4" custScaleX="163661" custScaleY="355846" custLinFactNeighborX="-3137" custLinFactNeighborY="32391">
        <dgm:presLayoutVars>
          <dgm:chMax val="0"/>
          <dgm:bulletEnabled val="1"/>
        </dgm:presLayoutVars>
      </dgm:prSet>
      <dgm:spPr/>
      <dgm:t>
        <a:bodyPr/>
        <a:lstStyle/>
        <a:p>
          <a:endParaRPr lang="es-EC"/>
        </a:p>
      </dgm:t>
    </dgm:pt>
    <dgm:pt modelId="{80491E9E-2C9F-4286-B07C-EE2E243E3583}" type="pres">
      <dgm:prSet presAssocID="{EC9BA92F-ED8D-4E58-8A1C-4BD15610B1DF}" presName="sibTrans" presStyleLbl="sibTrans2D1" presStyleIdx="1" presStyleCnt="4"/>
      <dgm:spPr/>
      <dgm:t>
        <a:bodyPr/>
        <a:lstStyle/>
        <a:p>
          <a:endParaRPr lang="es-EC"/>
        </a:p>
      </dgm:t>
    </dgm:pt>
    <dgm:pt modelId="{53BDC725-0A06-4FCA-98AF-1FC77914A9E6}" type="pres">
      <dgm:prSet presAssocID="{DDE2EF74-DDF4-4EC5-AF12-21EA10A03AE8}" presName="child" presStyleLbl="alignAccFollowNode1" presStyleIdx="1" presStyleCnt="4" custScaleX="157723" custScaleY="365541" custLinFactNeighborY="90560">
        <dgm:presLayoutVars>
          <dgm:chMax val="0"/>
          <dgm:bulletEnabled val="1"/>
        </dgm:presLayoutVars>
      </dgm:prSet>
      <dgm:spPr/>
      <dgm:t>
        <a:bodyPr/>
        <a:lstStyle/>
        <a:p>
          <a:endParaRPr lang="es-EC"/>
        </a:p>
      </dgm:t>
    </dgm:pt>
    <dgm:pt modelId="{0E18C142-6A2D-49E6-B2AF-F528C69CF6C9}" type="pres">
      <dgm:prSet presAssocID="{ABDEC451-4D00-4172-9E26-F75873CFB8DD}" presName="hSp" presStyleCnt="0"/>
      <dgm:spPr/>
    </dgm:pt>
    <dgm:pt modelId="{CD350A6E-6C22-4A4B-880B-AFD0C3779D89}" type="pres">
      <dgm:prSet presAssocID="{DBE28081-2C8A-4796-89EA-24FE5F6257EE}" presName="vertFlow" presStyleCnt="0"/>
      <dgm:spPr/>
    </dgm:pt>
    <dgm:pt modelId="{CF9E3001-ACA2-4E45-89CB-3277EF414EAD}" type="pres">
      <dgm:prSet presAssocID="{DBE28081-2C8A-4796-89EA-24FE5F6257EE}" presName="header" presStyleLbl="node1" presStyleIdx="1" presStyleCnt="2" custLinFactNeighborX="-1361" custLinFactNeighborY="-90559"/>
      <dgm:spPr/>
      <dgm:t>
        <a:bodyPr/>
        <a:lstStyle/>
        <a:p>
          <a:endParaRPr lang="es-EC"/>
        </a:p>
      </dgm:t>
    </dgm:pt>
    <dgm:pt modelId="{0319724B-7056-4FB9-BAE6-8E60F278CC44}" type="pres">
      <dgm:prSet presAssocID="{DC1EF2F4-5EDC-4AAE-9C8D-2B08ACC64E35}" presName="parTrans" presStyleLbl="sibTrans2D1" presStyleIdx="2" presStyleCnt="4"/>
      <dgm:spPr/>
      <dgm:t>
        <a:bodyPr/>
        <a:lstStyle/>
        <a:p>
          <a:endParaRPr lang="es-EC"/>
        </a:p>
      </dgm:t>
    </dgm:pt>
    <dgm:pt modelId="{462C134C-D3DF-452C-B853-5A28261EE2D1}" type="pres">
      <dgm:prSet presAssocID="{C5DD21A7-9CA2-4F1E-829E-D13FBA40F460}" presName="child" presStyleLbl="alignAccFollowNode1" presStyleIdx="2" presStyleCnt="4" custScaleX="157915" custScaleY="362316" custLinFactNeighborX="-167" custLinFactNeighborY="31250">
        <dgm:presLayoutVars>
          <dgm:chMax val="0"/>
          <dgm:bulletEnabled val="1"/>
        </dgm:presLayoutVars>
      </dgm:prSet>
      <dgm:spPr/>
      <dgm:t>
        <a:bodyPr/>
        <a:lstStyle/>
        <a:p>
          <a:endParaRPr lang="es-EC"/>
        </a:p>
      </dgm:t>
    </dgm:pt>
    <dgm:pt modelId="{CB573184-349A-42B1-8BEC-BE7FBEA15486}" type="pres">
      <dgm:prSet presAssocID="{2D8DA2F1-4392-4EF5-A670-27FCB9C82DB3}" presName="sibTrans" presStyleLbl="sibTrans2D1" presStyleIdx="3" presStyleCnt="4"/>
      <dgm:spPr/>
      <dgm:t>
        <a:bodyPr/>
        <a:lstStyle/>
        <a:p>
          <a:endParaRPr lang="es-EC"/>
        </a:p>
      </dgm:t>
    </dgm:pt>
    <dgm:pt modelId="{AF5F848D-C8AA-46D1-A475-CBD522658B45}" type="pres">
      <dgm:prSet presAssocID="{A34D56E6-103D-4510-94B7-F4A5AB6E32F2}" presName="child" presStyleLbl="alignAccFollowNode1" presStyleIdx="3" presStyleCnt="4" custScaleX="158781" custScaleY="345106" custLinFactY="500" custLinFactNeighborX="-167" custLinFactNeighborY="100000">
        <dgm:presLayoutVars>
          <dgm:chMax val="0"/>
          <dgm:bulletEnabled val="1"/>
        </dgm:presLayoutVars>
      </dgm:prSet>
      <dgm:spPr/>
      <dgm:t>
        <a:bodyPr/>
        <a:lstStyle/>
        <a:p>
          <a:endParaRPr lang="es-EC"/>
        </a:p>
      </dgm:t>
    </dgm:pt>
  </dgm:ptLst>
  <dgm:cxnLst>
    <dgm:cxn modelId="{83998725-ACA5-455B-8667-34D6B8D6D06A}" type="presOf" srcId="{ABDEC451-4D00-4172-9E26-F75873CFB8DD}" destId="{3F73F0FE-F750-47C8-BED0-1A03B75C5A8C}" srcOrd="0" destOrd="0" presId="urn:microsoft.com/office/officeart/2005/8/layout/lProcess1"/>
    <dgm:cxn modelId="{EFACC4BA-5063-4A0B-B0AC-1882A23BE3B0}" type="presOf" srcId="{DBE28081-2C8A-4796-89EA-24FE5F6257EE}" destId="{CF9E3001-ACA2-4E45-89CB-3277EF414EAD}" srcOrd="0" destOrd="0" presId="urn:microsoft.com/office/officeart/2005/8/layout/lProcess1"/>
    <dgm:cxn modelId="{0050E55B-3EEE-4980-B55F-926DAE1FEBF2}" srcId="{06722AD3-34F1-4C4A-BFE7-5C4A4E115997}" destId="{DBE28081-2C8A-4796-89EA-24FE5F6257EE}" srcOrd="1" destOrd="0" parTransId="{57E7E31B-97A5-4F65-96A4-C5B0D5ECA90E}" sibTransId="{79332FC1-8AD7-405A-A786-17D31AAE46CA}"/>
    <dgm:cxn modelId="{29BBAA6C-6AD2-44F7-9B5A-3BBFC36478E4}" srcId="{ABDEC451-4D00-4172-9E26-F75873CFB8DD}" destId="{F596CAC7-CC09-4511-AAED-6F3A7CB4E4D4}" srcOrd="0" destOrd="0" parTransId="{D25F0B14-E668-4504-BD7A-C89C9B0830C3}" sibTransId="{EC9BA92F-ED8D-4E58-8A1C-4BD15610B1DF}"/>
    <dgm:cxn modelId="{A2C16973-C8EC-437E-A823-1F01DB0670E6}" type="presOf" srcId="{EC9BA92F-ED8D-4E58-8A1C-4BD15610B1DF}" destId="{80491E9E-2C9F-4286-B07C-EE2E243E3583}" srcOrd="0" destOrd="0" presId="urn:microsoft.com/office/officeart/2005/8/layout/lProcess1"/>
    <dgm:cxn modelId="{AE61C66C-61E7-40CD-9C05-27E65689ECFB}" type="presOf" srcId="{DC1EF2F4-5EDC-4AAE-9C8D-2B08ACC64E35}" destId="{0319724B-7056-4FB9-BAE6-8E60F278CC44}" srcOrd="0" destOrd="0" presId="urn:microsoft.com/office/officeart/2005/8/layout/lProcess1"/>
    <dgm:cxn modelId="{D5EC64D9-9D73-4CEA-9427-AEF052492CC9}" type="presOf" srcId="{F596CAC7-CC09-4511-AAED-6F3A7CB4E4D4}" destId="{06EB6637-F729-4686-9D81-6B4E9418FCAD}" srcOrd="0" destOrd="0" presId="urn:microsoft.com/office/officeart/2005/8/layout/lProcess1"/>
    <dgm:cxn modelId="{A5209211-A5A3-4F20-8BB0-9731E32FE9CE}" type="presOf" srcId="{C5DD21A7-9CA2-4F1E-829E-D13FBA40F460}" destId="{462C134C-D3DF-452C-B853-5A28261EE2D1}" srcOrd="0" destOrd="0" presId="urn:microsoft.com/office/officeart/2005/8/layout/lProcess1"/>
    <dgm:cxn modelId="{FBA1A6DD-3605-43E8-9602-EC1DD61BBAA7}" type="presOf" srcId="{A34D56E6-103D-4510-94B7-F4A5AB6E32F2}" destId="{AF5F848D-C8AA-46D1-A475-CBD522658B45}" srcOrd="0" destOrd="0" presId="urn:microsoft.com/office/officeart/2005/8/layout/lProcess1"/>
    <dgm:cxn modelId="{29DEB926-C240-4FFD-B9A0-2D753A44883B}" srcId="{DBE28081-2C8A-4796-89EA-24FE5F6257EE}" destId="{A34D56E6-103D-4510-94B7-F4A5AB6E32F2}" srcOrd="1" destOrd="0" parTransId="{156A0F07-E40B-47BC-BD31-47FCF964F12F}" sibTransId="{2878B816-9572-4F9B-B990-48A123F6AAA5}"/>
    <dgm:cxn modelId="{E203AFDB-63C5-47DB-AB3C-C89CC916EB06}" type="presOf" srcId="{2D8DA2F1-4392-4EF5-A670-27FCB9C82DB3}" destId="{CB573184-349A-42B1-8BEC-BE7FBEA15486}" srcOrd="0" destOrd="0" presId="urn:microsoft.com/office/officeart/2005/8/layout/lProcess1"/>
    <dgm:cxn modelId="{711C3EAB-23AF-4070-97AD-28B98639688E}" type="presOf" srcId="{DDE2EF74-DDF4-4EC5-AF12-21EA10A03AE8}" destId="{53BDC725-0A06-4FCA-98AF-1FC77914A9E6}" srcOrd="0" destOrd="0" presId="urn:microsoft.com/office/officeart/2005/8/layout/lProcess1"/>
    <dgm:cxn modelId="{E89C1422-8CF3-40C2-9808-61E8E028CED4}" type="presOf" srcId="{06722AD3-34F1-4C4A-BFE7-5C4A4E115997}" destId="{0A185BD0-6F63-4DA8-BF69-5A2D6F06A3D2}" srcOrd="0" destOrd="0" presId="urn:microsoft.com/office/officeart/2005/8/layout/lProcess1"/>
    <dgm:cxn modelId="{47E86A3A-B7EF-47F0-B7CD-F1B2C12D093D}" srcId="{ABDEC451-4D00-4172-9E26-F75873CFB8DD}" destId="{DDE2EF74-DDF4-4EC5-AF12-21EA10A03AE8}" srcOrd="1" destOrd="0" parTransId="{3E51E7AC-A076-4A53-A947-BC1205D5DCA3}" sibTransId="{4B07DE13-63AA-4CF0-82AD-FDAADBD05DBE}"/>
    <dgm:cxn modelId="{B4693421-5B3F-4DA6-A387-E4B789BCE82C}" srcId="{DBE28081-2C8A-4796-89EA-24FE5F6257EE}" destId="{C5DD21A7-9CA2-4F1E-829E-D13FBA40F460}" srcOrd="0" destOrd="0" parTransId="{DC1EF2F4-5EDC-4AAE-9C8D-2B08ACC64E35}" sibTransId="{2D8DA2F1-4392-4EF5-A670-27FCB9C82DB3}"/>
    <dgm:cxn modelId="{A2090E8A-5637-478A-A79D-33B89690A55A}" srcId="{06722AD3-34F1-4C4A-BFE7-5C4A4E115997}" destId="{ABDEC451-4D00-4172-9E26-F75873CFB8DD}" srcOrd="0" destOrd="0" parTransId="{5363A1DD-58AA-4917-8EE1-CD1B1A0CC43C}" sibTransId="{725945DE-7910-4AD9-B6B8-AEC4F763B123}"/>
    <dgm:cxn modelId="{00F6BC05-5CE5-4332-B547-88E34C265533}" type="presOf" srcId="{D25F0B14-E668-4504-BD7A-C89C9B0830C3}" destId="{0343523C-67E4-4E6F-85C6-7CA454E8EF96}" srcOrd="0" destOrd="0" presId="urn:microsoft.com/office/officeart/2005/8/layout/lProcess1"/>
    <dgm:cxn modelId="{41318BEC-7BCB-44A5-916A-9C834C2D0D3F}" type="presParOf" srcId="{0A185BD0-6F63-4DA8-BF69-5A2D6F06A3D2}" destId="{E5D886F4-C2E7-4D96-9E46-1889F46B0D54}" srcOrd="0" destOrd="0" presId="urn:microsoft.com/office/officeart/2005/8/layout/lProcess1"/>
    <dgm:cxn modelId="{626D305F-7375-4054-B1E9-DB67C16A1AFB}" type="presParOf" srcId="{E5D886F4-C2E7-4D96-9E46-1889F46B0D54}" destId="{3F73F0FE-F750-47C8-BED0-1A03B75C5A8C}" srcOrd="0" destOrd="0" presId="urn:microsoft.com/office/officeart/2005/8/layout/lProcess1"/>
    <dgm:cxn modelId="{730D6C57-FBC5-4AFA-9996-F89F1D3662F4}" type="presParOf" srcId="{E5D886F4-C2E7-4D96-9E46-1889F46B0D54}" destId="{0343523C-67E4-4E6F-85C6-7CA454E8EF96}" srcOrd="1" destOrd="0" presId="urn:microsoft.com/office/officeart/2005/8/layout/lProcess1"/>
    <dgm:cxn modelId="{F9621A1D-AB22-4A8A-8611-BB96A4AE340F}" type="presParOf" srcId="{E5D886F4-C2E7-4D96-9E46-1889F46B0D54}" destId="{06EB6637-F729-4686-9D81-6B4E9418FCAD}" srcOrd="2" destOrd="0" presId="urn:microsoft.com/office/officeart/2005/8/layout/lProcess1"/>
    <dgm:cxn modelId="{4633FF25-661E-46D5-9D51-CF5E04DD7142}" type="presParOf" srcId="{E5D886F4-C2E7-4D96-9E46-1889F46B0D54}" destId="{80491E9E-2C9F-4286-B07C-EE2E243E3583}" srcOrd="3" destOrd="0" presId="urn:microsoft.com/office/officeart/2005/8/layout/lProcess1"/>
    <dgm:cxn modelId="{BBA67B45-2DDF-407C-A9A0-85F69C40383B}" type="presParOf" srcId="{E5D886F4-C2E7-4D96-9E46-1889F46B0D54}" destId="{53BDC725-0A06-4FCA-98AF-1FC77914A9E6}" srcOrd="4" destOrd="0" presId="urn:microsoft.com/office/officeart/2005/8/layout/lProcess1"/>
    <dgm:cxn modelId="{584DAE0A-8878-45CF-BDAD-8A2A07285623}" type="presParOf" srcId="{0A185BD0-6F63-4DA8-BF69-5A2D6F06A3D2}" destId="{0E18C142-6A2D-49E6-B2AF-F528C69CF6C9}" srcOrd="1" destOrd="0" presId="urn:microsoft.com/office/officeart/2005/8/layout/lProcess1"/>
    <dgm:cxn modelId="{068ABEA1-7452-4E1E-8FE5-122048D66D9F}" type="presParOf" srcId="{0A185BD0-6F63-4DA8-BF69-5A2D6F06A3D2}" destId="{CD350A6E-6C22-4A4B-880B-AFD0C3779D89}" srcOrd="2" destOrd="0" presId="urn:microsoft.com/office/officeart/2005/8/layout/lProcess1"/>
    <dgm:cxn modelId="{0009D37F-0B5D-441A-9894-56BD246F661A}" type="presParOf" srcId="{CD350A6E-6C22-4A4B-880B-AFD0C3779D89}" destId="{CF9E3001-ACA2-4E45-89CB-3277EF414EAD}" srcOrd="0" destOrd="0" presId="urn:microsoft.com/office/officeart/2005/8/layout/lProcess1"/>
    <dgm:cxn modelId="{D0DE27A4-20A8-4334-B8B4-20087251145D}" type="presParOf" srcId="{CD350A6E-6C22-4A4B-880B-AFD0C3779D89}" destId="{0319724B-7056-4FB9-BAE6-8E60F278CC44}" srcOrd="1" destOrd="0" presId="urn:microsoft.com/office/officeart/2005/8/layout/lProcess1"/>
    <dgm:cxn modelId="{D8448DB4-6C8D-4578-9577-36D7C4772074}" type="presParOf" srcId="{CD350A6E-6C22-4A4B-880B-AFD0C3779D89}" destId="{462C134C-D3DF-452C-B853-5A28261EE2D1}" srcOrd="2" destOrd="0" presId="urn:microsoft.com/office/officeart/2005/8/layout/lProcess1"/>
    <dgm:cxn modelId="{36F0144D-7E46-40E9-9082-1C94994C587D}" type="presParOf" srcId="{CD350A6E-6C22-4A4B-880B-AFD0C3779D89}" destId="{CB573184-349A-42B1-8BEC-BE7FBEA15486}" srcOrd="3" destOrd="0" presId="urn:microsoft.com/office/officeart/2005/8/layout/lProcess1"/>
    <dgm:cxn modelId="{46E488C3-C354-435F-849F-BB1687DA55A7}" type="presParOf" srcId="{CD350A6E-6C22-4A4B-880B-AFD0C3779D89}" destId="{AF5F848D-C8AA-46D1-A475-CBD522658B45}"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6722AD3-34F1-4C4A-BFE7-5C4A4E115997}" type="doc">
      <dgm:prSet loTypeId="urn:microsoft.com/office/officeart/2005/8/layout/lProcess1" loCatId="process" qsTypeId="urn:microsoft.com/office/officeart/2005/8/quickstyle/3d2" qsCatId="3D" csTypeId="urn:microsoft.com/office/officeart/2005/8/colors/colorful1#10" csCatId="colorful" phldr="1"/>
      <dgm:spPr/>
      <dgm:t>
        <a:bodyPr/>
        <a:lstStyle/>
        <a:p>
          <a:endParaRPr lang="es-EC"/>
        </a:p>
      </dgm:t>
    </dgm:pt>
    <dgm:pt modelId="{ABDEC451-4D00-4172-9E26-F75873CFB8DD}">
      <dgm:prSet phldrT="[Texto]" custT="1"/>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r>
            <a:rPr lang="es-EC" sz="1800" b="1" dirty="0" smtClean="0"/>
            <a:t>Conclusiones</a:t>
          </a:r>
          <a:endParaRPr lang="es-EC" sz="1800" b="1" dirty="0"/>
        </a:p>
      </dgm:t>
    </dgm:pt>
    <dgm:pt modelId="{5363A1DD-58AA-4917-8EE1-CD1B1A0CC43C}" type="parTrans" cxnId="{A2090E8A-5637-478A-A79D-33B89690A55A}">
      <dgm:prSet/>
      <dgm:spPr/>
      <dgm:t>
        <a:bodyPr/>
        <a:lstStyle/>
        <a:p>
          <a:endParaRPr lang="es-EC" sz="1200"/>
        </a:p>
      </dgm:t>
    </dgm:pt>
    <dgm:pt modelId="{725945DE-7910-4AD9-B6B8-AEC4F763B123}" type="sibTrans" cxnId="{A2090E8A-5637-478A-A79D-33B89690A55A}">
      <dgm:prSet/>
      <dgm:spPr/>
      <dgm:t>
        <a:bodyPr/>
        <a:lstStyle/>
        <a:p>
          <a:endParaRPr lang="es-EC" sz="1200"/>
        </a:p>
      </dgm:t>
    </dgm:pt>
    <dgm:pt modelId="{F596CAC7-CC09-4511-AAED-6F3A7CB4E4D4}">
      <dgm:prSet phldrT="[Texto]" custT="1"/>
      <dgm:spPr>
        <a:solidFill>
          <a:schemeClr val="accent2">
            <a:lumMod val="20000"/>
            <a:lumOff val="80000"/>
            <a:alpha val="90000"/>
          </a:schemeClr>
        </a:solidFill>
      </dgm:spPr>
      <dgm:t>
        <a:bodyPr/>
        <a:lstStyle/>
        <a:p>
          <a:pPr algn="just">
            <a:lnSpc>
              <a:spcPct val="150000"/>
            </a:lnSpc>
          </a:pPr>
          <a:r>
            <a:rPr lang="es-ES" sz="1200" dirty="0" smtClean="0"/>
            <a:t>Según el estudio financiero, los indicadores analizados arrojan como resultado la factibilidad de llevar a cabo este estudio.</a:t>
          </a:r>
          <a:endParaRPr lang="es-EC" sz="1200" dirty="0"/>
        </a:p>
      </dgm:t>
    </dgm:pt>
    <dgm:pt modelId="{D25F0B14-E668-4504-BD7A-C89C9B0830C3}" type="parTrans" cxnId="{29BBAA6C-6AD2-44F7-9B5A-3BBFC36478E4}">
      <dgm:prSet/>
      <dgm:spPr/>
      <dgm:t>
        <a:bodyPr/>
        <a:lstStyle/>
        <a:p>
          <a:endParaRPr lang="es-EC" sz="1200"/>
        </a:p>
      </dgm:t>
    </dgm:pt>
    <dgm:pt modelId="{EC9BA92F-ED8D-4E58-8A1C-4BD15610B1DF}" type="sibTrans" cxnId="{29BBAA6C-6AD2-44F7-9B5A-3BBFC36478E4}">
      <dgm:prSet/>
      <dgm:spPr>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C5DD21A7-9CA2-4F1E-829E-D13FBA40F460}">
      <dgm:prSet phldrT="[Texto]" custT="1"/>
      <dgm:spPr>
        <a:solidFill>
          <a:schemeClr val="accent2">
            <a:lumMod val="20000"/>
            <a:lumOff val="80000"/>
            <a:alpha val="90000"/>
          </a:schemeClr>
        </a:solidFill>
      </dgm:spPr>
      <dgm:t>
        <a:bodyPr/>
        <a:lstStyle/>
        <a:p>
          <a:pPr algn="just">
            <a:lnSpc>
              <a:spcPct val="150000"/>
            </a:lnSpc>
          </a:pPr>
          <a:r>
            <a:rPr lang="es-ES" sz="1200" dirty="0" smtClean="0"/>
            <a:t>Difundir este proyecto para hacer realidad la ejecución, promocionando los pros obtenidos de acuerdo a lo analizado en el estudio financiero.</a:t>
          </a:r>
          <a:endParaRPr lang="es-EC" sz="1200" dirty="0"/>
        </a:p>
      </dgm:t>
    </dgm:pt>
    <dgm:pt modelId="{DC1EF2F4-5EDC-4AAE-9C8D-2B08ACC64E35}" type="parTrans" cxnId="{B4693421-5B3F-4DA6-A387-E4B789BCE82C}">
      <dgm:prSet/>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2D8DA2F1-4392-4EF5-A670-27FCB9C82DB3}" type="sibTrans" cxnId="{B4693421-5B3F-4DA6-A387-E4B789BCE82C}">
      <dgm:prSet/>
      <dgm:spPr>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dgm:spPr>
      <dgm:t>
        <a:bodyPr/>
        <a:lstStyle/>
        <a:p>
          <a:endParaRPr lang="es-EC" sz="1200"/>
        </a:p>
      </dgm:t>
    </dgm:pt>
    <dgm:pt modelId="{DBE28081-2C8A-4796-89EA-24FE5F6257EE}">
      <dgm:prSet phldrT="[Texto]" custT="1"/>
      <dgm:spPr>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dgm:spPr>
      <dgm:t>
        <a:bodyPr/>
        <a:lstStyle/>
        <a:p>
          <a:r>
            <a:rPr lang="es-EC" sz="1800" b="1" dirty="0" smtClean="0"/>
            <a:t>Recomendaciones</a:t>
          </a:r>
          <a:endParaRPr lang="es-EC" sz="1800" b="1" dirty="0"/>
        </a:p>
      </dgm:t>
    </dgm:pt>
    <dgm:pt modelId="{79332FC1-8AD7-405A-A786-17D31AAE46CA}" type="sibTrans" cxnId="{0050E55B-3EEE-4980-B55F-926DAE1FEBF2}">
      <dgm:prSet/>
      <dgm:spPr/>
      <dgm:t>
        <a:bodyPr/>
        <a:lstStyle/>
        <a:p>
          <a:endParaRPr lang="es-EC" sz="1200"/>
        </a:p>
      </dgm:t>
    </dgm:pt>
    <dgm:pt modelId="{57E7E31B-97A5-4F65-96A4-C5B0D5ECA90E}" type="parTrans" cxnId="{0050E55B-3EEE-4980-B55F-926DAE1FEBF2}">
      <dgm:prSet/>
      <dgm:spPr/>
      <dgm:t>
        <a:bodyPr/>
        <a:lstStyle/>
        <a:p>
          <a:endParaRPr lang="es-EC" sz="1200"/>
        </a:p>
      </dgm:t>
    </dgm:pt>
    <dgm:pt modelId="{0A185BD0-6F63-4DA8-BF69-5A2D6F06A3D2}" type="pres">
      <dgm:prSet presAssocID="{06722AD3-34F1-4C4A-BFE7-5C4A4E115997}" presName="Name0" presStyleCnt="0">
        <dgm:presLayoutVars>
          <dgm:dir/>
          <dgm:animLvl val="lvl"/>
          <dgm:resizeHandles val="exact"/>
        </dgm:presLayoutVars>
      </dgm:prSet>
      <dgm:spPr/>
      <dgm:t>
        <a:bodyPr/>
        <a:lstStyle/>
        <a:p>
          <a:endParaRPr lang="es-EC"/>
        </a:p>
      </dgm:t>
    </dgm:pt>
    <dgm:pt modelId="{E5D886F4-C2E7-4D96-9E46-1889F46B0D54}" type="pres">
      <dgm:prSet presAssocID="{ABDEC451-4D00-4172-9E26-F75873CFB8DD}" presName="vertFlow" presStyleCnt="0"/>
      <dgm:spPr/>
    </dgm:pt>
    <dgm:pt modelId="{3F73F0FE-F750-47C8-BED0-1A03B75C5A8C}" type="pres">
      <dgm:prSet presAssocID="{ABDEC451-4D00-4172-9E26-F75873CFB8DD}" presName="header" presStyleLbl="node1" presStyleIdx="0" presStyleCnt="2" custLinFactNeighborX="-1439" custLinFactNeighborY="-90559"/>
      <dgm:spPr/>
      <dgm:t>
        <a:bodyPr/>
        <a:lstStyle/>
        <a:p>
          <a:endParaRPr lang="es-EC"/>
        </a:p>
      </dgm:t>
    </dgm:pt>
    <dgm:pt modelId="{0343523C-67E4-4E6F-85C6-7CA454E8EF96}" type="pres">
      <dgm:prSet presAssocID="{D25F0B14-E668-4504-BD7A-C89C9B0830C3}" presName="parTrans" presStyleLbl="sibTrans2D1" presStyleIdx="0" presStyleCnt="2"/>
      <dgm:spPr/>
      <dgm:t>
        <a:bodyPr/>
        <a:lstStyle/>
        <a:p>
          <a:endParaRPr lang="es-EC"/>
        </a:p>
      </dgm:t>
    </dgm:pt>
    <dgm:pt modelId="{06EB6637-F729-4686-9D81-6B4E9418FCAD}" type="pres">
      <dgm:prSet presAssocID="{F596CAC7-CC09-4511-AAED-6F3A7CB4E4D4}" presName="child" presStyleLbl="alignAccFollowNode1" presStyleIdx="0" presStyleCnt="2" custScaleX="163661" custScaleY="355846" custLinFactNeighborX="-3137" custLinFactNeighborY="32391">
        <dgm:presLayoutVars>
          <dgm:chMax val="0"/>
          <dgm:bulletEnabled val="1"/>
        </dgm:presLayoutVars>
      </dgm:prSet>
      <dgm:spPr/>
      <dgm:t>
        <a:bodyPr/>
        <a:lstStyle/>
        <a:p>
          <a:endParaRPr lang="es-EC"/>
        </a:p>
      </dgm:t>
    </dgm:pt>
    <dgm:pt modelId="{0E18C142-6A2D-49E6-B2AF-F528C69CF6C9}" type="pres">
      <dgm:prSet presAssocID="{ABDEC451-4D00-4172-9E26-F75873CFB8DD}" presName="hSp" presStyleCnt="0"/>
      <dgm:spPr/>
    </dgm:pt>
    <dgm:pt modelId="{CD350A6E-6C22-4A4B-880B-AFD0C3779D89}" type="pres">
      <dgm:prSet presAssocID="{DBE28081-2C8A-4796-89EA-24FE5F6257EE}" presName="vertFlow" presStyleCnt="0"/>
      <dgm:spPr/>
    </dgm:pt>
    <dgm:pt modelId="{CF9E3001-ACA2-4E45-89CB-3277EF414EAD}" type="pres">
      <dgm:prSet presAssocID="{DBE28081-2C8A-4796-89EA-24FE5F6257EE}" presName="header" presStyleLbl="node1" presStyleIdx="1" presStyleCnt="2" custLinFactNeighborX="-1361" custLinFactNeighborY="-90559"/>
      <dgm:spPr/>
      <dgm:t>
        <a:bodyPr/>
        <a:lstStyle/>
        <a:p>
          <a:endParaRPr lang="es-EC"/>
        </a:p>
      </dgm:t>
    </dgm:pt>
    <dgm:pt modelId="{0319724B-7056-4FB9-BAE6-8E60F278CC44}" type="pres">
      <dgm:prSet presAssocID="{DC1EF2F4-5EDC-4AAE-9C8D-2B08ACC64E35}" presName="parTrans" presStyleLbl="sibTrans2D1" presStyleIdx="1" presStyleCnt="2"/>
      <dgm:spPr/>
      <dgm:t>
        <a:bodyPr/>
        <a:lstStyle/>
        <a:p>
          <a:endParaRPr lang="es-EC"/>
        </a:p>
      </dgm:t>
    </dgm:pt>
    <dgm:pt modelId="{462C134C-D3DF-452C-B853-5A28261EE2D1}" type="pres">
      <dgm:prSet presAssocID="{C5DD21A7-9CA2-4F1E-829E-D13FBA40F460}" presName="child" presStyleLbl="alignAccFollowNode1" presStyleIdx="1" presStyleCnt="2" custScaleX="157915" custScaleY="362316" custLinFactNeighborX="-167" custLinFactNeighborY="31250">
        <dgm:presLayoutVars>
          <dgm:chMax val="0"/>
          <dgm:bulletEnabled val="1"/>
        </dgm:presLayoutVars>
      </dgm:prSet>
      <dgm:spPr/>
      <dgm:t>
        <a:bodyPr/>
        <a:lstStyle/>
        <a:p>
          <a:endParaRPr lang="es-EC"/>
        </a:p>
      </dgm:t>
    </dgm:pt>
  </dgm:ptLst>
  <dgm:cxnLst>
    <dgm:cxn modelId="{0050E55B-3EEE-4980-B55F-926DAE1FEBF2}" srcId="{06722AD3-34F1-4C4A-BFE7-5C4A4E115997}" destId="{DBE28081-2C8A-4796-89EA-24FE5F6257EE}" srcOrd="1" destOrd="0" parTransId="{57E7E31B-97A5-4F65-96A4-C5B0D5ECA90E}" sibTransId="{79332FC1-8AD7-405A-A786-17D31AAE46CA}"/>
    <dgm:cxn modelId="{8EF5F74E-56D5-4819-921C-D7ABCC84DFF9}" type="presOf" srcId="{DC1EF2F4-5EDC-4AAE-9C8D-2B08ACC64E35}" destId="{0319724B-7056-4FB9-BAE6-8E60F278CC44}" srcOrd="0" destOrd="0" presId="urn:microsoft.com/office/officeart/2005/8/layout/lProcess1"/>
    <dgm:cxn modelId="{29BBAA6C-6AD2-44F7-9B5A-3BBFC36478E4}" srcId="{ABDEC451-4D00-4172-9E26-F75873CFB8DD}" destId="{F596CAC7-CC09-4511-AAED-6F3A7CB4E4D4}" srcOrd="0" destOrd="0" parTransId="{D25F0B14-E668-4504-BD7A-C89C9B0830C3}" sibTransId="{EC9BA92F-ED8D-4E58-8A1C-4BD15610B1DF}"/>
    <dgm:cxn modelId="{D8C83F1C-250B-4335-8A0E-13B61C300DA5}" type="presOf" srcId="{06722AD3-34F1-4C4A-BFE7-5C4A4E115997}" destId="{0A185BD0-6F63-4DA8-BF69-5A2D6F06A3D2}" srcOrd="0" destOrd="0" presId="urn:microsoft.com/office/officeart/2005/8/layout/lProcess1"/>
    <dgm:cxn modelId="{6F22740F-4D2D-49B1-B482-CE8DAC4C4348}" type="presOf" srcId="{D25F0B14-E668-4504-BD7A-C89C9B0830C3}" destId="{0343523C-67E4-4E6F-85C6-7CA454E8EF96}" srcOrd="0" destOrd="0" presId="urn:microsoft.com/office/officeart/2005/8/layout/lProcess1"/>
    <dgm:cxn modelId="{A2090E8A-5637-478A-A79D-33B89690A55A}" srcId="{06722AD3-34F1-4C4A-BFE7-5C4A4E115997}" destId="{ABDEC451-4D00-4172-9E26-F75873CFB8DD}" srcOrd="0" destOrd="0" parTransId="{5363A1DD-58AA-4917-8EE1-CD1B1A0CC43C}" sibTransId="{725945DE-7910-4AD9-B6B8-AEC4F763B123}"/>
    <dgm:cxn modelId="{92B2BEF6-B359-4AF4-BCBF-4B2361836F1A}" type="presOf" srcId="{C5DD21A7-9CA2-4F1E-829E-D13FBA40F460}" destId="{462C134C-D3DF-452C-B853-5A28261EE2D1}" srcOrd="0" destOrd="0" presId="urn:microsoft.com/office/officeart/2005/8/layout/lProcess1"/>
    <dgm:cxn modelId="{B4693421-5B3F-4DA6-A387-E4B789BCE82C}" srcId="{DBE28081-2C8A-4796-89EA-24FE5F6257EE}" destId="{C5DD21A7-9CA2-4F1E-829E-D13FBA40F460}" srcOrd="0" destOrd="0" parTransId="{DC1EF2F4-5EDC-4AAE-9C8D-2B08ACC64E35}" sibTransId="{2D8DA2F1-4392-4EF5-A670-27FCB9C82DB3}"/>
    <dgm:cxn modelId="{1A62F38C-E9CD-41A7-B6E5-2FB767E72B0C}" type="presOf" srcId="{F596CAC7-CC09-4511-AAED-6F3A7CB4E4D4}" destId="{06EB6637-F729-4686-9D81-6B4E9418FCAD}" srcOrd="0" destOrd="0" presId="urn:microsoft.com/office/officeart/2005/8/layout/lProcess1"/>
    <dgm:cxn modelId="{E3F00E38-772C-46C7-8E28-7790C7ACFB25}" type="presOf" srcId="{ABDEC451-4D00-4172-9E26-F75873CFB8DD}" destId="{3F73F0FE-F750-47C8-BED0-1A03B75C5A8C}" srcOrd="0" destOrd="0" presId="urn:microsoft.com/office/officeart/2005/8/layout/lProcess1"/>
    <dgm:cxn modelId="{F280DE51-CB23-4399-A925-6D2412BC72BA}" type="presOf" srcId="{DBE28081-2C8A-4796-89EA-24FE5F6257EE}" destId="{CF9E3001-ACA2-4E45-89CB-3277EF414EAD}" srcOrd="0" destOrd="0" presId="urn:microsoft.com/office/officeart/2005/8/layout/lProcess1"/>
    <dgm:cxn modelId="{09A1F385-29C8-4699-85C3-25CBE4FB5167}" type="presParOf" srcId="{0A185BD0-6F63-4DA8-BF69-5A2D6F06A3D2}" destId="{E5D886F4-C2E7-4D96-9E46-1889F46B0D54}" srcOrd="0" destOrd="0" presId="urn:microsoft.com/office/officeart/2005/8/layout/lProcess1"/>
    <dgm:cxn modelId="{F20A1D45-BBF8-4A24-8537-CDEF95668E67}" type="presParOf" srcId="{E5D886F4-C2E7-4D96-9E46-1889F46B0D54}" destId="{3F73F0FE-F750-47C8-BED0-1A03B75C5A8C}" srcOrd="0" destOrd="0" presId="urn:microsoft.com/office/officeart/2005/8/layout/lProcess1"/>
    <dgm:cxn modelId="{31FEC178-8FD4-4985-959B-9C3E78361FB7}" type="presParOf" srcId="{E5D886F4-C2E7-4D96-9E46-1889F46B0D54}" destId="{0343523C-67E4-4E6F-85C6-7CA454E8EF96}" srcOrd="1" destOrd="0" presId="urn:microsoft.com/office/officeart/2005/8/layout/lProcess1"/>
    <dgm:cxn modelId="{35D4780A-022B-4987-A1B8-1E9A7CB6D4DE}" type="presParOf" srcId="{E5D886F4-C2E7-4D96-9E46-1889F46B0D54}" destId="{06EB6637-F729-4686-9D81-6B4E9418FCAD}" srcOrd="2" destOrd="0" presId="urn:microsoft.com/office/officeart/2005/8/layout/lProcess1"/>
    <dgm:cxn modelId="{20A1B2DB-97BC-4F67-B979-536304F48452}" type="presParOf" srcId="{0A185BD0-6F63-4DA8-BF69-5A2D6F06A3D2}" destId="{0E18C142-6A2D-49E6-B2AF-F528C69CF6C9}" srcOrd="1" destOrd="0" presId="urn:microsoft.com/office/officeart/2005/8/layout/lProcess1"/>
    <dgm:cxn modelId="{5892A9AE-ED89-4C95-A9D3-94E72441DE17}" type="presParOf" srcId="{0A185BD0-6F63-4DA8-BF69-5A2D6F06A3D2}" destId="{CD350A6E-6C22-4A4B-880B-AFD0C3779D89}" srcOrd="2" destOrd="0" presId="urn:microsoft.com/office/officeart/2005/8/layout/lProcess1"/>
    <dgm:cxn modelId="{38047F64-B2A8-40AC-A80D-A93C5391EC6E}" type="presParOf" srcId="{CD350A6E-6C22-4A4B-880B-AFD0C3779D89}" destId="{CF9E3001-ACA2-4E45-89CB-3277EF414EAD}" srcOrd="0" destOrd="0" presId="urn:microsoft.com/office/officeart/2005/8/layout/lProcess1"/>
    <dgm:cxn modelId="{832D01F7-A3E1-4F72-8FCB-7F6BBB12E022}" type="presParOf" srcId="{CD350A6E-6C22-4A4B-880B-AFD0C3779D89}" destId="{0319724B-7056-4FB9-BAE6-8E60F278CC44}" srcOrd="1" destOrd="0" presId="urn:microsoft.com/office/officeart/2005/8/layout/lProcess1"/>
    <dgm:cxn modelId="{4DBC9FE0-B928-4C6C-AD91-A791A8449BC7}" type="presParOf" srcId="{CD350A6E-6C22-4A4B-880B-AFD0C3779D89}" destId="{462C134C-D3DF-452C-B853-5A28261EE2D1}" srcOrd="2"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3ADC8A-FEC8-4731-BCA9-198D94FF6BF8}" type="doc">
      <dgm:prSet loTypeId="urn:microsoft.com/office/officeart/2005/8/layout/vList5" loCatId="list" qsTypeId="urn:microsoft.com/office/officeart/2005/8/quickstyle/simple3" qsCatId="simple" csTypeId="urn:microsoft.com/office/officeart/2005/8/colors/colorful1#1" csCatId="colorful" phldr="1"/>
      <dgm:spPr/>
      <dgm:t>
        <a:bodyPr/>
        <a:lstStyle/>
        <a:p>
          <a:endParaRPr lang="es-EC"/>
        </a:p>
      </dgm:t>
    </dgm:pt>
    <dgm:pt modelId="{A973C7FF-EC01-42CA-A24F-87D79C112098}">
      <dgm:prSet phldrT="[Texto]"/>
      <dgm:spPr/>
      <dgm:t>
        <a:bodyPr/>
        <a:lstStyle/>
        <a:p>
          <a:r>
            <a:rPr lang="es-EC" dirty="0" smtClean="0"/>
            <a:t>Sustitución selectiva de importaciones</a:t>
          </a:r>
          <a:endParaRPr lang="es-EC" dirty="0"/>
        </a:p>
      </dgm:t>
    </dgm:pt>
    <dgm:pt modelId="{A15429CC-9360-46CE-9F85-D5BCFB1E7D5B}" type="parTrans" cxnId="{D137C762-4504-4AC4-BCAC-336B5D838228}">
      <dgm:prSet/>
      <dgm:spPr/>
      <dgm:t>
        <a:bodyPr/>
        <a:lstStyle/>
        <a:p>
          <a:endParaRPr lang="es-EC"/>
        </a:p>
      </dgm:t>
    </dgm:pt>
    <dgm:pt modelId="{64BFC09A-4BE6-49EF-917D-608C5255C59D}" type="sibTrans" cxnId="{D137C762-4504-4AC4-BCAC-336B5D838228}">
      <dgm:prSet/>
      <dgm:spPr/>
      <dgm:t>
        <a:bodyPr/>
        <a:lstStyle/>
        <a:p>
          <a:endParaRPr lang="es-EC"/>
        </a:p>
      </dgm:t>
    </dgm:pt>
    <dgm:pt modelId="{D07E39B3-A9AF-4DAF-93A2-473FA9E16882}">
      <dgm:prSet phldrT="[Texto]" custT="1"/>
      <dgm:spPr/>
      <dgm:t>
        <a:bodyPr/>
        <a:lstStyle/>
        <a:p>
          <a:pPr algn="just"/>
          <a:r>
            <a:rPr lang="es-EC" sz="1500" dirty="0" smtClean="0"/>
            <a:t>Aumentar la participación de las industrias nuevas </a:t>
          </a:r>
          <a:endParaRPr lang="es-EC" sz="1500" dirty="0"/>
        </a:p>
      </dgm:t>
    </dgm:pt>
    <dgm:pt modelId="{AB2D6E6A-7D53-4F02-90BE-B0347BD4A0FA}" type="parTrans" cxnId="{B422F0B2-216D-492D-B813-AE58A7FE4A75}">
      <dgm:prSet/>
      <dgm:spPr/>
      <dgm:t>
        <a:bodyPr/>
        <a:lstStyle/>
        <a:p>
          <a:endParaRPr lang="es-EC"/>
        </a:p>
      </dgm:t>
    </dgm:pt>
    <dgm:pt modelId="{0D340155-E3E5-408B-B826-0230D7E78561}" type="sibTrans" cxnId="{B422F0B2-216D-492D-B813-AE58A7FE4A75}">
      <dgm:prSet/>
      <dgm:spPr/>
      <dgm:t>
        <a:bodyPr/>
        <a:lstStyle/>
        <a:p>
          <a:endParaRPr lang="es-EC"/>
        </a:p>
      </dgm:t>
    </dgm:pt>
    <dgm:pt modelId="{7D6C64D8-2083-4677-97AF-408C77BA65B0}">
      <dgm:prSet phldrT="[Texto]"/>
      <dgm:spPr/>
      <dgm:t>
        <a:bodyPr/>
        <a:lstStyle/>
        <a:p>
          <a:r>
            <a:rPr lang="es-EC" dirty="0" smtClean="0"/>
            <a:t>Incremento de la productividad por medio de la expansión de encadenamientos productivos</a:t>
          </a:r>
          <a:endParaRPr lang="es-EC" dirty="0"/>
        </a:p>
      </dgm:t>
    </dgm:pt>
    <dgm:pt modelId="{5100CB19-479A-48BE-8812-57D028E6532D}" type="parTrans" cxnId="{42B1AC0D-AD1C-4AFC-8941-0608DF2D7819}">
      <dgm:prSet/>
      <dgm:spPr/>
      <dgm:t>
        <a:bodyPr/>
        <a:lstStyle/>
        <a:p>
          <a:endParaRPr lang="es-EC"/>
        </a:p>
      </dgm:t>
    </dgm:pt>
    <dgm:pt modelId="{8C6B0821-9097-4DCC-82F7-CA00590621B0}" type="sibTrans" cxnId="{42B1AC0D-AD1C-4AFC-8941-0608DF2D7819}">
      <dgm:prSet/>
      <dgm:spPr/>
      <dgm:t>
        <a:bodyPr/>
        <a:lstStyle/>
        <a:p>
          <a:endParaRPr lang="es-EC"/>
        </a:p>
      </dgm:t>
    </dgm:pt>
    <dgm:pt modelId="{9C042E25-70D3-4F25-882C-D797CC6C253A}">
      <dgm:prSet phldrT="[Texto]" custT="1"/>
      <dgm:spPr/>
      <dgm:t>
        <a:bodyPr/>
        <a:lstStyle/>
        <a:p>
          <a:pPr algn="just"/>
          <a:r>
            <a:rPr lang="es-EC" sz="1500" dirty="0" smtClean="0"/>
            <a:t>Conexión entre el productor (materia prima), fabricante, exportador e importador</a:t>
          </a:r>
          <a:endParaRPr lang="es-EC" sz="1500" dirty="0"/>
        </a:p>
      </dgm:t>
    </dgm:pt>
    <dgm:pt modelId="{F3489017-3657-4841-A42C-92089C283CC6}" type="parTrans" cxnId="{65D8F5F7-AE2E-4F71-B514-83D64EAC4148}">
      <dgm:prSet/>
      <dgm:spPr/>
      <dgm:t>
        <a:bodyPr/>
        <a:lstStyle/>
        <a:p>
          <a:endParaRPr lang="es-EC"/>
        </a:p>
      </dgm:t>
    </dgm:pt>
    <dgm:pt modelId="{10E498E9-36A1-4702-9122-7AC4CFE08FDA}" type="sibTrans" cxnId="{65D8F5F7-AE2E-4F71-B514-83D64EAC4148}">
      <dgm:prSet/>
      <dgm:spPr/>
      <dgm:t>
        <a:bodyPr/>
        <a:lstStyle/>
        <a:p>
          <a:endParaRPr lang="es-EC"/>
        </a:p>
      </dgm:t>
    </dgm:pt>
    <dgm:pt modelId="{194F7FC6-4CB8-41D4-B6EC-56233EF413AC}">
      <dgm:prSet phldrT="[Texto]"/>
      <dgm:spPr/>
      <dgm:t>
        <a:bodyPr/>
        <a:lstStyle/>
        <a:p>
          <a:r>
            <a:rPr lang="es-EC" dirty="0" smtClean="0"/>
            <a:t>Diversificación productiva</a:t>
          </a:r>
          <a:endParaRPr lang="es-EC" dirty="0"/>
        </a:p>
      </dgm:t>
    </dgm:pt>
    <dgm:pt modelId="{CD38DFB9-2319-4A10-92D1-805FDE9E9831}" type="parTrans" cxnId="{26E697C6-DAE8-4E6C-8DBF-959154F22BA0}">
      <dgm:prSet/>
      <dgm:spPr/>
      <dgm:t>
        <a:bodyPr/>
        <a:lstStyle/>
        <a:p>
          <a:endParaRPr lang="es-EC"/>
        </a:p>
      </dgm:t>
    </dgm:pt>
    <dgm:pt modelId="{13A4F314-5197-484A-81B0-04E49FE56896}" type="sibTrans" cxnId="{26E697C6-DAE8-4E6C-8DBF-959154F22BA0}">
      <dgm:prSet/>
      <dgm:spPr/>
      <dgm:t>
        <a:bodyPr/>
        <a:lstStyle/>
        <a:p>
          <a:endParaRPr lang="es-EC"/>
        </a:p>
      </dgm:t>
    </dgm:pt>
    <dgm:pt modelId="{7FA3451F-B59C-44AB-A401-3DA6C9865D85}">
      <dgm:prSet phldrT="[Texto]" custT="1"/>
      <dgm:spPr/>
      <dgm:t>
        <a:bodyPr/>
        <a:lstStyle/>
        <a:p>
          <a:pPr algn="just"/>
          <a:r>
            <a:rPr lang="es-EC" sz="1500" smtClean="0"/>
            <a:t>Innovar</a:t>
          </a:r>
          <a:endParaRPr lang="es-EC" sz="1500" dirty="0"/>
        </a:p>
      </dgm:t>
    </dgm:pt>
    <dgm:pt modelId="{6ED6142C-38ED-45C1-97E7-38310AEBA1F2}" type="parTrans" cxnId="{D8E1F797-BE33-4596-92F0-474900F2A4C3}">
      <dgm:prSet/>
      <dgm:spPr/>
      <dgm:t>
        <a:bodyPr/>
        <a:lstStyle/>
        <a:p>
          <a:endParaRPr lang="es-EC"/>
        </a:p>
      </dgm:t>
    </dgm:pt>
    <dgm:pt modelId="{7D6F4815-408D-4DDA-BFE6-6E6693B1543F}" type="sibTrans" cxnId="{D8E1F797-BE33-4596-92F0-474900F2A4C3}">
      <dgm:prSet/>
      <dgm:spPr/>
      <dgm:t>
        <a:bodyPr/>
        <a:lstStyle/>
        <a:p>
          <a:endParaRPr lang="es-EC"/>
        </a:p>
      </dgm:t>
    </dgm:pt>
    <dgm:pt modelId="{79D148B4-5F7A-4F5C-AD2A-F05AE427090F}">
      <dgm:prSet phldrT="[Texto]" custT="1"/>
      <dgm:spPr/>
      <dgm:t>
        <a:bodyPr/>
        <a:lstStyle/>
        <a:p>
          <a:pPr algn="just"/>
          <a:r>
            <a:rPr lang="es-EC" sz="1500" dirty="0" smtClean="0"/>
            <a:t>Implementación de nuevas tecnologías que permitan un desarrollo sostenible </a:t>
          </a:r>
          <a:endParaRPr lang="es-EC" sz="1500" dirty="0"/>
        </a:p>
      </dgm:t>
    </dgm:pt>
    <dgm:pt modelId="{377C8A70-A827-44B1-8FEF-19B1E267A802}" type="parTrans" cxnId="{AC0A09AC-129B-4B13-A2BD-13C37FA250F6}">
      <dgm:prSet/>
      <dgm:spPr/>
      <dgm:t>
        <a:bodyPr/>
        <a:lstStyle/>
        <a:p>
          <a:endParaRPr lang="es-EC"/>
        </a:p>
      </dgm:t>
    </dgm:pt>
    <dgm:pt modelId="{6C42ED55-2284-48CF-BE8D-E952C3BE41F0}" type="sibTrans" cxnId="{AC0A09AC-129B-4B13-A2BD-13C37FA250F6}">
      <dgm:prSet/>
      <dgm:spPr/>
      <dgm:t>
        <a:bodyPr/>
        <a:lstStyle/>
        <a:p>
          <a:endParaRPr lang="es-EC"/>
        </a:p>
      </dgm:t>
    </dgm:pt>
    <dgm:pt modelId="{3F665C71-0CE7-4C99-A2F1-28D40D397017}">
      <dgm:prSet phldrT="[Texto]" custT="1"/>
      <dgm:spPr/>
      <dgm:t>
        <a:bodyPr/>
        <a:lstStyle/>
        <a:p>
          <a:pPr algn="just"/>
          <a:r>
            <a:rPr lang="es-EC" sz="1500" dirty="0" smtClean="0"/>
            <a:t>Reducir la dependencia externa</a:t>
          </a:r>
          <a:endParaRPr lang="es-EC" sz="1500" dirty="0"/>
        </a:p>
      </dgm:t>
    </dgm:pt>
    <dgm:pt modelId="{32628F15-3C20-437F-88BB-4543707182FB}" type="sibTrans" cxnId="{4D4692FC-2A41-4909-8E45-957AA380F8A4}">
      <dgm:prSet/>
      <dgm:spPr/>
      <dgm:t>
        <a:bodyPr/>
        <a:lstStyle/>
        <a:p>
          <a:endParaRPr lang="es-EC"/>
        </a:p>
      </dgm:t>
    </dgm:pt>
    <dgm:pt modelId="{8B51DCB0-CC93-449D-9D73-61205A1817EA}" type="parTrans" cxnId="{4D4692FC-2A41-4909-8E45-957AA380F8A4}">
      <dgm:prSet/>
      <dgm:spPr/>
      <dgm:t>
        <a:bodyPr/>
        <a:lstStyle/>
        <a:p>
          <a:endParaRPr lang="es-EC"/>
        </a:p>
      </dgm:t>
    </dgm:pt>
    <dgm:pt modelId="{23D0AD85-66A1-497F-8132-3B3C6BAE7820}">
      <dgm:prSet phldrT="[Texto]" custT="1"/>
      <dgm:spPr/>
      <dgm:t>
        <a:bodyPr/>
        <a:lstStyle/>
        <a:p>
          <a:pPr algn="just"/>
          <a:r>
            <a:rPr lang="es-EC" sz="1500" dirty="0" smtClean="0"/>
            <a:t>Especialidad en la fabricación</a:t>
          </a:r>
          <a:endParaRPr lang="es-EC" sz="1500" dirty="0"/>
        </a:p>
      </dgm:t>
    </dgm:pt>
    <dgm:pt modelId="{7DAD474A-45E4-403F-B027-1E755F08B57D}" type="sibTrans" cxnId="{0AF068CB-8A30-489B-A72E-24258EC60039}">
      <dgm:prSet/>
      <dgm:spPr/>
      <dgm:t>
        <a:bodyPr/>
        <a:lstStyle/>
        <a:p>
          <a:endParaRPr lang="es-EC"/>
        </a:p>
      </dgm:t>
    </dgm:pt>
    <dgm:pt modelId="{C372C440-FADF-43ED-AAF2-213F2395B5B6}" type="parTrans" cxnId="{0AF068CB-8A30-489B-A72E-24258EC60039}">
      <dgm:prSet/>
      <dgm:spPr/>
      <dgm:t>
        <a:bodyPr/>
        <a:lstStyle/>
        <a:p>
          <a:endParaRPr lang="es-EC"/>
        </a:p>
      </dgm:t>
    </dgm:pt>
    <dgm:pt modelId="{2104190C-1A78-47ED-BC86-305227701EBD}">
      <dgm:prSet phldrT="[Texto]" custT="1"/>
      <dgm:spPr/>
      <dgm:t>
        <a:bodyPr/>
        <a:lstStyle/>
        <a:p>
          <a:pPr algn="just"/>
          <a:r>
            <a:rPr lang="es-EC" sz="1500" dirty="0" smtClean="0"/>
            <a:t>Exportación con valor agregado</a:t>
          </a:r>
          <a:endParaRPr lang="es-EC" sz="1500" dirty="0"/>
        </a:p>
      </dgm:t>
    </dgm:pt>
    <dgm:pt modelId="{0BD31F4E-E3C5-4E5D-9EDA-EF6C5043C169}" type="sibTrans" cxnId="{F4D2D14F-A296-4349-9D3A-B1723CF21829}">
      <dgm:prSet/>
      <dgm:spPr/>
      <dgm:t>
        <a:bodyPr/>
        <a:lstStyle/>
        <a:p>
          <a:endParaRPr lang="es-EC"/>
        </a:p>
      </dgm:t>
    </dgm:pt>
    <dgm:pt modelId="{6F3070A9-5F89-470F-8442-7C218C92C22A}" type="parTrans" cxnId="{F4D2D14F-A296-4349-9D3A-B1723CF21829}">
      <dgm:prSet/>
      <dgm:spPr/>
      <dgm:t>
        <a:bodyPr/>
        <a:lstStyle/>
        <a:p>
          <a:endParaRPr lang="es-EC"/>
        </a:p>
      </dgm:t>
    </dgm:pt>
    <dgm:pt modelId="{521C4F02-472B-407D-A6EE-85E95ECBB2CD}" type="pres">
      <dgm:prSet presAssocID="{0F3ADC8A-FEC8-4731-BCA9-198D94FF6BF8}" presName="Name0" presStyleCnt="0">
        <dgm:presLayoutVars>
          <dgm:dir/>
          <dgm:animLvl val="lvl"/>
          <dgm:resizeHandles val="exact"/>
        </dgm:presLayoutVars>
      </dgm:prSet>
      <dgm:spPr/>
      <dgm:t>
        <a:bodyPr/>
        <a:lstStyle/>
        <a:p>
          <a:endParaRPr lang="es-EC"/>
        </a:p>
      </dgm:t>
    </dgm:pt>
    <dgm:pt modelId="{DBC87CF1-9592-41D1-BD18-3DEA161C5B91}" type="pres">
      <dgm:prSet presAssocID="{A973C7FF-EC01-42CA-A24F-87D79C112098}" presName="linNode" presStyleCnt="0"/>
      <dgm:spPr/>
      <dgm:t>
        <a:bodyPr/>
        <a:lstStyle/>
        <a:p>
          <a:endParaRPr lang="es-EC"/>
        </a:p>
      </dgm:t>
    </dgm:pt>
    <dgm:pt modelId="{AE5E6B8F-2F13-4D8D-A773-372B24D7A8E7}" type="pres">
      <dgm:prSet presAssocID="{A973C7FF-EC01-42CA-A24F-87D79C112098}" presName="parentText" presStyleLbl="node1" presStyleIdx="0" presStyleCnt="3">
        <dgm:presLayoutVars>
          <dgm:chMax val="1"/>
          <dgm:bulletEnabled val="1"/>
        </dgm:presLayoutVars>
      </dgm:prSet>
      <dgm:spPr/>
      <dgm:t>
        <a:bodyPr/>
        <a:lstStyle/>
        <a:p>
          <a:endParaRPr lang="es-EC"/>
        </a:p>
      </dgm:t>
    </dgm:pt>
    <dgm:pt modelId="{7A5D3F49-6FBF-4DAD-A8C5-E88862B98DA0}" type="pres">
      <dgm:prSet presAssocID="{A973C7FF-EC01-42CA-A24F-87D79C112098}" presName="descendantText" presStyleLbl="alignAccFollowNode1" presStyleIdx="0" presStyleCnt="3">
        <dgm:presLayoutVars>
          <dgm:bulletEnabled val="1"/>
        </dgm:presLayoutVars>
      </dgm:prSet>
      <dgm:spPr/>
      <dgm:t>
        <a:bodyPr/>
        <a:lstStyle/>
        <a:p>
          <a:endParaRPr lang="es-EC"/>
        </a:p>
      </dgm:t>
    </dgm:pt>
    <dgm:pt modelId="{966C5A1C-AD7A-4916-8D68-A60F6CBC234F}" type="pres">
      <dgm:prSet presAssocID="{64BFC09A-4BE6-49EF-917D-608C5255C59D}" presName="sp" presStyleCnt="0"/>
      <dgm:spPr/>
      <dgm:t>
        <a:bodyPr/>
        <a:lstStyle/>
        <a:p>
          <a:endParaRPr lang="es-EC"/>
        </a:p>
      </dgm:t>
    </dgm:pt>
    <dgm:pt modelId="{F8D57630-6A65-4536-BC21-5B7E389BD4AD}" type="pres">
      <dgm:prSet presAssocID="{7D6C64D8-2083-4677-97AF-408C77BA65B0}" presName="linNode" presStyleCnt="0"/>
      <dgm:spPr/>
      <dgm:t>
        <a:bodyPr/>
        <a:lstStyle/>
        <a:p>
          <a:endParaRPr lang="es-EC"/>
        </a:p>
      </dgm:t>
    </dgm:pt>
    <dgm:pt modelId="{C8CA1C72-9EC0-4AE9-AE5B-7A16B39C4A15}" type="pres">
      <dgm:prSet presAssocID="{7D6C64D8-2083-4677-97AF-408C77BA65B0}" presName="parentText" presStyleLbl="node1" presStyleIdx="1" presStyleCnt="3">
        <dgm:presLayoutVars>
          <dgm:chMax val="1"/>
          <dgm:bulletEnabled val="1"/>
        </dgm:presLayoutVars>
      </dgm:prSet>
      <dgm:spPr/>
      <dgm:t>
        <a:bodyPr/>
        <a:lstStyle/>
        <a:p>
          <a:endParaRPr lang="es-EC"/>
        </a:p>
      </dgm:t>
    </dgm:pt>
    <dgm:pt modelId="{1C45A97C-A969-4166-8CAD-DCEDF72D49DC}" type="pres">
      <dgm:prSet presAssocID="{7D6C64D8-2083-4677-97AF-408C77BA65B0}" presName="descendantText" presStyleLbl="alignAccFollowNode1" presStyleIdx="1" presStyleCnt="3">
        <dgm:presLayoutVars>
          <dgm:bulletEnabled val="1"/>
        </dgm:presLayoutVars>
      </dgm:prSet>
      <dgm:spPr/>
      <dgm:t>
        <a:bodyPr/>
        <a:lstStyle/>
        <a:p>
          <a:endParaRPr lang="es-EC"/>
        </a:p>
      </dgm:t>
    </dgm:pt>
    <dgm:pt modelId="{57F72822-0337-438D-BE15-5DCA1EE90262}" type="pres">
      <dgm:prSet presAssocID="{8C6B0821-9097-4DCC-82F7-CA00590621B0}" presName="sp" presStyleCnt="0"/>
      <dgm:spPr/>
      <dgm:t>
        <a:bodyPr/>
        <a:lstStyle/>
        <a:p>
          <a:endParaRPr lang="es-EC"/>
        </a:p>
      </dgm:t>
    </dgm:pt>
    <dgm:pt modelId="{1AAF1846-95ED-460C-92E9-73CCA5C5FCD9}" type="pres">
      <dgm:prSet presAssocID="{194F7FC6-4CB8-41D4-B6EC-56233EF413AC}" presName="linNode" presStyleCnt="0"/>
      <dgm:spPr/>
      <dgm:t>
        <a:bodyPr/>
        <a:lstStyle/>
        <a:p>
          <a:endParaRPr lang="es-EC"/>
        </a:p>
      </dgm:t>
    </dgm:pt>
    <dgm:pt modelId="{0FC48A72-95F1-42E3-8A09-15A72B388078}" type="pres">
      <dgm:prSet presAssocID="{194F7FC6-4CB8-41D4-B6EC-56233EF413AC}" presName="parentText" presStyleLbl="node1" presStyleIdx="2" presStyleCnt="3">
        <dgm:presLayoutVars>
          <dgm:chMax val="1"/>
          <dgm:bulletEnabled val="1"/>
        </dgm:presLayoutVars>
      </dgm:prSet>
      <dgm:spPr/>
      <dgm:t>
        <a:bodyPr/>
        <a:lstStyle/>
        <a:p>
          <a:endParaRPr lang="es-EC"/>
        </a:p>
      </dgm:t>
    </dgm:pt>
    <dgm:pt modelId="{54F40DAF-DFAF-439C-AB1A-419F3DC152EC}" type="pres">
      <dgm:prSet presAssocID="{194F7FC6-4CB8-41D4-B6EC-56233EF413AC}" presName="descendantText" presStyleLbl="alignAccFollowNode1" presStyleIdx="2" presStyleCnt="3">
        <dgm:presLayoutVars>
          <dgm:bulletEnabled val="1"/>
        </dgm:presLayoutVars>
      </dgm:prSet>
      <dgm:spPr/>
      <dgm:t>
        <a:bodyPr/>
        <a:lstStyle/>
        <a:p>
          <a:endParaRPr lang="es-EC"/>
        </a:p>
      </dgm:t>
    </dgm:pt>
  </dgm:ptLst>
  <dgm:cxnLst>
    <dgm:cxn modelId="{D8E1F797-BE33-4596-92F0-474900F2A4C3}" srcId="{194F7FC6-4CB8-41D4-B6EC-56233EF413AC}" destId="{7FA3451F-B59C-44AB-A401-3DA6C9865D85}" srcOrd="0" destOrd="0" parTransId="{6ED6142C-38ED-45C1-97E7-38310AEBA1F2}" sibTransId="{7D6F4815-408D-4DDA-BFE6-6E6693B1543F}"/>
    <dgm:cxn modelId="{65D8F5F7-AE2E-4F71-B514-83D64EAC4148}" srcId="{7D6C64D8-2083-4677-97AF-408C77BA65B0}" destId="{9C042E25-70D3-4F25-882C-D797CC6C253A}" srcOrd="0" destOrd="0" parTransId="{F3489017-3657-4841-A42C-92089C283CC6}" sibTransId="{10E498E9-36A1-4702-9122-7AC4CFE08FDA}"/>
    <dgm:cxn modelId="{B422F0B2-216D-492D-B813-AE58A7FE4A75}" srcId="{A973C7FF-EC01-42CA-A24F-87D79C112098}" destId="{D07E39B3-A9AF-4DAF-93A2-473FA9E16882}" srcOrd="0" destOrd="0" parTransId="{AB2D6E6A-7D53-4F02-90BE-B0347BD4A0FA}" sibTransId="{0D340155-E3E5-408B-B826-0230D7E78561}"/>
    <dgm:cxn modelId="{A1852E45-B7AA-4B69-A7B0-B457EA36BA0F}" type="presOf" srcId="{7FA3451F-B59C-44AB-A401-3DA6C9865D85}" destId="{54F40DAF-DFAF-439C-AB1A-419F3DC152EC}" srcOrd="0" destOrd="0" presId="urn:microsoft.com/office/officeart/2005/8/layout/vList5"/>
    <dgm:cxn modelId="{71621E6E-1C90-428F-B3FC-7DA2266760D2}" type="presOf" srcId="{9C042E25-70D3-4F25-882C-D797CC6C253A}" destId="{1C45A97C-A969-4166-8CAD-DCEDF72D49DC}" srcOrd="0" destOrd="0" presId="urn:microsoft.com/office/officeart/2005/8/layout/vList5"/>
    <dgm:cxn modelId="{C61C65A4-9908-482F-8A6A-A3BCC55D5BCC}" type="presOf" srcId="{23D0AD85-66A1-497F-8132-3B3C6BAE7820}" destId="{7A5D3F49-6FBF-4DAD-A8C5-E88862B98DA0}" srcOrd="0" destOrd="1" presId="urn:microsoft.com/office/officeart/2005/8/layout/vList5"/>
    <dgm:cxn modelId="{5739549E-D6FB-4148-9AD6-513E73A6616C}" type="presOf" srcId="{79D148B4-5F7A-4F5C-AD2A-F05AE427090F}" destId="{54F40DAF-DFAF-439C-AB1A-419F3DC152EC}" srcOrd="0" destOrd="1" presId="urn:microsoft.com/office/officeart/2005/8/layout/vList5"/>
    <dgm:cxn modelId="{F4D2D14F-A296-4349-9D3A-B1723CF21829}" srcId="{194F7FC6-4CB8-41D4-B6EC-56233EF413AC}" destId="{2104190C-1A78-47ED-BC86-305227701EBD}" srcOrd="2" destOrd="0" parTransId="{6F3070A9-5F89-470F-8442-7C218C92C22A}" sibTransId="{0BD31F4E-E3C5-4E5D-9EDA-EF6C5043C169}"/>
    <dgm:cxn modelId="{560828B9-B07F-470D-96EB-57F9562D02ED}" type="presOf" srcId="{2104190C-1A78-47ED-BC86-305227701EBD}" destId="{54F40DAF-DFAF-439C-AB1A-419F3DC152EC}" srcOrd="0" destOrd="2" presId="urn:microsoft.com/office/officeart/2005/8/layout/vList5"/>
    <dgm:cxn modelId="{4F79BB74-C9AE-45A3-9405-AF5334FA78E2}" type="presOf" srcId="{A973C7FF-EC01-42CA-A24F-87D79C112098}" destId="{AE5E6B8F-2F13-4D8D-A773-372B24D7A8E7}" srcOrd="0" destOrd="0" presId="urn:microsoft.com/office/officeart/2005/8/layout/vList5"/>
    <dgm:cxn modelId="{26E697C6-DAE8-4E6C-8DBF-959154F22BA0}" srcId="{0F3ADC8A-FEC8-4731-BCA9-198D94FF6BF8}" destId="{194F7FC6-4CB8-41D4-B6EC-56233EF413AC}" srcOrd="2" destOrd="0" parTransId="{CD38DFB9-2319-4A10-92D1-805FDE9E9831}" sibTransId="{13A4F314-5197-484A-81B0-04E49FE56896}"/>
    <dgm:cxn modelId="{D8D2C78E-D014-412B-85EA-F33895D0F3D2}" type="presOf" srcId="{0F3ADC8A-FEC8-4731-BCA9-198D94FF6BF8}" destId="{521C4F02-472B-407D-A6EE-85E95ECBB2CD}" srcOrd="0" destOrd="0" presId="urn:microsoft.com/office/officeart/2005/8/layout/vList5"/>
    <dgm:cxn modelId="{4D4692FC-2A41-4909-8E45-957AA380F8A4}" srcId="{A973C7FF-EC01-42CA-A24F-87D79C112098}" destId="{3F665C71-0CE7-4C99-A2F1-28D40D397017}" srcOrd="2" destOrd="0" parTransId="{8B51DCB0-CC93-449D-9D73-61205A1817EA}" sibTransId="{32628F15-3C20-437F-88BB-4543707182FB}"/>
    <dgm:cxn modelId="{586FFE15-E775-427A-8459-1E6F2810194E}" type="presOf" srcId="{7D6C64D8-2083-4677-97AF-408C77BA65B0}" destId="{C8CA1C72-9EC0-4AE9-AE5B-7A16B39C4A15}" srcOrd="0" destOrd="0" presId="urn:microsoft.com/office/officeart/2005/8/layout/vList5"/>
    <dgm:cxn modelId="{0AF068CB-8A30-489B-A72E-24258EC60039}" srcId="{A973C7FF-EC01-42CA-A24F-87D79C112098}" destId="{23D0AD85-66A1-497F-8132-3B3C6BAE7820}" srcOrd="1" destOrd="0" parTransId="{C372C440-FADF-43ED-AAF2-213F2395B5B6}" sibTransId="{7DAD474A-45E4-403F-B027-1E755F08B57D}"/>
    <dgm:cxn modelId="{B0A9D2E3-8856-43B0-ABFE-A88005D1B5FA}" type="presOf" srcId="{D07E39B3-A9AF-4DAF-93A2-473FA9E16882}" destId="{7A5D3F49-6FBF-4DAD-A8C5-E88862B98DA0}" srcOrd="0" destOrd="0" presId="urn:microsoft.com/office/officeart/2005/8/layout/vList5"/>
    <dgm:cxn modelId="{D137C762-4504-4AC4-BCAC-336B5D838228}" srcId="{0F3ADC8A-FEC8-4731-BCA9-198D94FF6BF8}" destId="{A973C7FF-EC01-42CA-A24F-87D79C112098}" srcOrd="0" destOrd="0" parTransId="{A15429CC-9360-46CE-9F85-D5BCFB1E7D5B}" sibTransId="{64BFC09A-4BE6-49EF-917D-608C5255C59D}"/>
    <dgm:cxn modelId="{29B364C0-4615-40B9-83B1-60E4D7795FE9}" type="presOf" srcId="{3F665C71-0CE7-4C99-A2F1-28D40D397017}" destId="{7A5D3F49-6FBF-4DAD-A8C5-E88862B98DA0}" srcOrd="0" destOrd="2" presId="urn:microsoft.com/office/officeart/2005/8/layout/vList5"/>
    <dgm:cxn modelId="{42B1AC0D-AD1C-4AFC-8941-0608DF2D7819}" srcId="{0F3ADC8A-FEC8-4731-BCA9-198D94FF6BF8}" destId="{7D6C64D8-2083-4677-97AF-408C77BA65B0}" srcOrd="1" destOrd="0" parTransId="{5100CB19-479A-48BE-8812-57D028E6532D}" sibTransId="{8C6B0821-9097-4DCC-82F7-CA00590621B0}"/>
    <dgm:cxn modelId="{314D24F9-484A-425A-B4AC-42FF375E7898}" type="presOf" srcId="{194F7FC6-4CB8-41D4-B6EC-56233EF413AC}" destId="{0FC48A72-95F1-42E3-8A09-15A72B388078}" srcOrd="0" destOrd="0" presId="urn:microsoft.com/office/officeart/2005/8/layout/vList5"/>
    <dgm:cxn modelId="{AC0A09AC-129B-4B13-A2BD-13C37FA250F6}" srcId="{194F7FC6-4CB8-41D4-B6EC-56233EF413AC}" destId="{79D148B4-5F7A-4F5C-AD2A-F05AE427090F}" srcOrd="1" destOrd="0" parTransId="{377C8A70-A827-44B1-8FEF-19B1E267A802}" sibTransId="{6C42ED55-2284-48CF-BE8D-E952C3BE41F0}"/>
    <dgm:cxn modelId="{437AD4E2-5D7E-423C-9D51-BFE33CEC34D0}" type="presParOf" srcId="{521C4F02-472B-407D-A6EE-85E95ECBB2CD}" destId="{DBC87CF1-9592-41D1-BD18-3DEA161C5B91}" srcOrd="0" destOrd="0" presId="urn:microsoft.com/office/officeart/2005/8/layout/vList5"/>
    <dgm:cxn modelId="{5EEA8C0A-1E36-44AF-8CB4-BDB8520C3CF2}" type="presParOf" srcId="{DBC87CF1-9592-41D1-BD18-3DEA161C5B91}" destId="{AE5E6B8F-2F13-4D8D-A773-372B24D7A8E7}" srcOrd="0" destOrd="0" presId="urn:microsoft.com/office/officeart/2005/8/layout/vList5"/>
    <dgm:cxn modelId="{26AF3990-0D44-4C0C-B0F1-7545FD1D7855}" type="presParOf" srcId="{DBC87CF1-9592-41D1-BD18-3DEA161C5B91}" destId="{7A5D3F49-6FBF-4DAD-A8C5-E88862B98DA0}" srcOrd="1" destOrd="0" presId="urn:microsoft.com/office/officeart/2005/8/layout/vList5"/>
    <dgm:cxn modelId="{82FF7428-8276-4247-9865-5316EF0FD2E2}" type="presParOf" srcId="{521C4F02-472B-407D-A6EE-85E95ECBB2CD}" destId="{966C5A1C-AD7A-4916-8D68-A60F6CBC234F}" srcOrd="1" destOrd="0" presId="urn:microsoft.com/office/officeart/2005/8/layout/vList5"/>
    <dgm:cxn modelId="{43C71563-0700-4501-8C4A-094B69C5DE1F}" type="presParOf" srcId="{521C4F02-472B-407D-A6EE-85E95ECBB2CD}" destId="{F8D57630-6A65-4536-BC21-5B7E389BD4AD}" srcOrd="2" destOrd="0" presId="urn:microsoft.com/office/officeart/2005/8/layout/vList5"/>
    <dgm:cxn modelId="{1B7D6613-3ABD-4EEC-961A-DC539D2B1673}" type="presParOf" srcId="{F8D57630-6A65-4536-BC21-5B7E389BD4AD}" destId="{C8CA1C72-9EC0-4AE9-AE5B-7A16B39C4A15}" srcOrd="0" destOrd="0" presId="urn:microsoft.com/office/officeart/2005/8/layout/vList5"/>
    <dgm:cxn modelId="{50212233-5965-4726-AB28-84D6732508C6}" type="presParOf" srcId="{F8D57630-6A65-4536-BC21-5B7E389BD4AD}" destId="{1C45A97C-A969-4166-8CAD-DCEDF72D49DC}" srcOrd="1" destOrd="0" presId="urn:microsoft.com/office/officeart/2005/8/layout/vList5"/>
    <dgm:cxn modelId="{C3CC67FC-86B1-419B-A883-9802808A9AA4}" type="presParOf" srcId="{521C4F02-472B-407D-A6EE-85E95ECBB2CD}" destId="{57F72822-0337-438D-BE15-5DCA1EE90262}" srcOrd="3" destOrd="0" presId="urn:microsoft.com/office/officeart/2005/8/layout/vList5"/>
    <dgm:cxn modelId="{4A7C67F9-B6A1-4788-B4F4-EDDCCD788C09}" type="presParOf" srcId="{521C4F02-472B-407D-A6EE-85E95ECBB2CD}" destId="{1AAF1846-95ED-460C-92E9-73CCA5C5FCD9}" srcOrd="4" destOrd="0" presId="urn:microsoft.com/office/officeart/2005/8/layout/vList5"/>
    <dgm:cxn modelId="{81571404-14B9-47DC-8C2B-FFE5D10607AB}" type="presParOf" srcId="{1AAF1846-95ED-460C-92E9-73CCA5C5FCD9}" destId="{0FC48A72-95F1-42E3-8A09-15A72B388078}" srcOrd="0" destOrd="0" presId="urn:microsoft.com/office/officeart/2005/8/layout/vList5"/>
    <dgm:cxn modelId="{189FE729-B610-40C1-9B1E-F56CD32DB3C1}" type="presParOf" srcId="{1AAF1846-95ED-460C-92E9-73CCA5C5FCD9}" destId="{54F40DAF-DFAF-439C-AB1A-419F3DC152E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ECB24-0582-4A95-9AE8-24005C7C1DB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03A36877-CBF3-4A6F-BE8B-A4855587EC13}">
      <dgm:prSet phldrT="[Texto]"/>
      <dgm:spPr/>
      <dgm:t>
        <a:bodyPr/>
        <a:lstStyle/>
        <a:p>
          <a:r>
            <a:rPr lang="es-EC" dirty="0" smtClean="0"/>
            <a:t>Desconcentración de la estructura productiva y de los medios de producción</a:t>
          </a:r>
          <a:endParaRPr lang="es-EC" dirty="0"/>
        </a:p>
      </dgm:t>
    </dgm:pt>
    <dgm:pt modelId="{EBDEF366-4FC3-419A-A4ED-4D2FBEAFD16C}" type="parTrans" cxnId="{CF1C7A22-FEA5-4934-B52A-EA468A77C9B3}">
      <dgm:prSet/>
      <dgm:spPr/>
      <dgm:t>
        <a:bodyPr/>
        <a:lstStyle/>
        <a:p>
          <a:endParaRPr lang="es-EC"/>
        </a:p>
      </dgm:t>
    </dgm:pt>
    <dgm:pt modelId="{C96CF226-1D37-44D3-8FC1-551216D940B0}" type="sibTrans" cxnId="{CF1C7A22-FEA5-4934-B52A-EA468A77C9B3}">
      <dgm:prSet/>
      <dgm:spPr/>
      <dgm:t>
        <a:bodyPr/>
        <a:lstStyle/>
        <a:p>
          <a:endParaRPr lang="es-EC"/>
        </a:p>
      </dgm:t>
    </dgm:pt>
    <dgm:pt modelId="{1F18B07C-0D4E-4971-A6FF-78E1B5FA402B}">
      <dgm:prSet phldrT="[Texto]"/>
      <dgm:spPr/>
      <dgm:t>
        <a:bodyPr/>
        <a:lstStyle/>
        <a:p>
          <a:r>
            <a:rPr lang="es-EC" dirty="0" smtClean="0"/>
            <a:t>Busca mejorar la distribución de la riqueza</a:t>
          </a:r>
          <a:endParaRPr lang="es-EC" dirty="0"/>
        </a:p>
      </dgm:t>
    </dgm:pt>
    <dgm:pt modelId="{4D705CC0-E3CA-42C3-9F23-AE0DDBDA054B}" type="parTrans" cxnId="{8FFB7F44-3A31-4972-B661-6B145C54EB52}">
      <dgm:prSet/>
      <dgm:spPr/>
      <dgm:t>
        <a:bodyPr/>
        <a:lstStyle/>
        <a:p>
          <a:endParaRPr lang="es-EC"/>
        </a:p>
      </dgm:t>
    </dgm:pt>
    <dgm:pt modelId="{520DE5E8-F47E-41DB-8B29-1628771A6932}" type="sibTrans" cxnId="{8FFB7F44-3A31-4972-B661-6B145C54EB52}">
      <dgm:prSet/>
      <dgm:spPr/>
      <dgm:t>
        <a:bodyPr/>
        <a:lstStyle/>
        <a:p>
          <a:endParaRPr lang="es-EC"/>
        </a:p>
      </dgm:t>
    </dgm:pt>
    <dgm:pt modelId="{7F48F1AC-E3B2-4A99-8983-13F201F2D3E6}">
      <dgm:prSet phldrT="[Texto]"/>
      <dgm:spPr/>
      <dgm:t>
        <a:bodyPr/>
        <a:lstStyle/>
        <a:p>
          <a:r>
            <a:rPr lang="es-EC" dirty="0" smtClean="0"/>
            <a:t>Aprovechamiento del ahorro interno y externo</a:t>
          </a:r>
          <a:endParaRPr lang="es-EC" dirty="0"/>
        </a:p>
      </dgm:t>
    </dgm:pt>
    <dgm:pt modelId="{DAF8F8BA-F4E5-4868-9CC4-E47F5F3F8E28}" type="parTrans" cxnId="{E66327B0-62D9-424C-A9A5-50B7D6152D1F}">
      <dgm:prSet/>
      <dgm:spPr/>
      <dgm:t>
        <a:bodyPr/>
        <a:lstStyle/>
        <a:p>
          <a:endParaRPr lang="es-EC"/>
        </a:p>
      </dgm:t>
    </dgm:pt>
    <dgm:pt modelId="{40C55B2B-97F0-42E9-9E73-BBC20ED781AA}" type="sibTrans" cxnId="{E66327B0-62D9-424C-A9A5-50B7D6152D1F}">
      <dgm:prSet/>
      <dgm:spPr/>
      <dgm:t>
        <a:bodyPr/>
        <a:lstStyle/>
        <a:p>
          <a:endParaRPr lang="es-EC"/>
        </a:p>
      </dgm:t>
    </dgm:pt>
    <dgm:pt modelId="{EB2AC809-CFD1-43A4-8122-0DD42C21E771}">
      <dgm:prSet phldrT="[Texto]"/>
      <dgm:spPr/>
      <dgm:t>
        <a:bodyPr/>
        <a:lstStyle/>
        <a:p>
          <a:r>
            <a:rPr lang="es-EC" dirty="0" smtClean="0"/>
            <a:t>Atraer inversión extranjera directa, originando ahorro externo</a:t>
          </a:r>
          <a:endParaRPr lang="es-EC" dirty="0"/>
        </a:p>
      </dgm:t>
    </dgm:pt>
    <dgm:pt modelId="{5F7E8AD7-2444-416C-9E6D-CCD4A16D9BA9}" type="parTrans" cxnId="{F8DF48A6-9346-4B3E-A01A-CEA2FAF77531}">
      <dgm:prSet/>
      <dgm:spPr/>
      <dgm:t>
        <a:bodyPr/>
        <a:lstStyle/>
        <a:p>
          <a:endParaRPr lang="es-EC"/>
        </a:p>
      </dgm:t>
    </dgm:pt>
    <dgm:pt modelId="{F458C58B-D79C-40F5-B564-4A75B3E76077}" type="sibTrans" cxnId="{F8DF48A6-9346-4B3E-A01A-CEA2FAF77531}">
      <dgm:prSet/>
      <dgm:spPr/>
      <dgm:t>
        <a:bodyPr/>
        <a:lstStyle/>
        <a:p>
          <a:endParaRPr lang="es-EC"/>
        </a:p>
      </dgm:t>
    </dgm:pt>
    <dgm:pt modelId="{472AACA4-BD63-416F-8F9A-70E0113B872A}">
      <dgm:prSet phldrT="[Texto]"/>
      <dgm:spPr/>
      <dgm:t>
        <a:bodyPr/>
        <a:lstStyle/>
        <a:p>
          <a:r>
            <a:rPr lang="es-EC" dirty="0" smtClean="0"/>
            <a:t>Ubicación estratégica de la ZEDE en la provincia de Bolívar </a:t>
          </a:r>
          <a:endParaRPr lang="es-EC" dirty="0"/>
        </a:p>
      </dgm:t>
    </dgm:pt>
    <dgm:pt modelId="{B22970E8-6AC6-4F76-9B8A-D5F63DE36ED0}" type="parTrans" cxnId="{C5EFDADA-925D-40BE-A072-C3E1EE65759F}">
      <dgm:prSet/>
      <dgm:spPr/>
      <dgm:t>
        <a:bodyPr/>
        <a:lstStyle/>
        <a:p>
          <a:endParaRPr lang="es-EC"/>
        </a:p>
      </dgm:t>
    </dgm:pt>
    <dgm:pt modelId="{3847FDC6-6091-4171-A928-1D2DF47B9682}" type="sibTrans" cxnId="{C5EFDADA-925D-40BE-A072-C3E1EE65759F}">
      <dgm:prSet/>
      <dgm:spPr/>
      <dgm:t>
        <a:bodyPr/>
        <a:lstStyle/>
        <a:p>
          <a:endParaRPr lang="es-EC"/>
        </a:p>
      </dgm:t>
    </dgm:pt>
    <dgm:pt modelId="{998210DC-79A9-4444-8396-2EB124DC8CA1}">
      <dgm:prSet phldrT="[Texto]"/>
      <dgm:spPr/>
      <dgm:t>
        <a:bodyPr/>
        <a:lstStyle/>
        <a:p>
          <a:r>
            <a:rPr lang="es-EC" dirty="0" smtClean="0"/>
            <a:t>Lograr el progreso de la economía de esta provincia y de las diferentes zonas de influencia</a:t>
          </a:r>
          <a:endParaRPr lang="es-EC" dirty="0"/>
        </a:p>
      </dgm:t>
    </dgm:pt>
    <dgm:pt modelId="{2287DA16-5B22-481B-A481-665A09BD6234}" type="parTrans" cxnId="{52354B59-11EB-4EAF-A2F7-ACB627F10FFA}">
      <dgm:prSet/>
      <dgm:spPr/>
      <dgm:t>
        <a:bodyPr/>
        <a:lstStyle/>
        <a:p>
          <a:endParaRPr lang="es-EC"/>
        </a:p>
      </dgm:t>
    </dgm:pt>
    <dgm:pt modelId="{3BDF8360-2177-487F-B2C6-86CCA58EB22D}" type="sibTrans" cxnId="{52354B59-11EB-4EAF-A2F7-ACB627F10FFA}">
      <dgm:prSet/>
      <dgm:spPr/>
      <dgm:t>
        <a:bodyPr/>
        <a:lstStyle/>
        <a:p>
          <a:endParaRPr lang="es-EC"/>
        </a:p>
      </dgm:t>
    </dgm:pt>
    <dgm:pt modelId="{86C3B433-CF7C-4F3C-8E83-2F97ED376F76}">
      <dgm:prSet phldrT="[Texto]"/>
      <dgm:spPr/>
      <dgm:t>
        <a:bodyPr/>
        <a:lstStyle/>
        <a:p>
          <a:r>
            <a:rPr lang="es-EC" dirty="0" smtClean="0"/>
            <a:t>Se promoverá las exportaciones, por lo tanto forjará un ahorro interno</a:t>
          </a:r>
          <a:endParaRPr lang="es-EC" dirty="0"/>
        </a:p>
      </dgm:t>
    </dgm:pt>
    <dgm:pt modelId="{35B152F9-3B44-4F4E-8040-B37189105EC7}" type="parTrans" cxnId="{06337BFF-BC84-421E-852C-80234D057A8F}">
      <dgm:prSet/>
      <dgm:spPr/>
      <dgm:t>
        <a:bodyPr/>
        <a:lstStyle/>
        <a:p>
          <a:endParaRPr lang="es-EC"/>
        </a:p>
      </dgm:t>
    </dgm:pt>
    <dgm:pt modelId="{323D8D2B-F1B2-4DCE-BEEE-69C65DB96E38}" type="sibTrans" cxnId="{06337BFF-BC84-421E-852C-80234D057A8F}">
      <dgm:prSet/>
      <dgm:spPr/>
      <dgm:t>
        <a:bodyPr/>
        <a:lstStyle/>
        <a:p>
          <a:endParaRPr lang="es-EC"/>
        </a:p>
      </dgm:t>
    </dgm:pt>
    <dgm:pt modelId="{6D8959B2-ADD2-4B6E-B815-D540BE976B3B}">
      <dgm:prSet phldrT="[Texto]"/>
      <dgm:spPr/>
      <dgm:t>
        <a:bodyPr/>
        <a:lstStyle/>
        <a:p>
          <a:r>
            <a:rPr lang="es-EC" dirty="0" smtClean="0"/>
            <a:t>Canalizar los excedentes hacia inversiones productivas</a:t>
          </a:r>
          <a:endParaRPr lang="es-EC" dirty="0"/>
        </a:p>
      </dgm:t>
    </dgm:pt>
    <dgm:pt modelId="{160B429B-4B57-4601-A68B-4A52FD2684D7}" type="parTrans" cxnId="{D43C17B9-73D8-40E0-965D-0E199C03FF20}">
      <dgm:prSet/>
      <dgm:spPr/>
      <dgm:t>
        <a:bodyPr/>
        <a:lstStyle/>
        <a:p>
          <a:endParaRPr lang="es-EC"/>
        </a:p>
      </dgm:t>
    </dgm:pt>
    <dgm:pt modelId="{0F2A8247-D456-4164-968E-98688C2A1E43}" type="sibTrans" cxnId="{D43C17B9-73D8-40E0-965D-0E199C03FF20}">
      <dgm:prSet/>
      <dgm:spPr/>
      <dgm:t>
        <a:bodyPr/>
        <a:lstStyle/>
        <a:p>
          <a:endParaRPr lang="es-EC"/>
        </a:p>
      </dgm:t>
    </dgm:pt>
    <dgm:pt modelId="{65D0904B-EA01-43B5-BCD5-2255F7B21050}" type="pres">
      <dgm:prSet presAssocID="{325ECB24-0582-4A95-9AE8-24005C7C1DB2}" presName="linear" presStyleCnt="0">
        <dgm:presLayoutVars>
          <dgm:animLvl val="lvl"/>
          <dgm:resizeHandles val="exact"/>
        </dgm:presLayoutVars>
      </dgm:prSet>
      <dgm:spPr/>
      <dgm:t>
        <a:bodyPr/>
        <a:lstStyle/>
        <a:p>
          <a:endParaRPr lang="es-EC"/>
        </a:p>
      </dgm:t>
    </dgm:pt>
    <dgm:pt modelId="{9CD13B2A-00FB-4971-AFF3-92D769447EFC}" type="pres">
      <dgm:prSet presAssocID="{03A36877-CBF3-4A6F-BE8B-A4855587EC13}" presName="parentText" presStyleLbl="node1" presStyleIdx="0" presStyleCnt="2">
        <dgm:presLayoutVars>
          <dgm:chMax val="0"/>
          <dgm:bulletEnabled val="1"/>
        </dgm:presLayoutVars>
      </dgm:prSet>
      <dgm:spPr/>
      <dgm:t>
        <a:bodyPr/>
        <a:lstStyle/>
        <a:p>
          <a:endParaRPr lang="es-EC"/>
        </a:p>
      </dgm:t>
    </dgm:pt>
    <dgm:pt modelId="{019D6F76-B78A-4940-96C9-9DBC32BB3BC1}" type="pres">
      <dgm:prSet presAssocID="{03A36877-CBF3-4A6F-BE8B-A4855587EC13}" presName="childText" presStyleLbl="revTx" presStyleIdx="0" presStyleCnt="2">
        <dgm:presLayoutVars>
          <dgm:bulletEnabled val="1"/>
        </dgm:presLayoutVars>
      </dgm:prSet>
      <dgm:spPr/>
      <dgm:t>
        <a:bodyPr/>
        <a:lstStyle/>
        <a:p>
          <a:endParaRPr lang="es-EC"/>
        </a:p>
      </dgm:t>
    </dgm:pt>
    <dgm:pt modelId="{0E6798DE-A4EC-429D-8DDB-E667B24D9314}" type="pres">
      <dgm:prSet presAssocID="{7F48F1AC-E3B2-4A99-8983-13F201F2D3E6}" presName="parentText" presStyleLbl="node1" presStyleIdx="1" presStyleCnt="2">
        <dgm:presLayoutVars>
          <dgm:chMax val="0"/>
          <dgm:bulletEnabled val="1"/>
        </dgm:presLayoutVars>
      </dgm:prSet>
      <dgm:spPr/>
      <dgm:t>
        <a:bodyPr/>
        <a:lstStyle/>
        <a:p>
          <a:endParaRPr lang="es-EC"/>
        </a:p>
      </dgm:t>
    </dgm:pt>
    <dgm:pt modelId="{501FA0ED-15CE-4A60-BAFD-67B3AC886341}" type="pres">
      <dgm:prSet presAssocID="{7F48F1AC-E3B2-4A99-8983-13F201F2D3E6}" presName="childText" presStyleLbl="revTx" presStyleIdx="1" presStyleCnt="2">
        <dgm:presLayoutVars>
          <dgm:bulletEnabled val="1"/>
        </dgm:presLayoutVars>
      </dgm:prSet>
      <dgm:spPr/>
      <dgm:t>
        <a:bodyPr/>
        <a:lstStyle/>
        <a:p>
          <a:endParaRPr lang="es-EC"/>
        </a:p>
      </dgm:t>
    </dgm:pt>
  </dgm:ptLst>
  <dgm:cxnLst>
    <dgm:cxn modelId="{F8DF48A6-9346-4B3E-A01A-CEA2FAF77531}" srcId="{7F48F1AC-E3B2-4A99-8983-13F201F2D3E6}" destId="{EB2AC809-CFD1-43A4-8122-0DD42C21E771}" srcOrd="0" destOrd="0" parTransId="{5F7E8AD7-2444-416C-9E6D-CCD4A16D9BA9}" sibTransId="{F458C58B-D79C-40F5-B564-4A75B3E76077}"/>
    <dgm:cxn modelId="{C022FE4B-CC9A-4812-A9F1-588F2B84BE47}" type="presOf" srcId="{998210DC-79A9-4444-8396-2EB124DC8CA1}" destId="{019D6F76-B78A-4940-96C9-9DBC32BB3BC1}" srcOrd="0" destOrd="2" presId="urn:microsoft.com/office/officeart/2005/8/layout/vList2"/>
    <dgm:cxn modelId="{FE841ED7-2190-41FB-9053-CA4921FC1E36}" type="presOf" srcId="{325ECB24-0582-4A95-9AE8-24005C7C1DB2}" destId="{65D0904B-EA01-43B5-BCD5-2255F7B21050}" srcOrd="0" destOrd="0" presId="urn:microsoft.com/office/officeart/2005/8/layout/vList2"/>
    <dgm:cxn modelId="{06337BFF-BC84-421E-852C-80234D057A8F}" srcId="{7F48F1AC-E3B2-4A99-8983-13F201F2D3E6}" destId="{86C3B433-CF7C-4F3C-8E83-2F97ED376F76}" srcOrd="1" destOrd="0" parTransId="{35B152F9-3B44-4F4E-8040-B37189105EC7}" sibTransId="{323D8D2B-F1B2-4DCE-BEEE-69C65DB96E38}"/>
    <dgm:cxn modelId="{0AFF90B5-1529-4C95-AD7F-C781BA75304B}" type="presOf" srcId="{EB2AC809-CFD1-43A4-8122-0DD42C21E771}" destId="{501FA0ED-15CE-4A60-BAFD-67B3AC886341}" srcOrd="0" destOrd="0" presId="urn:microsoft.com/office/officeart/2005/8/layout/vList2"/>
    <dgm:cxn modelId="{CF1C7A22-FEA5-4934-B52A-EA468A77C9B3}" srcId="{325ECB24-0582-4A95-9AE8-24005C7C1DB2}" destId="{03A36877-CBF3-4A6F-BE8B-A4855587EC13}" srcOrd="0" destOrd="0" parTransId="{EBDEF366-4FC3-419A-A4ED-4D2FBEAFD16C}" sibTransId="{C96CF226-1D37-44D3-8FC1-551216D940B0}"/>
    <dgm:cxn modelId="{96D8733F-EFF0-4D76-9EF1-45A7997E86C8}" type="presOf" srcId="{86C3B433-CF7C-4F3C-8E83-2F97ED376F76}" destId="{501FA0ED-15CE-4A60-BAFD-67B3AC886341}" srcOrd="0" destOrd="1" presId="urn:microsoft.com/office/officeart/2005/8/layout/vList2"/>
    <dgm:cxn modelId="{D43C17B9-73D8-40E0-965D-0E199C03FF20}" srcId="{7F48F1AC-E3B2-4A99-8983-13F201F2D3E6}" destId="{6D8959B2-ADD2-4B6E-B815-D540BE976B3B}" srcOrd="2" destOrd="0" parTransId="{160B429B-4B57-4601-A68B-4A52FD2684D7}" sibTransId="{0F2A8247-D456-4164-968E-98688C2A1E43}"/>
    <dgm:cxn modelId="{77D229EA-847B-42A5-9937-EF956CEB453B}" type="presOf" srcId="{03A36877-CBF3-4A6F-BE8B-A4855587EC13}" destId="{9CD13B2A-00FB-4971-AFF3-92D769447EFC}" srcOrd="0" destOrd="0" presId="urn:microsoft.com/office/officeart/2005/8/layout/vList2"/>
    <dgm:cxn modelId="{E66327B0-62D9-424C-A9A5-50B7D6152D1F}" srcId="{325ECB24-0582-4A95-9AE8-24005C7C1DB2}" destId="{7F48F1AC-E3B2-4A99-8983-13F201F2D3E6}" srcOrd="1" destOrd="0" parTransId="{DAF8F8BA-F4E5-4868-9CC4-E47F5F3F8E28}" sibTransId="{40C55B2B-97F0-42E9-9E73-BBC20ED781AA}"/>
    <dgm:cxn modelId="{51D165C5-60E1-4346-848A-2CE88F4EFB0E}" type="presOf" srcId="{6D8959B2-ADD2-4B6E-B815-D540BE976B3B}" destId="{501FA0ED-15CE-4A60-BAFD-67B3AC886341}" srcOrd="0" destOrd="2" presId="urn:microsoft.com/office/officeart/2005/8/layout/vList2"/>
    <dgm:cxn modelId="{8FFB7F44-3A31-4972-B661-6B145C54EB52}" srcId="{03A36877-CBF3-4A6F-BE8B-A4855587EC13}" destId="{1F18B07C-0D4E-4971-A6FF-78E1B5FA402B}" srcOrd="0" destOrd="0" parTransId="{4D705CC0-E3CA-42C3-9F23-AE0DDBDA054B}" sibTransId="{520DE5E8-F47E-41DB-8B29-1628771A6932}"/>
    <dgm:cxn modelId="{52354B59-11EB-4EAF-A2F7-ACB627F10FFA}" srcId="{03A36877-CBF3-4A6F-BE8B-A4855587EC13}" destId="{998210DC-79A9-4444-8396-2EB124DC8CA1}" srcOrd="2" destOrd="0" parTransId="{2287DA16-5B22-481B-A481-665A09BD6234}" sibTransId="{3BDF8360-2177-487F-B2C6-86CCA58EB22D}"/>
    <dgm:cxn modelId="{D3A927C9-BA57-4F72-9C83-E306F56EC911}" type="presOf" srcId="{472AACA4-BD63-416F-8F9A-70E0113B872A}" destId="{019D6F76-B78A-4940-96C9-9DBC32BB3BC1}" srcOrd="0" destOrd="1" presId="urn:microsoft.com/office/officeart/2005/8/layout/vList2"/>
    <dgm:cxn modelId="{C5EFDADA-925D-40BE-A072-C3E1EE65759F}" srcId="{03A36877-CBF3-4A6F-BE8B-A4855587EC13}" destId="{472AACA4-BD63-416F-8F9A-70E0113B872A}" srcOrd="1" destOrd="0" parTransId="{B22970E8-6AC6-4F76-9B8A-D5F63DE36ED0}" sibTransId="{3847FDC6-6091-4171-A928-1D2DF47B9682}"/>
    <dgm:cxn modelId="{875BFB2E-7652-4D31-BE13-289D50906CAF}" type="presOf" srcId="{7F48F1AC-E3B2-4A99-8983-13F201F2D3E6}" destId="{0E6798DE-A4EC-429D-8DDB-E667B24D9314}" srcOrd="0" destOrd="0" presId="urn:microsoft.com/office/officeart/2005/8/layout/vList2"/>
    <dgm:cxn modelId="{3ECDE461-12DA-4D09-9939-B173D9D38223}" type="presOf" srcId="{1F18B07C-0D4E-4971-A6FF-78E1B5FA402B}" destId="{019D6F76-B78A-4940-96C9-9DBC32BB3BC1}" srcOrd="0" destOrd="0" presId="urn:microsoft.com/office/officeart/2005/8/layout/vList2"/>
    <dgm:cxn modelId="{BDC9568D-9411-4074-B945-891CA5CAA4FE}" type="presParOf" srcId="{65D0904B-EA01-43B5-BCD5-2255F7B21050}" destId="{9CD13B2A-00FB-4971-AFF3-92D769447EFC}" srcOrd="0" destOrd="0" presId="urn:microsoft.com/office/officeart/2005/8/layout/vList2"/>
    <dgm:cxn modelId="{9186286D-FB66-44E9-84F8-E4D2646A7C64}" type="presParOf" srcId="{65D0904B-EA01-43B5-BCD5-2255F7B21050}" destId="{019D6F76-B78A-4940-96C9-9DBC32BB3BC1}" srcOrd="1" destOrd="0" presId="urn:microsoft.com/office/officeart/2005/8/layout/vList2"/>
    <dgm:cxn modelId="{C7EC8200-18F7-4C46-9082-D876F507C784}" type="presParOf" srcId="{65D0904B-EA01-43B5-BCD5-2255F7B21050}" destId="{0E6798DE-A4EC-429D-8DDB-E667B24D9314}" srcOrd="2" destOrd="0" presId="urn:microsoft.com/office/officeart/2005/8/layout/vList2"/>
    <dgm:cxn modelId="{447850A2-8B5F-4937-BBC0-0AD9BCAE8680}" type="presParOf" srcId="{65D0904B-EA01-43B5-BCD5-2255F7B21050}" destId="{501FA0ED-15CE-4A60-BAFD-67B3AC886341}"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663C3F-7DA7-493B-9D98-4FB335C0FC9E}" type="doc">
      <dgm:prSet loTypeId="urn:microsoft.com/office/officeart/2005/8/layout/arrow2" loCatId="process" qsTypeId="urn:microsoft.com/office/officeart/2005/8/quickstyle/simple1" qsCatId="simple" csTypeId="urn:microsoft.com/office/officeart/2005/8/colors/accent1_2" csCatId="accent1" phldr="1"/>
      <dgm:spPr/>
    </dgm:pt>
    <dgm:pt modelId="{741778D5-8A6A-4B54-B875-2BA3926CCA31}">
      <dgm:prSet phldrT="[Texto]"/>
      <dgm:spPr/>
      <dgm:t>
        <a:bodyPr/>
        <a:lstStyle/>
        <a:p>
          <a:pPr algn="just"/>
          <a:r>
            <a:rPr lang="es-EC" dirty="0" smtClean="0"/>
            <a:t>Roma edad media</a:t>
          </a:r>
          <a:endParaRPr lang="es-EC" dirty="0"/>
        </a:p>
      </dgm:t>
    </dgm:pt>
    <dgm:pt modelId="{C3C45610-0A35-44F6-9E17-0F169DBB2EF4}" type="parTrans" cxnId="{B0EFF7EB-CC16-4A0C-8099-ED15EE742CE0}">
      <dgm:prSet/>
      <dgm:spPr/>
      <dgm:t>
        <a:bodyPr/>
        <a:lstStyle/>
        <a:p>
          <a:pPr algn="just"/>
          <a:endParaRPr lang="es-EC"/>
        </a:p>
      </dgm:t>
    </dgm:pt>
    <dgm:pt modelId="{D6B0DC29-45D7-4769-9753-561CBF384A9E}" type="sibTrans" cxnId="{B0EFF7EB-CC16-4A0C-8099-ED15EE742CE0}">
      <dgm:prSet/>
      <dgm:spPr/>
      <dgm:t>
        <a:bodyPr/>
        <a:lstStyle/>
        <a:p>
          <a:pPr algn="just"/>
          <a:endParaRPr lang="es-EC"/>
        </a:p>
      </dgm:t>
    </dgm:pt>
    <dgm:pt modelId="{0B7A2A16-A9DD-445A-BC79-EDCB16BBDA3B}">
      <dgm:prSet phldrT="[Texto]"/>
      <dgm:spPr/>
      <dgm:t>
        <a:bodyPr/>
        <a:lstStyle/>
        <a:p>
          <a:pPr algn="just"/>
          <a:r>
            <a:rPr lang="es-EC" dirty="0" smtClean="0"/>
            <a:t>ZLC Gibraltar (1704), Singapur (1819), Hong Kong (1842)</a:t>
          </a:r>
        </a:p>
      </dgm:t>
    </dgm:pt>
    <dgm:pt modelId="{3A22794F-BBA4-45BD-9D24-CB700F7E1993}" type="parTrans" cxnId="{558FBC22-9D8B-4483-9D92-8086CF9C86BF}">
      <dgm:prSet/>
      <dgm:spPr/>
      <dgm:t>
        <a:bodyPr/>
        <a:lstStyle/>
        <a:p>
          <a:pPr algn="just"/>
          <a:endParaRPr lang="es-EC"/>
        </a:p>
      </dgm:t>
    </dgm:pt>
    <dgm:pt modelId="{E6A618D4-F01C-4B12-BCEC-7819D02C598A}" type="sibTrans" cxnId="{558FBC22-9D8B-4483-9D92-8086CF9C86BF}">
      <dgm:prSet/>
      <dgm:spPr/>
      <dgm:t>
        <a:bodyPr/>
        <a:lstStyle/>
        <a:p>
          <a:pPr algn="just"/>
          <a:endParaRPr lang="es-EC"/>
        </a:p>
      </dgm:t>
    </dgm:pt>
    <dgm:pt modelId="{CE10B168-834A-4607-8641-652D6DE0FEC4}">
      <dgm:prSet phldrT="[Texto]"/>
      <dgm:spPr/>
      <dgm:t>
        <a:bodyPr/>
        <a:lstStyle/>
        <a:p>
          <a:pPr algn="just"/>
          <a:r>
            <a:rPr lang="es-ES" dirty="0" smtClean="0"/>
            <a:t>Zona Libre de Colón en Panamá, después II Guerra Mundial</a:t>
          </a:r>
          <a:endParaRPr lang="es-EC" dirty="0"/>
        </a:p>
      </dgm:t>
    </dgm:pt>
    <dgm:pt modelId="{9FB30D59-25AA-405B-A7F4-ABC7C88AD2F4}" type="parTrans" cxnId="{04B8BE93-699F-44BF-B7F0-CFA46024961E}">
      <dgm:prSet/>
      <dgm:spPr/>
      <dgm:t>
        <a:bodyPr/>
        <a:lstStyle/>
        <a:p>
          <a:pPr algn="just"/>
          <a:endParaRPr lang="es-EC"/>
        </a:p>
      </dgm:t>
    </dgm:pt>
    <dgm:pt modelId="{356FADCF-CC26-48E9-BA9F-03D4761331F5}" type="sibTrans" cxnId="{04B8BE93-699F-44BF-B7F0-CFA46024961E}">
      <dgm:prSet/>
      <dgm:spPr/>
      <dgm:t>
        <a:bodyPr/>
        <a:lstStyle/>
        <a:p>
          <a:pPr algn="just"/>
          <a:endParaRPr lang="es-EC"/>
        </a:p>
      </dgm:t>
    </dgm:pt>
    <dgm:pt modelId="{2DD5501E-92ED-4BB3-9116-E2CDC1791689}">
      <dgm:prSet phldrT="[Texto]"/>
      <dgm:spPr/>
      <dgm:t>
        <a:bodyPr/>
        <a:lstStyle/>
        <a:p>
          <a:pPr algn="just"/>
          <a:r>
            <a:rPr lang="es-ES" dirty="0" smtClean="0"/>
            <a:t>Zona Franca de Shannon (Irlanda) - actividades industriales </a:t>
          </a:r>
          <a:endParaRPr lang="es-EC" dirty="0"/>
        </a:p>
      </dgm:t>
    </dgm:pt>
    <dgm:pt modelId="{86E51B5D-2525-41A7-9979-0E2EE8E02760}" type="parTrans" cxnId="{FEBC4C73-7692-4C80-B341-5DD51FAEEFC7}">
      <dgm:prSet/>
      <dgm:spPr/>
      <dgm:t>
        <a:bodyPr/>
        <a:lstStyle/>
        <a:p>
          <a:pPr algn="just"/>
          <a:endParaRPr lang="es-EC"/>
        </a:p>
      </dgm:t>
    </dgm:pt>
    <dgm:pt modelId="{ADD372ED-C6B4-47D5-B1C3-935B4F8BEE1B}" type="sibTrans" cxnId="{FEBC4C73-7692-4C80-B341-5DD51FAEEFC7}">
      <dgm:prSet/>
      <dgm:spPr/>
      <dgm:t>
        <a:bodyPr/>
        <a:lstStyle/>
        <a:p>
          <a:pPr algn="just"/>
          <a:endParaRPr lang="es-EC"/>
        </a:p>
      </dgm:t>
    </dgm:pt>
    <dgm:pt modelId="{93F8AC3E-679E-4794-8942-7BF06C4C93ED}">
      <dgm:prSet phldrT="[Texto]"/>
      <dgm:spPr/>
      <dgm:t>
        <a:bodyPr/>
        <a:lstStyle/>
        <a:p>
          <a:pPr algn="just"/>
          <a:r>
            <a:rPr lang="es-EC" dirty="0" smtClean="0"/>
            <a:t>Taiwán – </a:t>
          </a:r>
          <a:r>
            <a:rPr lang="es-EC" dirty="0" err="1" smtClean="0"/>
            <a:t>Kaoshiung</a:t>
          </a:r>
          <a:r>
            <a:rPr lang="es-EC" dirty="0" smtClean="0"/>
            <a:t> (1965), Corea – </a:t>
          </a:r>
          <a:r>
            <a:rPr lang="es-EC" dirty="0" err="1" smtClean="0"/>
            <a:t>Masan</a:t>
          </a:r>
          <a:r>
            <a:rPr lang="es-EC" dirty="0" smtClean="0"/>
            <a:t> (1971), Malasia -  </a:t>
          </a:r>
          <a:r>
            <a:rPr lang="es-EC" dirty="0" err="1" smtClean="0"/>
            <a:t>Penang</a:t>
          </a:r>
          <a:r>
            <a:rPr lang="es-EC" dirty="0" smtClean="0"/>
            <a:t> (1971)</a:t>
          </a:r>
          <a:endParaRPr lang="es-EC" dirty="0"/>
        </a:p>
      </dgm:t>
    </dgm:pt>
    <dgm:pt modelId="{CEA0486A-EE31-4C4A-A0B0-2BC50158C7CB}" type="parTrans" cxnId="{333E30D8-715E-47B8-BD1E-513988BBCCEF}">
      <dgm:prSet/>
      <dgm:spPr/>
      <dgm:t>
        <a:bodyPr/>
        <a:lstStyle/>
        <a:p>
          <a:pPr algn="just"/>
          <a:endParaRPr lang="es-EC"/>
        </a:p>
      </dgm:t>
    </dgm:pt>
    <dgm:pt modelId="{8F8CC71C-3784-4AA7-9B24-0A8B1171E578}" type="sibTrans" cxnId="{333E30D8-715E-47B8-BD1E-513988BBCCEF}">
      <dgm:prSet/>
      <dgm:spPr/>
      <dgm:t>
        <a:bodyPr/>
        <a:lstStyle/>
        <a:p>
          <a:pPr algn="just"/>
          <a:endParaRPr lang="es-EC"/>
        </a:p>
      </dgm:t>
    </dgm:pt>
    <dgm:pt modelId="{6D64CAB4-BAB2-4EE9-966F-925B589862AC}" type="pres">
      <dgm:prSet presAssocID="{1D663C3F-7DA7-493B-9D98-4FB335C0FC9E}" presName="arrowDiagram" presStyleCnt="0">
        <dgm:presLayoutVars>
          <dgm:chMax val="5"/>
          <dgm:dir/>
          <dgm:resizeHandles val="exact"/>
        </dgm:presLayoutVars>
      </dgm:prSet>
      <dgm:spPr/>
    </dgm:pt>
    <dgm:pt modelId="{D34F4E3C-768A-42B3-A8CB-79404FC16C3A}" type="pres">
      <dgm:prSet presAssocID="{1D663C3F-7DA7-493B-9D98-4FB335C0FC9E}" presName="arrow" presStyleLbl="bgShp" presStyleIdx="0" presStyleCnt="1"/>
      <dgm:spPr/>
    </dgm:pt>
    <dgm:pt modelId="{B56BDDF2-799A-48FB-8E68-8313BD825BE7}" type="pres">
      <dgm:prSet presAssocID="{1D663C3F-7DA7-493B-9D98-4FB335C0FC9E}" presName="arrowDiagram5" presStyleCnt="0"/>
      <dgm:spPr/>
    </dgm:pt>
    <dgm:pt modelId="{44DFE18A-0E31-412A-9EB4-86EDF1E6E089}" type="pres">
      <dgm:prSet presAssocID="{741778D5-8A6A-4B54-B875-2BA3926CCA31}" presName="bullet5a" presStyleLbl="node1" presStyleIdx="0" presStyleCnt="5"/>
      <dgm:spPr/>
    </dgm:pt>
    <dgm:pt modelId="{3FB68BCF-CE28-4EF3-A104-F06F2E6FAA48}" type="pres">
      <dgm:prSet presAssocID="{741778D5-8A6A-4B54-B875-2BA3926CCA31}" presName="textBox5a" presStyleLbl="revTx" presStyleIdx="0" presStyleCnt="5">
        <dgm:presLayoutVars>
          <dgm:bulletEnabled val="1"/>
        </dgm:presLayoutVars>
      </dgm:prSet>
      <dgm:spPr/>
      <dgm:t>
        <a:bodyPr/>
        <a:lstStyle/>
        <a:p>
          <a:endParaRPr lang="es-EC"/>
        </a:p>
      </dgm:t>
    </dgm:pt>
    <dgm:pt modelId="{A3051033-22C1-49CB-B82B-AFA4AD1D3196}" type="pres">
      <dgm:prSet presAssocID="{0B7A2A16-A9DD-445A-BC79-EDCB16BBDA3B}" presName="bullet5b" presStyleLbl="node1" presStyleIdx="1" presStyleCnt="5"/>
      <dgm:spPr/>
    </dgm:pt>
    <dgm:pt modelId="{B2686414-00D6-42EC-B1A5-6CAF9650A5CB}" type="pres">
      <dgm:prSet presAssocID="{0B7A2A16-A9DD-445A-BC79-EDCB16BBDA3B}" presName="textBox5b" presStyleLbl="revTx" presStyleIdx="1" presStyleCnt="5">
        <dgm:presLayoutVars>
          <dgm:bulletEnabled val="1"/>
        </dgm:presLayoutVars>
      </dgm:prSet>
      <dgm:spPr/>
      <dgm:t>
        <a:bodyPr/>
        <a:lstStyle/>
        <a:p>
          <a:endParaRPr lang="es-EC"/>
        </a:p>
      </dgm:t>
    </dgm:pt>
    <dgm:pt modelId="{FCAC10A9-101C-4B0F-8438-2CA9292E537B}" type="pres">
      <dgm:prSet presAssocID="{CE10B168-834A-4607-8641-652D6DE0FEC4}" presName="bullet5c" presStyleLbl="node1" presStyleIdx="2" presStyleCnt="5"/>
      <dgm:spPr/>
    </dgm:pt>
    <dgm:pt modelId="{BE48CBDA-E831-4315-B254-B20BDB0B3B40}" type="pres">
      <dgm:prSet presAssocID="{CE10B168-834A-4607-8641-652D6DE0FEC4}" presName="textBox5c" presStyleLbl="revTx" presStyleIdx="2" presStyleCnt="5">
        <dgm:presLayoutVars>
          <dgm:bulletEnabled val="1"/>
        </dgm:presLayoutVars>
      </dgm:prSet>
      <dgm:spPr/>
      <dgm:t>
        <a:bodyPr/>
        <a:lstStyle/>
        <a:p>
          <a:endParaRPr lang="es-EC"/>
        </a:p>
      </dgm:t>
    </dgm:pt>
    <dgm:pt modelId="{D0AC8530-5A30-4852-816D-151AB2C16CE9}" type="pres">
      <dgm:prSet presAssocID="{2DD5501E-92ED-4BB3-9116-E2CDC1791689}" presName="bullet5d" presStyleLbl="node1" presStyleIdx="3" presStyleCnt="5"/>
      <dgm:spPr/>
    </dgm:pt>
    <dgm:pt modelId="{58FCF68C-E6C0-4B2C-8563-7E9471B6F651}" type="pres">
      <dgm:prSet presAssocID="{2DD5501E-92ED-4BB3-9116-E2CDC1791689}" presName="textBox5d" presStyleLbl="revTx" presStyleIdx="3" presStyleCnt="5">
        <dgm:presLayoutVars>
          <dgm:bulletEnabled val="1"/>
        </dgm:presLayoutVars>
      </dgm:prSet>
      <dgm:spPr/>
      <dgm:t>
        <a:bodyPr/>
        <a:lstStyle/>
        <a:p>
          <a:endParaRPr lang="es-EC"/>
        </a:p>
      </dgm:t>
    </dgm:pt>
    <dgm:pt modelId="{BDAE4030-073E-46AA-ACE1-94EE34ECC9D4}" type="pres">
      <dgm:prSet presAssocID="{93F8AC3E-679E-4794-8942-7BF06C4C93ED}" presName="bullet5e" presStyleLbl="node1" presStyleIdx="4" presStyleCnt="5"/>
      <dgm:spPr/>
    </dgm:pt>
    <dgm:pt modelId="{4B00C69B-2F9F-467A-BEEC-16E21F316381}" type="pres">
      <dgm:prSet presAssocID="{93F8AC3E-679E-4794-8942-7BF06C4C93ED}" presName="textBox5e" presStyleLbl="revTx" presStyleIdx="4" presStyleCnt="5">
        <dgm:presLayoutVars>
          <dgm:bulletEnabled val="1"/>
        </dgm:presLayoutVars>
      </dgm:prSet>
      <dgm:spPr/>
      <dgm:t>
        <a:bodyPr/>
        <a:lstStyle/>
        <a:p>
          <a:endParaRPr lang="es-EC"/>
        </a:p>
      </dgm:t>
    </dgm:pt>
  </dgm:ptLst>
  <dgm:cxnLst>
    <dgm:cxn modelId="{E216866C-AA0F-4E3B-BD29-815FD23946C1}" type="presOf" srcId="{93F8AC3E-679E-4794-8942-7BF06C4C93ED}" destId="{4B00C69B-2F9F-467A-BEEC-16E21F316381}" srcOrd="0" destOrd="0" presId="urn:microsoft.com/office/officeart/2005/8/layout/arrow2"/>
    <dgm:cxn modelId="{971AAD1D-7BC4-49D1-BB49-A872B926C5AE}" type="presOf" srcId="{0B7A2A16-A9DD-445A-BC79-EDCB16BBDA3B}" destId="{B2686414-00D6-42EC-B1A5-6CAF9650A5CB}" srcOrd="0" destOrd="0" presId="urn:microsoft.com/office/officeart/2005/8/layout/arrow2"/>
    <dgm:cxn modelId="{54992C5E-FEFD-4689-8362-E210A6B95105}" type="presOf" srcId="{741778D5-8A6A-4B54-B875-2BA3926CCA31}" destId="{3FB68BCF-CE28-4EF3-A104-F06F2E6FAA48}" srcOrd="0" destOrd="0" presId="urn:microsoft.com/office/officeart/2005/8/layout/arrow2"/>
    <dgm:cxn modelId="{DD242E41-4F32-42D6-B8AC-DEB8D01F9746}" type="presOf" srcId="{2DD5501E-92ED-4BB3-9116-E2CDC1791689}" destId="{58FCF68C-E6C0-4B2C-8563-7E9471B6F651}" srcOrd="0" destOrd="0" presId="urn:microsoft.com/office/officeart/2005/8/layout/arrow2"/>
    <dgm:cxn modelId="{B0EFF7EB-CC16-4A0C-8099-ED15EE742CE0}" srcId="{1D663C3F-7DA7-493B-9D98-4FB335C0FC9E}" destId="{741778D5-8A6A-4B54-B875-2BA3926CCA31}" srcOrd="0" destOrd="0" parTransId="{C3C45610-0A35-44F6-9E17-0F169DBB2EF4}" sibTransId="{D6B0DC29-45D7-4769-9753-561CBF384A9E}"/>
    <dgm:cxn modelId="{FEBC4C73-7692-4C80-B341-5DD51FAEEFC7}" srcId="{1D663C3F-7DA7-493B-9D98-4FB335C0FC9E}" destId="{2DD5501E-92ED-4BB3-9116-E2CDC1791689}" srcOrd="3" destOrd="0" parTransId="{86E51B5D-2525-41A7-9979-0E2EE8E02760}" sibTransId="{ADD372ED-C6B4-47D5-B1C3-935B4F8BEE1B}"/>
    <dgm:cxn modelId="{558FBC22-9D8B-4483-9D92-8086CF9C86BF}" srcId="{1D663C3F-7DA7-493B-9D98-4FB335C0FC9E}" destId="{0B7A2A16-A9DD-445A-BC79-EDCB16BBDA3B}" srcOrd="1" destOrd="0" parTransId="{3A22794F-BBA4-45BD-9D24-CB700F7E1993}" sibTransId="{E6A618D4-F01C-4B12-BCEC-7819D02C598A}"/>
    <dgm:cxn modelId="{4601F185-7DEC-427F-B068-7EC6D4736E38}" type="presOf" srcId="{CE10B168-834A-4607-8641-652D6DE0FEC4}" destId="{BE48CBDA-E831-4315-B254-B20BDB0B3B40}" srcOrd="0" destOrd="0" presId="urn:microsoft.com/office/officeart/2005/8/layout/arrow2"/>
    <dgm:cxn modelId="{333E30D8-715E-47B8-BD1E-513988BBCCEF}" srcId="{1D663C3F-7DA7-493B-9D98-4FB335C0FC9E}" destId="{93F8AC3E-679E-4794-8942-7BF06C4C93ED}" srcOrd="4" destOrd="0" parTransId="{CEA0486A-EE31-4C4A-A0B0-2BC50158C7CB}" sibTransId="{8F8CC71C-3784-4AA7-9B24-0A8B1171E578}"/>
    <dgm:cxn modelId="{04B8BE93-699F-44BF-B7F0-CFA46024961E}" srcId="{1D663C3F-7DA7-493B-9D98-4FB335C0FC9E}" destId="{CE10B168-834A-4607-8641-652D6DE0FEC4}" srcOrd="2" destOrd="0" parTransId="{9FB30D59-25AA-405B-A7F4-ABC7C88AD2F4}" sibTransId="{356FADCF-CC26-48E9-BA9F-03D4761331F5}"/>
    <dgm:cxn modelId="{27280B19-142F-4F50-B783-DB69C04BF086}" type="presOf" srcId="{1D663C3F-7DA7-493B-9D98-4FB335C0FC9E}" destId="{6D64CAB4-BAB2-4EE9-966F-925B589862AC}" srcOrd="0" destOrd="0" presId="urn:microsoft.com/office/officeart/2005/8/layout/arrow2"/>
    <dgm:cxn modelId="{0242A11A-38FD-402D-8ECC-163BEE691443}" type="presParOf" srcId="{6D64CAB4-BAB2-4EE9-966F-925B589862AC}" destId="{D34F4E3C-768A-42B3-A8CB-79404FC16C3A}" srcOrd="0" destOrd="0" presId="urn:microsoft.com/office/officeart/2005/8/layout/arrow2"/>
    <dgm:cxn modelId="{2F3E909A-F263-4E8C-A6F4-A0F5A66B1014}" type="presParOf" srcId="{6D64CAB4-BAB2-4EE9-966F-925B589862AC}" destId="{B56BDDF2-799A-48FB-8E68-8313BD825BE7}" srcOrd="1" destOrd="0" presId="urn:microsoft.com/office/officeart/2005/8/layout/arrow2"/>
    <dgm:cxn modelId="{AC924CC3-7098-4CEE-9115-5CAE970BEB91}" type="presParOf" srcId="{B56BDDF2-799A-48FB-8E68-8313BD825BE7}" destId="{44DFE18A-0E31-412A-9EB4-86EDF1E6E089}" srcOrd="0" destOrd="0" presId="urn:microsoft.com/office/officeart/2005/8/layout/arrow2"/>
    <dgm:cxn modelId="{C1585BB9-A8C8-4DE0-B707-C867AA7AC437}" type="presParOf" srcId="{B56BDDF2-799A-48FB-8E68-8313BD825BE7}" destId="{3FB68BCF-CE28-4EF3-A104-F06F2E6FAA48}" srcOrd="1" destOrd="0" presId="urn:microsoft.com/office/officeart/2005/8/layout/arrow2"/>
    <dgm:cxn modelId="{2BCDFB2E-2895-460E-9CC1-DB9E65A98E4B}" type="presParOf" srcId="{B56BDDF2-799A-48FB-8E68-8313BD825BE7}" destId="{A3051033-22C1-49CB-B82B-AFA4AD1D3196}" srcOrd="2" destOrd="0" presId="urn:microsoft.com/office/officeart/2005/8/layout/arrow2"/>
    <dgm:cxn modelId="{43AD3400-4300-40CF-BF86-8E72C47CCE60}" type="presParOf" srcId="{B56BDDF2-799A-48FB-8E68-8313BD825BE7}" destId="{B2686414-00D6-42EC-B1A5-6CAF9650A5CB}" srcOrd="3" destOrd="0" presId="urn:microsoft.com/office/officeart/2005/8/layout/arrow2"/>
    <dgm:cxn modelId="{5DCF66DB-B3B3-428C-8706-F00725B145CC}" type="presParOf" srcId="{B56BDDF2-799A-48FB-8E68-8313BD825BE7}" destId="{FCAC10A9-101C-4B0F-8438-2CA9292E537B}" srcOrd="4" destOrd="0" presId="urn:microsoft.com/office/officeart/2005/8/layout/arrow2"/>
    <dgm:cxn modelId="{AA2CD757-2F85-4B57-9D58-59BE3DACE3AB}" type="presParOf" srcId="{B56BDDF2-799A-48FB-8E68-8313BD825BE7}" destId="{BE48CBDA-E831-4315-B254-B20BDB0B3B40}" srcOrd="5" destOrd="0" presId="urn:microsoft.com/office/officeart/2005/8/layout/arrow2"/>
    <dgm:cxn modelId="{F639C94B-432C-49E6-A403-00018465E7BB}" type="presParOf" srcId="{B56BDDF2-799A-48FB-8E68-8313BD825BE7}" destId="{D0AC8530-5A30-4852-816D-151AB2C16CE9}" srcOrd="6" destOrd="0" presId="urn:microsoft.com/office/officeart/2005/8/layout/arrow2"/>
    <dgm:cxn modelId="{14BC85B1-D817-4A06-89D5-EBBB6CA4634D}" type="presParOf" srcId="{B56BDDF2-799A-48FB-8E68-8313BD825BE7}" destId="{58FCF68C-E6C0-4B2C-8563-7E9471B6F651}" srcOrd="7" destOrd="0" presId="urn:microsoft.com/office/officeart/2005/8/layout/arrow2"/>
    <dgm:cxn modelId="{16E498DB-FBE7-4815-AC2A-CA2152E1583C}" type="presParOf" srcId="{B56BDDF2-799A-48FB-8E68-8313BD825BE7}" destId="{BDAE4030-073E-46AA-ACE1-94EE34ECC9D4}" srcOrd="8" destOrd="0" presId="urn:microsoft.com/office/officeart/2005/8/layout/arrow2"/>
    <dgm:cxn modelId="{54913B82-1DDF-446B-B2F8-9137258C87EF}" type="presParOf" srcId="{B56BDDF2-799A-48FB-8E68-8313BD825BE7}" destId="{4B00C69B-2F9F-467A-BEEC-16E21F316381}"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393232-1B6E-4B22-8733-3516C6362B33}" type="doc">
      <dgm:prSet loTypeId="urn:microsoft.com/office/officeart/2005/8/layout/radial5" loCatId="relationship" qsTypeId="urn:microsoft.com/office/officeart/2005/8/quickstyle/simple3" qsCatId="simple" csTypeId="urn:microsoft.com/office/officeart/2005/8/colors/colorful1#2" csCatId="colorful" phldr="1"/>
      <dgm:spPr/>
      <dgm:t>
        <a:bodyPr/>
        <a:lstStyle/>
        <a:p>
          <a:endParaRPr lang="es-EC"/>
        </a:p>
      </dgm:t>
    </dgm:pt>
    <dgm:pt modelId="{E3DBB35C-700E-4518-8A18-57DE9E95BF18}">
      <dgm:prSet phldrT="[Texto]" custT="1"/>
      <dgm:spPr/>
      <dgm:t>
        <a:bodyPr/>
        <a:lstStyle/>
        <a:p>
          <a:r>
            <a:rPr lang="es-ES" sz="1600" dirty="0" smtClean="0" bmk="">
              <a:latin typeface="Arial" pitchFamily="34" charset="0"/>
              <a:ea typeface="PMingLiU" pitchFamily="18" charset="-120"/>
              <a:cs typeface="Times New Roman" pitchFamily="18" charset="0"/>
            </a:rPr>
            <a:t>ZONAS FRANCAS ACTIVAS</a:t>
          </a:r>
          <a:endParaRPr lang="es-EC" sz="1600" dirty="0"/>
        </a:p>
      </dgm:t>
    </dgm:pt>
    <dgm:pt modelId="{590B06B5-E699-4327-9FC0-1DED5B6736E0}" type="parTrans" cxnId="{B463C9EC-915E-4357-946D-85B99B525EE1}">
      <dgm:prSet/>
      <dgm:spPr/>
      <dgm:t>
        <a:bodyPr/>
        <a:lstStyle/>
        <a:p>
          <a:endParaRPr lang="es-EC" sz="2000"/>
        </a:p>
      </dgm:t>
    </dgm:pt>
    <dgm:pt modelId="{28176A0F-0528-44F0-BD22-FAFEB1E0C314}" type="sibTrans" cxnId="{B463C9EC-915E-4357-946D-85B99B525EE1}">
      <dgm:prSet/>
      <dgm:spPr/>
      <dgm:t>
        <a:bodyPr/>
        <a:lstStyle/>
        <a:p>
          <a:endParaRPr lang="es-EC" sz="2000"/>
        </a:p>
      </dgm:t>
    </dgm:pt>
    <dgm:pt modelId="{EDC342FC-D08C-466B-B978-442E95A9D8A4}">
      <dgm:prSet phldrT="[Texto]" custT="1"/>
      <dgm:spPr/>
      <dgm:t>
        <a:bodyPr/>
        <a:lstStyle/>
        <a:p>
          <a:r>
            <a:rPr lang="es-EC" sz="1400" dirty="0" smtClean="0"/>
            <a:t>ZOFRAPORT S.A. Zona Franca de Posorja</a:t>
          </a:r>
          <a:endParaRPr lang="es-EC" sz="1400" dirty="0"/>
        </a:p>
      </dgm:t>
    </dgm:pt>
    <dgm:pt modelId="{A544FF38-C4B0-4095-8EAA-6842FAAC884D}" type="parTrans" cxnId="{587E17C5-8429-4555-9643-B892291403A9}">
      <dgm:prSet custT="1"/>
      <dgm:spPr/>
      <dgm:t>
        <a:bodyPr/>
        <a:lstStyle/>
        <a:p>
          <a:endParaRPr lang="es-EC" sz="1400"/>
        </a:p>
      </dgm:t>
    </dgm:pt>
    <dgm:pt modelId="{E97F2DC3-D641-4CE5-8F17-9EA4E3DC4DCB}" type="sibTrans" cxnId="{587E17C5-8429-4555-9643-B892291403A9}">
      <dgm:prSet/>
      <dgm:spPr/>
      <dgm:t>
        <a:bodyPr/>
        <a:lstStyle/>
        <a:p>
          <a:endParaRPr lang="es-EC" sz="2000"/>
        </a:p>
      </dgm:t>
    </dgm:pt>
    <dgm:pt modelId="{7D3C475D-A6AD-4B7D-B163-F183B49B5D26}">
      <dgm:prSet phldrT="[Texto]" custT="1"/>
      <dgm:spPr/>
      <dgm:t>
        <a:bodyPr/>
        <a:lstStyle/>
        <a:p>
          <a:r>
            <a:rPr lang="es-EC" sz="1200" dirty="0" smtClean="0"/>
            <a:t>METROZONA Zona Franca Metropolitana de Quito</a:t>
          </a:r>
          <a:endParaRPr lang="es-EC" sz="1200" dirty="0"/>
        </a:p>
      </dgm:t>
    </dgm:pt>
    <dgm:pt modelId="{9E2BD52C-BB8B-4A1B-BF2C-1A8D71199C2C}" type="parTrans" cxnId="{719745A2-9036-4A62-9982-B1F688EB5967}">
      <dgm:prSet custT="1"/>
      <dgm:spPr/>
      <dgm:t>
        <a:bodyPr/>
        <a:lstStyle/>
        <a:p>
          <a:endParaRPr lang="es-EC" sz="1400"/>
        </a:p>
      </dgm:t>
    </dgm:pt>
    <dgm:pt modelId="{40C6270C-D369-4DCE-82D5-74E6EE1E0DB0}" type="sibTrans" cxnId="{719745A2-9036-4A62-9982-B1F688EB5967}">
      <dgm:prSet/>
      <dgm:spPr/>
      <dgm:t>
        <a:bodyPr/>
        <a:lstStyle/>
        <a:p>
          <a:endParaRPr lang="es-EC" sz="2000"/>
        </a:p>
      </dgm:t>
    </dgm:pt>
    <dgm:pt modelId="{BA5A527B-C460-4779-9986-1D0C466FCBB1}">
      <dgm:prSet phldrT="[Texto]" custT="1"/>
      <dgm:spPr/>
      <dgm:t>
        <a:bodyPr/>
        <a:lstStyle/>
        <a:p>
          <a:r>
            <a:rPr lang="es-EC" sz="1400" dirty="0" smtClean="0"/>
            <a:t>ZOFRAMA Zona Franca de Manabí</a:t>
          </a:r>
          <a:endParaRPr lang="es-EC" sz="1400" dirty="0"/>
        </a:p>
      </dgm:t>
    </dgm:pt>
    <dgm:pt modelId="{0DFD2970-A2B9-4236-AE57-8D8C86E6F363}" type="parTrans" cxnId="{2FE4C778-C0DB-4632-BD40-6ED57B923CBF}">
      <dgm:prSet custT="1"/>
      <dgm:spPr/>
      <dgm:t>
        <a:bodyPr/>
        <a:lstStyle/>
        <a:p>
          <a:endParaRPr lang="es-EC" sz="1400"/>
        </a:p>
      </dgm:t>
    </dgm:pt>
    <dgm:pt modelId="{7C78126C-1B05-47D8-998E-B9E4D34F73E8}" type="sibTrans" cxnId="{2FE4C778-C0DB-4632-BD40-6ED57B923CBF}">
      <dgm:prSet/>
      <dgm:spPr/>
      <dgm:t>
        <a:bodyPr/>
        <a:lstStyle/>
        <a:p>
          <a:endParaRPr lang="es-EC" sz="2000"/>
        </a:p>
      </dgm:t>
    </dgm:pt>
    <dgm:pt modelId="{C0648217-0729-4FEE-9264-F83A8AA42303}">
      <dgm:prSet phldrT="[Texto]" custT="1"/>
      <dgm:spPr/>
      <dgm:t>
        <a:bodyPr/>
        <a:lstStyle/>
        <a:p>
          <a:r>
            <a:rPr lang="es-EC" sz="1250" dirty="0" smtClean="0"/>
            <a:t>TAGSA Terminal Aeroportuaria de Guayaquil</a:t>
          </a:r>
          <a:endParaRPr lang="es-EC" sz="1250" dirty="0"/>
        </a:p>
      </dgm:t>
    </dgm:pt>
    <dgm:pt modelId="{82A58965-4BDA-4343-AA56-ED8420B12A02}" type="parTrans" cxnId="{C3412463-434E-4D61-B4A6-A4A520CB8844}">
      <dgm:prSet custT="1"/>
      <dgm:spPr/>
      <dgm:t>
        <a:bodyPr/>
        <a:lstStyle/>
        <a:p>
          <a:endParaRPr lang="es-EC" sz="1400"/>
        </a:p>
      </dgm:t>
    </dgm:pt>
    <dgm:pt modelId="{A3174439-4CD6-4047-A3A4-2184DA5001B3}" type="sibTrans" cxnId="{C3412463-434E-4D61-B4A6-A4A520CB8844}">
      <dgm:prSet/>
      <dgm:spPr/>
      <dgm:t>
        <a:bodyPr/>
        <a:lstStyle/>
        <a:p>
          <a:endParaRPr lang="es-EC" sz="2000"/>
        </a:p>
      </dgm:t>
    </dgm:pt>
    <dgm:pt modelId="{7ACC9081-298C-4BA6-9349-1F0EDE74F5A7}">
      <dgm:prSet phldrT="[Texto]" custT="1"/>
      <dgm:spPr/>
      <dgm:t>
        <a:bodyPr/>
        <a:lstStyle/>
        <a:p>
          <a:r>
            <a:rPr lang="es-EC" sz="1230" dirty="0" smtClean="0"/>
            <a:t>TURISFRANCA Teleférico de Quito</a:t>
          </a:r>
          <a:endParaRPr lang="es-EC" sz="1230" dirty="0"/>
        </a:p>
      </dgm:t>
    </dgm:pt>
    <dgm:pt modelId="{4F931CDC-3C40-4409-80BC-9E7DC3126D79}" type="parTrans" cxnId="{CC35CD6F-DD58-40D8-A605-D4BD64D65608}">
      <dgm:prSet custT="1"/>
      <dgm:spPr/>
      <dgm:t>
        <a:bodyPr/>
        <a:lstStyle/>
        <a:p>
          <a:endParaRPr lang="es-EC" sz="1400"/>
        </a:p>
      </dgm:t>
    </dgm:pt>
    <dgm:pt modelId="{0F8C4D22-58CB-413C-8B80-458AD662F932}" type="sibTrans" cxnId="{CC35CD6F-DD58-40D8-A605-D4BD64D65608}">
      <dgm:prSet/>
      <dgm:spPr/>
      <dgm:t>
        <a:bodyPr/>
        <a:lstStyle/>
        <a:p>
          <a:endParaRPr lang="es-EC" sz="2000"/>
        </a:p>
      </dgm:t>
    </dgm:pt>
    <dgm:pt modelId="{ACD93771-654F-4721-88C9-05BE12D71247}">
      <dgm:prSet custT="1"/>
      <dgm:spPr/>
      <dgm:t>
        <a:bodyPr/>
        <a:lstStyle/>
        <a:p>
          <a:r>
            <a:rPr lang="es-EC" sz="1300" dirty="0" smtClean="0"/>
            <a:t>ZONAMANTA Zona Franca de Manta</a:t>
          </a:r>
          <a:endParaRPr lang="es-EC" sz="1300" dirty="0"/>
        </a:p>
      </dgm:t>
    </dgm:pt>
    <dgm:pt modelId="{B80CFEE4-EDE1-42E3-97A1-4BAD075748DD}" type="parTrans" cxnId="{67A2B6AB-1747-46A8-AB97-409F4D4829F7}">
      <dgm:prSet custT="1"/>
      <dgm:spPr/>
      <dgm:t>
        <a:bodyPr/>
        <a:lstStyle/>
        <a:p>
          <a:endParaRPr lang="es-EC" sz="1400"/>
        </a:p>
      </dgm:t>
    </dgm:pt>
    <dgm:pt modelId="{AB3E1F73-2C1F-4D2B-8E55-0A97CA9723BC}" type="sibTrans" cxnId="{67A2B6AB-1747-46A8-AB97-409F4D4829F7}">
      <dgm:prSet/>
      <dgm:spPr/>
      <dgm:t>
        <a:bodyPr/>
        <a:lstStyle/>
        <a:p>
          <a:endParaRPr lang="es-EC" sz="2000"/>
        </a:p>
      </dgm:t>
    </dgm:pt>
    <dgm:pt modelId="{575D4CB5-FF04-448B-B96F-47695898E6E8}">
      <dgm:prSet phldrT="[Texto]" custT="1"/>
      <dgm:spPr/>
      <dgm:t>
        <a:bodyPr/>
        <a:lstStyle/>
        <a:p>
          <a:r>
            <a:rPr lang="es-EC" sz="1400" dirty="0" smtClean="0"/>
            <a:t>ZOFREE Zona Franca de Esmeraldas</a:t>
          </a:r>
          <a:endParaRPr lang="es-EC" sz="1400" dirty="0"/>
        </a:p>
      </dgm:t>
    </dgm:pt>
    <dgm:pt modelId="{BCF9DC94-A0B4-4DB1-85F3-37C9FDA06563}" type="parTrans" cxnId="{40B70D59-586E-4AC9-840B-E7C9F515CE5A}">
      <dgm:prSet custT="1"/>
      <dgm:spPr/>
      <dgm:t>
        <a:bodyPr/>
        <a:lstStyle/>
        <a:p>
          <a:endParaRPr lang="es-EC" sz="1400"/>
        </a:p>
      </dgm:t>
    </dgm:pt>
    <dgm:pt modelId="{62B83922-A472-4F83-8F2B-95DBC7DC57C5}" type="sibTrans" cxnId="{40B70D59-586E-4AC9-840B-E7C9F515CE5A}">
      <dgm:prSet/>
      <dgm:spPr/>
      <dgm:t>
        <a:bodyPr/>
        <a:lstStyle/>
        <a:p>
          <a:endParaRPr lang="es-EC" sz="2000"/>
        </a:p>
      </dgm:t>
    </dgm:pt>
    <dgm:pt modelId="{4D812173-B80D-42FB-A8B7-23EC3AE28FEE}">
      <dgm:prSet phldrT="[Texto]" custT="1"/>
      <dgm:spPr/>
      <dgm:t>
        <a:bodyPr/>
        <a:lstStyle/>
        <a:p>
          <a:r>
            <a:rPr lang="es-EC" sz="1400" dirty="0" smtClean="0"/>
            <a:t>CORPAQ</a:t>
          </a:r>
          <a:endParaRPr lang="es-EC" sz="1400" dirty="0"/>
        </a:p>
      </dgm:t>
    </dgm:pt>
    <dgm:pt modelId="{82266163-C697-43F8-B938-EF1470CCF0A4}" type="parTrans" cxnId="{6043BC96-97A8-4FBA-B8D9-F8F72F527CB1}">
      <dgm:prSet custT="1"/>
      <dgm:spPr/>
      <dgm:t>
        <a:bodyPr/>
        <a:lstStyle/>
        <a:p>
          <a:endParaRPr lang="es-EC" sz="1400"/>
        </a:p>
      </dgm:t>
    </dgm:pt>
    <dgm:pt modelId="{6FC84855-0BCC-4891-AEDB-049DC9815FB1}" type="sibTrans" cxnId="{6043BC96-97A8-4FBA-B8D9-F8F72F527CB1}">
      <dgm:prSet/>
      <dgm:spPr/>
      <dgm:t>
        <a:bodyPr/>
        <a:lstStyle/>
        <a:p>
          <a:endParaRPr lang="es-EC" sz="2000"/>
        </a:p>
      </dgm:t>
    </dgm:pt>
    <dgm:pt modelId="{EB58679D-3B02-44F5-91BB-F81F33A7D180}" type="pres">
      <dgm:prSet presAssocID="{29393232-1B6E-4B22-8733-3516C6362B33}" presName="Name0" presStyleCnt="0">
        <dgm:presLayoutVars>
          <dgm:chMax val="1"/>
          <dgm:dir/>
          <dgm:animLvl val="ctr"/>
          <dgm:resizeHandles val="exact"/>
        </dgm:presLayoutVars>
      </dgm:prSet>
      <dgm:spPr/>
      <dgm:t>
        <a:bodyPr/>
        <a:lstStyle/>
        <a:p>
          <a:endParaRPr lang="es-EC"/>
        </a:p>
      </dgm:t>
    </dgm:pt>
    <dgm:pt modelId="{08643F42-F249-4641-BD89-B8485E234388}" type="pres">
      <dgm:prSet presAssocID="{E3DBB35C-700E-4518-8A18-57DE9E95BF18}" presName="centerShape" presStyleLbl="node0" presStyleIdx="0" presStyleCnt="1"/>
      <dgm:spPr/>
      <dgm:t>
        <a:bodyPr/>
        <a:lstStyle/>
        <a:p>
          <a:endParaRPr lang="es-EC"/>
        </a:p>
      </dgm:t>
    </dgm:pt>
    <dgm:pt modelId="{08989651-58D3-4ABB-9E86-66DD05E08630}" type="pres">
      <dgm:prSet presAssocID="{B80CFEE4-EDE1-42E3-97A1-4BAD075748DD}" presName="parTrans" presStyleLbl="sibTrans2D1" presStyleIdx="0" presStyleCnt="8"/>
      <dgm:spPr/>
      <dgm:t>
        <a:bodyPr/>
        <a:lstStyle/>
        <a:p>
          <a:endParaRPr lang="es-EC"/>
        </a:p>
      </dgm:t>
    </dgm:pt>
    <dgm:pt modelId="{810EFE0B-6B95-4065-BCE8-C472D84D1799}" type="pres">
      <dgm:prSet presAssocID="{B80CFEE4-EDE1-42E3-97A1-4BAD075748DD}" presName="connectorText" presStyleLbl="sibTrans2D1" presStyleIdx="0" presStyleCnt="8"/>
      <dgm:spPr/>
      <dgm:t>
        <a:bodyPr/>
        <a:lstStyle/>
        <a:p>
          <a:endParaRPr lang="es-EC"/>
        </a:p>
      </dgm:t>
    </dgm:pt>
    <dgm:pt modelId="{67C4DB67-0CF7-4415-860D-9601DEC82891}" type="pres">
      <dgm:prSet presAssocID="{ACD93771-654F-4721-88C9-05BE12D71247}" presName="node" presStyleLbl="node1" presStyleIdx="0" presStyleCnt="8">
        <dgm:presLayoutVars>
          <dgm:bulletEnabled val="1"/>
        </dgm:presLayoutVars>
      </dgm:prSet>
      <dgm:spPr/>
      <dgm:t>
        <a:bodyPr/>
        <a:lstStyle/>
        <a:p>
          <a:endParaRPr lang="es-EC"/>
        </a:p>
      </dgm:t>
    </dgm:pt>
    <dgm:pt modelId="{D588C258-B731-4133-AA31-BDC60D21DB9A}" type="pres">
      <dgm:prSet presAssocID="{0DFD2970-A2B9-4236-AE57-8D8C86E6F363}" presName="parTrans" presStyleLbl="sibTrans2D1" presStyleIdx="1" presStyleCnt="8"/>
      <dgm:spPr/>
      <dgm:t>
        <a:bodyPr/>
        <a:lstStyle/>
        <a:p>
          <a:endParaRPr lang="es-EC"/>
        </a:p>
      </dgm:t>
    </dgm:pt>
    <dgm:pt modelId="{6C30F882-28D2-499E-990C-2EB80E4BCA40}" type="pres">
      <dgm:prSet presAssocID="{0DFD2970-A2B9-4236-AE57-8D8C86E6F363}" presName="connectorText" presStyleLbl="sibTrans2D1" presStyleIdx="1" presStyleCnt="8"/>
      <dgm:spPr/>
      <dgm:t>
        <a:bodyPr/>
        <a:lstStyle/>
        <a:p>
          <a:endParaRPr lang="es-EC"/>
        </a:p>
      </dgm:t>
    </dgm:pt>
    <dgm:pt modelId="{2FE868A8-3C88-4E44-8FC8-E5D70B340F0A}" type="pres">
      <dgm:prSet presAssocID="{BA5A527B-C460-4779-9986-1D0C466FCBB1}" presName="node" presStyleLbl="node1" presStyleIdx="1" presStyleCnt="8">
        <dgm:presLayoutVars>
          <dgm:bulletEnabled val="1"/>
        </dgm:presLayoutVars>
      </dgm:prSet>
      <dgm:spPr/>
      <dgm:t>
        <a:bodyPr/>
        <a:lstStyle/>
        <a:p>
          <a:endParaRPr lang="es-EC"/>
        </a:p>
      </dgm:t>
    </dgm:pt>
    <dgm:pt modelId="{B990DE4E-9106-4334-AF14-6C14D7276FDC}" type="pres">
      <dgm:prSet presAssocID="{82A58965-4BDA-4343-AA56-ED8420B12A02}" presName="parTrans" presStyleLbl="sibTrans2D1" presStyleIdx="2" presStyleCnt="8"/>
      <dgm:spPr/>
      <dgm:t>
        <a:bodyPr/>
        <a:lstStyle/>
        <a:p>
          <a:endParaRPr lang="es-EC"/>
        </a:p>
      </dgm:t>
    </dgm:pt>
    <dgm:pt modelId="{0A874B14-42C8-4851-BC84-68D65F2FAA27}" type="pres">
      <dgm:prSet presAssocID="{82A58965-4BDA-4343-AA56-ED8420B12A02}" presName="connectorText" presStyleLbl="sibTrans2D1" presStyleIdx="2" presStyleCnt="8"/>
      <dgm:spPr/>
      <dgm:t>
        <a:bodyPr/>
        <a:lstStyle/>
        <a:p>
          <a:endParaRPr lang="es-EC"/>
        </a:p>
      </dgm:t>
    </dgm:pt>
    <dgm:pt modelId="{A784FD12-8C54-4B29-9D13-C97B31E15A8A}" type="pres">
      <dgm:prSet presAssocID="{C0648217-0729-4FEE-9264-F83A8AA42303}" presName="node" presStyleLbl="node1" presStyleIdx="2" presStyleCnt="8">
        <dgm:presLayoutVars>
          <dgm:bulletEnabled val="1"/>
        </dgm:presLayoutVars>
      </dgm:prSet>
      <dgm:spPr/>
      <dgm:t>
        <a:bodyPr/>
        <a:lstStyle/>
        <a:p>
          <a:endParaRPr lang="es-EC"/>
        </a:p>
      </dgm:t>
    </dgm:pt>
    <dgm:pt modelId="{34FAAA44-59A6-40B5-988B-3B21B1274463}" type="pres">
      <dgm:prSet presAssocID="{A544FF38-C4B0-4095-8EAA-6842FAAC884D}" presName="parTrans" presStyleLbl="sibTrans2D1" presStyleIdx="3" presStyleCnt="8"/>
      <dgm:spPr/>
      <dgm:t>
        <a:bodyPr/>
        <a:lstStyle/>
        <a:p>
          <a:endParaRPr lang="es-EC"/>
        </a:p>
      </dgm:t>
    </dgm:pt>
    <dgm:pt modelId="{BB909455-5816-4776-8DD0-26F480707DE0}" type="pres">
      <dgm:prSet presAssocID="{A544FF38-C4B0-4095-8EAA-6842FAAC884D}" presName="connectorText" presStyleLbl="sibTrans2D1" presStyleIdx="3" presStyleCnt="8"/>
      <dgm:spPr/>
      <dgm:t>
        <a:bodyPr/>
        <a:lstStyle/>
        <a:p>
          <a:endParaRPr lang="es-EC"/>
        </a:p>
      </dgm:t>
    </dgm:pt>
    <dgm:pt modelId="{A6C13A84-F543-4715-9C1E-B0701D07CA4B}" type="pres">
      <dgm:prSet presAssocID="{EDC342FC-D08C-466B-B978-442E95A9D8A4}" presName="node" presStyleLbl="node1" presStyleIdx="3" presStyleCnt="8">
        <dgm:presLayoutVars>
          <dgm:bulletEnabled val="1"/>
        </dgm:presLayoutVars>
      </dgm:prSet>
      <dgm:spPr/>
      <dgm:t>
        <a:bodyPr/>
        <a:lstStyle/>
        <a:p>
          <a:endParaRPr lang="es-EC"/>
        </a:p>
      </dgm:t>
    </dgm:pt>
    <dgm:pt modelId="{A66E4864-CEBC-44BA-B297-66DF46A8F9A3}" type="pres">
      <dgm:prSet presAssocID="{9E2BD52C-BB8B-4A1B-BF2C-1A8D71199C2C}" presName="parTrans" presStyleLbl="sibTrans2D1" presStyleIdx="4" presStyleCnt="8"/>
      <dgm:spPr/>
      <dgm:t>
        <a:bodyPr/>
        <a:lstStyle/>
        <a:p>
          <a:endParaRPr lang="es-EC"/>
        </a:p>
      </dgm:t>
    </dgm:pt>
    <dgm:pt modelId="{F4BA6C8B-CAA8-48AD-AD57-46F7808DFCAA}" type="pres">
      <dgm:prSet presAssocID="{9E2BD52C-BB8B-4A1B-BF2C-1A8D71199C2C}" presName="connectorText" presStyleLbl="sibTrans2D1" presStyleIdx="4" presStyleCnt="8"/>
      <dgm:spPr/>
      <dgm:t>
        <a:bodyPr/>
        <a:lstStyle/>
        <a:p>
          <a:endParaRPr lang="es-EC"/>
        </a:p>
      </dgm:t>
    </dgm:pt>
    <dgm:pt modelId="{7BC8AD05-8DA9-4913-8B78-00CEFE6B7463}" type="pres">
      <dgm:prSet presAssocID="{7D3C475D-A6AD-4B7D-B163-F183B49B5D26}" presName="node" presStyleLbl="node1" presStyleIdx="4" presStyleCnt="8">
        <dgm:presLayoutVars>
          <dgm:bulletEnabled val="1"/>
        </dgm:presLayoutVars>
      </dgm:prSet>
      <dgm:spPr/>
      <dgm:t>
        <a:bodyPr/>
        <a:lstStyle/>
        <a:p>
          <a:endParaRPr lang="es-EC"/>
        </a:p>
      </dgm:t>
    </dgm:pt>
    <dgm:pt modelId="{F34D9522-4DD2-4F9A-93E9-C1A6EED19193}" type="pres">
      <dgm:prSet presAssocID="{4F931CDC-3C40-4409-80BC-9E7DC3126D79}" presName="parTrans" presStyleLbl="sibTrans2D1" presStyleIdx="5" presStyleCnt="8"/>
      <dgm:spPr/>
      <dgm:t>
        <a:bodyPr/>
        <a:lstStyle/>
        <a:p>
          <a:endParaRPr lang="es-EC"/>
        </a:p>
      </dgm:t>
    </dgm:pt>
    <dgm:pt modelId="{F36131CC-3E87-4E30-A2A5-9388D18C0891}" type="pres">
      <dgm:prSet presAssocID="{4F931CDC-3C40-4409-80BC-9E7DC3126D79}" presName="connectorText" presStyleLbl="sibTrans2D1" presStyleIdx="5" presStyleCnt="8"/>
      <dgm:spPr/>
      <dgm:t>
        <a:bodyPr/>
        <a:lstStyle/>
        <a:p>
          <a:endParaRPr lang="es-EC"/>
        </a:p>
      </dgm:t>
    </dgm:pt>
    <dgm:pt modelId="{E0F49A08-8951-45D7-A623-3973824DC57A}" type="pres">
      <dgm:prSet presAssocID="{7ACC9081-298C-4BA6-9349-1F0EDE74F5A7}" presName="node" presStyleLbl="node1" presStyleIdx="5" presStyleCnt="8">
        <dgm:presLayoutVars>
          <dgm:bulletEnabled val="1"/>
        </dgm:presLayoutVars>
      </dgm:prSet>
      <dgm:spPr/>
      <dgm:t>
        <a:bodyPr/>
        <a:lstStyle/>
        <a:p>
          <a:endParaRPr lang="es-EC"/>
        </a:p>
      </dgm:t>
    </dgm:pt>
    <dgm:pt modelId="{96992641-753A-4329-9C06-5B4ED2F14BE4}" type="pres">
      <dgm:prSet presAssocID="{82266163-C697-43F8-B938-EF1470CCF0A4}" presName="parTrans" presStyleLbl="sibTrans2D1" presStyleIdx="6" presStyleCnt="8"/>
      <dgm:spPr/>
      <dgm:t>
        <a:bodyPr/>
        <a:lstStyle/>
        <a:p>
          <a:endParaRPr lang="es-EC"/>
        </a:p>
      </dgm:t>
    </dgm:pt>
    <dgm:pt modelId="{D25B3C89-4796-44D0-94D5-E1C4531B82E3}" type="pres">
      <dgm:prSet presAssocID="{82266163-C697-43F8-B938-EF1470CCF0A4}" presName="connectorText" presStyleLbl="sibTrans2D1" presStyleIdx="6" presStyleCnt="8"/>
      <dgm:spPr/>
      <dgm:t>
        <a:bodyPr/>
        <a:lstStyle/>
        <a:p>
          <a:endParaRPr lang="es-EC"/>
        </a:p>
      </dgm:t>
    </dgm:pt>
    <dgm:pt modelId="{EACC4868-0E90-41B0-B68A-017EA7B27CA6}" type="pres">
      <dgm:prSet presAssocID="{4D812173-B80D-42FB-A8B7-23EC3AE28FEE}" presName="node" presStyleLbl="node1" presStyleIdx="6" presStyleCnt="8">
        <dgm:presLayoutVars>
          <dgm:bulletEnabled val="1"/>
        </dgm:presLayoutVars>
      </dgm:prSet>
      <dgm:spPr/>
      <dgm:t>
        <a:bodyPr/>
        <a:lstStyle/>
        <a:p>
          <a:endParaRPr lang="es-EC"/>
        </a:p>
      </dgm:t>
    </dgm:pt>
    <dgm:pt modelId="{9568297F-2B5F-4C36-8735-594DFB088785}" type="pres">
      <dgm:prSet presAssocID="{BCF9DC94-A0B4-4DB1-85F3-37C9FDA06563}" presName="parTrans" presStyleLbl="sibTrans2D1" presStyleIdx="7" presStyleCnt="8"/>
      <dgm:spPr/>
      <dgm:t>
        <a:bodyPr/>
        <a:lstStyle/>
        <a:p>
          <a:endParaRPr lang="es-EC"/>
        </a:p>
      </dgm:t>
    </dgm:pt>
    <dgm:pt modelId="{BC09F553-0BCB-4D35-B8ED-4E09550C84FF}" type="pres">
      <dgm:prSet presAssocID="{BCF9DC94-A0B4-4DB1-85F3-37C9FDA06563}" presName="connectorText" presStyleLbl="sibTrans2D1" presStyleIdx="7" presStyleCnt="8"/>
      <dgm:spPr/>
      <dgm:t>
        <a:bodyPr/>
        <a:lstStyle/>
        <a:p>
          <a:endParaRPr lang="es-EC"/>
        </a:p>
      </dgm:t>
    </dgm:pt>
    <dgm:pt modelId="{CBB2A490-2F26-466F-AFC8-AAC1207F2A2B}" type="pres">
      <dgm:prSet presAssocID="{575D4CB5-FF04-448B-B96F-47695898E6E8}" presName="node" presStyleLbl="node1" presStyleIdx="7" presStyleCnt="8">
        <dgm:presLayoutVars>
          <dgm:bulletEnabled val="1"/>
        </dgm:presLayoutVars>
      </dgm:prSet>
      <dgm:spPr/>
      <dgm:t>
        <a:bodyPr/>
        <a:lstStyle/>
        <a:p>
          <a:endParaRPr lang="es-EC"/>
        </a:p>
      </dgm:t>
    </dgm:pt>
  </dgm:ptLst>
  <dgm:cxnLst>
    <dgm:cxn modelId="{EA546F49-1E18-40C5-BD0D-1C09238C160F}" type="presOf" srcId="{BCF9DC94-A0B4-4DB1-85F3-37C9FDA06563}" destId="{9568297F-2B5F-4C36-8735-594DFB088785}" srcOrd="0" destOrd="0" presId="urn:microsoft.com/office/officeart/2005/8/layout/radial5"/>
    <dgm:cxn modelId="{5144EC94-8F7E-40B1-8F9F-7CB73E2F8C6C}" type="presOf" srcId="{EDC342FC-D08C-466B-B978-442E95A9D8A4}" destId="{A6C13A84-F543-4715-9C1E-B0701D07CA4B}" srcOrd="0" destOrd="0" presId="urn:microsoft.com/office/officeart/2005/8/layout/radial5"/>
    <dgm:cxn modelId="{4E705356-059E-4B21-AA21-416DD8D35EC3}" type="presOf" srcId="{BCF9DC94-A0B4-4DB1-85F3-37C9FDA06563}" destId="{BC09F553-0BCB-4D35-B8ED-4E09550C84FF}" srcOrd="1" destOrd="0" presId="urn:microsoft.com/office/officeart/2005/8/layout/radial5"/>
    <dgm:cxn modelId="{3D14A5DC-4204-4FC8-94EC-316B1E7D4992}" type="presOf" srcId="{82266163-C697-43F8-B938-EF1470CCF0A4}" destId="{D25B3C89-4796-44D0-94D5-E1C4531B82E3}" srcOrd="1" destOrd="0" presId="urn:microsoft.com/office/officeart/2005/8/layout/radial5"/>
    <dgm:cxn modelId="{2D30D8DE-DC79-412C-9752-7E338AF6AA6F}" type="presOf" srcId="{BA5A527B-C460-4779-9986-1D0C466FCBB1}" destId="{2FE868A8-3C88-4E44-8FC8-E5D70B340F0A}" srcOrd="0" destOrd="0" presId="urn:microsoft.com/office/officeart/2005/8/layout/radial5"/>
    <dgm:cxn modelId="{396FAAA7-7BC3-49A5-B167-4775A1FE0767}" type="presOf" srcId="{0DFD2970-A2B9-4236-AE57-8D8C86E6F363}" destId="{D588C258-B731-4133-AA31-BDC60D21DB9A}" srcOrd="0" destOrd="0" presId="urn:microsoft.com/office/officeart/2005/8/layout/radial5"/>
    <dgm:cxn modelId="{D1369709-6478-4B6C-9CA3-6FDC66CB785F}" type="presOf" srcId="{29393232-1B6E-4B22-8733-3516C6362B33}" destId="{EB58679D-3B02-44F5-91BB-F81F33A7D180}" srcOrd="0" destOrd="0" presId="urn:microsoft.com/office/officeart/2005/8/layout/radial5"/>
    <dgm:cxn modelId="{40B70D59-586E-4AC9-840B-E7C9F515CE5A}" srcId="{E3DBB35C-700E-4518-8A18-57DE9E95BF18}" destId="{575D4CB5-FF04-448B-B96F-47695898E6E8}" srcOrd="7" destOrd="0" parTransId="{BCF9DC94-A0B4-4DB1-85F3-37C9FDA06563}" sibTransId="{62B83922-A472-4F83-8F2B-95DBC7DC57C5}"/>
    <dgm:cxn modelId="{A0547B07-65B3-4A3F-A31E-4A383B331525}" type="presOf" srcId="{7D3C475D-A6AD-4B7D-B163-F183B49B5D26}" destId="{7BC8AD05-8DA9-4913-8B78-00CEFE6B7463}" srcOrd="0" destOrd="0" presId="urn:microsoft.com/office/officeart/2005/8/layout/radial5"/>
    <dgm:cxn modelId="{587E17C5-8429-4555-9643-B892291403A9}" srcId="{E3DBB35C-700E-4518-8A18-57DE9E95BF18}" destId="{EDC342FC-D08C-466B-B978-442E95A9D8A4}" srcOrd="3" destOrd="0" parTransId="{A544FF38-C4B0-4095-8EAA-6842FAAC884D}" sibTransId="{E97F2DC3-D641-4CE5-8F17-9EA4E3DC4DCB}"/>
    <dgm:cxn modelId="{B90FF891-FBF2-4786-8BB9-6808B9ECF94B}" type="presOf" srcId="{9E2BD52C-BB8B-4A1B-BF2C-1A8D71199C2C}" destId="{F4BA6C8B-CAA8-48AD-AD57-46F7808DFCAA}" srcOrd="1" destOrd="0" presId="urn:microsoft.com/office/officeart/2005/8/layout/radial5"/>
    <dgm:cxn modelId="{332FA1DE-F095-41FC-B713-A03B331166B2}" type="presOf" srcId="{9E2BD52C-BB8B-4A1B-BF2C-1A8D71199C2C}" destId="{A66E4864-CEBC-44BA-B297-66DF46A8F9A3}" srcOrd="0" destOrd="0" presId="urn:microsoft.com/office/officeart/2005/8/layout/radial5"/>
    <dgm:cxn modelId="{6043BC96-97A8-4FBA-B8D9-F8F72F527CB1}" srcId="{E3DBB35C-700E-4518-8A18-57DE9E95BF18}" destId="{4D812173-B80D-42FB-A8B7-23EC3AE28FEE}" srcOrd="6" destOrd="0" parTransId="{82266163-C697-43F8-B938-EF1470CCF0A4}" sibTransId="{6FC84855-0BCC-4891-AEDB-049DC9815FB1}"/>
    <dgm:cxn modelId="{5408546E-9452-4953-85E8-03525B2D5C57}" type="presOf" srcId="{82A58965-4BDA-4343-AA56-ED8420B12A02}" destId="{0A874B14-42C8-4851-BC84-68D65F2FAA27}" srcOrd="1" destOrd="0" presId="urn:microsoft.com/office/officeart/2005/8/layout/radial5"/>
    <dgm:cxn modelId="{6E2C1F16-C744-4E99-91DF-55E9CBD30712}" type="presOf" srcId="{B80CFEE4-EDE1-42E3-97A1-4BAD075748DD}" destId="{810EFE0B-6B95-4065-BCE8-C472D84D1799}" srcOrd="1" destOrd="0" presId="urn:microsoft.com/office/officeart/2005/8/layout/radial5"/>
    <dgm:cxn modelId="{6AD252DA-BC74-476A-A827-3D8E79B1C3BF}" type="presOf" srcId="{0DFD2970-A2B9-4236-AE57-8D8C86E6F363}" destId="{6C30F882-28D2-499E-990C-2EB80E4BCA40}" srcOrd="1" destOrd="0" presId="urn:microsoft.com/office/officeart/2005/8/layout/radial5"/>
    <dgm:cxn modelId="{6E59CBB8-0536-4E4E-9BD7-442396095912}" type="presOf" srcId="{4D812173-B80D-42FB-A8B7-23EC3AE28FEE}" destId="{EACC4868-0E90-41B0-B68A-017EA7B27CA6}" srcOrd="0" destOrd="0" presId="urn:microsoft.com/office/officeart/2005/8/layout/radial5"/>
    <dgm:cxn modelId="{05B8A93E-F602-48C8-97C2-CE77BC69C1B5}" type="presOf" srcId="{A544FF38-C4B0-4095-8EAA-6842FAAC884D}" destId="{34FAAA44-59A6-40B5-988B-3B21B1274463}" srcOrd="0" destOrd="0" presId="urn:microsoft.com/office/officeart/2005/8/layout/radial5"/>
    <dgm:cxn modelId="{10FCE893-942B-481E-97C5-C91D361DC4D2}" type="presOf" srcId="{82266163-C697-43F8-B938-EF1470CCF0A4}" destId="{96992641-753A-4329-9C06-5B4ED2F14BE4}" srcOrd="0" destOrd="0" presId="urn:microsoft.com/office/officeart/2005/8/layout/radial5"/>
    <dgm:cxn modelId="{E192071F-F2C3-464E-8201-76C070D1466B}" type="presOf" srcId="{ACD93771-654F-4721-88C9-05BE12D71247}" destId="{67C4DB67-0CF7-4415-860D-9601DEC82891}" srcOrd="0" destOrd="0" presId="urn:microsoft.com/office/officeart/2005/8/layout/radial5"/>
    <dgm:cxn modelId="{C3412463-434E-4D61-B4A6-A4A520CB8844}" srcId="{E3DBB35C-700E-4518-8A18-57DE9E95BF18}" destId="{C0648217-0729-4FEE-9264-F83A8AA42303}" srcOrd="2" destOrd="0" parTransId="{82A58965-4BDA-4343-AA56-ED8420B12A02}" sibTransId="{A3174439-4CD6-4047-A3A4-2184DA5001B3}"/>
    <dgm:cxn modelId="{8DB46FF9-5BE8-4B6C-A694-D657D214204D}" type="presOf" srcId="{7ACC9081-298C-4BA6-9349-1F0EDE74F5A7}" destId="{E0F49A08-8951-45D7-A623-3973824DC57A}" srcOrd="0" destOrd="0" presId="urn:microsoft.com/office/officeart/2005/8/layout/radial5"/>
    <dgm:cxn modelId="{CACBE212-BD5C-4BC2-B40A-F8826257A156}" type="presOf" srcId="{E3DBB35C-700E-4518-8A18-57DE9E95BF18}" destId="{08643F42-F249-4641-BD89-B8485E234388}" srcOrd="0" destOrd="0" presId="urn:microsoft.com/office/officeart/2005/8/layout/radial5"/>
    <dgm:cxn modelId="{95787A59-D92D-47AA-83BC-F16CFA836083}" type="presOf" srcId="{575D4CB5-FF04-448B-B96F-47695898E6E8}" destId="{CBB2A490-2F26-466F-AFC8-AAC1207F2A2B}" srcOrd="0" destOrd="0" presId="urn:microsoft.com/office/officeart/2005/8/layout/radial5"/>
    <dgm:cxn modelId="{CB357D61-4D54-466B-94A2-7AA1A01E6104}" type="presOf" srcId="{A544FF38-C4B0-4095-8EAA-6842FAAC884D}" destId="{BB909455-5816-4776-8DD0-26F480707DE0}" srcOrd="1" destOrd="0" presId="urn:microsoft.com/office/officeart/2005/8/layout/radial5"/>
    <dgm:cxn modelId="{719745A2-9036-4A62-9982-B1F688EB5967}" srcId="{E3DBB35C-700E-4518-8A18-57DE9E95BF18}" destId="{7D3C475D-A6AD-4B7D-B163-F183B49B5D26}" srcOrd="4" destOrd="0" parTransId="{9E2BD52C-BB8B-4A1B-BF2C-1A8D71199C2C}" sibTransId="{40C6270C-D369-4DCE-82D5-74E6EE1E0DB0}"/>
    <dgm:cxn modelId="{0C3D4FA3-6CB4-40B0-8C50-5C25A03A4A49}" type="presOf" srcId="{4F931CDC-3C40-4409-80BC-9E7DC3126D79}" destId="{F34D9522-4DD2-4F9A-93E9-C1A6EED19193}" srcOrd="0" destOrd="0" presId="urn:microsoft.com/office/officeart/2005/8/layout/radial5"/>
    <dgm:cxn modelId="{C64D86D6-2847-481D-B4C9-2EAC7FC018B6}" type="presOf" srcId="{B80CFEE4-EDE1-42E3-97A1-4BAD075748DD}" destId="{08989651-58D3-4ABB-9E86-66DD05E08630}" srcOrd="0" destOrd="0" presId="urn:microsoft.com/office/officeart/2005/8/layout/radial5"/>
    <dgm:cxn modelId="{CC35CD6F-DD58-40D8-A605-D4BD64D65608}" srcId="{E3DBB35C-700E-4518-8A18-57DE9E95BF18}" destId="{7ACC9081-298C-4BA6-9349-1F0EDE74F5A7}" srcOrd="5" destOrd="0" parTransId="{4F931CDC-3C40-4409-80BC-9E7DC3126D79}" sibTransId="{0F8C4D22-58CB-413C-8B80-458AD662F932}"/>
    <dgm:cxn modelId="{B463C9EC-915E-4357-946D-85B99B525EE1}" srcId="{29393232-1B6E-4B22-8733-3516C6362B33}" destId="{E3DBB35C-700E-4518-8A18-57DE9E95BF18}" srcOrd="0" destOrd="0" parTransId="{590B06B5-E699-4327-9FC0-1DED5B6736E0}" sibTransId="{28176A0F-0528-44F0-BD22-FAFEB1E0C314}"/>
    <dgm:cxn modelId="{6EA058F0-6EE2-44A1-B8A9-C0EB1BCAAE39}" type="presOf" srcId="{4F931CDC-3C40-4409-80BC-9E7DC3126D79}" destId="{F36131CC-3E87-4E30-A2A5-9388D18C0891}" srcOrd="1" destOrd="0" presId="urn:microsoft.com/office/officeart/2005/8/layout/radial5"/>
    <dgm:cxn modelId="{C81900F2-D133-4E60-92A9-6B094704EE6B}" type="presOf" srcId="{82A58965-4BDA-4343-AA56-ED8420B12A02}" destId="{B990DE4E-9106-4334-AF14-6C14D7276FDC}" srcOrd="0" destOrd="0" presId="urn:microsoft.com/office/officeart/2005/8/layout/radial5"/>
    <dgm:cxn modelId="{2FE4C778-C0DB-4632-BD40-6ED57B923CBF}" srcId="{E3DBB35C-700E-4518-8A18-57DE9E95BF18}" destId="{BA5A527B-C460-4779-9986-1D0C466FCBB1}" srcOrd="1" destOrd="0" parTransId="{0DFD2970-A2B9-4236-AE57-8D8C86E6F363}" sibTransId="{7C78126C-1B05-47D8-998E-B9E4D34F73E8}"/>
    <dgm:cxn modelId="{67A2B6AB-1747-46A8-AB97-409F4D4829F7}" srcId="{E3DBB35C-700E-4518-8A18-57DE9E95BF18}" destId="{ACD93771-654F-4721-88C9-05BE12D71247}" srcOrd="0" destOrd="0" parTransId="{B80CFEE4-EDE1-42E3-97A1-4BAD075748DD}" sibTransId="{AB3E1F73-2C1F-4D2B-8E55-0A97CA9723BC}"/>
    <dgm:cxn modelId="{1393472A-F0F9-4180-A334-4E06329A0558}" type="presOf" srcId="{C0648217-0729-4FEE-9264-F83A8AA42303}" destId="{A784FD12-8C54-4B29-9D13-C97B31E15A8A}" srcOrd="0" destOrd="0" presId="urn:microsoft.com/office/officeart/2005/8/layout/radial5"/>
    <dgm:cxn modelId="{4C7EEF5E-51E7-4D00-835D-73B3E1E3DC0B}" type="presParOf" srcId="{EB58679D-3B02-44F5-91BB-F81F33A7D180}" destId="{08643F42-F249-4641-BD89-B8485E234388}" srcOrd="0" destOrd="0" presId="urn:microsoft.com/office/officeart/2005/8/layout/radial5"/>
    <dgm:cxn modelId="{CA8B3DB0-D630-45B1-8731-F202F83E2BC2}" type="presParOf" srcId="{EB58679D-3B02-44F5-91BB-F81F33A7D180}" destId="{08989651-58D3-4ABB-9E86-66DD05E08630}" srcOrd="1" destOrd="0" presId="urn:microsoft.com/office/officeart/2005/8/layout/radial5"/>
    <dgm:cxn modelId="{F508CB44-8FED-47DB-ADD6-FE79E0D91700}" type="presParOf" srcId="{08989651-58D3-4ABB-9E86-66DD05E08630}" destId="{810EFE0B-6B95-4065-BCE8-C472D84D1799}" srcOrd="0" destOrd="0" presId="urn:microsoft.com/office/officeart/2005/8/layout/radial5"/>
    <dgm:cxn modelId="{B1EA56FE-CC81-4192-8A0F-EDCA54602E65}" type="presParOf" srcId="{EB58679D-3B02-44F5-91BB-F81F33A7D180}" destId="{67C4DB67-0CF7-4415-860D-9601DEC82891}" srcOrd="2" destOrd="0" presId="urn:microsoft.com/office/officeart/2005/8/layout/radial5"/>
    <dgm:cxn modelId="{A78D8E9A-3F36-46A7-97E0-D5848EAAE608}" type="presParOf" srcId="{EB58679D-3B02-44F5-91BB-F81F33A7D180}" destId="{D588C258-B731-4133-AA31-BDC60D21DB9A}" srcOrd="3" destOrd="0" presId="urn:microsoft.com/office/officeart/2005/8/layout/radial5"/>
    <dgm:cxn modelId="{1ACEA429-C6DA-4A71-93F4-FEDE3B78506D}" type="presParOf" srcId="{D588C258-B731-4133-AA31-BDC60D21DB9A}" destId="{6C30F882-28D2-499E-990C-2EB80E4BCA40}" srcOrd="0" destOrd="0" presId="urn:microsoft.com/office/officeart/2005/8/layout/radial5"/>
    <dgm:cxn modelId="{90D865F3-1492-4EBB-B7E7-13A17F7049CE}" type="presParOf" srcId="{EB58679D-3B02-44F5-91BB-F81F33A7D180}" destId="{2FE868A8-3C88-4E44-8FC8-E5D70B340F0A}" srcOrd="4" destOrd="0" presId="urn:microsoft.com/office/officeart/2005/8/layout/radial5"/>
    <dgm:cxn modelId="{96678DD2-6D29-41C1-A1B7-9316E5E2FAB1}" type="presParOf" srcId="{EB58679D-3B02-44F5-91BB-F81F33A7D180}" destId="{B990DE4E-9106-4334-AF14-6C14D7276FDC}" srcOrd="5" destOrd="0" presId="urn:microsoft.com/office/officeart/2005/8/layout/radial5"/>
    <dgm:cxn modelId="{226CEC68-70F4-483C-A1BB-4C7FAD24C7B4}" type="presParOf" srcId="{B990DE4E-9106-4334-AF14-6C14D7276FDC}" destId="{0A874B14-42C8-4851-BC84-68D65F2FAA27}" srcOrd="0" destOrd="0" presId="urn:microsoft.com/office/officeart/2005/8/layout/radial5"/>
    <dgm:cxn modelId="{4FB91E70-07E6-411B-A0C3-C9499E7AA6CE}" type="presParOf" srcId="{EB58679D-3B02-44F5-91BB-F81F33A7D180}" destId="{A784FD12-8C54-4B29-9D13-C97B31E15A8A}" srcOrd="6" destOrd="0" presId="urn:microsoft.com/office/officeart/2005/8/layout/radial5"/>
    <dgm:cxn modelId="{57A20B60-6288-4C98-B993-F11DD62BE8A1}" type="presParOf" srcId="{EB58679D-3B02-44F5-91BB-F81F33A7D180}" destId="{34FAAA44-59A6-40B5-988B-3B21B1274463}" srcOrd="7" destOrd="0" presId="urn:microsoft.com/office/officeart/2005/8/layout/radial5"/>
    <dgm:cxn modelId="{A318E126-9E5C-4AFC-9F76-AC583FA403A4}" type="presParOf" srcId="{34FAAA44-59A6-40B5-988B-3B21B1274463}" destId="{BB909455-5816-4776-8DD0-26F480707DE0}" srcOrd="0" destOrd="0" presId="urn:microsoft.com/office/officeart/2005/8/layout/radial5"/>
    <dgm:cxn modelId="{101E572D-3848-473C-8436-7D5E94C9A030}" type="presParOf" srcId="{EB58679D-3B02-44F5-91BB-F81F33A7D180}" destId="{A6C13A84-F543-4715-9C1E-B0701D07CA4B}" srcOrd="8" destOrd="0" presId="urn:microsoft.com/office/officeart/2005/8/layout/radial5"/>
    <dgm:cxn modelId="{38CF3E16-A738-4762-82D3-1D738789CC74}" type="presParOf" srcId="{EB58679D-3B02-44F5-91BB-F81F33A7D180}" destId="{A66E4864-CEBC-44BA-B297-66DF46A8F9A3}" srcOrd="9" destOrd="0" presId="urn:microsoft.com/office/officeart/2005/8/layout/radial5"/>
    <dgm:cxn modelId="{1C0A2283-4070-4AE0-8909-58F8FE4148B4}" type="presParOf" srcId="{A66E4864-CEBC-44BA-B297-66DF46A8F9A3}" destId="{F4BA6C8B-CAA8-48AD-AD57-46F7808DFCAA}" srcOrd="0" destOrd="0" presId="urn:microsoft.com/office/officeart/2005/8/layout/radial5"/>
    <dgm:cxn modelId="{8A70C858-138F-4A03-BDF8-F2E06B04B86F}" type="presParOf" srcId="{EB58679D-3B02-44F5-91BB-F81F33A7D180}" destId="{7BC8AD05-8DA9-4913-8B78-00CEFE6B7463}" srcOrd="10" destOrd="0" presId="urn:microsoft.com/office/officeart/2005/8/layout/radial5"/>
    <dgm:cxn modelId="{D83F1AFA-0A0E-4FB9-8BA7-368405E4E511}" type="presParOf" srcId="{EB58679D-3B02-44F5-91BB-F81F33A7D180}" destId="{F34D9522-4DD2-4F9A-93E9-C1A6EED19193}" srcOrd="11" destOrd="0" presId="urn:microsoft.com/office/officeart/2005/8/layout/radial5"/>
    <dgm:cxn modelId="{96CB14B9-4818-42EE-9421-0C86E5714CCA}" type="presParOf" srcId="{F34D9522-4DD2-4F9A-93E9-C1A6EED19193}" destId="{F36131CC-3E87-4E30-A2A5-9388D18C0891}" srcOrd="0" destOrd="0" presId="urn:microsoft.com/office/officeart/2005/8/layout/radial5"/>
    <dgm:cxn modelId="{A76EE36E-5B04-48B5-91C4-CE41C1D00AB6}" type="presParOf" srcId="{EB58679D-3B02-44F5-91BB-F81F33A7D180}" destId="{E0F49A08-8951-45D7-A623-3973824DC57A}" srcOrd="12" destOrd="0" presId="urn:microsoft.com/office/officeart/2005/8/layout/radial5"/>
    <dgm:cxn modelId="{1F2A9CF8-A12C-4F7E-A9DA-85FE0A927C82}" type="presParOf" srcId="{EB58679D-3B02-44F5-91BB-F81F33A7D180}" destId="{96992641-753A-4329-9C06-5B4ED2F14BE4}" srcOrd="13" destOrd="0" presId="urn:microsoft.com/office/officeart/2005/8/layout/radial5"/>
    <dgm:cxn modelId="{E9C4E5CB-3D26-4966-8BD4-9A9B4C0499E8}" type="presParOf" srcId="{96992641-753A-4329-9C06-5B4ED2F14BE4}" destId="{D25B3C89-4796-44D0-94D5-E1C4531B82E3}" srcOrd="0" destOrd="0" presId="urn:microsoft.com/office/officeart/2005/8/layout/radial5"/>
    <dgm:cxn modelId="{92988EA8-2999-4681-B892-1C3402AE74C7}" type="presParOf" srcId="{EB58679D-3B02-44F5-91BB-F81F33A7D180}" destId="{EACC4868-0E90-41B0-B68A-017EA7B27CA6}" srcOrd="14" destOrd="0" presId="urn:microsoft.com/office/officeart/2005/8/layout/radial5"/>
    <dgm:cxn modelId="{1611EFCE-3CC8-49C8-B1D0-81A00880B739}" type="presParOf" srcId="{EB58679D-3B02-44F5-91BB-F81F33A7D180}" destId="{9568297F-2B5F-4C36-8735-594DFB088785}" srcOrd="15" destOrd="0" presId="urn:microsoft.com/office/officeart/2005/8/layout/radial5"/>
    <dgm:cxn modelId="{1F0FE3CF-048B-4DE3-B1EE-55A30EBF8FF5}" type="presParOf" srcId="{9568297F-2B5F-4C36-8735-594DFB088785}" destId="{BC09F553-0BCB-4D35-B8ED-4E09550C84FF}" srcOrd="0" destOrd="0" presId="urn:microsoft.com/office/officeart/2005/8/layout/radial5"/>
    <dgm:cxn modelId="{0D17B52B-8C35-4E98-A19F-9A2A6F8F791D}" type="presParOf" srcId="{EB58679D-3B02-44F5-91BB-F81F33A7D180}" destId="{CBB2A490-2F26-466F-AFC8-AAC1207F2A2B}"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8BF65B-39EC-4343-8D48-495DC2359DA8}" type="doc">
      <dgm:prSet loTypeId="urn:microsoft.com/office/officeart/2005/8/layout/hList3" loCatId="list" qsTypeId="urn:microsoft.com/office/officeart/2005/8/quickstyle/simple5" qsCatId="simple" csTypeId="urn:microsoft.com/office/officeart/2005/8/colors/colorful1#3" csCatId="colorful" phldr="1"/>
      <dgm:spPr/>
      <dgm:t>
        <a:bodyPr/>
        <a:lstStyle/>
        <a:p>
          <a:endParaRPr lang="es-EC"/>
        </a:p>
      </dgm:t>
    </dgm:pt>
    <dgm:pt modelId="{86F42EE3-9283-4883-B47D-8F1AB14D8BD8}">
      <dgm:prSet phldrT="[Texto]"/>
      <dgm:spPr/>
      <dgm:t>
        <a:bodyPr/>
        <a:lstStyle/>
        <a:p>
          <a:pPr algn="ctr"/>
          <a:r>
            <a:rPr lang="es-ES" b="1" dirty="0" smtClean="0">
              <a:solidFill>
                <a:schemeClr val="tx1"/>
              </a:solidFill>
            </a:rPr>
            <a:t>BENEFICIOS OTORGADOS POR LAS ZONAS ESPECIALES DE DESARROLLO ECONÓMICO</a:t>
          </a:r>
          <a:endParaRPr lang="es-EC" dirty="0">
            <a:solidFill>
              <a:schemeClr val="tx1"/>
            </a:solidFill>
          </a:endParaRPr>
        </a:p>
      </dgm:t>
    </dgm:pt>
    <dgm:pt modelId="{0012C930-5511-4B94-8009-505A5AB55EC6}" type="parTrans" cxnId="{D8B0BB5B-713D-46B4-BBD1-694DFCF34102}">
      <dgm:prSet/>
      <dgm:spPr/>
      <dgm:t>
        <a:bodyPr/>
        <a:lstStyle/>
        <a:p>
          <a:pPr algn="just"/>
          <a:endParaRPr lang="es-EC">
            <a:solidFill>
              <a:schemeClr val="tx1"/>
            </a:solidFill>
          </a:endParaRPr>
        </a:p>
      </dgm:t>
    </dgm:pt>
    <dgm:pt modelId="{63DC113C-5F0D-4666-B683-92F4E474E969}" type="sibTrans" cxnId="{D8B0BB5B-713D-46B4-BBD1-694DFCF34102}">
      <dgm:prSet/>
      <dgm:spPr/>
      <dgm:t>
        <a:bodyPr/>
        <a:lstStyle/>
        <a:p>
          <a:pPr algn="just"/>
          <a:endParaRPr lang="es-EC">
            <a:solidFill>
              <a:schemeClr val="tx1"/>
            </a:solidFill>
          </a:endParaRPr>
        </a:p>
      </dgm:t>
    </dgm:pt>
    <dgm:pt modelId="{FA080285-E407-4A5F-82CD-DFE39D1B2F1E}">
      <dgm:prSet phldrT="[Texto]"/>
      <dgm:spPr/>
      <dgm:t>
        <a:bodyPr/>
        <a:lstStyle/>
        <a:p>
          <a:pPr algn="just"/>
          <a:r>
            <a:rPr lang="es-EC" dirty="0" smtClean="0">
              <a:solidFill>
                <a:schemeClr val="tx1"/>
              </a:solidFill>
            </a:rPr>
            <a:t>Las importaciones de bienes tendrán tarifa 0% de IVA.</a:t>
          </a:r>
          <a:endParaRPr lang="es-EC" dirty="0">
            <a:solidFill>
              <a:schemeClr val="tx1"/>
            </a:solidFill>
          </a:endParaRPr>
        </a:p>
      </dgm:t>
    </dgm:pt>
    <dgm:pt modelId="{1A743EBE-E09C-4B8C-A9C3-8E33D73DF47C}" type="parTrans" cxnId="{5E55AA5D-7372-48A1-8924-55FF95A1AFF1}">
      <dgm:prSet/>
      <dgm:spPr/>
      <dgm:t>
        <a:bodyPr/>
        <a:lstStyle/>
        <a:p>
          <a:pPr algn="just"/>
          <a:endParaRPr lang="es-EC">
            <a:solidFill>
              <a:schemeClr val="tx1"/>
            </a:solidFill>
          </a:endParaRPr>
        </a:p>
      </dgm:t>
    </dgm:pt>
    <dgm:pt modelId="{D5394BBD-839A-4ABA-96D2-37703C67C2E8}" type="sibTrans" cxnId="{5E55AA5D-7372-48A1-8924-55FF95A1AFF1}">
      <dgm:prSet/>
      <dgm:spPr/>
      <dgm:t>
        <a:bodyPr/>
        <a:lstStyle/>
        <a:p>
          <a:pPr algn="just"/>
          <a:endParaRPr lang="es-EC">
            <a:solidFill>
              <a:schemeClr val="tx1"/>
            </a:solidFill>
          </a:endParaRPr>
        </a:p>
      </dgm:t>
    </dgm:pt>
    <dgm:pt modelId="{414C0F44-68FA-4098-A90F-DBB9C0800432}">
      <dgm:prSet phldrT="[Texto]"/>
      <dgm:spPr/>
      <dgm:t>
        <a:bodyPr/>
        <a:lstStyle/>
        <a:p>
          <a:pPr algn="just"/>
          <a:r>
            <a:rPr lang="es-EC" dirty="0" smtClean="0">
              <a:solidFill>
                <a:schemeClr val="tx1"/>
              </a:solidFill>
            </a:rPr>
            <a:t>Los bienes extranjeros gozarán de la suspensión del pago de aranceles mientras permanezcan en dicho territorio.</a:t>
          </a:r>
          <a:endParaRPr lang="es-EC" dirty="0">
            <a:solidFill>
              <a:schemeClr val="tx1"/>
            </a:solidFill>
          </a:endParaRPr>
        </a:p>
      </dgm:t>
    </dgm:pt>
    <dgm:pt modelId="{9CC93AC2-C61A-42C0-9FA8-5751A8C45012}" type="parTrans" cxnId="{E8281855-FC85-4E1D-A6DF-A786E21E501C}">
      <dgm:prSet/>
      <dgm:spPr/>
      <dgm:t>
        <a:bodyPr/>
        <a:lstStyle/>
        <a:p>
          <a:pPr algn="just"/>
          <a:endParaRPr lang="es-EC">
            <a:solidFill>
              <a:schemeClr val="tx1"/>
            </a:solidFill>
          </a:endParaRPr>
        </a:p>
      </dgm:t>
    </dgm:pt>
    <dgm:pt modelId="{1824FB4A-A1F4-4833-87A3-AA116BE7DA3A}" type="sibTrans" cxnId="{E8281855-FC85-4E1D-A6DF-A786E21E501C}">
      <dgm:prSet/>
      <dgm:spPr/>
      <dgm:t>
        <a:bodyPr/>
        <a:lstStyle/>
        <a:p>
          <a:pPr algn="just"/>
          <a:endParaRPr lang="es-EC">
            <a:solidFill>
              <a:schemeClr val="tx1"/>
            </a:solidFill>
          </a:endParaRPr>
        </a:p>
      </dgm:t>
    </dgm:pt>
    <dgm:pt modelId="{ABA700B6-75E8-47E8-87C0-13E5740BF287}">
      <dgm:prSet/>
      <dgm:spPr/>
      <dgm:t>
        <a:bodyPr/>
        <a:lstStyle/>
        <a:p>
          <a:pPr algn="just"/>
          <a:r>
            <a:rPr lang="es-ES" dirty="0" smtClean="0">
              <a:solidFill>
                <a:schemeClr val="tx1"/>
              </a:solidFill>
            </a:rPr>
            <a:t>Reducción adicional de 5 puntos porcentuales del Impuesto a la Renta, a los administradores y operadores de las ZEDE, con el carácter de permanente (17%). Si son en sector preferente y es inversión nueva aplica tarifa 0% de IR por 5 años (fuera zona urbana de Quito y Guayaquil).</a:t>
          </a:r>
          <a:endParaRPr lang="es-EC" dirty="0">
            <a:solidFill>
              <a:schemeClr val="tx1"/>
            </a:solidFill>
          </a:endParaRPr>
        </a:p>
      </dgm:t>
    </dgm:pt>
    <dgm:pt modelId="{6CB2198A-795A-4A3C-ACCD-F607CFDDE34E}" type="parTrans" cxnId="{981341C1-5ED0-4275-A404-BB214D4E92EA}">
      <dgm:prSet/>
      <dgm:spPr/>
      <dgm:t>
        <a:bodyPr/>
        <a:lstStyle/>
        <a:p>
          <a:pPr algn="just"/>
          <a:endParaRPr lang="es-EC">
            <a:solidFill>
              <a:schemeClr val="tx1"/>
            </a:solidFill>
          </a:endParaRPr>
        </a:p>
      </dgm:t>
    </dgm:pt>
    <dgm:pt modelId="{55AC4C6F-082D-4C01-86E3-9D2A6E23C4A6}" type="sibTrans" cxnId="{981341C1-5ED0-4275-A404-BB214D4E92EA}">
      <dgm:prSet/>
      <dgm:spPr/>
      <dgm:t>
        <a:bodyPr/>
        <a:lstStyle/>
        <a:p>
          <a:pPr algn="just"/>
          <a:endParaRPr lang="es-EC">
            <a:solidFill>
              <a:schemeClr val="tx1"/>
            </a:solidFill>
          </a:endParaRPr>
        </a:p>
      </dgm:t>
    </dgm:pt>
    <dgm:pt modelId="{3C524A90-C78D-41AC-997E-F2DE98C6127B}">
      <dgm:prSet phldrT="[Texto]"/>
      <dgm:spPr/>
      <dgm:t>
        <a:bodyPr/>
        <a:lstStyle/>
        <a:p>
          <a:pPr algn="just"/>
          <a:r>
            <a:rPr lang="es-EC" dirty="0" smtClean="0">
              <a:solidFill>
                <a:schemeClr val="tx1"/>
              </a:solidFill>
            </a:rPr>
            <a:t>Los administradores y operadores tendrán crédito tributario del IVA pagado en sus compras locales, de servicios, insumos y materias primas para procesos productivos.</a:t>
          </a:r>
          <a:endParaRPr lang="es-EC" dirty="0">
            <a:solidFill>
              <a:schemeClr val="tx1"/>
            </a:solidFill>
          </a:endParaRPr>
        </a:p>
      </dgm:t>
    </dgm:pt>
    <dgm:pt modelId="{5C0F7DED-6FB9-4296-A81B-0A6E50298034}" type="parTrans" cxnId="{E43DA72A-A52B-4057-8B73-4B8C34595D2B}">
      <dgm:prSet/>
      <dgm:spPr/>
      <dgm:t>
        <a:bodyPr/>
        <a:lstStyle/>
        <a:p>
          <a:pPr algn="just"/>
          <a:endParaRPr lang="es-EC">
            <a:solidFill>
              <a:schemeClr val="tx1"/>
            </a:solidFill>
          </a:endParaRPr>
        </a:p>
      </dgm:t>
    </dgm:pt>
    <dgm:pt modelId="{41BA0A7C-98E8-4121-A573-286268500016}" type="sibTrans" cxnId="{E43DA72A-A52B-4057-8B73-4B8C34595D2B}">
      <dgm:prSet/>
      <dgm:spPr/>
      <dgm:t>
        <a:bodyPr/>
        <a:lstStyle/>
        <a:p>
          <a:pPr algn="just"/>
          <a:endParaRPr lang="es-EC">
            <a:solidFill>
              <a:schemeClr val="tx1"/>
            </a:solidFill>
          </a:endParaRPr>
        </a:p>
      </dgm:t>
    </dgm:pt>
    <dgm:pt modelId="{C1240E67-18FB-48CC-A76E-DDAEA07BFCD5}">
      <dgm:prSet phldrT="[Texto]"/>
      <dgm:spPr/>
      <dgm:t>
        <a:bodyPr/>
        <a:lstStyle/>
        <a:p>
          <a:pPr algn="just"/>
          <a:r>
            <a:rPr lang="es-EC" dirty="0" smtClean="0">
              <a:solidFill>
                <a:schemeClr val="tx1"/>
              </a:solidFill>
            </a:rPr>
            <a:t>Exoneración del ISD en el pago de importaciones y para los pagos al exterior por financiamiento externo.</a:t>
          </a:r>
          <a:endParaRPr lang="es-EC" dirty="0">
            <a:solidFill>
              <a:schemeClr val="tx1"/>
            </a:solidFill>
          </a:endParaRPr>
        </a:p>
      </dgm:t>
    </dgm:pt>
    <dgm:pt modelId="{9FF35E45-A704-403D-BF15-20517FA57462}" type="parTrans" cxnId="{BF804F95-79A5-43E5-BAFD-FA22E5B77113}">
      <dgm:prSet/>
      <dgm:spPr/>
      <dgm:t>
        <a:bodyPr/>
        <a:lstStyle/>
        <a:p>
          <a:pPr algn="just"/>
          <a:endParaRPr lang="es-EC">
            <a:solidFill>
              <a:schemeClr val="tx1"/>
            </a:solidFill>
          </a:endParaRPr>
        </a:p>
      </dgm:t>
    </dgm:pt>
    <dgm:pt modelId="{AB6BE65B-7513-4D9A-93C2-583BE6393695}" type="sibTrans" cxnId="{BF804F95-79A5-43E5-BAFD-FA22E5B77113}">
      <dgm:prSet/>
      <dgm:spPr/>
      <dgm:t>
        <a:bodyPr/>
        <a:lstStyle/>
        <a:p>
          <a:pPr algn="just"/>
          <a:endParaRPr lang="es-EC">
            <a:solidFill>
              <a:schemeClr val="tx1"/>
            </a:solidFill>
          </a:endParaRPr>
        </a:p>
      </dgm:t>
    </dgm:pt>
    <dgm:pt modelId="{69724C32-989B-4FE8-A5F9-53240D3C1ED3}" type="pres">
      <dgm:prSet presAssocID="{598BF65B-39EC-4343-8D48-495DC2359DA8}" presName="composite" presStyleCnt="0">
        <dgm:presLayoutVars>
          <dgm:chMax val="1"/>
          <dgm:dir/>
          <dgm:resizeHandles val="exact"/>
        </dgm:presLayoutVars>
      </dgm:prSet>
      <dgm:spPr/>
      <dgm:t>
        <a:bodyPr/>
        <a:lstStyle/>
        <a:p>
          <a:endParaRPr lang="es-EC"/>
        </a:p>
      </dgm:t>
    </dgm:pt>
    <dgm:pt modelId="{42EBEDC2-F95A-46C1-9EC3-ECDD8D65C646}" type="pres">
      <dgm:prSet presAssocID="{86F42EE3-9283-4883-B47D-8F1AB14D8BD8}" presName="roof" presStyleLbl="dkBgShp" presStyleIdx="0" presStyleCnt="2"/>
      <dgm:spPr/>
      <dgm:t>
        <a:bodyPr/>
        <a:lstStyle/>
        <a:p>
          <a:endParaRPr lang="es-EC"/>
        </a:p>
      </dgm:t>
    </dgm:pt>
    <dgm:pt modelId="{A891012A-C84E-41CF-ADC5-53FABF0DF7AA}" type="pres">
      <dgm:prSet presAssocID="{86F42EE3-9283-4883-B47D-8F1AB14D8BD8}" presName="pillars" presStyleCnt="0"/>
      <dgm:spPr/>
    </dgm:pt>
    <dgm:pt modelId="{7D71B836-C052-4A5B-99CA-8848522DDB72}" type="pres">
      <dgm:prSet presAssocID="{86F42EE3-9283-4883-B47D-8F1AB14D8BD8}" presName="pillar1" presStyleLbl="node1" presStyleIdx="0" presStyleCnt="5">
        <dgm:presLayoutVars>
          <dgm:bulletEnabled val="1"/>
        </dgm:presLayoutVars>
      </dgm:prSet>
      <dgm:spPr/>
      <dgm:t>
        <a:bodyPr/>
        <a:lstStyle/>
        <a:p>
          <a:endParaRPr lang="es-EC"/>
        </a:p>
      </dgm:t>
    </dgm:pt>
    <dgm:pt modelId="{0EB9D81A-98E8-4C8A-8183-392D13AC4EA1}" type="pres">
      <dgm:prSet presAssocID="{FA080285-E407-4A5F-82CD-DFE39D1B2F1E}" presName="pillarX" presStyleLbl="node1" presStyleIdx="1" presStyleCnt="5">
        <dgm:presLayoutVars>
          <dgm:bulletEnabled val="1"/>
        </dgm:presLayoutVars>
      </dgm:prSet>
      <dgm:spPr/>
      <dgm:t>
        <a:bodyPr/>
        <a:lstStyle/>
        <a:p>
          <a:endParaRPr lang="es-EC"/>
        </a:p>
      </dgm:t>
    </dgm:pt>
    <dgm:pt modelId="{A6CFAD36-72A4-4907-925C-5F10234B6E0D}" type="pres">
      <dgm:prSet presAssocID="{414C0F44-68FA-4098-A90F-DBB9C0800432}" presName="pillarX" presStyleLbl="node1" presStyleIdx="2" presStyleCnt="5">
        <dgm:presLayoutVars>
          <dgm:bulletEnabled val="1"/>
        </dgm:presLayoutVars>
      </dgm:prSet>
      <dgm:spPr/>
      <dgm:t>
        <a:bodyPr/>
        <a:lstStyle/>
        <a:p>
          <a:endParaRPr lang="es-EC"/>
        </a:p>
      </dgm:t>
    </dgm:pt>
    <dgm:pt modelId="{3063039A-4355-40C2-A4CA-C1121820640E}" type="pres">
      <dgm:prSet presAssocID="{3C524A90-C78D-41AC-997E-F2DE98C6127B}" presName="pillarX" presStyleLbl="node1" presStyleIdx="3" presStyleCnt="5">
        <dgm:presLayoutVars>
          <dgm:bulletEnabled val="1"/>
        </dgm:presLayoutVars>
      </dgm:prSet>
      <dgm:spPr/>
      <dgm:t>
        <a:bodyPr/>
        <a:lstStyle/>
        <a:p>
          <a:endParaRPr lang="es-EC"/>
        </a:p>
      </dgm:t>
    </dgm:pt>
    <dgm:pt modelId="{028F1033-CB58-4615-9678-107517F4E43D}" type="pres">
      <dgm:prSet presAssocID="{C1240E67-18FB-48CC-A76E-DDAEA07BFCD5}" presName="pillarX" presStyleLbl="node1" presStyleIdx="4" presStyleCnt="5">
        <dgm:presLayoutVars>
          <dgm:bulletEnabled val="1"/>
        </dgm:presLayoutVars>
      </dgm:prSet>
      <dgm:spPr/>
      <dgm:t>
        <a:bodyPr/>
        <a:lstStyle/>
        <a:p>
          <a:endParaRPr lang="es-EC"/>
        </a:p>
      </dgm:t>
    </dgm:pt>
    <dgm:pt modelId="{7E232503-F417-48B8-9F0F-E998BB7967A5}" type="pres">
      <dgm:prSet presAssocID="{86F42EE3-9283-4883-B47D-8F1AB14D8BD8}" presName="base" presStyleLbl="dkBgShp" presStyleIdx="1" presStyleCnt="2"/>
      <dgm:spPr/>
    </dgm:pt>
  </dgm:ptLst>
  <dgm:cxnLst>
    <dgm:cxn modelId="{936BD17B-E04E-4110-9F9A-B89D23459E42}" type="presOf" srcId="{ABA700B6-75E8-47E8-87C0-13E5740BF287}" destId="{7D71B836-C052-4A5B-99CA-8848522DDB72}" srcOrd="0" destOrd="0" presId="urn:microsoft.com/office/officeart/2005/8/layout/hList3"/>
    <dgm:cxn modelId="{BF804F95-79A5-43E5-BAFD-FA22E5B77113}" srcId="{86F42EE3-9283-4883-B47D-8F1AB14D8BD8}" destId="{C1240E67-18FB-48CC-A76E-DDAEA07BFCD5}" srcOrd="4" destOrd="0" parTransId="{9FF35E45-A704-403D-BF15-20517FA57462}" sibTransId="{AB6BE65B-7513-4D9A-93C2-583BE6393695}"/>
    <dgm:cxn modelId="{E43DA72A-A52B-4057-8B73-4B8C34595D2B}" srcId="{86F42EE3-9283-4883-B47D-8F1AB14D8BD8}" destId="{3C524A90-C78D-41AC-997E-F2DE98C6127B}" srcOrd="3" destOrd="0" parTransId="{5C0F7DED-6FB9-4296-A81B-0A6E50298034}" sibTransId="{41BA0A7C-98E8-4121-A573-286268500016}"/>
    <dgm:cxn modelId="{1EA8F2F6-8228-40F9-B7BC-1D067ACE033F}" type="presOf" srcId="{86F42EE3-9283-4883-B47D-8F1AB14D8BD8}" destId="{42EBEDC2-F95A-46C1-9EC3-ECDD8D65C646}" srcOrd="0" destOrd="0" presId="urn:microsoft.com/office/officeart/2005/8/layout/hList3"/>
    <dgm:cxn modelId="{EC17547B-6E7A-4C83-80DF-431BE3F209D4}" type="presOf" srcId="{3C524A90-C78D-41AC-997E-F2DE98C6127B}" destId="{3063039A-4355-40C2-A4CA-C1121820640E}" srcOrd="0" destOrd="0" presId="urn:microsoft.com/office/officeart/2005/8/layout/hList3"/>
    <dgm:cxn modelId="{3F46FAAC-989F-43D9-A762-9F0F1641CD3E}" type="presOf" srcId="{FA080285-E407-4A5F-82CD-DFE39D1B2F1E}" destId="{0EB9D81A-98E8-4C8A-8183-392D13AC4EA1}" srcOrd="0" destOrd="0" presId="urn:microsoft.com/office/officeart/2005/8/layout/hList3"/>
    <dgm:cxn modelId="{D82DAD56-53EC-44EA-AC7B-4FD278AC38CA}" type="presOf" srcId="{414C0F44-68FA-4098-A90F-DBB9C0800432}" destId="{A6CFAD36-72A4-4907-925C-5F10234B6E0D}" srcOrd="0" destOrd="0" presId="urn:microsoft.com/office/officeart/2005/8/layout/hList3"/>
    <dgm:cxn modelId="{981341C1-5ED0-4275-A404-BB214D4E92EA}" srcId="{86F42EE3-9283-4883-B47D-8F1AB14D8BD8}" destId="{ABA700B6-75E8-47E8-87C0-13E5740BF287}" srcOrd="0" destOrd="0" parTransId="{6CB2198A-795A-4A3C-ACCD-F607CFDDE34E}" sibTransId="{55AC4C6F-082D-4C01-86E3-9D2A6E23C4A6}"/>
    <dgm:cxn modelId="{D8B0BB5B-713D-46B4-BBD1-694DFCF34102}" srcId="{598BF65B-39EC-4343-8D48-495DC2359DA8}" destId="{86F42EE3-9283-4883-B47D-8F1AB14D8BD8}" srcOrd="0" destOrd="0" parTransId="{0012C930-5511-4B94-8009-505A5AB55EC6}" sibTransId="{63DC113C-5F0D-4666-B683-92F4E474E969}"/>
    <dgm:cxn modelId="{2CD67617-84B4-4DCA-9CBB-55EB9E30D638}" type="presOf" srcId="{598BF65B-39EC-4343-8D48-495DC2359DA8}" destId="{69724C32-989B-4FE8-A5F9-53240D3C1ED3}" srcOrd="0" destOrd="0" presId="urn:microsoft.com/office/officeart/2005/8/layout/hList3"/>
    <dgm:cxn modelId="{5E55AA5D-7372-48A1-8924-55FF95A1AFF1}" srcId="{86F42EE3-9283-4883-B47D-8F1AB14D8BD8}" destId="{FA080285-E407-4A5F-82CD-DFE39D1B2F1E}" srcOrd="1" destOrd="0" parTransId="{1A743EBE-E09C-4B8C-A9C3-8E33D73DF47C}" sibTransId="{D5394BBD-839A-4ABA-96D2-37703C67C2E8}"/>
    <dgm:cxn modelId="{E8281855-FC85-4E1D-A6DF-A786E21E501C}" srcId="{86F42EE3-9283-4883-B47D-8F1AB14D8BD8}" destId="{414C0F44-68FA-4098-A90F-DBB9C0800432}" srcOrd="2" destOrd="0" parTransId="{9CC93AC2-C61A-42C0-9FA8-5751A8C45012}" sibTransId="{1824FB4A-A1F4-4833-87A3-AA116BE7DA3A}"/>
    <dgm:cxn modelId="{DF51BC9E-73E7-4002-9E7D-4F1669812C90}" type="presOf" srcId="{C1240E67-18FB-48CC-A76E-DDAEA07BFCD5}" destId="{028F1033-CB58-4615-9678-107517F4E43D}" srcOrd="0" destOrd="0" presId="urn:microsoft.com/office/officeart/2005/8/layout/hList3"/>
    <dgm:cxn modelId="{59C36937-EBBA-4BCB-A4EF-010A8D5420D8}" type="presParOf" srcId="{69724C32-989B-4FE8-A5F9-53240D3C1ED3}" destId="{42EBEDC2-F95A-46C1-9EC3-ECDD8D65C646}" srcOrd="0" destOrd="0" presId="urn:microsoft.com/office/officeart/2005/8/layout/hList3"/>
    <dgm:cxn modelId="{2A151515-0128-49BD-AA58-E4ED80F47C33}" type="presParOf" srcId="{69724C32-989B-4FE8-A5F9-53240D3C1ED3}" destId="{A891012A-C84E-41CF-ADC5-53FABF0DF7AA}" srcOrd="1" destOrd="0" presId="urn:microsoft.com/office/officeart/2005/8/layout/hList3"/>
    <dgm:cxn modelId="{72880E44-D331-430D-89E0-1EF5D83C214A}" type="presParOf" srcId="{A891012A-C84E-41CF-ADC5-53FABF0DF7AA}" destId="{7D71B836-C052-4A5B-99CA-8848522DDB72}" srcOrd="0" destOrd="0" presId="urn:microsoft.com/office/officeart/2005/8/layout/hList3"/>
    <dgm:cxn modelId="{8469A9BE-D03D-4BA0-8964-4E8F28DA3C18}" type="presParOf" srcId="{A891012A-C84E-41CF-ADC5-53FABF0DF7AA}" destId="{0EB9D81A-98E8-4C8A-8183-392D13AC4EA1}" srcOrd="1" destOrd="0" presId="urn:microsoft.com/office/officeart/2005/8/layout/hList3"/>
    <dgm:cxn modelId="{52E84C13-8175-4128-BC82-E17E590F0DBD}" type="presParOf" srcId="{A891012A-C84E-41CF-ADC5-53FABF0DF7AA}" destId="{A6CFAD36-72A4-4907-925C-5F10234B6E0D}" srcOrd="2" destOrd="0" presId="urn:microsoft.com/office/officeart/2005/8/layout/hList3"/>
    <dgm:cxn modelId="{C22CC1F8-8FEC-4B9E-AC15-F84849377701}" type="presParOf" srcId="{A891012A-C84E-41CF-ADC5-53FABF0DF7AA}" destId="{3063039A-4355-40C2-A4CA-C1121820640E}" srcOrd="3" destOrd="0" presId="urn:microsoft.com/office/officeart/2005/8/layout/hList3"/>
    <dgm:cxn modelId="{D64994AE-18C9-4CF1-BFAF-D6312F8C77F9}" type="presParOf" srcId="{A891012A-C84E-41CF-ADC5-53FABF0DF7AA}" destId="{028F1033-CB58-4615-9678-107517F4E43D}" srcOrd="4" destOrd="0" presId="urn:microsoft.com/office/officeart/2005/8/layout/hList3"/>
    <dgm:cxn modelId="{C476357F-4426-427E-B729-1CE8C0D91ABF}" type="presParOf" srcId="{69724C32-989B-4FE8-A5F9-53240D3C1ED3}" destId="{7E232503-F417-48B8-9F0F-E998BB7967A5}"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E35DFC-1F6A-4EC9-85A3-F17FA7E6644E}"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s-ES"/>
        </a:p>
      </dgm:t>
    </dgm:pt>
    <dgm:pt modelId="{44764383-0EC4-44CB-A23F-794550B0CE7C}">
      <dgm:prSet phldrT="[Texto]"/>
      <dgm:spPr/>
      <dgm:t>
        <a:bodyPr/>
        <a:lstStyle/>
        <a:p>
          <a:r>
            <a:rPr lang="es-ES" dirty="0" smtClean="0"/>
            <a:t>Nivel de Educación</a:t>
          </a:r>
          <a:endParaRPr lang="es-ES" dirty="0"/>
        </a:p>
      </dgm:t>
    </dgm:pt>
    <dgm:pt modelId="{1C252CBB-B493-4CF2-BF99-E600C9DB1EE1}" type="parTrans" cxnId="{8181610F-7903-4F19-89AA-3C5902A1F097}">
      <dgm:prSet/>
      <dgm:spPr/>
      <dgm:t>
        <a:bodyPr/>
        <a:lstStyle/>
        <a:p>
          <a:endParaRPr lang="es-ES"/>
        </a:p>
      </dgm:t>
    </dgm:pt>
    <dgm:pt modelId="{C75FD5E5-78E1-4E88-808E-9315182C036E}" type="sibTrans" cxnId="{8181610F-7903-4F19-89AA-3C5902A1F097}">
      <dgm:prSet/>
      <dgm:spPr/>
      <dgm:t>
        <a:bodyPr/>
        <a:lstStyle/>
        <a:p>
          <a:endParaRPr lang="es-ES"/>
        </a:p>
      </dgm:t>
    </dgm:pt>
    <dgm:pt modelId="{6B165C3A-27AD-4B5A-B0C7-50691FED3EE0}">
      <dgm:prSet phldrT="[Texto]"/>
      <dgm:spPr/>
      <dgm:t>
        <a:bodyPr/>
        <a:lstStyle/>
        <a:p>
          <a:r>
            <a:rPr lang="es-ES" dirty="0" smtClean="0"/>
            <a:t>Analfabetismo</a:t>
          </a:r>
          <a:endParaRPr lang="es-ES" dirty="0"/>
        </a:p>
      </dgm:t>
    </dgm:pt>
    <dgm:pt modelId="{0D3165CF-C0AA-4311-A9C7-6B8C85A7CF17}" type="parTrans" cxnId="{DC242053-60A1-4514-B87B-F31CFC4D06FE}">
      <dgm:prSet/>
      <dgm:spPr/>
      <dgm:t>
        <a:bodyPr/>
        <a:lstStyle/>
        <a:p>
          <a:endParaRPr lang="es-ES"/>
        </a:p>
      </dgm:t>
    </dgm:pt>
    <dgm:pt modelId="{4459C279-9C6C-4D80-BD1B-FB5FA4C31188}" type="sibTrans" cxnId="{DC242053-60A1-4514-B87B-F31CFC4D06FE}">
      <dgm:prSet/>
      <dgm:spPr/>
      <dgm:t>
        <a:bodyPr/>
        <a:lstStyle/>
        <a:p>
          <a:endParaRPr lang="es-ES"/>
        </a:p>
      </dgm:t>
    </dgm:pt>
    <dgm:pt modelId="{D063B050-D88D-48AD-BDC7-B7CE81DF771C}">
      <dgm:prSet phldrT="[Texto]"/>
      <dgm:spPr/>
      <dgm:t>
        <a:bodyPr/>
        <a:lstStyle/>
        <a:p>
          <a:r>
            <a:rPr lang="es-ES" dirty="0" smtClean="0"/>
            <a:t>Internet</a:t>
          </a:r>
          <a:endParaRPr lang="es-ES" dirty="0"/>
        </a:p>
      </dgm:t>
    </dgm:pt>
    <dgm:pt modelId="{AB39881C-46B9-43E6-8880-EF0051C2FD92}" type="parTrans" cxnId="{C72E1ADA-374D-42F1-A0C2-1797AEA5AB4B}">
      <dgm:prSet/>
      <dgm:spPr/>
      <dgm:t>
        <a:bodyPr/>
        <a:lstStyle/>
        <a:p>
          <a:endParaRPr lang="es-ES"/>
        </a:p>
      </dgm:t>
    </dgm:pt>
    <dgm:pt modelId="{EE549F65-DD3C-48DB-884A-1CED01AE9CB1}" type="sibTrans" cxnId="{C72E1ADA-374D-42F1-A0C2-1797AEA5AB4B}">
      <dgm:prSet/>
      <dgm:spPr/>
      <dgm:t>
        <a:bodyPr/>
        <a:lstStyle/>
        <a:p>
          <a:endParaRPr lang="es-ES"/>
        </a:p>
      </dgm:t>
    </dgm:pt>
    <dgm:pt modelId="{EE518A54-F132-495A-AD9E-13929B40F1E3}">
      <dgm:prSet phldrT="[Texto]"/>
      <dgm:spPr/>
      <dgm:t>
        <a:bodyPr/>
        <a:lstStyle/>
        <a:p>
          <a:r>
            <a:rPr lang="es-ES" smtClean="0"/>
            <a:t>40% primario</a:t>
          </a:r>
        </a:p>
        <a:p>
          <a:r>
            <a:rPr lang="es-ES" smtClean="0"/>
            <a:t>20% secundario</a:t>
          </a:r>
          <a:endParaRPr lang="es-ES"/>
        </a:p>
      </dgm:t>
    </dgm:pt>
    <dgm:pt modelId="{FDA60DA4-3E6F-45A6-B0FA-B8BD3975603D}" type="parTrans" cxnId="{C7935D1F-518B-4C5E-927C-505A849D1728}">
      <dgm:prSet/>
      <dgm:spPr/>
      <dgm:t>
        <a:bodyPr/>
        <a:lstStyle/>
        <a:p>
          <a:endParaRPr lang="es-ES"/>
        </a:p>
      </dgm:t>
    </dgm:pt>
    <dgm:pt modelId="{75A55462-A8E1-4FAA-83C7-7481D75D351E}" type="sibTrans" cxnId="{C7935D1F-518B-4C5E-927C-505A849D1728}">
      <dgm:prSet/>
      <dgm:spPr/>
      <dgm:t>
        <a:bodyPr/>
        <a:lstStyle/>
        <a:p>
          <a:endParaRPr lang="es-ES"/>
        </a:p>
      </dgm:t>
    </dgm:pt>
    <dgm:pt modelId="{54D0F897-3818-44A2-A914-708D4450FFB6}">
      <dgm:prSet/>
      <dgm:spPr/>
      <dgm:t>
        <a:bodyPr/>
        <a:lstStyle/>
        <a:p>
          <a:r>
            <a:rPr lang="es-ES" dirty="0" smtClean="0"/>
            <a:t>17% no sabe leer ni escribir</a:t>
          </a:r>
          <a:endParaRPr lang="es-ES" dirty="0"/>
        </a:p>
      </dgm:t>
    </dgm:pt>
    <dgm:pt modelId="{2202451B-9DED-4CC4-8A0B-ED9CBB69E6C6}" type="parTrans" cxnId="{B31A4EDF-52BD-4E59-AB0C-12E29C953918}">
      <dgm:prSet/>
      <dgm:spPr/>
      <dgm:t>
        <a:bodyPr/>
        <a:lstStyle/>
        <a:p>
          <a:endParaRPr lang="es-ES"/>
        </a:p>
      </dgm:t>
    </dgm:pt>
    <dgm:pt modelId="{5790C0F6-0FC7-4340-BECC-94C996583D9A}" type="sibTrans" cxnId="{B31A4EDF-52BD-4E59-AB0C-12E29C953918}">
      <dgm:prSet/>
      <dgm:spPr/>
      <dgm:t>
        <a:bodyPr/>
        <a:lstStyle/>
        <a:p>
          <a:endParaRPr lang="es-ES"/>
        </a:p>
      </dgm:t>
    </dgm:pt>
    <dgm:pt modelId="{648031B3-F6D0-4982-B842-00B5CE07B087}">
      <dgm:prSet/>
      <dgm:spPr/>
      <dgm:t>
        <a:bodyPr/>
        <a:lstStyle/>
        <a:p>
          <a:r>
            <a:rPr lang="es-ES" dirty="0" smtClean="0"/>
            <a:t>De 26 instituciones educativas solo 1 tiene acceso a este servicio</a:t>
          </a:r>
          <a:endParaRPr lang="es-ES" dirty="0"/>
        </a:p>
      </dgm:t>
    </dgm:pt>
    <dgm:pt modelId="{A756897F-DF63-4BF4-9C5B-22CC5467D9F7}" type="parTrans" cxnId="{D77F4AA9-1DAD-4295-84AF-846F227EEB2B}">
      <dgm:prSet/>
      <dgm:spPr/>
      <dgm:t>
        <a:bodyPr/>
        <a:lstStyle/>
        <a:p>
          <a:endParaRPr lang="es-ES"/>
        </a:p>
      </dgm:t>
    </dgm:pt>
    <dgm:pt modelId="{B7087A98-200C-42C1-A658-CB9A76C28D11}" type="sibTrans" cxnId="{D77F4AA9-1DAD-4295-84AF-846F227EEB2B}">
      <dgm:prSet/>
      <dgm:spPr/>
      <dgm:t>
        <a:bodyPr/>
        <a:lstStyle/>
        <a:p>
          <a:endParaRPr lang="es-ES"/>
        </a:p>
      </dgm:t>
    </dgm:pt>
    <dgm:pt modelId="{A185205C-1DBC-4BFB-838C-E2924F332732}" type="pres">
      <dgm:prSet presAssocID="{E4E35DFC-1F6A-4EC9-85A3-F17FA7E6644E}" presName="linearFlow" presStyleCnt="0">
        <dgm:presLayoutVars>
          <dgm:dir/>
          <dgm:animLvl val="lvl"/>
          <dgm:resizeHandles val="exact"/>
        </dgm:presLayoutVars>
      </dgm:prSet>
      <dgm:spPr/>
      <dgm:t>
        <a:bodyPr/>
        <a:lstStyle/>
        <a:p>
          <a:endParaRPr lang="es-ES"/>
        </a:p>
      </dgm:t>
    </dgm:pt>
    <dgm:pt modelId="{8624B876-A4E3-49F3-A553-303418FF8072}" type="pres">
      <dgm:prSet presAssocID="{44764383-0EC4-44CB-A23F-794550B0CE7C}" presName="composite" presStyleCnt="0"/>
      <dgm:spPr/>
    </dgm:pt>
    <dgm:pt modelId="{2CD18C85-81BE-439F-87EF-0DAE30EC9D30}" type="pres">
      <dgm:prSet presAssocID="{44764383-0EC4-44CB-A23F-794550B0CE7C}" presName="parTx" presStyleLbl="node1" presStyleIdx="0" presStyleCnt="3">
        <dgm:presLayoutVars>
          <dgm:chMax val="0"/>
          <dgm:chPref val="0"/>
          <dgm:bulletEnabled val="1"/>
        </dgm:presLayoutVars>
      </dgm:prSet>
      <dgm:spPr/>
      <dgm:t>
        <a:bodyPr/>
        <a:lstStyle/>
        <a:p>
          <a:endParaRPr lang="es-ES"/>
        </a:p>
      </dgm:t>
    </dgm:pt>
    <dgm:pt modelId="{5AF1C29A-E67E-440F-93B7-B5B358EB9EB8}" type="pres">
      <dgm:prSet presAssocID="{44764383-0EC4-44CB-A23F-794550B0CE7C}" presName="parSh" presStyleLbl="node1" presStyleIdx="0" presStyleCnt="3"/>
      <dgm:spPr/>
      <dgm:t>
        <a:bodyPr/>
        <a:lstStyle/>
        <a:p>
          <a:endParaRPr lang="es-ES"/>
        </a:p>
      </dgm:t>
    </dgm:pt>
    <dgm:pt modelId="{E3B18832-FB83-4A64-9BA9-6BEF123409DD}" type="pres">
      <dgm:prSet presAssocID="{44764383-0EC4-44CB-A23F-794550B0CE7C}" presName="desTx" presStyleLbl="fgAcc1" presStyleIdx="0" presStyleCnt="3">
        <dgm:presLayoutVars>
          <dgm:bulletEnabled val="1"/>
        </dgm:presLayoutVars>
      </dgm:prSet>
      <dgm:spPr/>
      <dgm:t>
        <a:bodyPr/>
        <a:lstStyle/>
        <a:p>
          <a:endParaRPr lang="es-ES"/>
        </a:p>
      </dgm:t>
    </dgm:pt>
    <dgm:pt modelId="{B3FE6642-65D0-4E8E-8EFF-E4769DEE30F3}" type="pres">
      <dgm:prSet presAssocID="{C75FD5E5-78E1-4E88-808E-9315182C036E}" presName="sibTrans" presStyleLbl="sibTrans2D1" presStyleIdx="0" presStyleCnt="2"/>
      <dgm:spPr/>
      <dgm:t>
        <a:bodyPr/>
        <a:lstStyle/>
        <a:p>
          <a:endParaRPr lang="es-ES"/>
        </a:p>
      </dgm:t>
    </dgm:pt>
    <dgm:pt modelId="{8E7E94BF-FD98-41BF-B54D-8AD3792556FB}" type="pres">
      <dgm:prSet presAssocID="{C75FD5E5-78E1-4E88-808E-9315182C036E}" presName="connTx" presStyleLbl="sibTrans2D1" presStyleIdx="0" presStyleCnt="2"/>
      <dgm:spPr/>
      <dgm:t>
        <a:bodyPr/>
        <a:lstStyle/>
        <a:p>
          <a:endParaRPr lang="es-ES"/>
        </a:p>
      </dgm:t>
    </dgm:pt>
    <dgm:pt modelId="{81281A7B-B12D-4983-9B6B-9878262DEE33}" type="pres">
      <dgm:prSet presAssocID="{6B165C3A-27AD-4B5A-B0C7-50691FED3EE0}" presName="composite" presStyleCnt="0"/>
      <dgm:spPr/>
    </dgm:pt>
    <dgm:pt modelId="{677F6D1D-5D4E-4635-B44A-B69DD7A24CEB}" type="pres">
      <dgm:prSet presAssocID="{6B165C3A-27AD-4B5A-B0C7-50691FED3EE0}" presName="parTx" presStyleLbl="node1" presStyleIdx="0" presStyleCnt="3">
        <dgm:presLayoutVars>
          <dgm:chMax val="0"/>
          <dgm:chPref val="0"/>
          <dgm:bulletEnabled val="1"/>
        </dgm:presLayoutVars>
      </dgm:prSet>
      <dgm:spPr/>
      <dgm:t>
        <a:bodyPr/>
        <a:lstStyle/>
        <a:p>
          <a:endParaRPr lang="es-ES"/>
        </a:p>
      </dgm:t>
    </dgm:pt>
    <dgm:pt modelId="{81307158-BEE0-447C-B8DE-D7B4687ED902}" type="pres">
      <dgm:prSet presAssocID="{6B165C3A-27AD-4B5A-B0C7-50691FED3EE0}" presName="parSh" presStyleLbl="node1" presStyleIdx="1" presStyleCnt="3"/>
      <dgm:spPr/>
      <dgm:t>
        <a:bodyPr/>
        <a:lstStyle/>
        <a:p>
          <a:endParaRPr lang="es-ES"/>
        </a:p>
      </dgm:t>
    </dgm:pt>
    <dgm:pt modelId="{C5617EDE-D938-47C2-A13B-B20CF9243626}" type="pres">
      <dgm:prSet presAssocID="{6B165C3A-27AD-4B5A-B0C7-50691FED3EE0}" presName="desTx" presStyleLbl="fgAcc1" presStyleIdx="1" presStyleCnt="3">
        <dgm:presLayoutVars>
          <dgm:bulletEnabled val="1"/>
        </dgm:presLayoutVars>
      </dgm:prSet>
      <dgm:spPr/>
      <dgm:t>
        <a:bodyPr/>
        <a:lstStyle/>
        <a:p>
          <a:endParaRPr lang="es-ES"/>
        </a:p>
      </dgm:t>
    </dgm:pt>
    <dgm:pt modelId="{0E7BCB5B-C02E-4A49-96BA-F1219876BCB7}" type="pres">
      <dgm:prSet presAssocID="{4459C279-9C6C-4D80-BD1B-FB5FA4C31188}" presName="sibTrans" presStyleLbl="sibTrans2D1" presStyleIdx="1" presStyleCnt="2"/>
      <dgm:spPr/>
      <dgm:t>
        <a:bodyPr/>
        <a:lstStyle/>
        <a:p>
          <a:endParaRPr lang="es-ES"/>
        </a:p>
      </dgm:t>
    </dgm:pt>
    <dgm:pt modelId="{96447B52-38D2-4C88-9428-6B6BE72523C6}" type="pres">
      <dgm:prSet presAssocID="{4459C279-9C6C-4D80-BD1B-FB5FA4C31188}" presName="connTx" presStyleLbl="sibTrans2D1" presStyleIdx="1" presStyleCnt="2"/>
      <dgm:spPr/>
      <dgm:t>
        <a:bodyPr/>
        <a:lstStyle/>
        <a:p>
          <a:endParaRPr lang="es-ES"/>
        </a:p>
      </dgm:t>
    </dgm:pt>
    <dgm:pt modelId="{D7D92DFE-D7F3-42F4-B31C-5264EC0F164D}" type="pres">
      <dgm:prSet presAssocID="{D063B050-D88D-48AD-BDC7-B7CE81DF771C}" presName="composite" presStyleCnt="0"/>
      <dgm:spPr/>
    </dgm:pt>
    <dgm:pt modelId="{F65DE42D-B116-495C-AAD0-66A0DD16FF55}" type="pres">
      <dgm:prSet presAssocID="{D063B050-D88D-48AD-BDC7-B7CE81DF771C}" presName="parTx" presStyleLbl="node1" presStyleIdx="1" presStyleCnt="3">
        <dgm:presLayoutVars>
          <dgm:chMax val="0"/>
          <dgm:chPref val="0"/>
          <dgm:bulletEnabled val="1"/>
        </dgm:presLayoutVars>
      </dgm:prSet>
      <dgm:spPr/>
      <dgm:t>
        <a:bodyPr/>
        <a:lstStyle/>
        <a:p>
          <a:endParaRPr lang="es-ES"/>
        </a:p>
      </dgm:t>
    </dgm:pt>
    <dgm:pt modelId="{4233A36D-EFE0-4647-A575-F862B80517A9}" type="pres">
      <dgm:prSet presAssocID="{D063B050-D88D-48AD-BDC7-B7CE81DF771C}" presName="parSh" presStyleLbl="node1" presStyleIdx="2" presStyleCnt="3"/>
      <dgm:spPr/>
      <dgm:t>
        <a:bodyPr/>
        <a:lstStyle/>
        <a:p>
          <a:endParaRPr lang="es-ES"/>
        </a:p>
      </dgm:t>
    </dgm:pt>
    <dgm:pt modelId="{DC140F7E-10BF-4ECB-B890-94E65FE426DA}" type="pres">
      <dgm:prSet presAssocID="{D063B050-D88D-48AD-BDC7-B7CE81DF771C}" presName="desTx" presStyleLbl="fgAcc1" presStyleIdx="2" presStyleCnt="3">
        <dgm:presLayoutVars>
          <dgm:bulletEnabled val="1"/>
        </dgm:presLayoutVars>
      </dgm:prSet>
      <dgm:spPr/>
      <dgm:t>
        <a:bodyPr/>
        <a:lstStyle/>
        <a:p>
          <a:endParaRPr lang="es-ES"/>
        </a:p>
      </dgm:t>
    </dgm:pt>
  </dgm:ptLst>
  <dgm:cxnLst>
    <dgm:cxn modelId="{8181610F-7903-4F19-89AA-3C5902A1F097}" srcId="{E4E35DFC-1F6A-4EC9-85A3-F17FA7E6644E}" destId="{44764383-0EC4-44CB-A23F-794550B0CE7C}" srcOrd="0" destOrd="0" parTransId="{1C252CBB-B493-4CF2-BF99-E600C9DB1EE1}" sibTransId="{C75FD5E5-78E1-4E88-808E-9315182C036E}"/>
    <dgm:cxn modelId="{72FA80BA-0ACC-448F-960A-E500ACB65ED1}" type="presOf" srcId="{EE518A54-F132-495A-AD9E-13929B40F1E3}" destId="{E3B18832-FB83-4A64-9BA9-6BEF123409DD}" srcOrd="0" destOrd="0" presId="urn:microsoft.com/office/officeart/2005/8/layout/process3"/>
    <dgm:cxn modelId="{BA8240C3-8CFA-45A4-8673-E717867A7364}" type="presOf" srcId="{D063B050-D88D-48AD-BDC7-B7CE81DF771C}" destId="{F65DE42D-B116-495C-AAD0-66A0DD16FF55}" srcOrd="0" destOrd="0" presId="urn:microsoft.com/office/officeart/2005/8/layout/process3"/>
    <dgm:cxn modelId="{55089DFF-0315-47EA-B392-BC6A4D2342DA}" type="presOf" srcId="{4459C279-9C6C-4D80-BD1B-FB5FA4C31188}" destId="{0E7BCB5B-C02E-4A49-96BA-F1219876BCB7}" srcOrd="0" destOrd="0" presId="urn:microsoft.com/office/officeart/2005/8/layout/process3"/>
    <dgm:cxn modelId="{00D5F766-9AEC-49FB-AE12-13EA98BB361C}" type="presOf" srcId="{648031B3-F6D0-4982-B842-00B5CE07B087}" destId="{DC140F7E-10BF-4ECB-B890-94E65FE426DA}" srcOrd="0" destOrd="0" presId="urn:microsoft.com/office/officeart/2005/8/layout/process3"/>
    <dgm:cxn modelId="{7FF2ADDB-52ED-4E3E-A370-61F8CD217ECD}" type="presOf" srcId="{E4E35DFC-1F6A-4EC9-85A3-F17FA7E6644E}" destId="{A185205C-1DBC-4BFB-838C-E2924F332732}" srcOrd="0" destOrd="0" presId="urn:microsoft.com/office/officeart/2005/8/layout/process3"/>
    <dgm:cxn modelId="{F2F6440F-2CD4-49C7-B959-C0188484D482}" type="presOf" srcId="{D063B050-D88D-48AD-BDC7-B7CE81DF771C}" destId="{4233A36D-EFE0-4647-A575-F862B80517A9}" srcOrd="1" destOrd="0" presId="urn:microsoft.com/office/officeart/2005/8/layout/process3"/>
    <dgm:cxn modelId="{DC242053-60A1-4514-B87B-F31CFC4D06FE}" srcId="{E4E35DFC-1F6A-4EC9-85A3-F17FA7E6644E}" destId="{6B165C3A-27AD-4B5A-B0C7-50691FED3EE0}" srcOrd="1" destOrd="0" parTransId="{0D3165CF-C0AA-4311-A9C7-6B8C85A7CF17}" sibTransId="{4459C279-9C6C-4D80-BD1B-FB5FA4C31188}"/>
    <dgm:cxn modelId="{C72E1ADA-374D-42F1-A0C2-1797AEA5AB4B}" srcId="{E4E35DFC-1F6A-4EC9-85A3-F17FA7E6644E}" destId="{D063B050-D88D-48AD-BDC7-B7CE81DF771C}" srcOrd="2" destOrd="0" parTransId="{AB39881C-46B9-43E6-8880-EF0051C2FD92}" sibTransId="{EE549F65-DD3C-48DB-884A-1CED01AE9CB1}"/>
    <dgm:cxn modelId="{2012720F-6EA7-483B-90AD-0922D435E81D}" type="presOf" srcId="{C75FD5E5-78E1-4E88-808E-9315182C036E}" destId="{8E7E94BF-FD98-41BF-B54D-8AD3792556FB}" srcOrd="1" destOrd="0" presId="urn:microsoft.com/office/officeart/2005/8/layout/process3"/>
    <dgm:cxn modelId="{CC210320-488A-45A4-84A5-3C42F94E6E2C}" type="presOf" srcId="{6B165C3A-27AD-4B5A-B0C7-50691FED3EE0}" destId="{81307158-BEE0-447C-B8DE-D7B4687ED902}" srcOrd="1" destOrd="0" presId="urn:microsoft.com/office/officeart/2005/8/layout/process3"/>
    <dgm:cxn modelId="{0BBFF4A3-9AB8-4C0C-9DB4-8BB598146DEC}" type="presOf" srcId="{44764383-0EC4-44CB-A23F-794550B0CE7C}" destId="{2CD18C85-81BE-439F-87EF-0DAE30EC9D30}" srcOrd="0" destOrd="0" presId="urn:microsoft.com/office/officeart/2005/8/layout/process3"/>
    <dgm:cxn modelId="{DC46AE94-3F68-4BC8-8201-7342ADD5299B}" type="presOf" srcId="{44764383-0EC4-44CB-A23F-794550B0CE7C}" destId="{5AF1C29A-E67E-440F-93B7-B5B358EB9EB8}" srcOrd="1" destOrd="0" presId="urn:microsoft.com/office/officeart/2005/8/layout/process3"/>
    <dgm:cxn modelId="{C7935D1F-518B-4C5E-927C-505A849D1728}" srcId="{44764383-0EC4-44CB-A23F-794550B0CE7C}" destId="{EE518A54-F132-495A-AD9E-13929B40F1E3}" srcOrd="0" destOrd="0" parTransId="{FDA60DA4-3E6F-45A6-B0FA-B8BD3975603D}" sibTransId="{75A55462-A8E1-4FAA-83C7-7481D75D351E}"/>
    <dgm:cxn modelId="{6BE1D250-4BD7-40C7-B5A6-5FC0853AC575}" type="presOf" srcId="{C75FD5E5-78E1-4E88-808E-9315182C036E}" destId="{B3FE6642-65D0-4E8E-8EFF-E4769DEE30F3}" srcOrd="0" destOrd="0" presId="urn:microsoft.com/office/officeart/2005/8/layout/process3"/>
    <dgm:cxn modelId="{B31A4EDF-52BD-4E59-AB0C-12E29C953918}" srcId="{6B165C3A-27AD-4B5A-B0C7-50691FED3EE0}" destId="{54D0F897-3818-44A2-A914-708D4450FFB6}" srcOrd="0" destOrd="0" parTransId="{2202451B-9DED-4CC4-8A0B-ED9CBB69E6C6}" sibTransId="{5790C0F6-0FC7-4340-BECC-94C996583D9A}"/>
    <dgm:cxn modelId="{5990C9ED-E62E-4E07-A519-99E7BABD99D6}" type="presOf" srcId="{6B165C3A-27AD-4B5A-B0C7-50691FED3EE0}" destId="{677F6D1D-5D4E-4635-B44A-B69DD7A24CEB}" srcOrd="0" destOrd="0" presId="urn:microsoft.com/office/officeart/2005/8/layout/process3"/>
    <dgm:cxn modelId="{D77F4AA9-1DAD-4295-84AF-846F227EEB2B}" srcId="{D063B050-D88D-48AD-BDC7-B7CE81DF771C}" destId="{648031B3-F6D0-4982-B842-00B5CE07B087}" srcOrd="0" destOrd="0" parTransId="{A756897F-DF63-4BF4-9C5B-22CC5467D9F7}" sibTransId="{B7087A98-200C-42C1-A658-CB9A76C28D11}"/>
    <dgm:cxn modelId="{48A959C7-8470-4091-982F-11F5F6333901}" type="presOf" srcId="{4459C279-9C6C-4D80-BD1B-FB5FA4C31188}" destId="{96447B52-38D2-4C88-9428-6B6BE72523C6}" srcOrd="1" destOrd="0" presId="urn:microsoft.com/office/officeart/2005/8/layout/process3"/>
    <dgm:cxn modelId="{C146F344-BA02-4B80-ABF4-7671B31DC840}" type="presOf" srcId="{54D0F897-3818-44A2-A914-708D4450FFB6}" destId="{C5617EDE-D938-47C2-A13B-B20CF9243626}" srcOrd="0" destOrd="0" presId="urn:microsoft.com/office/officeart/2005/8/layout/process3"/>
    <dgm:cxn modelId="{04AA0164-57C0-427E-9AF2-A1DB3339C561}" type="presParOf" srcId="{A185205C-1DBC-4BFB-838C-E2924F332732}" destId="{8624B876-A4E3-49F3-A553-303418FF8072}" srcOrd="0" destOrd="0" presId="urn:microsoft.com/office/officeart/2005/8/layout/process3"/>
    <dgm:cxn modelId="{F2ED15D0-84E6-41AE-8A2F-69022942D665}" type="presParOf" srcId="{8624B876-A4E3-49F3-A553-303418FF8072}" destId="{2CD18C85-81BE-439F-87EF-0DAE30EC9D30}" srcOrd="0" destOrd="0" presId="urn:microsoft.com/office/officeart/2005/8/layout/process3"/>
    <dgm:cxn modelId="{814542FA-94B1-436B-9E4A-3F1CBD729B59}" type="presParOf" srcId="{8624B876-A4E3-49F3-A553-303418FF8072}" destId="{5AF1C29A-E67E-440F-93B7-B5B358EB9EB8}" srcOrd="1" destOrd="0" presId="urn:microsoft.com/office/officeart/2005/8/layout/process3"/>
    <dgm:cxn modelId="{0504A03D-4681-48A4-B199-320FA2778727}" type="presParOf" srcId="{8624B876-A4E3-49F3-A553-303418FF8072}" destId="{E3B18832-FB83-4A64-9BA9-6BEF123409DD}" srcOrd="2" destOrd="0" presId="urn:microsoft.com/office/officeart/2005/8/layout/process3"/>
    <dgm:cxn modelId="{6132BA15-0393-4D90-958C-C7285009C9F6}" type="presParOf" srcId="{A185205C-1DBC-4BFB-838C-E2924F332732}" destId="{B3FE6642-65D0-4E8E-8EFF-E4769DEE30F3}" srcOrd="1" destOrd="0" presId="urn:microsoft.com/office/officeart/2005/8/layout/process3"/>
    <dgm:cxn modelId="{D5D970D4-DC9A-4631-A2C1-00995A68708F}" type="presParOf" srcId="{B3FE6642-65D0-4E8E-8EFF-E4769DEE30F3}" destId="{8E7E94BF-FD98-41BF-B54D-8AD3792556FB}" srcOrd="0" destOrd="0" presId="urn:microsoft.com/office/officeart/2005/8/layout/process3"/>
    <dgm:cxn modelId="{22E0FB66-1DBC-42D2-9E8B-5D1335C8A01F}" type="presParOf" srcId="{A185205C-1DBC-4BFB-838C-E2924F332732}" destId="{81281A7B-B12D-4983-9B6B-9878262DEE33}" srcOrd="2" destOrd="0" presId="urn:microsoft.com/office/officeart/2005/8/layout/process3"/>
    <dgm:cxn modelId="{FF8437E2-03C4-41C1-9118-91D36379A226}" type="presParOf" srcId="{81281A7B-B12D-4983-9B6B-9878262DEE33}" destId="{677F6D1D-5D4E-4635-B44A-B69DD7A24CEB}" srcOrd="0" destOrd="0" presId="urn:microsoft.com/office/officeart/2005/8/layout/process3"/>
    <dgm:cxn modelId="{04499331-2C23-4742-8088-C41C31CEABFA}" type="presParOf" srcId="{81281A7B-B12D-4983-9B6B-9878262DEE33}" destId="{81307158-BEE0-447C-B8DE-D7B4687ED902}" srcOrd="1" destOrd="0" presId="urn:microsoft.com/office/officeart/2005/8/layout/process3"/>
    <dgm:cxn modelId="{04B908CF-637E-481B-A8F4-EB667F66E7D1}" type="presParOf" srcId="{81281A7B-B12D-4983-9B6B-9878262DEE33}" destId="{C5617EDE-D938-47C2-A13B-B20CF9243626}" srcOrd="2" destOrd="0" presId="urn:microsoft.com/office/officeart/2005/8/layout/process3"/>
    <dgm:cxn modelId="{35CC8C52-DE61-48E3-B882-F7D48A65453F}" type="presParOf" srcId="{A185205C-1DBC-4BFB-838C-E2924F332732}" destId="{0E7BCB5B-C02E-4A49-96BA-F1219876BCB7}" srcOrd="3" destOrd="0" presId="urn:microsoft.com/office/officeart/2005/8/layout/process3"/>
    <dgm:cxn modelId="{098256CF-A79A-46C2-8399-072371CA93B1}" type="presParOf" srcId="{0E7BCB5B-C02E-4A49-96BA-F1219876BCB7}" destId="{96447B52-38D2-4C88-9428-6B6BE72523C6}" srcOrd="0" destOrd="0" presId="urn:microsoft.com/office/officeart/2005/8/layout/process3"/>
    <dgm:cxn modelId="{C5BF4B98-302C-456C-8D3D-532E032F0773}" type="presParOf" srcId="{A185205C-1DBC-4BFB-838C-E2924F332732}" destId="{D7D92DFE-D7F3-42F4-B31C-5264EC0F164D}" srcOrd="4" destOrd="0" presId="urn:microsoft.com/office/officeart/2005/8/layout/process3"/>
    <dgm:cxn modelId="{966BA7A8-3A76-402D-A5BF-A993C0C26F50}" type="presParOf" srcId="{D7D92DFE-D7F3-42F4-B31C-5264EC0F164D}" destId="{F65DE42D-B116-495C-AAD0-66A0DD16FF55}" srcOrd="0" destOrd="0" presId="urn:microsoft.com/office/officeart/2005/8/layout/process3"/>
    <dgm:cxn modelId="{B64EBB47-09C6-4300-8EF0-BC3C0AF0E543}" type="presParOf" srcId="{D7D92DFE-D7F3-42F4-B31C-5264EC0F164D}" destId="{4233A36D-EFE0-4647-A575-F862B80517A9}" srcOrd="1" destOrd="0" presId="urn:microsoft.com/office/officeart/2005/8/layout/process3"/>
    <dgm:cxn modelId="{AF20BBA7-F298-41A0-B6ED-7BC18B1E5FAD}" type="presParOf" srcId="{D7D92DFE-D7F3-42F4-B31C-5264EC0F164D}" destId="{DC140F7E-10BF-4ECB-B890-94E65FE426DA}"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85C52A-25DC-44BE-96A7-60EEEDFBCA2E}"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s-ES"/>
        </a:p>
      </dgm:t>
    </dgm:pt>
    <dgm:pt modelId="{50DB8BE6-0DF9-408E-8AEF-A06A5796118C}">
      <dgm:prSet/>
      <dgm:spPr/>
      <dgm:t>
        <a:bodyPr/>
        <a:lstStyle/>
        <a:p>
          <a:r>
            <a:rPr lang="es-ES" dirty="0" smtClean="0"/>
            <a:t>Agua Potable</a:t>
          </a:r>
          <a:endParaRPr lang="es-ES" dirty="0"/>
        </a:p>
      </dgm:t>
    </dgm:pt>
    <dgm:pt modelId="{C8CF9050-29FE-4C8A-9986-A660DE9D1830}" type="parTrans" cxnId="{EFA11A65-AD4B-4A0A-AA4D-E0DB0E2567A9}">
      <dgm:prSet/>
      <dgm:spPr/>
      <dgm:t>
        <a:bodyPr/>
        <a:lstStyle/>
        <a:p>
          <a:endParaRPr lang="es-ES"/>
        </a:p>
      </dgm:t>
    </dgm:pt>
    <dgm:pt modelId="{07443855-E73F-4B0C-A734-3E5A2FA5F2AB}" type="sibTrans" cxnId="{EFA11A65-AD4B-4A0A-AA4D-E0DB0E2567A9}">
      <dgm:prSet/>
      <dgm:spPr/>
      <dgm:t>
        <a:bodyPr/>
        <a:lstStyle/>
        <a:p>
          <a:endParaRPr lang="es-ES"/>
        </a:p>
      </dgm:t>
    </dgm:pt>
    <dgm:pt modelId="{4C4E760D-B6F3-4A3A-875F-0D513EE1D239}">
      <dgm:prSet/>
      <dgm:spPr/>
      <dgm:t>
        <a:bodyPr/>
        <a:lstStyle/>
        <a:p>
          <a:r>
            <a:rPr lang="es-ES" dirty="0" smtClean="0"/>
            <a:t>En área rural tiene una cobertura de 22% </a:t>
          </a:r>
          <a:endParaRPr lang="es-ES" dirty="0"/>
        </a:p>
      </dgm:t>
    </dgm:pt>
    <dgm:pt modelId="{0B2FD624-0405-494B-97FC-D76EA2831BD5}" type="parTrans" cxnId="{8041C6F6-53C8-407A-8318-C94E983725DF}">
      <dgm:prSet/>
      <dgm:spPr/>
      <dgm:t>
        <a:bodyPr/>
        <a:lstStyle/>
        <a:p>
          <a:endParaRPr lang="es-ES"/>
        </a:p>
      </dgm:t>
    </dgm:pt>
    <dgm:pt modelId="{7A849554-B107-42C2-B1F8-830F492D5097}" type="sibTrans" cxnId="{8041C6F6-53C8-407A-8318-C94E983725DF}">
      <dgm:prSet/>
      <dgm:spPr/>
      <dgm:t>
        <a:bodyPr/>
        <a:lstStyle/>
        <a:p>
          <a:endParaRPr lang="es-ES"/>
        </a:p>
      </dgm:t>
    </dgm:pt>
    <dgm:pt modelId="{9E0589DE-C71D-46A9-AA39-8E8A19D6F4DA}">
      <dgm:prSet/>
      <dgm:spPr/>
      <dgm:t>
        <a:bodyPr/>
        <a:lstStyle/>
        <a:p>
          <a:r>
            <a:rPr lang="es-ES" dirty="0" smtClean="0"/>
            <a:t>Energía Eléctrica</a:t>
          </a:r>
          <a:endParaRPr lang="es-ES" dirty="0"/>
        </a:p>
      </dgm:t>
    </dgm:pt>
    <dgm:pt modelId="{C35A7CDC-B25D-4B8E-BC12-B13C321AD44C}" type="parTrans" cxnId="{AF16353D-A50C-4DCB-B089-F158D4846384}">
      <dgm:prSet/>
      <dgm:spPr/>
      <dgm:t>
        <a:bodyPr/>
        <a:lstStyle/>
        <a:p>
          <a:endParaRPr lang="es-ES"/>
        </a:p>
      </dgm:t>
    </dgm:pt>
    <dgm:pt modelId="{D85EAA27-7A0F-4757-934C-886DDEB02548}" type="sibTrans" cxnId="{AF16353D-A50C-4DCB-B089-F158D4846384}">
      <dgm:prSet/>
      <dgm:spPr/>
      <dgm:t>
        <a:bodyPr/>
        <a:lstStyle/>
        <a:p>
          <a:endParaRPr lang="es-ES"/>
        </a:p>
      </dgm:t>
    </dgm:pt>
    <dgm:pt modelId="{51CCECA6-2BD9-44F2-B66F-48F24FD1AE59}">
      <dgm:prSet/>
      <dgm:spPr/>
      <dgm:t>
        <a:bodyPr/>
        <a:lstStyle/>
        <a:p>
          <a:r>
            <a:rPr lang="es-ES" dirty="0" smtClean="0"/>
            <a:t>No cubre el 23% del área </a:t>
          </a:r>
          <a:endParaRPr lang="es-ES" dirty="0"/>
        </a:p>
      </dgm:t>
    </dgm:pt>
    <dgm:pt modelId="{5737357D-6C26-4315-8CB0-538F93CBD259}" type="parTrans" cxnId="{DEDAB010-8B24-4D25-9786-8987A4616FDD}">
      <dgm:prSet/>
      <dgm:spPr/>
      <dgm:t>
        <a:bodyPr/>
        <a:lstStyle/>
        <a:p>
          <a:endParaRPr lang="es-ES"/>
        </a:p>
      </dgm:t>
    </dgm:pt>
    <dgm:pt modelId="{F9210603-3C69-4A6C-9250-D6DC30E82644}" type="sibTrans" cxnId="{DEDAB010-8B24-4D25-9786-8987A4616FDD}">
      <dgm:prSet/>
      <dgm:spPr/>
      <dgm:t>
        <a:bodyPr/>
        <a:lstStyle/>
        <a:p>
          <a:endParaRPr lang="es-ES"/>
        </a:p>
      </dgm:t>
    </dgm:pt>
    <dgm:pt modelId="{4AD5E8A9-72A2-46DF-92EE-8F570751B9BE}" type="pres">
      <dgm:prSet presAssocID="{F785C52A-25DC-44BE-96A7-60EEEDFBCA2E}" presName="linearFlow" presStyleCnt="0">
        <dgm:presLayoutVars>
          <dgm:dir/>
          <dgm:animLvl val="lvl"/>
          <dgm:resizeHandles val="exact"/>
        </dgm:presLayoutVars>
      </dgm:prSet>
      <dgm:spPr/>
      <dgm:t>
        <a:bodyPr/>
        <a:lstStyle/>
        <a:p>
          <a:endParaRPr lang="es-ES"/>
        </a:p>
      </dgm:t>
    </dgm:pt>
    <dgm:pt modelId="{01BEC648-D527-4EC2-8702-E126D24EB6F1}" type="pres">
      <dgm:prSet presAssocID="{50DB8BE6-0DF9-408E-8AEF-A06A5796118C}" presName="composite" presStyleCnt="0"/>
      <dgm:spPr/>
    </dgm:pt>
    <dgm:pt modelId="{F816764D-8184-4784-86E4-1B32930818C5}" type="pres">
      <dgm:prSet presAssocID="{50DB8BE6-0DF9-408E-8AEF-A06A5796118C}" presName="parTx" presStyleLbl="node1" presStyleIdx="0" presStyleCnt="2">
        <dgm:presLayoutVars>
          <dgm:chMax val="0"/>
          <dgm:chPref val="0"/>
          <dgm:bulletEnabled val="1"/>
        </dgm:presLayoutVars>
      </dgm:prSet>
      <dgm:spPr/>
      <dgm:t>
        <a:bodyPr/>
        <a:lstStyle/>
        <a:p>
          <a:endParaRPr lang="es-ES"/>
        </a:p>
      </dgm:t>
    </dgm:pt>
    <dgm:pt modelId="{371FDDE8-729D-4845-AE1F-EDC46BFBBF3D}" type="pres">
      <dgm:prSet presAssocID="{50DB8BE6-0DF9-408E-8AEF-A06A5796118C}" presName="parSh" presStyleLbl="node1" presStyleIdx="0" presStyleCnt="2"/>
      <dgm:spPr/>
      <dgm:t>
        <a:bodyPr/>
        <a:lstStyle/>
        <a:p>
          <a:endParaRPr lang="es-ES"/>
        </a:p>
      </dgm:t>
    </dgm:pt>
    <dgm:pt modelId="{1A2C974B-E1C7-43EC-901A-AD363EED444B}" type="pres">
      <dgm:prSet presAssocID="{50DB8BE6-0DF9-408E-8AEF-A06A5796118C}" presName="desTx" presStyleLbl="fgAcc1" presStyleIdx="0" presStyleCnt="2">
        <dgm:presLayoutVars>
          <dgm:bulletEnabled val="1"/>
        </dgm:presLayoutVars>
      </dgm:prSet>
      <dgm:spPr/>
      <dgm:t>
        <a:bodyPr/>
        <a:lstStyle/>
        <a:p>
          <a:endParaRPr lang="es-ES"/>
        </a:p>
      </dgm:t>
    </dgm:pt>
    <dgm:pt modelId="{2183C355-3144-4363-A123-AE70E41C9185}" type="pres">
      <dgm:prSet presAssocID="{07443855-E73F-4B0C-A734-3E5A2FA5F2AB}" presName="sibTrans" presStyleLbl="sibTrans2D1" presStyleIdx="0" presStyleCnt="1"/>
      <dgm:spPr/>
      <dgm:t>
        <a:bodyPr/>
        <a:lstStyle/>
        <a:p>
          <a:endParaRPr lang="es-ES"/>
        </a:p>
      </dgm:t>
    </dgm:pt>
    <dgm:pt modelId="{73C7B6D2-AA25-4A9D-B1EA-F5EDF12870D3}" type="pres">
      <dgm:prSet presAssocID="{07443855-E73F-4B0C-A734-3E5A2FA5F2AB}" presName="connTx" presStyleLbl="sibTrans2D1" presStyleIdx="0" presStyleCnt="1"/>
      <dgm:spPr/>
      <dgm:t>
        <a:bodyPr/>
        <a:lstStyle/>
        <a:p>
          <a:endParaRPr lang="es-ES"/>
        </a:p>
      </dgm:t>
    </dgm:pt>
    <dgm:pt modelId="{F51915EA-6FE4-43AA-9A45-0D6175E6ADC2}" type="pres">
      <dgm:prSet presAssocID="{9E0589DE-C71D-46A9-AA39-8E8A19D6F4DA}" presName="composite" presStyleCnt="0"/>
      <dgm:spPr/>
    </dgm:pt>
    <dgm:pt modelId="{52187AE4-9E38-412F-A49B-8D226FA59106}" type="pres">
      <dgm:prSet presAssocID="{9E0589DE-C71D-46A9-AA39-8E8A19D6F4DA}" presName="parTx" presStyleLbl="node1" presStyleIdx="0" presStyleCnt="2">
        <dgm:presLayoutVars>
          <dgm:chMax val="0"/>
          <dgm:chPref val="0"/>
          <dgm:bulletEnabled val="1"/>
        </dgm:presLayoutVars>
      </dgm:prSet>
      <dgm:spPr/>
      <dgm:t>
        <a:bodyPr/>
        <a:lstStyle/>
        <a:p>
          <a:endParaRPr lang="es-ES"/>
        </a:p>
      </dgm:t>
    </dgm:pt>
    <dgm:pt modelId="{98187255-59C4-4779-BD5D-37848E730D08}" type="pres">
      <dgm:prSet presAssocID="{9E0589DE-C71D-46A9-AA39-8E8A19D6F4DA}" presName="parSh" presStyleLbl="node1" presStyleIdx="1" presStyleCnt="2"/>
      <dgm:spPr/>
      <dgm:t>
        <a:bodyPr/>
        <a:lstStyle/>
        <a:p>
          <a:endParaRPr lang="es-ES"/>
        </a:p>
      </dgm:t>
    </dgm:pt>
    <dgm:pt modelId="{70BAB262-4A90-4F04-B4C8-EE22C64B9301}" type="pres">
      <dgm:prSet presAssocID="{9E0589DE-C71D-46A9-AA39-8E8A19D6F4DA}" presName="desTx" presStyleLbl="fgAcc1" presStyleIdx="1" presStyleCnt="2">
        <dgm:presLayoutVars>
          <dgm:bulletEnabled val="1"/>
        </dgm:presLayoutVars>
      </dgm:prSet>
      <dgm:spPr/>
      <dgm:t>
        <a:bodyPr/>
        <a:lstStyle/>
        <a:p>
          <a:endParaRPr lang="es-ES"/>
        </a:p>
      </dgm:t>
    </dgm:pt>
  </dgm:ptLst>
  <dgm:cxnLst>
    <dgm:cxn modelId="{F507C8C7-1EF6-47AF-9936-F219D12AAEFA}" type="presOf" srcId="{07443855-E73F-4B0C-A734-3E5A2FA5F2AB}" destId="{73C7B6D2-AA25-4A9D-B1EA-F5EDF12870D3}" srcOrd="1" destOrd="0" presId="urn:microsoft.com/office/officeart/2005/8/layout/process3"/>
    <dgm:cxn modelId="{D3017865-9C0E-435F-BABE-7FEF617AAD3B}" type="presOf" srcId="{F785C52A-25DC-44BE-96A7-60EEEDFBCA2E}" destId="{4AD5E8A9-72A2-46DF-92EE-8F570751B9BE}" srcOrd="0" destOrd="0" presId="urn:microsoft.com/office/officeart/2005/8/layout/process3"/>
    <dgm:cxn modelId="{6D27E0DF-8046-4DF1-BE5D-3DDC76160154}" type="presOf" srcId="{50DB8BE6-0DF9-408E-8AEF-A06A5796118C}" destId="{F816764D-8184-4784-86E4-1B32930818C5}" srcOrd="0" destOrd="0" presId="urn:microsoft.com/office/officeart/2005/8/layout/process3"/>
    <dgm:cxn modelId="{C17D823F-5510-44BC-9E69-CC3BCE00F112}" type="presOf" srcId="{9E0589DE-C71D-46A9-AA39-8E8A19D6F4DA}" destId="{52187AE4-9E38-412F-A49B-8D226FA59106}" srcOrd="0" destOrd="0" presId="urn:microsoft.com/office/officeart/2005/8/layout/process3"/>
    <dgm:cxn modelId="{8041C6F6-53C8-407A-8318-C94E983725DF}" srcId="{50DB8BE6-0DF9-408E-8AEF-A06A5796118C}" destId="{4C4E760D-B6F3-4A3A-875F-0D513EE1D239}" srcOrd="0" destOrd="0" parTransId="{0B2FD624-0405-494B-97FC-D76EA2831BD5}" sibTransId="{7A849554-B107-42C2-B1F8-830F492D5097}"/>
    <dgm:cxn modelId="{BF59EF2E-2B0A-405B-94CF-6A4E03ADD2A6}" type="presOf" srcId="{4C4E760D-B6F3-4A3A-875F-0D513EE1D239}" destId="{1A2C974B-E1C7-43EC-901A-AD363EED444B}" srcOrd="0" destOrd="0" presId="urn:microsoft.com/office/officeart/2005/8/layout/process3"/>
    <dgm:cxn modelId="{EFA11A65-AD4B-4A0A-AA4D-E0DB0E2567A9}" srcId="{F785C52A-25DC-44BE-96A7-60EEEDFBCA2E}" destId="{50DB8BE6-0DF9-408E-8AEF-A06A5796118C}" srcOrd="0" destOrd="0" parTransId="{C8CF9050-29FE-4C8A-9986-A660DE9D1830}" sibTransId="{07443855-E73F-4B0C-A734-3E5A2FA5F2AB}"/>
    <dgm:cxn modelId="{6AA5AA49-B0F2-4B82-9035-C130B56B8713}" type="presOf" srcId="{07443855-E73F-4B0C-A734-3E5A2FA5F2AB}" destId="{2183C355-3144-4363-A123-AE70E41C9185}" srcOrd="0" destOrd="0" presId="urn:microsoft.com/office/officeart/2005/8/layout/process3"/>
    <dgm:cxn modelId="{078D51F0-B485-4D29-B8D1-5D67FF99C053}" type="presOf" srcId="{9E0589DE-C71D-46A9-AA39-8E8A19D6F4DA}" destId="{98187255-59C4-4779-BD5D-37848E730D08}" srcOrd="1" destOrd="0" presId="urn:microsoft.com/office/officeart/2005/8/layout/process3"/>
    <dgm:cxn modelId="{B0707A19-DBF0-40A5-BC26-6E770048B82E}" type="presOf" srcId="{51CCECA6-2BD9-44F2-B66F-48F24FD1AE59}" destId="{70BAB262-4A90-4F04-B4C8-EE22C64B9301}" srcOrd="0" destOrd="0" presId="urn:microsoft.com/office/officeart/2005/8/layout/process3"/>
    <dgm:cxn modelId="{DEDAB010-8B24-4D25-9786-8987A4616FDD}" srcId="{9E0589DE-C71D-46A9-AA39-8E8A19D6F4DA}" destId="{51CCECA6-2BD9-44F2-B66F-48F24FD1AE59}" srcOrd="0" destOrd="0" parTransId="{5737357D-6C26-4315-8CB0-538F93CBD259}" sibTransId="{F9210603-3C69-4A6C-9250-D6DC30E82644}"/>
    <dgm:cxn modelId="{AF16353D-A50C-4DCB-B089-F158D4846384}" srcId="{F785C52A-25DC-44BE-96A7-60EEEDFBCA2E}" destId="{9E0589DE-C71D-46A9-AA39-8E8A19D6F4DA}" srcOrd="1" destOrd="0" parTransId="{C35A7CDC-B25D-4B8E-BC12-B13C321AD44C}" sibTransId="{D85EAA27-7A0F-4757-934C-886DDEB02548}"/>
    <dgm:cxn modelId="{C3416BC5-9E6D-4557-8882-BACE1007593E}" type="presOf" srcId="{50DB8BE6-0DF9-408E-8AEF-A06A5796118C}" destId="{371FDDE8-729D-4845-AE1F-EDC46BFBBF3D}" srcOrd="1" destOrd="0" presId="urn:microsoft.com/office/officeart/2005/8/layout/process3"/>
    <dgm:cxn modelId="{7A370854-E8C7-4518-82D1-8DDF9FD4EF63}" type="presParOf" srcId="{4AD5E8A9-72A2-46DF-92EE-8F570751B9BE}" destId="{01BEC648-D527-4EC2-8702-E126D24EB6F1}" srcOrd="0" destOrd="0" presId="urn:microsoft.com/office/officeart/2005/8/layout/process3"/>
    <dgm:cxn modelId="{C1FF24C7-E066-4A80-857A-4CC073F7D0E3}" type="presParOf" srcId="{01BEC648-D527-4EC2-8702-E126D24EB6F1}" destId="{F816764D-8184-4784-86E4-1B32930818C5}" srcOrd="0" destOrd="0" presId="urn:microsoft.com/office/officeart/2005/8/layout/process3"/>
    <dgm:cxn modelId="{B35F7D56-C788-40B5-90A5-413E61E311E7}" type="presParOf" srcId="{01BEC648-D527-4EC2-8702-E126D24EB6F1}" destId="{371FDDE8-729D-4845-AE1F-EDC46BFBBF3D}" srcOrd="1" destOrd="0" presId="urn:microsoft.com/office/officeart/2005/8/layout/process3"/>
    <dgm:cxn modelId="{F7D29552-8BD4-45CB-8F34-3C125BDC85DA}" type="presParOf" srcId="{01BEC648-D527-4EC2-8702-E126D24EB6F1}" destId="{1A2C974B-E1C7-43EC-901A-AD363EED444B}" srcOrd="2" destOrd="0" presId="urn:microsoft.com/office/officeart/2005/8/layout/process3"/>
    <dgm:cxn modelId="{694363D6-1403-43FA-BDEC-6A725FCD64B9}" type="presParOf" srcId="{4AD5E8A9-72A2-46DF-92EE-8F570751B9BE}" destId="{2183C355-3144-4363-A123-AE70E41C9185}" srcOrd="1" destOrd="0" presId="urn:microsoft.com/office/officeart/2005/8/layout/process3"/>
    <dgm:cxn modelId="{AC3DE980-667A-4E05-88DC-44EF444DFEB8}" type="presParOf" srcId="{2183C355-3144-4363-A123-AE70E41C9185}" destId="{73C7B6D2-AA25-4A9D-B1EA-F5EDF12870D3}" srcOrd="0" destOrd="0" presId="urn:microsoft.com/office/officeart/2005/8/layout/process3"/>
    <dgm:cxn modelId="{F151AE63-FD0B-4005-BADD-6BF85E1AD790}" type="presParOf" srcId="{4AD5E8A9-72A2-46DF-92EE-8F570751B9BE}" destId="{F51915EA-6FE4-43AA-9A45-0D6175E6ADC2}" srcOrd="2" destOrd="0" presId="urn:microsoft.com/office/officeart/2005/8/layout/process3"/>
    <dgm:cxn modelId="{9F9EA767-7B23-464B-9937-CDCEA17B63B1}" type="presParOf" srcId="{F51915EA-6FE4-43AA-9A45-0D6175E6ADC2}" destId="{52187AE4-9E38-412F-A49B-8D226FA59106}" srcOrd="0" destOrd="0" presId="urn:microsoft.com/office/officeart/2005/8/layout/process3"/>
    <dgm:cxn modelId="{6401A463-770F-4628-9B16-6611C15593F4}" type="presParOf" srcId="{F51915EA-6FE4-43AA-9A45-0D6175E6ADC2}" destId="{98187255-59C4-4779-BD5D-37848E730D08}" srcOrd="1" destOrd="0" presId="urn:microsoft.com/office/officeart/2005/8/layout/process3"/>
    <dgm:cxn modelId="{E7A47A3E-A1A8-42D1-A47B-A0D846EA4649}" type="presParOf" srcId="{F51915EA-6FE4-43AA-9A45-0D6175E6ADC2}" destId="{70BAB262-4A90-4F04-B4C8-EE22C64B9301}"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C621D7-A95A-477F-B9FD-606CB7F264E1}">
      <dsp:nvSpPr>
        <dsp:cNvPr id="0" name=""/>
        <dsp:cNvSpPr/>
      </dsp:nvSpPr>
      <dsp:spPr>
        <a:xfrm>
          <a:off x="1741009" y="-32330"/>
          <a:ext cx="5230948" cy="5230948"/>
        </a:xfrm>
        <a:prstGeom prst="circularArrow">
          <a:avLst>
            <a:gd name="adj1" fmla="val 5544"/>
            <a:gd name="adj2" fmla="val 330680"/>
            <a:gd name="adj3" fmla="val 13758791"/>
            <a:gd name="adj4" fmla="val 17396401"/>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0B227BC-D3ED-4D5F-88CA-F7AF77196060}">
      <dsp:nvSpPr>
        <dsp:cNvPr id="0" name=""/>
        <dsp:cNvSpPr/>
      </dsp:nvSpPr>
      <dsp:spPr>
        <a:xfrm>
          <a:off x="3122714" y="1624"/>
          <a:ext cx="2467539" cy="1233769"/>
        </a:xfrm>
        <a:prstGeom prst="roundRect">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t>OBJETIVO</a:t>
          </a:r>
          <a:endParaRPr lang="es-EC" sz="2800" b="1" kern="1200" dirty="0"/>
        </a:p>
      </dsp:txBody>
      <dsp:txXfrm>
        <a:off x="3122714" y="1624"/>
        <a:ext cx="2467539" cy="1233769"/>
      </dsp:txXfrm>
    </dsp:sp>
    <dsp:sp modelId="{14F68A7B-A896-4A3D-8F63-9E285269C2CB}">
      <dsp:nvSpPr>
        <dsp:cNvPr id="0" name=""/>
        <dsp:cNvSpPr/>
      </dsp:nvSpPr>
      <dsp:spPr>
        <a:xfrm>
          <a:off x="5244218" y="1542987"/>
          <a:ext cx="2467539" cy="1233769"/>
        </a:xfrm>
        <a:prstGeom prst="roundRect">
          <a:avLst/>
        </a:prstGeom>
        <a:gradFill rotWithShape="0">
          <a:gsLst>
            <a:gs pos="0">
              <a:schemeClr val="accent5">
                <a:hueOff val="2042989"/>
                <a:satOff val="1394"/>
                <a:lumOff val="-3921"/>
                <a:alphaOff val="0"/>
                <a:tint val="0"/>
              </a:schemeClr>
            </a:gs>
            <a:gs pos="44000">
              <a:schemeClr val="accent5">
                <a:hueOff val="2042989"/>
                <a:satOff val="1394"/>
                <a:lumOff val="-3921"/>
                <a:alphaOff val="0"/>
                <a:tint val="60000"/>
                <a:satMod val="120000"/>
              </a:schemeClr>
            </a:gs>
            <a:gs pos="100000">
              <a:schemeClr val="accent5">
                <a:hueOff val="2042989"/>
                <a:satOff val="1394"/>
                <a:lumOff val="-3921"/>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Construcción de una sociedad igualitaria </a:t>
          </a:r>
          <a:endParaRPr lang="es-EC" sz="1800" kern="1200" dirty="0"/>
        </a:p>
      </dsp:txBody>
      <dsp:txXfrm>
        <a:off x="5244218" y="1542987"/>
        <a:ext cx="2467539" cy="1233769"/>
      </dsp:txXfrm>
    </dsp:sp>
    <dsp:sp modelId="{6932EBD1-7778-4A70-8F55-44F71D437C59}">
      <dsp:nvSpPr>
        <dsp:cNvPr id="0" name=""/>
        <dsp:cNvSpPr/>
      </dsp:nvSpPr>
      <dsp:spPr>
        <a:xfrm>
          <a:off x="4433875" y="4036965"/>
          <a:ext cx="2467539" cy="1233769"/>
        </a:xfrm>
        <a:prstGeom prst="roundRect">
          <a:avLst/>
        </a:prstGeom>
        <a:gradFill rotWithShape="0">
          <a:gsLst>
            <a:gs pos="0">
              <a:schemeClr val="accent5">
                <a:hueOff val="4085978"/>
                <a:satOff val="2788"/>
                <a:lumOff val="-7843"/>
                <a:alphaOff val="0"/>
                <a:tint val="0"/>
              </a:schemeClr>
            </a:gs>
            <a:gs pos="44000">
              <a:schemeClr val="accent5">
                <a:hueOff val="4085978"/>
                <a:satOff val="2788"/>
                <a:lumOff val="-7843"/>
                <a:alphaOff val="0"/>
                <a:tint val="60000"/>
                <a:satMod val="120000"/>
              </a:schemeClr>
            </a:gs>
            <a:gs pos="100000">
              <a:schemeClr val="accent5">
                <a:hueOff val="4085978"/>
                <a:satOff val="2788"/>
                <a:lumOff val="-7843"/>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Por medio de implantación de leyes o códigos orgánicos </a:t>
          </a:r>
          <a:endParaRPr lang="es-EC" sz="1800" kern="1200" dirty="0"/>
        </a:p>
      </dsp:txBody>
      <dsp:txXfrm>
        <a:off x="4433875" y="4036965"/>
        <a:ext cx="2467539" cy="1233769"/>
      </dsp:txXfrm>
    </dsp:sp>
    <dsp:sp modelId="{BA1DE3D7-FB2C-4FD1-8389-8D178053E024}">
      <dsp:nvSpPr>
        <dsp:cNvPr id="0" name=""/>
        <dsp:cNvSpPr/>
      </dsp:nvSpPr>
      <dsp:spPr>
        <a:xfrm>
          <a:off x="1811552" y="4036965"/>
          <a:ext cx="2467539" cy="1233769"/>
        </a:xfrm>
        <a:prstGeom prst="roundRect">
          <a:avLst/>
        </a:prstGeom>
        <a:gradFill rotWithShape="0">
          <a:gsLst>
            <a:gs pos="0">
              <a:schemeClr val="accent5">
                <a:hueOff val="6128967"/>
                <a:satOff val="4183"/>
                <a:lumOff val="-11764"/>
                <a:alphaOff val="0"/>
                <a:tint val="0"/>
              </a:schemeClr>
            </a:gs>
            <a:gs pos="44000">
              <a:schemeClr val="accent5">
                <a:hueOff val="6128967"/>
                <a:satOff val="4183"/>
                <a:lumOff val="-11764"/>
                <a:alphaOff val="0"/>
                <a:tint val="60000"/>
                <a:satMod val="120000"/>
              </a:schemeClr>
            </a:gs>
            <a:gs pos="100000">
              <a:schemeClr val="accent5">
                <a:hueOff val="6128967"/>
                <a:satOff val="4183"/>
                <a:lumOff val="-11764"/>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Brinden beneficios o incentivos a nuevas inversiones</a:t>
          </a:r>
          <a:endParaRPr lang="es-EC" sz="1800" kern="1200" dirty="0"/>
        </a:p>
      </dsp:txBody>
      <dsp:txXfrm>
        <a:off x="1811552" y="4036965"/>
        <a:ext cx="2467539" cy="1233769"/>
      </dsp:txXfrm>
    </dsp:sp>
    <dsp:sp modelId="{47F36D3D-1BE2-4A10-8F59-650B4D7F5F76}">
      <dsp:nvSpPr>
        <dsp:cNvPr id="0" name=""/>
        <dsp:cNvSpPr/>
      </dsp:nvSpPr>
      <dsp:spPr>
        <a:xfrm>
          <a:off x="1001209" y="1542987"/>
          <a:ext cx="2467539" cy="1233769"/>
        </a:xfrm>
        <a:prstGeom prst="roundRect">
          <a:avLst/>
        </a:prstGeom>
        <a:gradFill rotWithShape="0">
          <a:gsLst>
            <a:gs pos="0">
              <a:schemeClr val="accent5">
                <a:hueOff val="8171956"/>
                <a:satOff val="5577"/>
                <a:lumOff val="-15685"/>
                <a:alphaOff val="0"/>
                <a:tint val="0"/>
              </a:schemeClr>
            </a:gs>
            <a:gs pos="44000">
              <a:schemeClr val="accent5">
                <a:hueOff val="8171956"/>
                <a:satOff val="5577"/>
                <a:lumOff val="-15685"/>
                <a:alphaOff val="0"/>
                <a:tint val="60000"/>
                <a:satMod val="120000"/>
              </a:schemeClr>
            </a:gs>
            <a:gs pos="100000">
              <a:schemeClr val="accent5">
                <a:hueOff val="8171956"/>
                <a:satOff val="5577"/>
                <a:lumOff val="-15685"/>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Constituir el desarrollo de los sectores más deprimidos </a:t>
          </a:r>
          <a:endParaRPr lang="es-EC" sz="1800" kern="1200" dirty="0"/>
        </a:p>
      </dsp:txBody>
      <dsp:txXfrm>
        <a:off x="1001209" y="1542987"/>
        <a:ext cx="2467539" cy="123376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062B4D-3351-4958-9D4E-761325186A9F}">
      <dsp:nvSpPr>
        <dsp:cNvPr id="0" name=""/>
        <dsp:cNvSpPr/>
      </dsp:nvSpPr>
      <dsp:spPr>
        <a:xfrm>
          <a:off x="1099693" y="1063964"/>
          <a:ext cx="2054232" cy="137017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lvl="0" algn="just" defTabSz="844550">
            <a:lnSpc>
              <a:spcPct val="90000"/>
            </a:lnSpc>
            <a:spcBef>
              <a:spcPct val="0"/>
            </a:spcBef>
            <a:spcAft>
              <a:spcPct val="35000"/>
            </a:spcAft>
          </a:pPr>
          <a:r>
            <a:rPr lang="es-ES" sz="1900" b="1" kern="1200" dirty="0" smtClean="0">
              <a:solidFill>
                <a:schemeClr val="tx1"/>
              </a:solidFill>
              <a:latin typeface="+mn-lt"/>
            </a:rPr>
            <a:t>44 años =&gt; mayor número</a:t>
          </a:r>
          <a:endParaRPr lang="es-EC" sz="1900" b="1" kern="1200" dirty="0">
            <a:solidFill>
              <a:schemeClr val="tx1"/>
            </a:solidFill>
            <a:latin typeface="+mn-lt"/>
          </a:endParaRPr>
        </a:p>
      </dsp:txBody>
      <dsp:txXfrm>
        <a:off x="1428370" y="1063964"/>
        <a:ext cx="1725554" cy="1370172"/>
      </dsp:txXfrm>
    </dsp:sp>
    <dsp:sp modelId="{256107FE-4C02-4481-A038-832901069091}">
      <dsp:nvSpPr>
        <dsp:cNvPr id="0" name=""/>
        <dsp:cNvSpPr/>
      </dsp:nvSpPr>
      <dsp:spPr>
        <a:xfrm>
          <a:off x="1099693" y="2434137"/>
          <a:ext cx="2054232" cy="137017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lvl="0" algn="just" defTabSz="844550">
            <a:lnSpc>
              <a:spcPct val="90000"/>
            </a:lnSpc>
            <a:spcBef>
              <a:spcPct val="0"/>
            </a:spcBef>
            <a:spcAft>
              <a:spcPct val="35000"/>
            </a:spcAft>
          </a:pPr>
          <a:r>
            <a:rPr lang="es-ES" sz="1900" b="1" kern="1200" dirty="0" smtClean="0">
              <a:solidFill>
                <a:schemeClr val="tx1"/>
              </a:solidFill>
              <a:latin typeface="+mn-lt"/>
            </a:rPr>
            <a:t>23,33, 41 y 46 años =&gt;promedio 29 encuestas c/u</a:t>
          </a:r>
          <a:endParaRPr lang="es-EC" sz="1900" b="1" kern="1200" dirty="0">
            <a:solidFill>
              <a:schemeClr val="tx1"/>
            </a:solidFill>
            <a:latin typeface="+mn-lt"/>
          </a:endParaRPr>
        </a:p>
      </dsp:txBody>
      <dsp:txXfrm>
        <a:off x="1428370" y="2434137"/>
        <a:ext cx="1725554" cy="1370172"/>
      </dsp:txXfrm>
    </dsp:sp>
    <dsp:sp modelId="{3AA538A8-0E17-4767-8AD1-3CE152EF596C}">
      <dsp:nvSpPr>
        <dsp:cNvPr id="0" name=""/>
        <dsp:cNvSpPr/>
      </dsp:nvSpPr>
      <dsp:spPr>
        <a:xfrm>
          <a:off x="0" y="38861"/>
          <a:ext cx="1628499" cy="1710654"/>
        </a:xfrm>
        <a:prstGeom prst="ellipse">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mn-lt"/>
            </a:rPr>
            <a:t>Edad de personas encuestadas</a:t>
          </a:r>
          <a:endParaRPr lang="es-EC" sz="1400" b="1" kern="1200" dirty="0">
            <a:solidFill>
              <a:schemeClr val="tx1"/>
            </a:solidFill>
            <a:latin typeface="+mn-lt"/>
          </a:endParaRPr>
        </a:p>
      </dsp:txBody>
      <dsp:txXfrm>
        <a:off x="0" y="38861"/>
        <a:ext cx="1628499" cy="1710654"/>
      </dsp:txXfrm>
    </dsp:sp>
    <dsp:sp modelId="{ECFF4739-0DDF-4009-9ED2-6017569177B2}">
      <dsp:nvSpPr>
        <dsp:cNvPr id="0" name=""/>
        <dsp:cNvSpPr/>
      </dsp:nvSpPr>
      <dsp:spPr>
        <a:xfrm>
          <a:off x="4782424" y="1063964"/>
          <a:ext cx="2054232" cy="137017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lvl="0" algn="just" defTabSz="844550">
            <a:lnSpc>
              <a:spcPct val="90000"/>
            </a:lnSpc>
            <a:spcBef>
              <a:spcPct val="0"/>
            </a:spcBef>
            <a:spcAft>
              <a:spcPct val="35000"/>
            </a:spcAft>
          </a:pPr>
          <a:r>
            <a:rPr lang="es-EC" sz="1900" b="1" kern="1200" dirty="0" smtClean="0">
              <a:solidFill>
                <a:schemeClr val="tx1"/>
              </a:solidFill>
              <a:latin typeface="+mn-lt"/>
            </a:rPr>
            <a:t>Secundaria =&gt; 169 personas (46%)</a:t>
          </a:r>
          <a:endParaRPr lang="es-EC" sz="1900" b="1" kern="1200" dirty="0">
            <a:solidFill>
              <a:schemeClr val="tx1"/>
            </a:solidFill>
            <a:latin typeface="+mn-lt"/>
          </a:endParaRPr>
        </a:p>
      </dsp:txBody>
      <dsp:txXfrm>
        <a:off x="5111102" y="1063964"/>
        <a:ext cx="1725554" cy="1370172"/>
      </dsp:txXfrm>
    </dsp:sp>
    <dsp:sp modelId="{8E92C6BB-B51C-4431-B395-28819ADCCE99}">
      <dsp:nvSpPr>
        <dsp:cNvPr id="0" name=""/>
        <dsp:cNvSpPr/>
      </dsp:nvSpPr>
      <dsp:spPr>
        <a:xfrm>
          <a:off x="4782424" y="2434137"/>
          <a:ext cx="2054232" cy="137017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lvl="0" algn="just" defTabSz="844550">
            <a:lnSpc>
              <a:spcPct val="90000"/>
            </a:lnSpc>
            <a:spcBef>
              <a:spcPct val="0"/>
            </a:spcBef>
            <a:spcAft>
              <a:spcPct val="35000"/>
            </a:spcAft>
          </a:pPr>
          <a:r>
            <a:rPr lang="es-EC" sz="1900" b="1" kern="1200" dirty="0" smtClean="0">
              <a:solidFill>
                <a:schemeClr val="tx1"/>
              </a:solidFill>
              <a:latin typeface="+mn-lt"/>
            </a:rPr>
            <a:t>Primaria =&gt; 89 personas (25%)</a:t>
          </a:r>
          <a:endParaRPr lang="es-EC" sz="1900" b="1" kern="1200" dirty="0">
            <a:solidFill>
              <a:schemeClr val="tx1"/>
            </a:solidFill>
            <a:latin typeface="+mn-lt"/>
          </a:endParaRPr>
        </a:p>
      </dsp:txBody>
      <dsp:txXfrm>
        <a:off x="5111102" y="2434137"/>
        <a:ext cx="1725554" cy="1370172"/>
      </dsp:txXfrm>
    </dsp:sp>
    <dsp:sp modelId="{B11D1984-5882-4643-946E-AD769AF0B689}">
      <dsp:nvSpPr>
        <dsp:cNvPr id="0" name=""/>
        <dsp:cNvSpPr/>
      </dsp:nvSpPr>
      <dsp:spPr>
        <a:xfrm>
          <a:off x="3545501" y="38861"/>
          <a:ext cx="1628499" cy="1710654"/>
        </a:xfrm>
        <a:prstGeom prst="ellipse">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mn-lt"/>
            </a:rPr>
            <a:t>Nivel de Educación</a:t>
          </a:r>
          <a:endParaRPr lang="es-EC" sz="1400" b="1" kern="1200" dirty="0">
            <a:solidFill>
              <a:schemeClr val="tx1"/>
            </a:solidFill>
            <a:latin typeface="+mn-lt"/>
          </a:endParaRPr>
        </a:p>
      </dsp:txBody>
      <dsp:txXfrm>
        <a:off x="3545501" y="38861"/>
        <a:ext cx="1628499" cy="171065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0A2350-62B8-48BD-B3C0-C47243D7A598}">
      <dsp:nvSpPr>
        <dsp:cNvPr id="0" name=""/>
        <dsp:cNvSpPr/>
      </dsp:nvSpPr>
      <dsp:spPr>
        <a:xfrm>
          <a:off x="2851516" y="0"/>
          <a:ext cx="4277275" cy="1440160"/>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Agroindustrial =&gt; 131 personas</a:t>
          </a:r>
          <a:endParaRPr lang="es-EC" sz="1900" kern="1200" dirty="0"/>
        </a:p>
        <a:p>
          <a:pPr marL="171450" lvl="1" indent="-171450" algn="l" defTabSz="844550">
            <a:lnSpc>
              <a:spcPct val="90000"/>
            </a:lnSpc>
            <a:spcBef>
              <a:spcPct val="0"/>
            </a:spcBef>
            <a:spcAft>
              <a:spcPct val="15000"/>
            </a:spcAft>
            <a:buChar char="••"/>
          </a:pPr>
          <a:r>
            <a:rPr lang="es-ES" sz="1900" kern="1200" dirty="0" smtClean="0"/>
            <a:t>Agricultura, ganadería, silvicultura y pesca =&gt; 73 personas</a:t>
          </a:r>
          <a:endParaRPr lang="es-EC" sz="1900" kern="1200" dirty="0"/>
        </a:p>
      </dsp:txBody>
      <dsp:txXfrm>
        <a:off x="2851516" y="0"/>
        <a:ext cx="4277275" cy="1440160"/>
      </dsp:txXfrm>
    </dsp:sp>
    <dsp:sp modelId="{4B79959F-6B9D-4A51-9E38-6E3D7D75D901}">
      <dsp:nvSpPr>
        <dsp:cNvPr id="0" name=""/>
        <dsp:cNvSpPr/>
      </dsp:nvSpPr>
      <dsp:spPr>
        <a:xfrm>
          <a:off x="0" y="0"/>
          <a:ext cx="2851516" cy="14401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S" sz="4000" b="1" kern="1200" dirty="0" smtClean="0"/>
            <a:t>Giro de negocio</a:t>
          </a:r>
          <a:endParaRPr lang="es-EC" sz="4000" kern="1200" dirty="0"/>
        </a:p>
      </dsp:txBody>
      <dsp:txXfrm>
        <a:off x="0" y="0"/>
        <a:ext cx="2851516" cy="14401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BA344F-02B9-452B-8FCA-F52F36628922}">
      <dsp:nvSpPr>
        <dsp:cNvPr id="0" name=""/>
        <dsp:cNvSpPr/>
      </dsp:nvSpPr>
      <dsp:spPr>
        <a:xfrm>
          <a:off x="296496" y="2918"/>
          <a:ext cx="2769389" cy="1661633"/>
        </a:xfrm>
        <a:prstGeom prst="rect">
          <a:avLst/>
        </a:prstGeom>
        <a:solidFill>
          <a:schemeClr val="bg1"/>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mj-lt"/>
              <a:hlinkClick xmlns:r="http://schemas.openxmlformats.org/officeDocument/2006/relationships" r:id="" action="ppaction://hlinksldjump"/>
            </a:rPr>
            <a:t>Ingreso de mercancías desde el exterior a una ZEDE</a:t>
          </a:r>
          <a:endParaRPr lang="es-EC" sz="2000" kern="1200" dirty="0">
            <a:latin typeface="+mj-lt"/>
          </a:endParaRPr>
        </a:p>
      </dsp:txBody>
      <dsp:txXfrm>
        <a:off x="296496" y="2918"/>
        <a:ext cx="2769389" cy="1661633"/>
      </dsp:txXfrm>
    </dsp:sp>
    <dsp:sp modelId="{CC1E6674-8731-4C44-AAC5-27CE37DAFA87}">
      <dsp:nvSpPr>
        <dsp:cNvPr id="0" name=""/>
        <dsp:cNvSpPr/>
      </dsp:nvSpPr>
      <dsp:spPr>
        <a:xfrm>
          <a:off x="3342825" y="2918"/>
          <a:ext cx="2769389" cy="1661633"/>
        </a:xfrm>
        <a:prstGeom prst="rect">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Salida de mercancías desde una ZEDE al exterior</a:t>
          </a:r>
          <a:endParaRPr lang="es-EC" sz="2000" kern="1200" dirty="0">
            <a:latin typeface="+mj-lt"/>
          </a:endParaRPr>
        </a:p>
      </dsp:txBody>
      <dsp:txXfrm>
        <a:off x="3342825" y="2918"/>
        <a:ext cx="2769389" cy="1661633"/>
      </dsp:txXfrm>
    </dsp:sp>
    <dsp:sp modelId="{A96502BB-F671-4AD8-96F2-ED5EA7DF9A65}">
      <dsp:nvSpPr>
        <dsp:cNvPr id="0" name=""/>
        <dsp:cNvSpPr/>
      </dsp:nvSpPr>
      <dsp:spPr>
        <a:xfrm>
          <a:off x="296496" y="1941491"/>
          <a:ext cx="2769389" cy="1661633"/>
        </a:xfrm>
        <a:prstGeom prst="rect">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hlinkClick xmlns:r="http://schemas.openxmlformats.org/officeDocument/2006/relationships" r:id="" action="ppaction://hlinksldjump"/>
            </a:rPr>
            <a:t>Ingreso de mercancías a una ZEDE desde territorio aduanero no delimitado</a:t>
          </a:r>
          <a:endParaRPr lang="es-EC" sz="2000" kern="1200" dirty="0">
            <a:latin typeface="+mj-lt"/>
          </a:endParaRPr>
        </a:p>
      </dsp:txBody>
      <dsp:txXfrm>
        <a:off x="296496" y="1941491"/>
        <a:ext cx="2769389" cy="1661633"/>
      </dsp:txXfrm>
    </dsp:sp>
    <dsp:sp modelId="{BD3E0DEC-BF0D-4793-A0D2-3CF0787264CE}">
      <dsp:nvSpPr>
        <dsp:cNvPr id="0" name=""/>
        <dsp:cNvSpPr/>
      </dsp:nvSpPr>
      <dsp:spPr>
        <a:xfrm>
          <a:off x="3342825" y="1941491"/>
          <a:ext cx="2769389" cy="1661633"/>
        </a:xfrm>
        <a:prstGeom prst="rect">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hlinkClick xmlns:r="http://schemas.openxmlformats.org/officeDocument/2006/relationships" r:id="" action="ppaction://hlinksldjump"/>
            </a:rPr>
            <a:t>Salida de mercancías desde una ZEDE al territorio aduanero no delimitado</a:t>
          </a:r>
          <a:endParaRPr lang="es-EC" sz="2000" kern="1200" dirty="0">
            <a:latin typeface="+mj-lt"/>
          </a:endParaRPr>
        </a:p>
      </dsp:txBody>
      <dsp:txXfrm>
        <a:off x="3342825" y="1941491"/>
        <a:ext cx="2769389" cy="1661633"/>
      </dsp:txXfrm>
    </dsp:sp>
    <dsp:sp modelId="{0B017F53-7A0C-4523-9A66-CF33A1406721}">
      <dsp:nvSpPr>
        <dsp:cNvPr id="0" name=""/>
        <dsp:cNvSpPr/>
      </dsp:nvSpPr>
      <dsp:spPr>
        <a:xfrm>
          <a:off x="1819661" y="3880063"/>
          <a:ext cx="2769389" cy="1661633"/>
        </a:xfrm>
        <a:prstGeom prst="rect">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Tratamiento de los desperdicios</a:t>
          </a:r>
          <a:endParaRPr lang="es-EC" sz="2000" kern="1200" dirty="0">
            <a:latin typeface="+mj-lt"/>
          </a:endParaRPr>
        </a:p>
      </dsp:txBody>
      <dsp:txXfrm>
        <a:off x="1819661" y="3880063"/>
        <a:ext cx="2769389" cy="166163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517050-D2A9-46A8-AFC4-0ADA8470D74B}">
      <dsp:nvSpPr>
        <dsp:cNvPr id="0" name=""/>
        <dsp:cNvSpPr/>
      </dsp:nvSpPr>
      <dsp:spPr>
        <a:xfrm>
          <a:off x="6708" y="321966"/>
          <a:ext cx="4010226" cy="1604090"/>
        </a:xfrm>
        <a:prstGeom prst="chevron">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just" defTabSz="800100">
            <a:lnSpc>
              <a:spcPct val="90000"/>
            </a:lnSpc>
            <a:spcBef>
              <a:spcPct val="0"/>
            </a:spcBef>
            <a:spcAft>
              <a:spcPct val="35000"/>
            </a:spcAft>
          </a:pPr>
          <a:r>
            <a:rPr kumimoji="0" lang="es-ES" sz="1800" b="1" i="0" u="none" strike="noStrike" kern="1200" cap="none" normalizeH="0" baseline="0" dirty="0" smtClean="0">
              <a:ln/>
              <a:effectLst/>
              <a:latin typeface="+mj-lt"/>
              <a:ea typeface="Times New Roman" pitchFamily="18" charset="0"/>
              <a:cs typeface="Arial" pitchFamily="34" charset="0"/>
            </a:rPr>
            <a:t>1000 tarros de pintura de 4 kg c/u cuyo valor en aduana (CIF) es de $8.000,00</a:t>
          </a:r>
          <a:endParaRPr lang="es-EC" sz="1800" b="1" kern="1200" dirty="0">
            <a:latin typeface="+mj-lt"/>
          </a:endParaRPr>
        </a:p>
      </dsp:txBody>
      <dsp:txXfrm>
        <a:off x="6708" y="321966"/>
        <a:ext cx="4010226" cy="1604090"/>
      </dsp:txXfrm>
    </dsp:sp>
    <dsp:sp modelId="{D38F40F1-83F9-4CDB-B0E2-5D5E696E620D}">
      <dsp:nvSpPr>
        <dsp:cNvPr id="0" name=""/>
        <dsp:cNvSpPr/>
      </dsp:nvSpPr>
      <dsp:spPr>
        <a:xfrm>
          <a:off x="3615912" y="321966"/>
          <a:ext cx="4010226" cy="1604090"/>
        </a:xfrm>
        <a:prstGeom prst="chevron">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just" defTabSz="800100">
            <a:lnSpc>
              <a:spcPct val="90000"/>
            </a:lnSpc>
            <a:spcBef>
              <a:spcPct val="0"/>
            </a:spcBef>
            <a:spcAft>
              <a:spcPct val="35000"/>
            </a:spcAft>
          </a:pPr>
          <a:r>
            <a:rPr lang="es-ES" sz="1800" b="1" kern="1200" dirty="0" smtClean="0">
              <a:latin typeface="+mj-lt"/>
            </a:rPr>
            <a:t>100 unidades de cuchillas y hojas cortantes para máquinas que trabajan en madera a un precio CIF de $1000,00. </a:t>
          </a:r>
          <a:endParaRPr lang="es-EC" sz="1800" b="1" kern="1200" dirty="0">
            <a:latin typeface="+mj-lt"/>
          </a:endParaRPr>
        </a:p>
      </dsp:txBody>
      <dsp:txXfrm>
        <a:off x="3615912" y="321966"/>
        <a:ext cx="4010226" cy="160409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250857-4C40-4110-B938-2916B335FB8F}">
      <dsp:nvSpPr>
        <dsp:cNvPr id="0" name=""/>
        <dsp:cNvSpPr/>
      </dsp:nvSpPr>
      <dsp:spPr>
        <a:xfrm>
          <a:off x="2694" y="0"/>
          <a:ext cx="2353972" cy="643889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a:t>Se considera Admisión temporal para reexportación en el mismo estado</a:t>
          </a:r>
          <a:endParaRPr lang="es-EC" sz="1800" kern="1200" dirty="0"/>
        </a:p>
      </dsp:txBody>
      <dsp:txXfrm>
        <a:off x="2694" y="0"/>
        <a:ext cx="2353972" cy="1931670"/>
      </dsp:txXfrm>
    </dsp:sp>
    <dsp:sp modelId="{D8A86C53-D767-4410-B208-C708D86FA146}">
      <dsp:nvSpPr>
        <dsp:cNvPr id="0" name=""/>
        <dsp:cNvSpPr/>
      </dsp:nvSpPr>
      <dsp:spPr>
        <a:xfrm>
          <a:off x="236302" y="1933556"/>
          <a:ext cx="1883177" cy="1941416"/>
        </a:xfrm>
        <a:prstGeom prst="roundRect">
          <a:avLst>
            <a:gd name="adj" fmla="val 10000"/>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es-EC" sz="1200" kern="1200" dirty="0"/>
            <a:t>Régimen especial aduanero a través del cual se puede introducir mercancías al territorio ecuatoriano, para ser utilizadas en un fin determinado, con suspensión total o parcial de los derechos e impuestos a la importación. </a:t>
          </a:r>
        </a:p>
      </dsp:txBody>
      <dsp:txXfrm>
        <a:off x="236302" y="1933556"/>
        <a:ext cx="1883177" cy="1941416"/>
      </dsp:txXfrm>
    </dsp:sp>
    <dsp:sp modelId="{D09B1457-7C7B-4471-A6F0-0FA1A4B6B288}">
      <dsp:nvSpPr>
        <dsp:cNvPr id="0" name=""/>
        <dsp:cNvSpPr/>
      </dsp:nvSpPr>
      <dsp:spPr>
        <a:xfrm>
          <a:off x="236302" y="4173652"/>
          <a:ext cx="1883177" cy="1941416"/>
        </a:xfrm>
        <a:prstGeom prst="roundRect">
          <a:avLst>
            <a:gd name="adj" fmla="val 10000"/>
          </a:avLst>
        </a:prstGeom>
        <a:gradFill rotWithShape="0">
          <a:gsLst>
            <a:gs pos="0">
              <a:schemeClr val="accent4">
                <a:hueOff val="-131705"/>
                <a:satOff val="1487"/>
                <a:lumOff val="797"/>
                <a:alphaOff val="0"/>
                <a:tint val="0"/>
              </a:schemeClr>
            </a:gs>
            <a:gs pos="44000">
              <a:schemeClr val="accent4">
                <a:hueOff val="-131705"/>
                <a:satOff val="1487"/>
                <a:lumOff val="797"/>
                <a:alphaOff val="0"/>
                <a:tint val="60000"/>
                <a:satMod val="120000"/>
              </a:schemeClr>
            </a:gs>
            <a:gs pos="100000">
              <a:schemeClr val="accent4">
                <a:hueOff val="-131705"/>
                <a:satOff val="1487"/>
                <a:lumOff val="797"/>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es-EC" sz="1200" kern="1200" dirty="0"/>
            <a:t>Para que las mercancías importadas sean aceptadas a este régimen, deberán ser individualizadas y susceptibles de identificación.</a:t>
          </a:r>
        </a:p>
        <a:p>
          <a:pPr lvl="0" algn="just" defTabSz="533400">
            <a:lnSpc>
              <a:spcPct val="90000"/>
            </a:lnSpc>
            <a:spcBef>
              <a:spcPct val="0"/>
            </a:spcBef>
            <a:spcAft>
              <a:spcPct val="35000"/>
            </a:spcAft>
          </a:pPr>
          <a:r>
            <a:rPr lang="es-EC" sz="1200" kern="1200" dirty="0"/>
            <a:t>Las mercancías deberán ser utilizadas para el fin autorizado y durante el plazo establecido</a:t>
          </a:r>
        </a:p>
      </dsp:txBody>
      <dsp:txXfrm>
        <a:off x="236302" y="4173652"/>
        <a:ext cx="1883177" cy="1941416"/>
      </dsp:txXfrm>
    </dsp:sp>
    <dsp:sp modelId="{093AFC95-334D-4479-B22E-31737E43EC94}">
      <dsp:nvSpPr>
        <dsp:cNvPr id="0" name=""/>
        <dsp:cNvSpPr/>
      </dsp:nvSpPr>
      <dsp:spPr>
        <a:xfrm>
          <a:off x="2531425" y="0"/>
          <a:ext cx="2353972" cy="643889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a:t>EJEMPLO</a:t>
          </a:r>
        </a:p>
      </dsp:txBody>
      <dsp:txXfrm>
        <a:off x="2531425" y="0"/>
        <a:ext cx="2353972" cy="1931670"/>
      </dsp:txXfrm>
    </dsp:sp>
    <dsp:sp modelId="{92269A8D-D9A3-45FE-81D4-D07F75492DC7}">
      <dsp:nvSpPr>
        <dsp:cNvPr id="0" name=""/>
        <dsp:cNvSpPr/>
      </dsp:nvSpPr>
      <dsp:spPr>
        <a:xfrm>
          <a:off x="2766823" y="1931827"/>
          <a:ext cx="1883177" cy="938010"/>
        </a:xfrm>
        <a:prstGeom prst="roundRect">
          <a:avLst>
            <a:gd name="adj" fmla="val 10000"/>
          </a:avLst>
        </a:prstGeom>
        <a:gradFill rotWithShape="0">
          <a:gsLst>
            <a:gs pos="0">
              <a:schemeClr val="accent4">
                <a:hueOff val="-263411"/>
                <a:satOff val="2975"/>
                <a:lumOff val="1595"/>
                <a:alphaOff val="0"/>
                <a:tint val="0"/>
              </a:schemeClr>
            </a:gs>
            <a:gs pos="44000">
              <a:schemeClr val="accent4">
                <a:hueOff val="-263411"/>
                <a:satOff val="2975"/>
                <a:lumOff val="1595"/>
                <a:alphaOff val="0"/>
                <a:tint val="60000"/>
                <a:satMod val="120000"/>
              </a:schemeClr>
            </a:gs>
            <a:gs pos="100000">
              <a:schemeClr val="accent4">
                <a:hueOff val="-263411"/>
                <a:satOff val="2975"/>
                <a:lumOff val="1595"/>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b="1" kern="1200" dirty="0"/>
            <a:t>Bienes de capital</a:t>
          </a:r>
        </a:p>
      </dsp:txBody>
      <dsp:txXfrm>
        <a:off x="2766823" y="1931827"/>
        <a:ext cx="1883177" cy="938010"/>
      </dsp:txXfrm>
    </dsp:sp>
    <dsp:sp modelId="{C1DC374F-ED42-4BA4-AF9B-46B06DD5E40E}">
      <dsp:nvSpPr>
        <dsp:cNvPr id="0" name=""/>
        <dsp:cNvSpPr/>
      </dsp:nvSpPr>
      <dsp:spPr>
        <a:xfrm>
          <a:off x="2766823" y="3014147"/>
          <a:ext cx="1883177" cy="938010"/>
        </a:xfrm>
        <a:prstGeom prst="roundRect">
          <a:avLst>
            <a:gd name="adj" fmla="val 10000"/>
          </a:avLst>
        </a:prstGeom>
        <a:gradFill rotWithShape="0">
          <a:gsLst>
            <a:gs pos="0">
              <a:schemeClr val="accent4">
                <a:hueOff val="-395116"/>
                <a:satOff val="4462"/>
                <a:lumOff val="2392"/>
                <a:alphaOff val="0"/>
                <a:tint val="0"/>
              </a:schemeClr>
            </a:gs>
            <a:gs pos="44000">
              <a:schemeClr val="accent4">
                <a:hueOff val="-395116"/>
                <a:satOff val="4462"/>
                <a:lumOff val="2392"/>
                <a:alphaOff val="0"/>
                <a:tint val="60000"/>
                <a:satMod val="120000"/>
              </a:schemeClr>
            </a:gs>
            <a:gs pos="100000">
              <a:schemeClr val="accent4">
                <a:hueOff val="-395116"/>
                <a:satOff val="4462"/>
                <a:lumOff val="2392"/>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a:t>Equipos para pasteurizar y esterilizar leche</a:t>
          </a:r>
        </a:p>
      </dsp:txBody>
      <dsp:txXfrm>
        <a:off x="2766823" y="3014147"/>
        <a:ext cx="1883177" cy="938010"/>
      </dsp:txXfrm>
    </dsp:sp>
    <dsp:sp modelId="{9B477DC9-A626-4A45-B771-6CB7A6DEA80F}">
      <dsp:nvSpPr>
        <dsp:cNvPr id="0" name=""/>
        <dsp:cNvSpPr/>
      </dsp:nvSpPr>
      <dsp:spPr>
        <a:xfrm>
          <a:off x="2766823" y="4096467"/>
          <a:ext cx="1883177" cy="938010"/>
        </a:xfrm>
        <a:prstGeom prst="roundRect">
          <a:avLst>
            <a:gd name="adj" fmla="val 10000"/>
          </a:avLst>
        </a:prstGeom>
        <a:gradFill rotWithShape="0">
          <a:gsLst>
            <a:gs pos="0">
              <a:schemeClr val="accent4">
                <a:hueOff val="-526822"/>
                <a:satOff val="5949"/>
                <a:lumOff val="3189"/>
                <a:alphaOff val="0"/>
                <a:tint val="0"/>
              </a:schemeClr>
            </a:gs>
            <a:gs pos="44000">
              <a:schemeClr val="accent4">
                <a:hueOff val="-526822"/>
                <a:satOff val="5949"/>
                <a:lumOff val="3189"/>
                <a:alphaOff val="0"/>
                <a:tint val="60000"/>
                <a:satMod val="120000"/>
              </a:schemeClr>
            </a:gs>
            <a:gs pos="100000">
              <a:schemeClr val="accent4">
                <a:hueOff val="-526822"/>
                <a:satOff val="5949"/>
                <a:lumOff val="3189"/>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a:t>Máquina succionadora de leche al vacío</a:t>
          </a:r>
        </a:p>
      </dsp:txBody>
      <dsp:txXfrm>
        <a:off x="2766823" y="4096467"/>
        <a:ext cx="1883177" cy="938010"/>
      </dsp:txXfrm>
    </dsp:sp>
    <dsp:sp modelId="{9C8B8DC4-8BF8-4583-B17C-5613F7E930E8}">
      <dsp:nvSpPr>
        <dsp:cNvPr id="0" name=""/>
        <dsp:cNvSpPr/>
      </dsp:nvSpPr>
      <dsp:spPr>
        <a:xfrm>
          <a:off x="2766823" y="5178787"/>
          <a:ext cx="1883177" cy="938010"/>
        </a:xfrm>
        <a:prstGeom prst="roundRect">
          <a:avLst>
            <a:gd name="adj" fmla="val 10000"/>
          </a:avLst>
        </a:prstGeom>
        <a:gradFill rotWithShape="0">
          <a:gsLst>
            <a:gs pos="0">
              <a:schemeClr val="accent4">
                <a:hueOff val="-658527"/>
                <a:satOff val="7436"/>
                <a:lumOff val="3987"/>
                <a:alphaOff val="0"/>
                <a:tint val="0"/>
              </a:schemeClr>
            </a:gs>
            <a:gs pos="44000">
              <a:schemeClr val="accent4">
                <a:hueOff val="-658527"/>
                <a:satOff val="7436"/>
                <a:lumOff val="3987"/>
                <a:alphaOff val="0"/>
                <a:tint val="60000"/>
                <a:satMod val="120000"/>
              </a:schemeClr>
            </a:gs>
            <a:gs pos="100000">
              <a:schemeClr val="accent4">
                <a:hueOff val="-658527"/>
                <a:satOff val="7436"/>
                <a:lumOff val="3987"/>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b="1" kern="1200" dirty="0"/>
            <a:t>Plazo: contrato por 5 años</a:t>
          </a:r>
        </a:p>
      </dsp:txBody>
      <dsp:txXfrm>
        <a:off x="2766823" y="5178787"/>
        <a:ext cx="1883177" cy="938010"/>
      </dsp:txXfrm>
    </dsp:sp>
    <dsp:sp modelId="{372D7EB0-7921-48F5-BFC8-9B14543E28AF}">
      <dsp:nvSpPr>
        <dsp:cNvPr id="0" name=""/>
        <dsp:cNvSpPr/>
      </dsp:nvSpPr>
      <dsp:spPr>
        <a:xfrm>
          <a:off x="5061946" y="0"/>
          <a:ext cx="2353972" cy="643889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t>Finalización del régimen:</a:t>
          </a:r>
        </a:p>
      </dsp:txBody>
      <dsp:txXfrm>
        <a:off x="5061946" y="0"/>
        <a:ext cx="2353972" cy="1931670"/>
      </dsp:txXfrm>
    </dsp:sp>
    <dsp:sp modelId="{EC1D90B6-E7A1-436F-9B60-244978FA2166}">
      <dsp:nvSpPr>
        <dsp:cNvPr id="0" name=""/>
        <dsp:cNvSpPr/>
      </dsp:nvSpPr>
      <dsp:spPr>
        <a:xfrm>
          <a:off x="5284255" y="1827962"/>
          <a:ext cx="1883177" cy="345367"/>
        </a:xfrm>
        <a:prstGeom prst="roundRect">
          <a:avLst>
            <a:gd name="adj" fmla="val 10000"/>
          </a:avLst>
        </a:prstGeom>
        <a:gradFill rotWithShape="0">
          <a:gsLst>
            <a:gs pos="0">
              <a:schemeClr val="accent4">
                <a:hueOff val="-790233"/>
                <a:satOff val="8924"/>
                <a:lumOff val="4784"/>
                <a:alphaOff val="0"/>
                <a:tint val="0"/>
              </a:schemeClr>
            </a:gs>
            <a:gs pos="44000">
              <a:schemeClr val="accent4">
                <a:hueOff val="-790233"/>
                <a:satOff val="8924"/>
                <a:lumOff val="4784"/>
                <a:alphaOff val="0"/>
                <a:tint val="60000"/>
                <a:satMod val="120000"/>
              </a:schemeClr>
            </a:gs>
            <a:gs pos="100000">
              <a:schemeClr val="accent4">
                <a:hueOff val="-790233"/>
                <a:satOff val="8924"/>
                <a:lumOff val="4784"/>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b="1" kern="1200" dirty="0"/>
            <a:t>Reexportación</a:t>
          </a:r>
        </a:p>
      </dsp:txBody>
      <dsp:txXfrm>
        <a:off x="5284255" y="1827962"/>
        <a:ext cx="1883177" cy="345367"/>
      </dsp:txXfrm>
    </dsp:sp>
    <dsp:sp modelId="{00CB6D43-B375-4098-B894-BC325B6AF2AD}">
      <dsp:nvSpPr>
        <dsp:cNvPr id="0" name=""/>
        <dsp:cNvSpPr/>
      </dsp:nvSpPr>
      <dsp:spPr>
        <a:xfrm>
          <a:off x="5297343" y="2242115"/>
          <a:ext cx="1883177" cy="345367"/>
        </a:xfrm>
        <a:prstGeom prst="roundRect">
          <a:avLst>
            <a:gd name="adj" fmla="val 10000"/>
          </a:avLst>
        </a:prstGeom>
        <a:gradFill rotWithShape="0">
          <a:gsLst>
            <a:gs pos="0">
              <a:schemeClr val="accent4">
                <a:hueOff val="-921938"/>
                <a:satOff val="10411"/>
                <a:lumOff val="5581"/>
                <a:alphaOff val="0"/>
                <a:tint val="0"/>
              </a:schemeClr>
            </a:gs>
            <a:gs pos="44000">
              <a:schemeClr val="accent4">
                <a:hueOff val="-921938"/>
                <a:satOff val="10411"/>
                <a:lumOff val="5581"/>
                <a:alphaOff val="0"/>
                <a:tint val="60000"/>
                <a:satMod val="120000"/>
              </a:schemeClr>
            </a:gs>
            <a:gs pos="100000">
              <a:schemeClr val="accent4">
                <a:hueOff val="-921938"/>
                <a:satOff val="10411"/>
                <a:lumOff val="5581"/>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es-EC" sz="1200" kern="1200" dirty="0"/>
            <a:t>Una vez cumplido el plazo de permanencia</a:t>
          </a:r>
          <a:endParaRPr lang="es-EC" sz="1200" b="1" kern="1200" dirty="0"/>
        </a:p>
      </dsp:txBody>
      <dsp:txXfrm>
        <a:off x="5297343" y="2242115"/>
        <a:ext cx="1883177" cy="345367"/>
      </dsp:txXfrm>
    </dsp:sp>
    <dsp:sp modelId="{C7C718F4-C637-48E6-A377-19E819A260D3}">
      <dsp:nvSpPr>
        <dsp:cNvPr id="0" name=""/>
        <dsp:cNvSpPr/>
      </dsp:nvSpPr>
      <dsp:spPr>
        <a:xfrm>
          <a:off x="5989091" y="2675930"/>
          <a:ext cx="499757" cy="221992"/>
        </a:xfrm>
        <a:prstGeom prst="roundRect">
          <a:avLst>
            <a:gd name="adj" fmla="val 10000"/>
          </a:avLst>
        </a:prstGeom>
        <a:gradFill rotWithShape="0">
          <a:gsLst>
            <a:gs pos="0">
              <a:schemeClr val="accent4">
                <a:hueOff val="-1053644"/>
                <a:satOff val="11898"/>
                <a:lumOff val="6379"/>
                <a:alphaOff val="0"/>
                <a:tint val="0"/>
              </a:schemeClr>
            </a:gs>
            <a:gs pos="44000">
              <a:schemeClr val="accent4">
                <a:hueOff val="-1053644"/>
                <a:satOff val="11898"/>
                <a:lumOff val="6379"/>
                <a:alphaOff val="0"/>
                <a:tint val="60000"/>
                <a:satMod val="120000"/>
              </a:schemeClr>
            </a:gs>
            <a:gs pos="100000">
              <a:schemeClr val="accent4">
                <a:hueOff val="-1053644"/>
                <a:satOff val="11898"/>
                <a:lumOff val="6379"/>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b="1" kern="1200" dirty="0"/>
            <a:t>O</a:t>
          </a:r>
        </a:p>
      </dsp:txBody>
      <dsp:txXfrm>
        <a:off x="5989091" y="2675930"/>
        <a:ext cx="499757" cy="221992"/>
      </dsp:txXfrm>
    </dsp:sp>
    <dsp:sp modelId="{CEA11B4D-C22D-4A43-BB51-7163659838E6}">
      <dsp:nvSpPr>
        <dsp:cNvPr id="0" name=""/>
        <dsp:cNvSpPr/>
      </dsp:nvSpPr>
      <dsp:spPr>
        <a:xfrm>
          <a:off x="5284255" y="2957983"/>
          <a:ext cx="1883177" cy="345367"/>
        </a:xfrm>
        <a:prstGeom prst="roundRect">
          <a:avLst>
            <a:gd name="adj" fmla="val 10000"/>
          </a:avLst>
        </a:prstGeom>
        <a:gradFill rotWithShape="0">
          <a:gsLst>
            <a:gs pos="0">
              <a:schemeClr val="accent4">
                <a:hueOff val="-1185349"/>
                <a:satOff val="13385"/>
                <a:lumOff val="7176"/>
                <a:alphaOff val="0"/>
                <a:tint val="0"/>
              </a:schemeClr>
            </a:gs>
            <a:gs pos="44000">
              <a:schemeClr val="accent4">
                <a:hueOff val="-1185349"/>
                <a:satOff val="13385"/>
                <a:lumOff val="7176"/>
                <a:alphaOff val="0"/>
                <a:tint val="60000"/>
                <a:satMod val="120000"/>
              </a:schemeClr>
            </a:gs>
            <a:gs pos="100000">
              <a:schemeClr val="accent4">
                <a:hueOff val="-1185349"/>
                <a:satOff val="13385"/>
                <a:lumOff val="7176"/>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b="1" kern="1200" dirty="0"/>
            <a:t>Destino ZEDE</a:t>
          </a:r>
        </a:p>
      </dsp:txBody>
      <dsp:txXfrm>
        <a:off x="5284255" y="2957983"/>
        <a:ext cx="1883177" cy="345367"/>
      </dsp:txXfrm>
    </dsp:sp>
    <dsp:sp modelId="{45CA6AF6-A319-46D9-9AB6-45AB2D4F538A}">
      <dsp:nvSpPr>
        <dsp:cNvPr id="0" name=""/>
        <dsp:cNvSpPr/>
      </dsp:nvSpPr>
      <dsp:spPr>
        <a:xfrm>
          <a:off x="5284255" y="3363616"/>
          <a:ext cx="1883177" cy="345367"/>
        </a:xfrm>
        <a:prstGeom prst="roundRect">
          <a:avLst>
            <a:gd name="adj" fmla="val 10000"/>
          </a:avLst>
        </a:prstGeom>
        <a:gradFill rotWithShape="0">
          <a:gsLst>
            <a:gs pos="0">
              <a:schemeClr val="accent4">
                <a:hueOff val="-1317055"/>
                <a:satOff val="14873"/>
                <a:lumOff val="7973"/>
                <a:alphaOff val="0"/>
                <a:tint val="0"/>
              </a:schemeClr>
            </a:gs>
            <a:gs pos="44000">
              <a:schemeClr val="accent4">
                <a:hueOff val="-1317055"/>
                <a:satOff val="14873"/>
                <a:lumOff val="7973"/>
                <a:alphaOff val="0"/>
                <a:tint val="60000"/>
                <a:satMod val="120000"/>
              </a:schemeClr>
            </a:gs>
            <a:gs pos="100000">
              <a:schemeClr val="accent4">
                <a:hueOff val="-1317055"/>
                <a:satOff val="14873"/>
                <a:lumOff val="7973"/>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C" sz="900" kern="1200" dirty="0"/>
            <a:t>Solicitud del operador en ZEDE para la utilización en procesos productivos de lácteos</a:t>
          </a:r>
        </a:p>
      </dsp:txBody>
      <dsp:txXfrm>
        <a:off x="5284255" y="3363616"/>
        <a:ext cx="1883177" cy="345367"/>
      </dsp:txXfrm>
    </dsp:sp>
    <dsp:sp modelId="{2C4F4D58-6A40-4037-A617-097A751F90BE}">
      <dsp:nvSpPr>
        <dsp:cNvPr id="0" name=""/>
        <dsp:cNvSpPr/>
      </dsp:nvSpPr>
      <dsp:spPr>
        <a:xfrm>
          <a:off x="5297343" y="3802832"/>
          <a:ext cx="1883177" cy="345367"/>
        </a:xfrm>
        <a:prstGeom prst="roundRect">
          <a:avLst>
            <a:gd name="adj" fmla="val 10000"/>
          </a:avLst>
        </a:prstGeom>
        <a:gradFill rotWithShape="0">
          <a:gsLst>
            <a:gs pos="0">
              <a:schemeClr val="accent4">
                <a:hueOff val="-1448760"/>
                <a:satOff val="16360"/>
                <a:lumOff val="8771"/>
                <a:alphaOff val="0"/>
                <a:tint val="0"/>
              </a:schemeClr>
            </a:gs>
            <a:gs pos="44000">
              <a:schemeClr val="accent4">
                <a:hueOff val="-1448760"/>
                <a:satOff val="16360"/>
                <a:lumOff val="8771"/>
                <a:alphaOff val="0"/>
                <a:tint val="60000"/>
                <a:satMod val="120000"/>
              </a:schemeClr>
            </a:gs>
            <a:gs pos="100000">
              <a:schemeClr val="accent4">
                <a:hueOff val="-1448760"/>
                <a:satOff val="16360"/>
                <a:lumOff val="8771"/>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1" kern="1200" dirty="0"/>
            <a:t>BENEFICIOS</a:t>
          </a:r>
        </a:p>
      </dsp:txBody>
      <dsp:txXfrm>
        <a:off x="5297343" y="3802832"/>
        <a:ext cx="1883177" cy="345367"/>
      </dsp:txXfrm>
    </dsp:sp>
    <dsp:sp modelId="{E486099D-202B-4F86-A603-BB59DCDC72E1}">
      <dsp:nvSpPr>
        <dsp:cNvPr id="0" name=""/>
        <dsp:cNvSpPr/>
      </dsp:nvSpPr>
      <dsp:spPr>
        <a:xfrm>
          <a:off x="5821638" y="4193438"/>
          <a:ext cx="1305531" cy="345367"/>
        </a:xfrm>
        <a:prstGeom prst="roundRect">
          <a:avLst>
            <a:gd name="adj" fmla="val 10000"/>
          </a:avLst>
        </a:prstGeom>
        <a:gradFill rotWithShape="0">
          <a:gsLst>
            <a:gs pos="0">
              <a:schemeClr val="accent4">
                <a:hueOff val="-1580466"/>
                <a:satOff val="17847"/>
                <a:lumOff val="9568"/>
                <a:alphaOff val="0"/>
                <a:tint val="0"/>
              </a:schemeClr>
            </a:gs>
            <a:gs pos="44000">
              <a:schemeClr val="accent4">
                <a:hueOff val="-1580466"/>
                <a:satOff val="17847"/>
                <a:lumOff val="9568"/>
                <a:alphaOff val="0"/>
                <a:tint val="60000"/>
                <a:satMod val="120000"/>
              </a:schemeClr>
            </a:gs>
            <a:gs pos="100000">
              <a:schemeClr val="accent4">
                <a:hueOff val="-1580466"/>
                <a:satOff val="17847"/>
                <a:lumOff val="9568"/>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EC" sz="1050" kern="1200" dirty="0"/>
            <a:t>Ahorro del flete internacional</a:t>
          </a:r>
        </a:p>
      </dsp:txBody>
      <dsp:txXfrm>
        <a:off x="5821638" y="4193438"/>
        <a:ext cx="1305531" cy="345367"/>
      </dsp:txXfrm>
    </dsp:sp>
    <dsp:sp modelId="{1D81E1E5-3BA4-48A9-97EE-DD88586BAC33}">
      <dsp:nvSpPr>
        <dsp:cNvPr id="0" name=""/>
        <dsp:cNvSpPr/>
      </dsp:nvSpPr>
      <dsp:spPr>
        <a:xfrm>
          <a:off x="5821638" y="4591939"/>
          <a:ext cx="1305531" cy="345367"/>
        </a:xfrm>
        <a:prstGeom prst="roundRect">
          <a:avLst>
            <a:gd name="adj" fmla="val 10000"/>
          </a:avLst>
        </a:prstGeom>
        <a:gradFill rotWithShape="0">
          <a:gsLst>
            <a:gs pos="0">
              <a:schemeClr val="accent4">
                <a:hueOff val="-1712171"/>
                <a:satOff val="19334"/>
                <a:lumOff val="10365"/>
                <a:alphaOff val="0"/>
                <a:tint val="0"/>
              </a:schemeClr>
            </a:gs>
            <a:gs pos="44000">
              <a:schemeClr val="accent4">
                <a:hueOff val="-1712171"/>
                <a:satOff val="19334"/>
                <a:lumOff val="10365"/>
                <a:alphaOff val="0"/>
                <a:tint val="60000"/>
                <a:satMod val="120000"/>
              </a:schemeClr>
            </a:gs>
            <a:gs pos="100000">
              <a:schemeClr val="accent4">
                <a:hueOff val="-1712171"/>
                <a:satOff val="19334"/>
                <a:lumOff val="10365"/>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EC" sz="1050" kern="1200" dirty="0"/>
            <a:t>No tiene plazo de permanencia</a:t>
          </a:r>
        </a:p>
      </dsp:txBody>
      <dsp:txXfrm>
        <a:off x="5821638" y="4591939"/>
        <a:ext cx="1305531" cy="345367"/>
      </dsp:txXfrm>
    </dsp:sp>
    <dsp:sp modelId="{9B1F883D-9EE9-4332-A32A-CAD4D27386CB}">
      <dsp:nvSpPr>
        <dsp:cNvPr id="0" name=""/>
        <dsp:cNvSpPr/>
      </dsp:nvSpPr>
      <dsp:spPr>
        <a:xfrm>
          <a:off x="5821638" y="4990440"/>
          <a:ext cx="1305531" cy="345367"/>
        </a:xfrm>
        <a:prstGeom prst="roundRect">
          <a:avLst>
            <a:gd name="adj" fmla="val 10000"/>
          </a:avLst>
        </a:prstGeom>
        <a:gradFill rotWithShape="0">
          <a:gsLst>
            <a:gs pos="0">
              <a:schemeClr val="accent4">
                <a:hueOff val="-1843876"/>
                <a:satOff val="20822"/>
                <a:lumOff val="11163"/>
                <a:alphaOff val="0"/>
                <a:tint val="0"/>
              </a:schemeClr>
            </a:gs>
            <a:gs pos="44000">
              <a:schemeClr val="accent4">
                <a:hueOff val="-1843876"/>
                <a:satOff val="20822"/>
                <a:lumOff val="11163"/>
                <a:alphaOff val="0"/>
                <a:tint val="60000"/>
                <a:satMod val="120000"/>
              </a:schemeClr>
            </a:gs>
            <a:gs pos="100000">
              <a:schemeClr val="accent4">
                <a:hueOff val="-1843876"/>
                <a:satOff val="20822"/>
                <a:lumOff val="11163"/>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EC" sz="1050" kern="1200" dirty="0"/>
            <a:t>Permanece en el país</a:t>
          </a:r>
        </a:p>
      </dsp:txBody>
      <dsp:txXfrm>
        <a:off x="5821638" y="4990440"/>
        <a:ext cx="1305531" cy="345367"/>
      </dsp:txXfrm>
    </dsp:sp>
    <dsp:sp modelId="{035AC718-DB7A-4CE3-931E-A594F4076EC1}">
      <dsp:nvSpPr>
        <dsp:cNvPr id="0" name=""/>
        <dsp:cNvSpPr/>
      </dsp:nvSpPr>
      <dsp:spPr>
        <a:xfrm>
          <a:off x="5821676" y="5396837"/>
          <a:ext cx="1305531" cy="718085"/>
        </a:xfrm>
        <a:prstGeom prst="roundRect">
          <a:avLst>
            <a:gd name="adj" fmla="val 10000"/>
          </a:avLst>
        </a:prstGeom>
        <a:gradFill rotWithShape="0">
          <a:gsLst>
            <a:gs pos="0">
              <a:schemeClr val="accent4">
                <a:hueOff val="-1975582"/>
                <a:satOff val="22309"/>
                <a:lumOff val="11960"/>
                <a:alphaOff val="0"/>
                <a:tint val="0"/>
              </a:schemeClr>
            </a:gs>
            <a:gs pos="44000">
              <a:schemeClr val="accent4">
                <a:hueOff val="-1975582"/>
                <a:satOff val="22309"/>
                <a:lumOff val="11960"/>
                <a:alphaOff val="0"/>
                <a:tint val="60000"/>
                <a:satMod val="120000"/>
              </a:schemeClr>
            </a:gs>
            <a:gs pos="100000">
              <a:schemeClr val="accent4">
                <a:hueOff val="-1975582"/>
                <a:satOff val="22309"/>
                <a:lumOff val="1196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just" defTabSz="444500">
            <a:lnSpc>
              <a:spcPct val="90000"/>
            </a:lnSpc>
            <a:spcBef>
              <a:spcPct val="0"/>
            </a:spcBef>
            <a:spcAft>
              <a:spcPct val="35000"/>
            </a:spcAft>
          </a:pPr>
          <a:r>
            <a:rPr lang="es-EC" sz="1000" kern="1200" dirty="0"/>
            <a:t>Dar de baja o vender, una vez depreciada previa autorización del SENAE</a:t>
          </a:r>
        </a:p>
      </dsp:txBody>
      <dsp:txXfrm>
        <a:off x="5821676" y="5396837"/>
        <a:ext cx="1305531" cy="71808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D1A878-7B6B-4B1D-960D-87A4D64248E1}">
      <dsp:nvSpPr>
        <dsp:cNvPr id="0" name=""/>
        <dsp:cNvSpPr/>
      </dsp:nvSpPr>
      <dsp:spPr>
        <a:xfrm>
          <a:off x="3275866" y="3075196"/>
          <a:ext cx="2468880" cy="2468880"/>
        </a:xfrm>
        <a:prstGeom prst="ellipse">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“ZONA ESPECIAL DE DESARROLLO ECONÓMICO DE BOLÍVAR”</a:t>
          </a:r>
          <a:endParaRPr lang="es-ES" sz="2000" b="1" kern="1200" dirty="0"/>
        </a:p>
      </dsp:txBody>
      <dsp:txXfrm>
        <a:off x="3275866" y="3075196"/>
        <a:ext cx="2468880" cy="2468880"/>
      </dsp:txXfrm>
    </dsp:sp>
    <dsp:sp modelId="{137CEDCC-2E10-4F65-8B63-0D78D771972C}">
      <dsp:nvSpPr>
        <dsp:cNvPr id="0" name=""/>
        <dsp:cNvSpPr/>
      </dsp:nvSpPr>
      <dsp:spPr>
        <a:xfrm rot="12785124">
          <a:off x="1342415" y="2773926"/>
          <a:ext cx="2180546" cy="703630"/>
        </a:xfrm>
        <a:prstGeom prst="leftArrow">
          <a:avLst>
            <a:gd name="adj1" fmla="val 60000"/>
            <a:gd name="adj2" fmla="val 50000"/>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1F97151-E889-4794-9723-9910DCBA868E}">
      <dsp:nvSpPr>
        <dsp:cNvPr id="0" name=""/>
        <dsp:cNvSpPr/>
      </dsp:nvSpPr>
      <dsp:spPr>
        <a:xfrm>
          <a:off x="12925" y="1224134"/>
          <a:ext cx="3059550" cy="2304043"/>
        </a:xfrm>
        <a:prstGeom prst="roundRect">
          <a:avLst>
            <a:gd name="adj" fmla="val 10000"/>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533400">
            <a:lnSpc>
              <a:spcPct val="90000"/>
            </a:lnSpc>
            <a:spcBef>
              <a:spcPct val="0"/>
            </a:spcBef>
            <a:spcAft>
              <a:spcPct val="35000"/>
            </a:spcAft>
          </a:pPr>
          <a:r>
            <a:rPr lang="es-ES" sz="1200" b="1" kern="1200" smtClean="0"/>
            <a:t>MISION: </a:t>
          </a:r>
          <a:r>
            <a:rPr lang="es-ES" sz="1200" kern="1200" smtClean="0"/>
            <a:t>“ZEDEBOL busca un desarrollo sustentable para sus clientes, brindándoles una administración de calidad por medio de servicios eficientes, encaminándose a las directrices de progreso económico y social, promulgando la facilitación al comercio exterior, las inversiones y promoviendo las exportaciones de productos con mayor valor agregado”. </a:t>
          </a:r>
          <a:endParaRPr lang="es-ES" sz="1200" kern="1200" dirty="0"/>
        </a:p>
      </dsp:txBody>
      <dsp:txXfrm>
        <a:off x="12925" y="1224134"/>
        <a:ext cx="3059550" cy="2304043"/>
      </dsp:txXfrm>
    </dsp:sp>
    <dsp:sp modelId="{9C55DDE7-4B90-4D56-A47D-09AC60413B16}">
      <dsp:nvSpPr>
        <dsp:cNvPr id="0" name=""/>
        <dsp:cNvSpPr/>
      </dsp:nvSpPr>
      <dsp:spPr>
        <a:xfrm rot="16328031">
          <a:off x="3587685" y="1596790"/>
          <a:ext cx="2021186" cy="703630"/>
        </a:xfrm>
        <a:prstGeom prst="leftArrow">
          <a:avLst>
            <a:gd name="adj1" fmla="val 60000"/>
            <a:gd name="adj2" fmla="val 50000"/>
          </a:avLst>
        </a:prstGeom>
        <a:gradFill rotWithShape="0">
          <a:gsLst>
            <a:gs pos="0">
              <a:schemeClr val="accent3">
                <a:hueOff val="-1785407"/>
                <a:satOff val="6146"/>
                <a:lumOff val="-5000"/>
                <a:alphaOff val="0"/>
                <a:tint val="0"/>
              </a:schemeClr>
            </a:gs>
            <a:gs pos="44000">
              <a:schemeClr val="accent3">
                <a:hueOff val="-1785407"/>
                <a:satOff val="6146"/>
                <a:lumOff val="-5000"/>
                <a:alphaOff val="0"/>
                <a:tint val="60000"/>
                <a:satMod val="120000"/>
              </a:schemeClr>
            </a:gs>
            <a:gs pos="100000">
              <a:schemeClr val="accent3">
                <a:hueOff val="-1785407"/>
                <a:satOff val="6146"/>
                <a:lumOff val="-500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5B023D5-D808-4919-8095-F70EDF43A063}">
      <dsp:nvSpPr>
        <dsp:cNvPr id="0" name=""/>
        <dsp:cNvSpPr/>
      </dsp:nvSpPr>
      <dsp:spPr>
        <a:xfrm>
          <a:off x="3238355" y="539"/>
          <a:ext cx="2795102" cy="1876348"/>
        </a:xfrm>
        <a:prstGeom prst="roundRect">
          <a:avLst>
            <a:gd name="adj" fmla="val 10000"/>
          </a:avLst>
        </a:prstGeom>
        <a:gradFill rotWithShape="0">
          <a:gsLst>
            <a:gs pos="0">
              <a:schemeClr val="accent3">
                <a:hueOff val="-1785407"/>
                <a:satOff val="6146"/>
                <a:lumOff val="-5000"/>
                <a:alphaOff val="0"/>
                <a:tint val="0"/>
              </a:schemeClr>
            </a:gs>
            <a:gs pos="44000">
              <a:schemeClr val="accent3">
                <a:hueOff val="-1785407"/>
                <a:satOff val="6146"/>
                <a:lumOff val="-5000"/>
                <a:alphaOff val="0"/>
                <a:tint val="60000"/>
                <a:satMod val="120000"/>
              </a:schemeClr>
            </a:gs>
            <a:gs pos="100000">
              <a:schemeClr val="accent3">
                <a:hueOff val="-1785407"/>
                <a:satOff val="6146"/>
                <a:lumOff val="-500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533400">
            <a:lnSpc>
              <a:spcPct val="90000"/>
            </a:lnSpc>
            <a:spcBef>
              <a:spcPct val="0"/>
            </a:spcBef>
            <a:spcAft>
              <a:spcPct val="35000"/>
            </a:spcAft>
          </a:pPr>
          <a:r>
            <a:rPr lang="es-ES" sz="1200" b="1" kern="1200" smtClean="0"/>
            <a:t>VISIÓN: </a:t>
          </a:r>
          <a:r>
            <a:rPr lang="es-ES" sz="1200" kern="1200" smtClean="0"/>
            <a:t>“Constituirse para el 2020 en la zona con mayor reconocimiento dentro del país, logrando ser una de las más destacadas a nivel del Pacífico Sur; fortaleciéndose como un ente atractivo para la inversión extranjera contando con estabilidad jurídica y consolidando sus exportaciones hacia los mercados objetivos”. </a:t>
          </a:r>
          <a:endParaRPr lang="es-ES" sz="1200" kern="1200" dirty="0"/>
        </a:p>
      </dsp:txBody>
      <dsp:txXfrm>
        <a:off x="3238355" y="539"/>
        <a:ext cx="2795102" cy="1876348"/>
      </dsp:txXfrm>
    </dsp:sp>
    <dsp:sp modelId="{DBCB2A5B-8CC8-43BB-AD38-AB8FA56CB19D}">
      <dsp:nvSpPr>
        <dsp:cNvPr id="0" name=""/>
        <dsp:cNvSpPr/>
      </dsp:nvSpPr>
      <dsp:spPr>
        <a:xfrm rot="19811839">
          <a:off x="5607115" y="2741341"/>
          <a:ext cx="2235835" cy="703630"/>
        </a:xfrm>
        <a:prstGeom prst="leftArrow">
          <a:avLst>
            <a:gd name="adj1" fmla="val 60000"/>
            <a:gd name="adj2" fmla="val 50000"/>
          </a:avLst>
        </a:prstGeom>
        <a:gradFill rotWithShape="0">
          <a:gsLst>
            <a:gs pos="0">
              <a:schemeClr val="accent3">
                <a:hueOff val="-3570814"/>
                <a:satOff val="12291"/>
                <a:lumOff val="-10000"/>
                <a:alphaOff val="0"/>
                <a:tint val="0"/>
              </a:schemeClr>
            </a:gs>
            <a:gs pos="44000">
              <a:schemeClr val="accent3">
                <a:hueOff val="-3570814"/>
                <a:satOff val="12291"/>
                <a:lumOff val="-10000"/>
                <a:alphaOff val="0"/>
                <a:tint val="60000"/>
                <a:satMod val="120000"/>
              </a:schemeClr>
            </a:gs>
            <a:gs pos="100000">
              <a:schemeClr val="accent3">
                <a:hueOff val="-3570814"/>
                <a:satOff val="12291"/>
                <a:lumOff val="-1000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5B81E67-32E5-4355-94EE-D6549F0DF2FB}">
      <dsp:nvSpPr>
        <dsp:cNvPr id="0" name=""/>
        <dsp:cNvSpPr/>
      </dsp:nvSpPr>
      <dsp:spPr>
        <a:xfrm>
          <a:off x="6232567" y="1440176"/>
          <a:ext cx="2803921" cy="2160015"/>
        </a:xfrm>
        <a:prstGeom prst="roundRect">
          <a:avLst>
            <a:gd name="adj" fmla="val 10000"/>
          </a:avLst>
        </a:prstGeom>
        <a:gradFill rotWithShape="0">
          <a:gsLst>
            <a:gs pos="0">
              <a:schemeClr val="accent3">
                <a:hueOff val="-3570814"/>
                <a:satOff val="12291"/>
                <a:lumOff val="-10000"/>
                <a:alphaOff val="0"/>
                <a:tint val="0"/>
              </a:schemeClr>
            </a:gs>
            <a:gs pos="44000">
              <a:schemeClr val="accent3">
                <a:hueOff val="-3570814"/>
                <a:satOff val="12291"/>
                <a:lumOff val="-10000"/>
                <a:alphaOff val="0"/>
                <a:tint val="60000"/>
                <a:satMod val="120000"/>
              </a:schemeClr>
            </a:gs>
            <a:gs pos="100000">
              <a:schemeClr val="accent3">
                <a:hueOff val="-3570814"/>
                <a:satOff val="12291"/>
                <a:lumOff val="-1000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533400">
            <a:lnSpc>
              <a:spcPct val="90000"/>
            </a:lnSpc>
            <a:spcBef>
              <a:spcPct val="0"/>
            </a:spcBef>
            <a:spcAft>
              <a:spcPct val="35000"/>
            </a:spcAft>
          </a:pPr>
          <a:r>
            <a:rPr lang="es-ES" sz="1200" b="1" kern="1200" dirty="0" smtClean="0"/>
            <a:t>VALORES CORPORATIVOS: </a:t>
          </a:r>
        </a:p>
        <a:p>
          <a:pPr lvl="0" algn="just" defTabSz="533400">
            <a:lnSpc>
              <a:spcPct val="90000"/>
            </a:lnSpc>
            <a:spcBef>
              <a:spcPct val="0"/>
            </a:spcBef>
            <a:spcAft>
              <a:spcPct val="35000"/>
            </a:spcAft>
          </a:pPr>
          <a:r>
            <a:rPr lang="es-ES" sz="1200" kern="1200" dirty="0" smtClean="0"/>
            <a:t>*Responsabilidad social y   económica</a:t>
          </a:r>
        </a:p>
        <a:p>
          <a:pPr lvl="0" algn="just" defTabSz="533400">
            <a:lnSpc>
              <a:spcPct val="90000"/>
            </a:lnSpc>
            <a:spcBef>
              <a:spcPct val="0"/>
            </a:spcBef>
            <a:spcAft>
              <a:spcPct val="35000"/>
            </a:spcAft>
          </a:pPr>
          <a:r>
            <a:rPr lang="es-ES" sz="1200" kern="1200" dirty="0" smtClean="0"/>
            <a:t>*Asesoría comercial óptima	</a:t>
          </a:r>
        </a:p>
        <a:p>
          <a:pPr lvl="0" algn="just" defTabSz="533400">
            <a:lnSpc>
              <a:spcPct val="90000"/>
            </a:lnSpc>
            <a:spcBef>
              <a:spcPct val="0"/>
            </a:spcBef>
            <a:spcAft>
              <a:spcPct val="35000"/>
            </a:spcAft>
          </a:pPr>
          <a:r>
            <a:rPr lang="es-ES" sz="1200" kern="1200" dirty="0" smtClean="0"/>
            <a:t>*Cumplimiento de políticas verdes</a:t>
          </a:r>
        </a:p>
        <a:p>
          <a:pPr lvl="0" algn="just" defTabSz="533400">
            <a:lnSpc>
              <a:spcPct val="90000"/>
            </a:lnSpc>
            <a:spcBef>
              <a:spcPct val="0"/>
            </a:spcBef>
            <a:spcAft>
              <a:spcPct val="35000"/>
            </a:spcAft>
          </a:pPr>
          <a:r>
            <a:rPr lang="es-ES" sz="1200" kern="1200" dirty="0" smtClean="0"/>
            <a:t>*Desarrollo y sostenibilidad</a:t>
          </a:r>
        </a:p>
        <a:p>
          <a:pPr lvl="0" algn="just" defTabSz="533400">
            <a:lnSpc>
              <a:spcPct val="90000"/>
            </a:lnSpc>
            <a:spcBef>
              <a:spcPct val="0"/>
            </a:spcBef>
            <a:spcAft>
              <a:spcPct val="35000"/>
            </a:spcAft>
          </a:pPr>
          <a:r>
            <a:rPr lang="en-US" sz="1200" kern="1200" dirty="0" smtClean="0"/>
            <a:t>*</a:t>
          </a:r>
          <a:r>
            <a:rPr lang="en-US" sz="1200" kern="1200" dirty="0" err="1" smtClean="0"/>
            <a:t>Priorizar</a:t>
          </a:r>
          <a:r>
            <a:rPr lang="en-US" sz="1200" kern="1200" dirty="0" smtClean="0"/>
            <a:t> el just-in-time</a:t>
          </a:r>
          <a:endParaRPr lang="es-ES" sz="1200" kern="1200" dirty="0" smtClean="0"/>
        </a:p>
      </dsp:txBody>
      <dsp:txXfrm>
        <a:off x="6232567" y="1440176"/>
        <a:ext cx="2803921" cy="216001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98C96C-82D0-494C-B132-5FD40CA4B70B}">
      <dsp:nvSpPr>
        <dsp:cNvPr id="0" name=""/>
        <dsp:cNvSpPr/>
      </dsp:nvSpPr>
      <dsp:spPr>
        <a:xfrm rot="1107401">
          <a:off x="2172636" y="2554164"/>
          <a:ext cx="1859533" cy="58710"/>
        </a:xfrm>
        <a:custGeom>
          <a:avLst/>
          <a:gdLst/>
          <a:ahLst/>
          <a:cxnLst/>
          <a:rect l="0" t="0" r="0" b="0"/>
          <a:pathLst>
            <a:path>
              <a:moveTo>
                <a:pt x="0" y="29355"/>
              </a:moveTo>
              <a:lnTo>
                <a:pt x="1859533" y="293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9BA5A-396C-4858-994A-7B3404001EBC}">
      <dsp:nvSpPr>
        <dsp:cNvPr id="0" name=""/>
        <dsp:cNvSpPr/>
      </dsp:nvSpPr>
      <dsp:spPr>
        <a:xfrm rot="20451872">
          <a:off x="2175366" y="1413148"/>
          <a:ext cx="1632246" cy="58710"/>
        </a:xfrm>
        <a:custGeom>
          <a:avLst/>
          <a:gdLst/>
          <a:ahLst/>
          <a:cxnLst/>
          <a:rect l="0" t="0" r="0" b="0"/>
          <a:pathLst>
            <a:path>
              <a:moveTo>
                <a:pt x="0" y="29355"/>
              </a:moveTo>
              <a:lnTo>
                <a:pt x="1632246" y="293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C8975D-AC91-482A-92D8-5EC819FFA53A}">
      <dsp:nvSpPr>
        <dsp:cNvPr id="0" name=""/>
        <dsp:cNvSpPr/>
      </dsp:nvSpPr>
      <dsp:spPr>
        <a:xfrm>
          <a:off x="154333" y="789854"/>
          <a:ext cx="2430737" cy="2430737"/>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9000" b="-19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1A9C55-86ED-47AA-8C03-4A20AC039931}">
      <dsp:nvSpPr>
        <dsp:cNvPr id="0" name=""/>
        <dsp:cNvSpPr/>
      </dsp:nvSpPr>
      <dsp:spPr>
        <a:xfrm>
          <a:off x="3586130" y="29289"/>
          <a:ext cx="2570489" cy="1521884"/>
        </a:xfrm>
        <a:prstGeom prst="ellipse">
          <a:avLst/>
        </a:prstGeom>
        <a:gradFill rotWithShape="0">
          <a:gsLst>
            <a:gs pos="0">
              <a:schemeClr val="accent3">
                <a:hueOff val="-1785407"/>
                <a:satOff val="6146"/>
                <a:lumOff val="-5000"/>
                <a:alphaOff val="0"/>
                <a:tint val="0"/>
              </a:schemeClr>
            </a:gs>
            <a:gs pos="44000">
              <a:schemeClr val="accent3">
                <a:hueOff val="-1785407"/>
                <a:satOff val="6146"/>
                <a:lumOff val="-5000"/>
                <a:alphaOff val="0"/>
                <a:tint val="60000"/>
                <a:satMod val="120000"/>
              </a:schemeClr>
            </a:gs>
            <a:gs pos="100000">
              <a:schemeClr val="accent3">
                <a:hueOff val="-1785407"/>
                <a:satOff val="6146"/>
                <a:lumOff val="-500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Administrativo</a:t>
          </a:r>
          <a:endParaRPr lang="es-ES" sz="2000" kern="1200" dirty="0"/>
        </a:p>
      </dsp:txBody>
      <dsp:txXfrm>
        <a:off x="3586130" y="29289"/>
        <a:ext cx="2570489" cy="1521884"/>
      </dsp:txXfrm>
    </dsp:sp>
    <dsp:sp modelId="{0A8E2C98-6123-45E8-A7D2-6BBB274598FD}">
      <dsp:nvSpPr>
        <dsp:cNvPr id="0" name=""/>
        <dsp:cNvSpPr/>
      </dsp:nvSpPr>
      <dsp:spPr>
        <a:xfrm>
          <a:off x="4912404" y="29289"/>
          <a:ext cx="3855734" cy="152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s-ES" sz="2000" kern="1200" dirty="0"/>
        </a:p>
      </dsp:txBody>
      <dsp:txXfrm>
        <a:off x="4912404" y="29289"/>
        <a:ext cx="3855734" cy="1521884"/>
      </dsp:txXfrm>
    </dsp:sp>
    <dsp:sp modelId="{A0C7746A-26FE-4E0C-A5B8-D49AA8EC809A}">
      <dsp:nvSpPr>
        <dsp:cNvPr id="0" name=""/>
        <dsp:cNvSpPr/>
      </dsp:nvSpPr>
      <dsp:spPr>
        <a:xfrm>
          <a:off x="3888432" y="2520278"/>
          <a:ext cx="1877700" cy="1277857"/>
        </a:xfrm>
        <a:prstGeom prst="ellipse">
          <a:avLst/>
        </a:prstGeom>
        <a:gradFill rotWithShape="0">
          <a:gsLst>
            <a:gs pos="0">
              <a:schemeClr val="accent3">
                <a:hueOff val="-3570814"/>
                <a:satOff val="12291"/>
                <a:lumOff val="-10000"/>
                <a:alphaOff val="0"/>
                <a:tint val="0"/>
              </a:schemeClr>
            </a:gs>
            <a:gs pos="44000">
              <a:schemeClr val="accent3">
                <a:hueOff val="-3570814"/>
                <a:satOff val="12291"/>
                <a:lumOff val="-10000"/>
                <a:alphaOff val="0"/>
                <a:tint val="60000"/>
                <a:satMod val="120000"/>
              </a:schemeClr>
            </a:gs>
            <a:gs pos="100000">
              <a:schemeClr val="accent3">
                <a:hueOff val="-3570814"/>
                <a:satOff val="12291"/>
                <a:lumOff val="-1000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Comercio Exterior</a:t>
          </a:r>
          <a:endParaRPr lang="es-ES" sz="2000" kern="1200" dirty="0"/>
        </a:p>
      </dsp:txBody>
      <dsp:txXfrm>
        <a:off x="3888432" y="2520278"/>
        <a:ext cx="1877700" cy="1277857"/>
      </dsp:txXfrm>
    </dsp:sp>
    <dsp:sp modelId="{408E3ADD-62EC-451A-A4C4-C8276D11F13B}">
      <dsp:nvSpPr>
        <dsp:cNvPr id="0" name=""/>
        <dsp:cNvSpPr/>
      </dsp:nvSpPr>
      <dsp:spPr>
        <a:xfrm>
          <a:off x="5387904" y="2520278"/>
          <a:ext cx="2816551" cy="1277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Servicio de Transporte</a:t>
          </a:r>
          <a:endParaRPr lang="es-ES" sz="2000" kern="1200" dirty="0"/>
        </a:p>
        <a:p>
          <a:pPr marL="228600" lvl="1" indent="-228600" algn="l" defTabSz="889000">
            <a:lnSpc>
              <a:spcPct val="90000"/>
            </a:lnSpc>
            <a:spcBef>
              <a:spcPct val="0"/>
            </a:spcBef>
            <a:spcAft>
              <a:spcPct val="15000"/>
            </a:spcAft>
            <a:buChar char="••"/>
          </a:pPr>
          <a:r>
            <a:rPr lang="es-ES" sz="2000" kern="1200" dirty="0" smtClean="0"/>
            <a:t>Asesoría Integral</a:t>
          </a:r>
          <a:endParaRPr lang="es-ES" sz="2000" kern="1200" dirty="0"/>
        </a:p>
        <a:p>
          <a:pPr marL="228600" lvl="1" indent="-228600" algn="l" defTabSz="889000">
            <a:lnSpc>
              <a:spcPct val="90000"/>
            </a:lnSpc>
            <a:spcBef>
              <a:spcPct val="0"/>
            </a:spcBef>
            <a:spcAft>
              <a:spcPct val="15000"/>
            </a:spcAft>
            <a:buChar char="••"/>
          </a:pPr>
          <a:r>
            <a:rPr lang="es-ES" sz="2000" kern="1200" dirty="0" smtClean="0"/>
            <a:t>Contacto Comercial</a:t>
          </a:r>
          <a:endParaRPr lang="es-ES" sz="2000" kern="1200" dirty="0"/>
        </a:p>
      </dsp:txBody>
      <dsp:txXfrm>
        <a:off x="5387904" y="2520278"/>
        <a:ext cx="2816551" cy="127785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37B647-70D4-4BA5-A053-5F39FBCFB175}">
      <dsp:nvSpPr>
        <dsp:cNvPr id="0" name=""/>
        <dsp:cNvSpPr/>
      </dsp:nvSpPr>
      <dsp:spPr>
        <a:xfrm>
          <a:off x="16998" y="0"/>
          <a:ext cx="2064735" cy="4593692"/>
        </a:xfrm>
        <a:prstGeom prst="roundRect">
          <a:avLst>
            <a:gd name="adj" fmla="val 10000"/>
          </a:avLst>
        </a:prstGeom>
        <a:gradFill rotWithShape="0">
          <a:gsLst>
            <a:gs pos="0">
              <a:schemeClr val="accent3">
                <a:shade val="80000"/>
                <a:hueOff val="0"/>
                <a:satOff val="0"/>
                <a:lumOff val="0"/>
                <a:alphaOff val="0"/>
                <a:tint val="0"/>
              </a:schemeClr>
            </a:gs>
            <a:gs pos="44000">
              <a:schemeClr val="accent3">
                <a:shade val="80000"/>
                <a:hueOff val="0"/>
                <a:satOff val="0"/>
                <a:lumOff val="0"/>
                <a:alphaOff val="0"/>
                <a:tint val="60000"/>
                <a:satMod val="120000"/>
              </a:schemeClr>
            </a:gs>
            <a:gs pos="100000">
              <a:schemeClr val="accent3">
                <a:shade val="8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Eslogan</a:t>
          </a:r>
          <a:endParaRPr lang="es-ES" sz="2400" kern="1200" dirty="0"/>
        </a:p>
      </dsp:txBody>
      <dsp:txXfrm>
        <a:off x="16998" y="1837476"/>
        <a:ext cx="2064735" cy="1837476"/>
      </dsp:txXfrm>
    </dsp:sp>
    <dsp:sp modelId="{DEE7DD2E-4888-4509-B9EA-E3E077E7738C}">
      <dsp:nvSpPr>
        <dsp:cNvPr id="0" name=""/>
        <dsp:cNvSpPr/>
      </dsp:nvSpPr>
      <dsp:spPr>
        <a:xfrm>
          <a:off x="268845" y="275621"/>
          <a:ext cx="1529699" cy="1529699"/>
        </a:xfrm>
        <a:prstGeom prst="ellipse">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D2F93E8-7C51-454A-8556-D9C2FA588200}">
      <dsp:nvSpPr>
        <dsp:cNvPr id="0" name=""/>
        <dsp:cNvSpPr/>
      </dsp:nvSpPr>
      <dsp:spPr>
        <a:xfrm>
          <a:off x="2141776" y="0"/>
          <a:ext cx="2064735" cy="4593692"/>
        </a:xfrm>
        <a:prstGeom prst="roundRect">
          <a:avLst>
            <a:gd name="adj" fmla="val 10000"/>
          </a:avLst>
        </a:prstGeom>
        <a:gradFill rotWithShape="0">
          <a:gsLst>
            <a:gs pos="0">
              <a:schemeClr val="accent3">
                <a:shade val="80000"/>
                <a:hueOff val="-107607"/>
                <a:satOff val="1984"/>
                <a:lumOff val="11560"/>
                <a:alphaOff val="0"/>
                <a:tint val="0"/>
              </a:schemeClr>
            </a:gs>
            <a:gs pos="44000">
              <a:schemeClr val="accent3">
                <a:shade val="80000"/>
                <a:hueOff val="-107607"/>
                <a:satOff val="1984"/>
                <a:lumOff val="11560"/>
                <a:alphaOff val="0"/>
                <a:tint val="60000"/>
                <a:satMod val="120000"/>
              </a:schemeClr>
            </a:gs>
            <a:gs pos="100000">
              <a:schemeClr val="accent3">
                <a:shade val="80000"/>
                <a:hueOff val="-107607"/>
                <a:satOff val="1984"/>
                <a:lumOff val="1156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Logotipo</a:t>
          </a:r>
          <a:endParaRPr lang="es-ES" sz="2400" kern="1200" dirty="0"/>
        </a:p>
      </dsp:txBody>
      <dsp:txXfrm>
        <a:off x="2141776" y="1837476"/>
        <a:ext cx="2064735" cy="1837476"/>
      </dsp:txXfrm>
    </dsp:sp>
    <dsp:sp modelId="{1424B44A-21F3-4504-925A-5915ACAC6EFF}">
      <dsp:nvSpPr>
        <dsp:cNvPr id="0" name=""/>
        <dsp:cNvSpPr/>
      </dsp:nvSpPr>
      <dsp:spPr>
        <a:xfrm>
          <a:off x="2395522" y="275621"/>
          <a:ext cx="1529699" cy="1529699"/>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F4659B4-2372-44B5-8ED9-254E04535A9D}">
      <dsp:nvSpPr>
        <dsp:cNvPr id="0" name=""/>
        <dsp:cNvSpPr/>
      </dsp:nvSpPr>
      <dsp:spPr>
        <a:xfrm>
          <a:off x="4254681" y="0"/>
          <a:ext cx="2064735" cy="4593692"/>
        </a:xfrm>
        <a:prstGeom prst="roundRect">
          <a:avLst>
            <a:gd name="adj" fmla="val 10000"/>
          </a:avLst>
        </a:prstGeom>
        <a:gradFill rotWithShape="0">
          <a:gsLst>
            <a:gs pos="0">
              <a:schemeClr val="accent3">
                <a:shade val="80000"/>
                <a:hueOff val="-215215"/>
                <a:satOff val="3969"/>
                <a:lumOff val="23120"/>
                <a:alphaOff val="0"/>
                <a:tint val="0"/>
              </a:schemeClr>
            </a:gs>
            <a:gs pos="44000">
              <a:schemeClr val="accent3">
                <a:shade val="80000"/>
                <a:hueOff val="-215215"/>
                <a:satOff val="3969"/>
                <a:lumOff val="23120"/>
                <a:alphaOff val="0"/>
                <a:tint val="60000"/>
                <a:satMod val="120000"/>
              </a:schemeClr>
            </a:gs>
            <a:gs pos="100000">
              <a:schemeClr val="accent3">
                <a:shade val="80000"/>
                <a:hueOff val="-215215"/>
                <a:satOff val="3969"/>
                <a:lumOff val="2312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hlinkClick xmlns:r="http://schemas.openxmlformats.org/officeDocument/2006/relationships" r:id="rId2" action="ppaction://hlinkfile"/>
            </a:rPr>
            <a:t>Costos</a:t>
          </a:r>
          <a:endParaRPr lang="es-ES" sz="2400" kern="1200" dirty="0" smtClean="0"/>
        </a:p>
      </dsp:txBody>
      <dsp:txXfrm>
        <a:off x="4254681" y="1837476"/>
        <a:ext cx="2064735" cy="1837476"/>
      </dsp:txXfrm>
    </dsp:sp>
    <dsp:sp modelId="{92C3A4E8-1B7C-48BD-B0AB-E9A5C2690A2C}">
      <dsp:nvSpPr>
        <dsp:cNvPr id="0" name=""/>
        <dsp:cNvSpPr/>
      </dsp:nvSpPr>
      <dsp:spPr>
        <a:xfrm>
          <a:off x="4522199" y="275621"/>
          <a:ext cx="1529699" cy="1529699"/>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1000" b="-1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A2BE6A7-9C8C-45B5-9B35-C26C335F12F3}">
      <dsp:nvSpPr>
        <dsp:cNvPr id="0" name=""/>
        <dsp:cNvSpPr/>
      </dsp:nvSpPr>
      <dsp:spPr>
        <a:xfrm flipH="1">
          <a:off x="463219" y="3040541"/>
          <a:ext cx="3251562" cy="602798"/>
        </a:xfrm>
        <a:prstGeom prst="leftRightArrow">
          <a:avLst/>
        </a:prstGeom>
        <a:gradFill rotWithShape="0">
          <a:gsLst>
            <a:gs pos="0">
              <a:schemeClr val="accent3">
                <a:tint val="40000"/>
                <a:hueOff val="0"/>
                <a:satOff val="0"/>
                <a:lumOff val="0"/>
                <a:alphaOff val="0"/>
                <a:tint val="0"/>
              </a:schemeClr>
            </a:gs>
            <a:gs pos="44000">
              <a:schemeClr val="accent3">
                <a:tint val="40000"/>
                <a:hueOff val="0"/>
                <a:satOff val="0"/>
                <a:lumOff val="0"/>
                <a:alphaOff val="0"/>
                <a:tint val="60000"/>
                <a:satMod val="120000"/>
              </a:schemeClr>
            </a:gs>
            <a:gs pos="100000">
              <a:schemeClr val="accent3">
                <a:tint val="40000"/>
                <a:hueOff val="0"/>
                <a:satOff val="0"/>
                <a:lumOff val="0"/>
                <a:alphaOff val="0"/>
                <a:tint val="90000"/>
                <a:alpha val="100000"/>
                <a:lumMod val="9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140B2-E38B-4C23-9EF3-61E223AEFDDC}">
      <dsp:nvSpPr>
        <dsp:cNvPr id="0" name=""/>
        <dsp:cNvSpPr/>
      </dsp:nvSpPr>
      <dsp:spPr>
        <a:xfrm>
          <a:off x="2438399" y="496"/>
          <a:ext cx="3657600" cy="1934765"/>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s-ES" sz="2900" kern="1200" dirty="0" smtClean="0"/>
            <a:t>Alianzas estratégicas</a:t>
          </a:r>
          <a:endParaRPr lang="es-ES" sz="2900" kern="1200" dirty="0"/>
        </a:p>
      </dsp:txBody>
      <dsp:txXfrm>
        <a:off x="2438399" y="496"/>
        <a:ext cx="3657600" cy="1934765"/>
      </dsp:txXfrm>
    </dsp:sp>
    <dsp:sp modelId="{0F30D5CE-2668-4939-947E-77AB35DEE3D8}">
      <dsp:nvSpPr>
        <dsp:cNvPr id="0" name=""/>
        <dsp:cNvSpPr/>
      </dsp:nvSpPr>
      <dsp:spPr>
        <a:xfrm>
          <a:off x="0" y="496"/>
          <a:ext cx="2438400" cy="19347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Estrategia de precio de servicios</a:t>
          </a:r>
          <a:endParaRPr lang="es-ES" sz="2400" kern="1200" dirty="0"/>
        </a:p>
      </dsp:txBody>
      <dsp:txXfrm>
        <a:off x="0" y="496"/>
        <a:ext cx="2438400" cy="1934765"/>
      </dsp:txXfrm>
    </dsp:sp>
    <dsp:sp modelId="{98D5D514-FD1F-4954-B0D8-4159AC646C41}">
      <dsp:nvSpPr>
        <dsp:cNvPr id="0" name=""/>
        <dsp:cNvSpPr/>
      </dsp:nvSpPr>
      <dsp:spPr>
        <a:xfrm>
          <a:off x="2438400" y="2128738"/>
          <a:ext cx="3657600" cy="1934765"/>
        </a:xfrm>
        <a:prstGeom prst="rightArrow">
          <a:avLst>
            <a:gd name="adj1" fmla="val 75000"/>
            <a:gd name="adj2" fmla="val 50000"/>
          </a:avLst>
        </a:prstGeom>
        <a:solidFill>
          <a:schemeClr val="accent2">
            <a:tint val="40000"/>
            <a:alpha val="90000"/>
            <a:hueOff val="-5475693"/>
            <a:satOff val="-4550"/>
            <a:lumOff val="319"/>
            <a:alphaOff val="0"/>
          </a:schemeClr>
        </a:solidFill>
        <a:ln w="15875" cap="flat" cmpd="sng" algn="ctr">
          <a:solidFill>
            <a:schemeClr val="accent2">
              <a:tint val="40000"/>
              <a:alpha val="90000"/>
              <a:hueOff val="-5475693"/>
              <a:satOff val="-4550"/>
              <a:lumOff val="3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s-ES" sz="2900" kern="1200" dirty="0" smtClean="0"/>
            <a:t>En provincias cercanas</a:t>
          </a:r>
          <a:endParaRPr lang="es-ES" sz="2900" kern="1200" dirty="0"/>
        </a:p>
        <a:p>
          <a:pPr marL="285750" lvl="1" indent="-285750" algn="l" defTabSz="1289050">
            <a:lnSpc>
              <a:spcPct val="90000"/>
            </a:lnSpc>
            <a:spcBef>
              <a:spcPct val="0"/>
            </a:spcBef>
            <a:spcAft>
              <a:spcPct val="15000"/>
            </a:spcAft>
            <a:buChar char="••"/>
          </a:pPr>
          <a:r>
            <a:rPr lang="es-ES" sz="2900" kern="1200" dirty="0" smtClean="0"/>
            <a:t>En América, Asia</a:t>
          </a:r>
          <a:endParaRPr lang="es-ES" sz="2900" kern="1200" dirty="0"/>
        </a:p>
      </dsp:txBody>
      <dsp:txXfrm>
        <a:off x="2438400" y="2128738"/>
        <a:ext cx="3657600" cy="1934765"/>
      </dsp:txXfrm>
    </dsp:sp>
    <dsp:sp modelId="{FDF2C6A7-60BF-40EC-A3FC-1C3A95528DB2}">
      <dsp:nvSpPr>
        <dsp:cNvPr id="0" name=""/>
        <dsp:cNvSpPr/>
      </dsp:nvSpPr>
      <dsp:spPr>
        <a:xfrm>
          <a:off x="0" y="2128738"/>
          <a:ext cx="2438400" cy="1934765"/>
        </a:xfrm>
        <a:prstGeom prst="roundRect">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Participación en ferias nacionales e internacionales</a:t>
          </a:r>
          <a:endParaRPr lang="es-ES" sz="2400" kern="1200" dirty="0"/>
        </a:p>
      </dsp:txBody>
      <dsp:txXfrm>
        <a:off x="0" y="2128738"/>
        <a:ext cx="2438400" cy="193476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73F0FE-F750-47C8-BED0-1A03B75C5A8C}">
      <dsp:nvSpPr>
        <dsp:cNvPr id="0" name=""/>
        <dsp:cNvSpPr/>
      </dsp:nvSpPr>
      <dsp:spPr>
        <a:xfrm>
          <a:off x="762399" y="82345"/>
          <a:ext cx="2504864" cy="626216"/>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Conclusiones</a:t>
          </a:r>
          <a:endParaRPr lang="es-EC" sz="1800" b="1" kern="1200" dirty="0"/>
        </a:p>
      </dsp:txBody>
      <dsp:txXfrm>
        <a:off x="762399" y="82345"/>
        <a:ext cx="2504864" cy="626216"/>
      </dsp:txXfrm>
    </dsp:sp>
    <dsp:sp modelId="{0343523C-67E4-4E6F-85C6-7CA454E8EF96}">
      <dsp:nvSpPr>
        <dsp:cNvPr id="0" name=""/>
        <dsp:cNvSpPr/>
      </dsp:nvSpPr>
      <dsp:spPr>
        <a:xfrm rot="5337366">
          <a:off x="1902805" y="898094"/>
          <a:ext cx="244366" cy="109587"/>
        </a:xfrm>
        <a:prstGeom prst="rightArrow">
          <a:avLst>
            <a:gd name="adj1" fmla="val 66700"/>
            <a:gd name="adj2" fmla="val 5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EB6637-F729-4686-9D81-6B4E9418FCAD}">
      <dsp:nvSpPr>
        <dsp:cNvPr id="0" name=""/>
        <dsp:cNvSpPr/>
      </dsp:nvSpPr>
      <dsp:spPr>
        <a:xfrm>
          <a:off x="0" y="1197214"/>
          <a:ext cx="4099486" cy="2228365"/>
        </a:xfrm>
        <a:prstGeom prst="roundRect">
          <a:avLst>
            <a:gd name="adj" fmla="val 10000"/>
          </a:avLst>
        </a:prstGeom>
        <a:solidFill>
          <a:schemeClr val="accent2">
            <a:lumMod val="20000"/>
            <a:lumOff val="80000"/>
            <a:alpha val="9000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just" defTabSz="711200">
            <a:lnSpc>
              <a:spcPct val="150000"/>
            </a:lnSpc>
            <a:spcBef>
              <a:spcPct val="0"/>
            </a:spcBef>
            <a:spcAft>
              <a:spcPct val="35000"/>
            </a:spcAft>
          </a:pPr>
          <a:r>
            <a:rPr lang="es-ES" sz="1600" kern="1200" dirty="0" smtClean="0"/>
            <a:t>Las ZEDE son una oferta sólida para los empresarios, que se está perfeccionando la parte tributaria y operativa para atraer mayor inversión nacional y extranjera.  </a:t>
          </a:r>
          <a:endParaRPr lang="es-EC" sz="1600" kern="1200" dirty="0"/>
        </a:p>
      </dsp:txBody>
      <dsp:txXfrm>
        <a:off x="0" y="1197214"/>
        <a:ext cx="4099486" cy="2228365"/>
      </dsp:txXfrm>
    </dsp:sp>
    <dsp:sp modelId="{80491E9E-2C9F-4286-B07C-EE2E243E3583}">
      <dsp:nvSpPr>
        <dsp:cNvPr id="0" name=""/>
        <dsp:cNvSpPr/>
      </dsp:nvSpPr>
      <dsp:spPr>
        <a:xfrm rot="5398504">
          <a:off x="1931763" y="3544119"/>
          <a:ext cx="237080" cy="109587"/>
        </a:xfrm>
        <a:prstGeom prst="rightArrow">
          <a:avLst>
            <a:gd name="adj1" fmla="val 66700"/>
            <a:gd name="adj2" fmla="val 50000"/>
          </a:avLst>
        </a:prstGeom>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3BDC725-0A06-4FCA-98AF-1FC77914A9E6}">
      <dsp:nvSpPr>
        <dsp:cNvPr id="0" name=""/>
        <dsp:cNvSpPr/>
      </dsp:nvSpPr>
      <dsp:spPr>
        <a:xfrm>
          <a:off x="75503" y="3772247"/>
          <a:ext cx="3950747" cy="2289076"/>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just" defTabSz="711200">
            <a:lnSpc>
              <a:spcPct val="150000"/>
            </a:lnSpc>
            <a:spcBef>
              <a:spcPct val="0"/>
            </a:spcBef>
            <a:spcAft>
              <a:spcPct val="35000"/>
            </a:spcAft>
          </a:pPr>
          <a:r>
            <a:rPr lang="es-ES" sz="1600" kern="1200" dirty="0" smtClean="0"/>
            <a:t>El proyecto arrojará sus resultados cuando los operadores empiecen a efectuar sus operaciones y su promoción a través de la exportación.</a:t>
          </a:r>
          <a:endParaRPr lang="es-EC" sz="1600" kern="1200" dirty="0"/>
        </a:p>
      </dsp:txBody>
      <dsp:txXfrm>
        <a:off x="75503" y="3772247"/>
        <a:ext cx="3950747" cy="2289076"/>
      </dsp:txXfrm>
    </dsp:sp>
    <dsp:sp modelId="{CF9E3001-ACA2-4E45-89CB-3277EF414EAD}">
      <dsp:nvSpPr>
        <dsp:cNvPr id="0" name=""/>
        <dsp:cNvSpPr/>
      </dsp:nvSpPr>
      <dsp:spPr>
        <a:xfrm>
          <a:off x="5153402" y="82345"/>
          <a:ext cx="2504864" cy="626216"/>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Recomendaciones</a:t>
          </a:r>
          <a:endParaRPr lang="es-EC" sz="1800" b="1" kern="1200" dirty="0"/>
        </a:p>
      </dsp:txBody>
      <dsp:txXfrm>
        <a:off x="5153402" y="82345"/>
        <a:ext cx="2504864" cy="626216"/>
      </dsp:txXfrm>
    </dsp:sp>
    <dsp:sp modelId="{0319724B-7056-4FB9-BAE6-8E60F278CC44}">
      <dsp:nvSpPr>
        <dsp:cNvPr id="0" name=""/>
        <dsp:cNvSpPr/>
      </dsp:nvSpPr>
      <dsp:spPr>
        <a:xfrm rot="5346833">
          <a:off x="6292884" y="896843"/>
          <a:ext cx="243104" cy="109587"/>
        </a:xfrm>
        <a:prstGeom prst="rightArrow">
          <a:avLst>
            <a:gd name="adj1" fmla="val 66700"/>
            <a:gd name="adj2" fmla="val 5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2C134C-D3DF-452C-B853-5A28261EE2D1}">
      <dsp:nvSpPr>
        <dsp:cNvPr id="0" name=""/>
        <dsp:cNvSpPr/>
      </dsp:nvSpPr>
      <dsp:spPr>
        <a:xfrm>
          <a:off x="4457964" y="1194713"/>
          <a:ext cx="3955556" cy="2268881"/>
        </a:xfrm>
        <a:prstGeom prst="roundRect">
          <a:avLst>
            <a:gd name="adj" fmla="val 10000"/>
          </a:avLst>
        </a:prstGeom>
        <a:solidFill>
          <a:schemeClr val="accent2">
            <a:lumMod val="20000"/>
            <a:lumOff val="80000"/>
            <a:alpha val="9000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150000"/>
            </a:lnSpc>
            <a:spcBef>
              <a:spcPct val="0"/>
            </a:spcBef>
            <a:spcAft>
              <a:spcPct val="35000"/>
            </a:spcAft>
          </a:pPr>
          <a:r>
            <a:rPr lang="es-ES" sz="1600" kern="1200" dirty="0" smtClean="0"/>
            <a:t>Fomentar políticas de exportación sólidas, evolucionando el sector terciario y la tecnología.</a:t>
          </a:r>
          <a:endParaRPr lang="es-EC" sz="1600" kern="1200" dirty="0"/>
        </a:p>
      </dsp:txBody>
      <dsp:txXfrm>
        <a:off x="4457964" y="1194713"/>
        <a:ext cx="3955556" cy="2268881"/>
      </dsp:txXfrm>
    </dsp:sp>
    <dsp:sp modelId="{CB573184-349A-42B1-8BEC-BE7FBEA15486}">
      <dsp:nvSpPr>
        <dsp:cNvPr id="0" name=""/>
        <dsp:cNvSpPr/>
      </dsp:nvSpPr>
      <dsp:spPr>
        <a:xfrm rot="5400000">
          <a:off x="6304041" y="3595295"/>
          <a:ext cx="263402" cy="109587"/>
        </a:xfrm>
        <a:prstGeom prst="rightArrow">
          <a:avLst>
            <a:gd name="adj1" fmla="val 66700"/>
            <a:gd name="adj2" fmla="val 50000"/>
          </a:avLst>
        </a:prstGeom>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5F848D-C8AA-46D1-A475-CBD522658B45}">
      <dsp:nvSpPr>
        <dsp:cNvPr id="0" name=""/>
        <dsp:cNvSpPr/>
      </dsp:nvSpPr>
      <dsp:spPr>
        <a:xfrm>
          <a:off x="4447118" y="3836584"/>
          <a:ext cx="3977249" cy="2161109"/>
        </a:xfrm>
        <a:prstGeom prst="roundRect">
          <a:avLst>
            <a:gd name="adj" fmla="val 10000"/>
          </a:avLst>
        </a:prstGeom>
        <a:solidFill>
          <a:schemeClr val="accent3">
            <a:lumMod val="20000"/>
            <a:lumOff val="80000"/>
            <a:alpha val="9000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just" defTabSz="711200">
            <a:lnSpc>
              <a:spcPct val="150000"/>
            </a:lnSpc>
            <a:spcBef>
              <a:spcPct val="0"/>
            </a:spcBef>
            <a:spcAft>
              <a:spcPct val="35000"/>
            </a:spcAft>
          </a:pPr>
          <a:r>
            <a:rPr lang="es-ES" sz="1600" kern="1200" dirty="0" smtClean="0"/>
            <a:t>Impulsar la realización de alianzas entre pequeños productores para que participen en ZEDEBOL con el fin de que cuenten con la capacidad masiva de exportar.</a:t>
          </a:r>
          <a:endParaRPr lang="es-EC" sz="1600" kern="1200" dirty="0"/>
        </a:p>
      </dsp:txBody>
      <dsp:txXfrm>
        <a:off x="4447118" y="3836584"/>
        <a:ext cx="3977249" cy="21611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DD1620-0E11-4E9A-8249-F98339F56C61}">
      <dsp:nvSpPr>
        <dsp:cNvPr id="0" name=""/>
        <dsp:cNvSpPr/>
      </dsp:nvSpPr>
      <dsp:spPr>
        <a:xfrm>
          <a:off x="2880931" y="668"/>
          <a:ext cx="2951104" cy="781610"/>
        </a:xfrm>
        <a:prstGeom prst="roundRect">
          <a:avLst>
            <a:gd name="adj" fmla="val 10000"/>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Impulsar procesos</a:t>
          </a:r>
          <a:endParaRPr lang="es-EC" sz="1800" kern="1200" dirty="0"/>
        </a:p>
      </dsp:txBody>
      <dsp:txXfrm>
        <a:off x="2880931" y="668"/>
        <a:ext cx="2951104" cy="781610"/>
      </dsp:txXfrm>
    </dsp:sp>
    <dsp:sp modelId="{D3383615-8136-4790-BACB-62EFCAD8D1C2}">
      <dsp:nvSpPr>
        <dsp:cNvPr id="0" name=""/>
        <dsp:cNvSpPr/>
      </dsp:nvSpPr>
      <dsp:spPr>
        <a:xfrm rot="5400000">
          <a:off x="4209932" y="801818"/>
          <a:ext cx="293103" cy="351724"/>
        </a:xfrm>
        <a:prstGeom prst="rightArrow">
          <a:avLst>
            <a:gd name="adj1" fmla="val 60000"/>
            <a:gd name="adj2" fmla="val 50000"/>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209932" y="801818"/>
        <a:ext cx="293103" cy="351724"/>
      </dsp:txXfrm>
    </dsp:sp>
    <dsp:sp modelId="{2966B419-C537-4929-AF05-6272DD882814}">
      <dsp:nvSpPr>
        <dsp:cNvPr id="0" name=""/>
        <dsp:cNvSpPr/>
      </dsp:nvSpPr>
      <dsp:spPr>
        <a:xfrm>
          <a:off x="2880931" y="1173083"/>
          <a:ext cx="2951104" cy="781610"/>
        </a:xfrm>
        <a:prstGeom prst="roundRect">
          <a:avLst>
            <a:gd name="adj" fmla="val 10000"/>
          </a:avLst>
        </a:prstGeom>
        <a:gradFill rotWithShape="0">
          <a:gsLst>
            <a:gs pos="0">
              <a:schemeClr val="accent5">
                <a:hueOff val="2042989"/>
                <a:satOff val="1394"/>
                <a:lumOff val="-3921"/>
                <a:alphaOff val="0"/>
                <a:tint val="0"/>
              </a:schemeClr>
            </a:gs>
            <a:gs pos="44000">
              <a:schemeClr val="accent5">
                <a:hueOff val="2042989"/>
                <a:satOff val="1394"/>
                <a:lumOff val="-3921"/>
                <a:alphaOff val="0"/>
                <a:tint val="60000"/>
                <a:satMod val="120000"/>
              </a:schemeClr>
            </a:gs>
            <a:gs pos="100000">
              <a:schemeClr val="accent5">
                <a:hueOff val="2042989"/>
                <a:satOff val="1394"/>
                <a:lumOff val="-3921"/>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La tierra, el agua y los activos cumplan su función social</a:t>
          </a:r>
          <a:endParaRPr lang="es-EC" sz="1300" kern="1200" dirty="0"/>
        </a:p>
      </dsp:txBody>
      <dsp:txXfrm>
        <a:off x="2880931" y="1173083"/>
        <a:ext cx="2951104" cy="781610"/>
      </dsp:txXfrm>
    </dsp:sp>
    <dsp:sp modelId="{8FEDC23A-62AF-4C76-BF15-6326F7D09C51}">
      <dsp:nvSpPr>
        <dsp:cNvPr id="0" name=""/>
        <dsp:cNvSpPr/>
      </dsp:nvSpPr>
      <dsp:spPr>
        <a:xfrm rot="5400000">
          <a:off x="4209932" y="1974233"/>
          <a:ext cx="293103" cy="351724"/>
        </a:xfrm>
        <a:prstGeom prst="rightArrow">
          <a:avLst>
            <a:gd name="adj1" fmla="val 60000"/>
            <a:gd name="adj2" fmla="val 50000"/>
          </a:avLst>
        </a:prstGeom>
        <a:gradFill rotWithShape="0">
          <a:gsLst>
            <a:gs pos="0">
              <a:schemeClr val="accent5">
                <a:hueOff val="2723985"/>
                <a:satOff val="1859"/>
                <a:lumOff val="-5228"/>
                <a:alphaOff val="0"/>
                <a:tint val="0"/>
              </a:schemeClr>
            </a:gs>
            <a:gs pos="44000">
              <a:schemeClr val="accent5">
                <a:hueOff val="2723985"/>
                <a:satOff val="1859"/>
                <a:lumOff val="-5228"/>
                <a:alphaOff val="0"/>
                <a:tint val="60000"/>
                <a:satMod val="120000"/>
              </a:schemeClr>
            </a:gs>
            <a:gs pos="100000">
              <a:schemeClr val="accent5">
                <a:hueOff val="2723985"/>
                <a:satOff val="1859"/>
                <a:lumOff val="-5228"/>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209932" y="1974233"/>
        <a:ext cx="293103" cy="351724"/>
      </dsp:txXfrm>
    </dsp:sp>
    <dsp:sp modelId="{D4C7480F-A217-4B31-82C6-AA24B927E8CA}">
      <dsp:nvSpPr>
        <dsp:cNvPr id="0" name=""/>
        <dsp:cNvSpPr/>
      </dsp:nvSpPr>
      <dsp:spPr>
        <a:xfrm>
          <a:off x="2880931" y="2345498"/>
          <a:ext cx="2951104" cy="781610"/>
        </a:xfrm>
        <a:prstGeom prst="roundRect">
          <a:avLst>
            <a:gd name="adj" fmla="val 10000"/>
          </a:avLst>
        </a:prstGeom>
        <a:gradFill rotWithShape="0">
          <a:gsLst>
            <a:gs pos="0">
              <a:schemeClr val="accent5">
                <a:hueOff val="4085978"/>
                <a:satOff val="2788"/>
                <a:lumOff val="-7843"/>
                <a:alphaOff val="0"/>
                <a:tint val="0"/>
              </a:schemeClr>
            </a:gs>
            <a:gs pos="44000">
              <a:schemeClr val="accent5">
                <a:hueOff val="4085978"/>
                <a:satOff val="2788"/>
                <a:lumOff val="-7843"/>
                <a:alphaOff val="0"/>
                <a:tint val="60000"/>
                <a:satMod val="120000"/>
              </a:schemeClr>
            </a:gs>
            <a:gs pos="100000">
              <a:schemeClr val="accent5">
                <a:hueOff val="4085978"/>
                <a:satOff val="2788"/>
                <a:lumOff val="-7843"/>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Promoverá cambios en la producción artesanal, de servicios, estructura agraria e industrial</a:t>
          </a:r>
          <a:endParaRPr lang="es-EC" sz="1300" kern="1200" dirty="0"/>
        </a:p>
      </dsp:txBody>
      <dsp:txXfrm>
        <a:off x="2880931" y="2345498"/>
        <a:ext cx="2951104" cy="781610"/>
      </dsp:txXfrm>
    </dsp:sp>
    <dsp:sp modelId="{F41CFACB-37F7-47FF-A3A0-DC78DCFBAA9D}">
      <dsp:nvSpPr>
        <dsp:cNvPr id="0" name=""/>
        <dsp:cNvSpPr/>
      </dsp:nvSpPr>
      <dsp:spPr>
        <a:xfrm rot="5400000">
          <a:off x="4209932" y="3146649"/>
          <a:ext cx="293103" cy="351724"/>
        </a:xfrm>
        <a:prstGeom prst="rightArrow">
          <a:avLst>
            <a:gd name="adj1" fmla="val 60000"/>
            <a:gd name="adj2" fmla="val 50000"/>
          </a:avLst>
        </a:prstGeom>
        <a:gradFill rotWithShape="0">
          <a:gsLst>
            <a:gs pos="0">
              <a:schemeClr val="accent5">
                <a:hueOff val="5447971"/>
                <a:satOff val="3718"/>
                <a:lumOff val="-10457"/>
                <a:alphaOff val="0"/>
                <a:tint val="0"/>
              </a:schemeClr>
            </a:gs>
            <a:gs pos="44000">
              <a:schemeClr val="accent5">
                <a:hueOff val="5447971"/>
                <a:satOff val="3718"/>
                <a:lumOff val="-10457"/>
                <a:alphaOff val="0"/>
                <a:tint val="60000"/>
                <a:satMod val="120000"/>
              </a:schemeClr>
            </a:gs>
            <a:gs pos="100000">
              <a:schemeClr val="accent5">
                <a:hueOff val="5447971"/>
                <a:satOff val="3718"/>
                <a:lumOff val="-10457"/>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209932" y="3146649"/>
        <a:ext cx="293103" cy="351724"/>
      </dsp:txXfrm>
    </dsp:sp>
    <dsp:sp modelId="{1268CA6F-CFC3-4580-AB51-3507584C4538}">
      <dsp:nvSpPr>
        <dsp:cNvPr id="0" name=""/>
        <dsp:cNvSpPr/>
      </dsp:nvSpPr>
      <dsp:spPr>
        <a:xfrm>
          <a:off x="2880931" y="3517914"/>
          <a:ext cx="2951104" cy="781610"/>
        </a:xfrm>
        <a:prstGeom prst="roundRect">
          <a:avLst>
            <a:gd name="adj" fmla="val 10000"/>
          </a:avLst>
        </a:prstGeom>
        <a:gradFill rotWithShape="0">
          <a:gsLst>
            <a:gs pos="0">
              <a:schemeClr val="accent5">
                <a:hueOff val="6128967"/>
                <a:satOff val="4183"/>
                <a:lumOff val="-11764"/>
                <a:alphaOff val="0"/>
                <a:tint val="0"/>
              </a:schemeClr>
            </a:gs>
            <a:gs pos="44000">
              <a:schemeClr val="accent5">
                <a:hueOff val="6128967"/>
                <a:satOff val="4183"/>
                <a:lumOff val="-11764"/>
                <a:alphaOff val="0"/>
                <a:tint val="60000"/>
                <a:satMod val="120000"/>
              </a:schemeClr>
            </a:gs>
            <a:gs pos="100000">
              <a:schemeClr val="accent5">
                <a:hueOff val="6128967"/>
                <a:satOff val="4183"/>
                <a:lumOff val="-11764"/>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Fomenta la participación ciudadana, ya sean microempresas u organizaciones de sectores rurales</a:t>
          </a:r>
          <a:endParaRPr lang="es-EC" sz="1300" kern="1200" dirty="0"/>
        </a:p>
      </dsp:txBody>
      <dsp:txXfrm>
        <a:off x="2880931" y="3517914"/>
        <a:ext cx="2951104" cy="781610"/>
      </dsp:txXfrm>
    </dsp:sp>
    <dsp:sp modelId="{490D6E6B-6B9B-42D9-958A-D1CE7F62ED4F}">
      <dsp:nvSpPr>
        <dsp:cNvPr id="0" name=""/>
        <dsp:cNvSpPr/>
      </dsp:nvSpPr>
      <dsp:spPr>
        <a:xfrm rot="5400000">
          <a:off x="4209932" y="4319064"/>
          <a:ext cx="293103" cy="351724"/>
        </a:xfrm>
        <a:prstGeom prst="rightArrow">
          <a:avLst>
            <a:gd name="adj1" fmla="val 60000"/>
            <a:gd name="adj2" fmla="val 50000"/>
          </a:avLst>
        </a:prstGeom>
        <a:gradFill rotWithShape="0">
          <a:gsLst>
            <a:gs pos="0">
              <a:schemeClr val="accent5">
                <a:hueOff val="8171956"/>
                <a:satOff val="5577"/>
                <a:lumOff val="-15685"/>
                <a:alphaOff val="0"/>
                <a:tint val="0"/>
              </a:schemeClr>
            </a:gs>
            <a:gs pos="44000">
              <a:schemeClr val="accent5">
                <a:hueOff val="8171956"/>
                <a:satOff val="5577"/>
                <a:lumOff val="-15685"/>
                <a:alphaOff val="0"/>
                <a:tint val="60000"/>
                <a:satMod val="120000"/>
              </a:schemeClr>
            </a:gs>
            <a:gs pos="100000">
              <a:schemeClr val="accent5">
                <a:hueOff val="8171956"/>
                <a:satOff val="5577"/>
                <a:lumOff val="-15685"/>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209932" y="4319064"/>
        <a:ext cx="293103" cy="351724"/>
      </dsp:txXfrm>
    </dsp:sp>
    <dsp:sp modelId="{676707A1-29FC-4B55-8FB2-4A12F716EA66}">
      <dsp:nvSpPr>
        <dsp:cNvPr id="0" name=""/>
        <dsp:cNvSpPr/>
      </dsp:nvSpPr>
      <dsp:spPr>
        <a:xfrm>
          <a:off x="2880931" y="4690329"/>
          <a:ext cx="2951104" cy="781610"/>
        </a:xfrm>
        <a:prstGeom prst="roundRect">
          <a:avLst>
            <a:gd name="adj" fmla="val 10000"/>
          </a:avLst>
        </a:prstGeom>
        <a:gradFill rotWithShape="0">
          <a:gsLst>
            <a:gs pos="0">
              <a:schemeClr val="accent5">
                <a:hueOff val="8171956"/>
                <a:satOff val="5577"/>
                <a:lumOff val="-15685"/>
                <a:alphaOff val="0"/>
                <a:tint val="0"/>
              </a:schemeClr>
            </a:gs>
            <a:gs pos="44000">
              <a:schemeClr val="accent5">
                <a:hueOff val="8171956"/>
                <a:satOff val="5577"/>
                <a:lumOff val="-15685"/>
                <a:alphaOff val="0"/>
                <a:tint val="60000"/>
                <a:satMod val="120000"/>
              </a:schemeClr>
            </a:gs>
            <a:gs pos="100000">
              <a:schemeClr val="accent5">
                <a:hueOff val="8171956"/>
                <a:satOff val="5577"/>
                <a:lumOff val="-15685"/>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Incrementar su potencialidad para que de esta forma se posibilite la generación acelerada de empleo y trabajo</a:t>
          </a:r>
          <a:endParaRPr lang="es-EC" sz="1300" kern="1200" dirty="0"/>
        </a:p>
      </dsp:txBody>
      <dsp:txXfrm>
        <a:off x="2880931" y="4690329"/>
        <a:ext cx="2951104" cy="78161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73F0FE-F750-47C8-BED0-1A03B75C5A8C}">
      <dsp:nvSpPr>
        <dsp:cNvPr id="0" name=""/>
        <dsp:cNvSpPr/>
      </dsp:nvSpPr>
      <dsp:spPr>
        <a:xfrm>
          <a:off x="762399" y="82345"/>
          <a:ext cx="2504864" cy="626216"/>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Conclusiones</a:t>
          </a:r>
          <a:endParaRPr lang="es-EC" sz="1800" b="1" kern="1200" dirty="0"/>
        </a:p>
      </dsp:txBody>
      <dsp:txXfrm>
        <a:off x="762399" y="82345"/>
        <a:ext cx="2504864" cy="626216"/>
      </dsp:txXfrm>
    </dsp:sp>
    <dsp:sp modelId="{0343523C-67E4-4E6F-85C6-7CA454E8EF96}">
      <dsp:nvSpPr>
        <dsp:cNvPr id="0" name=""/>
        <dsp:cNvSpPr/>
      </dsp:nvSpPr>
      <dsp:spPr>
        <a:xfrm rot="5337366">
          <a:off x="1902805" y="898094"/>
          <a:ext cx="244366" cy="109587"/>
        </a:xfrm>
        <a:prstGeom prst="rightArrow">
          <a:avLst>
            <a:gd name="adj1" fmla="val 66700"/>
            <a:gd name="adj2" fmla="val 5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EB6637-F729-4686-9D81-6B4E9418FCAD}">
      <dsp:nvSpPr>
        <dsp:cNvPr id="0" name=""/>
        <dsp:cNvSpPr/>
      </dsp:nvSpPr>
      <dsp:spPr>
        <a:xfrm>
          <a:off x="0" y="1197214"/>
          <a:ext cx="4099486" cy="2228365"/>
        </a:xfrm>
        <a:prstGeom prst="roundRect">
          <a:avLst>
            <a:gd name="adj" fmla="val 10000"/>
          </a:avLst>
        </a:prstGeom>
        <a:solidFill>
          <a:schemeClr val="accent2">
            <a:lumMod val="20000"/>
            <a:lumOff val="80000"/>
            <a:alpha val="9000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just" defTabSz="533400">
            <a:lnSpc>
              <a:spcPct val="150000"/>
            </a:lnSpc>
            <a:spcBef>
              <a:spcPct val="0"/>
            </a:spcBef>
            <a:spcAft>
              <a:spcPct val="35000"/>
            </a:spcAft>
          </a:pPr>
          <a:r>
            <a:rPr lang="es-ES" sz="1200" kern="1200" dirty="0" smtClean="0"/>
            <a:t>Los procesos de Comercio Exterior aportan para que los negocios de las empresas instaladas se consoliden ya que el capital en riesgo refleja su velocidad de rotación en función de la eficiencia de los procesos realizados.</a:t>
          </a:r>
          <a:endParaRPr lang="es-EC" sz="1200" kern="1200" dirty="0"/>
        </a:p>
      </dsp:txBody>
      <dsp:txXfrm>
        <a:off x="0" y="1197214"/>
        <a:ext cx="4099486" cy="2228365"/>
      </dsp:txXfrm>
    </dsp:sp>
    <dsp:sp modelId="{80491E9E-2C9F-4286-B07C-EE2E243E3583}">
      <dsp:nvSpPr>
        <dsp:cNvPr id="0" name=""/>
        <dsp:cNvSpPr/>
      </dsp:nvSpPr>
      <dsp:spPr>
        <a:xfrm rot="5398504">
          <a:off x="1931763" y="3544119"/>
          <a:ext cx="237080" cy="109587"/>
        </a:xfrm>
        <a:prstGeom prst="rightArrow">
          <a:avLst>
            <a:gd name="adj1" fmla="val 66700"/>
            <a:gd name="adj2" fmla="val 50000"/>
          </a:avLst>
        </a:prstGeom>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3BDC725-0A06-4FCA-98AF-1FC77914A9E6}">
      <dsp:nvSpPr>
        <dsp:cNvPr id="0" name=""/>
        <dsp:cNvSpPr/>
      </dsp:nvSpPr>
      <dsp:spPr>
        <a:xfrm>
          <a:off x="75503" y="3772247"/>
          <a:ext cx="3950747" cy="2289076"/>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just" defTabSz="533400">
            <a:lnSpc>
              <a:spcPct val="150000"/>
            </a:lnSpc>
            <a:spcBef>
              <a:spcPct val="0"/>
            </a:spcBef>
            <a:spcAft>
              <a:spcPct val="35000"/>
            </a:spcAft>
          </a:pPr>
          <a:r>
            <a:rPr lang="es-ES" sz="1200" kern="1200" dirty="0" smtClean="0"/>
            <a:t>Industrialización de productos realizada bajo los estándares de calidad de ZEDEBOL. La misión, visión, slogan, logo fueron creadas para ser amigables y atractivas. </a:t>
          </a:r>
          <a:endParaRPr lang="es-EC" sz="1200" kern="1200" dirty="0"/>
        </a:p>
      </dsp:txBody>
      <dsp:txXfrm>
        <a:off x="75503" y="3772247"/>
        <a:ext cx="3950747" cy="2289076"/>
      </dsp:txXfrm>
    </dsp:sp>
    <dsp:sp modelId="{CF9E3001-ACA2-4E45-89CB-3277EF414EAD}">
      <dsp:nvSpPr>
        <dsp:cNvPr id="0" name=""/>
        <dsp:cNvSpPr/>
      </dsp:nvSpPr>
      <dsp:spPr>
        <a:xfrm>
          <a:off x="5153402" y="82345"/>
          <a:ext cx="2504864" cy="626216"/>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Recomendaciones</a:t>
          </a:r>
          <a:endParaRPr lang="es-EC" sz="1800" b="1" kern="1200" dirty="0"/>
        </a:p>
      </dsp:txBody>
      <dsp:txXfrm>
        <a:off x="5153402" y="82345"/>
        <a:ext cx="2504864" cy="626216"/>
      </dsp:txXfrm>
    </dsp:sp>
    <dsp:sp modelId="{0319724B-7056-4FB9-BAE6-8E60F278CC44}">
      <dsp:nvSpPr>
        <dsp:cNvPr id="0" name=""/>
        <dsp:cNvSpPr/>
      </dsp:nvSpPr>
      <dsp:spPr>
        <a:xfrm rot="5346833">
          <a:off x="6292884" y="896843"/>
          <a:ext cx="243104" cy="109587"/>
        </a:xfrm>
        <a:prstGeom prst="rightArrow">
          <a:avLst>
            <a:gd name="adj1" fmla="val 66700"/>
            <a:gd name="adj2" fmla="val 5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2C134C-D3DF-452C-B853-5A28261EE2D1}">
      <dsp:nvSpPr>
        <dsp:cNvPr id="0" name=""/>
        <dsp:cNvSpPr/>
      </dsp:nvSpPr>
      <dsp:spPr>
        <a:xfrm>
          <a:off x="4457964" y="1194713"/>
          <a:ext cx="3955556" cy="2268881"/>
        </a:xfrm>
        <a:prstGeom prst="roundRect">
          <a:avLst>
            <a:gd name="adj" fmla="val 10000"/>
          </a:avLst>
        </a:prstGeom>
        <a:solidFill>
          <a:schemeClr val="accent2">
            <a:lumMod val="20000"/>
            <a:lumOff val="80000"/>
            <a:alpha val="9000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just" defTabSz="533400">
            <a:lnSpc>
              <a:spcPct val="150000"/>
            </a:lnSpc>
            <a:spcBef>
              <a:spcPct val="0"/>
            </a:spcBef>
            <a:spcAft>
              <a:spcPct val="35000"/>
            </a:spcAft>
          </a:pPr>
          <a:r>
            <a:rPr lang="es-ES" sz="1200" kern="1200" dirty="0" smtClean="0"/>
            <a:t>Estimular y controlar la correcta aplicación de leyes referidas al comercio internacional fomentará una sociedad que busca el bien común, evitando problemas legales</a:t>
          </a:r>
          <a:endParaRPr lang="es-EC" sz="1200" kern="1200" dirty="0"/>
        </a:p>
      </dsp:txBody>
      <dsp:txXfrm>
        <a:off x="4457964" y="1194713"/>
        <a:ext cx="3955556" cy="2268881"/>
      </dsp:txXfrm>
    </dsp:sp>
    <dsp:sp modelId="{CB573184-349A-42B1-8BEC-BE7FBEA15486}">
      <dsp:nvSpPr>
        <dsp:cNvPr id="0" name=""/>
        <dsp:cNvSpPr/>
      </dsp:nvSpPr>
      <dsp:spPr>
        <a:xfrm rot="5400000">
          <a:off x="6304041" y="3595295"/>
          <a:ext cx="263402" cy="109587"/>
        </a:xfrm>
        <a:prstGeom prst="rightArrow">
          <a:avLst>
            <a:gd name="adj1" fmla="val 66700"/>
            <a:gd name="adj2" fmla="val 50000"/>
          </a:avLst>
        </a:prstGeom>
        <a:gradFill rotWithShape="0">
          <a:gsLst>
            <a:gs pos="0">
              <a:schemeClr val="accent3">
                <a:lumMod val="60000"/>
                <a:lumOff val="4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5F848D-C8AA-46D1-A475-CBD522658B45}">
      <dsp:nvSpPr>
        <dsp:cNvPr id="0" name=""/>
        <dsp:cNvSpPr/>
      </dsp:nvSpPr>
      <dsp:spPr>
        <a:xfrm>
          <a:off x="4447118" y="3836584"/>
          <a:ext cx="3977249" cy="2161109"/>
        </a:xfrm>
        <a:prstGeom prst="roundRect">
          <a:avLst>
            <a:gd name="adj" fmla="val 10000"/>
          </a:avLst>
        </a:prstGeom>
        <a:solidFill>
          <a:schemeClr val="accent3">
            <a:lumMod val="20000"/>
            <a:lumOff val="80000"/>
            <a:alpha val="9000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just" defTabSz="533400">
            <a:lnSpc>
              <a:spcPct val="150000"/>
            </a:lnSpc>
            <a:spcBef>
              <a:spcPct val="0"/>
            </a:spcBef>
            <a:spcAft>
              <a:spcPct val="35000"/>
            </a:spcAft>
          </a:pPr>
          <a:r>
            <a:rPr lang="es-ES" sz="1200" kern="1200" dirty="0" smtClean="0"/>
            <a:t>Promocionar a la empresa administradora utilizando herramientas de marketing y de la mano con la tecnología atraer a más empresas. La publicidad a nivel nacional e internacional deberá ser intensiva. </a:t>
          </a:r>
          <a:endParaRPr lang="es-EC" sz="1200" kern="1200" dirty="0"/>
        </a:p>
      </dsp:txBody>
      <dsp:txXfrm>
        <a:off x="4447118" y="3836584"/>
        <a:ext cx="3977249" cy="216110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73F0FE-F750-47C8-BED0-1A03B75C5A8C}">
      <dsp:nvSpPr>
        <dsp:cNvPr id="0" name=""/>
        <dsp:cNvSpPr/>
      </dsp:nvSpPr>
      <dsp:spPr>
        <a:xfrm>
          <a:off x="765002" y="1312009"/>
          <a:ext cx="2510864" cy="627716"/>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Conclusiones</a:t>
          </a:r>
          <a:endParaRPr lang="es-EC" sz="1800" b="1" kern="1200" dirty="0"/>
        </a:p>
      </dsp:txBody>
      <dsp:txXfrm>
        <a:off x="765002" y="1312009"/>
        <a:ext cx="2510864" cy="627716"/>
      </dsp:txXfrm>
    </dsp:sp>
    <dsp:sp modelId="{0343523C-67E4-4E6F-85C6-7CA454E8EF96}">
      <dsp:nvSpPr>
        <dsp:cNvPr id="0" name=""/>
        <dsp:cNvSpPr/>
      </dsp:nvSpPr>
      <dsp:spPr>
        <a:xfrm rot="5338756">
          <a:off x="1907915" y="2129711"/>
          <a:ext cx="244950" cy="109850"/>
        </a:xfrm>
        <a:prstGeom prst="rightArrow">
          <a:avLst>
            <a:gd name="adj1" fmla="val 66700"/>
            <a:gd name="adj2" fmla="val 5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EB6637-F729-4686-9D81-6B4E9418FCAD}">
      <dsp:nvSpPr>
        <dsp:cNvPr id="0" name=""/>
        <dsp:cNvSpPr/>
      </dsp:nvSpPr>
      <dsp:spPr>
        <a:xfrm>
          <a:off x="0" y="2429547"/>
          <a:ext cx="4109305" cy="2233702"/>
        </a:xfrm>
        <a:prstGeom prst="roundRect">
          <a:avLst>
            <a:gd name="adj" fmla="val 10000"/>
          </a:avLst>
        </a:prstGeom>
        <a:solidFill>
          <a:schemeClr val="accent2">
            <a:lumMod val="20000"/>
            <a:lumOff val="80000"/>
            <a:alpha val="9000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just" defTabSz="533400">
            <a:lnSpc>
              <a:spcPct val="150000"/>
            </a:lnSpc>
            <a:spcBef>
              <a:spcPct val="0"/>
            </a:spcBef>
            <a:spcAft>
              <a:spcPct val="35000"/>
            </a:spcAft>
          </a:pPr>
          <a:r>
            <a:rPr lang="es-ES" sz="1200" kern="1200" dirty="0" smtClean="0"/>
            <a:t>Según el estudio financiero, los indicadores analizados arrojan como resultado la factibilidad de llevar a cabo este estudio.</a:t>
          </a:r>
          <a:endParaRPr lang="es-EC" sz="1200" kern="1200" dirty="0"/>
        </a:p>
      </dsp:txBody>
      <dsp:txXfrm>
        <a:off x="0" y="2429547"/>
        <a:ext cx="4109305" cy="2233702"/>
      </dsp:txXfrm>
    </dsp:sp>
    <dsp:sp modelId="{CF9E3001-ACA2-4E45-89CB-3277EF414EAD}">
      <dsp:nvSpPr>
        <dsp:cNvPr id="0" name=""/>
        <dsp:cNvSpPr/>
      </dsp:nvSpPr>
      <dsp:spPr>
        <a:xfrm>
          <a:off x="5155650" y="1312009"/>
          <a:ext cx="2510864" cy="627716"/>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Recomendaciones</a:t>
          </a:r>
          <a:endParaRPr lang="es-EC" sz="1800" b="1" kern="1200" dirty="0"/>
        </a:p>
      </dsp:txBody>
      <dsp:txXfrm>
        <a:off x="5155650" y="1312009"/>
        <a:ext cx="2510864" cy="627716"/>
      </dsp:txXfrm>
    </dsp:sp>
    <dsp:sp modelId="{0319724B-7056-4FB9-BAE6-8E60F278CC44}">
      <dsp:nvSpPr>
        <dsp:cNvPr id="0" name=""/>
        <dsp:cNvSpPr/>
      </dsp:nvSpPr>
      <dsp:spPr>
        <a:xfrm rot="5346833">
          <a:off x="6297861" y="2128457"/>
          <a:ext cx="243687" cy="109850"/>
        </a:xfrm>
        <a:prstGeom prst="rightArrow">
          <a:avLst>
            <a:gd name="adj1" fmla="val 66700"/>
            <a:gd name="adj2" fmla="val 5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2C134C-D3DF-452C-B853-5A28261EE2D1}">
      <dsp:nvSpPr>
        <dsp:cNvPr id="0" name=""/>
        <dsp:cNvSpPr/>
      </dsp:nvSpPr>
      <dsp:spPr>
        <a:xfrm>
          <a:off x="4458546" y="2427040"/>
          <a:ext cx="3965031" cy="2274315"/>
        </a:xfrm>
        <a:prstGeom prst="roundRect">
          <a:avLst>
            <a:gd name="adj" fmla="val 10000"/>
          </a:avLst>
        </a:prstGeom>
        <a:solidFill>
          <a:schemeClr val="accent2">
            <a:lumMod val="20000"/>
            <a:lumOff val="80000"/>
            <a:alpha val="9000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just" defTabSz="533400">
            <a:lnSpc>
              <a:spcPct val="150000"/>
            </a:lnSpc>
            <a:spcBef>
              <a:spcPct val="0"/>
            </a:spcBef>
            <a:spcAft>
              <a:spcPct val="35000"/>
            </a:spcAft>
          </a:pPr>
          <a:r>
            <a:rPr lang="es-ES" sz="1200" kern="1200" dirty="0" smtClean="0"/>
            <a:t>Difundir este proyecto para hacer realidad la ejecución, promocionando los pros obtenidos de acuerdo a lo analizado en el estudio financiero.</a:t>
          </a:r>
          <a:endParaRPr lang="es-EC" sz="1200" kern="1200" dirty="0"/>
        </a:p>
      </dsp:txBody>
      <dsp:txXfrm>
        <a:off x="4458546" y="2427040"/>
        <a:ext cx="3965031" cy="22743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D3F49-6FBF-4DAD-A8C5-E88862B98DA0}">
      <dsp:nvSpPr>
        <dsp:cNvPr id="0" name=""/>
        <dsp:cNvSpPr/>
      </dsp:nvSpPr>
      <dsp:spPr>
        <a:xfrm rot="5400000">
          <a:off x="5142552" y="-1845704"/>
          <a:ext cx="1466600" cy="553021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Aumentar la participación de las industrias nuevas </a:t>
          </a:r>
          <a:endParaRPr lang="es-EC" sz="1500" kern="1200" dirty="0"/>
        </a:p>
        <a:p>
          <a:pPr marL="114300" lvl="1" indent="-114300" algn="just" defTabSz="666750">
            <a:lnSpc>
              <a:spcPct val="90000"/>
            </a:lnSpc>
            <a:spcBef>
              <a:spcPct val="0"/>
            </a:spcBef>
            <a:spcAft>
              <a:spcPct val="15000"/>
            </a:spcAft>
            <a:buChar char="••"/>
          </a:pPr>
          <a:r>
            <a:rPr lang="es-EC" sz="1500" kern="1200" dirty="0" smtClean="0"/>
            <a:t>Especialidad en la fabricación</a:t>
          </a:r>
          <a:endParaRPr lang="es-EC" sz="1500" kern="1200" dirty="0"/>
        </a:p>
        <a:p>
          <a:pPr marL="114300" lvl="1" indent="-114300" algn="just" defTabSz="666750">
            <a:lnSpc>
              <a:spcPct val="90000"/>
            </a:lnSpc>
            <a:spcBef>
              <a:spcPct val="0"/>
            </a:spcBef>
            <a:spcAft>
              <a:spcPct val="15000"/>
            </a:spcAft>
            <a:buChar char="••"/>
          </a:pPr>
          <a:r>
            <a:rPr lang="es-EC" sz="1500" kern="1200" dirty="0" smtClean="0"/>
            <a:t>Reducir la dependencia externa</a:t>
          </a:r>
          <a:endParaRPr lang="es-EC" sz="1500" kern="1200" dirty="0"/>
        </a:p>
      </dsp:txBody>
      <dsp:txXfrm rot="5400000">
        <a:off x="5142552" y="-1845704"/>
        <a:ext cx="1466600" cy="5530214"/>
      </dsp:txXfrm>
    </dsp:sp>
    <dsp:sp modelId="{AE5E6B8F-2F13-4D8D-A773-372B24D7A8E7}">
      <dsp:nvSpPr>
        <dsp:cNvPr id="0" name=""/>
        <dsp:cNvSpPr/>
      </dsp:nvSpPr>
      <dsp:spPr>
        <a:xfrm>
          <a:off x="0" y="2777"/>
          <a:ext cx="3110745" cy="1833250"/>
        </a:xfrm>
        <a:prstGeom prst="roundRect">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Sustitución selectiva de importaciones</a:t>
          </a:r>
          <a:endParaRPr lang="es-EC" sz="2200" kern="1200" dirty="0"/>
        </a:p>
      </dsp:txBody>
      <dsp:txXfrm>
        <a:off x="0" y="2777"/>
        <a:ext cx="3110745" cy="1833250"/>
      </dsp:txXfrm>
    </dsp:sp>
    <dsp:sp modelId="{1C45A97C-A969-4166-8CAD-DCEDF72D49DC}">
      <dsp:nvSpPr>
        <dsp:cNvPr id="0" name=""/>
        <dsp:cNvSpPr/>
      </dsp:nvSpPr>
      <dsp:spPr>
        <a:xfrm rot="5400000">
          <a:off x="5142552" y="79208"/>
          <a:ext cx="1466600" cy="553021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Conexión entre el productor (materia prima), fabricante, exportador e importador</a:t>
          </a:r>
          <a:endParaRPr lang="es-EC" sz="1500" kern="1200" dirty="0"/>
        </a:p>
      </dsp:txBody>
      <dsp:txXfrm rot="5400000">
        <a:off x="5142552" y="79208"/>
        <a:ext cx="1466600" cy="5530214"/>
      </dsp:txXfrm>
    </dsp:sp>
    <dsp:sp modelId="{C8CA1C72-9EC0-4AE9-AE5B-7A16B39C4A15}">
      <dsp:nvSpPr>
        <dsp:cNvPr id="0" name=""/>
        <dsp:cNvSpPr/>
      </dsp:nvSpPr>
      <dsp:spPr>
        <a:xfrm>
          <a:off x="0" y="1927690"/>
          <a:ext cx="3110745" cy="1833250"/>
        </a:xfrm>
        <a:prstGeom prst="roundRect">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Incremento de la productividad por medio de la expansión de encadenamientos productivos</a:t>
          </a:r>
          <a:endParaRPr lang="es-EC" sz="2200" kern="1200" dirty="0"/>
        </a:p>
      </dsp:txBody>
      <dsp:txXfrm>
        <a:off x="0" y="1927690"/>
        <a:ext cx="3110745" cy="1833250"/>
      </dsp:txXfrm>
    </dsp:sp>
    <dsp:sp modelId="{54F40DAF-DFAF-439C-AB1A-419F3DC152EC}">
      <dsp:nvSpPr>
        <dsp:cNvPr id="0" name=""/>
        <dsp:cNvSpPr/>
      </dsp:nvSpPr>
      <dsp:spPr>
        <a:xfrm rot="5400000">
          <a:off x="5142552" y="2004121"/>
          <a:ext cx="1466600" cy="553021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EC" sz="1500" kern="1200" smtClean="0"/>
            <a:t>Innovar</a:t>
          </a:r>
          <a:endParaRPr lang="es-EC" sz="1500" kern="1200" dirty="0"/>
        </a:p>
        <a:p>
          <a:pPr marL="114300" lvl="1" indent="-114300" algn="just" defTabSz="666750">
            <a:lnSpc>
              <a:spcPct val="90000"/>
            </a:lnSpc>
            <a:spcBef>
              <a:spcPct val="0"/>
            </a:spcBef>
            <a:spcAft>
              <a:spcPct val="15000"/>
            </a:spcAft>
            <a:buChar char="••"/>
          </a:pPr>
          <a:r>
            <a:rPr lang="es-EC" sz="1500" kern="1200" dirty="0" smtClean="0"/>
            <a:t>Implementación de nuevas tecnologías que permitan un desarrollo sostenible </a:t>
          </a:r>
          <a:endParaRPr lang="es-EC" sz="1500" kern="1200" dirty="0"/>
        </a:p>
        <a:p>
          <a:pPr marL="114300" lvl="1" indent="-114300" algn="just" defTabSz="666750">
            <a:lnSpc>
              <a:spcPct val="90000"/>
            </a:lnSpc>
            <a:spcBef>
              <a:spcPct val="0"/>
            </a:spcBef>
            <a:spcAft>
              <a:spcPct val="15000"/>
            </a:spcAft>
            <a:buChar char="••"/>
          </a:pPr>
          <a:r>
            <a:rPr lang="es-EC" sz="1500" kern="1200" dirty="0" smtClean="0"/>
            <a:t>Exportación con valor agregado</a:t>
          </a:r>
          <a:endParaRPr lang="es-EC" sz="1500" kern="1200" dirty="0"/>
        </a:p>
      </dsp:txBody>
      <dsp:txXfrm rot="5400000">
        <a:off x="5142552" y="2004121"/>
        <a:ext cx="1466600" cy="5530214"/>
      </dsp:txXfrm>
    </dsp:sp>
    <dsp:sp modelId="{0FC48A72-95F1-42E3-8A09-15A72B388078}">
      <dsp:nvSpPr>
        <dsp:cNvPr id="0" name=""/>
        <dsp:cNvSpPr/>
      </dsp:nvSpPr>
      <dsp:spPr>
        <a:xfrm>
          <a:off x="0" y="3852603"/>
          <a:ext cx="3110745" cy="1833250"/>
        </a:xfrm>
        <a:prstGeom prst="roundRect">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Diversificación productiva</a:t>
          </a:r>
          <a:endParaRPr lang="es-EC" sz="2200" kern="1200" dirty="0"/>
        </a:p>
      </dsp:txBody>
      <dsp:txXfrm>
        <a:off x="0" y="3852603"/>
        <a:ext cx="3110745" cy="18332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13B2A-00FB-4971-AFF3-92D769447EFC}">
      <dsp:nvSpPr>
        <dsp:cNvPr id="0" name=""/>
        <dsp:cNvSpPr/>
      </dsp:nvSpPr>
      <dsp:spPr>
        <a:xfrm>
          <a:off x="0" y="70708"/>
          <a:ext cx="7200800" cy="1113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Desconcentración de la estructura productiva y de los medios de producción</a:t>
          </a:r>
          <a:endParaRPr lang="es-EC" sz="2800" kern="1200" dirty="0"/>
        </a:p>
      </dsp:txBody>
      <dsp:txXfrm>
        <a:off x="0" y="70708"/>
        <a:ext cx="7200800" cy="1113840"/>
      </dsp:txXfrm>
    </dsp:sp>
    <dsp:sp modelId="{019D6F76-B78A-4940-96C9-9DBC32BB3BC1}">
      <dsp:nvSpPr>
        <dsp:cNvPr id="0" name=""/>
        <dsp:cNvSpPr/>
      </dsp:nvSpPr>
      <dsp:spPr>
        <a:xfrm>
          <a:off x="0" y="1184548"/>
          <a:ext cx="7200800" cy="17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smtClean="0"/>
            <a:t>Busca mejorar la distribución de la riqueza</a:t>
          </a:r>
          <a:endParaRPr lang="es-EC" sz="2200" kern="1200" dirty="0"/>
        </a:p>
        <a:p>
          <a:pPr marL="228600" lvl="1" indent="-228600" algn="l" defTabSz="977900">
            <a:lnSpc>
              <a:spcPct val="90000"/>
            </a:lnSpc>
            <a:spcBef>
              <a:spcPct val="0"/>
            </a:spcBef>
            <a:spcAft>
              <a:spcPct val="20000"/>
            </a:spcAft>
            <a:buChar char="••"/>
          </a:pPr>
          <a:r>
            <a:rPr lang="es-EC" sz="2200" kern="1200" dirty="0" smtClean="0"/>
            <a:t>Ubicación estratégica de la ZEDE en la provincia de Bolívar </a:t>
          </a:r>
          <a:endParaRPr lang="es-EC" sz="2200" kern="1200" dirty="0"/>
        </a:p>
        <a:p>
          <a:pPr marL="228600" lvl="1" indent="-228600" algn="l" defTabSz="977900">
            <a:lnSpc>
              <a:spcPct val="90000"/>
            </a:lnSpc>
            <a:spcBef>
              <a:spcPct val="0"/>
            </a:spcBef>
            <a:spcAft>
              <a:spcPct val="20000"/>
            </a:spcAft>
            <a:buChar char="••"/>
          </a:pPr>
          <a:r>
            <a:rPr lang="es-EC" sz="2200" kern="1200" dirty="0" smtClean="0"/>
            <a:t>Lograr el progreso de la economía de esta provincia y de las diferentes zonas de influencia</a:t>
          </a:r>
          <a:endParaRPr lang="es-EC" sz="2200" kern="1200" dirty="0"/>
        </a:p>
      </dsp:txBody>
      <dsp:txXfrm>
        <a:off x="0" y="1184548"/>
        <a:ext cx="7200800" cy="1767780"/>
      </dsp:txXfrm>
    </dsp:sp>
    <dsp:sp modelId="{0E6798DE-A4EC-429D-8DDB-E667B24D9314}">
      <dsp:nvSpPr>
        <dsp:cNvPr id="0" name=""/>
        <dsp:cNvSpPr/>
      </dsp:nvSpPr>
      <dsp:spPr>
        <a:xfrm>
          <a:off x="0" y="2952328"/>
          <a:ext cx="7200800" cy="1113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Aprovechamiento del ahorro interno y externo</a:t>
          </a:r>
          <a:endParaRPr lang="es-EC" sz="2800" kern="1200" dirty="0"/>
        </a:p>
      </dsp:txBody>
      <dsp:txXfrm>
        <a:off x="0" y="2952328"/>
        <a:ext cx="7200800" cy="1113840"/>
      </dsp:txXfrm>
    </dsp:sp>
    <dsp:sp modelId="{501FA0ED-15CE-4A60-BAFD-67B3AC886341}">
      <dsp:nvSpPr>
        <dsp:cNvPr id="0" name=""/>
        <dsp:cNvSpPr/>
      </dsp:nvSpPr>
      <dsp:spPr>
        <a:xfrm>
          <a:off x="0" y="4066168"/>
          <a:ext cx="7200800" cy="17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smtClean="0"/>
            <a:t>Atraer inversión extranjera directa, originando ahorro externo</a:t>
          </a:r>
          <a:endParaRPr lang="es-EC" sz="2200" kern="1200" dirty="0"/>
        </a:p>
        <a:p>
          <a:pPr marL="228600" lvl="1" indent="-228600" algn="l" defTabSz="977900">
            <a:lnSpc>
              <a:spcPct val="90000"/>
            </a:lnSpc>
            <a:spcBef>
              <a:spcPct val="0"/>
            </a:spcBef>
            <a:spcAft>
              <a:spcPct val="20000"/>
            </a:spcAft>
            <a:buChar char="••"/>
          </a:pPr>
          <a:r>
            <a:rPr lang="es-EC" sz="2200" kern="1200" dirty="0" smtClean="0"/>
            <a:t>Se promoverá las exportaciones, por lo tanto forjará un ahorro interno</a:t>
          </a:r>
          <a:endParaRPr lang="es-EC" sz="2200" kern="1200" dirty="0"/>
        </a:p>
        <a:p>
          <a:pPr marL="228600" lvl="1" indent="-228600" algn="l" defTabSz="977900">
            <a:lnSpc>
              <a:spcPct val="90000"/>
            </a:lnSpc>
            <a:spcBef>
              <a:spcPct val="0"/>
            </a:spcBef>
            <a:spcAft>
              <a:spcPct val="20000"/>
            </a:spcAft>
            <a:buChar char="••"/>
          </a:pPr>
          <a:r>
            <a:rPr lang="es-EC" sz="2200" kern="1200" dirty="0" smtClean="0"/>
            <a:t>Canalizar los excedentes hacia inversiones productivas</a:t>
          </a:r>
          <a:endParaRPr lang="es-EC" sz="2200" kern="1200" dirty="0"/>
        </a:p>
      </dsp:txBody>
      <dsp:txXfrm>
        <a:off x="0" y="4066168"/>
        <a:ext cx="7200800" cy="17677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4F4E3C-768A-42B3-A8CB-79404FC16C3A}">
      <dsp:nvSpPr>
        <dsp:cNvPr id="0" name=""/>
        <dsp:cNvSpPr/>
      </dsp:nvSpPr>
      <dsp:spPr>
        <a:xfrm>
          <a:off x="172819" y="0"/>
          <a:ext cx="8295321" cy="518457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FE18A-0E31-412A-9EB4-86EDF1E6E089}">
      <dsp:nvSpPr>
        <dsp:cNvPr id="0" name=""/>
        <dsp:cNvSpPr/>
      </dsp:nvSpPr>
      <dsp:spPr>
        <a:xfrm>
          <a:off x="989908" y="3855250"/>
          <a:ext cx="190792" cy="1907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68BCF-CE28-4EF3-A104-F06F2E6FAA48}">
      <dsp:nvSpPr>
        <dsp:cNvPr id="0" name=""/>
        <dsp:cNvSpPr/>
      </dsp:nvSpPr>
      <dsp:spPr>
        <a:xfrm>
          <a:off x="1085304" y="3950646"/>
          <a:ext cx="1086687" cy="123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97" tIns="0" rIns="0" bIns="0" numCol="1" spcCol="1270" anchor="t" anchorCtr="0">
          <a:noAutofit/>
        </a:bodyPr>
        <a:lstStyle/>
        <a:p>
          <a:pPr lvl="0" algn="just" defTabSz="889000">
            <a:lnSpc>
              <a:spcPct val="90000"/>
            </a:lnSpc>
            <a:spcBef>
              <a:spcPct val="0"/>
            </a:spcBef>
            <a:spcAft>
              <a:spcPct val="35000"/>
            </a:spcAft>
          </a:pPr>
          <a:r>
            <a:rPr lang="es-EC" sz="2000" kern="1200" dirty="0" smtClean="0"/>
            <a:t>Roma edad media</a:t>
          </a:r>
          <a:endParaRPr lang="es-EC" sz="2000" kern="1200" dirty="0"/>
        </a:p>
      </dsp:txBody>
      <dsp:txXfrm>
        <a:off x="1085304" y="3950646"/>
        <a:ext cx="1086687" cy="1233929"/>
      </dsp:txXfrm>
    </dsp:sp>
    <dsp:sp modelId="{A3051033-22C1-49CB-B82B-AFA4AD1D3196}">
      <dsp:nvSpPr>
        <dsp:cNvPr id="0" name=""/>
        <dsp:cNvSpPr/>
      </dsp:nvSpPr>
      <dsp:spPr>
        <a:xfrm>
          <a:off x="2022675" y="2862922"/>
          <a:ext cx="298631" cy="2986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86414-00D6-42EC-B1A5-6CAF9650A5CB}">
      <dsp:nvSpPr>
        <dsp:cNvPr id="0" name=""/>
        <dsp:cNvSpPr/>
      </dsp:nvSpPr>
      <dsp:spPr>
        <a:xfrm>
          <a:off x="2171991" y="3012238"/>
          <a:ext cx="1377023" cy="217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39" tIns="0" rIns="0" bIns="0" numCol="1" spcCol="1270" anchor="t" anchorCtr="0">
          <a:noAutofit/>
        </a:bodyPr>
        <a:lstStyle/>
        <a:p>
          <a:pPr lvl="0" algn="just" defTabSz="889000">
            <a:lnSpc>
              <a:spcPct val="90000"/>
            </a:lnSpc>
            <a:spcBef>
              <a:spcPct val="0"/>
            </a:spcBef>
            <a:spcAft>
              <a:spcPct val="35000"/>
            </a:spcAft>
          </a:pPr>
          <a:r>
            <a:rPr lang="es-EC" sz="2000" kern="1200" dirty="0" smtClean="0"/>
            <a:t>ZLC Gibraltar (1704), Singapur (1819), Hong Kong (1842)</a:t>
          </a:r>
        </a:p>
      </dsp:txBody>
      <dsp:txXfrm>
        <a:off x="2171991" y="3012238"/>
        <a:ext cx="1377023" cy="2172337"/>
      </dsp:txXfrm>
    </dsp:sp>
    <dsp:sp modelId="{FCAC10A9-101C-4B0F-8438-2CA9292E537B}">
      <dsp:nvSpPr>
        <dsp:cNvPr id="0" name=""/>
        <dsp:cNvSpPr/>
      </dsp:nvSpPr>
      <dsp:spPr>
        <a:xfrm>
          <a:off x="3349927" y="2071756"/>
          <a:ext cx="398175" cy="39817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8CBDA-E831-4315-B254-B20BDB0B3B40}">
      <dsp:nvSpPr>
        <dsp:cNvPr id="0" name=""/>
        <dsp:cNvSpPr/>
      </dsp:nvSpPr>
      <dsp:spPr>
        <a:xfrm>
          <a:off x="3549015" y="2270844"/>
          <a:ext cx="1600997" cy="2913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985" tIns="0" rIns="0" bIns="0" numCol="1" spcCol="1270" anchor="t" anchorCtr="0">
          <a:noAutofit/>
        </a:bodyPr>
        <a:lstStyle/>
        <a:p>
          <a:pPr lvl="0" algn="just" defTabSz="889000">
            <a:lnSpc>
              <a:spcPct val="90000"/>
            </a:lnSpc>
            <a:spcBef>
              <a:spcPct val="0"/>
            </a:spcBef>
            <a:spcAft>
              <a:spcPct val="35000"/>
            </a:spcAft>
          </a:pPr>
          <a:r>
            <a:rPr lang="es-ES" sz="2000" kern="1200" dirty="0" smtClean="0"/>
            <a:t>Zona Libre de Colón en Panamá, después II Guerra Mundial</a:t>
          </a:r>
          <a:endParaRPr lang="es-EC" sz="2000" kern="1200" dirty="0"/>
        </a:p>
      </dsp:txBody>
      <dsp:txXfrm>
        <a:off x="3549015" y="2270844"/>
        <a:ext cx="1600997" cy="2913731"/>
      </dsp:txXfrm>
    </dsp:sp>
    <dsp:sp modelId="{D0AC8530-5A30-4852-816D-151AB2C16CE9}">
      <dsp:nvSpPr>
        <dsp:cNvPr id="0" name=""/>
        <dsp:cNvSpPr/>
      </dsp:nvSpPr>
      <dsp:spPr>
        <a:xfrm>
          <a:off x="4892857" y="1453755"/>
          <a:ext cx="514309" cy="51430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CF68C-E6C0-4B2C-8563-7E9471B6F651}">
      <dsp:nvSpPr>
        <dsp:cNvPr id="0" name=""/>
        <dsp:cNvSpPr/>
      </dsp:nvSpPr>
      <dsp:spPr>
        <a:xfrm>
          <a:off x="5150012" y="1710910"/>
          <a:ext cx="1659064" cy="347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522" tIns="0" rIns="0" bIns="0" numCol="1" spcCol="1270" anchor="t" anchorCtr="0">
          <a:noAutofit/>
        </a:bodyPr>
        <a:lstStyle/>
        <a:p>
          <a:pPr lvl="0" algn="just" defTabSz="889000">
            <a:lnSpc>
              <a:spcPct val="90000"/>
            </a:lnSpc>
            <a:spcBef>
              <a:spcPct val="0"/>
            </a:spcBef>
            <a:spcAft>
              <a:spcPct val="35000"/>
            </a:spcAft>
          </a:pPr>
          <a:r>
            <a:rPr lang="es-ES" sz="2000" kern="1200" dirty="0" smtClean="0"/>
            <a:t>Zona Franca de Shannon (Irlanda) - actividades industriales </a:t>
          </a:r>
          <a:endParaRPr lang="es-EC" sz="2000" kern="1200" dirty="0"/>
        </a:p>
      </dsp:txBody>
      <dsp:txXfrm>
        <a:off x="5150012" y="1710910"/>
        <a:ext cx="1659064" cy="3473665"/>
      </dsp:txXfrm>
    </dsp:sp>
    <dsp:sp modelId="{BDAE4030-073E-46AA-ACE1-94EE34ECC9D4}">
      <dsp:nvSpPr>
        <dsp:cNvPr id="0" name=""/>
        <dsp:cNvSpPr/>
      </dsp:nvSpPr>
      <dsp:spPr>
        <a:xfrm>
          <a:off x="6481411" y="1041062"/>
          <a:ext cx="655330" cy="6553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0C69B-2F9F-467A-BEEC-16E21F316381}">
      <dsp:nvSpPr>
        <dsp:cNvPr id="0" name=""/>
        <dsp:cNvSpPr/>
      </dsp:nvSpPr>
      <dsp:spPr>
        <a:xfrm>
          <a:off x="6809076" y="1368728"/>
          <a:ext cx="1659064" cy="381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246" tIns="0" rIns="0" bIns="0" numCol="1" spcCol="1270" anchor="t" anchorCtr="0">
          <a:noAutofit/>
        </a:bodyPr>
        <a:lstStyle/>
        <a:p>
          <a:pPr lvl="0" algn="just" defTabSz="889000">
            <a:lnSpc>
              <a:spcPct val="90000"/>
            </a:lnSpc>
            <a:spcBef>
              <a:spcPct val="0"/>
            </a:spcBef>
            <a:spcAft>
              <a:spcPct val="35000"/>
            </a:spcAft>
          </a:pPr>
          <a:r>
            <a:rPr lang="es-EC" sz="2000" kern="1200" dirty="0" smtClean="0"/>
            <a:t>Taiwán – </a:t>
          </a:r>
          <a:r>
            <a:rPr lang="es-EC" sz="2000" kern="1200" dirty="0" err="1" smtClean="0"/>
            <a:t>Kaoshiung</a:t>
          </a:r>
          <a:r>
            <a:rPr lang="es-EC" sz="2000" kern="1200" dirty="0" smtClean="0"/>
            <a:t> (1965), Corea – </a:t>
          </a:r>
          <a:r>
            <a:rPr lang="es-EC" sz="2000" kern="1200" dirty="0" err="1" smtClean="0"/>
            <a:t>Masan</a:t>
          </a:r>
          <a:r>
            <a:rPr lang="es-EC" sz="2000" kern="1200" dirty="0" smtClean="0"/>
            <a:t> (1971), Malasia -  </a:t>
          </a:r>
          <a:r>
            <a:rPr lang="es-EC" sz="2000" kern="1200" dirty="0" err="1" smtClean="0"/>
            <a:t>Penang</a:t>
          </a:r>
          <a:r>
            <a:rPr lang="es-EC" sz="2000" kern="1200" dirty="0" smtClean="0"/>
            <a:t> (1971)</a:t>
          </a:r>
          <a:endParaRPr lang="es-EC" sz="2000" kern="1200" dirty="0"/>
        </a:p>
      </dsp:txBody>
      <dsp:txXfrm>
        <a:off x="6809076" y="1368728"/>
        <a:ext cx="1659064" cy="381584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643F42-F249-4641-BD89-B8485E234388}">
      <dsp:nvSpPr>
        <dsp:cNvPr id="0" name=""/>
        <dsp:cNvSpPr/>
      </dsp:nvSpPr>
      <dsp:spPr>
        <a:xfrm>
          <a:off x="3535556" y="2347424"/>
          <a:ext cx="1569846" cy="1569846"/>
        </a:xfrm>
        <a:prstGeom prst="ellipse">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bmk="">
              <a:latin typeface="Arial" pitchFamily="34" charset="0"/>
              <a:ea typeface="PMingLiU" pitchFamily="18" charset="-120"/>
              <a:cs typeface="Times New Roman" pitchFamily="18" charset="0"/>
            </a:rPr>
            <a:t>ZONAS FRANCAS ACTIVAS</a:t>
          </a:r>
          <a:endParaRPr lang="es-EC" sz="1600" kern="1200" dirty="0"/>
        </a:p>
      </dsp:txBody>
      <dsp:txXfrm>
        <a:off x="3535556" y="2347424"/>
        <a:ext cx="1569846" cy="1569846"/>
      </dsp:txXfrm>
    </dsp:sp>
    <dsp:sp modelId="{08989651-58D3-4ABB-9E86-66DD05E08630}">
      <dsp:nvSpPr>
        <dsp:cNvPr id="0" name=""/>
        <dsp:cNvSpPr/>
      </dsp:nvSpPr>
      <dsp:spPr>
        <a:xfrm rot="16200000">
          <a:off x="4078819" y="1638266"/>
          <a:ext cx="483320" cy="533747"/>
        </a:xfrm>
        <a:prstGeom prst="rightArrow">
          <a:avLst>
            <a:gd name="adj1" fmla="val 60000"/>
            <a:gd name="adj2" fmla="val 50000"/>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6200000">
        <a:off x="4078819" y="1638266"/>
        <a:ext cx="483320" cy="533747"/>
      </dsp:txXfrm>
    </dsp:sp>
    <dsp:sp modelId="{67C4DB67-0CF7-4415-860D-9601DEC82891}">
      <dsp:nvSpPr>
        <dsp:cNvPr id="0" name=""/>
        <dsp:cNvSpPr/>
      </dsp:nvSpPr>
      <dsp:spPr>
        <a:xfrm>
          <a:off x="3614049" y="22637"/>
          <a:ext cx="1412861" cy="1412861"/>
        </a:xfrm>
        <a:prstGeom prst="ellipse">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ZONAMANTA Zona Franca de Manta</a:t>
          </a:r>
          <a:endParaRPr lang="es-EC" sz="1300" kern="1200" dirty="0"/>
        </a:p>
      </dsp:txBody>
      <dsp:txXfrm>
        <a:off x="3614049" y="22637"/>
        <a:ext cx="1412861" cy="1412861"/>
      </dsp:txXfrm>
    </dsp:sp>
    <dsp:sp modelId="{D588C258-B731-4133-AA31-BDC60D21DB9A}">
      <dsp:nvSpPr>
        <dsp:cNvPr id="0" name=""/>
        <dsp:cNvSpPr/>
      </dsp:nvSpPr>
      <dsp:spPr>
        <a:xfrm rot="18900000">
          <a:off x="4946586" y="1997707"/>
          <a:ext cx="483320" cy="533747"/>
        </a:xfrm>
        <a:prstGeom prst="rightArrow">
          <a:avLst>
            <a:gd name="adj1" fmla="val 60000"/>
            <a:gd name="adj2" fmla="val 50000"/>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8900000">
        <a:off x="4946586" y="1997707"/>
        <a:ext cx="483320" cy="533747"/>
      </dsp:txXfrm>
    </dsp:sp>
    <dsp:sp modelId="{2FE868A8-3C88-4E44-8FC8-E5D70B340F0A}">
      <dsp:nvSpPr>
        <dsp:cNvPr id="0" name=""/>
        <dsp:cNvSpPr/>
      </dsp:nvSpPr>
      <dsp:spPr>
        <a:xfrm>
          <a:off x="5313424" y="726541"/>
          <a:ext cx="1412861" cy="1412861"/>
        </a:xfrm>
        <a:prstGeom prst="ellipse">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ZOFRAMA Zona Franca de Manabí</a:t>
          </a:r>
          <a:endParaRPr lang="es-EC" sz="1400" kern="1200" dirty="0"/>
        </a:p>
      </dsp:txBody>
      <dsp:txXfrm>
        <a:off x="5313424" y="726541"/>
        <a:ext cx="1412861" cy="1412861"/>
      </dsp:txXfrm>
    </dsp:sp>
    <dsp:sp modelId="{B990DE4E-9106-4334-AF14-6C14D7276FDC}">
      <dsp:nvSpPr>
        <dsp:cNvPr id="0" name=""/>
        <dsp:cNvSpPr/>
      </dsp:nvSpPr>
      <dsp:spPr>
        <a:xfrm>
          <a:off x="5306026" y="2865474"/>
          <a:ext cx="483320" cy="533747"/>
        </a:xfrm>
        <a:prstGeom prst="rightArrow">
          <a:avLst>
            <a:gd name="adj1" fmla="val 60000"/>
            <a:gd name="adj2" fmla="val 50000"/>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306026" y="2865474"/>
        <a:ext cx="483320" cy="533747"/>
      </dsp:txXfrm>
    </dsp:sp>
    <dsp:sp modelId="{A784FD12-8C54-4B29-9D13-C97B31E15A8A}">
      <dsp:nvSpPr>
        <dsp:cNvPr id="0" name=""/>
        <dsp:cNvSpPr/>
      </dsp:nvSpPr>
      <dsp:spPr>
        <a:xfrm>
          <a:off x="6017329" y="2425917"/>
          <a:ext cx="1412861" cy="1412861"/>
        </a:xfrm>
        <a:prstGeom prst="ellipse">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s-EC" sz="1250" kern="1200" dirty="0" smtClean="0"/>
            <a:t>TAGSA Terminal Aeroportuaria de Guayaquil</a:t>
          </a:r>
          <a:endParaRPr lang="es-EC" sz="1250" kern="1200" dirty="0"/>
        </a:p>
      </dsp:txBody>
      <dsp:txXfrm>
        <a:off x="6017329" y="2425917"/>
        <a:ext cx="1412861" cy="1412861"/>
      </dsp:txXfrm>
    </dsp:sp>
    <dsp:sp modelId="{34FAAA44-59A6-40B5-988B-3B21B1274463}">
      <dsp:nvSpPr>
        <dsp:cNvPr id="0" name=""/>
        <dsp:cNvSpPr/>
      </dsp:nvSpPr>
      <dsp:spPr>
        <a:xfrm rot="2700000">
          <a:off x="4946586" y="3733240"/>
          <a:ext cx="483320" cy="533747"/>
        </a:xfrm>
        <a:prstGeom prst="rightArrow">
          <a:avLst>
            <a:gd name="adj1" fmla="val 60000"/>
            <a:gd name="adj2" fmla="val 50000"/>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2700000">
        <a:off x="4946586" y="3733240"/>
        <a:ext cx="483320" cy="533747"/>
      </dsp:txXfrm>
    </dsp:sp>
    <dsp:sp modelId="{A6C13A84-F543-4715-9C1E-B0701D07CA4B}">
      <dsp:nvSpPr>
        <dsp:cNvPr id="0" name=""/>
        <dsp:cNvSpPr/>
      </dsp:nvSpPr>
      <dsp:spPr>
        <a:xfrm>
          <a:off x="5313424" y="4125292"/>
          <a:ext cx="1412861" cy="1412861"/>
        </a:xfrm>
        <a:prstGeom prst="ellipse">
          <a:avLst/>
        </a:prstGeom>
        <a:gradFill rotWithShape="0">
          <a:gsLst>
            <a:gs pos="0">
              <a:schemeClr val="accent5">
                <a:hueOff val="0"/>
                <a:satOff val="0"/>
                <a:lumOff val="0"/>
                <a:alphaOff val="0"/>
                <a:tint val="0"/>
              </a:schemeClr>
            </a:gs>
            <a:gs pos="44000">
              <a:schemeClr val="accent5">
                <a:hueOff val="0"/>
                <a:satOff val="0"/>
                <a:lumOff val="0"/>
                <a:alphaOff val="0"/>
                <a:tint val="60000"/>
                <a:satMod val="120000"/>
              </a:schemeClr>
            </a:gs>
            <a:gs pos="100000">
              <a:schemeClr val="accent5">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ZOFRAPORT S.A. Zona Franca de Posorja</a:t>
          </a:r>
          <a:endParaRPr lang="es-EC" sz="1400" kern="1200" dirty="0"/>
        </a:p>
      </dsp:txBody>
      <dsp:txXfrm>
        <a:off x="5313424" y="4125292"/>
        <a:ext cx="1412861" cy="1412861"/>
      </dsp:txXfrm>
    </dsp:sp>
    <dsp:sp modelId="{A66E4864-CEBC-44BA-B297-66DF46A8F9A3}">
      <dsp:nvSpPr>
        <dsp:cNvPr id="0" name=""/>
        <dsp:cNvSpPr/>
      </dsp:nvSpPr>
      <dsp:spPr>
        <a:xfrm rot="5400000">
          <a:off x="4078819" y="4092681"/>
          <a:ext cx="483320" cy="533747"/>
        </a:xfrm>
        <a:prstGeom prst="rightArrow">
          <a:avLst>
            <a:gd name="adj1" fmla="val 60000"/>
            <a:gd name="adj2" fmla="val 50000"/>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4078819" y="4092681"/>
        <a:ext cx="483320" cy="533747"/>
      </dsp:txXfrm>
    </dsp:sp>
    <dsp:sp modelId="{7BC8AD05-8DA9-4913-8B78-00CEFE6B7463}">
      <dsp:nvSpPr>
        <dsp:cNvPr id="0" name=""/>
        <dsp:cNvSpPr/>
      </dsp:nvSpPr>
      <dsp:spPr>
        <a:xfrm>
          <a:off x="3614049" y="4829197"/>
          <a:ext cx="1412861" cy="1412861"/>
        </a:xfrm>
        <a:prstGeom prst="ellipse">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METROZONA Zona Franca Metropolitana de Quito</a:t>
          </a:r>
          <a:endParaRPr lang="es-EC" sz="1200" kern="1200" dirty="0"/>
        </a:p>
      </dsp:txBody>
      <dsp:txXfrm>
        <a:off x="3614049" y="4829197"/>
        <a:ext cx="1412861" cy="1412861"/>
      </dsp:txXfrm>
    </dsp:sp>
    <dsp:sp modelId="{F34D9522-4DD2-4F9A-93E9-C1A6EED19193}">
      <dsp:nvSpPr>
        <dsp:cNvPr id="0" name=""/>
        <dsp:cNvSpPr/>
      </dsp:nvSpPr>
      <dsp:spPr>
        <a:xfrm rot="8100000">
          <a:off x="3211052" y="3733240"/>
          <a:ext cx="483320" cy="533747"/>
        </a:xfrm>
        <a:prstGeom prst="rightArrow">
          <a:avLst>
            <a:gd name="adj1" fmla="val 60000"/>
            <a:gd name="adj2" fmla="val 50000"/>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8100000">
        <a:off x="3211052" y="3733240"/>
        <a:ext cx="483320" cy="533747"/>
      </dsp:txXfrm>
    </dsp:sp>
    <dsp:sp modelId="{E0F49A08-8951-45D7-A623-3973824DC57A}">
      <dsp:nvSpPr>
        <dsp:cNvPr id="0" name=""/>
        <dsp:cNvSpPr/>
      </dsp:nvSpPr>
      <dsp:spPr>
        <a:xfrm>
          <a:off x="1914673" y="4125292"/>
          <a:ext cx="1412861" cy="1412861"/>
        </a:xfrm>
        <a:prstGeom prst="ellipse">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46735">
            <a:lnSpc>
              <a:spcPct val="90000"/>
            </a:lnSpc>
            <a:spcBef>
              <a:spcPct val="0"/>
            </a:spcBef>
            <a:spcAft>
              <a:spcPct val="35000"/>
            </a:spcAft>
          </a:pPr>
          <a:r>
            <a:rPr lang="es-EC" sz="1230" kern="1200" dirty="0" smtClean="0"/>
            <a:t>TURISFRANCA Teleférico de Quito</a:t>
          </a:r>
          <a:endParaRPr lang="es-EC" sz="1230" kern="1200" dirty="0"/>
        </a:p>
      </dsp:txBody>
      <dsp:txXfrm>
        <a:off x="1914673" y="4125292"/>
        <a:ext cx="1412861" cy="1412861"/>
      </dsp:txXfrm>
    </dsp:sp>
    <dsp:sp modelId="{96992641-753A-4329-9C06-5B4ED2F14BE4}">
      <dsp:nvSpPr>
        <dsp:cNvPr id="0" name=""/>
        <dsp:cNvSpPr/>
      </dsp:nvSpPr>
      <dsp:spPr>
        <a:xfrm rot="10800000">
          <a:off x="2851612" y="2865474"/>
          <a:ext cx="483320" cy="533747"/>
        </a:xfrm>
        <a:prstGeom prst="rightArrow">
          <a:avLst>
            <a:gd name="adj1" fmla="val 60000"/>
            <a:gd name="adj2" fmla="val 50000"/>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2851612" y="2865474"/>
        <a:ext cx="483320" cy="533747"/>
      </dsp:txXfrm>
    </dsp:sp>
    <dsp:sp modelId="{EACC4868-0E90-41B0-B68A-017EA7B27CA6}">
      <dsp:nvSpPr>
        <dsp:cNvPr id="0" name=""/>
        <dsp:cNvSpPr/>
      </dsp:nvSpPr>
      <dsp:spPr>
        <a:xfrm>
          <a:off x="1210769" y="2425917"/>
          <a:ext cx="1412861" cy="1412861"/>
        </a:xfrm>
        <a:prstGeom prst="ellipse">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CORPAQ</a:t>
          </a:r>
          <a:endParaRPr lang="es-EC" sz="1400" kern="1200" dirty="0"/>
        </a:p>
      </dsp:txBody>
      <dsp:txXfrm>
        <a:off x="1210769" y="2425917"/>
        <a:ext cx="1412861" cy="1412861"/>
      </dsp:txXfrm>
    </dsp:sp>
    <dsp:sp modelId="{9568297F-2B5F-4C36-8735-594DFB088785}">
      <dsp:nvSpPr>
        <dsp:cNvPr id="0" name=""/>
        <dsp:cNvSpPr/>
      </dsp:nvSpPr>
      <dsp:spPr>
        <a:xfrm rot="13500000">
          <a:off x="3211052" y="1997707"/>
          <a:ext cx="483320" cy="533747"/>
        </a:xfrm>
        <a:prstGeom prst="rightArrow">
          <a:avLst>
            <a:gd name="adj1" fmla="val 60000"/>
            <a:gd name="adj2" fmla="val 50000"/>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3500000">
        <a:off x="3211052" y="1997707"/>
        <a:ext cx="483320" cy="533747"/>
      </dsp:txXfrm>
    </dsp:sp>
    <dsp:sp modelId="{CBB2A490-2F26-466F-AFC8-AAC1207F2A2B}">
      <dsp:nvSpPr>
        <dsp:cNvPr id="0" name=""/>
        <dsp:cNvSpPr/>
      </dsp:nvSpPr>
      <dsp:spPr>
        <a:xfrm>
          <a:off x="1914673" y="726541"/>
          <a:ext cx="1412861" cy="1412861"/>
        </a:xfrm>
        <a:prstGeom prst="ellipse">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ZOFREE Zona Franca de Esmeraldas</a:t>
          </a:r>
          <a:endParaRPr lang="es-EC" sz="1400" kern="1200" dirty="0"/>
        </a:p>
      </dsp:txBody>
      <dsp:txXfrm>
        <a:off x="1914673" y="726541"/>
        <a:ext cx="1412861" cy="141286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EBEDC2-F95A-46C1-9EC3-ECDD8D65C646}">
      <dsp:nvSpPr>
        <dsp:cNvPr id="0" name=""/>
        <dsp:cNvSpPr/>
      </dsp:nvSpPr>
      <dsp:spPr>
        <a:xfrm>
          <a:off x="0" y="0"/>
          <a:ext cx="8640960" cy="1857806"/>
        </a:xfrm>
        <a:prstGeom prst="rect">
          <a:avLst/>
        </a:prstGeom>
        <a:solidFill>
          <a:schemeClr val="accent2">
            <a:shade val="9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shade val="9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b="1" kern="1200" dirty="0" smtClean="0">
              <a:solidFill>
                <a:schemeClr val="tx1"/>
              </a:solidFill>
            </a:rPr>
            <a:t>BENEFICIOS OTORGADOS POR LAS ZONAS ESPECIALES DE DESARROLLO ECONÓMICO</a:t>
          </a:r>
          <a:endParaRPr lang="es-EC" sz="3700" kern="1200" dirty="0">
            <a:solidFill>
              <a:schemeClr val="tx1"/>
            </a:solidFill>
          </a:endParaRPr>
        </a:p>
      </dsp:txBody>
      <dsp:txXfrm>
        <a:off x="0" y="0"/>
        <a:ext cx="8640960" cy="1857806"/>
      </dsp:txXfrm>
    </dsp:sp>
    <dsp:sp modelId="{7D71B836-C052-4A5B-99CA-8848522DDB72}">
      <dsp:nvSpPr>
        <dsp:cNvPr id="0" name=""/>
        <dsp:cNvSpPr/>
      </dsp:nvSpPr>
      <dsp:spPr>
        <a:xfrm>
          <a:off x="1054" y="1857806"/>
          <a:ext cx="1727770" cy="3901393"/>
        </a:xfrm>
        <a:prstGeom prst="rect">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solidFill>
                <a:schemeClr val="tx1"/>
              </a:solidFill>
            </a:rPr>
            <a:t>Reducción adicional de 5 puntos porcentuales del Impuesto a la Renta, a los administradores y operadores de las ZEDE, con el carácter de permanente (17%). Si son en sector preferente y es inversión nueva aplica tarifa 0% de IR por 5 años (fuera zona urbana de Quito y Guayaquil).</a:t>
          </a:r>
          <a:endParaRPr lang="es-EC" sz="1500" kern="1200" dirty="0">
            <a:solidFill>
              <a:schemeClr val="tx1"/>
            </a:solidFill>
          </a:endParaRPr>
        </a:p>
      </dsp:txBody>
      <dsp:txXfrm>
        <a:off x="1054" y="1857806"/>
        <a:ext cx="1727770" cy="3901393"/>
      </dsp:txXfrm>
    </dsp:sp>
    <dsp:sp modelId="{0EB9D81A-98E8-4C8A-8183-392D13AC4EA1}">
      <dsp:nvSpPr>
        <dsp:cNvPr id="0" name=""/>
        <dsp:cNvSpPr/>
      </dsp:nvSpPr>
      <dsp:spPr>
        <a:xfrm>
          <a:off x="1728824" y="1857806"/>
          <a:ext cx="1727770" cy="3901393"/>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1"/>
              </a:solidFill>
            </a:rPr>
            <a:t>Las importaciones de bienes tendrán tarifa 0% de IVA.</a:t>
          </a:r>
          <a:endParaRPr lang="es-EC" sz="1500" kern="1200" dirty="0">
            <a:solidFill>
              <a:schemeClr val="tx1"/>
            </a:solidFill>
          </a:endParaRPr>
        </a:p>
      </dsp:txBody>
      <dsp:txXfrm>
        <a:off x="1728824" y="1857806"/>
        <a:ext cx="1727770" cy="3901393"/>
      </dsp:txXfrm>
    </dsp:sp>
    <dsp:sp modelId="{A6CFAD36-72A4-4907-925C-5F10234B6E0D}">
      <dsp:nvSpPr>
        <dsp:cNvPr id="0" name=""/>
        <dsp:cNvSpPr/>
      </dsp:nvSpPr>
      <dsp:spPr>
        <a:xfrm>
          <a:off x="3456594" y="1857806"/>
          <a:ext cx="1727770" cy="3901393"/>
        </a:xfrm>
        <a:prstGeom prst="rect">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1"/>
              </a:solidFill>
            </a:rPr>
            <a:t>Los bienes extranjeros gozarán de la suspensión del pago de aranceles mientras permanezcan en dicho territorio.</a:t>
          </a:r>
          <a:endParaRPr lang="es-EC" sz="1500" kern="1200" dirty="0">
            <a:solidFill>
              <a:schemeClr val="tx1"/>
            </a:solidFill>
          </a:endParaRPr>
        </a:p>
      </dsp:txBody>
      <dsp:txXfrm>
        <a:off x="3456594" y="1857806"/>
        <a:ext cx="1727770" cy="3901393"/>
      </dsp:txXfrm>
    </dsp:sp>
    <dsp:sp modelId="{3063039A-4355-40C2-A4CA-C1121820640E}">
      <dsp:nvSpPr>
        <dsp:cNvPr id="0" name=""/>
        <dsp:cNvSpPr/>
      </dsp:nvSpPr>
      <dsp:spPr>
        <a:xfrm>
          <a:off x="5184365" y="1857806"/>
          <a:ext cx="1727770" cy="3901393"/>
        </a:xfrm>
        <a:prstGeom prst="rect">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5">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1"/>
              </a:solidFill>
            </a:rPr>
            <a:t>Los administradores y operadores tendrán crédito tributario del IVA pagado en sus compras locales, de servicios, insumos y materias primas para procesos productivos.</a:t>
          </a:r>
          <a:endParaRPr lang="es-EC" sz="1500" kern="1200" dirty="0">
            <a:solidFill>
              <a:schemeClr val="tx1"/>
            </a:solidFill>
          </a:endParaRPr>
        </a:p>
      </dsp:txBody>
      <dsp:txXfrm>
        <a:off x="5184365" y="1857806"/>
        <a:ext cx="1727770" cy="3901393"/>
      </dsp:txXfrm>
    </dsp:sp>
    <dsp:sp modelId="{028F1033-CB58-4615-9678-107517F4E43D}">
      <dsp:nvSpPr>
        <dsp:cNvPr id="0" name=""/>
        <dsp:cNvSpPr/>
      </dsp:nvSpPr>
      <dsp:spPr>
        <a:xfrm>
          <a:off x="6912135" y="1857806"/>
          <a:ext cx="1727770" cy="3901393"/>
        </a:xfrm>
        <a:prstGeom prst="rect">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6">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1"/>
              </a:solidFill>
            </a:rPr>
            <a:t>Exoneración del ISD en el pago de importaciones y para los pagos al exterior por financiamiento externo.</a:t>
          </a:r>
          <a:endParaRPr lang="es-EC" sz="1500" kern="1200" dirty="0">
            <a:solidFill>
              <a:schemeClr val="tx1"/>
            </a:solidFill>
          </a:endParaRPr>
        </a:p>
      </dsp:txBody>
      <dsp:txXfrm>
        <a:off x="6912135" y="1857806"/>
        <a:ext cx="1727770" cy="3901393"/>
      </dsp:txXfrm>
    </dsp:sp>
    <dsp:sp modelId="{7E232503-F417-48B8-9F0F-E998BB7967A5}">
      <dsp:nvSpPr>
        <dsp:cNvPr id="0" name=""/>
        <dsp:cNvSpPr/>
      </dsp:nvSpPr>
      <dsp:spPr>
        <a:xfrm>
          <a:off x="0" y="5759199"/>
          <a:ext cx="8640960" cy="433488"/>
        </a:xfrm>
        <a:prstGeom prst="rect">
          <a:avLst/>
        </a:prstGeom>
        <a:solidFill>
          <a:schemeClr val="accent2">
            <a:shade val="9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shade val="9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F1C29A-E67E-440F-93B7-B5B358EB9EB8}">
      <dsp:nvSpPr>
        <dsp:cNvPr id="0" name=""/>
        <dsp:cNvSpPr/>
      </dsp:nvSpPr>
      <dsp:spPr>
        <a:xfrm>
          <a:off x="3491" y="77314"/>
          <a:ext cx="1587582" cy="93621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kern="1200" dirty="0" smtClean="0"/>
            <a:t>Nivel de Educación</a:t>
          </a:r>
          <a:endParaRPr lang="es-ES" sz="1600" kern="1200" dirty="0"/>
        </a:p>
      </dsp:txBody>
      <dsp:txXfrm>
        <a:off x="3491" y="77314"/>
        <a:ext cx="1587582" cy="624143"/>
      </dsp:txXfrm>
    </dsp:sp>
    <dsp:sp modelId="{E3B18832-FB83-4A64-9BA9-6BEF123409DD}">
      <dsp:nvSpPr>
        <dsp:cNvPr id="0" name=""/>
        <dsp:cNvSpPr/>
      </dsp:nvSpPr>
      <dsp:spPr>
        <a:xfrm>
          <a:off x="328659" y="701457"/>
          <a:ext cx="1587582" cy="166950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smtClean="0"/>
            <a:t>40% primario</a:t>
          </a:r>
        </a:p>
        <a:p>
          <a:pPr marL="171450" lvl="1" indent="-171450" algn="l" defTabSz="711200">
            <a:lnSpc>
              <a:spcPct val="90000"/>
            </a:lnSpc>
            <a:spcBef>
              <a:spcPct val="0"/>
            </a:spcBef>
            <a:spcAft>
              <a:spcPct val="15000"/>
            </a:spcAft>
            <a:buChar char="••"/>
          </a:pPr>
          <a:r>
            <a:rPr lang="es-ES" sz="1600" kern="1200" smtClean="0"/>
            <a:t>20% secundario</a:t>
          </a:r>
          <a:endParaRPr lang="es-ES" sz="1600" kern="1200"/>
        </a:p>
      </dsp:txBody>
      <dsp:txXfrm>
        <a:off x="328659" y="701457"/>
        <a:ext cx="1587582" cy="1669500"/>
      </dsp:txXfrm>
    </dsp:sp>
    <dsp:sp modelId="{B3FE6642-65D0-4E8E-8EFF-E4769DEE30F3}">
      <dsp:nvSpPr>
        <dsp:cNvPr id="0" name=""/>
        <dsp:cNvSpPr/>
      </dsp:nvSpPr>
      <dsp:spPr>
        <a:xfrm>
          <a:off x="1831745" y="191754"/>
          <a:ext cx="510224" cy="3952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831745" y="191754"/>
        <a:ext cx="510224" cy="395262"/>
      </dsp:txXfrm>
    </dsp:sp>
    <dsp:sp modelId="{81307158-BEE0-447C-B8DE-D7B4687ED902}">
      <dsp:nvSpPr>
        <dsp:cNvPr id="0" name=""/>
        <dsp:cNvSpPr/>
      </dsp:nvSpPr>
      <dsp:spPr>
        <a:xfrm>
          <a:off x="2553761" y="77314"/>
          <a:ext cx="1587582" cy="936215"/>
        </a:xfrm>
        <a:prstGeom prst="roundRect">
          <a:avLst>
            <a:gd name="adj" fmla="val 10000"/>
          </a:avLst>
        </a:prstGeom>
        <a:solidFill>
          <a:schemeClr val="accent3">
            <a:hueOff val="-1785407"/>
            <a:satOff val="6146"/>
            <a:lumOff val="-5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kern="1200" dirty="0" smtClean="0"/>
            <a:t>Analfabetismo</a:t>
          </a:r>
          <a:endParaRPr lang="es-ES" sz="1600" kern="1200" dirty="0"/>
        </a:p>
      </dsp:txBody>
      <dsp:txXfrm>
        <a:off x="2553761" y="77314"/>
        <a:ext cx="1587582" cy="624143"/>
      </dsp:txXfrm>
    </dsp:sp>
    <dsp:sp modelId="{C5617EDE-D938-47C2-A13B-B20CF9243626}">
      <dsp:nvSpPr>
        <dsp:cNvPr id="0" name=""/>
        <dsp:cNvSpPr/>
      </dsp:nvSpPr>
      <dsp:spPr>
        <a:xfrm>
          <a:off x="2878928" y="701457"/>
          <a:ext cx="1587582" cy="166950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1785407"/>
              <a:satOff val="6146"/>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17% no sabe leer ni escribir</a:t>
          </a:r>
          <a:endParaRPr lang="es-ES" sz="1600" kern="1200" dirty="0"/>
        </a:p>
      </dsp:txBody>
      <dsp:txXfrm>
        <a:off x="2878928" y="701457"/>
        <a:ext cx="1587582" cy="1669500"/>
      </dsp:txXfrm>
    </dsp:sp>
    <dsp:sp modelId="{0E7BCB5B-C02E-4A49-96BA-F1219876BCB7}">
      <dsp:nvSpPr>
        <dsp:cNvPr id="0" name=""/>
        <dsp:cNvSpPr/>
      </dsp:nvSpPr>
      <dsp:spPr>
        <a:xfrm>
          <a:off x="4382015" y="191754"/>
          <a:ext cx="510224" cy="395262"/>
        </a:xfrm>
        <a:prstGeom prst="rightArrow">
          <a:avLst>
            <a:gd name="adj1" fmla="val 60000"/>
            <a:gd name="adj2" fmla="val 50000"/>
          </a:avLst>
        </a:prstGeom>
        <a:solidFill>
          <a:schemeClr val="accent3">
            <a:hueOff val="-3570814"/>
            <a:satOff val="12291"/>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382015" y="191754"/>
        <a:ext cx="510224" cy="395262"/>
      </dsp:txXfrm>
    </dsp:sp>
    <dsp:sp modelId="{4233A36D-EFE0-4647-A575-F862B80517A9}">
      <dsp:nvSpPr>
        <dsp:cNvPr id="0" name=""/>
        <dsp:cNvSpPr/>
      </dsp:nvSpPr>
      <dsp:spPr>
        <a:xfrm>
          <a:off x="5104030" y="77314"/>
          <a:ext cx="1587582" cy="936215"/>
        </a:xfrm>
        <a:prstGeom prst="roundRect">
          <a:avLst>
            <a:gd name="adj" fmla="val 10000"/>
          </a:avLst>
        </a:prstGeom>
        <a:solidFill>
          <a:schemeClr val="accent3">
            <a:hueOff val="-3570814"/>
            <a:satOff val="12291"/>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kern="1200" dirty="0" smtClean="0"/>
            <a:t>Internet</a:t>
          </a:r>
          <a:endParaRPr lang="es-ES" sz="1600" kern="1200" dirty="0"/>
        </a:p>
      </dsp:txBody>
      <dsp:txXfrm>
        <a:off x="5104030" y="77314"/>
        <a:ext cx="1587582" cy="624143"/>
      </dsp:txXfrm>
    </dsp:sp>
    <dsp:sp modelId="{DC140F7E-10BF-4ECB-B890-94E65FE426DA}">
      <dsp:nvSpPr>
        <dsp:cNvPr id="0" name=""/>
        <dsp:cNvSpPr/>
      </dsp:nvSpPr>
      <dsp:spPr>
        <a:xfrm>
          <a:off x="5429197" y="701457"/>
          <a:ext cx="1587582" cy="166950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3570814"/>
              <a:satOff val="12291"/>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De 26 instituciones educativas solo 1 tiene acceso a este servicio</a:t>
          </a:r>
          <a:endParaRPr lang="es-ES" sz="1600" kern="1200" dirty="0"/>
        </a:p>
      </dsp:txBody>
      <dsp:txXfrm>
        <a:off x="5429197" y="701457"/>
        <a:ext cx="1587582" cy="16695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1FDDE8-729D-4845-AE1F-EDC46BFBBF3D}">
      <dsp:nvSpPr>
        <dsp:cNvPr id="0" name=""/>
        <dsp:cNvSpPr/>
      </dsp:nvSpPr>
      <dsp:spPr>
        <a:xfrm>
          <a:off x="1967" y="553325"/>
          <a:ext cx="1689166" cy="99605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s-ES" sz="1700" kern="1200" dirty="0" smtClean="0"/>
            <a:t>Agua Potable</a:t>
          </a:r>
          <a:endParaRPr lang="es-ES" sz="1700" kern="1200" dirty="0"/>
        </a:p>
      </dsp:txBody>
      <dsp:txXfrm>
        <a:off x="1967" y="553325"/>
        <a:ext cx="1689166" cy="664037"/>
      </dsp:txXfrm>
    </dsp:sp>
    <dsp:sp modelId="{1A2C974B-E1C7-43EC-901A-AD363EED444B}">
      <dsp:nvSpPr>
        <dsp:cNvPr id="0" name=""/>
        <dsp:cNvSpPr/>
      </dsp:nvSpPr>
      <dsp:spPr>
        <a:xfrm>
          <a:off x="347941" y="1217362"/>
          <a:ext cx="1689166" cy="128519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En área rural tiene una cobertura de 22% </a:t>
          </a:r>
          <a:endParaRPr lang="es-ES" sz="1700" kern="1200" dirty="0"/>
        </a:p>
      </dsp:txBody>
      <dsp:txXfrm>
        <a:off x="347941" y="1217362"/>
        <a:ext cx="1689166" cy="1285199"/>
      </dsp:txXfrm>
    </dsp:sp>
    <dsp:sp modelId="{2183C355-3144-4363-A123-AE70E41C9185}">
      <dsp:nvSpPr>
        <dsp:cNvPr id="0" name=""/>
        <dsp:cNvSpPr/>
      </dsp:nvSpPr>
      <dsp:spPr>
        <a:xfrm>
          <a:off x="1947205" y="675067"/>
          <a:ext cx="542871" cy="4205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1947205" y="675067"/>
        <a:ext cx="542871" cy="420553"/>
      </dsp:txXfrm>
    </dsp:sp>
    <dsp:sp modelId="{98187255-59C4-4779-BD5D-37848E730D08}">
      <dsp:nvSpPr>
        <dsp:cNvPr id="0" name=""/>
        <dsp:cNvSpPr/>
      </dsp:nvSpPr>
      <dsp:spPr>
        <a:xfrm>
          <a:off x="2715420" y="553325"/>
          <a:ext cx="1689166" cy="996056"/>
        </a:xfrm>
        <a:prstGeom prst="roundRect">
          <a:avLst>
            <a:gd name="adj" fmla="val 10000"/>
          </a:avLst>
        </a:prstGeom>
        <a:solidFill>
          <a:schemeClr val="accent4">
            <a:hueOff val="-1975582"/>
            <a:satOff val="22309"/>
            <a:lumOff val="1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s-ES" sz="1700" kern="1200" dirty="0" smtClean="0"/>
            <a:t>Energía Eléctrica</a:t>
          </a:r>
          <a:endParaRPr lang="es-ES" sz="1700" kern="1200" dirty="0"/>
        </a:p>
      </dsp:txBody>
      <dsp:txXfrm>
        <a:off x="2715420" y="553325"/>
        <a:ext cx="1689166" cy="664037"/>
      </dsp:txXfrm>
    </dsp:sp>
    <dsp:sp modelId="{70BAB262-4A90-4F04-B4C8-EE22C64B9301}">
      <dsp:nvSpPr>
        <dsp:cNvPr id="0" name=""/>
        <dsp:cNvSpPr/>
      </dsp:nvSpPr>
      <dsp:spPr>
        <a:xfrm>
          <a:off x="3061393" y="1217362"/>
          <a:ext cx="1689166" cy="128519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No cubre el 23% del área </a:t>
          </a:r>
          <a:endParaRPr lang="es-ES" sz="1700" kern="1200" dirty="0"/>
        </a:p>
      </dsp:txBody>
      <dsp:txXfrm>
        <a:off x="3061393" y="1217362"/>
        <a:ext cx="1689166" cy="12851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AD5FD-1E12-4D10-9D18-82B88AC75D6B}" type="datetimeFigureOut">
              <a:rPr lang="es-EC" smtClean="0"/>
              <a:pPr/>
              <a:t>03/07/2012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38CB0-4A6C-4B4C-A6EE-765AC10747CD}" type="slidenum">
              <a:rPr lang="es-EC" smtClean="0"/>
              <a:pPr/>
              <a:t>‹Nº›</a:t>
            </a:fld>
            <a:endParaRPr lang="es-EC"/>
          </a:p>
        </p:txBody>
      </p:sp>
    </p:spTree>
    <p:extLst>
      <p:ext uri="{BB962C8B-B14F-4D97-AF65-F5344CB8AC3E}">
        <p14:creationId xmlns:p14="http://schemas.microsoft.com/office/powerpoint/2010/main" xmlns="" val="329674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04CACAA-A9F0-4ED6-9E53-AFCBFE9E1000}" type="slidenum">
              <a:rPr lang="es-EC" smtClean="0"/>
              <a:pPr/>
              <a:t>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1A38CB0-4A6C-4B4C-A6EE-765AC10747CD}" type="slidenum">
              <a:rPr lang="es-EC" smtClean="0"/>
              <a:pPr/>
              <a:t>39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1A38CB0-4A6C-4B4C-A6EE-765AC10747CD}" type="slidenum">
              <a:rPr lang="es-EC" smtClean="0"/>
              <a:pPr/>
              <a:t>40</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1A38CB0-4A6C-4B4C-A6EE-765AC10747CD}" type="slidenum">
              <a:rPr lang="es-EC" smtClean="0"/>
              <a:pPr/>
              <a:t>41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BB995E-CCFA-4A25-8510-741885AF1D7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BB995E-CCFA-4A25-8510-741885AF1D7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BB995E-CCFA-4A25-8510-741885AF1D75}" type="slidenum">
              <a:rPr lang="es-ES" smtClean="0"/>
              <a:pPr/>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BB995E-CCFA-4A25-8510-741885AF1D75}" type="slidenum">
              <a:rPr lang="es-ES" smtClean="0"/>
              <a:pPr/>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BB995E-CCFA-4A25-8510-741885AF1D7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BB995E-CCFA-4A25-8510-741885AF1D75}" type="slidenum">
              <a:rPr lang="es-ES" smtClean="0"/>
              <a:pPr/>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6BB995E-CCFA-4A25-8510-741885AF1D7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6BB995E-CCFA-4A25-8510-741885AF1D7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6BB995E-CCFA-4A25-8510-741885AF1D7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BB995E-CCFA-4A25-8510-741885AF1D75}" type="slidenum">
              <a:rPr lang="es-ES" smtClean="0"/>
              <a:pPr/>
              <a:t>‹Nº›</a:t>
            </a:fld>
            <a:endParaRPr lang="es-ES"/>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4FCB92-7C50-46B2-96AC-1E6C7BF2E73E}" type="datetimeFigureOut">
              <a:rPr lang="es-ES" smtClean="0"/>
              <a:pPr/>
              <a:t>03/07/2012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BB995E-CCFA-4A25-8510-741885AF1D75}" type="slidenum">
              <a:rPr lang="es-ES" smtClean="0"/>
              <a:pPr/>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fld id="{964FCB92-7C50-46B2-96AC-1E6C7BF2E73E}" type="datetimeFigureOut">
              <a:rPr lang="es-ES" smtClean="0"/>
              <a:pPr/>
              <a:t>03/07/2012</a:t>
            </a:fld>
            <a:endParaRPr lang="es-ES"/>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fld id="{46BB995E-CCFA-4A25-8510-741885AF1D75}" type="slidenum">
              <a:rPr lang="es-ES" smtClean="0"/>
              <a:pPr/>
              <a:t>‹Nº›</a:t>
            </a:fld>
            <a:endParaRPr lang="es-E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wmf"/><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wmf"/><Relationship Id="rId17" Type="http://schemas.openxmlformats.org/officeDocument/2006/relationships/image" Target="../media/image31.wmf"/><Relationship Id="rId2" Type="http://schemas.openxmlformats.org/officeDocument/2006/relationships/hyperlink" Target="HIPERVINCULO%202%20VIAS%20TRANSITO%20ZEDE.doc" TargetMode="External"/><Relationship Id="rId16" Type="http://schemas.openxmlformats.org/officeDocument/2006/relationships/image" Target="../media/image30.wmf"/><Relationship Id="rId20"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wmf"/><Relationship Id="rId5" Type="http://schemas.openxmlformats.org/officeDocument/2006/relationships/image" Target="../media/image19.jpeg"/><Relationship Id="rId15" Type="http://schemas.openxmlformats.org/officeDocument/2006/relationships/image" Target="../media/image29.wmf"/><Relationship Id="rId10" Type="http://schemas.openxmlformats.org/officeDocument/2006/relationships/image" Target="../media/image24.wmf"/><Relationship Id="rId19" Type="http://schemas.openxmlformats.org/officeDocument/2006/relationships/image" Target="../media/image33.wmf"/><Relationship Id="rId4" Type="http://schemas.openxmlformats.org/officeDocument/2006/relationships/image" Target="../media/image18.jpeg"/><Relationship Id="rId9" Type="http://schemas.openxmlformats.org/officeDocument/2006/relationships/image" Target="../media/image23.wmf"/><Relationship Id="rId14" Type="http://schemas.openxmlformats.org/officeDocument/2006/relationships/image" Target="../media/image28.w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5.png"/><Relationship Id="rId7" Type="http://schemas.openxmlformats.org/officeDocument/2006/relationships/diagramColors" Target="../diagrams/colors10.xml"/><Relationship Id="rId2" Type="http://schemas.openxmlformats.org/officeDocument/2006/relationships/hyperlink" Target="HIPERVINCULO%204%20FUENTE%20INV%20POBLACION%20MUESTREO.doc" TargetMode="Externa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slide" Target="slide26.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Layout" Target="../diagrams/layout13.xml"/><Relationship Id="rId7" Type="http://schemas.openxmlformats.org/officeDocument/2006/relationships/slide" Target="slide22.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slide" Target="slide20.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16.xml"/><Relationship Id="rId7" Type="http://schemas.openxmlformats.org/officeDocument/2006/relationships/hyperlink" Target="CONTACTO.docx" TargetMode="Externa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ULTIMITA/TESIS%20prueba/ANALISIS%20ECONOMICO.XLS" TargetMode="External"/><Relationship Id="rId2" Type="http://schemas.openxmlformats.org/officeDocument/2006/relationships/hyperlink" Target="CREDITO%20DIRECTO.png"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ULTIMITA/TESIS%20prueba/VENTAS%20Y%20COSTOS.xls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ULTIMITA/TESIS%20prueba/ANALISIS%20ECONOMICO.XL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ULTIMITA/TESIS%20prueba/ANALISIS%20ECONOMICO.X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ULTIMITA/TESIS%20prueba/ANALISIS%20ECONOMICO.XLS"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ULTIMITA/TESIS%20prueba/Flujo%20de%20Caja.xl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Layout" Target="../diagrams/layout4.xml"/><Relationship Id="rId7" Type="http://schemas.openxmlformats.org/officeDocument/2006/relationships/image" Target="../media/image5.wmf"/><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Layout" Target="../diagrams/layout5.xml"/><Relationship Id="rId7" Type="http://schemas.openxmlformats.org/officeDocument/2006/relationships/image" Target="../media/image8.wmf"/><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1.wmf"/><Relationship Id="rId4" Type="http://schemas.openxmlformats.org/officeDocument/2006/relationships/diagramQuickStyle" Target="../diagrams/quickStyle5.xml"/><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648784"/>
            <a:ext cx="7772400" cy="2494464"/>
          </a:xfrm>
        </p:spPr>
        <p:txBody>
          <a:bodyPr>
            <a:normAutofit fontScale="90000"/>
          </a:bodyPr>
          <a:lstStyle/>
          <a:p>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3100" b="1" dirty="0" smtClean="0">
                <a:solidFill>
                  <a:schemeClr val="tx1">
                    <a:lumMod val="95000"/>
                    <a:lumOff val="5000"/>
                  </a:schemeClr>
                </a:solidFill>
              </a:rPr>
              <a:t>ESPE</a:t>
            </a: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
            </a:r>
            <a:br>
              <a:rPr lang="es-ES" sz="2400" b="1" dirty="0" smtClean="0">
                <a:solidFill>
                  <a:schemeClr val="tx1">
                    <a:lumMod val="95000"/>
                    <a:lumOff val="5000"/>
                  </a:schemeClr>
                </a:solidFill>
              </a:rPr>
            </a:br>
            <a:r>
              <a:rPr lang="es-ES" sz="2400" b="1" dirty="0" smtClean="0">
                <a:solidFill>
                  <a:schemeClr val="tx1">
                    <a:lumMod val="95000"/>
                    <a:lumOff val="5000"/>
                  </a:schemeClr>
                </a:solidFill>
              </a:rPr>
              <a:t>“ESTUDIO DE FACTIBILIDAD PARA LA CREACIÓN DE UNA ZONA ESPECIAL DE DESARROLLO ECONÓMICO EN LA PARROQUIA SALINAS- PROVINCIA DE BOLÍVAR”</a:t>
            </a:r>
            <a:r>
              <a:rPr lang="es-EC" sz="2400" dirty="0" smtClean="0"/>
              <a:t/>
            </a:r>
            <a:br>
              <a:rPr lang="es-EC" sz="2400" dirty="0" smtClean="0"/>
            </a:br>
            <a:endParaRPr lang="es-EC" sz="2400" dirty="0"/>
          </a:p>
        </p:txBody>
      </p:sp>
      <p:sp>
        <p:nvSpPr>
          <p:cNvPr id="3" name="2 Subtítulo"/>
          <p:cNvSpPr>
            <a:spLocks noGrp="1"/>
          </p:cNvSpPr>
          <p:nvPr>
            <p:ph type="subTitle" idx="1"/>
          </p:nvPr>
        </p:nvSpPr>
        <p:spPr>
          <a:xfrm>
            <a:off x="1357290" y="3643314"/>
            <a:ext cx="6400800" cy="2214578"/>
          </a:xfrm>
        </p:spPr>
        <p:txBody>
          <a:bodyPr>
            <a:noAutofit/>
          </a:bodyPr>
          <a:lstStyle/>
          <a:p>
            <a:r>
              <a:rPr lang="es-EC" b="1" dirty="0" smtClean="0">
                <a:solidFill>
                  <a:schemeClr val="tx1">
                    <a:lumMod val="95000"/>
                    <a:lumOff val="5000"/>
                  </a:schemeClr>
                </a:solidFill>
              </a:rPr>
              <a:t>Fanny Mercedes </a:t>
            </a:r>
            <a:r>
              <a:rPr lang="es-EC" b="1" dirty="0" err="1" smtClean="0">
                <a:solidFill>
                  <a:schemeClr val="tx1">
                    <a:lumMod val="95000"/>
                    <a:lumOff val="5000"/>
                  </a:schemeClr>
                </a:solidFill>
              </a:rPr>
              <a:t>Unda</a:t>
            </a:r>
            <a:r>
              <a:rPr lang="es-EC" b="1" dirty="0" smtClean="0">
                <a:solidFill>
                  <a:schemeClr val="tx1">
                    <a:lumMod val="95000"/>
                    <a:lumOff val="5000"/>
                  </a:schemeClr>
                </a:solidFill>
              </a:rPr>
              <a:t> Sánchez</a:t>
            </a:r>
          </a:p>
          <a:p>
            <a:r>
              <a:rPr lang="es-EC" b="1" dirty="0" smtClean="0">
                <a:solidFill>
                  <a:schemeClr val="tx1">
                    <a:lumMod val="95000"/>
                    <a:lumOff val="5000"/>
                  </a:schemeClr>
                </a:solidFill>
              </a:rPr>
              <a:t>Julio Andrés Mora Reyes</a:t>
            </a:r>
          </a:p>
          <a:p>
            <a:endParaRPr lang="es-EC" b="1" dirty="0" smtClean="0">
              <a:solidFill>
                <a:schemeClr val="tx1">
                  <a:lumMod val="95000"/>
                  <a:lumOff val="5000"/>
                </a:schemeClr>
              </a:solidFill>
            </a:endParaRPr>
          </a:p>
          <a:p>
            <a:endParaRPr lang="es-EC" b="1" dirty="0" smtClean="0">
              <a:solidFill>
                <a:schemeClr val="tx1">
                  <a:lumMod val="95000"/>
                  <a:lumOff val="5000"/>
                </a:schemeClr>
              </a:solidFill>
            </a:endParaRPr>
          </a:p>
          <a:p>
            <a:r>
              <a:rPr lang="es-EC" b="1" dirty="0" smtClean="0">
                <a:solidFill>
                  <a:schemeClr val="tx1">
                    <a:lumMod val="95000"/>
                    <a:lumOff val="5000"/>
                  </a:schemeClr>
                </a:solidFill>
              </a:rPr>
              <a:t>Junio, 2012</a:t>
            </a:r>
            <a:endParaRPr lang="es-EC" b="1" dirty="0">
              <a:solidFill>
                <a:schemeClr val="tx1">
                  <a:lumMod val="95000"/>
                  <a:lumOff val="5000"/>
                </a:schemeClr>
              </a:solidFill>
            </a:endParaRPr>
          </a:p>
        </p:txBody>
      </p:sp>
      <p:sp>
        <p:nvSpPr>
          <p:cNvPr id="1026" name="AutoShape 2" descr="data:image/jpeg;base64,/9j/4AAQSkZJRgABAQAAAQABAAD/2wCEAAkGBhQSERUUEhQWFBQVGBoaGBgYGBwYGhkdHBwYGhoZGRgdGyYfHBwjGhoXIC8gIycpLCwsGh4yNTAqNSYrLCkBCQoKDgwOGg8PGiokHiUsLy0sMSwpNSksNS80LCkvLCw1KSw1LCwpKS4sLCwqLCksLCwsLyksLCw0LC4qLDAsLP/AABEIAMIBAwMBIgACEQEDEQH/xAAbAAACAwEBAQAAAAAAAAAAAAAEBQIDBgABB//EAD0QAAIBAwMDAgQDBwMDAwUAAAECEQADIQQSMQVBUSJhBhNxgTKRoRQjQrHB0fBS4fFicoIzQ5IHJFOywv/EABkBAQADAQEAAAAAAAAAAAAAAAABAgMEBf/EAC8RAQACAQICCAUEAwAAAAAAAAABAhEDIRIxQVFhgZGhsfAEIjJx0RMUI8EF4fH/2gAMAwEAAhEDEQA/APnbXAI3VP5h2kxFQfWLgkGB7VW+tRpADEd4H6UFen0u4q9xsAwq9p9hR2q1QnaOBXmjAgMRAHGKrLEsT5oJia8JqR/nXg5FAJqtQFuDBJRcAeT7fSidFvbLCB4qjTvln4LMT9uBTTS2sSZoIgs+ApVRVTXfXHYUVcuY8ChbWnLtCiT4Heg8uIX9lqy3AECiz0m5/wC5+6WOWBz9AASfyjIq3TdJUGfmBxiQoIn23GIHuM8+xNeOBZ0TThHW9dkIGkAA7nYDATyQSD4mAeTE9R01XU3LSlQB67cltkfxjE7CcZyDgmCDTDXuxVNx3BBCjgLOTA7f54FJ/wBpZbylCUYH0sDxPj+tY8F88ed/L329H22SCfqe0bAARIwfr57V1zXh0Ybdslo/8oJlvtx70bft29Qzq3y7VxGI3lRbS4vHqCjajgiQYAIME4BImu0L2lRGWJl1KsHV9xiQVJU8R6foavXViZ4Z2nq/HXBhVqAgRAhl5IacCCJUiR3zM4wPrRf7QyWflQybpe52DDAQ+QCxJg8wKu6HpmWboRbjCQLbgiRBBCuY4DTAnmm3WrunRGKzce8luYgi3tVQUncZMqMdh9q1Qz1jUdyoIPJPY0b06/bN714CkThmGeACoMH3qGj0ysjJaS4Apl7gXeJMYOQBBAjNafqnw8z2ItErYRAzyuAASVOwAmYzKlh59gW/Ht6y224NQLwAKpZDMVWGOSxMnEz7gdqzV1Sih7e4b+DPBHIwBwY+xWmvxL0y1pylo22F8PLEGVCx6UPYsY3bh2aIERQ/TWvKHS2FLMyus5OCY2+/GDyJ7xQUp1htlgFrhPqLes8bmAjwQcz9Ks6dZbfvDGQZkk7vz8+9EaPpbISl62RtP4jt9JMTnvgfhBqaAKzBGVozA3DExIlRMEj+dAbqNzW0n8K7gFnI7k/TNLLdg7QZ7EH70fJOP1oS+SjQv4eT4nvP1oK9Hfg5BO6BU9doYb0GR5PniDVeohW9IwINR0+uLHb7Yj280FPVcOfoCYPH+e1D9JVGu+o/QcT5+9GdR02yWA3GO+AJOJ8mqOmIEuC5dBI5H15E0EutA/MIbHtOT7nx9KWzsYFcQZHfj60S83LhJMSZJ8VZrdKgRdjbjLSPEEgH7qAapM/NEOimnWdK155xMY/sOyWzncUn+EJIHmDu4mvKitn2rqu51gYYhZAqVy/HAAmvNx7V4oO6T2oJs0LmZNVRVhM881MW45oKorh3PgHiuND6l2KlE5bBPgUF3Sre4TGPemVwkkAYHc1VpF2oB4EVJ7uPrQMtP0lGTdduPbX+Eqm/dmAOQAcN549wDCx1K3ZjarqkqWO472WfXBgDjdECJ9xNEdWQ2dMm0Z3mJk4El/b8TIfOcd6TdMT9s1dm2wVA5Cs3qOfzxJxjGaziOLOffv1DNtS227YYEE3BclvxEASASRORt5+3MVPpukhoPPb/AD6VfqtHctb95i6DMPDb0j8UkyQRII+n0NrdYGotPaKxfIIVxwGEY3Ae4njvWgKuWBc2x3EDzjv7Uo1PwpqN+6QAMgyfSMngT/uadfD/AE+8i7rxUEKB6ZJMSczhfsM13V9bYun5bsAy8yW27DG7cVGCB+REd6DMa7TgXmstLuuWZJ2ywB3BSBkqyzJ7/aiNJqmU/K2fMtkhthaDwFJtFfUrESJ7xBBPBa/GAtgJprK/LQelriy5Mchh/Dknaf8AURgQKp6foPmqSzBWB3j+HEcAniTByarakWjEjdX7RXpyoouubh7bN6zAhm3EcSNyqcdhNYrW/DJW9btW9wF5QQGjE4K7hh49vpzNU3i1hShbazQdvqCqOZbMfl+s010GvUfsqi6Gt3bqq6gLHIDFpAO87hkREd4k8tovT+SJmYiJ2np9+fWt2KOlaS5pCf2iy4RWMtDALkwSJzMdxEDvkF9qOv6UaJ7KbkWfwLJYk+oQx5BIz27cYpJ1v4hL2UtsxYpHqad8gsGJJ8wPT2DfmBeIYbVUAEB1CgBY4P1O6RXYqq1xGpvfMDevb/HjOBtUcDEflU73R9TaT5qWjBWCRBIWMg5x70rv3mXk+kfT+1FabrDGDvI29wTgf2oA7WvcNIJDDv8A71avUxvk8+fzx9M/eitX09iBc2EW2EoxUgN39JIg4zSS4I5/lURMTvA0+m1qmf8A08DB9SyewjdAqj5RJBUiSTIY7YI7TgMPf86QAEDiRV+ke4PwNHPJ89pqQS9so/qUmOR9sZHbINVaZNpn6H6x/SmF/SNcRCbiglchmgsQT9vwxBPigNQ5R2DADbgjxGKBreRXXBhoHIHbMUqu3sZ549j/AJNUafq4BbcsgiI/kaNYWnk9zx6on9I9v+aAbRKC0kSomfbBg/SYpx1LSJcYbI4kwwYKPUQJBPlIBzg+JKOxfay+P+aOs9Sb5R4UFjx75/rWFqROpE5ehpXt+3tMRtG3jn3/AMW2tcigLsBjvXlBBPPNdW7z1QNWBJ+9ehl8VFb7E8YFB58lVwTk1BrK/ccVK42ZjIqo3O5oIXHyMwMzio6C1vc9gvJ8mqr94xiOf8imWi0xRBxnLe5oLj6cdu1VC5JE9iKtvPFCpbJ45P8AgoND1nqatYQbmhb6n0jdBKuJgkfwhh9YnijfgjoRvOrG1st2TuB/i3Bt4O6AfIxAgmk2ltAqqZJALSIKksACd0jAAwRMyxkgitl8JP8AL9TOBaBgie5bDjHaOfp2qlY5yGHxTpLZd724wqjapI2g4DHiDKjI54pdpen20uEbFZhEtkEyAcgEZzzzV3xHqAL7oxV1Uq5XaMgnz3z4P1qXSFDuzFydzEk7cT375+tXDX5Ho/dhQTGCCY+k1866/qEfUuBeDKDEEkgeykDKyAcSK+oX2Fu2zBWeFOFAzjjJFfJrqWtQy/Kt7Jd4AEA7iCsAN9fagj0/pAeWUyobgAgR6R3PMkdvNE30ubW+UAVUiGBwZnkkwMzj2oyzZVU2kd8kmMzKxB8UBqtSSJ3s/YkzJzx9zn3oPbbuy/vFcj0+hV3mCYIBg7WJKfyMTSi5q2BcLhWcMAMQV3bSDyCJNNdLq/k3TlkDztDwCEhgPmmAGOBE8YyOK96108FkIayLRX0hH3ECSANgJO8wTAMc58AHqev6gqC6oyngvZtsWImW3MhJYmZM570X0/ryXY+cGDgMN6KkFZlQUGwSCTmeI8UKUuKrrMC05T1GAST29yFHPt3ImnTaZ92UCgdyRtn/ALuP1rH9CkfTGJ7Nk5kZrxpQCWvXX8BLQWOOdz5jOB7ZqXTb2lt3LbtfLIGQkfJJkAglTLe0GJGcbs0EbM3NrqOcipr8P7wSMQTx257eKidGZiYm8+X4MjbfWrubtu6+9vxetpaOB7mMe0V5qLA1Vo7LapqEliiLHzF7wsk71ySABKzxtyLY6XAKncGzGYAOOftVundrTbvmEMOCMkR4PY0toxzptMe8dse43MlVjSMcQfpFGXdENmZ3eDxGf9qep1tXZZ0y3HblhvDOBknajATEkmJ70P1HoDNcLWW3Ix9KPFq6BMAG25BY+6bgfbio/cRW3DeMenj6ZwY6iKxcg54/T8qI6mi3rha3dT1QYY7YxnJxyOB9qN1fw82/5fzbfzhH7liVaSPwhiuwt2I3DIjNJh0O41zYFIbMhgVIjkGeCPFaU1aX+mffX9u0xgJe0jK0HxIIMgjsQRg1bpEM4nFOOoaA/KsgLlAVMDOSWBjxzn6+1BJoWUncCojkjiRI/StEIXiJWcdvt5ozqLWAoWyxIkE7s5gA/YxNK2So7ajEZyvGpaKzSJ2ledSe+a6hya6pUGLUg8Cqo81G4oP0oIXdQCTGaqZqnd4xVbxFB5o7Ae4ByFz7U5vXgOfsKV9JViCwMeO9GOpMlqCNsF2zPsB/T3q93ASAQAMt/qYDaGCN7kkCBkCSYNd0vUbbi7RuyBHMziPvMfemFzovy7pBmCSRuUwR/wBDZVgVYHE/pWczHFiQKNSGWSoLHMmWYgYABxHvxwMeT9B1Bhh/SAADkHzkgdyR71BNEFB2Agg9z9+wG0Z5/vQdjpF0tuZecQDMR4ycVoH/AE/WnUXNrMWxC+kSD2g8x2zitl07pupRoLqV/OfrjFZv4H6eFuFmBkyBA+knn3Ar6Bc0u9CpJAIIJHMd4Pb60Cb4k6/+yWd7wSZCgZzwCR/pnBPuB9Pn+kvqCuAwuDeCSPAlSTw4BEiTyOTU/iUBbqvf37drKFEqpgAghSDhi2RiIMdhSNmNxg6blshS4DOYDAMNqSxH8PGTEUDDWmCIaRwBkwORyZ7/AJzS+/rWQBVO0xM4kGWg7uVO2O/ep3Nfcu/j25ksVAGIBn0gAiODGZzQd2+jMSEhi5bcDnbxtjiZ7/zoIrqLoU22MrMwTJEGY+5P3pp0XopvldrRL7WEj0jt6OT35IExVVu0LdxgxJBRSpPKZUg8xMCI4zTjo/UV+cl21m4zNvDgkqIhNrDPnPmJPFB58W6K1bUpaYuqhQWOd1ycwfABbAEZnmKRDSBVBDBv6e1O+voLttGQD0sVaCTkgGcn2OYE5PelL2tqyPvP9P50BYOFn8YER/qHYST+Ice4+mT9JqNm5h/pMr/fxHMexpWLZDeoBx7iYEfSmMlsP61PvB44Uj2HB5xg0FaXBdYlgPsIA+maD6pYAYAYET95prp76rdKWwAsGJAZu0yTP6QKp6rdXfMAMUiCoiZGRiBgHBHegF6Nd2OCdxTbcUlQCy70dJiRxumJzFH3PnWEJGp3IW2zbuE5iRImUJUTkA+mO1LBcggNbCjsRI+uSSDRNjSPakqUvIfxIwHrA4kHuJ5UyJMd65tXS4p4oiJ7J97TumJK9TcyeTNO+ifFLK1sXQhAZQ9wrLm3+EqTy3p474HYRQHU+n/LfaJG5VYKcldwB2t7jjIB4xQ7p6YjPar2pTXpvG0wcpH9Vs3rf71H9DGAyPInmDGQYztMUBZ6k+47y1wMII3Z+okEA89u5qrRdSe0TgPbeQyNJVwD3ggyDkEEEHimOs6baVLd1GItuPw5ZlYAbknAMSCDjDD3pF7Vtw36eU++ny9AvuaJXJFotuGdjAbj/wBsYMDtyeY7CGs6S1tFJVgWBOQRA+nORBB4O72q669vBVJby5J+npBA/OatT4ovBDbldpCiNgwBOB4Ge1bII2fNdTsX7Jy9gbjJMGBPsO30r2gWzUZqLXFAljntXjN7j+tB4zTPihNQZBA70W3FCB5uqAPegc6KyERV8Cqr7yYosLijep6y1Z+U2l25b1uCxIIMhc8AiDjmD4qJnAWdP0+DzO0ge7MNoH12lm/8a0mutpcVCFAa0m3M+qZ9XnkxBNBXep3GfeCWYDnnb/q29hIH86Rda6gS3dT7YBn2+tREdMg9urPbACFZ3STAGASY8e/5U3tdTLncLRBxkDGTjiPf/BWa6HoHuluNoydxj2wT3z/OtjbuoEhDKqDMx3IzHOYgCJMD3iw03SNMruzpGySoHcAAcxic81rNPb4rK/CCAWhtMhiT27+Ynx5rXIMf2/pQfJPjlLmo1l1SNgtW1gbgVgliGJgQSOxz9s1ntJ0pTlQDIM94wR47mmnxRpr7a3VHdukidpJAWMKScCAJOYBJ7Cq+ihSpDv6YIhWntJ9IkzA/WgWsSNMUk7UujaCcZB3CI7sAc9/qTSe3cVZZWcPnBVSveIbdI7Zia0mqa1sdFUsp3Od0bgVUxnPf/isxcWMHmgcjU/ONvfOFlyOWJjI/8YAp/oNM1k79ptgghSCAxWG3Z85USYETWT0d/aMmcR/h+lNLesuOm2HKjImdvYSZH07+KBwmtB2i4QQCOB6QJ8xJgdgP7Hn0PzWluCe2R9p9vOaV2NMWYbriDGZaSPaFBp/07TKdiq4JDHkROBkA57Rjx9KAxPh2252gtmPEfQ+01EdK+Vgtv+mAP5/8TTCzYgwbijyN2RnEiO9XnpwJHq3bvr3k58YoMh8S/DrrdF5TutXc7wD6TwVaMzMZ/wB6RJbbvmMf4a+m9FIBOnClg2ULkNjyvYwM4NZ298M3bd5wybwAzhvOwbiMdiTtjmY+4Z5L/wAsSTyfwxM+Z7f81a6hhIynjx7H70N1NVNwlZ2n1CcHPaj+h3GtLdvIYKhUQ/8AU5yYIjFtLnPkVnqXmlcx7ztCYH9cRrtu3fRIW4i7jHDKTbI+kpikW0j8R2r5rcfCnW9wWzd2QZAGxFQzn8KqB+lJfijpjC4wtqmTgHke4Xt9ajRrNKRWej06PIllNWwmAZ29wIEff3pl00fN015MqbQN4PjacBQjyMTwu05YiQcQp2wf8ii9BrTbcttDhlZCDgFXUqwwQQYJz2pq1tNfl59BAMMTzwKs3iCIBJI9RJEc/b3+1NtPpdLdDIGbT3TGz5rg2gdw3A3As5SeVGRzmieg9CtW76ftai4ZMW/UZkekyuCODPFKasWma4mJjr97wYVpoyo2kW3IxuFy2QfEFhPHmuph1v4buXb7vaUIhI2qCcAAAfw+1dWqGP2xUbzgCcCoOh57V6lsE8UECTFe9LtTcZuyiKq1N+XCjOMkUR0yYaJGfzoHmn6kttWBTdunvESInB5H5VD4b0oclXAIIjPaJIb7ZP5jvS8zGRFEaLVOi3PllQ0CSxIASYYyO8lMcQTVLcgRp9V8u05bO7v4w0CPsRNZkM1x/ecT78ZNHsWuLllYAx6Zxz7cc8T3r3puigl2UQPwSRkjP4ZlgYI8T5girh1p9RtQIgOw9yT6omD2x32+/fFMrsW0VSQSJJ7FmPPfsMD6HzSm2k284/EBH5fzozX6c7p/hcSGHBBEk/8AFBvfhFhsWBj8q1r2yUYLltpgEwCYMAkAkD6A/Q18o0nW2tgNZddgHJaQYaNu2c+n2zzPh+vx/eHa1gEnnsWAB9fcrPtuHtPHPxunGc522ehH+P1ZiJjE5IOqJdvWTdv6VrN93+WiAN6rYG/KFZlQbabgSTDbgCCTntCjDdI+WR6ZaRE+8e0fpRVsAfMVLsBJjI/ERJIAOJGAfr9BbpRb3oN5hW43BebrI7fi4gbieYYc81H73SiOnwWt8Bq2nMREd5XeumzcDrtDTuAYdsdjjPmqtW02/mMF3O4T8K7cCS07cCIETzOPBeu1BVVc3Cz3IxIMH92wZfBILL9jnkBdcsubg3sCrekmQ0GPScf6THHv5rp09SupXiq4tbStpW4Lczzp/SGdwtuAvcoBBMZAgk8eP58rNTah25cAkAkyPbPc1d0+09lw6sOGBYcDHeRyDBBiJAoq9ftkRaInBEkAnEQM+QfPPmtGRWHYNA57UZYvjuRjIJEj7juKCa9cLNM7jjg49h4qLaa4VDlSQxIBjuOaDbWeoo9sMb5cgRs+SFUdvTDd/oKt6f8AFQ0123PqDuqsDyoPec8E1m9M10WAjBVt7i0wJBEA5EkTEZgTFO7up/Z1VrVxWJKupdeVXIEHgmI/Og1t7qNljBtRubbDyuQSw2ntwf07GknT+tfJ1RRhc2OPwk7zn1BjJkd5Enk+KAudcW6Xa6SfmruCK2BE4I8ztMdx4OKRdZ1wJT5bMBtznnJjPP50Db47W18y2bCgrtyy/mAfBGeffwaVamUsWUH8W68f/I7EH/xtk/8AnUdG8D59wt8tPSqgkG63Py5j8Pdz2GOWFVvrzcO5gAYUQJAAVQoAE4AAFYTPHeIjlHrjl558O6egTo3jH0IonrXV3JVWz6T6wJPjyO1V6bTyAf0pX1/Vln2dlxHb6zW6Cy4pnGRnM/5+tR+b9jUzaIQYyzEn6cfrn8qrtsF8k/WgsFr07pH0rYfCPxr+zJduX2DMqqlkBRuwMlmEEgAKM54ExNYlX5rwtHtVL6db/VBl9l6bbOqtLqA14fNG4j5Iwe4BYSRMwTyIrqxfSPi9lsorXr0gRiD3Mct4iva4J+G+Kz8utiOj5Inzzv8Adfir1MfdSSBJx27VJmMGDHvU6g9ekoFtW47cc0Z0w/iMnnHiqyf3TmOxio9HAdMn8qBhfuEjmq9As3EnO4hY8hvSR+RNWOgGBJploOkGy9u7da3yrW13TuPIJKgwFgkjkkRGZFL8sBVpNJ8oEuJtvEsASARMHiYIJ/TFM7ZV3JtRBnaSTxwoHg+31oXX6khgp3WykbfWWB8k95/Lx4onSaQIAzqpLgw6g4ME9+8Z4OMVcMNQICjusqR27Gc9qstbXDI+FmJ/0kSPuCJEDyPFBWdzkOV3Dx3Pvt8e9Re+WDLBgmfp3nig33Rulae8iQFcLgEQBjsI4+lN9R8Jad7bDZEqwx2wRInE/WsX8F9XKfuwsoCx4Ytx/eK2lrrlu4rJcQ7Sp3A91gbuP+6IB5xQfFtVo1tkKQQNqYMDkBpPmQf5USenJ6GiBEEHtEwfvApj8Z9Ws6jWJa09sKLWGYREgAECP4QF88saq6fpmvEhVkLggnn3EfnigEs6S3bdWZTP4iAJBX3+oB885qnVdStgINrKBPqUgFzjLTgAeKf9X6fftWSyIQpU2zOCQwLEQciSx8zGSeyzp3Qt1mzeYFGR3Lxu3QhTYAIOSzHPc+KBZotYQYRVD9pzkSIWcbiMR5x3FF9Q1hO9rSbNjDcQQSJ4BAAzIIx4g1pen/DNlrRe9bay4gstwkLcHA7iJIM+CPFKen3VtEO6reVX3MjDJwyqSw5IJ5afNAMeoOWRHQLuUANO5t0QJI4JkSPenHS+mfJn573LTXF327akqTt5DuJK7pAIBBGOK7r/AFL9rS2LKi3cUkvggBGYcHG8rEkgCqur2hau2n0bPddTtLOoIZuZUdw2ZxzQW9U+JFvqwWyUuxuElrh2yMEs2YHtXanTNqLLu5/e24lQBnAzGO/86X2tE2oviB+8XnYxHoUfigjAgwAD2irbd35bsUJIIIzx4mKBJr9JsKMDIZQRBmOQQfHHBqXTNAbjGW2oo3O/+lQQJjuSSAB3JA70anSWuuSowMuzGEUeWb84HJ4EnFR12qVV+VaJNsNLMRButmGInCgTtXtJJyTGN7zM8FOfp/vqj+kvNdrA5EDZbQbbaeF5ye7E5Y9yfAAHtrRnYbgI2ggc5z7UBcYNGYpnYswBBmQOPp/hrStYrGIQK6Zdh1kSNw5nyPHaknXtUf2i4zrtLOfSCMZ4EU/0lhTuVoIyDH8qIbpln5nzNgLY54kdwPNWGSvKWgnDREHuBx35iqAtsCXLO/8ApHpUfU8mtZ1HoVu6ZAKmIhYA/KOaTazoLBlSGYNPqHpgwfxH6+1Ap0lv5jqBIDMBhSeTH+fSrNZaVGK7t5B57Y5ittc6KlrQMjXWu3LhUhR8sbIILjdtnMTHn86V9E0WlS5cu6zT3fllfTtIeG91Qj+RoE2i6beZAVt2yDJBJE8mupxorRCCEuASYBBBAkxIPGK8oM8zV4Sat2V0UAl+6yo3pmQRzEe9EdGXbZAjJobXX9o7/aj9GvpUkx7UHr2Rnk/fj7UV07qz2oU+q2P4cAiedrRI+mR7VXct+f51Qy1ExE8xo7WttsGuKWlfV8v8RAngQJ5hp7QJ8ke3p9jK7D0PBknuf4hzmPPOfpSjTalrbh0O1lMg1pOmdaW6PUiKyq0LBKxIYsvO0hVYZBHfP4apa00jPNIvpWmU2y29UuGGLNA+Sh+Z61U8napbiYiIOau13QHU2bhi4gVFefSZAhjuJls/+QjIzQvTerEb7YL3muEuWe0NoLRNzdJaIxLYgzAqel6n+0RYKhd912Zg2YGT+84KlmJ7ZQZJzXnxGv8ArZjlny8u73m22DXp+lZIZdpkj0fh3DvjzmB3MD72/GHXjpdORbA+becNbwQUxllx+IHIPv8AaiOra610+2u1Eu333FJkhNucj6wIkGe4mk/SuhXephL7uQWJJbsox6EUgggOPb+/qKMt07pKFBf1G5WLqGVYm4zboP8A0dpEZLExiK+mdK6bbS0raVQQY3Cc7hIYk98gSOPoBWU65obelcWrblmbGyeGUqYiOCnaZiDRPw/8Zs1+5bFv5cB3naoQBeSQOTAwfJjjNA/+KrkWGe9ysFRG8MxAAAX+LJIz5NJm1q/sw2yRv3FVG1gElgI5UFtp3EnMSYof4g63866lxSzWVQExCgtDY2HJKlgZ4xxiaSozQ7sq7bm5RkAxCmYwWDDGccTOKCx/iy5fQJdw1tD6y5LMCGGZECDtER3NINJriN053c/mDNE3NIpt3CoGHBBB7esE8Y4HbOKBs2Y/OgaWpwQTjj274ptbX5iyPxL+KMT4MDvz+VK+n2HuHaiszcwoJ47mKd6DpxCOS4S4mTsb5jBe42oYBJ7MwxWdtWlZxM79XOfCN04CpbIgrhvPseeKos6AQXutstSRuAlniJW2DEkTkn0jueATLvxAgUBULnHqvEH8rawB9CW7Up6jrWuEu7buB4AA4UKMKPYYqmb32iMR590b+fgbQr6h1I3CEUbLSnCAzmCNzH+J4P4j9AAMUre5nmrLj9xQjtWtaRSMQhbdbuMVZor2ZkmCG+pBiPuCR9YoVbkT3mPt9qO6X1DZetlsrPfMeDHBggSO4mrB50+1CnaSV3YiYkiSPecH2mKtfU+qKY9d1Ya8TuVgwDiI9MjKGMSO/nnvWd1Td+9AyF7wa4as+aSLriPaibV8ESMGgd2dcIIYA/pXup1J+UTbCqylfHeZxkxjn2pE2oIrn152mKAo6m4csZY8ma6lYuE5/vXUArUNc1A81W+s3GFEju3b7VC8fTAiTQUblLzkx39/YU6XTZBJJjtwP5ZoHRWRuHtTBLOWJzJ96CDyT49q8uDNWskVU6RQQJpz0vQq9slSFcptIcwJ3o0zAAG1Tyf60lJo3Q6BrzwqM0ZhZwJ8+MxzWepGY54GivdXXcLdoz6AtxkEB2XAIEeBmIkk84px8OaTc98sNsC0ilh+GFLOCJ//ACFi05EeKQ6LpQsWn1Fw7WDRbTmZ3wzEH/obHPpPAInfW9YtpBsQAkDb6ZEtDM23v6iTmOTmqaXDP08o9ff4TLE/HGvVQtq2fUC24gghGB2xiQByZ+k+zDpnxXc0/T3tI1tblsEfM3bizHIZR9CD6o+nakHVOk3HuM1sbt7mQIJBJn1LJgGZpFqtDc+YUaMROY25gAk8fSt0DLmrK+q6zy8O7gktcmeTM5yJ8DxT7/6dH9418Syj0QBwxMz+U57SZoPQdJF7d8+6pS1tSTIUYAa4ZABcDAyI8kiKO1mnNhIshrQO5rTAgC4flggNEA8sSxE+kDiAAu+KLasQtthtMsTuME7jhgcjaDG6YIUDFY2/qXdQgeQsqghfwkyRIyDP860vQukHUpcu3LgUlTAdoUSpiVBkRjHuJkV3TfhRbIL3v3yyBbRQQrtuXktB2QACRjMTJql7xSMhboND6GNx9loq2yQWdgDJKIMNG0gsSFBxM4rm1tobRbs78wGunHuflpA/+TMKlfvm7qSxEu0rDQQPS3pHpAgQIAEAccUHoLQnaeRgf5+tU/Tm2957onEf1M9/hCc9QvXdVuMCpeE/0iEQfRFAX9K90GqZAdhjcpU/Q8ihdSq8Az9RUbNyK0rStYxWMIXOn6VX8qf6/Tv+lXg+earV4I/z71YLrmKqDYou8Mxj2/5oU/TNB5f0hXJ489vMUT0XRrcuesqEWC0tBMmAq+WJx4HeiNB035mos2tSzWbLN6yQZIIgRjMmBjzWo6tp7FubGkthfkIPnOQysZOwIQ0lmJhj42k9qBWIgwoGIAH+cxOaouJ/KjlhoPDfz/3oHUMUaO3agX3LVRW5FE6hZgihrluTigtW5VervQBGK8t+5+lMem9LTUNsa4Fc4UEwCfJMcYNArbU5MCB2E8e1dWtvfCFu2djKWYASQ4gkgHGR5/5rqDDBKi+KICVC6KCfTkAzmiraerGREzUNEgZDwRxU7lzbgQABQV6vUGYFVNxnmvbNuc9zWy0PQtMdELtxCXhuGYEtuIAgNHEcdqiZxGRl+haQXWbcCUQEsR57LPkn+vg1sOh30010La/90hSW2kSRA5HAbIiCZgml9zWkIFKgWgMAAR7YBiky9VYXUuorEq24CBGD2mf5VjraX6tJrPTCYnDefCHTzq0dntqADhSihQ5kt6ABngZ7ACjPiG+uk2Aki7c3AMBCx4ziYnC5xNY3V6y/p9VdcXDaBZoJJiHxIUZZgGI45EzS/qvUmuBUu6priWyWVJcknydwiewJOBNaacxNImIxE7ok9sdPv6p3Csty4iiQSpImYaRn3/IexgdC7hg1lHubTDD1SV2jI5ECSYzjFZ7o3V10+oW4m4EdioI4zDBxxkgkdhinb/FpDu1tc3CZUz6T+NtnqwWAbIJgxiDVxrNP0iwrfIVAbt61vdzBKsuVRUiFAJx7Y7TWV+J9PuD6e40rY/eLsG3LenLT2Yloie081n9H8S3FNq8jhGVnGFJOSSd5nOCIAjH5011usNxXa4xO5jsKwYOJnIkE95JkHmTQEdB1CqpYt67VpmOJB9KW0LLPqiSY4zHFMLvXJVRZRmIP7vahXahX1IGkg5II2xEnPBoG5pkGmFxcG5bFiNp3Fg4+Y8f6YthQcyS3igtP1R1tC2gAdW2kZkSDGRgA/wBDXLFI1NSb5nacR4fnMeMLZxD29rYJLMfmKwMFADgkxIPBGJpbq7fLr+BySvtn8JPkV7qucj1T6s7hInMyfNX37o/Z7aRkM7HvzAj2gKD/AOQ966lVVy+CoG0T3bMn9YocNxUgJrvl0FrXJqX7G54E47V5txTPQ9QAEdv8n9KBn8FfDNu7fK6g+pN0ICPXEDnkACZPuKq13wOlqwL929bsnc3ojcCQZ2D1mYAIxOTxiuudVDST/qLrBIKkiDEHE9/qaT9V1ZuMeTPP8sHtPtQAdd6v810WLZWyNilVO1l3FpgkESDxOPamuo64t258vTgLZTKn5arcYkDcXYEkyR5pR+yDHtOKK6dZVDPf/BQF/O+tSXULEN6ge39c8favLsEQSV59/JH60OtkThvzoOu2wPdD+n+9DaixGQZHmjnAAIKk/wCe2KW6w7QGQnacEHse4+lBWw7irtfp7fyrd5W2s1tsSZLLd+W3b/SZH0PtQm8HvBj7VTeZ2REb8NvcVOOH2tH+eaDb2P8A6gaQovzrBNwKoY7myQAJ49q6vn3yR5n866gOe8FE0Bc3MfaJoraI4mhdbhTBiaBlZUlAAdv071J7ZJVRAkgSffFe6cQo+neiNHBfmYM59s0BOi6UTeW3P8JYmCQoyM45ngd/zI137PCyom0oIE5AA5keZyfc1Jbe1UEQwTiIgkZn35/wVn+rG4bTWx71Su/zC7qD2nISNigAuxkEKeTt9+APNdf1Pyb5VbFtDbJCMu6V8NO8hmgg5GCaQdA0b/MCNJSCQOxP+fzrX9U6Y5shGuFLNsKWdixXiJUTkQSqKuYk9zXP8RNYtXi5b9P28erHTn7rQyZ6gb9wq43DJliWJz78me9Uaa1ZtE7rZdsmJAgZjz9R7Uz6ZbsXHRVHyipld7F1cTkMAvpbg4kHIxg0Lqug3G1ZQANuzFsbtykD8Mczx/TFa11K8p2+/vCMCd1u1t2opYj/AFAkDBOPJFUaayLrMmw+osVC5YttcBEnAJke2Kqu9La2XF1CjLAg4OIMfcEVZZ1ak2Dywuo+eCAwJbPbBz7VrExMZhBG+kdLvyAwJLxAJ2hsg5IAnESBmBWp+HNOfmadNy/vWERyGCqQTPgkYxweKD638R27zC9ctesB0JUqFdSXAOAIZR8sYJkA/fvg/UrZv3LlslltI9y0G9O4japnsfSWJX2gGs9W01pMxzTHMX1HVre1DSCokqgJ24Uwu6RAnueJ3Hkml9zU3W2ouWtvtUQJySYJ/iAZRycdqJ1VpboLoABO42xI2r/EB9/H29lvzYBXO1ipOfHjtOeavWsVrFY6ECrmr3zyFDEqAAOTPbxRPSQPl3mOYXH1YOv9RQGrgQFiIH3PJ/Ux9qP0d3/7a4uMsh98T+nP6VYBA+oQaneX0g9iY96gn4qhqFyDQWG5RCWoH1oa2B3POKKu2iqgzQRfTlSCR6T9/wDDTbQ9IN+zdZY3WwCPUPPETPFUdOtG5jaWjt5+/arz1Rkttbt43sdxHcRG3kiMnsKBXd0/y2KmCRzHb/erOM9/b2qog+JPmvbindEf298+YoJ6gyNw9qqtsSwGJnPYZ8T7frXruAM+kHHnNU3LTHb3Int+f9PzoC1uBQQCCSc/wn+xmh9TBBXb7yPMdvzqjU3nA/DAgZPBkY5zJqbXGcCVgniP1n/O5oFl5oU+9VqmKI6hYaQCCO9V8CgpVa6mFqw8CF/UCuoBHvyBt4oPUZOT4opl8VWtvP3oGIOBOSRgExUtPZ2EE7SS2Rnvjn2qC2VY+oTjBqdu0FIzx54H+9Bv9Up9AQ7pEAk4bEAk+/P3oAdPZUJchQJ5PGPrjNA9L+IAGFvDbsWiZ9LE+JGDn7x5NO9VpblxYFxAhaT+7MuJ7k4GO0VSu0Y6gn6bqPWzE/gBkDsZAg+5J/nR3Vs2GBJIgx3E94E1XZ021oDfMgeIWeSYnnH61G7oi264CDEemT5+v+Zq+Ais6X5bWyxMkmMY2wIwTPn71G31a6haHYW1b1LuIVpIwFB7wP613UAxvho2jbCiIAERAjmnF+1p71pCjfvAo+YgUCCOSTOcD8RHc1E1iecCvSPc163VW0zuioUO0Tt3FGG7nAaQDjajeBQ/xbqL6oygXBp9lpAbqhSdkj93ByrRJkCcSKafDGluW3d1KfII23FZuVb04OCckmfY54pf8VaEaja9hzsLN6LlxVhwfWFNy4GJJYNwZ3c9q58xo2nO0Tv2Z6uzln75TzZLpGlvX2+TaAJf+I42AZPq/hX1EHt6s+a0PVrWm0yxpbgum5bFssOFAj5pJyC7nHpMBd0fiBEvhuy+mW4lxR8y8lxUtsJG3apLiJ37mCIoBAMPkxFJiqkXAwjaxYBYgFoU+ARu2cVMfzb5+X17+rPp1HJdpklQ0iZKwZEYB3buO5xPb6Uw6t0cWUsMHD77e4kZAYz6Z8gRPilVlht7GD/Sm/WL9t7VlbabGRCLhHDNPIyexAP28V0ILLW5iqrLFuB/YVdq7m393KyCSxXOZIAnjA/nXaH0qxWZMoSCAQGVgsEkRmZ+33CsJ/xQHTIkeKEW5PM0Xo7ihxvnb/FGTFB6pQjsElrc+ndyR7+KA1LuwgYou3fBIJ/CMmPrSpL691/UzRXzEMbTtJkEef8ABQafqHX7NxLYsWza2CY59WARO7Pme9J1tyc5oS0sDkTRFq8Sc9u/9xQFW9JjE8+J/T7UM1ogMTicfb+8yPvRdrVj3x2zz9qp1V9VkNlt3HIHHkd6AfVakKIgNHj9Z/4qFtvSXcFQBhWEbjyI8iqH6i6b9uwboyB9o8D6RQvzg0A9omMn64oL7Wq3v6hIY5URAz7gxxzz70w0d+1bDMHIIU7VfJmOQV5Mx2pXcUCT7YORP281QqGYEwMnP+YoGN7qDPDMxJwBmuW0rEQnPv8A0mo29KdkwTnH61e0qpWG3nxz7SO2KCT34PIPvNdSp9M0/hb8jXUAw4oY8iurqBrYHpqLcH6f3rq6g1PwJpkZiWVSRaYgkAwRcaCPyFai+P3P3/tXV1Y0+u3d6JAlQFJjPy3/AKUBocAR3mff611dWyCPrmdM5PIOD3GBwa74TxqbMd2IPvzz5rq6g+rL6Us7fTN1AYxIgmDHOSTWI+MDHSkj+JnJ9ybhJJ8k+a6uoMF8OrGotkYILEfUIxB+oIBB8iiurCNNbj/WR9vUY/Mk/eurqCrpg/8A6/8A1ohGPyz/ANo/VzNdXUB2hH/2znvJz9waTJwv3rq6gm5/nXqmurqC4CqX5NdXUEu/5fyphpTx9K6uoGnTTLQcj/es67fir2uoKDxVN/8ArXldQXWvwt9KMt/+iPdQT7/irq6gdaW4RYWCRz3+lSjJPcuc966uoB7V5o5Pfv711dXUH//Z"/>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8" name="Picture 4" descr="http://server.ecostravel.com/imagenes/map_guaranda.jpg"/>
          <p:cNvPicPr>
            <a:picLocks noChangeAspect="1" noChangeArrowheads="1"/>
          </p:cNvPicPr>
          <p:nvPr/>
        </p:nvPicPr>
        <p:blipFill>
          <a:blip r:embed="rId2" cstate="print"/>
          <a:srcRect/>
          <a:stretch>
            <a:fillRect/>
          </a:stretch>
        </p:blipFill>
        <p:spPr bwMode="auto">
          <a:xfrm rot="1092565">
            <a:off x="6126156" y="4558724"/>
            <a:ext cx="2403105" cy="1800251"/>
          </a:xfrm>
          <a:prstGeom prst="rect">
            <a:avLst/>
          </a:prstGeom>
          <a:noFill/>
        </p:spPr>
      </p:pic>
      <p:pic>
        <p:nvPicPr>
          <p:cNvPr id="1030" name="Picture 6" descr="http://1.bp.blogspot.com/_yMjLZUt27Io/TOvSqVR2h-I/AAAAAAAAAPI/3i2mMY23lKs/s1600/tour%2Bsalinerito.jpg"/>
          <p:cNvPicPr>
            <a:picLocks noChangeAspect="1" noChangeArrowheads="1"/>
          </p:cNvPicPr>
          <p:nvPr/>
        </p:nvPicPr>
        <p:blipFill>
          <a:blip r:embed="rId3" cstate="print"/>
          <a:srcRect r="15898" b="39490"/>
          <a:stretch>
            <a:fillRect/>
          </a:stretch>
        </p:blipFill>
        <p:spPr bwMode="auto">
          <a:xfrm>
            <a:off x="214282" y="5000636"/>
            <a:ext cx="2500330" cy="13015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3500"/>
                            </p:stCondLst>
                            <p:childTnLst>
                              <p:par>
                                <p:cTn id="21" presetID="4" presetClass="entr" presetSubtype="16"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ox(in)">
                                      <p:cBhvr>
                                        <p:cTn id="23" dur="500"/>
                                        <p:tgtEl>
                                          <p:spTgt spid="1028"/>
                                        </p:tgtEl>
                                      </p:cBhvr>
                                    </p:animEffect>
                                  </p:childTnLst>
                                </p:cTn>
                              </p:par>
                            </p:childTnLst>
                          </p:cTn>
                        </p:par>
                        <p:par>
                          <p:cTn id="24" fill="hold">
                            <p:stCondLst>
                              <p:cond delay="4000"/>
                            </p:stCondLst>
                            <p:childTnLst>
                              <p:par>
                                <p:cTn id="25" presetID="6" presetClass="entr" presetSubtype="16"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circle(in)">
                                      <p:cBhvr>
                                        <p:cTn id="2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220089087"/>
              </p:ext>
            </p:extLst>
          </p:nvPr>
        </p:nvGraphicFramePr>
        <p:xfrm>
          <a:off x="1115616" y="1700808"/>
          <a:ext cx="702027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27 CuadroTexto"/>
          <p:cNvSpPr txBox="1"/>
          <p:nvPr/>
        </p:nvSpPr>
        <p:spPr>
          <a:xfrm>
            <a:off x="251520" y="653787"/>
            <a:ext cx="8640960" cy="830997"/>
          </a:xfrm>
          <a:prstGeom prst="rect">
            <a:avLst/>
          </a:prstGeom>
        </p:spPr>
        <p:style>
          <a:lnRef idx="0">
            <a:schemeClr val="accent2"/>
          </a:lnRef>
          <a:fillRef idx="3">
            <a:schemeClr val="accent2"/>
          </a:fillRef>
          <a:effectRef idx="3">
            <a:schemeClr val="accent2"/>
          </a:effectRef>
          <a:fontRef idx="minor">
            <a:schemeClr val="lt1"/>
          </a:fontRef>
        </p:style>
        <p:txBody>
          <a:bodyPr vert="horz" wrap="square" rtlCol="0">
            <a:spAutoFit/>
          </a:bodyPr>
          <a:lstStyle/>
          <a:p>
            <a:pPr marL="0" lvl="1" algn="ctr"/>
            <a:r>
              <a:rPr lang="es-ES" sz="2400" b="1" dirty="0" smtClean="0" bmk="">
                <a:latin typeface="Arial" pitchFamily="34" charset="0"/>
                <a:ea typeface="PMingLiU" pitchFamily="18" charset="-120"/>
                <a:cs typeface="Times New Roman" pitchFamily="18" charset="0"/>
              </a:rPr>
              <a:t>CARACTERIZACIÓN DEMOGRÁFICA Y SOCIAL DE SALINAS</a:t>
            </a:r>
            <a:endParaRPr lang="es-ES" sz="2400" b="1" dirty="0" smtClean="0">
              <a:latin typeface="Arial" pitchFamily="34" charset="0"/>
              <a:ea typeface="PMingLiU" pitchFamily="18" charset="-120"/>
              <a:cs typeface="Times New Roman" pitchFamily="18" charset="0"/>
            </a:endParaRPr>
          </a:p>
        </p:txBody>
      </p:sp>
      <p:graphicFrame>
        <p:nvGraphicFramePr>
          <p:cNvPr id="3" name="2 Diagrama"/>
          <p:cNvGraphicFramePr/>
          <p:nvPr>
            <p:extLst>
              <p:ext uri="{D42A27DB-BD31-4B8C-83A1-F6EECF244321}">
                <p14:modId xmlns:p14="http://schemas.microsoft.com/office/powerpoint/2010/main" xmlns="" val="2530304605"/>
              </p:ext>
            </p:extLst>
          </p:nvPr>
        </p:nvGraphicFramePr>
        <p:xfrm>
          <a:off x="2195736" y="3834686"/>
          <a:ext cx="4752528" cy="3055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6132101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260648"/>
            <a:ext cx="585738" cy="6120680"/>
          </a:xfrm>
          <a:prstGeom prst="rect">
            <a:avLst/>
          </a:prstGeom>
        </p:spPr>
        <p:style>
          <a:lnRef idx="0">
            <a:schemeClr val="accent2"/>
          </a:lnRef>
          <a:fillRef idx="3">
            <a:schemeClr val="accent2"/>
          </a:fillRef>
          <a:effectRef idx="3">
            <a:schemeClr val="accent2"/>
          </a:effectRef>
          <a:fontRef idx="minor">
            <a:schemeClr val="lt1"/>
          </a:fontRef>
        </p:style>
        <p:txBody>
          <a:bodyPr vert="wordArtVert" wrap="square" rtlCol="0">
            <a:spAutoFit/>
          </a:bodyPr>
          <a:lstStyle/>
          <a:p>
            <a:pPr marL="0" lvl="1" algn="ctr"/>
            <a:r>
              <a:rPr lang="es-ES" sz="2400" b="1" dirty="0" smtClean="0" bmk="">
                <a:latin typeface="Arial" pitchFamily="34" charset="0"/>
                <a:ea typeface="PMingLiU" pitchFamily="18" charset="-120"/>
                <a:cs typeface="Times New Roman" pitchFamily="18" charset="0"/>
              </a:rPr>
              <a:t>ESTUDIO TÉCNICO</a:t>
            </a:r>
            <a:endParaRPr lang="es-ES" sz="2400" b="1" dirty="0" smtClean="0">
              <a:latin typeface="Arial" pitchFamily="34" charset="0"/>
              <a:ea typeface="PMingLiU" pitchFamily="18" charset="-120"/>
              <a:cs typeface="Times New Roman" pitchFamily="18" charset="0"/>
            </a:endParaRPr>
          </a:p>
        </p:txBody>
      </p:sp>
      <p:pic>
        <p:nvPicPr>
          <p:cNvPr id="1028" name="Picture 4" descr="Mapa Map Landkarte Bolivar">
            <a:hlinkClick r:id="rId2" action="ppaction://hlinkfile"/>
          </p:cNvPr>
          <p:cNvPicPr>
            <a:picLocks noChangeAspect="1" noChangeArrowheads="1"/>
          </p:cNvPicPr>
          <p:nvPr/>
        </p:nvPicPr>
        <p:blipFill>
          <a:blip r:embed="rId3" cstate="print"/>
          <a:srcRect/>
          <a:stretch>
            <a:fillRect/>
          </a:stretch>
        </p:blipFill>
        <p:spPr bwMode="auto">
          <a:xfrm>
            <a:off x="2915816" y="260648"/>
            <a:ext cx="3888432" cy="6336704"/>
          </a:xfrm>
          <a:prstGeom prst="rect">
            <a:avLst/>
          </a:prstGeom>
          <a:noFill/>
        </p:spPr>
      </p:pic>
      <p:pic>
        <p:nvPicPr>
          <p:cNvPr id="1030" name="Picture 6" descr="http://t2.gstatic.com/images?q=tbn:ANd9GcT6WGibbUd89MPVX60_gCi6e1ZEtznbuR-E2AeZoWhql_8ZRmfJlg"/>
          <p:cNvPicPr>
            <a:picLocks noChangeAspect="1" noChangeArrowheads="1"/>
          </p:cNvPicPr>
          <p:nvPr/>
        </p:nvPicPr>
        <p:blipFill>
          <a:blip r:embed="rId4" cstate="print"/>
          <a:srcRect/>
          <a:stretch>
            <a:fillRect/>
          </a:stretch>
        </p:blipFill>
        <p:spPr bwMode="auto">
          <a:xfrm>
            <a:off x="1187624" y="1556792"/>
            <a:ext cx="1426217" cy="970037"/>
          </a:xfrm>
          <a:prstGeom prst="rect">
            <a:avLst/>
          </a:prstGeom>
          <a:noFill/>
        </p:spPr>
      </p:pic>
      <p:pic>
        <p:nvPicPr>
          <p:cNvPr id="1032" name="Picture 8" descr="http://t3.gstatic.com/images?q=tbn:ANd9GcSU5Ef8lNYGurx1O6CMp5RYkNMjJ_reR1oIWjShN-s_NiV3hhPdLg"/>
          <p:cNvPicPr>
            <a:picLocks noChangeAspect="1" noChangeArrowheads="1"/>
          </p:cNvPicPr>
          <p:nvPr/>
        </p:nvPicPr>
        <p:blipFill>
          <a:blip r:embed="rId5" cstate="print"/>
          <a:srcRect r="6532" b="9116"/>
          <a:stretch>
            <a:fillRect/>
          </a:stretch>
        </p:blipFill>
        <p:spPr bwMode="auto">
          <a:xfrm>
            <a:off x="1187624" y="4005064"/>
            <a:ext cx="1440160" cy="936104"/>
          </a:xfrm>
          <a:prstGeom prst="rect">
            <a:avLst/>
          </a:prstGeom>
          <a:noFill/>
        </p:spPr>
      </p:pic>
      <p:pic>
        <p:nvPicPr>
          <p:cNvPr id="1035" name="Picture 11" descr="http://upload.wikimedia.org/wikipedia/commons/thumb/1/16/Bandera_Prov%C3%ADncia_Chimborazo.svg/120px-Bandera_Prov%C3%ADncia_Chimborazo.svg.png"/>
          <p:cNvPicPr>
            <a:picLocks noChangeAspect="1" noChangeArrowheads="1"/>
          </p:cNvPicPr>
          <p:nvPr/>
        </p:nvPicPr>
        <p:blipFill>
          <a:blip r:embed="rId6" cstate="print"/>
          <a:srcRect/>
          <a:stretch>
            <a:fillRect/>
          </a:stretch>
        </p:blipFill>
        <p:spPr bwMode="auto">
          <a:xfrm>
            <a:off x="7164288" y="3429000"/>
            <a:ext cx="1460442" cy="936104"/>
          </a:xfrm>
          <a:prstGeom prst="rect">
            <a:avLst/>
          </a:prstGeom>
          <a:noFill/>
        </p:spPr>
      </p:pic>
      <p:pic>
        <p:nvPicPr>
          <p:cNvPr id="1037" name="Picture 13" descr="http://upload.wikimedia.org/wikipedia/commons/thumb/5/58/Bandera_Prov%C3%ADncia_Tungurahua.svg/120px-Bandera_Prov%C3%ADncia_Tungurahua.svg.png"/>
          <p:cNvPicPr>
            <a:picLocks noChangeAspect="1" noChangeArrowheads="1"/>
          </p:cNvPicPr>
          <p:nvPr/>
        </p:nvPicPr>
        <p:blipFill>
          <a:blip r:embed="rId7" cstate="print"/>
          <a:srcRect/>
          <a:stretch>
            <a:fillRect/>
          </a:stretch>
        </p:blipFill>
        <p:spPr bwMode="auto">
          <a:xfrm>
            <a:off x="7164288" y="1988840"/>
            <a:ext cx="1440160" cy="960107"/>
          </a:xfrm>
          <a:prstGeom prst="rect">
            <a:avLst/>
          </a:prstGeom>
          <a:noFill/>
        </p:spPr>
      </p:pic>
      <p:pic>
        <p:nvPicPr>
          <p:cNvPr id="1039" name="Picture 15" descr="http://upload.wikimedia.org/wikipedia/commons/thumb/b/bd/Bandera_Prov%C3%ADncia_Pichincha.svg/120px-Bandera_Prov%C3%ADncia_Pichincha.svg.png"/>
          <p:cNvPicPr>
            <a:picLocks noChangeAspect="1" noChangeArrowheads="1"/>
          </p:cNvPicPr>
          <p:nvPr/>
        </p:nvPicPr>
        <p:blipFill>
          <a:blip r:embed="rId8" cstate="print"/>
          <a:srcRect/>
          <a:stretch>
            <a:fillRect/>
          </a:stretch>
        </p:blipFill>
        <p:spPr bwMode="auto">
          <a:xfrm>
            <a:off x="7164288" y="620688"/>
            <a:ext cx="1440157" cy="936104"/>
          </a:xfrm>
          <a:prstGeom prst="rect">
            <a:avLst/>
          </a:prstGeom>
          <a:noFill/>
        </p:spPr>
      </p:pic>
      <p:pic>
        <p:nvPicPr>
          <p:cNvPr id="1040" name="Picture 16" descr="C:\Users\Andres\AppData\Local\Microsoft\Windows\Temporary Internet Files\Content.IE5\ZE5Z4XVK\MC900280296[1].wmf"/>
          <p:cNvPicPr>
            <a:picLocks noChangeAspect="1" noChangeArrowheads="1"/>
          </p:cNvPicPr>
          <p:nvPr/>
        </p:nvPicPr>
        <p:blipFill>
          <a:blip r:embed="rId9" cstate="print"/>
          <a:srcRect/>
          <a:stretch>
            <a:fillRect/>
          </a:stretch>
        </p:blipFill>
        <p:spPr bwMode="auto">
          <a:xfrm>
            <a:off x="4067944" y="1412776"/>
            <a:ext cx="864096" cy="550096"/>
          </a:xfrm>
          <a:prstGeom prst="rect">
            <a:avLst/>
          </a:prstGeom>
          <a:ln>
            <a:noFill/>
          </a:ln>
          <a:effectLst>
            <a:outerShdw blurRad="292100" dist="139700" dir="2700000" algn="tl" rotWithShape="0">
              <a:srgbClr val="333333">
                <a:alpha val="65000"/>
              </a:srgbClr>
            </a:outerShdw>
          </a:effectLst>
        </p:spPr>
      </p:pic>
      <p:pic>
        <p:nvPicPr>
          <p:cNvPr id="1041" name="Picture 17" descr="C:\Users\Andres\AppData\Local\Microsoft\Windows\Temporary Internet Files\Content.IE5\ADR2BGDQ\MC900350665[1].wmf"/>
          <p:cNvPicPr>
            <a:picLocks noChangeAspect="1" noChangeArrowheads="1"/>
          </p:cNvPicPr>
          <p:nvPr/>
        </p:nvPicPr>
        <p:blipFill>
          <a:blip r:embed="rId10" cstate="print"/>
          <a:srcRect/>
          <a:stretch>
            <a:fillRect/>
          </a:stretch>
        </p:blipFill>
        <p:spPr bwMode="auto">
          <a:xfrm>
            <a:off x="3707904" y="1484784"/>
            <a:ext cx="576064" cy="515120"/>
          </a:xfrm>
          <a:prstGeom prst="rect">
            <a:avLst/>
          </a:prstGeom>
          <a:noFill/>
        </p:spPr>
      </p:pic>
      <p:pic>
        <p:nvPicPr>
          <p:cNvPr id="1042" name="Picture 18" descr="C:\Users\Andres\AppData\Local\Microsoft\Windows\Temporary Internet Files\Content.IE5\ZE5Z4XVK\MC900234478[1].wmf"/>
          <p:cNvPicPr>
            <a:picLocks noChangeAspect="1" noChangeArrowheads="1"/>
          </p:cNvPicPr>
          <p:nvPr/>
        </p:nvPicPr>
        <p:blipFill>
          <a:blip r:embed="rId11" cstate="print"/>
          <a:srcRect/>
          <a:stretch>
            <a:fillRect/>
          </a:stretch>
        </p:blipFill>
        <p:spPr bwMode="auto">
          <a:xfrm>
            <a:off x="4499992" y="1628800"/>
            <a:ext cx="827807" cy="725940"/>
          </a:xfrm>
          <a:prstGeom prst="ellipse">
            <a:avLst/>
          </a:prstGeom>
          <a:ln>
            <a:noFill/>
          </a:ln>
          <a:effectLst>
            <a:softEdge rad="112500"/>
          </a:effectLst>
        </p:spPr>
      </p:pic>
      <p:pic>
        <p:nvPicPr>
          <p:cNvPr id="1043" name="Picture 19" descr="C:\Users\Andres\AppData\Local\Microsoft\Windows\Temporary Internet Files\Content.IE5\27RG7MXA\MC900307432[1].wmf"/>
          <p:cNvPicPr>
            <a:picLocks noChangeAspect="1" noChangeArrowheads="1"/>
          </p:cNvPicPr>
          <p:nvPr/>
        </p:nvPicPr>
        <p:blipFill>
          <a:blip r:embed="rId12" cstate="print"/>
          <a:srcRect/>
          <a:stretch>
            <a:fillRect/>
          </a:stretch>
        </p:blipFill>
        <p:spPr bwMode="auto">
          <a:xfrm>
            <a:off x="3635896" y="2132856"/>
            <a:ext cx="699131" cy="601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44" name="Picture 20" descr="C:\Users\Andres\AppData\Local\Microsoft\Windows\Temporary Internet Files\Content.IE5\ZE5Z4XVK\MC900436357[1].png"/>
          <p:cNvPicPr>
            <a:picLocks noChangeAspect="1" noChangeArrowheads="1"/>
          </p:cNvPicPr>
          <p:nvPr/>
        </p:nvPicPr>
        <p:blipFill>
          <a:blip r:embed="rId13" cstate="print"/>
          <a:srcRect/>
          <a:stretch>
            <a:fillRect/>
          </a:stretch>
        </p:blipFill>
        <p:spPr bwMode="auto">
          <a:xfrm>
            <a:off x="4716016" y="3429000"/>
            <a:ext cx="569218" cy="569218"/>
          </a:xfrm>
          <a:prstGeom prst="rect">
            <a:avLst/>
          </a:prstGeom>
          <a:noFill/>
        </p:spPr>
      </p:pic>
      <p:pic>
        <p:nvPicPr>
          <p:cNvPr id="21" name="Picture 16" descr="C:\Users\Andres\AppData\Local\Microsoft\Windows\Temporary Internet Files\Content.IE5\ZE5Z4XVK\MC900280296[1].wmf"/>
          <p:cNvPicPr>
            <a:picLocks noChangeAspect="1" noChangeArrowheads="1"/>
          </p:cNvPicPr>
          <p:nvPr/>
        </p:nvPicPr>
        <p:blipFill>
          <a:blip r:embed="rId9" cstate="print"/>
          <a:srcRect/>
          <a:stretch>
            <a:fillRect/>
          </a:stretch>
        </p:blipFill>
        <p:spPr bwMode="auto">
          <a:xfrm>
            <a:off x="4283968" y="3068960"/>
            <a:ext cx="648072" cy="412572"/>
          </a:xfrm>
          <a:prstGeom prst="rect">
            <a:avLst/>
          </a:prstGeom>
          <a:ln>
            <a:noFill/>
          </a:ln>
          <a:effectLst>
            <a:outerShdw blurRad="292100" dist="139700" dir="2700000" algn="tl" rotWithShape="0">
              <a:srgbClr val="333333">
                <a:alpha val="65000"/>
              </a:srgbClr>
            </a:outerShdw>
          </a:effectLst>
        </p:spPr>
      </p:pic>
      <p:pic>
        <p:nvPicPr>
          <p:cNvPr id="1045" name="Picture 21" descr="C:\Users\Andres\AppData\Local\Microsoft\Windows\Temporary Internet Files\Content.IE5\H0LFLN2F\MC900241355[1].wmf"/>
          <p:cNvPicPr>
            <a:picLocks noChangeAspect="1" noChangeArrowheads="1"/>
          </p:cNvPicPr>
          <p:nvPr/>
        </p:nvPicPr>
        <p:blipFill>
          <a:blip r:embed="rId14" cstate="print"/>
          <a:srcRect/>
          <a:stretch>
            <a:fillRect/>
          </a:stretch>
        </p:blipFill>
        <p:spPr bwMode="auto">
          <a:xfrm>
            <a:off x="6084168" y="2924944"/>
            <a:ext cx="762612" cy="694158"/>
          </a:xfrm>
          <a:prstGeom prst="rect">
            <a:avLst/>
          </a:prstGeom>
          <a:noFill/>
        </p:spPr>
      </p:pic>
      <p:pic>
        <p:nvPicPr>
          <p:cNvPr id="1046" name="Picture 22" descr="C:\Users\Andres\AppData\Local\Microsoft\Windows\Temporary Internet Files\Content.IE5\YPKDINKQ\MC900318694[1].wmf"/>
          <p:cNvPicPr>
            <a:picLocks noChangeAspect="1" noChangeArrowheads="1"/>
          </p:cNvPicPr>
          <p:nvPr/>
        </p:nvPicPr>
        <p:blipFill>
          <a:blip r:embed="rId15" cstate="print"/>
          <a:srcRect/>
          <a:stretch>
            <a:fillRect/>
          </a:stretch>
        </p:blipFill>
        <p:spPr bwMode="auto">
          <a:xfrm>
            <a:off x="6156176" y="3501008"/>
            <a:ext cx="637102" cy="514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7" name="Picture 23" descr="C:\Users\Andres\AppData\Local\Microsoft\Windows\Temporary Internet Files\Content.IE5\ZE5Z4XVK\MC900383800[1].wmf"/>
          <p:cNvPicPr>
            <a:picLocks noChangeAspect="1" noChangeArrowheads="1"/>
          </p:cNvPicPr>
          <p:nvPr/>
        </p:nvPicPr>
        <p:blipFill>
          <a:blip r:embed="rId16" cstate="print"/>
          <a:srcRect/>
          <a:stretch>
            <a:fillRect/>
          </a:stretch>
        </p:blipFill>
        <p:spPr bwMode="auto">
          <a:xfrm>
            <a:off x="5364088" y="3501008"/>
            <a:ext cx="728564" cy="460402"/>
          </a:xfrm>
          <a:prstGeom prst="rect">
            <a:avLst/>
          </a:prstGeom>
          <a:noFill/>
        </p:spPr>
      </p:pic>
      <p:pic>
        <p:nvPicPr>
          <p:cNvPr id="1048" name="Picture 24" descr="C:\Users\Andres\AppData\Local\Microsoft\Windows\Temporary Internet Files\Content.IE5\27RG7MXA\MC900250787[1].wmf"/>
          <p:cNvPicPr>
            <a:picLocks noChangeAspect="1" noChangeArrowheads="1"/>
          </p:cNvPicPr>
          <p:nvPr/>
        </p:nvPicPr>
        <p:blipFill>
          <a:blip r:embed="rId17" cstate="print"/>
          <a:srcRect/>
          <a:stretch>
            <a:fillRect/>
          </a:stretch>
        </p:blipFill>
        <p:spPr bwMode="auto">
          <a:xfrm>
            <a:off x="4139952" y="692696"/>
            <a:ext cx="432048" cy="507692"/>
          </a:xfrm>
          <a:prstGeom prst="rect">
            <a:avLst/>
          </a:prstGeom>
          <a:noFill/>
        </p:spPr>
      </p:pic>
      <p:pic>
        <p:nvPicPr>
          <p:cNvPr id="1050" name="Picture 26" descr="C:\Users\Andres\AppData\Local\Microsoft\Windows\Temporary Internet Files\Content.IE5\YPKDINKQ\MC900239171[1].wmf"/>
          <p:cNvPicPr>
            <a:picLocks noChangeAspect="1" noChangeArrowheads="1"/>
          </p:cNvPicPr>
          <p:nvPr/>
        </p:nvPicPr>
        <p:blipFill>
          <a:blip r:embed="rId18" cstate="print"/>
          <a:srcRect/>
          <a:stretch>
            <a:fillRect/>
          </a:stretch>
        </p:blipFill>
        <p:spPr bwMode="auto">
          <a:xfrm>
            <a:off x="5364088" y="1052736"/>
            <a:ext cx="499037" cy="637516"/>
          </a:xfrm>
          <a:prstGeom prst="rect">
            <a:avLst/>
          </a:prstGeom>
          <a:noFill/>
        </p:spPr>
      </p:pic>
      <p:pic>
        <p:nvPicPr>
          <p:cNvPr id="1051" name="Picture 27" descr="C:\Users\Andres\AppData\Local\Microsoft\Windows\Temporary Internet Files\Content.IE5\ADR2BGDQ\MC900290250[1].wmf"/>
          <p:cNvPicPr>
            <a:picLocks noChangeAspect="1" noChangeArrowheads="1"/>
          </p:cNvPicPr>
          <p:nvPr/>
        </p:nvPicPr>
        <p:blipFill>
          <a:blip r:embed="rId19" cstate="print"/>
          <a:srcRect/>
          <a:stretch>
            <a:fillRect/>
          </a:stretch>
        </p:blipFill>
        <p:spPr bwMode="auto">
          <a:xfrm rot="21258497">
            <a:off x="5830407" y="1307165"/>
            <a:ext cx="648072" cy="723329"/>
          </a:xfrm>
          <a:prstGeom prst="rect">
            <a:avLst/>
          </a:prstGeom>
          <a:noFill/>
        </p:spPr>
      </p:pic>
      <p:pic>
        <p:nvPicPr>
          <p:cNvPr id="1052" name="Picture 28" descr="C:\Users\Andres\AppData\Local\Microsoft\Windows\Temporary Internet Files\Content.IE5\ZE5Z4XVK\MP900177852[1].jpg"/>
          <p:cNvPicPr>
            <a:picLocks noChangeAspect="1" noChangeArrowheads="1"/>
          </p:cNvPicPr>
          <p:nvPr/>
        </p:nvPicPr>
        <p:blipFill>
          <a:blip r:embed="rId20" cstate="print"/>
          <a:srcRect/>
          <a:stretch>
            <a:fillRect/>
          </a:stretch>
        </p:blipFill>
        <p:spPr bwMode="auto">
          <a:xfrm rot="21262675">
            <a:off x="5724128" y="908720"/>
            <a:ext cx="676672" cy="432048"/>
          </a:xfrm>
          <a:prstGeom prst="rect">
            <a:avLst/>
          </a:prstGeom>
          <a:noFill/>
        </p:spPr>
      </p:pic>
      <p:pic>
        <p:nvPicPr>
          <p:cNvPr id="30" name="Picture 17" descr="C:\Users\Andres\AppData\Local\Microsoft\Windows\Temporary Internet Files\Content.IE5\ADR2BGDQ\MC900350665[1].wmf"/>
          <p:cNvPicPr>
            <a:picLocks noChangeAspect="1" noChangeArrowheads="1"/>
          </p:cNvPicPr>
          <p:nvPr/>
        </p:nvPicPr>
        <p:blipFill>
          <a:blip r:embed="rId10" cstate="print"/>
          <a:srcRect/>
          <a:stretch>
            <a:fillRect/>
          </a:stretch>
        </p:blipFill>
        <p:spPr bwMode="auto">
          <a:xfrm>
            <a:off x="3419872" y="2996952"/>
            <a:ext cx="576064" cy="515120"/>
          </a:xfrm>
          <a:prstGeom prst="rect">
            <a:avLst/>
          </a:prstGeom>
          <a:noFill/>
        </p:spPr>
      </p:pic>
      <p:sp>
        <p:nvSpPr>
          <p:cNvPr id="31" name="30 CuadroTexto"/>
          <p:cNvSpPr txBox="1"/>
          <p:nvPr/>
        </p:nvSpPr>
        <p:spPr>
          <a:xfrm>
            <a:off x="6156176" y="6237312"/>
            <a:ext cx="2727920" cy="461665"/>
          </a:xfrm>
          <a:prstGeom prst="rect">
            <a:avLst/>
          </a:prstGeom>
        </p:spPr>
        <p:style>
          <a:lnRef idx="0">
            <a:schemeClr val="accent2"/>
          </a:lnRef>
          <a:fillRef idx="3">
            <a:schemeClr val="accent2"/>
          </a:fillRef>
          <a:effectRef idx="3">
            <a:schemeClr val="accent2"/>
          </a:effectRef>
          <a:fontRef idx="minor">
            <a:schemeClr val="lt1"/>
          </a:fontRef>
        </p:style>
        <p:txBody>
          <a:bodyPr vert="horz" wrap="square" rtlCol="0">
            <a:spAutoFit/>
          </a:bodyPr>
          <a:lstStyle/>
          <a:p>
            <a:pPr marL="0" lvl="1" algn="ctr"/>
            <a:r>
              <a:rPr lang="es-ES" sz="2400" b="1" dirty="0" smtClean="0" bmk="">
                <a:latin typeface="Arial" pitchFamily="34" charset="0"/>
                <a:ea typeface="PMingLiU" pitchFamily="18" charset="-120"/>
                <a:cs typeface="Times New Roman" pitchFamily="18" charset="0"/>
              </a:rPr>
              <a:t>PRODUCCIÓN</a:t>
            </a:r>
            <a:endParaRPr lang="es-ES" sz="2400" b="1" dirty="0" smtClean="0">
              <a:latin typeface="Arial" pitchFamily="34" charset="0"/>
              <a:ea typeface="PMingLiU" pitchFamily="18" charset="-120"/>
              <a:cs typeface="Times New Roman" pitchFamily="18" charset="0"/>
            </a:endParaRPr>
          </a:p>
        </p:txBody>
      </p:sp>
      <p:sp>
        <p:nvSpPr>
          <p:cNvPr id="27" name="26 Forma libre"/>
          <p:cNvSpPr/>
          <p:nvPr/>
        </p:nvSpPr>
        <p:spPr>
          <a:xfrm>
            <a:off x="5409282" y="1696598"/>
            <a:ext cx="1432193" cy="769823"/>
          </a:xfrm>
          <a:custGeom>
            <a:avLst/>
            <a:gdLst>
              <a:gd name="connsiteX0" fmla="*/ 154236 w 1432193"/>
              <a:gd name="connsiteY0" fmla="*/ 121185 h 769823"/>
              <a:gd name="connsiteX1" fmla="*/ 121185 w 1432193"/>
              <a:gd name="connsiteY1" fmla="*/ 187286 h 769823"/>
              <a:gd name="connsiteX2" fmla="*/ 66101 w 1432193"/>
              <a:gd name="connsiteY2" fmla="*/ 286438 h 769823"/>
              <a:gd name="connsiteX3" fmla="*/ 55084 w 1432193"/>
              <a:gd name="connsiteY3" fmla="*/ 319489 h 769823"/>
              <a:gd name="connsiteX4" fmla="*/ 11017 w 1432193"/>
              <a:gd name="connsiteY4" fmla="*/ 385590 h 769823"/>
              <a:gd name="connsiteX5" fmla="*/ 0 w 1432193"/>
              <a:gd name="connsiteY5" fmla="*/ 418641 h 769823"/>
              <a:gd name="connsiteX6" fmla="*/ 55084 w 1432193"/>
              <a:gd name="connsiteY6" fmla="*/ 506775 h 769823"/>
              <a:gd name="connsiteX7" fmla="*/ 88135 w 1432193"/>
              <a:gd name="connsiteY7" fmla="*/ 572877 h 769823"/>
              <a:gd name="connsiteX8" fmla="*/ 121185 w 1432193"/>
              <a:gd name="connsiteY8" fmla="*/ 638978 h 769823"/>
              <a:gd name="connsiteX9" fmla="*/ 154236 w 1432193"/>
              <a:gd name="connsiteY9" fmla="*/ 649995 h 769823"/>
              <a:gd name="connsiteX10" fmla="*/ 220337 w 1432193"/>
              <a:gd name="connsiteY10" fmla="*/ 683045 h 769823"/>
              <a:gd name="connsiteX11" fmla="*/ 242371 w 1432193"/>
              <a:gd name="connsiteY11" fmla="*/ 716096 h 769823"/>
              <a:gd name="connsiteX12" fmla="*/ 275422 w 1432193"/>
              <a:gd name="connsiteY12" fmla="*/ 727113 h 769823"/>
              <a:gd name="connsiteX13" fmla="*/ 341523 w 1432193"/>
              <a:gd name="connsiteY13" fmla="*/ 760163 h 769823"/>
              <a:gd name="connsiteX14" fmla="*/ 385590 w 1432193"/>
              <a:gd name="connsiteY14" fmla="*/ 661012 h 769823"/>
              <a:gd name="connsiteX15" fmla="*/ 418641 w 1432193"/>
              <a:gd name="connsiteY15" fmla="*/ 627961 h 769823"/>
              <a:gd name="connsiteX16" fmla="*/ 451691 w 1432193"/>
              <a:gd name="connsiteY16" fmla="*/ 605927 h 769823"/>
              <a:gd name="connsiteX17" fmla="*/ 561860 w 1432193"/>
              <a:gd name="connsiteY17" fmla="*/ 594910 h 769823"/>
              <a:gd name="connsiteX18" fmla="*/ 594911 w 1432193"/>
              <a:gd name="connsiteY18" fmla="*/ 583894 h 769823"/>
              <a:gd name="connsiteX19" fmla="*/ 661012 w 1432193"/>
              <a:gd name="connsiteY19" fmla="*/ 539826 h 769823"/>
              <a:gd name="connsiteX20" fmla="*/ 683046 w 1432193"/>
              <a:gd name="connsiteY20" fmla="*/ 506775 h 769823"/>
              <a:gd name="connsiteX21" fmla="*/ 716096 w 1432193"/>
              <a:gd name="connsiteY21" fmla="*/ 484742 h 769823"/>
              <a:gd name="connsiteX22" fmla="*/ 749147 w 1432193"/>
              <a:gd name="connsiteY22" fmla="*/ 418641 h 769823"/>
              <a:gd name="connsiteX23" fmla="*/ 826265 w 1432193"/>
              <a:gd name="connsiteY23" fmla="*/ 396607 h 769823"/>
              <a:gd name="connsiteX24" fmla="*/ 859316 w 1432193"/>
              <a:gd name="connsiteY24" fmla="*/ 374573 h 769823"/>
              <a:gd name="connsiteX25" fmla="*/ 870332 w 1432193"/>
              <a:gd name="connsiteY25" fmla="*/ 341522 h 769823"/>
              <a:gd name="connsiteX26" fmla="*/ 914400 w 1432193"/>
              <a:gd name="connsiteY26" fmla="*/ 330506 h 769823"/>
              <a:gd name="connsiteX27" fmla="*/ 980501 w 1432193"/>
              <a:gd name="connsiteY27" fmla="*/ 308472 h 769823"/>
              <a:gd name="connsiteX28" fmla="*/ 1013552 w 1432193"/>
              <a:gd name="connsiteY28" fmla="*/ 297455 h 769823"/>
              <a:gd name="connsiteX29" fmla="*/ 1145754 w 1432193"/>
              <a:gd name="connsiteY29" fmla="*/ 231354 h 769823"/>
              <a:gd name="connsiteX30" fmla="*/ 1178805 w 1432193"/>
              <a:gd name="connsiteY30" fmla="*/ 220337 h 769823"/>
              <a:gd name="connsiteX31" fmla="*/ 1211855 w 1432193"/>
              <a:gd name="connsiteY31" fmla="*/ 198303 h 769823"/>
              <a:gd name="connsiteX32" fmla="*/ 1244906 w 1432193"/>
              <a:gd name="connsiteY32" fmla="*/ 187286 h 769823"/>
              <a:gd name="connsiteX33" fmla="*/ 1311007 w 1432193"/>
              <a:gd name="connsiteY33" fmla="*/ 143219 h 769823"/>
              <a:gd name="connsiteX34" fmla="*/ 1333041 w 1432193"/>
              <a:gd name="connsiteY34" fmla="*/ 110168 h 769823"/>
              <a:gd name="connsiteX35" fmla="*/ 1366091 w 1432193"/>
              <a:gd name="connsiteY35" fmla="*/ 88135 h 769823"/>
              <a:gd name="connsiteX36" fmla="*/ 1377108 w 1432193"/>
              <a:gd name="connsiteY36" fmla="*/ 55084 h 769823"/>
              <a:gd name="connsiteX37" fmla="*/ 1399142 w 1432193"/>
              <a:gd name="connsiteY37" fmla="*/ 22033 h 769823"/>
              <a:gd name="connsiteX38" fmla="*/ 1432193 w 1432193"/>
              <a:gd name="connsiteY38" fmla="*/ 0 h 76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32193" h="769823">
                <a:moveTo>
                  <a:pt x="154236" y="121185"/>
                </a:moveTo>
                <a:cubicBezTo>
                  <a:pt x="114053" y="241734"/>
                  <a:pt x="178141" y="59134"/>
                  <a:pt x="121185" y="187286"/>
                </a:cubicBezTo>
                <a:cubicBezTo>
                  <a:pt x="78048" y="284346"/>
                  <a:pt x="126427" y="226113"/>
                  <a:pt x="66101" y="286438"/>
                </a:cubicBezTo>
                <a:cubicBezTo>
                  <a:pt x="62429" y="297455"/>
                  <a:pt x="60724" y="309337"/>
                  <a:pt x="55084" y="319489"/>
                </a:cubicBezTo>
                <a:cubicBezTo>
                  <a:pt x="42224" y="342638"/>
                  <a:pt x="19391" y="360468"/>
                  <a:pt x="11017" y="385590"/>
                </a:cubicBezTo>
                <a:lnTo>
                  <a:pt x="0" y="418641"/>
                </a:lnTo>
                <a:cubicBezTo>
                  <a:pt x="26221" y="497303"/>
                  <a:pt x="2709" y="471859"/>
                  <a:pt x="55084" y="506775"/>
                </a:cubicBezTo>
                <a:cubicBezTo>
                  <a:pt x="82774" y="589846"/>
                  <a:pt x="45423" y="487454"/>
                  <a:pt x="88135" y="572877"/>
                </a:cubicBezTo>
                <a:cubicBezTo>
                  <a:pt x="101440" y="599486"/>
                  <a:pt x="94877" y="617931"/>
                  <a:pt x="121185" y="638978"/>
                </a:cubicBezTo>
                <a:cubicBezTo>
                  <a:pt x="130253" y="646233"/>
                  <a:pt x="143849" y="644802"/>
                  <a:pt x="154236" y="649995"/>
                </a:cubicBezTo>
                <a:cubicBezTo>
                  <a:pt x="239657" y="692706"/>
                  <a:pt x="137270" y="655358"/>
                  <a:pt x="220337" y="683045"/>
                </a:cubicBezTo>
                <a:cubicBezTo>
                  <a:pt x="227682" y="694062"/>
                  <a:pt x="232032" y="707825"/>
                  <a:pt x="242371" y="716096"/>
                </a:cubicBezTo>
                <a:cubicBezTo>
                  <a:pt x="251439" y="723351"/>
                  <a:pt x="265035" y="721919"/>
                  <a:pt x="275422" y="727113"/>
                </a:cubicBezTo>
                <a:cubicBezTo>
                  <a:pt x="360840" y="769823"/>
                  <a:pt x="258455" y="732476"/>
                  <a:pt x="341523" y="760163"/>
                </a:cubicBezTo>
                <a:cubicBezTo>
                  <a:pt x="357535" y="712128"/>
                  <a:pt x="356494" y="695928"/>
                  <a:pt x="385590" y="661012"/>
                </a:cubicBezTo>
                <a:cubicBezTo>
                  <a:pt x="395564" y="649043"/>
                  <a:pt x="406672" y="637935"/>
                  <a:pt x="418641" y="627961"/>
                </a:cubicBezTo>
                <a:cubicBezTo>
                  <a:pt x="428813" y="619485"/>
                  <a:pt x="438790" y="608904"/>
                  <a:pt x="451691" y="605927"/>
                </a:cubicBezTo>
                <a:cubicBezTo>
                  <a:pt x="487652" y="597628"/>
                  <a:pt x="525137" y="598582"/>
                  <a:pt x="561860" y="594910"/>
                </a:cubicBezTo>
                <a:cubicBezTo>
                  <a:pt x="572877" y="591238"/>
                  <a:pt x="584760" y="589534"/>
                  <a:pt x="594911" y="583894"/>
                </a:cubicBezTo>
                <a:cubicBezTo>
                  <a:pt x="618060" y="571034"/>
                  <a:pt x="661012" y="539826"/>
                  <a:pt x="661012" y="539826"/>
                </a:cubicBezTo>
                <a:cubicBezTo>
                  <a:pt x="668357" y="528809"/>
                  <a:pt x="673683" y="516138"/>
                  <a:pt x="683046" y="506775"/>
                </a:cubicBezTo>
                <a:cubicBezTo>
                  <a:pt x="692408" y="497413"/>
                  <a:pt x="707825" y="495081"/>
                  <a:pt x="716096" y="484742"/>
                </a:cubicBezTo>
                <a:cubicBezTo>
                  <a:pt x="751576" y="440391"/>
                  <a:pt x="697553" y="459915"/>
                  <a:pt x="749147" y="418641"/>
                </a:cubicBezTo>
                <a:cubicBezTo>
                  <a:pt x="756331" y="412894"/>
                  <a:pt x="823386" y="397327"/>
                  <a:pt x="826265" y="396607"/>
                </a:cubicBezTo>
                <a:cubicBezTo>
                  <a:pt x="837282" y="389262"/>
                  <a:pt x="851045" y="384912"/>
                  <a:pt x="859316" y="374573"/>
                </a:cubicBezTo>
                <a:cubicBezTo>
                  <a:pt x="866570" y="365505"/>
                  <a:pt x="861264" y="348776"/>
                  <a:pt x="870332" y="341522"/>
                </a:cubicBezTo>
                <a:cubicBezTo>
                  <a:pt x="882155" y="332063"/>
                  <a:pt x="899897" y="334857"/>
                  <a:pt x="914400" y="330506"/>
                </a:cubicBezTo>
                <a:cubicBezTo>
                  <a:pt x="936646" y="323832"/>
                  <a:pt x="958467" y="315817"/>
                  <a:pt x="980501" y="308472"/>
                </a:cubicBezTo>
                <a:lnTo>
                  <a:pt x="1013552" y="297455"/>
                </a:lnTo>
                <a:cubicBezTo>
                  <a:pt x="1098977" y="240505"/>
                  <a:pt x="1054531" y="261762"/>
                  <a:pt x="1145754" y="231354"/>
                </a:cubicBezTo>
                <a:lnTo>
                  <a:pt x="1178805" y="220337"/>
                </a:lnTo>
                <a:cubicBezTo>
                  <a:pt x="1189822" y="212992"/>
                  <a:pt x="1200012" y="204224"/>
                  <a:pt x="1211855" y="198303"/>
                </a:cubicBezTo>
                <a:cubicBezTo>
                  <a:pt x="1222242" y="193109"/>
                  <a:pt x="1234754" y="192926"/>
                  <a:pt x="1244906" y="187286"/>
                </a:cubicBezTo>
                <a:cubicBezTo>
                  <a:pt x="1268055" y="174426"/>
                  <a:pt x="1311007" y="143219"/>
                  <a:pt x="1311007" y="143219"/>
                </a:cubicBezTo>
                <a:cubicBezTo>
                  <a:pt x="1318352" y="132202"/>
                  <a:pt x="1323678" y="119531"/>
                  <a:pt x="1333041" y="110168"/>
                </a:cubicBezTo>
                <a:cubicBezTo>
                  <a:pt x="1342403" y="100806"/>
                  <a:pt x="1357820" y="98474"/>
                  <a:pt x="1366091" y="88135"/>
                </a:cubicBezTo>
                <a:cubicBezTo>
                  <a:pt x="1373346" y="79067"/>
                  <a:pt x="1371915" y="65471"/>
                  <a:pt x="1377108" y="55084"/>
                </a:cubicBezTo>
                <a:cubicBezTo>
                  <a:pt x="1383029" y="43241"/>
                  <a:pt x="1389779" y="31396"/>
                  <a:pt x="1399142" y="22033"/>
                </a:cubicBezTo>
                <a:cubicBezTo>
                  <a:pt x="1408505" y="12671"/>
                  <a:pt x="1432193" y="0"/>
                  <a:pt x="1432193" y="0"/>
                </a:cubicBezTo>
              </a:path>
            </a:pathLst>
          </a:cu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29" name="28 Forma libre"/>
          <p:cNvSpPr/>
          <p:nvPr/>
        </p:nvSpPr>
        <p:spPr>
          <a:xfrm>
            <a:off x="3503364" y="2511846"/>
            <a:ext cx="2214390" cy="1784732"/>
          </a:xfrm>
          <a:custGeom>
            <a:avLst/>
            <a:gdLst>
              <a:gd name="connsiteX0" fmla="*/ 2214390 w 2214390"/>
              <a:gd name="connsiteY0" fmla="*/ 0 h 1784732"/>
              <a:gd name="connsiteX1" fmla="*/ 2203373 w 2214390"/>
              <a:gd name="connsiteY1" fmla="*/ 583894 h 1784732"/>
              <a:gd name="connsiteX2" fmla="*/ 2148289 w 2214390"/>
              <a:gd name="connsiteY2" fmla="*/ 683046 h 1784732"/>
              <a:gd name="connsiteX3" fmla="*/ 2137272 w 2214390"/>
              <a:gd name="connsiteY3" fmla="*/ 716096 h 1784732"/>
              <a:gd name="connsiteX4" fmla="*/ 2104222 w 2214390"/>
              <a:gd name="connsiteY4" fmla="*/ 859315 h 1784732"/>
              <a:gd name="connsiteX5" fmla="*/ 2038120 w 2214390"/>
              <a:gd name="connsiteY5" fmla="*/ 903383 h 1784732"/>
              <a:gd name="connsiteX6" fmla="*/ 1994053 w 2214390"/>
              <a:gd name="connsiteY6" fmla="*/ 892366 h 1784732"/>
              <a:gd name="connsiteX7" fmla="*/ 1983036 w 2214390"/>
              <a:gd name="connsiteY7" fmla="*/ 859315 h 1784732"/>
              <a:gd name="connsiteX8" fmla="*/ 1961002 w 2214390"/>
              <a:gd name="connsiteY8" fmla="*/ 826265 h 1784732"/>
              <a:gd name="connsiteX9" fmla="*/ 1894901 w 2214390"/>
              <a:gd name="connsiteY9" fmla="*/ 793214 h 1784732"/>
              <a:gd name="connsiteX10" fmla="*/ 1795749 w 2214390"/>
              <a:gd name="connsiteY10" fmla="*/ 738130 h 1784732"/>
              <a:gd name="connsiteX11" fmla="*/ 1762699 w 2214390"/>
              <a:gd name="connsiteY11" fmla="*/ 749147 h 1784732"/>
              <a:gd name="connsiteX12" fmla="*/ 1740665 w 2214390"/>
              <a:gd name="connsiteY12" fmla="*/ 782197 h 1784732"/>
              <a:gd name="connsiteX13" fmla="*/ 1685581 w 2214390"/>
              <a:gd name="connsiteY13" fmla="*/ 793214 h 1784732"/>
              <a:gd name="connsiteX14" fmla="*/ 1619479 w 2214390"/>
              <a:gd name="connsiteY14" fmla="*/ 815248 h 1784732"/>
              <a:gd name="connsiteX15" fmla="*/ 1586429 w 2214390"/>
              <a:gd name="connsiteY15" fmla="*/ 826265 h 1784732"/>
              <a:gd name="connsiteX16" fmla="*/ 1520328 w 2214390"/>
              <a:gd name="connsiteY16" fmla="*/ 870332 h 1784732"/>
              <a:gd name="connsiteX17" fmla="*/ 1487277 w 2214390"/>
              <a:gd name="connsiteY17" fmla="*/ 892366 h 1784732"/>
              <a:gd name="connsiteX18" fmla="*/ 1465243 w 2214390"/>
              <a:gd name="connsiteY18" fmla="*/ 925417 h 1784732"/>
              <a:gd name="connsiteX19" fmla="*/ 1399142 w 2214390"/>
              <a:gd name="connsiteY19" fmla="*/ 958467 h 1784732"/>
              <a:gd name="connsiteX20" fmla="*/ 1377108 w 2214390"/>
              <a:gd name="connsiteY20" fmla="*/ 991518 h 1784732"/>
              <a:gd name="connsiteX21" fmla="*/ 1333041 w 2214390"/>
              <a:gd name="connsiteY21" fmla="*/ 1090670 h 1784732"/>
              <a:gd name="connsiteX22" fmla="*/ 1299990 w 2214390"/>
              <a:gd name="connsiteY22" fmla="*/ 1112703 h 1784732"/>
              <a:gd name="connsiteX23" fmla="*/ 1266940 w 2214390"/>
              <a:gd name="connsiteY23" fmla="*/ 1178805 h 1784732"/>
              <a:gd name="connsiteX24" fmla="*/ 1233889 w 2214390"/>
              <a:gd name="connsiteY24" fmla="*/ 1244906 h 1784732"/>
              <a:gd name="connsiteX25" fmla="*/ 1101687 w 2214390"/>
              <a:gd name="connsiteY25" fmla="*/ 1311007 h 1784732"/>
              <a:gd name="connsiteX26" fmla="*/ 1046602 w 2214390"/>
              <a:gd name="connsiteY26" fmla="*/ 1322024 h 1784732"/>
              <a:gd name="connsiteX27" fmla="*/ 903383 w 2214390"/>
              <a:gd name="connsiteY27" fmla="*/ 1355074 h 1784732"/>
              <a:gd name="connsiteX28" fmla="*/ 749147 w 2214390"/>
              <a:gd name="connsiteY28" fmla="*/ 1344058 h 1784732"/>
              <a:gd name="connsiteX29" fmla="*/ 683046 w 2214390"/>
              <a:gd name="connsiteY29" fmla="*/ 1322024 h 1784732"/>
              <a:gd name="connsiteX30" fmla="*/ 561860 w 2214390"/>
              <a:gd name="connsiteY30" fmla="*/ 1311007 h 1784732"/>
              <a:gd name="connsiteX31" fmla="*/ 528809 w 2214390"/>
              <a:gd name="connsiteY31" fmla="*/ 1299990 h 1784732"/>
              <a:gd name="connsiteX32" fmla="*/ 429658 w 2214390"/>
              <a:gd name="connsiteY32" fmla="*/ 1322024 h 1784732"/>
              <a:gd name="connsiteX33" fmla="*/ 407624 w 2214390"/>
              <a:gd name="connsiteY33" fmla="*/ 1355074 h 1784732"/>
              <a:gd name="connsiteX34" fmla="*/ 374573 w 2214390"/>
              <a:gd name="connsiteY34" fmla="*/ 1366091 h 1784732"/>
              <a:gd name="connsiteX35" fmla="*/ 341523 w 2214390"/>
              <a:gd name="connsiteY35" fmla="*/ 1388125 h 1784732"/>
              <a:gd name="connsiteX36" fmla="*/ 253388 w 2214390"/>
              <a:gd name="connsiteY36" fmla="*/ 1520327 h 1784732"/>
              <a:gd name="connsiteX37" fmla="*/ 231354 w 2214390"/>
              <a:gd name="connsiteY37" fmla="*/ 1553378 h 1784732"/>
              <a:gd name="connsiteX38" fmla="*/ 165253 w 2214390"/>
              <a:gd name="connsiteY38" fmla="*/ 1597446 h 1784732"/>
              <a:gd name="connsiteX39" fmla="*/ 110169 w 2214390"/>
              <a:gd name="connsiteY39" fmla="*/ 1652530 h 1784732"/>
              <a:gd name="connsiteX40" fmla="*/ 55084 w 2214390"/>
              <a:gd name="connsiteY40" fmla="*/ 1696597 h 1784732"/>
              <a:gd name="connsiteX41" fmla="*/ 22034 w 2214390"/>
              <a:gd name="connsiteY41" fmla="*/ 1718631 h 1784732"/>
              <a:gd name="connsiteX42" fmla="*/ 0 w 2214390"/>
              <a:gd name="connsiteY42" fmla="*/ 1784732 h 178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14390" h="1784732">
                <a:moveTo>
                  <a:pt x="2214390" y="0"/>
                </a:moveTo>
                <a:cubicBezTo>
                  <a:pt x="2210718" y="194631"/>
                  <a:pt x="2210321" y="389352"/>
                  <a:pt x="2203373" y="583894"/>
                </a:cubicBezTo>
                <a:cubicBezTo>
                  <a:pt x="2202044" y="621101"/>
                  <a:pt x="2157608" y="655091"/>
                  <a:pt x="2148289" y="683046"/>
                </a:cubicBezTo>
                <a:lnTo>
                  <a:pt x="2137272" y="716096"/>
                </a:lnTo>
                <a:cubicBezTo>
                  <a:pt x="2133053" y="758287"/>
                  <a:pt x="2143815" y="824671"/>
                  <a:pt x="2104222" y="859315"/>
                </a:cubicBezTo>
                <a:cubicBezTo>
                  <a:pt x="2084293" y="876753"/>
                  <a:pt x="2038120" y="903383"/>
                  <a:pt x="2038120" y="903383"/>
                </a:cubicBezTo>
                <a:cubicBezTo>
                  <a:pt x="2023431" y="899711"/>
                  <a:pt x="2005876" y="901825"/>
                  <a:pt x="1994053" y="892366"/>
                </a:cubicBezTo>
                <a:cubicBezTo>
                  <a:pt x="1984985" y="885111"/>
                  <a:pt x="1988230" y="869702"/>
                  <a:pt x="1983036" y="859315"/>
                </a:cubicBezTo>
                <a:cubicBezTo>
                  <a:pt x="1977115" y="847472"/>
                  <a:pt x="1970364" y="835627"/>
                  <a:pt x="1961002" y="826265"/>
                </a:cubicBezTo>
                <a:cubicBezTo>
                  <a:pt x="1924320" y="789583"/>
                  <a:pt x="1935224" y="815615"/>
                  <a:pt x="1894901" y="793214"/>
                </a:cubicBezTo>
                <a:cubicBezTo>
                  <a:pt x="1781255" y="730078"/>
                  <a:pt x="1870535" y="763059"/>
                  <a:pt x="1795749" y="738130"/>
                </a:cubicBezTo>
                <a:cubicBezTo>
                  <a:pt x="1784732" y="741802"/>
                  <a:pt x="1771767" y="741893"/>
                  <a:pt x="1762699" y="749147"/>
                </a:cubicBezTo>
                <a:cubicBezTo>
                  <a:pt x="1752360" y="757418"/>
                  <a:pt x="1752161" y="775628"/>
                  <a:pt x="1740665" y="782197"/>
                </a:cubicBezTo>
                <a:cubicBezTo>
                  <a:pt x="1724407" y="791487"/>
                  <a:pt x="1703646" y="788287"/>
                  <a:pt x="1685581" y="793214"/>
                </a:cubicBezTo>
                <a:cubicBezTo>
                  <a:pt x="1663174" y="799325"/>
                  <a:pt x="1641513" y="807903"/>
                  <a:pt x="1619479" y="815248"/>
                </a:cubicBezTo>
                <a:cubicBezTo>
                  <a:pt x="1608462" y="818920"/>
                  <a:pt x="1596091" y="819824"/>
                  <a:pt x="1586429" y="826265"/>
                </a:cubicBezTo>
                <a:lnTo>
                  <a:pt x="1520328" y="870332"/>
                </a:lnTo>
                <a:lnTo>
                  <a:pt x="1487277" y="892366"/>
                </a:lnTo>
                <a:cubicBezTo>
                  <a:pt x="1479932" y="903383"/>
                  <a:pt x="1474606" y="916054"/>
                  <a:pt x="1465243" y="925417"/>
                </a:cubicBezTo>
                <a:cubicBezTo>
                  <a:pt x="1443887" y="946773"/>
                  <a:pt x="1426022" y="949507"/>
                  <a:pt x="1399142" y="958467"/>
                </a:cubicBezTo>
                <a:cubicBezTo>
                  <a:pt x="1391797" y="969484"/>
                  <a:pt x="1382486" y="979418"/>
                  <a:pt x="1377108" y="991518"/>
                </a:cubicBezTo>
                <a:cubicBezTo>
                  <a:pt x="1359654" y="1030789"/>
                  <a:pt x="1362961" y="1060751"/>
                  <a:pt x="1333041" y="1090670"/>
                </a:cubicBezTo>
                <a:cubicBezTo>
                  <a:pt x="1323678" y="1100032"/>
                  <a:pt x="1311007" y="1105359"/>
                  <a:pt x="1299990" y="1112703"/>
                </a:cubicBezTo>
                <a:cubicBezTo>
                  <a:pt x="1272299" y="1195775"/>
                  <a:pt x="1309651" y="1093382"/>
                  <a:pt x="1266940" y="1178805"/>
                </a:cubicBezTo>
                <a:cubicBezTo>
                  <a:pt x="1252097" y="1208491"/>
                  <a:pt x="1261953" y="1220350"/>
                  <a:pt x="1233889" y="1244906"/>
                </a:cubicBezTo>
                <a:cubicBezTo>
                  <a:pt x="1195376" y="1278605"/>
                  <a:pt x="1151765" y="1300991"/>
                  <a:pt x="1101687" y="1311007"/>
                </a:cubicBezTo>
                <a:cubicBezTo>
                  <a:pt x="1083325" y="1314679"/>
                  <a:pt x="1064667" y="1317097"/>
                  <a:pt x="1046602" y="1322024"/>
                </a:cubicBezTo>
                <a:cubicBezTo>
                  <a:pt x="913526" y="1358318"/>
                  <a:pt x="1050832" y="1334012"/>
                  <a:pt x="903383" y="1355074"/>
                </a:cubicBezTo>
                <a:cubicBezTo>
                  <a:pt x="851971" y="1351402"/>
                  <a:pt x="800120" y="1351704"/>
                  <a:pt x="749147" y="1344058"/>
                </a:cubicBezTo>
                <a:cubicBezTo>
                  <a:pt x="726178" y="1340613"/>
                  <a:pt x="706176" y="1324127"/>
                  <a:pt x="683046" y="1322024"/>
                </a:cubicBezTo>
                <a:lnTo>
                  <a:pt x="561860" y="1311007"/>
                </a:lnTo>
                <a:cubicBezTo>
                  <a:pt x="550843" y="1307335"/>
                  <a:pt x="540422" y="1299990"/>
                  <a:pt x="528809" y="1299990"/>
                </a:cubicBezTo>
                <a:cubicBezTo>
                  <a:pt x="490031" y="1299990"/>
                  <a:pt x="463740" y="1310663"/>
                  <a:pt x="429658" y="1322024"/>
                </a:cubicBezTo>
                <a:cubicBezTo>
                  <a:pt x="422313" y="1333041"/>
                  <a:pt x="417963" y="1346803"/>
                  <a:pt x="407624" y="1355074"/>
                </a:cubicBezTo>
                <a:cubicBezTo>
                  <a:pt x="398556" y="1362328"/>
                  <a:pt x="384960" y="1360897"/>
                  <a:pt x="374573" y="1366091"/>
                </a:cubicBezTo>
                <a:cubicBezTo>
                  <a:pt x="362730" y="1372012"/>
                  <a:pt x="352540" y="1380780"/>
                  <a:pt x="341523" y="1388125"/>
                </a:cubicBezTo>
                <a:lnTo>
                  <a:pt x="253388" y="1520327"/>
                </a:lnTo>
                <a:cubicBezTo>
                  <a:pt x="246043" y="1531344"/>
                  <a:pt x="242371" y="1546033"/>
                  <a:pt x="231354" y="1553378"/>
                </a:cubicBezTo>
                <a:lnTo>
                  <a:pt x="165253" y="1597446"/>
                </a:lnTo>
                <a:cubicBezTo>
                  <a:pt x="106493" y="1685583"/>
                  <a:pt x="183617" y="1579081"/>
                  <a:pt x="110169" y="1652530"/>
                </a:cubicBezTo>
                <a:cubicBezTo>
                  <a:pt x="60339" y="1702361"/>
                  <a:pt x="119425" y="1675152"/>
                  <a:pt x="55084" y="1696597"/>
                </a:cubicBezTo>
                <a:cubicBezTo>
                  <a:pt x="44067" y="1703942"/>
                  <a:pt x="29051" y="1707403"/>
                  <a:pt x="22034" y="1718631"/>
                </a:cubicBezTo>
                <a:cubicBezTo>
                  <a:pt x="9725" y="1738326"/>
                  <a:pt x="0" y="1784732"/>
                  <a:pt x="0" y="1784732"/>
                </a:cubicBezTo>
              </a:path>
            </a:pathLst>
          </a:custGeom>
          <a:ln w="57150"/>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32" name="31 Forma libre"/>
          <p:cNvSpPr/>
          <p:nvPr/>
        </p:nvSpPr>
        <p:spPr>
          <a:xfrm>
            <a:off x="3183875" y="2001586"/>
            <a:ext cx="2500829" cy="686530"/>
          </a:xfrm>
          <a:custGeom>
            <a:avLst/>
            <a:gdLst>
              <a:gd name="connsiteX0" fmla="*/ 2500829 w 2500829"/>
              <a:gd name="connsiteY0" fmla="*/ 686530 h 686530"/>
              <a:gd name="connsiteX1" fmla="*/ 2423711 w 2500829"/>
              <a:gd name="connsiteY1" fmla="*/ 653479 h 686530"/>
              <a:gd name="connsiteX2" fmla="*/ 2390660 w 2500829"/>
              <a:gd name="connsiteY2" fmla="*/ 620428 h 686530"/>
              <a:gd name="connsiteX3" fmla="*/ 2368626 w 2500829"/>
              <a:gd name="connsiteY3" fmla="*/ 587378 h 686530"/>
              <a:gd name="connsiteX4" fmla="*/ 2335576 w 2500829"/>
              <a:gd name="connsiteY4" fmla="*/ 576361 h 686530"/>
              <a:gd name="connsiteX5" fmla="*/ 2313542 w 2500829"/>
              <a:gd name="connsiteY5" fmla="*/ 543310 h 686530"/>
              <a:gd name="connsiteX6" fmla="*/ 2247441 w 2500829"/>
              <a:gd name="connsiteY6" fmla="*/ 521277 h 686530"/>
              <a:gd name="connsiteX7" fmla="*/ 2214390 w 2500829"/>
              <a:gd name="connsiteY7" fmla="*/ 499243 h 686530"/>
              <a:gd name="connsiteX8" fmla="*/ 2203373 w 2500829"/>
              <a:gd name="connsiteY8" fmla="*/ 466192 h 686530"/>
              <a:gd name="connsiteX9" fmla="*/ 2192356 w 2500829"/>
              <a:gd name="connsiteY9" fmla="*/ 345007 h 686530"/>
              <a:gd name="connsiteX10" fmla="*/ 2159306 w 2500829"/>
              <a:gd name="connsiteY10" fmla="*/ 322973 h 686530"/>
              <a:gd name="connsiteX11" fmla="*/ 1894901 w 2500829"/>
              <a:gd name="connsiteY11" fmla="*/ 333990 h 686530"/>
              <a:gd name="connsiteX12" fmla="*/ 1861850 w 2500829"/>
              <a:gd name="connsiteY12" fmla="*/ 367041 h 686530"/>
              <a:gd name="connsiteX13" fmla="*/ 1828800 w 2500829"/>
              <a:gd name="connsiteY13" fmla="*/ 389074 h 686530"/>
              <a:gd name="connsiteX14" fmla="*/ 1773715 w 2500829"/>
              <a:gd name="connsiteY14" fmla="*/ 400091 h 686530"/>
              <a:gd name="connsiteX15" fmla="*/ 1740665 w 2500829"/>
              <a:gd name="connsiteY15" fmla="*/ 411108 h 686530"/>
              <a:gd name="connsiteX16" fmla="*/ 1718631 w 2500829"/>
              <a:gd name="connsiteY16" fmla="*/ 444159 h 686530"/>
              <a:gd name="connsiteX17" fmla="*/ 1652530 w 2500829"/>
              <a:gd name="connsiteY17" fmla="*/ 444159 h 686530"/>
              <a:gd name="connsiteX18" fmla="*/ 1564395 w 2500829"/>
              <a:gd name="connsiteY18" fmla="*/ 433142 h 686530"/>
              <a:gd name="connsiteX19" fmla="*/ 1476260 w 2500829"/>
              <a:gd name="connsiteY19" fmla="*/ 378057 h 686530"/>
              <a:gd name="connsiteX20" fmla="*/ 1410159 w 2500829"/>
              <a:gd name="connsiteY20" fmla="*/ 333990 h 686530"/>
              <a:gd name="connsiteX21" fmla="*/ 1333041 w 2500829"/>
              <a:gd name="connsiteY21" fmla="*/ 256872 h 686530"/>
              <a:gd name="connsiteX22" fmla="*/ 1266939 w 2500829"/>
              <a:gd name="connsiteY22" fmla="*/ 157720 h 686530"/>
              <a:gd name="connsiteX23" fmla="*/ 1244906 w 2500829"/>
              <a:gd name="connsiteY23" fmla="*/ 124669 h 686530"/>
              <a:gd name="connsiteX24" fmla="*/ 1178805 w 2500829"/>
              <a:gd name="connsiteY24" fmla="*/ 80602 h 686530"/>
              <a:gd name="connsiteX25" fmla="*/ 1145754 w 2500829"/>
              <a:gd name="connsiteY25" fmla="*/ 58568 h 686530"/>
              <a:gd name="connsiteX26" fmla="*/ 1123720 w 2500829"/>
              <a:gd name="connsiteY26" fmla="*/ 25518 h 686530"/>
              <a:gd name="connsiteX27" fmla="*/ 1035585 w 2500829"/>
              <a:gd name="connsiteY27" fmla="*/ 14501 h 686530"/>
              <a:gd name="connsiteX28" fmla="*/ 1002535 w 2500829"/>
              <a:gd name="connsiteY28" fmla="*/ 3484 h 686530"/>
              <a:gd name="connsiteX29" fmla="*/ 760164 w 2500829"/>
              <a:gd name="connsiteY29" fmla="*/ 14501 h 686530"/>
              <a:gd name="connsiteX30" fmla="*/ 661012 w 2500829"/>
              <a:gd name="connsiteY30" fmla="*/ 69585 h 686530"/>
              <a:gd name="connsiteX31" fmla="*/ 473725 w 2500829"/>
              <a:gd name="connsiteY31" fmla="*/ 91619 h 686530"/>
              <a:gd name="connsiteX32" fmla="*/ 253388 w 2500829"/>
              <a:gd name="connsiteY32" fmla="*/ 124669 h 686530"/>
              <a:gd name="connsiteX33" fmla="*/ 220337 w 2500829"/>
              <a:gd name="connsiteY33" fmla="*/ 146703 h 686530"/>
              <a:gd name="connsiteX34" fmla="*/ 99152 w 2500829"/>
              <a:gd name="connsiteY34" fmla="*/ 113653 h 686530"/>
              <a:gd name="connsiteX35" fmla="*/ 22033 w 2500829"/>
              <a:gd name="connsiteY35" fmla="*/ 36534 h 686530"/>
              <a:gd name="connsiteX36" fmla="*/ 0 w 2500829"/>
              <a:gd name="connsiteY36" fmla="*/ 3484 h 68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00829" h="686530">
                <a:moveTo>
                  <a:pt x="2500829" y="686530"/>
                </a:moveTo>
                <a:cubicBezTo>
                  <a:pt x="2458830" y="676030"/>
                  <a:pt x="2456318" y="680652"/>
                  <a:pt x="2423711" y="653479"/>
                </a:cubicBezTo>
                <a:cubicBezTo>
                  <a:pt x="2411742" y="643505"/>
                  <a:pt x="2400634" y="632397"/>
                  <a:pt x="2390660" y="620428"/>
                </a:cubicBezTo>
                <a:cubicBezTo>
                  <a:pt x="2382184" y="610256"/>
                  <a:pt x="2378965" y="595649"/>
                  <a:pt x="2368626" y="587378"/>
                </a:cubicBezTo>
                <a:cubicBezTo>
                  <a:pt x="2359558" y="580124"/>
                  <a:pt x="2346593" y="580033"/>
                  <a:pt x="2335576" y="576361"/>
                </a:cubicBezTo>
                <a:cubicBezTo>
                  <a:pt x="2328231" y="565344"/>
                  <a:pt x="2324770" y="550328"/>
                  <a:pt x="2313542" y="543310"/>
                </a:cubicBezTo>
                <a:cubicBezTo>
                  <a:pt x="2293847" y="531001"/>
                  <a:pt x="2266766" y="534160"/>
                  <a:pt x="2247441" y="521277"/>
                </a:cubicBezTo>
                <a:lnTo>
                  <a:pt x="2214390" y="499243"/>
                </a:lnTo>
                <a:cubicBezTo>
                  <a:pt x="2210718" y="488226"/>
                  <a:pt x="2205015" y="477688"/>
                  <a:pt x="2203373" y="466192"/>
                </a:cubicBezTo>
                <a:cubicBezTo>
                  <a:pt x="2197637" y="426038"/>
                  <a:pt x="2204284" y="383775"/>
                  <a:pt x="2192356" y="345007"/>
                </a:cubicBezTo>
                <a:cubicBezTo>
                  <a:pt x="2188462" y="332352"/>
                  <a:pt x="2170323" y="330318"/>
                  <a:pt x="2159306" y="322973"/>
                </a:cubicBezTo>
                <a:cubicBezTo>
                  <a:pt x="2071171" y="326645"/>
                  <a:pt x="1982160" y="321063"/>
                  <a:pt x="1894901" y="333990"/>
                </a:cubicBezTo>
                <a:cubicBezTo>
                  <a:pt x="1879489" y="336273"/>
                  <a:pt x="1873819" y="357067"/>
                  <a:pt x="1861850" y="367041"/>
                </a:cubicBezTo>
                <a:cubicBezTo>
                  <a:pt x="1851678" y="375517"/>
                  <a:pt x="1841197" y="384425"/>
                  <a:pt x="1828800" y="389074"/>
                </a:cubicBezTo>
                <a:cubicBezTo>
                  <a:pt x="1811267" y="395649"/>
                  <a:pt x="1791881" y="395549"/>
                  <a:pt x="1773715" y="400091"/>
                </a:cubicBezTo>
                <a:cubicBezTo>
                  <a:pt x="1762449" y="402908"/>
                  <a:pt x="1751682" y="407436"/>
                  <a:pt x="1740665" y="411108"/>
                </a:cubicBezTo>
                <a:cubicBezTo>
                  <a:pt x="1733320" y="422125"/>
                  <a:pt x="1728970" y="435888"/>
                  <a:pt x="1718631" y="444159"/>
                </a:cubicBezTo>
                <a:cubicBezTo>
                  <a:pt x="1688710" y="468095"/>
                  <a:pt x="1682451" y="449599"/>
                  <a:pt x="1652530" y="444159"/>
                </a:cubicBezTo>
                <a:cubicBezTo>
                  <a:pt x="1623401" y="438863"/>
                  <a:pt x="1593773" y="436814"/>
                  <a:pt x="1564395" y="433142"/>
                </a:cubicBezTo>
                <a:cubicBezTo>
                  <a:pt x="1415061" y="383363"/>
                  <a:pt x="1551467" y="443863"/>
                  <a:pt x="1476260" y="378057"/>
                </a:cubicBezTo>
                <a:cubicBezTo>
                  <a:pt x="1456331" y="360619"/>
                  <a:pt x="1410159" y="333990"/>
                  <a:pt x="1410159" y="333990"/>
                </a:cubicBezTo>
                <a:cubicBezTo>
                  <a:pt x="1359649" y="258227"/>
                  <a:pt x="1391213" y="276263"/>
                  <a:pt x="1333041" y="256872"/>
                </a:cubicBezTo>
                <a:lnTo>
                  <a:pt x="1266939" y="157720"/>
                </a:lnTo>
                <a:cubicBezTo>
                  <a:pt x="1259595" y="146703"/>
                  <a:pt x="1255923" y="132014"/>
                  <a:pt x="1244906" y="124669"/>
                </a:cubicBezTo>
                <a:lnTo>
                  <a:pt x="1178805" y="80602"/>
                </a:lnTo>
                <a:lnTo>
                  <a:pt x="1145754" y="58568"/>
                </a:lnTo>
                <a:cubicBezTo>
                  <a:pt x="1138409" y="47551"/>
                  <a:pt x="1136014" y="30435"/>
                  <a:pt x="1123720" y="25518"/>
                </a:cubicBezTo>
                <a:cubicBezTo>
                  <a:pt x="1096231" y="14522"/>
                  <a:pt x="1064714" y="19797"/>
                  <a:pt x="1035585" y="14501"/>
                </a:cubicBezTo>
                <a:cubicBezTo>
                  <a:pt x="1024160" y="12424"/>
                  <a:pt x="1013552" y="7156"/>
                  <a:pt x="1002535" y="3484"/>
                </a:cubicBezTo>
                <a:cubicBezTo>
                  <a:pt x="921745" y="7156"/>
                  <a:pt x="840780" y="8052"/>
                  <a:pt x="760164" y="14501"/>
                </a:cubicBezTo>
                <a:cubicBezTo>
                  <a:pt x="707247" y="18734"/>
                  <a:pt x="724790" y="53640"/>
                  <a:pt x="661012" y="69585"/>
                </a:cubicBezTo>
                <a:cubicBezTo>
                  <a:pt x="570493" y="92215"/>
                  <a:pt x="632041" y="79441"/>
                  <a:pt x="473725" y="91619"/>
                </a:cubicBezTo>
                <a:cubicBezTo>
                  <a:pt x="358726" y="129953"/>
                  <a:pt x="430791" y="111998"/>
                  <a:pt x="253388" y="124669"/>
                </a:cubicBezTo>
                <a:cubicBezTo>
                  <a:pt x="242371" y="132014"/>
                  <a:pt x="233523" y="145504"/>
                  <a:pt x="220337" y="146703"/>
                </a:cubicBezTo>
                <a:cubicBezTo>
                  <a:pt x="147927" y="153286"/>
                  <a:pt x="143929" y="143504"/>
                  <a:pt x="99152" y="113653"/>
                </a:cubicBezTo>
                <a:cubicBezTo>
                  <a:pt x="48642" y="37888"/>
                  <a:pt x="80207" y="55925"/>
                  <a:pt x="22033" y="36534"/>
                </a:cubicBezTo>
                <a:cubicBezTo>
                  <a:pt x="9856" y="0"/>
                  <a:pt x="22630" y="3484"/>
                  <a:pt x="0" y="348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9"/>
                                        </p:tgtEl>
                                        <p:attrNameLst>
                                          <p:attrName>style.visibility</p:attrName>
                                        </p:attrNameLst>
                                      </p:cBhvr>
                                      <p:to>
                                        <p:strVal val="visible"/>
                                      </p:to>
                                    </p:set>
                                    <p:animEffect transition="in" filter="dissolve">
                                      <p:cBhvr>
                                        <p:cTn id="12" dur="500"/>
                                        <p:tgtEl>
                                          <p:spTgt spid="1039"/>
                                        </p:tgtEl>
                                      </p:cBhvr>
                                    </p:animEffect>
                                  </p:childTnLst>
                                </p:cTn>
                              </p:par>
                              <p:par>
                                <p:cTn id="13" presetID="9" presetClass="entr" presetSubtype="0" fill="hold" nodeType="withEffect">
                                  <p:stCondLst>
                                    <p:cond delay="0"/>
                                  </p:stCondLst>
                                  <p:childTnLst>
                                    <p:set>
                                      <p:cBhvr>
                                        <p:cTn id="14" dur="1" fill="hold">
                                          <p:stCondLst>
                                            <p:cond delay="0"/>
                                          </p:stCondLst>
                                        </p:cTn>
                                        <p:tgtEl>
                                          <p:spTgt spid="1037"/>
                                        </p:tgtEl>
                                        <p:attrNameLst>
                                          <p:attrName>style.visibility</p:attrName>
                                        </p:attrNameLst>
                                      </p:cBhvr>
                                      <p:to>
                                        <p:strVal val="visible"/>
                                      </p:to>
                                    </p:set>
                                    <p:animEffect transition="in" filter="dissolve">
                                      <p:cBhvr>
                                        <p:cTn id="15" dur="500"/>
                                        <p:tgtEl>
                                          <p:spTgt spid="1037"/>
                                        </p:tgtEl>
                                      </p:cBhvr>
                                    </p:animEffect>
                                  </p:childTnLst>
                                </p:cTn>
                              </p:par>
                              <p:par>
                                <p:cTn id="16" presetID="9" presetClass="entr" presetSubtype="0" fill="hold" nodeType="withEffect">
                                  <p:stCondLst>
                                    <p:cond delay="0"/>
                                  </p:stCondLst>
                                  <p:childTnLst>
                                    <p:set>
                                      <p:cBhvr>
                                        <p:cTn id="17" dur="1" fill="hold">
                                          <p:stCondLst>
                                            <p:cond delay="0"/>
                                          </p:stCondLst>
                                        </p:cTn>
                                        <p:tgtEl>
                                          <p:spTgt spid="1035"/>
                                        </p:tgtEl>
                                        <p:attrNameLst>
                                          <p:attrName>style.visibility</p:attrName>
                                        </p:attrNameLst>
                                      </p:cBhvr>
                                      <p:to>
                                        <p:strVal val="visible"/>
                                      </p:to>
                                    </p:set>
                                    <p:animEffect transition="in" filter="dissolve">
                                      <p:cBhvr>
                                        <p:cTn id="18" dur="500"/>
                                        <p:tgtEl>
                                          <p:spTgt spid="103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edge">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wipe(down)">
                                      <p:cBhvr>
                                        <p:cTn id="28" dur="500"/>
                                        <p:tgtEl>
                                          <p:spTgt spid="1032"/>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edge">
                                      <p:cBhvr>
                                        <p:cTn id="33" dur="2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wipe(down)">
                                      <p:cBhvr>
                                        <p:cTn id="38" dur="5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nodeType="clickEffect">
                                  <p:stCondLst>
                                    <p:cond delay="0"/>
                                  </p:stCondLst>
                                  <p:childTnLst>
                                    <p:set>
                                      <p:cBhvr>
                                        <p:cTn id="42" dur="1" fill="hold">
                                          <p:stCondLst>
                                            <p:cond delay="0"/>
                                          </p:stCondLst>
                                        </p:cTn>
                                        <p:tgtEl>
                                          <p:spTgt spid="1041"/>
                                        </p:tgtEl>
                                        <p:attrNameLst>
                                          <p:attrName>style.visibility</p:attrName>
                                        </p:attrNameLst>
                                      </p:cBhvr>
                                      <p:to>
                                        <p:strVal val="visible"/>
                                      </p:to>
                                    </p:set>
                                    <p:animEffect transition="in" filter="fade">
                                      <p:cBhvr>
                                        <p:cTn id="43" dur="770" decel="100000"/>
                                        <p:tgtEl>
                                          <p:spTgt spid="1041"/>
                                        </p:tgtEl>
                                      </p:cBhvr>
                                    </p:animEffect>
                                    <p:animScale>
                                      <p:cBhvr>
                                        <p:cTn id="44" dur="770" decel="100000"/>
                                        <p:tgtEl>
                                          <p:spTgt spid="1041"/>
                                        </p:tgtEl>
                                      </p:cBhvr>
                                      <p:from x="10000" y="10000"/>
                                      <p:to x="200000" y="450000"/>
                                    </p:animScale>
                                    <p:animScale>
                                      <p:cBhvr>
                                        <p:cTn id="45" dur="1230" accel="100000" fill="hold">
                                          <p:stCondLst>
                                            <p:cond delay="770"/>
                                          </p:stCondLst>
                                        </p:cTn>
                                        <p:tgtEl>
                                          <p:spTgt spid="1041"/>
                                        </p:tgtEl>
                                      </p:cBhvr>
                                      <p:from x="200000" y="450000"/>
                                      <p:to x="100000" y="100000"/>
                                    </p:animScale>
                                    <p:set>
                                      <p:cBhvr>
                                        <p:cTn id="46" dur="770" fill="hold"/>
                                        <p:tgtEl>
                                          <p:spTgt spid="1041"/>
                                        </p:tgtEl>
                                        <p:attrNameLst>
                                          <p:attrName>ppt_x</p:attrName>
                                        </p:attrNameLst>
                                      </p:cBhvr>
                                      <p:to>
                                        <p:strVal val="(0.5)"/>
                                      </p:to>
                                    </p:set>
                                    <p:anim from="(0.5)" to="(#ppt_x)" calcmode="lin" valueType="num">
                                      <p:cBhvr>
                                        <p:cTn id="47" dur="1230" accel="100000" fill="hold">
                                          <p:stCondLst>
                                            <p:cond delay="770"/>
                                          </p:stCondLst>
                                        </p:cTn>
                                        <p:tgtEl>
                                          <p:spTgt spid="1041"/>
                                        </p:tgtEl>
                                        <p:attrNameLst>
                                          <p:attrName>ppt_x</p:attrName>
                                        </p:attrNameLst>
                                      </p:cBhvr>
                                    </p:anim>
                                    <p:set>
                                      <p:cBhvr>
                                        <p:cTn id="48" dur="770" fill="hold"/>
                                        <p:tgtEl>
                                          <p:spTgt spid="1041"/>
                                        </p:tgtEl>
                                        <p:attrNameLst>
                                          <p:attrName>ppt_y</p:attrName>
                                        </p:attrNameLst>
                                      </p:cBhvr>
                                      <p:to>
                                        <p:strVal val="(#ppt_y+0.4)"/>
                                      </p:to>
                                    </p:set>
                                    <p:anim from="(#ppt_y+0.4)" to="(#ppt_y)" calcmode="lin" valueType="num">
                                      <p:cBhvr>
                                        <p:cTn id="49" dur="1230" accel="100000" fill="hold">
                                          <p:stCondLst>
                                            <p:cond delay="770"/>
                                          </p:stCondLst>
                                        </p:cTn>
                                        <p:tgtEl>
                                          <p:spTgt spid="1041"/>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1040"/>
                                        </p:tgtEl>
                                        <p:attrNameLst>
                                          <p:attrName>style.visibility</p:attrName>
                                        </p:attrNameLst>
                                      </p:cBhvr>
                                      <p:to>
                                        <p:strVal val="visible"/>
                                      </p:to>
                                    </p:set>
                                    <p:animEffect transition="in" filter="fade">
                                      <p:cBhvr>
                                        <p:cTn id="52" dur="770" decel="100000"/>
                                        <p:tgtEl>
                                          <p:spTgt spid="1040"/>
                                        </p:tgtEl>
                                      </p:cBhvr>
                                    </p:animEffect>
                                    <p:animScale>
                                      <p:cBhvr>
                                        <p:cTn id="53" dur="770" decel="100000"/>
                                        <p:tgtEl>
                                          <p:spTgt spid="1040"/>
                                        </p:tgtEl>
                                      </p:cBhvr>
                                      <p:from x="10000" y="10000"/>
                                      <p:to x="200000" y="450000"/>
                                    </p:animScale>
                                    <p:animScale>
                                      <p:cBhvr>
                                        <p:cTn id="54" dur="1230" accel="100000" fill="hold">
                                          <p:stCondLst>
                                            <p:cond delay="770"/>
                                          </p:stCondLst>
                                        </p:cTn>
                                        <p:tgtEl>
                                          <p:spTgt spid="1040"/>
                                        </p:tgtEl>
                                      </p:cBhvr>
                                      <p:from x="200000" y="450000"/>
                                      <p:to x="100000" y="100000"/>
                                    </p:animScale>
                                    <p:set>
                                      <p:cBhvr>
                                        <p:cTn id="55" dur="770" fill="hold"/>
                                        <p:tgtEl>
                                          <p:spTgt spid="1040"/>
                                        </p:tgtEl>
                                        <p:attrNameLst>
                                          <p:attrName>ppt_x</p:attrName>
                                        </p:attrNameLst>
                                      </p:cBhvr>
                                      <p:to>
                                        <p:strVal val="(0.5)"/>
                                      </p:to>
                                    </p:set>
                                    <p:anim from="(0.5)" to="(#ppt_x)" calcmode="lin" valueType="num">
                                      <p:cBhvr>
                                        <p:cTn id="56" dur="1230" accel="100000" fill="hold">
                                          <p:stCondLst>
                                            <p:cond delay="770"/>
                                          </p:stCondLst>
                                        </p:cTn>
                                        <p:tgtEl>
                                          <p:spTgt spid="1040"/>
                                        </p:tgtEl>
                                        <p:attrNameLst>
                                          <p:attrName>ppt_x</p:attrName>
                                        </p:attrNameLst>
                                      </p:cBhvr>
                                    </p:anim>
                                    <p:set>
                                      <p:cBhvr>
                                        <p:cTn id="57" dur="770" fill="hold"/>
                                        <p:tgtEl>
                                          <p:spTgt spid="1040"/>
                                        </p:tgtEl>
                                        <p:attrNameLst>
                                          <p:attrName>ppt_y</p:attrName>
                                        </p:attrNameLst>
                                      </p:cBhvr>
                                      <p:to>
                                        <p:strVal val="(#ppt_y+0.4)"/>
                                      </p:to>
                                    </p:set>
                                    <p:anim from="(#ppt_y+0.4)" to="(#ppt_y)" calcmode="lin" valueType="num">
                                      <p:cBhvr>
                                        <p:cTn id="58" dur="1230" accel="100000" fill="hold">
                                          <p:stCondLst>
                                            <p:cond delay="770"/>
                                          </p:stCondLst>
                                        </p:cTn>
                                        <p:tgtEl>
                                          <p:spTgt spid="1040"/>
                                        </p:tgtEl>
                                        <p:attrNameLst>
                                          <p:attrName>ppt_y</p:attrName>
                                        </p:attrNameLst>
                                      </p:cBhvr>
                                    </p:anim>
                                  </p:childTnLst>
                                </p:cTn>
                              </p:par>
                              <p:par>
                                <p:cTn id="59" presetID="51" presetClass="entr" presetSubtype="0" fill="hold" nodeType="withEffect">
                                  <p:stCondLst>
                                    <p:cond delay="0"/>
                                  </p:stCondLst>
                                  <p:childTnLst>
                                    <p:set>
                                      <p:cBhvr>
                                        <p:cTn id="60" dur="1" fill="hold">
                                          <p:stCondLst>
                                            <p:cond delay="0"/>
                                          </p:stCondLst>
                                        </p:cTn>
                                        <p:tgtEl>
                                          <p:spTgt spid="1042"/>
                                        </p:tgtEl>
                                        <p:attrNameLst>
                                          <p:attrName>style.visibility</p:attrName>
                                        </p:attrNameLst>
                                      </p:cBhvr>
                                      <p:to>
                                        <p:strVal val="visible"/>
                                      </p:to>
                                    </p:set>
                                    <p:animEffect transition="in" filter="fade">
                                      <p:cBhvr>
                                        <p:cTn id="61" dur="770" decel="100000"/>
                                        <p:tgtEl>
                                          <p:spTgt spid="1042"/>
                                        </p:tgtEl>
                                      </p:cBhvr>
                                    </p:animEffect>
                                    <p:animScale>
                                      <p:cBhvr>
                                        <p:cTn id="62" dur="770" decel="100000"/>
                                        <p:tgtEl>
                                          <p:spTgt spid="1042"/>
                                        </p:tgtEl>
                                      </p:cBhvr>
                                      <p:from x="10000" y="10000"/>
                                      <p:to x="200000" y="450000"/>
                                    </p:animScale>
                                    <p:animScale>
                                      <p:cBhvr>
                                        <p:cTn id="63" dur="1230" accel="100000" fill="hold">
                                          <p:stCondLst>
                                            <p:cond delay="770"/>
                                          </p:stCondLst>
                                        </p:cTn>
                                        <p:tgtEl>
                                          <p:spTgt spid="1042"/>
                                        </p:tgtEl>
                                      </p:cBhvr>
                                      <p:from x="200000" y="450000"/>
                                      <p:to x="100000" y="100000"/>
                                    </p:animScale>
                                    <p:set>
                                      <p:cBhvr>
                                        <p:cTn id="64" dur="770" fill="hold"/>
                                        <p:tgtEl>
                                          <p:spTgt spid="1042"/>
                                        </p:tgtEl>
                                        <p:attrNameLst>
                                          <p:attrName>ppt_x</p:attrName>
                                        </p:attrNameLst>
                                      </p:cBhvr>
                                      <p:to>
                                        <p:strVal val="(0.5)"/>
                                      </p:to>
                                    </p:set>
                                    <p:anim from="(0.5)" to="(#ppt_x)" calcmode="lin" valueType="num">
                                      <p:cBhvr>
                                        <p:cTn id="65" dur="1230" accel="100000" fill="hold">
                                          <p:stCondLst>
                                            <p:cond delay="770"/>
                                          </p:stCondLst>
                                        </p:cTn>
                                        <p:tgtEl>
                                          <p:spTgt spid="1042"/>
                                        </p:tgtEl>
                                        <p:attrNameLst>
                                          <p:attrName>ppt_x</p:attrName>
                                        </p:attrNameLst>
                                      </p:cBhvr>
                                    </p:anim>
                                    <p:set>
                                      <p:cBhvr>
                                        <p:cTn id="66" dur="770" fill="hold"/>
                                        <p:tgtEl>
                                          <p:spTgt spid="1042"/>
                                        </p:tgtEl>
                                        <p:attrNameLst>
                                          <p:attrName>ppt_y</p:attrName>
                                        </p:attrNameLst>
                                      </p:cBhvr>
                                      <p:to>
                                        <p:strVal val="(#ppt_y+0.4)"/>
                                      </p:to>
                                    </p:set>
                                    <p:anim from="(#ppt_y+0.4)" to="(#ppt_y)" calcmode="lin" valueType="num">
                                      <p:cBhvr>
                                        <p:cTn id="67" dur="1230" accel="100000" fill="hold">
                                          <p:stCondLst>
                                            <p:cond delay="770"/>
                                          </p:stCondLst>
                                        </p:cTn>
                                        <p:tgtEl>
                                          <p:spTgt spid="1042"/>
                                        </p:tgtEl>
                                        <p:attrNameLst>
                                          <p:attrName>ppt_y</p:attrName>
                                        </p:attrNameLst>
                                      </p:cBhvr>
                                    </p:anim>
                                  </p:childTnLst>
                                </p:cTn>
                              </p:par>
                              <p:par>
                                <p:cTn id="68" presetID="51" presetClass="entr" presetSubtype="0" fill="hold" nodeType="withEffect">
                                  <p:stCondLst>
                                    <p:cond delay="0"/>
                                  </p:stCondLst>
                                  <p:childTnLst>
                                    <p:set>
                                      <p:cBhvr>
                                        <p:cTn id="69" dur="1" fill="hold">
                                          <p:stCondLst>
                                            <p:cond delay="0"/>
                                          </p:stCondLst>
                                        </p:cTn>
                                        <p:tgtEl>
                                          <p:spTgt spid="1043"/>
                                        </p:tgtEl>
                                        <p:attrNameLst>
                                          <p:attrName>style.visibility</p:attrName>
                                        </p:attrNameLst>
                                      </p:cBhvr>
                                      <p:to>
                                        <p:strVal val="visible"/>
                                      </p:to>
                                    </p:set>
                                    <p:animEffect transition="in" filter="fade">
                                      <p:cBhvr>
                                        <p:cTn id="70" dur="770" decel="100000"/>
                                        <p:tgtEl>
                                          <p:spTgt spid="1043"/>
                                        </p:tgtEl>
                                      </p:cBhvr>
                                    </p:animEffect>
                                    <p:animScale>
                                      <p:cBhvr>
                                        <p:cTn id="71" dur="770" decel="100000"/>
                                        <p:tgtEl>
                                          <p:spTgt spid="1043"/>
                                        </p:tgtEl>
                                      </p:cBhvr>
                                      <p:from x="10000" y="10000"/>
                                      <p:to x="200000" y="450000"/>
                                    </p:animScale>
                                    <p:animScale>
                                      <p:cBhvr>
                                        <p:cTn id="72" dur="1230" accel="100000" fill="hold">
                                          <p:stCondLst>
                                            <p:cond delay="770"/>
                                          </p:stCondLst>
                                        </p:cTn>
                                        <p:tgtEl>
                                          <p:spTgt spid="1043"/>
                                        </p:tgtEl>
                                      </p:cBhvr>
                                      <p:from x="200000" y="450000"/>
                                      <p:to x="100000" y="100000"/>
                                    </p:animScale>
                                    <p:set>
                                      <p:cBhvr>
                                        <p:cTn id="73" dur="770" fill="hold"/>
                                        <p:tgtEl>
                                          <p:spTgt spid="1043"/>
                                        </p:tgtEl>
                                        <p:attrNameLst>
                                          <p:attrName>ppt_x</p:attrName>
                                        </p:attrNameLst>
                                      </p:cBhvr>
                                      <p:to>
                                        <p:strVal val="(0.5)"/>
                                      </p:to>
                                    </p:set>
                                    <p:anim from="(0.5)" to="(#ppt_x)" calcmode="lin" valueType="num">
                                      <p:cBhvr>
                                        <p:cTn id="74" dur="1230" accel="100000" fill="hold">
                                          <p:stCondLst>
                                            <p:cond delay="770"/>
                                          </p:stCondLst>
                                        </p:cTn>
                                        <p:tgtEl>
                                          <p:spTgt spid="1043"/>
                                        </p:tgtEl>
                                        <p:attrNameLst>
                                          <p:attrName>ppt_x</p:attrName>
                                        </p:attrNameLst>
                                      </p:cBhvr>
                                    </p:anim>
                                    <p:set>
                                      <p:cBhvr>
                                        <p:cTn id="75" dur="770" fill="hold"/>
                                        <p:tgtEl>
                                          <p:spTgt spid="1043"/>
                                        </p:tgtEl>
                                        <p:attrNameLst>
                                          <p:attrName>ppt_y</p:attrName>
                                        </p:attrNameLst>
                                      </p:cBhvr>
                                      <p:to>
                                        <p:strVal val="(#ppt_y+0.4)"/>
                                      </p:to>
                                    </p:set>
                                    <p:anim from="(#ppt_y+0.4)" to="(#ppt_y)" calcmode="lin" valueType="num">
                                      <p:cBhvr>
                                        <p:cTn id="76" dur="1230" accel="100000" fill="hold">
                                          <p:stCondLst>
                                            <p:cond delay="770"/>
                                          </p:stCondLst>
                                        </p:cTn>
                                        <p:tgtEl>
                                          <p:spTgt spid="1043"/>
                                        </p:tgtEl>
                                        <p:attrNameLst>
                                          <p:attrName>ppt_y</p:attrName>
                                        </p:attrNameLst>
                                      </p:cBhvr>
                                    </p:anim>
                                  </p:childTnLst>
                                </p:cTn>
                              </p:par>
                              <p:par>
                                <p:cTn id="77" presetID="51" presetClass="entr" presetSubtype="0" fill="hold" nodeType="withEffect">
                                  <p:stCondLst>
                                    <p:cond delay="0"/>
                                  </p:stCondLst>
                                  <p:childTnLst>
                                    <p:set>
                                      <p:cBhvr>
                                        <p:cTn id="78" dur="1" fill="hold">
                                          <p:stCondLst>
                                            <p:cond delay="0"/>
                                          </p:stCondLst>
                                        </p:cTn>
                                        <p:tgtEl>
                                          <p:spTgt spid="1050"/>
                                        </p:tgtEl>
                                        <p:attrNameLst>
                                          <p:attrName>style.visibility</p:attrName>
                                        </p:attrNameLst>
                                      </p:cBhvr>
                                      <p:to>
                                        <p:strVal val="visible"/>
                                      </p:to>
                                    </p:set>
                                    <p:animEffect transition="in" filter="fade">
                                      <p:cBhvr>
                                        <p:cTn id="79" dur="770" decel="100000"/>
                                        <p:tgtEl>
                                          <p:spTgt spid="1050"/>
                                        </p:tgtEl>
                                      </p:cBhvr>
                                    </p:animEffect>
                                    <p:animScale>
                                      <p:cBhvr>
                                        <p:cTn id="80" dur="770" decel="100000"/>
                                        <p:tgtEl>
                                          <p:spTgt spid="1050"/>
                                        </p:tgtEl>
                                      </p:cBhvr>
                                      <p:from x="10000" y="10000"/>
                                      <p:to x="200000" y="450000"/>
                                    </p:animScale>
                                    <p:animScale>
                                      <p:cBhvr>
                                        <p:cTn id="81" dur="1230" accel="100000" fill="hold">
                                          <p:stCondLst>
                                            <p:cond delay="770"/>
                                          </p:stCondLst>
                                        </p:cTn>
                                        <p:tgtEl>
                                          <p:spTgt spid="1050"/>
                                        </p:tgtEl>
                                      </p:cBhvr>
                                      <p:from x="200000" y="450000"/>
                                      <p:to x="100000" y="100000"/>
                                    </p:animScale>
                                    <p:set>
                                      <p:cBhvr>
                                        <p:cTn id="82" dur="770" fill="hold"/>
                                        <p:tgtEl>
                                          <p:spTgt spid="1050"/>
                                        </p:tgtEl>
                                        <p:attrNameLst>
                                          <p:attrName>ppt_x</p:attrName>
                                        </p:attrNameLst>
                                      </p:cBhvr>
                                      <p:to>
                                        <p:strVal val="(0.5)"/>
                                      </p:to>
                                    </p:set>
                                    <p:anim from="(0.5)" to="(#ppt_x)" calcmode="lin" valueType="num">
                                      <p:cBhvr>
                                        <p:cTn id="83" dur="1230" accel="100000" fill="hold">
                                          <p:stCondLst>
                                            <p:cond delay="770"/>
                                          </p:stCondLst>
                                        </p:cTn>
                                        <p:tgtEl>
                                          <p:spTgt spid="1050"/>
                                        </p:tgtEl>
                                        <p:attrNameLst>
                                          <p:attrName>ppt_x</p:attrName>
                                        </p:attrNameLst>
                                      </p:cBhvr>
                                    </p:anim>
                                    <p:set>
                                      <p:cBhvr>
                                        <p:cTn id="84" dur="770" fill="hold"/>
                                        <p:tgtEl>
                                          <p:spTgt spid="1050"/>
                                        </p:tgtEl>
                                        <p:attrNameLst>
                                          <p:attrName>ppt_y</p:attrName>
                                        </p:attrNameLst>
                                      </p:cBhvr>
                                      <p:to>
                                        <p:strVal val="(#ppt_y+0.4)"/>
                                      </p:to>
                                    </p:set>
                                    <p:anim from="(#ppt_y+0.4)" to="(#ppt_y)" calcmode="lin" valueType="num">
                                      <p:cBhvr>
                                        <p:cTn id="85" dur="1230" accel="100000" fill="hold">
                                          <p:stCondLst>
                                            <p:cond delay="770"/>
                                          </p:stCondLst>
                                        </p:cTn>
                                        <p:tgtEl>
                                          <p:spTgt spid="1050"/>
                                        </p:tgtEl>
                                        <p:attrNameLst>
                                          <p:attrName>ppt_y</p:attrName>
                                        </p:attrNameLst>
                                      </p:cBhvr>
                                    </p:anim>
                                  </p:childTnLst>
                                </p:cTn>
                              </p:par>
                              <p:par>
                                <p:cTn id="86" presetID="51" presetClass="entr" presetSubtype="0" fill="hold" nodeType="withEffect">
                                  <p:stCondLst>
                                    <p:cond delay="0"/>
                                  </p:stCondLst>
                                  <p:childTnLst>
                                    <p:set>
                                      <p:cBhvr>
                                        <p:cTn id="87" dur="1" fill="hold">
                                          <p:stCondLst>
                                            <p:cond delay="0"/>
                                          </p:stCondLst>
                                        </p:cTn>
                                        <p:tgtEl>
                                          <p:spTgt spid="1052"/>
                                        </p:tgtEl>
                                        <p:attrNameLst>
                                          <p:attrName>style.visibility</p:attrName>
                                        </p:attrNameLst>
                                      </p:cBhvr>
                                      <p:to>
                                        <p:strVal val="visible"/>
                                      </p:to>
                                    </p:set>
                                    <p:animEffect transition="in" filter="fade">
                                      <p:cBhvr>
                                        <p:cTn id="88" dur="770" decel="100000"/>
                                        <p:tgtEl>
                                          <p:spTgt spid="1052"/>
                                        </p:tgtEl>
                                      </p:cBhvr>
                                    </p:animEffect>
                                    <p:animScale>
                                      <p:cBhvr>
                                        <p:cTn id="89" dur="770" decel="100000"/>
                                        <p:tgtEl>
                                          <p:spTgt spid="1052"/>
                                        </p:tgtEl>
                                      </p:cBhvr>
                                      <p:from x="10000" y="10000"/>
                                      <p:to x="200000" y="450000"/>
                                    </p:animScale>
                                    <p:animScale>
                                      <p:cBhvr>
                                        <p:cTn id="90" dur="1230" accel="100000" fill="hold">
                                          <p:stCondLst>
                                            <p:cond delay="770"/>
                                          </p:stCondLst>
                                        </p:cTn>
                                        <p:tgtEl>
                                          <p:spTgt spid="1052"/>
                                        </p:tgtEl>
                                      </p:cBhvr>
                                      <p:from x="200000" y="450000"/>
                                      <p:to x="100000" y="100000"/>
                                    </p:animScale>
                                    <p:set>
                                      <p:cBhvr>
                                        <p:cTn id="91" dur="770" fill="hold"/>
                                        <p:tgtEl>
                                          <p:spTgt spid="1052"/>
                                        </p:tgtEl>
                                        <p:attrNameLst>
                                          <p:attrName>ppt_x</p:attrName>
                                        </p:attrNameLst>
                                      </p:cBhvr>
                                      <p:to>
                                        <p:strVal val="(0.5)"/>
                                      </p:to>
                                    </p:set>
                                    <p:anim from="(0.5)" to="(#ppt_x)" calcmode="lin" valueType="num">
                                      <p:cBhvr>
                                        <p:cTn id="92" dur="1230" accel="100000" fill="hold">
                                          <p:stCondLst>
                                            <p:cond delay="770"/>
                                          </p:stCondLst>
                                        </p:cTn>
                                        <p:tgtEl>
                                          <p:spTgt spid="1052"/>
                                        </p:tgtEl>
                                        <p:attrNameLst>
                                          <p:attrName>ppt_x</p:attrName>
                                        </p:attrNameLst>
                                      </p:cBhvr>
                                    </p:anim>
                                    <p:set>
                                      <p:cBhvr>
                                        <p:cTn id="93" dur="770" fill="hold"/>
                                        <p:tgtEl>
                                          <p:spTgt spid="1052"/>
                                        </p:tgtEl>
                                        <p:attrNameLst>
                                          <p:attrName>ppt_y</p:attrName>
                                        </p:attrNameLst>
                                      </p:cBhvr>
                                      <p:to>
                                        <p:strVal val="(#ppt_y+0.4)"/>
                                      </p:to>
                                    </p:set>
                                    <p:anim from="(#ppt_y+0.4)" to="(#ppt_y)" calcmode="lin" valueType="num">
                                      <p:cBhvr>
                                        <p:cTn id="94" dur="1230" accel="100000" fill="hold">
                                          <p:stCondLst>
                                            <p:cond delay="770"/>
                                          </p:stCondLst>
                                        </p:cTn>
                                        <p:tgtEl>
                                          <p:spTgt spid="1052"/>
                                        </p:tgtEl>
                                        <p:attrNameLst>
                                          <p:attrName>ppt_y</p:attrName>
                                        </p:attrNameLst>
                                      </p:cBhvr>
                                    </p:anim>
                                  </p:childTnLst>
                                </p:cTn>
                              </p:par>
                              <p:par>
                                <p:cTn id="95" presetID="51" presetClass="entr" presetSubtype="0" fill="hold" nodeType="withEffect">
                                  <p:stCondLst>
                                    <p:cond delay="0"/>
                                  </p:stCondLst>
                                  <p:childTnLst>
                                    <p:set>
                                      <p:cBhvr>
                                        <p:cTn id="96" dur="1" fill="hold">
                                          <p:stCondLst>
                                            <p:cond delay="0"/>
                                          </p:stCondLst>
                                        </p:cTn>
                                        <p:tgtEl>
                                          <p:spTgt spid="1051"/>
                                        </p:tgtEl>
                                        <p:attrNameLst>
                                          <p:attrName>style.visibility</p:attrName>
                                        </p:attrNameLst>
                                      </p:cBhvr>
                                      <p:to>
                                        <p:strVal val="visible"/>
                                      </p:to>
                                    </p:set>
                                    <p:animEffect transition="in" filter="fade">
                                      <p:cBhvr>
                                        <p:cTn id="97" dur="770" decel="100000"/>
                                        <p:tgtEl>
                                          <p:spTgt spid="1051"/>
                                        </p:tgtEl>
                                      </p:cBhvr>
                                    </p:animEffect>
                                    <p:animScale>
                                      <p:cBhvr>
                                        <p:cTn id="98" dur="770" decel="100000"/>
                                        <p:tgtEl>
                                          <p:spTgt spid="1051"/>
                                        </p:tgtEl>
                                      </p:cBhvr>
                                      <p:from x="10000" y="10000"/>
                                      <p:to x="200000" y="450000"/>
                                    </p:animScale>
                                    <p:animScale>
                                      <p:cBhvr>
                                        <p:cTn id="99" dur="1230" accel="100000" fill="hold">
                                          <p:stCondLst>
                                            <p:cond delay="770"/>
                                          </p:stCondLst>
                                        </p:cTn>
                                        <p:tgtEl>
                                          <p:spTgt spid="1051"/>
                                        </p:tgtEl>
                                      </p:cBhvr>
                                      <p:from x="200000" y="450000"/>
                                      <p:to x="100000" y="100000"/>
                                    </p:animScale>
                                    <p:set>
                                      <p:cBhvr>
                                        <p:cTn id="100" dur="770" fill="hold"/>
                                        <p:tgtEl>
                                          <p:spTgt spid="1051"/>
                                        </p:tgtEl>
                                        <p:attrNameLst>
                                          <p:attrName>ppt_x</p:attrName>
                                        </p:attrNameLst>
                                      </p:cBhvr>
                                      <p:to>
                                        <p:strVal val="(0.5)"/>
                                      </p:to>
                                    </p:set>
                                    <p:anim from="(0.5)" to="(#ppt_x)" calcmode="lin" valueType="num">
                                      <p:cBhvr>
                                        <p:cTn id="101" dur="1230" accel="100000" fill="hold">
                                          <p:stCondLst>
                                            <p:cond delay="770"/>
                                          </p:stCondLst>
                                        </p:cTn>
                                        <p:tgtEl>
                                          <p:spTgt spid="1051"/>
                                        </p:tgtEl>
                                        <p:attrNameLst>
                                          <p:attrName>ppt_x</p:attrName>
                                        </p:attrNameLst>
                                      </p:cBhvr>
                                    </p:anim>
                                    <p:set>
                                      <p:cBhvr>
                                        <p:cTn id="102" dur="770" fill="hold"/>
                                        <p:tgtEl>
                                          <p:spTgt spid="1051"/>
                                        </p:tgtEl>
                                        <p:attrNameLst>
                                          <p:attrName>ppt_y</p:attrName>
                                        </p:attrNameLst>
                                      </p:cBhvr>
                                      <p:to>
                                        <p:strVal val="(#ppt_y+0.4)"/>
                                      </p:to>
                                    </p:set>
                                    <p:anim from="(#ppt_y+0.4)" to="(#ppt_y)" calcmode="lin" valueType="num">
                                      <p:cBhvr>
                                        <p:cTn id="103" dur="1230" accel="100000" fill="hold">
                                          <p:stCondLst>
                                            <p:cond delay="770"/>
                                          </p:stCondLst>
                                        </p:cTn>
                                        <p:tgtEl>
                                          <p:spTgt spid="1051"/>
                                        </p:tgtEl>
                                        <p:attrNameLst>
                                          <p:attrName>ppt_y</p:attrName>
                                        </p:attrNameLst>
                                      </p:cBhvr>
                                    </p:anim>
                                  </p:childTnLst>
                                </p:cTn>
                              </p:par>
                              <p:par>
                                <p:cTn id="104" presetID="51" presetClass="entr" presetSubtype="0" fill="hold" nodeType="withEffect">
                                  <p:stCondLst>
                                    <p:cond delay="0"/>
                                  </p:stCondLst>
                                  <p:childTnLst>
                                    <p:set>
                                      <p:cBhvr>
                                        <p:cTn id="105" dur="1" fill="hold">
                                          <p:stCondLst>
                                            <p:cond delay="0"/>
                                          </p:stCondLst>
                                        </p:cTn>
                                        <p:tgtEl>
                                          <p:spTgt spid="1048"/>
                                        </p:tgtEl>
                                        <p:attrNameLst>
                                          <p:attrName>style.visibility</p:attrName>
                                        </p:attrNameLst>
                                      </p:cBhvr>
                                      <p:to>
                                        <p:strVal val="visible"/>
                                      </p:to>
                                    </p:set>
                                    <p:animEffect transition="in" filter="fade">
                                      <p:cBhvr>
                                        <p:cTn id="106" dur="770" decel="100000"/>
                                        <p:tgtEl>
                                          <p:spTgt spid="1048"/>
                                        </p:tgtEl>
                                      </p:cBhvr>
                                    </p:animEffect>
                                    <p:animScale>
                                      <p:cBhvr>
                                        <p:cTn id="107" dur="770" decel="100000"/>
                                        <p:tgtEl>
                                          <p:spTgt spid="1048"/>
                                        </p:tgtEl>
                                      </p:cBhvr>
                                      <p:from x="10000" y="10000"/>
                                      <p:to x="200000" y="450000"/>
                                    </p:animScale>
                                    <p:animScale>
                                      <p:cBhvr>
                                        <p:cTn id="108" dur="1230" accel="100000" fill="hold">
                                          <p:stCondLst>
                                            <p:cond delay="770"/>
                                          </p:stCondLst>
                                        </p:cTn>
                                        <p:tgtEl>
                                          <p:spTgt spid="1048"/>
                                        </p:tgtEl>
                                      </p:cBhvr>
                                      <p:from x="200000" y="450000"/>
                                      <p:to x="100000" y="100000"/>
                                    </p:animScale>
                                    <p:set>
                                      <p:cBhvr>
                                        <p:cTn id="109" dur="770" fill="hold"/>
                                        <p:tgtEl>
                                          <p:spTgt spid="1048"/>
                                        </p:tgtEl>
                                        <p:attrNameLst>
                                          <p:attrName>ppt_x</p:attrName>
                                        </p:attrNameLst>
                                      </p:cBhvr>
                                      <p:to>
                                        <p:strVal val="(0.5)"/>
                                      </p:to>
                                    </p:set>
                                    <p:anim from="(0.5)" to="(#ppt_x)" calcmode="lin" valueType="num">
                                      <p:cBhvr>
                                        <p:cTn id="110" dur="1230" accel="100000" fill="hold">
                                          <p:stCondLst>
                                            <p:cond delay="770"/>
                                          </p:stCondLst>
                                        </p:cTn>
                                        <p:tgtEl>
                                          <p:spTgt spid="1048"/>
                                        </p:tgtEl>
                                        <p:attrNameLst>
                                          <p:attrName>ppt_x</p:attrName>
                                        </p:attrNameLst>
                                      </p:cBhvr>
                                    </p:anim>
                                    <p:set>
                                      <p:cBhvr>
                                        <p:cTn id="111" dur="770" fill="hold"/>
                                        <p:tgtEl>
                                          <p:spTgt spid="1048"/>
                                        </p:tgtEl>
                                        <p:attrNameLst>
                                          <p:attrName>ppt_y</p:attrName>
                                        </p:attrNameLst>
                                      </p:cBhvr>
                                      <p:to>
                                        <p:strVal val="(#ppt_y+0.4)"/>
                                      </p:to>
                                    </p:set>
                                    <p:anim from="(#ppt_y+0.4)" to="(#ppt_y)" calcmode="lin" valueType="num">
                                      <p:cBhvr>
                                        <p:cTn id="112" dur="1230" accel="100000" fill="hold">
                                          <p:stCondLst>
                                            <p:cond delay="770"/>
                                          </p:stCondLst>
                                        </p:cTn>
                                        <p:tgtEl>
                                          <p:spTgt spid="1048"/>
                                        </p:tgtEl>
                                        <p:attrNameLst>
                                          <p:attrName>ppt_y</p:attrName>
                                        </p:attrNameLst>
                                      </p:cBhvr>
                                    </p:anim>
                                  </p:childTnLst>
                                </p:cTn>
                              </p:par>
                              <p:par>
                                <p:cTn id="113" presetID="51" presetClass="entr" presetSubtype="0" fill="hold"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fade">
                                      <p:cBhvr>
                                        <p:cTn id="115" dur="770" decel="100000"/>
                                        <p:tgtEl>
                                          <p:spTgt spid="1045"/>
                                        </p:tgtEl>
                                      </p:cBhvr>
                                    </p:animEffect>
                                    <p:animScale>
                                      <p:cBhvr>
                                        <p:cTn id="116" dur="770" decel="100000"/>
                                        <p:tgtEl>
                                          <p:spTgt spid="1045"/>
                                        </p:tgtEl>
                                      </p:cBhvr>
                                      <p:from x="10000" y="10000"/>
                                      <p:to x="200000" y="450000"/>
                                    </p:animScale>
                                    <p:animScale>
                                      <p:cBhvr>
                                        <p:cTn id="117" dur="1230" accel="100000" fill="hold">
                                          <p:stCondLst>
                                            <p:cond delay="770"/>
                                          </p:stCondLst>
                                        </p:cTn>
                                        <p:tgtEl>
                                          <p:spTgt spid="1045"/>
                                        </p:tgtEl>
                                      </p:cBhvr>
                                      <p:from x="200000" y="450000"/>
                                      <p:to x="100000" y="100000"/>
                                    </p:animScale>
                                    <p:set>
                                      <p:cBhvr>
                                        <p:cTn id="118" dur="770" fill="hold"/>
                                        <p:tgtEl>
                                          <p:spTgt spid="1045"/>
                                        </p:tgtEl>
                                        <p:attrNameLst>
                                          <p:attrName>ppt_x</p:attrName>
                                        </p:attrNameLst>
                                      </p:cBhvr>
                                      <p:to>
                                        <p:strVal val="(0.5)"/>
                                      </p:to>
                                    </p:set>
                                    <p:anim from="(0.5)" to="(#ppt_x)" calcmode="lin" valueType="num">
                                      <p:cBhvr>
                                        <p:cTn id="119" dur="1230" accel="100000" fill="hold">
                                          <p:stCondLst>
                                            <p:cond delay="770"/>
                                          </p:stCondLst>
                                        </p:cTn>
                                        <p:tgtEl>
                                          <p:spTgt spid="1045"/>
                                        </p:tgtEl>
                                        <p:attrNameLst>
                                          <p:attrName>ppt_x</p:attrName>
                                        </p:attrNameLst>
                                      </p:cBhvr>
                                    </p:anim>
                                    <p:set>
                                      <p:cBhvr>
                                        <p:cTn id="120" dur="770" fill="hold"/>
                                        <p:tgtEl>
                                          <p:spTgt spid="1045"/>
                                        </p:tgtEl>
                                        <p:attrNameLst>
                                          <p:attrName>ppt_y</p:attrName>
                                        </p:attrNameLst>
                                      </p:cBhvr>
                                      <p:to>
                                        <p:strVal val="(#ppt_y+0.4)"/>
                                      </p:to>
                                    </p:set>
                                    <p:anim from="(#ppt_y+0.4)" to="(#ppt_y)" calcmode="lin" valueType="num">
                                      <p:cBhvr>
                                        <p:cTn id="121" dur="1230" accel="100000" fill="hold">
                                          <p:stCondLst>
                                            <p:cond delay="770"/>
                                          </p:stCondLst>
                                        </p:cTn>
                                        <p:tgtEl>
                                          <p:spTgt spid="1045"/>
                                        </p:tgtEl>
                                        <p:attrNameLst>
                                          <p:attrName>ppt_y</p:attrName>
                                        </p:attrNameLst>
                                      </p:cBhvr>
                                    </p:anim>
                                  </p:childTnLst>
                                </p:cTn>
                              </p:par>
                              <p:par>
                                <p:cTn id="122" presetID="51"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770" decel="100000"/>
                                        <p:tgtEl>
                                          <p:spTgt spid="1046"/>
                                        </p:tgtEl>
                                      </p:cBhvr>
                                    </p:animEffect>
                                    <p:animScale>
                                      <p:cBhvr>
                                        <p:cTn id="125" dur="770" decel="100000"/>
                                        <p:tgtEl>
                                          <p:spTgt spid="1046"/>
                                        </p:tgtEl>
                                      </p:cBhvr>
                                      <p:from x="10000" y="10000"/>
                                      <p:to x="200000" y="450000"/>
                                    </p:animScale>
                                    <p:animScale>
                                      <p:cBhvr>
                                        <p:cTn id="126" dur="1230" accel="100000" fill="hold">
                                          <p:stCondLst>
                                            <p:cond delay="770"/>
                                          </p:stCondLst>
                                        </p:cTn>
                                        <p:tgtEl>
                                          <p:spTgt spid="1046"/>
                                        </p:tgtEl>
                                      </p:cBhvr>
                                      <p:from x="200000" y="450000"/>
                                      <p:to x="100000" y="100000"/>
                                    </p:animScale>
                                    <p:set>
                                      <p:cBhvr>
                                        <p:cTn id="127" dur="770" fill="hold"/>
                                        <p:tgtEl>
                                          <p:spTgt spid="1046"/>
                                        </p:tgtEl>
                                        <p:attrNameLst>
                                          <p:attrName>ppt_x</p:attrName>
                                        </p:attrNameLst>
                                      </p:cBhvr>
                                      <p:to>
                                        <p:strVal val="(0.5)"/>
                                      </p:to>
                                    </p:set>
                                    <p:anim from="(0.5)" to="(#ppt_x)" calcmode="lin" valueType="num">
                                      <p:cBhvr>
                                        <p:cTn id="128" dur="1230" accel="100000" fill="hold">
                                          <p:stCondLst>
                                            <p:cond delay="770"/>
                                          </p:stCondLst>
                                        </p:cTn>
                                        <p:tgtEl>
                                          <p:spTgt spid="1046"/>
                                        </p:tgtEl>
                                        <p:attrNameLst>
                                          <p:attrName>ppt_x</p:attrName>
                                        </p:attrNameLst>
                                      </p:cBhvr>
                                    </p:anim>
                                    <p:set>
                                      <p:cBhvr>
                                        <p:cTn id="129" dur="770" fill="hold"/>
                                        <p:tgtEl>
                                          <p:spTgt spid="1046"/>
                                        </p:tgtEl>
                                        <p:attrNameLst>
                                          <p:attrName>ppt_y</p:attrName>
                                        </p:attrNameLst>
                                      </p:cBhvr>
                                      <p:to>
                                        <p:strVal val="(#ppt_y+0.4)"/>
                                      </p:to>
                                    </p:set>
                                    <p:anim from="(#ppt_y+0.4)" to="(#ppt_y)" calcmode="lin" valueType="num">
                                      <p:cBhvr>
                                        <p:cTn id="130" dur="1230" accel="100000" fill="hold">
                                          <p:stCondLst>
                                            <p:cond delay="770"/>
                                          </p:stCondLst>
                                        </p:cTn>
                                        <p:tgtEl>
                                          <p:spTgt spid="1046"/>
                                        </p:tgtEl>
                                        <p:attrNameLst>
                                          <p:attrName>ppt_y</p:attrName>
                                        </p:attrNameLst>
                                      </p:cBhvr>
                                    </p:anim>
                                  </p:childTnLst>
                                </p:cTn>
                              </p:par>
                              <p:par>
                                <p:cTn id="131" presetID="51" presetClass="entr" presetSubtype="0" fill="hold" nodeType="withEffect">
                                  <p:stCondLst>
                                    <p:cond delay="0"/>
                                  </p:stCondLst>
                                  <p:childTnLst>
                                    <p:set>
                                      <p:cBhvr>
                                        <p:cTn id="132" dur="1" fill="hold">
                                          <p:stCondLst>
                                            <p:cond delay="0"/>
                                          </p:stCondLst>
                                        </p:cTn>
                                        <p:tgtEl>
                                          <p:spTgt spid="1047"/>
                                        </p:tgtEl>
                                        <p:attrNameLst>
                                          <p:attrName>style.visibility</p:attrName>
                                        </p:attrNameLst>
                                      </p:cBhvr>
                                      <p:to>
                                        <p:strVal val="visible"/>
                                      </p:to>
                                    </p:set>
                                    <p:animEffect transition="in" filter="fade">
                                      <p:cBhvr>
                                        <p:cTn id="133" dur="770" decel="100000"/>
                                        <p:tgtEl>
                                          <p:spTgt spid="1047"/>
                                        </p:tgtEl>
                                      </p:cBhvr>
                                    </p:animEffect>
                                    <p:animScale>
                                      <p:cBhvr>
                                        <p:cTn id="134" dur="770" decel="100000"/>
                                        <p:tgtEl>
                                          <p:spTgt spid="1047"/>
                                        </p:tgtEl>
                                      </p:cBhvr>
                                      <p:from x="10000" y="10000"/>
                                      <p:to x="200000" y="450000"/>
                                    </p:animScale>
                                    <p:animScale>
                                      <p:cBhvr>
                                        <p:cTn id="135" dur="1230" accel="100000" fill="hold">
                                          <p:stCondLst>
                                            <p:cond delay="770"/>
                                          </p:stCondLst>
                                        </p:cTn>
                                        <p:tgtEl>
                                          <p:spTgt spid="1047"/>
                                        </p:tgtEl>
                                      </p:cBhvr>
                                      <p:from x="200000" y="450000"/>
                                      <p:to x="100000" y="100000"/>
                                    </p:animScale>
                                    <p:set>
                                      <p:cBhvr>
                                        <p:cTn id="136" dur="770" fill="hold"/>
                                        <p:tgtEl>
                                          <p:spTgt spid="1047"/>
                                        </p:tgtEl>
                                        <p:attrNameLst>
                                          <p:attrName>ppt_x</p:attrName>
                                        </p:attrNameLst>
                                      </p:cBhvr>
                                      <p:to>
                                        <p:strVal val="(0.5)"/>
                                      </p:to>
                                    </p:set>
                                    <p:anim from="(0.5)" to="(#ppt_x)" calcmode="lin" valueType="num">
                                      <p:cBhvr>
                                        <p:cTn id="137" dur="1230" accel="100000" fill="hold">
                                          <p:stCondLst>
                                            <p:cond delay="770"/>
                                          </p:stCondLst>
                                        </p:cTn>
                                        <p:tgtEl>
                                          <p:spTgt spid="1047"/>
                                        </p:tgtEl>
                                        <p:attrNameLst>
                                          <p:attrName>ppt_x</p:attrName>
                                        </p:attrNameLst>
                                      </p:cBhvr>
                                    </p:anim>
                                    <p:set>
                                      <p:cBhvr>
                                        <p:cTn id="138" dur="770" fill="hold"/>
                                        <p:tgtEl>
                                          <p:spTgt spid="1047"/>
                                        </p:tgtEl>
                                        <p:attrNameLst>
                                          <p:attrName>ppt_y</p:attrName>
                                        </p:attrNameLst>
                                      </p:cBhvr>
                                      <p:to>
                                        <p:strVal val="(#ppt_y+0.4)"/>
                                      </p:to>
                                    </p:set>
                                    <p:anim from="(#ppt_y+0.4)" to="(#ppt_y)" calcmode="lin" valueType="num">
                                      <p:cBhvr>
                                        <p:cTn id="139" dur="1230" accel="100000" fill="hold">
                                          <p:stCondLst>
                                            <p:cond delay="770"/>
                                          </p:stCondLst>
                                        </p:cTn>
                                        <p:tgtEl>
                                          <p:spTgt spid="1047"/>
                                        </p:tgtEl>
                                        <p:attrNameLst>
                                          <p:attrName>ppt_y</p:attrName>
                                        </p:attrNameLst>
                                      </p:cBhvr>
                                    </p:anim>
                                  </p:childTnLst>
                                </p:cTn>
                              </p:par>
                              <p:par>
                                <p:cTn id="140" presetID="51" presetClass="entr" presetSubtype="0" fill="hold" nodeType="withEffect">
                                  <p:stCondLst>
                                    <p:cond delay="0"/>
                                  </p:stCondLst>
                                  <p:childTnLst>
                                    <p:set>
                                      <p:cBhvr>
                                        <p:cTn id="141" dur="1" fill="hold">
                                          <p:stCondLst>
                                            <p:cond delay="0"/>
                                          </p:stCondLst>
                                        </p:cTn>
                                        <p:tgtEl>
                                          <p:spTgt spid="1044"/>
                                        </p:tgtEl>
                                        <p:attrNameLst>
                                          <p:attrName>style.visibility</p:attrName>
                                        </p:attrNameLst>
                                      </p:cBhvr>
                                      <p:to>
                                        <p:strVal val="visible"/>
                                      </p:to>
                                    </p:set>
                                    <p:animEffect transition="in" filter="fade">
                                      <p:cBhvr>
                                        <p:cTn id="142" dur="770" decel="100000"/>
                                        <p:tgtEl>
                                          <p:spTgt spid="1044"/>
                                        </p:tgtEl>
                                      </p:cBhvr>
                                    </p:animEffect>
                                    <p:animScale>
                                      <p:cBhvr>
                                        <p:cTn id="143" dur="770" decel="100000"/>
                                        <p:tgtEl>
                                          <p:spTgt spid="1044"/>
                                        </p:tgtEl>
                                      </p:cBhvr>
                                      <p:from x="10000" y="10000"/>
                                      <p:to x="200000" y="450000"/>
                                    </p:animScale>
                                    <p:animScale>
                                      <p:cBhvr>
                                        <p:cTn id="144" dur="1230" accel="100000" fill="hold">
                                          <p:stCondLst>
                                            <p:cond delay="770"/>
                                          </p:stCondLst>
                                        </p:cTn>
                                        <p:tgtEl>
                                          <p:spTgt spid="1044"/>
                                        </p:tgtEl>
                                      </p:cBhvr>
                                      <p:from x="200000" y="450000"/>
                                      <p:to x="100000" y="100000"/>
                                    </p:animScale>
                                    <p:set>
                                      <p:cBhvr>
                                        <p:cTn id="145" dur="770" fill="hold"/>
                                        <p:tgtEl>
                                          <p:spTgt spid="1044"/>
                                        </p:tgtEl>
                                        <p:attrNameLst>
                                          <p:attrName>ppt_x</p:attrName>
                                        </p:attrNameLst>
                                      </p:cBhvr>
                                      <p:to>
                                        <p:strVal val="(0.5)"/>
                                      </p:to>
                                    </p:set>
                                    <p:anim from="(0.5)" to="(#ppt_x)" calcmode="lin" valueType="num">
                                      <p:cBhvr>
                                        <p:cTn id="146" dur="1230" accel="100000" fill="hold">
                                          <p:stCondLst>
                                            <p:cond delay="770"/>
                                          </p:stCondLst>
                                        </p:cTn>
                                        <p:tgtEl>
                                          <p:spTgt spid="1044"/>
                                        </p:tgtEl>
                                        <p:attrNameLst>
                                          <p:attrName>ppt_x</p:attrName>
                                        </p:attrNameLst>
                                      </p:cBhvr>
                                    </p:anim>
                                    <p:set>
                                      <p:cBhvr>
                                        <p:cTn id="147" dur="770" fill="hold"/>
                                        <p:tgtEl>
                                          <p:spTgt spid="1044"/>
                                        </p:tgtEl>
                                        <p:attrNameLst>
                                          <p:attrName>ppt_y</p:attrName>
                                        </p:attrNameLst>
                                      </p:cBhvr>
                                      <p:to>
                                        <p:strVal val="(#ppt_y+0.4)"/>
                                      </p:to>
                                    </p:set>
                                    <p:anim from="(#ppt_y+0.4)" to="(#ppt_y)" calcmode="lin" valueType="num">
                                      <p:cBhvr>
                                        <p:cTn id="148" dur="1230" accel="100000" fill="hold">
                                          <p:stCondLst>
                                            <p:cond delay="770"/>
                                          </p:stCondLst>
                                        </p:cTn>
                                        <p:tgtEl>
                                          <p:spTgt spid="1044"/>
                                        </p:tgtEl>
                                        <p:attrNameLst>
                                          <p:attrName>ppt_y</p:attrName>
                                        </p:attrNameLst>
                                      </p:cBhvr>
                                    </p:anim>
                                  </p:childTnLst>
                                </p:cTn>
                              </p:par>
                              <p:par>
                                <p:cTn id="149" presetID="51" presetClass="entr" presetSubtype="0" fill="hold" nodeType="with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770" decel="100000"/>
                                        <p:tgtEl>
                                          <p:spTgt spid="21"/>
                                        </p:tgtEl>
                                      </p:cBhvr>
                                    </p:animEffect>
                                    <p:animScale>
                                      <p:cBhvr>
                                        <p:cTn id="152" dur="770" decel="100000"/>
                                        <p:tgtEl>
                                          <p:spTgt spid="21"/>
                                        </p:tgtEl>
                                      </p:cBhvr>
                                      <p:from x="10000" y="10000"/>
                                      <p:to x="200000" y="450000"/>
                                    </p:animScale>
                                    <p:animScale>
                                      <p:cBhvr>
                                        <p:cTn id="153" dur="1230" accel="100000" fill="hold">
                                          <p:stCondLst>
                                            <p:cond delay="770"/>
                                          </p:stCondLst>
                                        </p:cTn>
                                        <p:tgtEl>
                                          <p:spTgt spid="21"/>
                                        </p:tgtEl>
                                      </p:cBhvr>
                                      <p:from x="200000" y="450000"/>
                                      <p:to x="100000" y="100000"/>
                                    </p:animScale>
                                    <p:set>
                                      <p:cBhvr>
                                        <p:cTn id="154" dur="770" fill="hold"/>
                                        <p:tgtEl>
                                          <p:spTgt spid="21"/>
                                        </p:tgtEl>
                                        <p:attrNameLst>
                                          <p:attrName>ppt_x</p:attrName>
                                        </p:attrNameLst>
                                      </p:cBhvr>
                                      <p:to>
                                        <p:strVal val="(0.5)"/>
                                      </p:to>
                                    </p:set>
                                    <p:anim from="(0.5)" to="(#ppt_x)" calcmode="lin" valueType="num">
                                      <p:cBhvr>
                                        <p:cTn id="155" dur="1230" accel="100000" fill="hold">
                                          <p:stCondLst>
                                            <p:cond delay="770"/>
                                          </p:stCondLst>
                                        </p:cTn>
                                        <p:tgtEl>
                                          <p:spTgt spid="21"/>
                                        </p:tgtEl>
                                        <p:attrNameLst>
                                          <p:attrName>ppt_x</p:attrName>
                                        </p:attrNameLst>
                                      </p:cBhvr>
                                    </p:anim>
                                    <p:set>
                                      <p:cBhvr>
                                        <p:cTn id="156" dur="770" fill="hold"/>
                                        <p:tgtEl>
                                          <p:spTgt spid="21"/>
                                        </p:tgtEl>
                                        <p:attrNameLst>
                                          <p:attrName>ppt_y</p:attrName>
                                        </p:attrNameLst>
                                      </p:cBhvr>
                                      <p:to>
                                        <p:strVal val="(#ppt_y+0.4)"/>
                                      </p:to>
                                    </p:set>
                                    <p:anim from="(#ppt_y+0.4)" to="(#ppt_y)" calcmode="lin" valueType="num">
                                      <p:cBhvr>
                                        <p:cTn id="157" dur="1230" accel="100000" fill="hold">
                                          <p:stCondLst>
                                            <p:cond delay="770"/>
                                          </p:stCondLst>
                                        </p:cTn>
                                        <p:tgtEl>
                                          <p:spTgt spid="21"/>
                                        </p:tgtEl>
                                        <p:attrNameLst>
                                          <p:attrName>ppt_y</p:attrName>
                                        </p:attrNameLst>
                                      </p:cBhvr>
                                    </p:anim>
                                  </p:childTnLst>
                                </p:cTn>
                              </p:par>
                              <p:par>
                                <p:cTn id="158" presetID="51" presetClass="entr" presetSubtype="0" fill="hold" nodeType="withEffect">
                                  <p:stCondLst>
                                    <p:cond delay="0"/>
                                  </p:stCondLst>
                                  <p:childTnLst>
                                    <p:set>
                                      <p:cBhvr>
                                        <p:cTn id="159" dur="1" fill="hold">
                                          <p:stCondLst>
                                            <p:cond delay="0"/>
                                          </p:stCondLst>
                                        </p:cTn>
                                        <p:tgtEl>
                                          <p:spTgt spid="30"/>
                                        </p:tgtEl>
                                        <p:attrNameLst>
                                          <p:attrName>style.visibility</p:attrName>
                                        </p:attrNameLst>
                                      </p:cBhvr>
                                      <p:to>
                                        <p:strVal val="visible"/>
                                      </p:to>
                                    </p:set>
                                    <p:animEffect transition="in" filter="fade">
                                      <p:cBhvr>
                                        <p:cTn id="160" dur="770" decel="100000"/>
                                        <p:tgtEl>
                                          <p:spTgt spid="30"/>
                                        </p:tgtEl>
                                      </p:cBhvr>
                                    </p:animEffect>
                                    <p:animScale>
                                      <p:cBhvr>
                                        <p:cTn id="161" dur="770" decel="100000"/>
                                        <p:tgtEl>
                                          <p:spTgt spid="30"/>
                                        </p:tgtEl>
                                      </p:cBhvr>
                                      <p:from x="10000" y="10000"/>
                                      <p:to x="200000" y="450000"/>
                                    </p:animScale>
                                    <p:animScale>
                                      <p:cBhvr>
                                        <p:cTn id="162" dur="1230" accel="100000" fill="hold">
                                          <p:stCondLst>
                                            <p:cond delay="770"/>
                                          </p:stCondLst>
                                        </p:cTn>
                                        <p:tgtEl>
                                          <p:spTgt spid="30"/>
                                        </p:tgtEl>
                                      </p:cBhvr>
                                      <p:from x="200000" y="450000"/>
                                      <p:to x="100000" y="100000"/>
                                    </p:animScale>
                                    <p:set>
                                      <p:cBhvr>
                                        <p:cTn id="163" dur="770" fill="hold"/>
                                        <p:tgtEl>
                                          <p:spTgt spid="30"/>
                                        </p:tgtEl>
                                        <p:attrNameLst>
                                          <p:attrName>ppt_x</p:attrName>
                                        </p:attrNameLst>
                                      </p:cBhvr>
                                      <p:to>
                                        <p:strVal val="(0.5)"/>
                                      </p:to>
                                    </p:set>
                                    <p:anim from="(0.5)" to="(#ppt_x)" calcmode="lin" valueType="num">
                                      <p:cBhvr>
                                        <p:cTn id="164" dur="1230" accel="100000" fill="hold">
                                          <p:stCondLst>
                                            <p:cond delay="770"/>
                                          </p:stCondLst>
                                        </p:cTn>
                                        <p:tgtEl>
                                          <p:spTgt spid="30"/>
                                        </p:tgtEl>
                                        <p:attrNameLst>
                                          <p:attrName>ppt_x</p:attrName>
                                        </p:attrNameLst>
                                      </p:cBhvr>
                                    </p:anim>
                                    <p:set>
                                      <p:cBhvr>
                                        <p:cTn id="165" dur="770" fill="hold"/>
                                        <p:tgtEl>
                                          <p:spTgt spid="30"/>
                                        </p:tgtEl>
                                        <p:attrNameLst>
                                          <p:attrName>ppt_y</p:attrName>
                                        </p:attrNameLst>
                                      </p:cBhvr>
                                      <p:to>
                                        <p:strVal val="(#ppt_y+0.4)"/>
                                      </p:to>
                                    </p:set>
                                    <p:anim from="(#ppt_y+0.4)" to="(#ppt_y)" calcmode="lin" valueType="num">
                                      <p:cBhvr>
                                        <p:cTn id="166" dur="1230" accel="100000" fill="hold">
                                          <p:stCondLst>
                                            <p:cond delay="770"/>
                                          </p:stCondLst>
                                        </p:cTn>
                                        <p:tgtEl>
                                          <p:spTgt spid="3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2400" b="1" dirty="0" smtClean="0"/>
              <a:t>INFORMACIÓN ESTADÍSTICA Y COMPARATIVA DE PRODUCTOS DESTACADOS EN LA PROVINCIA DE BOLÍVAR</a:t>
            </a:r>
            <a:r>
              <a:rPr lang="es-EC" sz="2400" dirty="0" smtClean="0"/>
              <a:t/>
            </a:r>
            <a:br>
              <a:rPr lang="es-EC" sz="2400" dirty="0" smtClean="0"/>
            </a:br>
            <a:endParaRPr lang="es-EC" sz="2400" dirty="0"/>
          </a:p>
        </p:txBody>
      </p:sp>
      <p:sp>
        <p:nvSpPr>
          <p:cNvPr id="4" name="3 Marcador de contenido"/>
          <p:cNvSpPr>
            <a:spLocks noGrp="1"/>
          </p:cNvSpPr>
          <p:nvPr>
            <p:ph sz="quarter" idx="13"/>
          </p:nvPr>
        </p:nvSpPr>
        <p:spPr/>
        <p:txBody>
          <a:bodyPr/>
          <a:lstStyle/>
          <a:p>
            <a:endParaRPr lang="es-ES" dirty="0" smtClean="0"/>
          </a:p>
          <a:p>
            <a:pPr>
              <a:buNone/>
            </a:pPr>
            <a:endParaRPr lang="es-EC" dirty="0"/>
          </a:p>
        </p:txBody>
      </p:sp>
      <p:pic>
        <p:nvPicPr>
          <p:cNvPr id="6" name="5 Imagen"/>
          <p:cNvPicPr/>
          <p:nvPr/>
        </p:nvPicPr>
        <p:blipFill rotWithShape="1">
          <a:blip r:embed="rId2" cstate="print"/>
          <a:srcRect l="18683" t="11414" r="19153" b="6250"/>
          <a:stretch/>
        </p:blipFill>
        <p:spPr bwMode="auto">
          <a:xfrm>
            <a:off x="214282" y="1214422"/>
            <a:ext cx="3521413" cy="2915268"/>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7" name="6 Imagen"/>
          <p:cNvPicPr/>
          <p:nvPr/>
        </p:nvPicPr>
        <p:blipFill rotWithShape="1">
          <a:blip r:embed="rId3" cstate="print"/>
          <a:srcRect l="18513" t="11141" r="19494" b="5435"/>
          <a:stretch/>
        </p:blipFill>
        <p:spPr bwMode="auto">
          <a:xfrm>
            <a:off x="214282" y="3714752"/>
            <a:ext cx="3500462" cy="2786082"/>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8" name="7 Imagen"/>
          <p:cNvPicPr/>
          <p:nvPr/>
        </p:nvPicPr>
        <p:blipFill rotWithShape="1">
          <a:blip r:embed="rId4" cstate="print"/>
          <a:srcRect l="13248" t="23913" r="10662" b="41848"/>
          <a:stretch/>
        </p:blipFill>
        <p:spPr bwMode="auto">
          <a:xfrm>
            <a:off x="3929058" y="3000372"/>
            <a:ext cx="5072097" cy="1571636"/>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9" name="8 Rectángulo"/>
          <p:cNvSpPr/>
          <p:nvPr/>
        </p:nvSpPr>
        <p:spPr>
          <a:xfrm>
            <a:off x="5857884" y="1214422"/>
            <a:ext cx="1941557"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Cacao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5929322" y="1142984"/>
            <a:ext cx="3822192" cy="639762"/>
          </a:xfrm>
        </p:spPr>
        <p:txBody>
          <a:bodyPr/>
          <a:lstStyle/>
          <a:p>
            <a:r>
              <a:rPr lang="es-EC" dirty="0" smtClean="0"/>
              <a:t>Importación</a:t>
            </a:r>
            <a:endParaRPr lang="es-EC" dirty="0"/>
          </a:p>
        </p:txBody>
      </p:sp>
      <p:sp>
        <p:nvSpPr>
          <p:cNvPr id="8" name="7 Marcador de texto"/>
          <p:cNvSpPr>
            <a:spLocks noGrp="1"/>
          </p:cNvSpPr>
          <p:nvPr>
            <p:ph type="body" sz="quarter" idx="3"/>
          </p:nvPr>
        </p:nvSpPr>
        <p:spPr>
          <a:xfrm>
            <a:off x="0" y="5000636"/>
            <a:ext cx="3822192" cy="639762"/>
          </a:xfrm>
        </p:spPr>
        <p:txBody>
          <a:bodyPr/>
          <a:lstStyle/>
          <a:p>
            <a:r>
              <a:rPr lang="es-EC" dirty="0" smtClean="0"/>
              <a:t>Exportaci</a:t>
            </a:r>
            <a:r>
              <a:rPr lang="es-EC" dirty="0" smtClean="0"/>
              <a:t>ó</a:t>
            </a:r>
            <a:r>
              <a:rPr lang="es-EC" dirty="0" smtClean="0"/>
              <a:t>n</a:t>
            </a:r>
            <a:endParaRPr lang="es-EC" dirty="0"/>
          </a:p>
        </p:txBody>
      </p:sp>
      <p:pic>
        <p:nvPicPr>
          <p:cNvPr id="10" name="9 Imagen"/>
          <p:cNvPicPr/>
          <p:nvPr/>
        </p:nvPicPr>
        <p:blipFill rotWithShape="1">
          <a:blip r:embed="rId2" cstate="print"/>
          <a:srcRect l="14607" t="30302" r="6075" b="4619"/>
          <a:stretch/>
        </p:blipFill>
        <p:spPr bwMode="auto">
          <a:xfrm>
            <a:off x="142844" y="214290"/>
            <a:ext cx="6572296"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1" name="10 Imagen"/>
          <p:cNvPicPr/>
          <p:nvPr/>
        </p:nvPicPr>
        <p:blipFill rotWithShape="1">
          <a:blip r:embed="rId3" cstate="print"/>
          <a:srcRect l="14097" t="33855" r="11170" b="8635"/>
          <a:stretch/>
        </p:blipFill>
        <p:spPr bwMode="auto">
          <a:xfrm>
            <a:off x="2857488" y="3429000"/>
            <a:ext cx="5929354" cy="2786082"/>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2" name="11 Imagen"/>
          <p:cNvPicPr/>
          <p:nvPr/>
        </p:nvPicPr>
        <p:blipFill rotWithShape="1">
          <a:blip r:embed="rId4" cstate="print"/>
          <a:srcRect l="14913" t="90668" r="10887" b="5436"/>
          <a:stretch/>
        </p:blipFill>
        <p:spPr bwMode="auto">
          <a:xfrm>
            <a:off x="2857488" y="6215082"/>
            <a:ext cx="6000792" cy="21431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2400" b="1" dirty="0" smtClean="0"/>
              <a:t>INFORMACIÓN ESTADÍSTICA Y COMPARATIVA DE PRODUCTOS DESTACADOS EN LA PROVINCIA DE BOLÍVAR</a:t>
            </a:r>
            <a:r>
              <a:rPr lang="es-EC" sz="2400" dirty="0" smtClean="0"/>
              <a:t/>
            </a:r>
            <a:br>
              <a:rPr lang="es-EC" sz="2400" dirty="0" smtClean="0"/>
            </a:br>
            <a:endParaRPr lang="es-EC" sz="2400" dirty="0"/>
          </a:p>
        </p:txBody>
      </p:sp>
      <p:sp>
        <p:nvSpPr>
          <p:cNvPr id="4" name="3 Marcador de contenido"/>
          <p:cNvSpPr>
            <a:spLocks noGrp="1"/>
          </p:cNvSpPr>
          <p:nvPr>
            <p:ph sz="quarter" idx="13"/>
          </p:nvPr>
        </p:nvSpPr>
        <p:spPr/>
        <p:txBody>
          <a:bodyPr/>
          <a:lstStyle/>
          <a:p>
            <a:endParaRPr lang="es-ES" dirty="0" smtClean="0"/>
          </a:p>
          <a:p>
            <a:pPr>
              <a:buNone/>
            </a:pPr>
            <a:endParaRPr lang="es-EC" dirty="0"/>
          </a:p>
        </p:txBody>
      </p:sp>
      <p:sp>
        <p:nvSpPr>
          <p:cNvPr id="9" name="8 Rectángulo"/>
          <p:cNvSpPr/>
          <p:nvPr/>
        </p:nvSpPr>
        <p:spPr>
          <a:xfrm>
            <a:off x="5869105" y="1214422"/>
            <a:ext cx="1919115"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Leche</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 name="9 Imagen"/>
          <p:cNvPicPr/>
          <p:nvPr/>
        </p:nvPicPr>
        <p:blipFill rotWithShape="1">
          <a:blip r:embed="rId2" cstate="print"/>
          <a:srcRect l="18343" t="10870" r="19833" b="6521"/>
          <a:stretch/>
        </p:blipFill>
        <p:spPr bwMode="auto">
          <a:xfrm>
            <a:off x="214282" y="1142984"/>
            <a:ext cx="4500594" cy="3500462"/>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1" name="10 Imagen"/>
          <p:cNvPicPr/>
          <p:nvPr/>
        </p:nvPicPr>
        <p:blipFill rotWithShape="1">
          <a:blip r:embed="rId3" cstate="print"/>
          <a:srcRect l="16135" t="24456" r="9812" b="38315"/>
          <a:stretch/>
        </p:blipFill>
        <p:spPr bwMode="auto">
          <a:xfrm>
            <a:off x="2928926" y="4857760"/>
            <a:ext cx="5426049" cy="1704975"/>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5929322" y="1142984"/>
            <a:ext cx="3822192" cy="639762"/>
          </a:xfrm>
        </p:spPr>
        <p:txBody>
          <a:bodyPr/>
          <a:lstStyle/>
          <a:p>
            <a:r>
              <a:rPr lang="es-EC" dirty="0" smtClean="0"/>
              <a:t>Importación</a:t>
            </a:r>
            <a:endParaRPr lang="es-EC" dirty="0"/>
          </a:p>
        </p:txBody>
      </p:sp>
      <p:sp>
        <p:nvSpPr>
          <p:cNvPr id="8" name="7 Marcador de texto"/>
          <p:cNvSpPr>
            <a:spLocks noGrp="1"/>
          </p:cNvSpPr>
          <p:nvPr>
            <p:ph type="body" sz="quarter" idx="3"/>
          </p:nvPr>
        </p:nvSpPr>
        <p:spPr>
          <a:xfrm>
            <a:off x="0" y="5000636"/>
            <a:ext cx="3822192" cy="639762"/>
          </a:xfrm>
        </p:spPr>
        <p:txBody>
          <a:bodyPr/>
          <a:lstStyle/>
          <a:p>
            <a:r>
              <a:rPr lang="es-EC" dirty="0" smtClean="0"/>
              <a:t>Exportaci</a:t>
            </a:r>
            <a:r>
              <a:rPr lang="es-EC" dirty="0" smtClean="0"/>
              <a:t>ó</a:t>
            </a:r>
            <a:r>
              <a:rPr lang="es-EC" dirty="0" smtClean="0"/>
              <a:t>n</a:t>
            </a:r>
            <a:endParaRPr lang="es-EC" dirty="0"/>
          </a:p>
        </p:txBody>
      </p:sp>
      <p:pic>
        <p:nvPicPr>
          <p:cNvPr id="7" name="6 Imagen"/>
          <p:cNvPicPr/>
          <p:nvPr/>
        </p:nvPicPr>
        <p:blipFill rotWithShape="1">
          <a:blip r:embed="rId2" cstate="print"/>
          <a:srcRect l="14777" t="30707" r="5906" b="26055"/>
          <a:stretch/>
        </p:blipFill>
        <p:spPr bwMode="auto">
          <a:xfrm>
            <a:off x="142844" y="214290"/>
            <a:ext cx="6286544" cy="2571768"/>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9" name="8 Imagen"/>
          <p:cNvPicPr/>
          <p:nvPr/>
        </p:nvPicPr>
        <p:blipFill rotWithShape="1">
          <a:blip r:embed="rId3" cstate="print"/>
          <a:srcRect l="14607" t="30435" r="11341" b="23641"/>
          <a:stretch/>
        </p:blipFill>
        <p:spPr bwMode="auto">
          <a:xfrm>
            <a:off x="2928926" y="3357562"/>
            <a:ext cx="6215074" cy="2689441"/>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332656"/>
            <a:ext cx="2727920" cy="461665"/>
          </a:xfrm>
          <a:prstGeom prst="rect">
            <a:avLst/>
          </a:prstGeom>
        </p:spPr>
        <p:style>
          <a:lnRef idx="0">
            <a:schemeClr val="accent2"/>
          </a:lnRef>
          <a:fillRef idx="3">
            <a:schemeClr val="accent2"/>
          </a:fillRef>
          <a:effectRef idx="3">
            <a:schemeClr val="accent2"/>
          </a:effectRef>
          <a:fontRef idx="minor">
            <a:schemeClr val="lt1"/>
          </a:fontRef>
        </p:style>
        <p:txBody>
          <a:bodyPr vert="horz" wrap="square" rtlCol="0">
            <a:spAutoFit/>
          </a:bodyPr>
          <a:lstStyle/>
          <a:p>
            <a:pPr marL="0" lvl="1" algn="ctr"/>
            <a:r>
              <a:rPr lang="es-ES" sz="2400" b="1" dirty="0" smtClean="0" bmk="">
                <a:latin typeface="Arial" pitchFamily="34" charset="0"/>
                <a:ea typeface="PMingLiU" pitchFamily="18" charset="-120"/>
                <a:cs typeface="Times New Roman" pitchFamily="18" charset="0"/>
              </a:rPr>
              <a:t>ENCUESTA</a:t>
            </a:r>
            <a:endParaRPr lang="es-ES" sz="2400" b="1" dirty="0" smtClean="0">
              <a:latin typeface="Arial" pitchFamily="34" charset="0"/>
              <a:ea typeface="PMingLiU" pitchFamily="18" charset="-120"/>
              <a:cs typeface="Times New Roman" pitchFamily="18" charset="0"/>
            </a:endParaRPr>
          </a:p>
        </p:txBody>
      </p:sp>
      <p:pic>
        <p:nvPicPr>
          <p:cNvPr id="1026" name="Picture 2" descr="C:\Users\Andres\AppData\Local\Microsoft\Windows\Temporary Internet Files\Content.IE5\DPHZ8KV7\MC900442132[1].png">
            <a:hlinkClick r:id="rId2" action="ppaction://hlinkfile"/>
          </p:cNvPr>
          <p:cNvPicPr>
            <a:picLocks noChangeAspect="1" noChangeArrowheads="1"/>
          </p:cNvPicPr>
          <p:nvPr/>
        </p:nvPicPr>
        <p:blipFill>
          <a:blip r:embed="rId3" cstate="print"/>
          <a:srcRect/>
          <a:stretch>
            <a:fillRect/>
          </a:stretch>
        </p:blipFill>
        <p:spPr bwMode="auto">
          <a:xfrm>
            <a:off x="8226848" y="260649"/>
            <a:ext cx="591739" cy="576064"/>
          </a:xfrm>
          <a:prstGeom prst="rect">
            <a:avLst/>
          </a:prstGeom>
          <a:noFill/>
        </p:spPr>
      </p:pic>
      <p:graphicFrame>
        <p:nvGraphicFramePr>
          <p:cNvPr id="5" name="4 Diagrama"/>
          <p:cNvGraphicFramePr/>
          <p:nvPr>
            <p:extLst>
              <p:ext uri="{D42A27DB-BD31-4B8C-83A1-F6EECF244321}">
                <p14:modId xmlns:p14="http://schemas.microsoft.com/office/powerpoint/2010/main" xmlns="" val="3263714726"/>
              </p:ext>
            </p:extLst>
          </p:nvPr>
        </p:nvGraphicFramePr>
        <p:xfrm>
          <a:off x="971600" y="1268760"/>
          <a:ext cx="684076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043608" y="260648"/>
          <a:ext cx="7128792"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4202606589"/>
              </p:ext>
            </p:extLst>
          </p:nvPr>
        </p:nvGraphicFramePr>
        <p:xfrm>
          <a:off x="539552" y="2621302"/>
          <a:ext cx="8064897" cy="3111954"/>
        </p:xfrm>
        <a:graphic>
          <a:graphicData uri="http://schemas.openxmlformats.org/drawingml/2006/table">
            <a:tbl>
              <a:tblPr firstRow="1" bandRow="1">
                <a:tableStyleId>{08FB837D-C827-4EFA-A057-4D05807E0F7C}</a:tableStyleId>
              </a:tblPr>
              <a:tblGrid>
                <a:gridCol w="2688299"/>
                <a:gridCol w="2688299"/>
                <a:gridCol w="2688299"/>
              </a:tblGrid>
              <a:tr h="399234">
                <a:tc>
                  <a:txBody>
                    <a:bodyPr/>
                    <a:lstStyle/>
                    <a:p>
                      <a:endParaRPr lang="es-EC" dirty="0"/>
                    </a:p>
                  </a:txBody>
                  <a:tcPr/>
                </a:tc>
                <a:tc>
                  <a:txBody>
                    <a:bodyPr/>
                    <a:lstStyle/>
                    <a:p>
                      <a:pPr algn="ctr"/>
                      <a:r>
                        <a:rPr lang="es-EC" dirty="0" smtClean="0">
                          <a:solidFill>
                            <a:schemeClr val="tx1"/>
                          </a:solidFill>
                        </a:rPr>
                        <a:t>SI</a:t>
                      </a:r>
                      <a:endParaRPr lang="es-EC" b="1" dirty="0">
                        <a:solidFill>
                          <a:schemeClr val="tx1"/>
                        </a:solidFill>
                      </a:endParaRPr>
                    </a:p>
                  </a:txBody>
                  <a:tcPr/>
                </a:tc>
                <a:tc>
                  <a:txBody>
                    <a:bodyPr/>
                    <a:lstStyle/>
                    <a:p>
                      <a:pPr algn="ctr"/>
                      <a:r>
                        <a:rPr lang="es-EC" dirty="0" smtClean="0">
                          <a:solidFill>
                            <a:schemeClr val="tx1"/>
                          </a:solidFill>
                        </a:rPr>
                        <a:t>NO</a:t>
                      </a:r>
                      <a:endParaRPr lang="es-EC" b="1" dirty="0">
                        <a:solidFill>
                          <a:schemeClr val="tx1"/>
                        </a:solidFill>
                      </a:endParaRPr>
                    </a:p>
                  </a:txBody>
                  <a:tcPr/>
                </a:tc>
              </a:tr>
              <a:tr h="98441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smtClean="0"/>
                        <a:t>Consolidación del negocio a través de un mecanismo</a:t>
                      </a:r>
                      <a:endParaRPr lang="es-EC" sz="2000" b="1" dirty="0" smtClean="0">
                        <a:solidFill>
                          <a:schemeClr val="tx1"/>
                        </a:solidFill>
                      </a:endParaRPr>
                    </a:p>
                  </a:txBody>
                  <a:tcPr/>
                </a:tc>
                <a:tc>
                  <a:txBody>
                    <a:bodyPr/>
                    <a:lstStyle/>
                    <a:p>
                      <a:pPr algn="ctr"/>
                      <a:r>
                        <a:rPr lang="es-EC" sz="2800" dirty="0" smtClean="0"/>
                        <a:t>332</a:t>
                      </a:r>
                      <a:endParaRPr lang="es-EC" sz="2800" dirty="0"/>
                    </a:p>
                  </a:txBody>
                  <a:tcPr/>
                </a:tc>
                <a:tc>
                  <a:txBody>
                    <a:bodyPr/>
                    <a:lstStyle/>
                    <a:p>
                      <a:pPr algn="ctr"/>
                      <a:r>
                        <a:rPr lang="es-EC" sz="2800" dirty="0" smtClean="0"/>
                        <a:t>32</a:t>
                      </a:r>
                      <a:endParaRPr lang="es-EC" sz="2800" dirty="0"/>
                    </a:p>
                  </a:txBody>
                  <a:tcPr/>
                </a:tc>
              </a:tr>
              <a:tr h="98441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smtClean="0"/>
                        <a:t>Exoneración del Impuesto a la Renta por 5 años</a:t>
                      </a:r>
                      <a:endParaRPr lang="es-EC" sz="2000" b="1" dirty="0" smtClean="0">
                        <a:solidFill>
                          <a:schemeClr val="tx1"/>
                        </a:solidFill>
                      </a:endParaRPr>
                    </a:p>
                  </a:txBody>
                  <a:tcPr/>
                </a:tc>
                <a:tc>
                  <a:txBody>
                    <a:bodyPr/>
                    <a:lstStyle/>
                    <a:p>
                      <a:pPr algn="ctr"/>
                      <a:r>
                        <a:rPr lang="es-EC" sz="2800" dirty="0" smtClean="0"/>
                        <a:t>359</a:t>
                      </a:r>
                      <a:endParaRPr lang="es-EC" sz="2800" dirty="0"/>
                    </a:p>
                  </a:txBody>
                  <a:tcPr/>
                </a:tc>
                <a:tc>
                  <a:txBody>
                    <a:bodyPr/>
                    <a:lstStyle/>
                    <a:p>
                      <a:pPr algn="ctr"/>
                      <a:r>
                        <a:rPr lang="es-EC" sz="2800" dirty="0" smtClean="0"/>
                        <a:t>5</a:t>
                      </a:r>
                      <a:endParaRPr lang="es-EC" sz="2800" dirty="0"/>
                    </a:p>
                  </a:txBody>
                  <a:tcPr/>
                </a:tc>
              </a:tr>
              <a:tr h="3992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kern="1200" dirty="0" smtClean="0"/>
                        <a:t>Provincia de Bolívar necesita de una ZEDE</a:t>
                      </a:r>
                      <a:endParaRPr lang="es-EC" sz="2000" b="1" kern="1200" dirty="0" smtClean="0">
                        <a:solidFill>
                          <a:schemeClr val="tx1"/>
                        </a:solidFill>
                        <a:latin typeface="+mn-lt"/>
                        <a:ea typeface="+mn-ea"/>
                        <a:cs typeface="+mn-cs"/>
                      </a:endParaRPr>
                    </a:p>
                  </a:txBody>
                  <a:tcPr/>
                </a:tc>
                <a:tc>
                  <a:txBody>
                    <a:bodyPr/>
                    <a:lstStyle/>
                    <a:p>
                      <a:pPr algn="ctr"/>
                      <a:r>
                        <a:rPr lang="es-EC" sz="2800" dirty="0" smtClean="0"/>
                        <a:t>351</a:t>
                      </a:r>
                      <a:endParaRPr lang="es-EC" sz="2800" dirty="0"/>
                    </a:p>
                  </a:txBody>
                  <a:tcPr/>
                </a:tc>
                <a:tc>
                  <a:txBody>
                    <a:bodyPr/>
                    <a:lstStyle/>
                    <a:p>
                      <a:pPr algn="ctr"/>
                      <a:r>
                        <a:rPr lang="es-EC" sz="2800" dirty="0" smtClean="0"/>
                        <a:t>13</a:t>
                      </a:r>
                      <a:endParaRPr lang="es-EC" sz="2800" dirty="0"/>
                    </a:p>
                  </a:txBody>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Potenciales Clientes </a:t>
            </a:r>
            <a:endParaRPr lang="es-EC" dirty="0"/>
          </a:p>
        </p:txBody>
      </p:sp>
      <p:graphicFrame>
        <p:nvGraphicFramePr>
          <p:cNvPr id="4" name="3 Tabla"/>
          <p:cNvGraphicFramePr>
            <a:graphicFrameLocks noGrp="1"/>
          </p:cNvGraphicFramePr>
          <p:nvPr/>
        </p:nvGraphicFramePr>
        <p:xfrm>
          <a:off x="357158" y="1357298"/>
          <a:ext cx="8358246" cy="5441511"/>
        </p:xfrm>
        <a:graphic>
          <a:graphicData uri="http://schemas.openxmlformats.org/drawingml/2006/table">
            <a:tbl>
              <a:tblPr>
                <a:tableStyleId>{284E427A-3D55-4303-BF80-6455036E1DE7}</a:tableStyleId>
              </a:tblPr>
              <a:tblGrid>
                <a:gridCol w="2549647"/>
                <a:gridCol w="2988648"/>
                <a:gridCol w="2819951"/>
              </a:tblGrid>
              <a:tr h="320871">
                <a:tc>
                  <a:txBody>
                    <a:bodyPr/>
                    <a:lstStyle/>
                    <a:p>
                      <a:pPr algn="ctr">
                        <a:lnSpc>
                          <a:spcPct val="115000"/>
                        </a:lnSpc>
                        <a:spcBef>
                          <a:spcPts val="1200"/>
                        </a:spcBef>
                        <a:spcAft>
                          <a:spcPts val="1200"/>
                        </a:spcAft>
                      </a:pPr>
                      <a:r>
                        <a:rPr lang="es-ES" sz="1600" b="1" dirty="0"/>
                        <a:t>POSIBLES USUARIOS</a:t>
                      </a:r>
                      <a:endParaRPr lang="es-EC" sz="1600" b="1" dirty="0">
                        <a:latin typeface="Times New Roman"/>
                        <a:ea typeface="Times New Roman"/>
                      </a:endParaRPr>
                    </a:p>
                  </a:txBody>
                  <a:tcPr marL="42382" marR="42382" marT="0" marB="0"/>
                </a:tc>
                <a:tc>
                  <a:txBody>
                    <a:bodyPr/>
                    <a:lstStyle/>
                    <a:p>
                      <a:pPr algn="ctr">
                        <a:lnSpc>
                          <a:spcPct val="115000"/>
                        </a:lnSpc>
                        <a:spcBef>
                          <a:spcPts val="1200"/>
                        </a:spcBef>
                        <a:spcAft>
                          <a:spcPts val="1200"/>
                        </a:spcAft>
                      </a:pPr>
                      <a:r>
                        <a:rPr lang="es-ES" sz="1600" b="1"/>
                        <a:t>ACTIVIDAD</a:t>
                      </a:r>
                      <a:endParaRPr lang="es-EC" sz="1600" b="1">
                        <a:latin typeface="Times New Roman"/>
                        <a:ea typeface="Times New Roman"/>
                      </a:endParaRPr>
                    </a:p>
                  </a:txBody>
                  <a:tcPr marL="42382" marR="42382" marT="0" marB="0"/>
                </a:tc>
                <a:tc>
                  <a:txBody>
                    <a:bodyPr/>
                    <a:lstStyle/>
                    <a:p>
                      <a:pPr algn="ctr">
                        <a:lnSpc>
                          <a:spcPct val="115000"/>
                        </a:lnSpc>
                        <a:spcBef>
                          <a:spcPts val="1200"/>
                        </a:spcBef>
                        <a:spcAft>
                          <a:spcPts val="1200"/>
                        </a:spcAft>
                      </a:pPr>
                      <a:r>
                        <a:rPr lang="es-ES" sz="1600" b="1" dirty="0"/>
                        <a:t>PLAZAS DE TRABAJO</a:t>
                      </a:r>
                      <a:endParaRPr lang="es-EC" sz="1600" b="1" dirty="0">
                        <a:latin typeface="Times New Roman"/>
                        <a:ea typeface="Times New Roman"/>
                      </a:endParaRPr>
                    </a:p>
                  </a:txBody>
                  <a:tcPr marL="42382" marR="42382" marT="0" marB="0"/>
                </a:tc>
              </a:tr>
              <a:tr h="2647183">
                <a:tc>
                  <a:txBody>
                    <a:bodyPr/>
                    <a:lstStyle/>
                    <a:p>
                      <a:pPr algn="just">
                        <a:lnSpc>
                          <a:spcPct val="200000"/>
                        </a:lnSpc>
                        <a:spcBef>
                          <a:spcPts val="1200"/>
                        </a:spcBef>
                        <a:spcAft>
                          <a:spcPts val="1200"/>
                        </a:spcAft>
                      </a:pPr>
                      <a:r>
                        <a:rPr lang="es-ES" sz="1600"/>
                        <a:t>Gruppo Salinas</a:t>
                      </a:r>
                      <a:endParaRPr lang="es-EC" sz="1600">
                        <a:latin typeface="Times New Roman"/>
                        <a:ea typeface="Times New Roman"/>
                      </a:endParaRPr>
                    </a:p>
                  </a:txBody>
                  <a:tcPr marL="42382" marR="42382" marT="0" marB="0"/>
                </a:tc>
                <a:tc>
                  <a:txBody>
                    <a:bodyPr/>
                    <a:lstStyle/>
                    <a:p>
                      <a:pPr marL="342900" lvl="0" indent="-342900">
                        <a:lnSpc>
                          <a:spcPct val="100000"/>
                        </a:lnSpc>
                        <a:spcBef>
                          <a:spcPts val="1200"/>
                        </a:spcBef>
                        <a:spcAft>
                          <a:spcPts val="1200"/>
                        </a:spcAft>
                        <a:buFont typeface="Symbol"/>
                        <a:buChar char=""/>
                      </a:pPr>
                      <a:r>
                        <a:rPr lang="es-ES" sz="1600" dirty="0" smtClean="0"/>
                        <a:t>Hilandería</a:t>
                      </a:r>
                    </a:p>
                    <a:p>
                      <a:pPr marL="342900" lvl="0" indent="-342900">
                        <a:lnSpc>
                          <a:spcPct val="100000"/>
                        </a:lnSpc>
                        <a:spcBef>
                          <a:spcPts val="1200"/>
                        </a:spcBef>
                        <a:spcAft>
                          <a:spcPts val="1200"/>
                        </a:spcAft>
                        <a:buFont typeface="Symbol"/>
                        <a:buChar char=""/>
                      </a:pPr>
                      <a:r>
                        <a:rPr lang="es-ES" sz="1600" dirty="0" smtClean="0"/>
                        <a:t>Elaboración </a:t>
                      </a:r>
                      <a:r>
                        <a:rPr lang="es-ES" sz="1600" dirty="0"/>
                        <a:t>de Confites</a:t>
                      </a:r>
                      <a:endParaRPr lang="es-EC" sz="1600" dirty="0"/>
                    </a:p>
                    <a:p>
                      <a:pPr marL="342900" lvl="0" indent="-342900">
                        <a:lnSpc>
                          <a:spcPct val="100000"/>
                        </a:lnSpc>
                        <a:spcBef>
                          <a:spcPts val="1200"/>
                        </a:spcBef>
                        <a:spcAft>
                          <a:spcPts val="1200"/>
                        </a:spcAft>
                        <a:buFont typeface="Symbol"/>
                        <a:buChar char=""/>
                      </a:pPr>
                      <a:r>
                        <a:rPr lang="es-ES" sz="1600" dirty="0"/>
                        <a:t>Quesera</a:t>
                      </a:r>
                      <a:endParaRPr lang="es-EC" sz="1600" dirty="0"/>
                    </a:p>
                    <a:p>
                      <a:pPr marL="342900" lvl="0" indent="-342900">
                        <a:lnSpc>
                          <a:spcPct val="100000"/>
                        </a:lnSpc>
                        <a:spcBef>
                          <a:spcPts val="1200"/>
                        </a:spcBef>
                        <a:spcAft>
                          <a:spcPts val="1200"/>
                        </a:spcAft>
                        <a:buFont typeface="Symbol"/>
                        <a:buChar char=""/>
                      </a:pPr>
                      <a:r>
                        <a:rPr lang="es-ES" sz="1600" dirty="0"/>
                        <a:t>Turronera</a:t>
                      </a:r>
                      <a:endParaRPr lang="es-EC" sz="1600" dirty="0"/>
                    </a:p>
                    <a:p>
                      <a:pPr marL="342900" lvl="0" indent="-342900">
                        <a:lnSpc>
                          <a:spcPct val="100000"/>
                        </a:lnSpc>
                        <a:spcBef>
                          <a:spcPts val="1200"/>
                        </a:spcBef>
                        <a:spcAft>
                          <a:spcPts val="1200"/>
                        </a:spcAft>
                        <a:buFont typeface="Symbol"/>
                        <a:buChar char=""/>
                      </a:pPr>
                      <a:r>
                        <a:rPr lang="es-ES" sz="1600" dirty="0"/>
                        <a:t>Embotelladora de agua </a:t>
                      </a:r>
                      <a:r>
                        <a:rPr lang="es-ES" sz="1600" dirty="0" smtClean="0"/>
                        <a:t>mineral</a:t>
                      </a:r>
                      <a:endParaRPr lang="es-ES" sz="1600" dirty="0" smtClean="0">
                        <a:solidFill>
                          <a:srgbClr val="000000"/>
                        </a:solidFill>
                        <a:latin typeface="Times New Roman"/>
                        <a:ea typeface="Times New Roman"/>
                      </a:endParaRPr>
                    </a:p>
                  </a:txBody>
                  <a:tcPr marL="42382" marR="42382" marT="0" marB="0"/>
                </a:tc>
                <a:tc>
                  <a:txBody>
                    <a:bodyPr/>
                    <a:lstStyle/>
                    <a:p>
                      <a:pPr algn="ctr">
                        <a:lnSpc>
                          <a:spcPct val="200000"/>
                        </a:lnSpc>
                        <a:spcBef>
                          <a:spcPts val="1200"/>
                        </a:spcBef>
                        <a:spcAft>
                          <a:spcPts val="1200"/>
                        </a:spcAft>
                      </a:pPr>
                      <a:r>
                        <a:rPr lang="es-ES" sz="1600"/>
                        <a:t>50 empleados</a:t>
                      </a:r>
                      <a:endParaRPr lang="es-EC" sz="1600">
                        <a:latin typeface="Times New Roman"/>
                        <a:ea typeface="Times New Roman"/>
                      </a:endParaRPr>
                    </a:p>
                  </a:txBody>
                  <a:tcPr marL="42382" marR="42382" marT="0" marB="0"/>
                </a:tc>
              </a:tr>
              <a:tr h="406220">
                <a:tc>
                  <a:txBody>
                    <a:bodyPr/>
                    <a:lstStyle/>
                    <a:p>
                      <a:pPr algn="just">
                        <a:lnSpc>
                          <a:spcPct val="200000"/>
                        </a:lnSpc>
                        <a:spcBef>
                          <a:spcPts val="1200"/>
                        </a:spcBef>
                        <a:spcAft>
                          <a:spcPts val="1200"/>
                        </a:spcAft>
                      </a:pPr>
                      <a:r>
                        <a:rPr lang="es-ES" sz="1600"/>
                        <a:t>YACUBIANA</a:t>
                      </a:r>
                      <a:endParaRPr lang="es-EC" sz="1600">
                        <a:latin typeface="Times New Roman"/>
                        <a:ea typeface="Times New Roman"/>
                      </a:endParaRPr>
                    </a:p>
                  </a:txBody>
                  <a:tcPr marL="42382" marR="42382" marT="0" marB="0"/>
                </a:tc>
                <a:tc>
                  <a:txBody>
                    <a:bodyPr/>
                    <a:lstStyle/>
                    <a:p>
                      <a:pPr algn="just">
                        <a:lnSpc>
                          <a:spcPct val="200000"/>
                        </a:lnSpc>
                        <a:spcBef>
                          <a:spcPts val="1200"/>
                        </a:spcBef>
                        <a:spcAft>
                          <a:spcPts val="1200"/>
                        </a:spcAft>
                      </a:pPr>
                      <a:r>
                        <a:rPr lang="es-ES" sz="1600"/>
                        <a:t>Embutidora</a:t>
                      </a:r>
                      <a:endParaRPr lang="es-EC" sz="1600">
                        <a:latin typeface="Times New Roman"/>
                        <a:ea typeface="Times New Roman"/>
                      </a:endParaRPr>
                    </a:p>
                  </a:txBody>
                  <a:tcPr marL="42382" marR="42382" marT="0" marB="0"/>
                </a:tc>
                <a:tc>
                  <a:txBody>
                    <a:bodyPr/>
                    <a:lstStyle/>
                    <a:p>
                      <a:pPr algn="ctr">
                        <a:lnSpc>
                          <a:spcPct val="200000"/>
                        </a:lnSpc>
                        <a:spcBef>
                          <a:spcPts val="1200"/>
                        </a:spcBef>
                        <a:spcAft>
                          <a:spcPts val="1200"/>
                        </a:spcAft>
                      </a:pPr>
                      <a:r>
                        <a:rPr lang="es-ES" sz="1600"/>
                        <a:t>20 empleados</a:t>
                      </a:r>
                      <a:endParaRPr lang="es-EC" sz="1600">
                        <a:latin typeface="Times New Roman"/>
                        <a:ea typeface="Times New Roman"/>
                      </a:endParaRPr>
                    </a:p>
                  </a:txBody>
                  <a:tcPr marL="42382" marR="42382" marT="0" marB="0"/>
                </a:tc>
              </a:tr>
              <a:tr h="406220">
                <a:tc>
                  <a:txBody>
                    <a:bodyPr/>
                    <a:lstStyle/>
                    <a:p>
                      <a:pPr algn="just">
                        <a:lnSpc>
                          <a:spcPct val="200000"/>
                        </a:lnSpc>
                        <a:spcBef>
                          <a:spcPts val="1200"/>
                        </a:spcBef>
                        <a:spcAft>
                          <a:spcPts val="1200"/>
                        </a:spcAft>
                      </a:pPr>
                      <a:r>
                        <a:rPr lang="es-ES" sz="1600"/>
                        <a:t>AGRANSA</a:t>
                      </a:r>
                      <a:endParaRPr lang="es-EC" sz="1600">
                        <a:latin typeface="Times New Roman"/>
                        <a:ea typeface="Times New Roman"/>
                      </a:endParaRPr>
                    </a:p>
                  </a:txBody>
                  <a:tcPr marL="42382" marR="42382" marT="0" marB="0"/>
                </a:tc>
                <a:tc>
                  <a:txBody>
                    <a:bodyPr/>
                    <a:lstStyle/>
                    <a:p>
                      <a:pPr algn="just">
                        <a:lnSpc>
                          <a:spcPct val="200000"/>
                        </a:lnSpc>
                        <a:spcBef>
                          <a:spcPts val="1200"/>
                        </a:spcBef>
                        <a:spcAft>
                          <a:spcPts val="1200"/>
                        </a:spcAft>
                      </a:pPr>
                      <a:r>
                        <a:rPr lang="es-ES" sz="1600"/>
                        <a:t>Industria Láctea</a:t>
                      </a:r>
                      <a:endParaRPr lang="es-EC" sz="1600">
                        <a:latin typeface="Times New Roman"/>
                        <a:ea typeface="Times New Roman"/>
                      </a:endParaRPr>
                    </a:p>
                  </a:txBody>
                  <a:tcPr marL="42382" marR="42382" marT="0" marB="0"/>
                </a:tc>
                <a:tc>
                  <a:txBody>
                    <a:bodyPr/>
                    <a:lstStyle/>
                    <a:p>
                      <a:pPr algn="ctr">
                        <a:lnSpc>
                          <a:spcPct val="200000"/>
                        </a:lnSpc>
                        <a:spcBef>
                          <a:spcPts val="1200"/>
                        </a:spcBef>
                        <a:spcAft>
                          <a:spcPts val="1200"/>
                        </a:spcAft>
                      </a:pPr>
                      <a:r>
                        <a:rPr lang="es-ES" sz="1600"/>
                        <a:t>35 empleados</a:t>
                      </a:r>
                      <a:endParaRPr lang="es-EC" sz="1600">
                        <a:latin typeface="Times New Roman"/>
                        <a:ea typeface="Times New Roman"/>
                      </a:endParaRPr>
                    </a:p>
                  </a:txBody>
                  <a:tcPr marL="42382" marR="42382" marT="0" marB="0"/>
                </a:tc>
              </a:tr>
              <a:tr h="406220">
                <a:tc>
                  <a:txBody>
                    <a:bodyPr/>
                    <a:lstStyle/>
                    <a:p>
                      <a:pPr algn="just">
                        <a:lnSpc>
                          <a:spcPct val="200000"/>
                        </a:lnSpc>
                        <a:spcBef>
                          <a:spcPts val="1200"/>
                        </a:spcBef>
                        <a:spcAft>
                          <a:spcPts val="1200"/>
                        </a:spcAft>
                      </a:pPr>
                      <a:r>
                        <a:rPr lang="es-ES" sz="1600"/>
                        <a:t>Artesanos madereros</a:t>
                      </a:r>
                      <a:endParaRPr lang="es-EC" sz="1600">
                        <a:latin typeface="Times New Roman"/>
                        <a:ea typeface="Times New Roman"/>
                      </a:endParaRPr>
                    </a:p>
                  </a:txBody>
                  <a:tcPr marL="42382" marR="42382" marT="0" marB="0"/>
                </a:tc>
                <a:tc>
                  <a:txBody>
                    <a:bodyPr/>
                    <a:lstStyle/>
                    <a:p>
                      <a:pPr algn="just">
                        <a:lnSpc>
                          <a:spcPct val="200000"/>
                        </a:lnSpc>
                        <a:spcBef>
                          <a:spcPts val="1200"/>
                        </a:spcBef>
                        <a:spcAft>
                          <a:spcPts val="1200"/>
                        </a:spcAft>
                      </a:pPr>
                      <a:r>
                        <a:rPr lang="es-ES" sz="1600"/>
                        <a:t>Ebanistería</a:t>
                      </a:r>
                      <a:endParaRPr lang="es-EC" sz="1600">
                        <a:latin typeface="Times New Roman"/>
                        <a:ea typeface="Times New Roman"/>
                      </a:endParaRPr>
                    </a:p>
                  </a:txBody>
                  <a:tcPr marL="42382" marR="42382" marT="0" marB="0"/>
                </a:tc>
                <a:tc>
                  <a:txBody>
                    <a:bodyPr/>
                    <a:lstStyle/>
                    <a:p>
                      <a:pPr algn="ctr">
                        <a:lnSpc>
                          <a:spcPct val="200000"/>
                        </a:lnSpc>
                        <a:spcBef>
                          <a:spcPts val="1200"/>
                        </a:spcBef>
                        <a:spcAft>
                          <a:spcPts val="1200"/>
                        </a:spcAft>
                      </a:pPr>
                      <a:r>
                        <a:rPr lang="es-ES" sz="1600"/>
                        <a:t>30 empleados</a:t>
                      </a:r>
                      <a:endParaRPr lang="es-EC" sz="1600">
                        <a:latin typeface="Times New Roman"/>
                        <a:ea typeface="Times New Roman"/>
                      </a:endParaRPr>
                    </a:p>
                  </a:txBody>
                  <a:tcPr marL="42382" marR="42382" marT="0" marB="0"/>
                </a:tc>
              </a:tr>
              <a:tr h="885384">
                <a:tc>
                  <a:txBody>
                    <a:bodyPr/>
                    <a:lstStyle/>
                    <a:p>
                      <a:pPr algn="just">
                        <a:lnSpc>
                          <a:spcPct val="200000"/>
                        </a:lnSpc>
                        <a:spcBef>
                          <a:spcPts val="1200"/>
                        </a:spcBef>
                        <a:spcAft>
                          <a:spcPts val="1200"/>
                        </a:spcAft>
                      </a:pPr>
                      <a:r>
                        <a:rPr lang="es-ES" sz="1600"/>
                        <a:t>Metalurgia de Chimbo</a:t>
                      </a:r>
                      <a:endParaRPr lang="es-EC" sz="1600">
                        <a:latin typeface="Times New Roman"/>
                        <a:ea typeface="Times New Roman"/>
                      </a:endParaRPr>
                    </a:p>
                  </a:txBody>
                  <a:tcPr marL="42382" marR="42382" marT="0" marB="0"/>
                </a:tc>
                <a:tc>
                  <a:txBody>
                    <a:bodyPr/>
                    <a:lstStyle/>
                    <a:p>
                      <a:pPr algn="just">
                        <a:lnSpc>
                          <a:spcPct val="200000"/>
                        </a:lnSpc>
                        <a:spcBef>
                          <a:spcPts val="1200"/>
                        </a:spcBef>
                        <a:spcAft>
                          <a:spcPts val="1200"/>
                        </a:spcAft>
                      </a:pPr>
                      <a:r>
                        <a:rPr lang="es-ES" sz="1600"/>
                        <a:t>Fabricación de muebles de todo tipo en metalurgia.</a:t>
                      </a:r>
                      <a:endParaRPr lang="es-EC" sz="1600">
                        <a:latin typeface="Times New Roman"/>
                        <a:ea typeface="Times New Roman"/>
                      </a:endParaRPr>
                    </a:p>
                  </a:txBody>
                  <a:tcPr marL="42382" marR="42382" marT="0" marB="0"/>
                </a:tc>
                <a:tc>
                  <a:txBody>
                    <a:bodyPr/>
                    <a:lstStyle/>
                    <a:p>
                      <a:pPr algn="ctr">
                        <a:lnSpc>
                          <a:spcPct val="200000"/>
                        </a:lnSpc>
                        <a:spcBef>
                          <a:spcPts val="1200"/>
                        </a:spcBef>
                        <a:spcAft>
                          <a:spcPts val="1200"/>
                        </a:spcAft>
                      </a:pPr>
                      <a:r>
                        <a:rPr lang="es-ES" sz="1600" dirty="0"/>
                        <a:t>25 empleados</a:t>
                      </a:r>
                      <a:endParaRPr lang="es-EC" sz="1600" dirty="0">
                        <a:latin typeface="Times New Roman"/>
                        <a:ea typeface="Times New Roman"/>
                      </a:endParaRPr>
                    </a:p>
                  </a:txBody>
                  <a:tcPr marL="42382" marR="42382" marT="0" marB="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404664"/>
            <a:ext cx="7560840" cy="461665"/>
          </a:xfrm>
          <a:prstGeom prst="rect">
            <a:avLst/>
          </a:prstGeom>
        </p:spPr>
        <p:style>
          <a:lnRef idx="0">
            <a:schemeClr val="accent2"/>
          </a:lnRef>
          <a:fillRef idx="3">
            <a:schemeClr val="accent2"/>
          </a:fillRef>
          <a:effectRef idx="3">
            <a:schemeClr val="accent2"/>
          </a:effectRef>
          <a:fontRef idx="minor">
            <a:schemeClr val="lt1"/>
          </a:fontRef>
        </p:style>
        <p:txBody>
          <a:bodyPr vert="horz" wrap="square" rtlCol="0">
            <a:spAutoFit/>
          </a:bodyPr>
          <a:lstStyle/>
          <a:p>
            <a:pPr marL="0" lvl="1" algn="ctr"/>
            <a:r>
              <a:rPr lang="es-ES" sz="2400" b="1" dirty="0" smtClean="0" bmk="">
                <a:latin typeface="Arial" pitchFamily="34" charset="0"/>
                <a:ea typeface="PMingLiU" pitchFamily="18" charset="-120"/>
                <a:cs typeface="Times New Roman" pitchFamily="18" charset="0"/>
              </a:rPr>
              <a:t>REQUISITOS PARA LA CONFORMACIÓN DE ZEDE</a:t>
            </a:r>
            <a:endParaRPr lang="es-ES" sz="2400" b="1" dirty="0" smtClean="0">
              <a:latin typeface="Arial" pitchFamily="34" charset="0"/>
              <a:ea typeface="PMingLiU" pitchFamily="18" charset="-120"/>
              <a:cs typeface="Times New Roman" pitchFamily="18" charset="0"/>
            </a:endParaRPr>
          </a:p>
        </p:txBody>
      </p:sp>
      <p:sp>
        <p:nvSpPr>
          <p:cNvPr id="4" name="3 CuadroTexto"/>
          <p:cNvSpPr txBox="1"/>
          <p:nvPr/>
        </p:nvSpPr>
        <p:spPr>
          <a:xfrm>
            <a:off x="755576" y="1340768"/>
            <a:ext cx="7704856" cy="470898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lnSpc>
                <a:spcPct val="150000"/>
              </a:lnSpc>
              <a:buFont typeface="Wingdings" pitchFamily="2" charset="2"/>
              <a:buChar char="q"/>
            </a:pPr>
            <a:r>
              <a:rPr lang="es-ES" sz="2000" b="1" dirty="0" smtClean="0"/>
              <a:t>Solicitud dirigida al Consejo Sectorial de la Producción</a:t>
            </a:r>
            <a:endParaRPr lang="es-EC" sz="2000" b="1" dirty="0" smtClean="0"/>
          </a:p>
          <a:p>
            <a:pPr lvl="0" algn="just">
              <a:lnSpc>
                <a:spcPct val="150000"/>
              </a:lnSpc>
              <a:buFont typeface="Wingdings" pitchFamily="2" charset="2"/>
              <a:buChar char="q"/>
            </a:pPr>
            <a:r>
              <a:rPr lang="es-ES" sz="2000" b="1" dirty="0" smtClean="0"/>
              <a:t>Plano de ubicación y de la propiedad, especificando linderos y dimensiones</a:t>
            </a:r>
          </a:p>
          <a:p>
            <a:pPr algn="just">
              <a:lnSpc>
                <a:spcPct val="150000"/>
              </a:lnSpc>
              <a:buFont typeface="Wingdings" pitchFamily="2" charset="2"/>
              <a:buChar char="q"/>
            </a:pPr>
            <a:r>
              <a:rPr lang="es-ES" sz="2000" b="1" dirty="0" smtClean="0"/>
              <a:t>Documentos que acrediten su capacidad financiera</a:t>
            </a:r>
          </a:p>
          <a:p>
            <a:pPr lvl="0" algn="just">
              <a:lnSpc>
                <a:spcPct val="150000"/>
              </a:lnSpc>
              <a:buFont typeface="Wingdings" pitchFamily="2" charset="2"/>
              <a:buChar char="q"/>
            </a:pPr>
            <a:r>
              <a:rPr lang="es-ES" sz="2000" b="1" dirty="0" smtClean="0"/>
              <a:t>Certificación de la Superintendencia de Compañías del monto de capital suscrito y capital pagado de la empresa</a:t>
            </a:r>
            <a:endParaRPr lang="es-EC" sz="2000" b="1" dirty="0" smtClean="0"/>
          </a:p>
          <a:p>
            <a:pPr lvl="0" algn="just">
              <a:lnSpc>
                <a:spcPct val="150000"/>
              </a:lnSpc>
              <a:buFont typeface="Wingdings" pitchFamily="2" charset="2"/>
              <a:buChar char="q"/>
            </a:pPr>
            <a:r>
              <a:rPr lang="es-ES" sz="2000" b="1" dirty="0" smtClean="0"/>
              <a:t>Detalle de la generación de plazas de trabajo</a:t>
            </a:r>
            <a:endParaRPr lang="es-EC" sz="2000" b="1" dirty="0" smtClean="0"/>
          </a:p>
          <a:p>
            <a:pPr lvl="0" algn="just">
              <a:lnSpc>
                <a:spcPct val="150000"/>
              </a:lnSpc>
              <a:buFont typeface="Wingdings" pitchFamily="2" charset="2"/>
              <a:buChar char="q"/>
            </a:pPr>
            <a:r>
              <a:rPr lang="es-ES" sz="2000" b="1" dirty="0" smtClean="0"/>
              <a:t>Estudio de impacto ambiental y determinación de los procesos a aplicar para lograr actividades ecoeficientes, mismo que se ajustará a la tipología o tipologías que desea aplicar en la ZEDE</a:t>
            </a:r>
            <a:endParaRPr lang="es-EC" sz="2000" b="1"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332656"/>
            <a:ext cx="7772400" cy="743396"/>
          </a:xfrm>
        </p:spPr>
        <p:txBody>
          <a:bodyPr>
            <a:noAutofit/>
          </a:bodyPr>
          <a:lstStyle/>
          <a:p>
            <a:pPr lvl="1" algn="ctr"/>
            <a:r>
              <a:rPr lang="es-ES" sz="4000" dirty="0" smtClean="0">
                <a:solidFill>
                  <a:schemeClr val="bg1"/>
                </a:solidFill>
                <a:latin typeface="+mj-lt"/>
              </a:rPr>
              <a:t>PLAN NACIONAL DE DESARROLLO </a:t>
            </a:r>
            <a:endParaRPr lang="es-EC" sz="4000" dirty="0">
              <a:solidFill>
                <a:schemeClr val="bg1"/>
              </a:solidFill>
              <a:latin typeface="+mj-lt"/>
            </a:endParaRPr>
          </a:p>
        </p:txBody>
      </p:sp>
      <p:sp>
        <p:nvSpPr>
          <p:cNvPr id="5" name="4 Subtítulo"/>
          <p:cNvSpPr>
            <a:spLocks noGrp="1"/>
          </p:cNvSpPr>
          <p:nvPr>
            <p:ph type="subTitle" idx="1"/>
          </p:nvPr>
        </p:nvSpPr>
        <p:spPr>
          <a:xfrm>
            <a:off x="323528" y="1052736"/>
            <a:ext cx="8424936" cy="504056"/>
          </a:xfrm>
        </p:spPr>
        <p:txBody>
          <a:bodyPr/>
          <a:lstStyle/>
          <a:p>
            <a:r>
              <a:rPr lang="es-ES" sz="2400" b="1" dirty="0" smtClean="0">
                <a:solidFill>
                  <a:schemeClr val="tx1"/>
                </a:solidFill>
              </a:rPr>
              <a:t>Plan Nacional de Desarrollo para el Buen Vivir (</a:t>
            </a:r>
            <a:r>
              <a:rPr lang="es-ES" sz="2400" b="1" dirty="0" err="1" smtClean="0">
                <a:solidFill>
                  <a:schemeClr val="tx1"/>
                </a:solidFill>
              </a:rPr>
              <a:t>Sumak</a:t>
            </a:r>
            <a:r>
              <a:rPr lang="es-ES" sz="2400" b="1" dirty="0" smtClean="0">
                <a:solidFill>
                  <a:schemeClr val="tx1"/>
                </a:solidFill>
              </a:rPr>
              <a:t> </a:t>
            </a:r>
            <a:r>
              <a:rPr lang="es-ES" sz="2400" b="1" dirty="0" err="1" smtClean="0">
                <a:solidFill>
                  <a:schemeClr val="tx1"/>
                </a:solidFill>
              </a:rPr>
              <a:t>Kawsay</a:t>
            </a:r>
            <a:r>
              <a:rPr lang="es-ES" sz="2400" b="1" dirty="0" smtClean="0">
                <a:solidFill>
                  <a:schemeClr val="tx1"/>
                </a:solidFill>
              </a:rPr>
              <a:t>) </a:t>
            </a:r>
          </a:p>
          <a:p>
            <a:endParaRPr lang="es-ES" dirty="0">
              <a:solidFill>
                <a:schemeClr val="tx1"/>
              </a:solidFill>
            </a:endParaRPr>
          </a:p>
        </p:txBody>
      </p:sp>
      <p:graphicFrame>
        <p:nvGraphicFramePr>
          <p:cNvPr id="8" name="7 Diagrama"/>
          <p:cNvGraphicFramePr/>
          <p:nvPr/>
        </p:nvGraphicFramePr>
        <p:xfrm>
          <a:off x="251520" y="1469008"/>
          <a:ext cx="8712968"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9" name="Picture 5" descr="C:\Users\Andres\AppData\Local\Microsoft\Windows\Temporary Internet Files\Content.IE5\YPKDINKQ\MM900234697[1].gif"/>
          <p:cNvPicPr>
            <a:picLocks noChangeAspect="1" noChangeArrowheads="1" noCrop="1"/>
          </p:cNvPicPr>
          <p:nvPr/>
        </p:nvPicPr>
        <p:blipFill>
          <a:blip r:embed="rId8" cstate="print"/>
          <a:srcRect/>
          <a:stretch>
            <a:fillRect/>
          </a:stretch>
        </p:blipFill>
        <p:spPr bwMode="auto">
          <a:xfrm>
            <a:off x="3923928" y="3140968"/>
            <a:ext cx="1316396" cy="1440160"/>
          </a:xfrm>
          <a:prstGeom prst="rect">
            <a:avLst/>
          </a:prstGeom>
          <a:noFill/>
        </p:spPr>
      </p:pic>
    </p:spTree>
    <p:extLst>
      <p:ext uri="{BB962C8B-B14F-4D97-AF65-F5344CB8AC3E}">
        <p14:creationId xmlns:p14="http://schemas.microsoft.com/office/powerpoint/2010/main" xmlns="" val="14623816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259632" y="620688"/>
          <a:ext cx="64087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7452320" y="839614"/>
            <a:ext cx="144016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000" b="1" dirty="0" smtClean="0"/>
              <a:t>Solicitud</a:t>
            </a:r>
            <a:endParaRPr lang="es-EC" sz="2000" b="1" dirty="0"/>
          </a:p>
        </p:txBody>
      </p:sp>
      <p:sp>
        <p:nvSpPr>
          <p:cNvPr id="4" name="3 CuadroTexto"/>
          <p:cNvSpPr txBox="1"/>
          <p:nvPr/>
        </p:nvSpPr>
        <p:spPr>
          <a:xfrm>
            <a:off x="7452320" y="1280954"/>
            <a:ext cx="144016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2000" b="1" dirty="0" smtClean="0"/>
              <a:t>15 Días hábiles</a:t>
            </a:r>
            <a:endParaRPr lang="es-EC" sz="2000" b="1" dirty="0"/>
          </a:p>
        </p:txBody>
      </p:sp>
      <p:sp>
        <p:nvSpPr>
          <p:cNvPr id="2" name="1 Flecha derecha">
            <a:hlinkClick r:id="rId7" action="ppaction://hlinksldjump"/>
          </p:cNvPr>
          <p:cNvSpPr/>
          <p:nvPr/>
        </p:nvSpPr>
        <p:spPr>
          <a:xfrm>
            <a:off x="7740352" y="5445224"/>
            <a:ext cx="864096" cy="50405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err="1" smtClean="0"/>
              <a:t>Next</a:t>
            </a:r>
            <a:endParaRPr lang="es-E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350241"/>
            <a:ext cx="7847856" cy="85408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5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empresa operadora de ZEDEBOL, dedicada a la fabricación de ebanistería (muebles) desea importar insumos para sus productos pinturas y cuchillas (hojas cortantes para máquinas para trabajar madera).</a:t>
            </a:r>
            <a:endParaRPr kumimoji="0" lang="es-ES" sz="165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Diagrama"/>
          <p:cNvGraphicFramePr/>
          <p:nvPr/>
        </p:nvGraphicFramePr>
        <p:xfrm>
          <a:off x="683568" y="1541016"/>
          <a:ext cx="7632848"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Proceso alternativo">
            <a:hlinkClick r:id="rId7" action="ppaction://hlinksldjump"/>
          </p:cNvPr>
          <p:cNvSpPr/>
          <p:nvPr/>
        </p:nvSpPr>
        <p:spPr>
          <a:xfrm>
            <a:off x="5148064" y="4437112"/>
            <a:ext cx="2592288" cy="86409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400" b="1" u="sng" dirty="0" smtClean="0">
                <a:solidFill>
                  <a:schemeClr val="tx1"/>
                </a:solidFill>
              </a:rPr>
              <a:t>DESTINO ADUANERO ZEDE</a:t>
            </a:r>
            <a:endParaRPr lang="es-EC" sz="2400" dirty="0" smtClean="0">
              <a:solidFill>
                <a:schemeClr val="tx1"/>
              </a:solidFill>
            </a:endParaRPr>
          </a:p>
        </p:txBody>
      </p:sp>
      <p:sp>
        <p:nvSpPr>
          <p:cNvPr id="10" name="9 Proceso alternativo">
            <a:hlinkClick r:id="rId8" action="ppaction://hlinksldjump"/>
          </p:cNvPr>
          <p:cNvSpPr/>
          <p:nvPr/>
        </p:nvSpPr>
        <p:spPr>
          <a:xfrm>
            <a:off x="1187624" y="4437112"/>
            <a:ext cx="2592288" cy="864096"/>
          </a:xfrm>
          <a:prstGeom prst="flowChartAlternateProcess">
            <a:avLst/>
          </a:prstGeom>
          <a:solidFill>
            <a:srgbClr val="FF0000">
              <a:alpha val="47843"/>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400" b="1" u="sng" dirty="0" smtClean="0">
                <a:solidFill>
                  <a:schemeClr val="tx1"/>
                </a:solidFill>
              </a:rPr>
              <a:t>TERRITORIO NO DELIMITADO</a:t>
            </a:r>
            <a:endParaRPr lang="es-EC" sz="2400"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714348" y="571480"/>
          <a:ext cx="8136903" cy="4894833"/>
        </p:xfrm>
        <a:graphic>
          <a:graphicData uri="http://schemas.openxmlformats.org/drawingml/2006/table">
            <a:tbl>
              <a:tblPr>
                <a:tableStyleId>{0505E3EF-67EA-436B-97B2-0124C06EBD24}</a:tableStyleId>
              </a:tblPr>
              <a:tblGrid>
                <a:gridCol w="1321336"/>
                <a:gridCol w="900910"/>
                <a:gridCol w="1216230"/>
                <a:gridCol w="1606625"/>
                <a:gridCol w="882893"/>
                <a:gridCol w="2208909"/>
              </a:tblGrid>
              <a:tr h="717598">
                <a:tc gridSpan="3">
                  <a:txBody>
                    <a:bodyPr/>
                    <a:lstStyle/>
                    <a:p>
                      <a:pPr algn="ctr">
                        <a:lnSpc>
                          <a:spcPct val="115000"/>
                        </a:lnSpc>
                        <a:spcAft>
                          <a:spcPts val="0"/>
                        </a:spcAft>
                      </a:pPr>
                      <a:r>
                        <a:rPr lang="es-EC" sz="2000" b="1" dirty="0"/>
                        <a:t>PINTURA</a:t>
                      </a:r>
                      <a:endParaRPr lang="es-EC" sz="2400" b="1" dirty="0">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2000" b="1" dirty="0"/>
                        <a:t>CUCHILLAS Y HOJAS CORTANTES PARA TRABAJAR MADERA</a:t>
                      </a:r>
                      <a:endParaRPr lang="es-EC" sz="2400" b="1" dirty="0">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r>
              <a:tr h="358799">
                <a:tc gridSpan="2">
                  <a:txBody>
                    <a:bodyPr/>
                    <a:lstStyle/>
                    <a:p>
                      <a:pPr algn="ctr">
                        <a:lnSpc>
                          <a:spcPct val="115000"/>
                        </a:lnSpc>
                        <a:spcAft>
                          <a:spcPts val="0"/>
                        </a:spcAft>
                      </a:pPr>
                      <a:r>
                        <a:rPr lang="es-EC" sz="1600" b="1"/>
                        <a:t>Clasificación Arancelaria</a:t>
                      </a:r>
                      <a:endParaRPr lang="es-EC" sz="1800" b="1">
                        <a:latin typeface="Times New Roman"/>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b="1"/>
                        <a:t>3209.10.00.00</a:t>
                      </a:r>
                      <a:endParaRPr lang="es-EC" sz="1800" b="1">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600" b="1"/>
                        <a:t>Clasificación Arancelaria</a:t>
                      </a:r>
                      <a:endParaRPr lang="es-EC" sz="1800" b="1">
                        <a:latin typeface="Times New Roman"/>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b="1"/>
                        <a:t>8208.20.00.00</a:t>
                      </a:r>
                      <a:endParaRPr lang="es-EC" sz="1800" b="1">
                        <a:latin typeface="Times New Roman"/>
                        <a:ea typeface="Times New Roman"/>
                        <a:cs typeface="Times New Roman"/>
                      </a:endParaRPr>
                    </a:p>
                  </a:txBody>
                  <a:tcPr marL="44450" marR="44450" marT="0" marB="0" anchor="ctr"/>
                </a:tc>
              </a:tr>
              <a:tr h="358799">
                <a:tc gridSpan="2">
                  <a:txBody>
                    <a:bodyPr/>
                    <a:lstStyle/>
                    <a:p>
                      <a:pPr algn="ctr">
                        <a:lnSpc>
                          <a:spcPct val="115000"/>
                        </a:lnSpc>
                        <a:spcAft>
                          <a:spcPts val="0"/>
                        </a:spcAft>
                      </a:pPr>
                      <a:r>
                        <a:rPr lang="es-EC" sz="2000" b="1" dirty="0" smtClean="0"/>
                        <a:t>CIF</a:t>
                      </a:r>
                      <a:endParaRPr lang="es-EC" sz="2800" b="1" dirty="0">
                        <a:latin typeface="Times New Roman"/>
                        <a:ea typeface="Times New Roman"/>
                        <a:cs typeface="Times New Roman"/>
                      </a:endParaRPr>
                    </a:p>
                  </a:txBody>
                  <a:tcPr marL="44450" marR="44450" marT="0" marB="0" anchor="ctr"/>
                </a:tc>
                <a:tc hMerge="1">
                  <a:txBody>
                    <a:bodyPr/>
                    <a:lstStyle/>
                    <a:p>
                      <a:pPr algn="ctr">
                        <a:lnSpc>
                          <a:spcPct val="115000"/>
                        </a:lnSpc>
                        <a:spcAft>
                          <a:spcPts val="0"/>
                        </a:spcAft>
                      </a:pPr>
                      <a:endParaRPr lang="es-EC" sz="1800" b="1" dirty="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2000" b="1" dirty="0"/>
                        <a:t>$ 8.000 </a:t>
                      </a:r>
                      <a:endParaRPr lang="es-EC" sz="2400" b="1" dirty="0">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2400" b="1" dirty="0" smtClean="0"/>
                        <a:t>CIF</a:t>
                      </a:r>
                      <a:endParaRPr lang="es-EC" sz="3200" b="1" dirty="0">
                        <a:latin typeface="Times New Roman"/>
                        <a:ea typeface="Times New Roman"/>
                        <a:cs typeface="Times New Roman"/>
                      </a:endParaRPr>
                    </a:p>
                  </a:txBody>
                  <a:tcPr marL="44450" marR="44450" marT="0" marB="0" anchor="ctr"/>
                </a:tc>
                <a:tc hMerge="1">
                  <a:txBody>
                    <a:bodyPr/>
                    <a:lstStyle/>
                    <a:p>
                      <a:pPr algn="ctr">
                        <a:lnSpc>
                          <a:spcPct val="115000"/>
                        </a:lnSpc>
                        <a:spcAft>
                          <a:spcPts val="0"/>
                        </a:spcAft>
                      </a:pPr>
                      <a:endParaRPr lang="es-EC" sz="1800" b="1" dirty="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2000" b="1" dirty="0"/>
                        <a:t>$ 1.000 </a:t>
                      </a:r>
                      <a:endParaRPr lang="es-EC" sz="2400" b="1" dirty="0">
                        <a:latin typeface="Times New Roman"/>
                        <a:ea typeface="Times New Roman"/>
                        <a:cs typeface="Times New Roman"/>
                      </a:endParaRPr>
                    </a:p>
                  </a:txBody>
                  <a:tcPr marL="44450" marR="44450" marT="0" marB="0" anchor="ctr"/>
                </a:tc>
              </a:tr>
              <a:tr h="358799">
                <a:tc>
                  <a:txBody>
                    <a:bodyPr/>
                    <a:lstStyle/>
                    <a:p>
                      <a:pPr algn="ctr">
                        <a:lnSpc>
                          <a:spcPct val="115000"/>
                        </a:lnSpc>
                        <a:spcAft>
                          <a:spcPts val="0"/>
                        </a:spcAft>
                      </a:pPr>
                      <a:r>
                        <a:rPr lang="es-ES" sz="2000" b="1" i="1" dirty="0" smtClean="0">
                          <a:latin typeface="+mn-lt"/>
                          <a:ea typeface="+mn-ea"/>
                          <a:cs typeface="+mn-cs"/>
                        </a:rPr>
                        <a:t>Tributos</a:t>
                      </a:r>
                      <a:r>
                        <a:rPr lang="es-ES" sz="2000" b="1" i="1" baseline="0" dirty="0" smtClean="0">
                          <a:latin typeface="+mn-lt"/>
                          <a:ea typeface="+mn-ea"/>
                          <a:cs typeface="+mn-cs"/>
                        </a:rPr>
                        <a:t> al comercio exterior</a:t>
                      </a:r>
                      <a:endParaRPr lang="es-EC" sz="2000" b="1" i="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b="1" dirty="0"/>
                        <a:t>%</a:t>
                      </a:r>
                      <a:endParaRPr lang="es-EC" sz="18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b="1"/>
                        <a:t>Costo ($)</a:t>
                      </a:r>
                      <a:endParaRPr lang="es-EC" sz="1800" b="1">
                        <a:latin typeface="Times New Roman"/>
                        <a:ea typeface="Times New Roman"/>
                        <a:cs typeface="Times New Roman"/>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2000" b="1" i="1" dirty="0" smtClean="0">
                          <a:latin typeface="+mn-lt"/>
                          <a:ea typeface="+mn-ea"/>
                          <a:cs typeface="+mn-cs"/>
                        </a:rPr>
                        <a:t>Tributos</a:t>
                      </a:r>
                      <a:r>
                        <a:rPr lang="es-ES" sz="2000" b="1" i="1" baseline="0" dirty="0" smtClean="0">
                          <a:latin typeface="+mn-lt"/>
                          <a:ea typeface="+mn-ea"/>
                          <a:cs typeface="+mn-cs"/>
                        </a:rPr>
                        <a:t> al comercio exterior</a:t>
                      </a:r>
                      <a:endParaRPr lang="es-EC" sz="2000" b="1" i="1" dirty="0" smtClean="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b="1" dirty="0"/>
                        <a:t>%</a:t>
                      </a:r>
                      <a:endParaRPr lang="es-EC" sz="18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b="1"/>
                        <a:t>Costo ($)</a:t>
                      </a:r>
                      <a:endParaRPr lang="es-EC" sz="1800" b="1">
                        <a:latin typeface="Times New Roman"/>
                        <a:ea typeface="Times New Roman"/>
                        <a:cs typeface="Times New Roman"/>
                      </a:endParaRPr>
                    </a:p>
                  </a:txBody>
                  <a:tcPr marL="44450" marR="44450" marT="0" marB="0"/>
                </a:tc>
              </a:tr>
              <a:tr h="717598">
                <a:tc>
                  <a:txBody>
                    <a:bodyPr/>
                    <a:lstStyle/>
                    <a:p>
                      <a:pPr algn="just">
                        <a:lnSpc>
                          <a:spcPct val="115000"/>
                        </a:lnSpc>
                        <a:spcAft>
                          <a:spcPts val="0"/>
                        </a:spcAft>
                      </a:pPr>
                      <a:r>
                        <a:rPr lang="es-ES" sz="1600" b="1"/>
                        <a:t>Advalorem</a:t>
                      </a:r>
                      <a:endParaRPr lang="es-EC" sz="1800" b="1">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0%</a:t>
                      </a:r>
                      <a:endParaRPr lang="es-EC" sz="2400" b="1" dirty="0">
                        <a:latin typeface="Times New Roman"/>
                        <a:ea typeface="Times New Roman"/>
                        <a:cs typeface="Times New Roman"/>
                      </a:endParaRPr>
                    </a:p>
                  </a:txBody>
                  <a:tcPr marL="44450" marR="44450" marT="0" marB="0"/>
                </a:tc>
                <a:tc>
                  <a:txBody>
                    <a:bodyPr/>
                    <a:lstStyle/>
                    <a:p>
                      <a:pPr algn="r">
                        <a:lnSpc>
                          <a:spcPct val="115000"/>
                        </a:lnSpc>
                        <a:spcAft>
                          <a:spcPts val="0"/>
                        </a:spcAft>
                      </a:pPr>
                      <a:r>
                        <a:rPr lang="es-EC" sz="2000" b="1"/>
                        <a:t>$0,00</a:t>
                      </a:r>
                      <a:endParaRPr lang="es-EC" sz="2400" b="1">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S" sz="1600" b="1"/>
                        <a:t>Advalorem</a:t>
                      </a:r>
                      <a:endParaRPr lang="es-EC" sz="1800" b="1">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0%</a:t>
                      </a:r>
                      <a:endParaRPr lang="es-EC" sz="2400" b="1" dirty="0">
                        <a:latin typeface="Times New Roman"/>
                        <a:ea typeface="Times New Roman"/>
                        <a:cs typeface="Times New Roman"/>
                      </a:endParaRPr>
                    </a:p>
                  </a:txBody>
                  <a:tcPr marL="44450" marR="44450" marT="0" marB="0"/>
                </a:tc>
                <a:tc>
                  <a:txBody>
                    <a:bodyPr/>
                    <a:lstStyle/>
                    <a:p>
                      <a:pPr algn="r">
                        <a:lnSpc>
                          <a:spcPct val="115000"/>
                        </a:lnSpc>
                        <a:spcAft>
                          <a:spcPts val="0"/>
                        </a:spcAft>
                      </a:pPr>
                      <a:r>
                        <a:rPr lang="es-EC" sz="2000" b="1" dirty="0"/>
                        <a:t>$0,00</a:t>
                      </a:r>
                      <a:endParaRPr lang="es-EC" sz="2400" b="1" dirty="0">
                        <a:latin typeface="Times New Roman"/>
                        <a:ea typeface="Times New Roman"/>
                        <a:cs typeface="Times New Roman"/>
                      </a:endParaRPr>
                    </a:p>
                  </a:txBody>
                  <a:tcPr marL="44450" marR="44450" marT="0" marB="0"/>
                </a:tc>
              </a:tr>
              <a:tr h="358799">
                <a:tc>
                  <a:txBody>
                    <a:bodyPr/>
                    <a:lstStyle/>
                    <a:p>
                      <a:pPr algn="just">
                        <a:lnSpc>
                          <a:spcPct val="115000"/>
                        </a:lnSpc>
                        <a:spcAft>
                          <a:spcPts val="0"/>
                        </a:spcAft>
                      </a:pPr>
                      <a:r>
                        <a:rPr lang="es-ES" sz="1600" b="1"/>
                        <a:t>FODINFA</a:t>
                      </a:r>
                      <a:endParaRPr lang="es-EC" sz="1800" b="1">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0%</a:t>
                      </a:r>
                      <a:endParaRPr lang="es-EC" sz="2400" b="1" dirty="0">
                        <a:latin typeface="Times New Roman"/>
                        <a:ea typeface="Times New Roman"/>
                        <a:cs typeface="Times New Roman"/>
                      </a:endParaRPr>
                    </a:p>
                  </a:txBody>
                  <a:tcPr marL="44450" marR="44450" marT="0" marB="0"/>
                </a:tc>
                <a:tc>
                  <a:txBody>
                    <a:bodyPr/>
                    <a:lstStyle/>
                    <a:p>
                      <a:pPr algn="r">
                        <a:lnSpc>
                          <a:spcPct val="115000"/>
                        </a:lnSpc>
                        <a:spcAft>
                          <a:spcPts val="0"/>
                        </a:spcAft>
                      </a:pPr>
                      <a:r>
                        <a:rPr lang="es-EC" sz="2000" b="1" dirty="0"/>
                        <a:t>$0,00</a:t>
                      </a:r>
                      <a:endParaRPr lang="es-EC" sz="2400" b="1" dirty="0">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S" sz="1600" b="1"/>
                        <a:t>FODINFA</a:t>
                      </a:r>
                      <a:endParaRPr lang="es-EC" sz="1800" b="1">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a:t>0%</a:t>
                      </a:r>
                      <a:endParaRPr lang="es-EC" sz="2400" b="1">
                        <a:latin typeface="Times New Roman"/>
                        <a:ea typeface="Times New Roman"/>
                        <a:cs typeface="Times New Roman"/>
                      </a:endParaRPr>
                    </a:p>
                  </a:txBody>
                  <a:tcPr marL="44450" marR="44450" marT="0" marB="0"/>
                </a:tc>
                <a:tc>
                  <a:txBody>
                    <a:bodyPr/>
                    <a:lstStyle/>
                    <a:p>
                      <a:pPr algn="r">
                        <a:lnSpc>
                          <a:spcPct val="115000"/>
                        </a:lnSpc>
                        <a:spcAft>
                          <a:spcPts val="0"/>
                        </a:spcAft>
                      </a:pPr>
                      <a:r>
                        <a:rPr lang="es-EC" sz="2000" b="1" dirty="0"/>
                        <a:t>$0,00</a:t>
                      </a:r>
                      <a:endParaRPr lang="es-EC" sz="2400" b="1" dirty="0">
                        <a:latin typeface="Times New Roman"/>
                        <a:ea typeface="Times New Roman"/>
                        <a:cs typeface="Times New Roman"/>
                      </a:endParaRPr>
                    </a:p>
                  </a:txBody>
                  <a:tcPr marL="44450" marR="44450" marT="0" marB="0"/>
                </a:tc>
              </a:tr>
              <a:tr h="358799">
                <a:tc>
                  <a:txBody>
                    <a:bodyPr/>
                    <a:lstStyle/>
                    <a:p>
                      <a:pPr algn="just">
                        <a:lnSpc>
                          <a:spcPct val="115000"/>
                        </a:lnSpc>
                        <a:spcAft>
                          <a:spcPts val="0"/>
                        </a:spcAft>
                      </a:pPr>
                      <a:r>
                        <a:rPr lang="es-ES" sz="1600" b="1"/>
                        <a:t>IVA </a:t>
                      </a:r>
                      <a:endParaRPr lang="es-EC" sz="1800" b="1">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a:t>0%</a:t>
                      </a:r>
                      <a:endParaRPr lang="es-EC" sz="2400" b="1">
                        <a:latin typeface="Times New Roman"/>
                        <a:ea typeface="Times New Roman"/>
                        <a:cs typeface="Times New Roman"/>
                      </a:endParaRPr>
                    </a:p>
                  </a:txBody>
                  <a:tcPr marL="44450" marR="44450" marT="0" marB="0"/>
                </a:tc>
                <a:tc>
                  <a:txBody>
                    <a:bodyPr/>
                    <a:lstStyle/>
                    <a:p>
                      <a:pPr algn="r">
                        <a:lnSpc>
                          <a:spcPct val="115000"/>
                        </a:lnSpc>
                        <a:spcAft>
                          <a:spcPts val="0"/>
                        </a:spcAft>
                      </a:pPr>
                      <a:r>
                        <a:rPr lang="es-EC" sz="2000" b="1" dirty="0"/>
                        <a:t>$0,00</a:t>
                      </a:r>
                      <a:endParaRPr lang="es-EC" sz="2400" b="1" dirty="0">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S" sz="1600" b="1"/>
                        <a:t>IVA </a:t>
                      </a:r>
                      <a:endParaRPr lang="es-EC" sz="1800" b="1">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a:t>0%</a:t>
                      </a:r>
                      <a:endParaRPr lang="es-EC" sz="2400" b="1">
                        <a:latin typeface="Times New Roman"/>
                        <a:ea typeface="Times New Roman"/>
                        <a:cs typeface="Times New Roman"/>
                      </a:endParaRPr>
                    </a:p>
                  </a:txBody>
                  <a:tcPr marL="44450" marR="44450" marT="0" marB="0"/>
                </a:tc>
                <a:tc>
                  <a:txBody>
                    <a:bodyPr/>
                    <a:lstStyle/>
                    <a:p>
                      <a:pPr algn="r">
                        <a:lnSpc>
                          <a:spcPct val="115000"/>
                        </a:lnSpc>
                        <a:spcAft>
                          <a:spcPts val="0"/>
                        </a:spcAft>
                      </a:pPr>
                      <a:r>
                        <a:rPr lang="es-EC" sz="2000" b="1" dirty="0"/>
                        <a:t>$0,00</a:t>
                      </a:r>
                      <a:endParaRPr lang="es-EC" sz="2400" b="1" dirty="0">
                        <a:latin typeface="Times New Roman"/>
                        <a:ea typeface="Times New Roman"/>
                        <a:cs typeface="Times New Roman"/>
                      </a:endParaRPr>
                    </a:p>
                  </a:txBody>
                  <a:tcPr marL="44450" marR="44450" marT="0" marB="0"/>
                </a:tc>
              </a:tr>
              <a:tr h="731248">
                <a:tc gridSpan="2">
                  <a:txBody>
                    <a:bodyPr/>
                    <a:lstStyle/>
                    <a:p>
                      <a:pPr>
                        <a:lnSpc>
                          <a:spcPct val="115000"/>
                        </a:lnSpc>
                        <a:spcAft>
                          <a:spcPts val="0"/>
                        </a:spcAft>
                      </a:pPr>
                      <a:r>
                        <a:rPr lang="es-ES" sz="1600" b="1" dirty="0"/>
                        <a:t>VALOR A PAGAR EN ADUANA</a:t>
                      </a:r>
                      <a:endParaRPr lang="es-EC" sz="1800" b="1" dirty="0">
                        <a:latin typeface="Times New Roman"/>
                        <a:ea typeface="Times New Roman"/>
                        <a:cs typeface="Times New Roman"/>
                      </a:endParaRPr>
                    </a:p>
                  </a:txBody>
                  <a:tcPr marL="44450" marR="44450" marT="0" marB="0" anchor="ctr">
                    <a:solidFill>
                      <a:srgbClr val="92D050"/>
                    </a:solidFill>
                  </a:tcPr>
                </a:tc>
                <a:tc hMerge="1">
                  <a:txBody>
                    <a:bodyPr/>
                    <a:lstStyle/>
                    <a:p>
                      <a:endParaRPr lang="es-EC"/>
                    </a:p>
                  </a:txBody>
                  <a:tcPr/>
                </a:tc>
                <a:tc>
                  <a:txBody>
                    <a:bodyPr/>
                    <a:lstStyle/>
                    <a:p>
                      <a:pPr algn="r">
                        <a:lnSpc>
                          <a:spcPct val="115000"/>
                        </a:lnSpc>
                        <a:spcAft>
                          <a:spcPts val="0"/>
                        </a:spcAft>
                      </a:pPr>
                      <a:r>
                        <a:rPr lang="es-EC" sz="2000" b="1" dirty="0"/>
                        <a:t>$0,00</a:t>
                      </a:r>
                      <a:endParaRPr lang="es-EC" sz="2400" b="1" dirty="0">
                        <a:latin typeface="Times New Roman"/>
                        <a:ea typeface="Times New Roman"/>
                        <a:cs typeface="Times New Roman"/>
                      </a:endParaRPr>
                    </a:p>
                  </a:txBody>
                  <a:tcPr marL="44450" marR="44450" marT="0" marB="0" anchor="ctr">
                    <a:solidFill>
                      <a:srgbClr val="92D050"/>
                    </a:solidFill>
                  </a:tcPr>
                </a:tc>
                <a:tc gridSpan="2">
                  <a:txBody>
                    <a:bodyPr/>
                    <a:lstStyle/>
                    <a:p>
                      <a:pPr>
                        <a:lnSpc>
                          <a:spcPct val="115000"/>
                        </a:lnSpc>
                        <a:spcAft>
                          <a:spcPts val="0"/>
                        </a:spcAft>
                      </a:pPr>
                      <a:r>
                        <a:rPr lang="es-ES" sz="1600" b="1" dirty="0"/>
                        <a:t>VALOR A PAGAR EN ADUANA</a:t>
                      </a:r>
                      <a:endParaRPr lang="es-EC" sz="1800" b="1" dirty="0">
                        <a:latin typeface="Times New Roman"/>
                        <a:ea typeface="Times New Roman"/>
                        <a:cs typeface="Times New Roman"/>
                      </a:endParaRPr>
                    </a:p>
                  </a:txBody>
                  <a:tcPr marL="44450" marR="44450" marT="0" marB="0" anchor="ctr">
                    <a:solidFill>
                      <a:srgbClr val="92D050"/>
                    </a:solidFill>
                  </a:tcPr>
                </a:tc>
                <a:tc hMerge="1">
                  <a:txBody>
                    <a:bodyPr/>
                    <a:lstStyle/>
                    <a:p>
                      <a:endParaRPr lang="es-EC"/>
                    </a:p>
                  </a:txBody>
                  <a:tcPr/>
                </a:tc>
                <a:tc>
                  <a:txBody>
                    <a:bodyPr/>
                    <a:lstStyle/>
                    <a:p>
                      <a:pPr algn="r">
                        <a:lnSpc>
                          <a:spcPct val="115000"/>
                        </a:lnSpc>
                        <a:spcAft>
                          <a:spcPts val="0"/>
                        </a:spcAft>
                      </a:pPr>
                      <a:r>
                        <a:rPr lang="es-EC" sz="2000" b="1" dirty="0"/>
                        <a:t>$0,00</a:t>
                      </a:r>
                      <a:endParaRPr lang="es-EC" sz="2400" b="1" dirty="0">
                        <a:latin typeface="Times New Roman"/>
                        <a:ea typeface="Times New Roman"/>
                        <a:cs typeface="Times New Roman"/>
                      </a:endParaRPr>
                    </a:p>
                  </a:txBody>
                  <a:tcPr marL="44450" marR="44450" marT="0" marB="0" anchor="ctr">
                    <a:solidFill>
                      <a:srgbClr val="92D050"/>
                    </a:solidFill>
                  </a:tcPr>
                </a:tc>
              </a:tr>
            </a:tbl>
          </a:graphicData>
        </a:graphic>
      </p:graphicFrame>
      <p:sp>
        <p:nvSpPr>
          <p:cNvPr id="7" name="6 Flecha izquierda">
            <a:hlinkClick r:id="rId2" action="ppaction://hlinksldjump"/>
          </p:cNvPr>
          <p:cNvSpPr/>
          <p:nvPr/>
        </p:nvSpPr>
        <p:spPr>
          <a:xfrm>
            <a:off x="4283968" y="5877272"/>
            <a:ext cx="8640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785786" y="500042"/>
          <a:ext cx="7632849" cy="5244610"/>
        </p:xfrm>
        <a:graphic>
          <a:graphicData uri="http://schemas.openxmlformats.org/drawingml/2006/table">
            <a:tbl>
              <a:tblPr>
                <a:tableStyleId>{22838BEF-8BB2-4498-84A7-C5851F593DF1}</a:tableStyleId>
              </a:tblPr>
              <a:tblGrid>
                <a:gridCol w="1523108"/>
                <a:gridCol w="1038483"/>
                <a:gridCol w="1401952"/>
                <a:gridCol w="1353079"/>
                <a:gridCol w="879659"/>
                <a:gridCol w="1436568"/>
              </a:tblGrid>
              <a:tr h="820891">
                <a:tc gridSpan="3">
                  <a:txBody>
                    <a:bodyPr/>
                    <a:lstStyle/>
                    <a:p>
                      <a:pPr algn="ctr">
                        <a:lnSpc>
                          <a:spcPct val="115000"/>
                        </a:lnSpc>
                        <a:spcAft>
                          <a:spcPts val="0"/>
                        </a:spcAft>
                      </a:pPr>
                      <a:r>
                        <a:rPr lang="es-EC" sz="2000" b="1" dirty="0"/>
                        <a:t>PINTURA</a:t>
                      </a:r>
                      <a:endParaRPr lang="es-EC" sz="2400" b="1" dirty="0">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2000" b="1" dirty="0"/>
                        <a:t>CUCHILLAS Y HOJAS CORTANTES PARA TRABAJAR MADERA</a:t>
                      </a:r>
                      <a:endParaRPr lang="es-EC" sz="2400" b="1" dirty="0">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r>
              <a:tr h="410446">
                <a:tc gridSpan="2">
                  <a:txBody>
                    <a:bodyPr/>
                    <a:lstStyle/>
                    <a:p>
                      <a:pPr algn="ctr">
                        <a:lnSpc>
                          <a:spcPct val="115000"/>
                        </a:lnSpc>
                        <a:spcAft>
                          <a:spcPts val="0"/>
                        </a:spcAft>
                      </a:pPr>
                      <a:r>
                        <a:rPr lang="es-EC" sz="2000" b="1" dirty="0"/>
                        <a:t>Clasificación Arancelaria</a:t>
                      </a:r>
                      <a:endParaRPr lang="es-EC" sz="2400" b="1" dirty="0">
                        <a:latin typeface="Times New Roman"/>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dirty="0"/>
                        <a:t>3209.10.00.00</a:t>
                      </a:r>
                      <a:endParaRPr lang="es-EC" sz="1800" dirty="0">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2000" b="1" dirty="0"/>
                        <a:t>Clasificación Arancelaria</a:t>
                      </a:r>
                      <a:endParaRPr lang="es-EC" sz="2400" b="1" dirty="0">
                        <a:latin typeface="Times New Roman"/>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a:t>8208.20.00.00</a:t>
                      </a:r>
                      <a:endParaRPr lang="es-EC" sz="1800">
                        <a:latin typeface="Times New Roman"/>
                        <a:ea typeface="Times New Roman"/>
                        <a:cs typeface="Times New Roman"/>
                      </a:endParaRPr>
                    </a:p>
                  </a:txBody>
                  <a:tcPr marL="44450" marR="44450" marT="0" marB="0" anchor="ctr"/>
                </a:tc>
              </a:tr>
              <a:tr h="410446">
                <a:tc gridSpan="2">
                  <a:txBody>
                    <a:bodyPr/>
                    <a:lstStyle/>
                    <a:p>
                      <a:pPr algn="ctr">
                        <a:lnSpc>
                          <a:spcPct val="115000"/>
                        </a:lnSpc>
                        <a:spcAft>
                          <a:spcPts val="0"/>
                        </a:spcAft>
                      </a:pPr>
                      <a:r>
                        <a:rPr lang="es-EC" sz="1800" b="1" dirty="0" smtClean="0"/>
                        <a:t>CIF</a:t>
                      </a:r>
                      <a:endParaRPr lang="es-EC" sz="2400" b="1" dirty="0">
                        <a:latin typeface="Times New Roman"/>
                        <a:ea typeface="Times New Roman"/>
                        <a:cs typeface="Times New Roman"/>
                      </a:endParaRPr>
                    </a:p>
                  </a:txBody>
                  <a:tcPr marL="44450" marR="44450" marT="0" marB="0" anchor="ctr"/>
                </a:tc>
                <a:tc hMerge="1">
                  <a:txBody>
                    <a:bodyPr/>
                    <a:lstStyle/>
                    <a:p>
                      <a:pPr algn="ctr">
                        <a:lnSpc>
                          <a:spcPct val="115000"/>
                        </a:lnSpc>
                        <a:spcAft>
                          <a:spcPts val="0"/>
                        </a:spcAft>
                      </a:pPr>
                      <a:endParaRPr lang="es-EC" sz="2400" b="1" dirty="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2000" b="1" dirty="0"/>
                        <a:t>$ 8.000 </a:t>
                      </a:r>
                      <a:endParaRPr lang="es-EC" sz="2400" b="1" dirty="0">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800" b="1" dirty="0" smtClean="0"/>
                        <a:t>CIF</a:t>
                      </a:r>
                      <a:endParaRPr lang="es-EC" sz="2400" b="1" dirty="0">
                        <a:latin typeface="Times New Roman"/>
                        <a:ea typeface="Times New Roman"/>
                        <a:cs typeface="Times New Roman"/>
                      </a:endParaRPr>
                    </a:p>
                  </a:txBody>
                  <a:tcPr marL="44450" marR="44450" marT="0" marB="0" anchor="ctr"/>
                </a:tc>
                <a:tc hMerge="1">
                  <a:txBody>
                    <a:bodyPr/>
                    <a:lstStyle/>
                    <a:p>
                      <a:pPr algn="ctr">
                        <a:lnSpc>
                          <a:spcPct val="115000"/>
                        </a:lnSpc>
                        <a:spcAft>
                          <a:spcPts val="0"/>
                        </a:spcAft>
                      </a:pPr>
                      <a:endParaRPr lang="es-EC" sz="1800" dirty="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600"/>
                        <a:t>$ 1.000 </a:t>
                      </a:r>
                      <a:endParaRPr lang="es-EC" sz="1800">
                        <a:latin typeface="Times New Roman"/>
                        <a:ea typeface="Times New Roman"/>
                        <a:cs typeface="Times New Roman"/>
                      </a:endParaRPr>
                    </a:p>
                  </a:txBody>
                  <a:tcPr marL="44450" marR="44450" marT="0" marB="0" anchor="ctr"/>
                </a:tc>
              </a:tr>
              <a:tr h="410446">
                <a:tc>
                  <a:txBody>
                    <a:bodyPr/>
                    <a:lstStyle/>
                    <a:p>
                      <a:pPr algn="ctr">
                        <a:lnSpc>
                          <a:spcPct val="115000"/>
                        </a:lnSpc>
                        <a:spcAft>
                          <a:spcPts val="0"/>
                        </a:spcAft>
                      </a:pPr>
                      <a:r>
                        <a:rPr lang="es-ES" sz="2000" b="1" dirty="0" smtClean="0"/>
                        <a:t>Tributo</a:t>
                      </a:r>
                      <a:r>
                        <a:rPr lang="es-ES" sz="2000" b="1" baseline="0" dirty="0" smtClean="0"/>
                        <a:t>s al comercio exterior</a:t>
                      </a:r>
                      <a:endParaRPr lang="es-EC" sz="24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a:t>
                      </a:r>
                      <a:endParaRPr lang="es-EC" sz="24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Costo ($)</a:t>
                      </a:r>
                      <a:endParaRPr lang="es-EC" sz="2400" b="1" dirty="0">
                        <a:latin typeface="Times New Roman"/>
                        <a:ea typeface="Times New Roman"/>
                        <a:cs typeface="Times New Roman"/>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2000" b="1" dirty="0" smtClean="0"/>
                        <a:t>Tributo</a:t>
                      </a:r>
                      <a:r>
                        <a:rPr lang="es-ES" sz="2000" b="1" baseline="0" dirty="0" smtClean="0"/>
                        <a:t>s al comercio exterior</a:t>
                      </a:r>
                      <a:endParaRPr lang="es-EC" sz="2000" b="1" dirty="0" smtClean="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dirty="0"/>
                        <a:t>%</a:t>
                      </a:r>
                      <a:endParaRPr lang="es-EC" sz="1800"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Costo ($)</a:t>
                      </a:r>
                      <a:endParaRPr lang="es-EC" sz="2400" b="1" dirty="0">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S" sz="2000" b="1" dirty="0"/>
                        <a:t>Advalorem</a:t>
                      </a:r>
                      <a:endParaRPr lang="es-EC" sz="24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15%</a:t>
                      </a:r>
                      <a:endParaRPr lang="es-EC" sz="2400" b="1" dirty="0">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t>$ 1.200 </a:t>
                      </a:r>
                      <a:endParaRPr lang="es-EC" sz="2400" dirty="0">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S" sz="2000" b="1" dirty="0"/>
                        <a:t>Advalorem</a:t>
                      </a:r>
                      <a:endParaRPr lang="es-EC" sz="24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a:t>5%</a:t>
                      </a:r>
                      <a:endParaRPr lang="es-EC" sz="1800">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t>$ 50 </a:t>
                      </a:r>
                      <a:endParaRPr lang="es-EC" sz="2400" dirty="0">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S" sz="2000" b="1" dirty="0"/>
                        <a:t>FODINFA</a:t>
                      </a:r>
                      <a:endParaRPr lang="es-EC" sz="24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0,50%</a:t>
                      </a:r>
                      <a:endParaRPr lang="es-EC" sz="2400" b="1" dirty="0">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t>$ 40,00 </a:t>
                      </a:r>
                      <a:endParaRPr lang="es-EC" sz="2400" dirty="0">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S" sz="2000" b="1" dirty="0"/>
                        <a:t>FODINFA</a:t>
                      </a:r>
                      <a:endParaRPr lang="es-EC" sz="24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a:t>0,50%</a:t>
                      </a:r>
                      <a:endParaRPr lang="es-EC" sz="1800">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t>$ 5,00 </a:t>
                      </a:r>
                      <a:endParaRPr lang="es-EC" sz="2400" dirty="0">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S" sz="2000" b="1"/>
                        <a:t>IVA </a:t>
                      </a:r>
                      <a:endParaRPr lang="es-EC" sz="2400" b="1">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b="1" dirty="0"/>
                        <a:t>12%</a:t>
                      </a:r>
                      <a:endParaRPr lang="es-EC" sz="2400" b="1" dirty="0">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t>$ 960 </a:t>
                      </a:r>
                      <a:endParaRPr lang="es-EC" sz="2400" dirty="0">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S" sz="2000" b="1" dirty="0"/>
                        <a:t>IVA </a:t>
                      </a:r>
                      <a:endParaRPr lang="es-EC" sz="2400" b="1" dirty="0">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a:t>12%</a:t>
                      </a:r>
                      <a:endParaRPr lang="es-EC" sz="1800">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t>$ 120 </a:t>
                      </a:r>
                      <a:endParaRPr lang="es-EC" sz="2400" dirty="0">
                        <a:latin typeface="Times New Roman"/>
                        <a:ea typeface="Times New Roman"/>
                        <a:cs typeface="Times New Roman"/>
                      </a:endParaRPr>
                    </a:p>
                  </a:txBody>
                  <a:tcPr marL="44450" marR="44450" marT="0" marB="0"/>
                </a:tc>
              </a:tr>
              <a:tr h="820891">
                <a:tc gridSpan="2">
                  <a:txBody>
                    <a:bodyPr/>
                    <a:lstStyle/>
                    <a:p>
                      <a:pPr>
                        <a:lnSpc>
                          <a:spcPct val="115000"/>
                        </a:lnSpc>
                        <a:spcAft>
                          <a:spcPts val="0"/>
                        </a:spcAft>
                      </a:pPr>
                      <a:r>
                        <a:rPr lang="es-ES" sz="2000" b="1" dirty="0"/>
                        <a:t>VALOR A PAGAR EN ADUANA</a:t>
                      </a:r>
                      <a:endParaRPr lang="es-EC" sz="2400" b="1" dirty="0">
                        <a:latin typeface="Times New Roman"/>
                        <a:ea typeface="Times New Roman"/>
                        <a:cs typeface="Times New Roman"/>
                      </a:endParaRPr>
                    </a:p>
                  </a:txBody>
                  <a:tcPr marL="44450" marR="44450" marT="0" marB="0" anchor="ctr">
                    <a:solidFill>
                      <a:schemeClr val="accent5"/>
                    </a:solidFill>
                  </a:tcPr>
                </a:tc>
                <a:tc hMerge="1">
                  <a:txBody>
                    <a:bodyPr/>
                    <a:lstStyle/>
                    <a:p>
                      <a:endParaRPr lang="es-EC"/>
                    </a:p>
                  </a:txBody>
                  <a:tcPr/>
                </a:tc>
                <a:tc>
                  <a:txBody>
                    <a:bodyPr/>
                    <a:lstStyle/>
                    <a:p>
                      <a:pPr algn="r">
                        <a:lnSpc>
                          <a:spcPct val="115000"/>
                        </a:lnSpc>
                        <a:spcAft>
                          <a:spcPts val="0"/>
                        </a:spcAft>
                      </a:pPr>
                      <a:r>
                        <a:rPr lang="es-EC" sz="2000" b="1" dirty="0"/>
                        <a:t>$ 2.200 </a:t>
                      </a:r>
                      <a:endParaRPr lang="es-EC" sz="2400" b="1" dirty="0">
                        <a:latin typeface="Times New Roman"/>
                        <a:ea typeface="Times New Roman"/>
                        <a:cs typeface="Times New Roman"/>
                      </a:endParaRPr>
                    </a:p>
                  </a:txBody>
                  <a:tcPr marL="44450" marR="44450" marT="0" marB="0" anchor="ctr">
                    <a:solidFill>
                      <a:schemeClr val="accent5"/>
                    </a:solidFill>
                  </a:tcPr>
                </a:tc>
                <a:tc gridSpan="2">
                  <a:txBody>
                    <a:bodyPr/>
                    <a:lstStyle/>
                    <a:p>
                      <a:pPr>
                        <a:lnSpc>
                          <a:spcPct val="115000"/>
                        </a:lnSpc>
                        <a:spcAft>
                          <a:spcPts val="0"/>
                        </a:spcAft>
                      </a:pPr>
                      <a:r>
                        <a:rPr lang="es-ES" sz="2000" b="1" dirty="0"/>
                        <a:t>VALOR A PAGAR EN ADUANA</a:t>
                      </a:r>
                      <a:endParaRPr lang="es-EC" sz="2400" b="1" dirty="0">
                        <a:latin typeface="Times New Roman"/>
                        <a:ea typeface="Times New Roman"/>
                        <a:cs typeface="Times New Roman"/>
                      </a:endParaRPr>
                    </a:p>
                  </a:txBody>
                  <a:tcPr marL="44450" marR="44450" marT="0" marB="0" anchor="ctr">
                    <a:solidFill>
                      <a:schemeClr val="accent5"/>
                    </a:solidFill>
                  </a:tcPr>
                </a:tc>
                <a:tc hMerge="1">
                  <a:txBody>
                    <a:bodyPr/>
                    <a:lstStyle/>
                    <a:p>
                      <a:endParaRPr lang="es-EC"/>
                    </a:p>
                  </a:txBody>
                  <a:tcPr/>
                </a:tc>
                <a:tc>
                  <a:txBody>
                    <a:bodyPr/>
                    <a:lstStyle/>
                    <a:p>
                      <a:pPr algn="r">
                        <a:lnSpc>
                          <a:spcPct val="115000"/>
                        </a:lnSpc>
                        <a:spcAft>
                          <a:spcPts val="0"/>
                        </a:spcAft>
                      </a:pPr>
                      <a:r>
                        <a:rPr lang="es-EC" sz="2000" b="0" dirty="0"/>
                        <a:t>$ 175 </a:t>
                      </a:r>
                      <a:endParaRPr lang="es-EC" sz="2400" b="0" dirty="0">
                        <a:latin typeface="Times New Roman"/>
                        <a:ea typeface="Times New Roman"/>
                        <a:cs typeface="Times New Roman"/>
                      </a:endParaRPr>
                    </a:p>
                  </a:txBody>
                  <a:tcPr marL="44450" marR="44450" marT="0" marB="0" anchor="ctr">
                    <a:solidFill>
                      <a:schemeClr val="accent5"/>
                    </a:solidFill>
                  </a:tcPr>
                </a:tc>
              </a:tr>
            </a:tbl>
          </a:graphicData>
        </a:graphic>
      </p:graphicFrame>
      <p:sp>
        <p:nvSpPr>
          <p:cNvPr id="7" name="6 Flecha izquierda">
            <a:hlinkClick r:id="rId2" action="ppaction://hlinksldjump"/>
          </p:cNvPr>
          <p:cNvSpPr/>
          <p:nvPr/>
        </p:nvSpPr>
        <p:spPr>
          <a:xfrm>
            <a:off x="4283968" y="5877272"/>
            <a:ext cx="8640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Flecha izquierda">
            <a:hlinkClick r:id="rId2" action="ppaction://hlinksldjump"/>
          </p:cNvPr>
          <p:cNvSpPr/>
          <p:nvPr/>
        </p:nvSpPr>
        <p:spPr>
          <a:xfrm>
            <a:off x="4283968" y="6093296"/>
            <a:ext cx="8640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3 Tabla"/>
          <p:cNvGraphicFramePr>
            <a:graphicFrameLocks noGrp="1"/>
          </p:cNvGraphicFramePr>
          <p:nvPr/>
        </p:nvGraphicFramePr>
        <p:xfrm>
          <a:off x="1331640" y="332656"/>
          <a:ext cx="6624736" cy="5820493"/>
        </p:xfrm>
        <a:graphic>
          <a:graphicData uri="http://schemas.openxmlformats.org/drawingml/2006/table">
            <a:tbl>
              <a:tblPr>
                <a:tableStyleId>{16D9F66E-5EB9-4882-86FB-DCBF35E3C3E4}</a:tableStyleId>
              </a:tblPr>
              <a:tblGrid>
                <a:gridCol w="1883038"/>
                <a:gridCol w="2454831"/>
                <a:gridCol w="2286867"/>
              </a:tblGrid>
              <a:tr h="213215">
                <a:tc gridSpan="3">
                  <a:txBody>
                    <a:bodyPr/>
                    <a:lstStyle/>
                    <a:p>
                      <a:pPr algn="ctr">
                        <a:lnSpc>
                          <a:spcPct val="115000"/>
                        </a:lnSpc>
                        <a:spcAft>
                          <a:spcPts val="0"/>
                        </a:spcAft>
                      </a:pPr>
                      <a:r>
                        <a:rPr lang="es-EC" sz="2400" b="1" dirty="0"/>
                        <a:t>ESCRITORIOS MODELOS CLÁSICOS</a:t>
                      </a:r>
                      <a:endParaRPr lang="es-EC" sz="3600" b="1" dirty="0">
                        <a:latin typeface="Times New Roman"/>
                        <a:ea typeface="Times New Roman"/>
                        <a:cs typeface="Times New Roman"/>
                      </a:endParaRPr>
                    </a:p>
                  </a:txBody>
                  <a:tcPr marL="38535" marR="38535" marT="0" marB="0" anchor="ctr"/>
                </a:tc>
                <a:tc hMerge="1">
                  <a:txBody>
                    <a:bodyPr/>
                    <a:lstStyle/>
                    <a:p>
                      <a:endParaRPr lang="es-EC"/>
                    </a:p>
                  </a:txBody>
                  <a:tcPr/>
                </a:tc>
                <a:tc hMerge="1">
                  <a:txBody>
                    <a:bodyPr/>
                    <a:lstStyle/>
                    <a:p>
                      <a:endParaRPr lang="es-EC"/>
                    </a:p>
                  </a:txBody>
                  <a:tcPr/>
                </a:tc>
              </a:tr>
              <a:tr h="213215">
                <a:tc gridSpan="2">
                  <a:txBody>
                    <a:bodyPr/>
                    <a:lstStyle/>
                    <a:p>
                      <a:pPr algn="r">
                        <a:lnSpc>
                          <a:spcPct val="115000"/>
                        </a:lnSpc>
                        <a:spcAft>
                          <a:spcPts val="0"/>
                        </a:spcAft>
                      </a:pPr>
                      <a:r>
                        <a:rPr lang="es-EC" sz="2400" b="1" dirty="0"/>
                        <a:t>FOB</a:t>
                      </a:r>
                      <a:endParaRPr lang="es-EC" sz="3600" b="1" dirty="0">
                        <a:latin typeface="Times New Roman"/>
                        <a:ea typeface="Times New Roman"/>
                        <a:cs typeface="Times New Roman"/>
                      </a:endParaRPr>
                    </a:p>
                  </a:txBody>
                  <a:tcPr marL="38535" marR="38535" marT="0" marB="0" anchor="ctr"/>
                </a:tc>
                <a:tc hMerge="1">
                  <a:txBody>
                    <a:bodyPr/>
                    <a:lstStyle/>
                    <a:p>
                      <a:endParaRPr lang="es-EC"/>
                    </a:p>
                  </a:txBody>
                  <a:tcPr/>
                </a:tc>
                <a:tc>
                  <a:txBody>
                    <a:bodyPr/>
                    <a:lstStyle/>
                    <a:p>
                      <a:pPr algn="r">
                        <a:lnSpc>
                          <a:spcPct val="115000"/>
                        </a:lnSpc>
                        <a:spcAft>
                          <a:spcPts val="0"/>
                        </a:spcAft>
                      </a:pPr>
                      <a:r>
                        <a:rPr lang="es-EC" sz="2400" b="1" dirty="0"/>
                        <a:t>$ 30.000,00 </a:t>
                      </a:r>
                      <a:endParaRPr lang="es-EC" sz="3600" b="1" dirty="0">
                        <a:latin typeface="Times New Roman"/>
                        <a:ea typeface="Times New Roman"/>
                        <a:cs typeface="Times New Roman"/>
                      </a:endParaRPr>
                    </a:p>
                  </a:txBody>
                  <a:tcPr marL="38535" marR="38535" marT="0" marB="0" anchor="ctr"/>
                </a:tc>
              </a:tr>
              <a:tr h="213215">
                <a:tc gridSpan="2">
                  <a:txBody>
                    <a:bodyPr/>
                    <a:lstStyle/>
                    <a:p>
                      <a:pPr algn="r">
                        <a:lnSpc>
                          <a:spcPct val="115000"/>
                        </a:lnSpc>
                        <a:spcAft>
                          <a:spcPts val="0"/>
                        </a:spcAft>
                      </a:pPr>
                      <a:r>
                        <a:rPr lang="es-EC" sz="2400" b="1" dirty="0"/>
                        <a:t>SEGURO</a:t>
                      </a:r>
                      <a:endParaRPr lang="es-EC" sz="3600" b="1" dirty="0">
                        <a:latin typeface="Times New Roman"/>
                        <a:ea typeface="Times New Roman"/>
                        <a:cs typeface="Times New Roman"/>
                      </a:endParaRPr>
                    </a:p>
                  </a:txBody>
                  <a:tcPr marL="38535" marR="38535" marT="0" marB="0" anchor="ctr"/>
                </a:tc>
                <a:tc hMerge="1">
                  <a:txBody>
                    <a:bodyPr/>
                    <a:lstStyle/>
                    <a:p>
                      <a:endParaRPr lang="es-EC"/>
                    </a:p>
                  </a:txBody>
                  <a:tcPr/>
                </a:tc>
                <a:tc>
                  <a:txBody>
                    <a:bodyPr/>
                    <a:lstStyle/>
                    <a:p>
                      <a:pPr algn="r">
                        <a:lnSpc>
                          <a:spcPct val="115000"/>
                        </a:lnSpc>
                        <a:spcAft>
                          <a:spcPts val="0"/>
                        </a:spcAft>
                      </a:pPr>
                      <a:r>
                        <a:rPr lang="es-EC" sz="2400" b="1" dirty="0"/>
                        <a:t>$ 0,00 </a:t>
                      </a:r>
                      <a:endParaRPr lang="es-EC" sz="3600" b="1" dirty="0">
                        <a:latin typeface="Times New Roman"/>
                        <a:ea typeface="Times New Roman"/>
                        <a:cs typeface="Times New Roman"/>
                      </a:endParaRPr>
                    </a:p>
                  </a:txBody>
                  <a:tcPr marL="38535" marR="38535" marT="0" marB="0" anchor="ctr"/>
                </a:tc>
              </a:tr>
              <a:tr h="213215">
                <a:tc gridSpan="2">
                  <a:txBody>
                    <a:bodyPr/>
                    <a:lstStyle/>
                    <a:p>
                      <a:pPr algn="r">
                        <a:lnSpc>
                          <a:spcPct val="115000"/>
                        </a:lnSpc>
                        <a:spcAft>
                          <a:spcPts val="0"/>
                        </a:spcAft>
                      </a:pPr>
                      <a:r>
                        <a:rPr lang="es-EC" sz="2400" b="1" dirty="0"/>
                        <a:t>FLETE</a:t>
                      </a:r>
                      <a:endParaRPr lang="es-EC" sz="3600" b="1" dirty="0">
                        <a:latin typeface="Times New Roman"/>
                        <a:ea typeface="Times New Roman"/>
                        <a:cs typeface="Times New Roman"/>
                      </a:endParaRPr>
                    </a:p>
                  </a:txBody>
                  <a:tcPr marL="38535" marR="38535" marT="0" marB="0" anchor="ctr"/>
                </a:tc>
                <a:tc hMerge="1">
                  <a:txBody>
                    <a:bodyPr/>
                    <a:lstStyle/>
                    <a:p>
                      <a:endParaRPr lang="es-EC"/>
                    </a:p>
                  </a:txBody>
                  <a:tcPr/>
                </a:tc>
                <a:tc>
                  <a:txBody>
                    <a:bodyPr/>
                    <a:lstStyle/>
                    <a:p>
                      <a:pPr algn="r">
                        <a:lnSpc>
                          <a:spcPct val="115000"/>
                        </a:lnSpc>
                        <a:spcAft>
                          <a:spcPts val="0"/>
                        </a:spcAft>
                      </a:pPr>
                      <a:r>
                        <a:rPr lang="es-EC" sz="2400" b="1" dirty="0"/>
                        <a:t>$ 0,00 </a:t>
                      </a:r>
                      <a:endParaRPr lang="es-EC" sz="3600" b="1" dirty="0">
                        <a:latin typeface="Times New Roman"/>
                        <a:ea typeface="Times New Roman"/>
                        <a:cs typeface="Times New Roman"/>
                      </a:endParaRPr>
                    </a:p>
                  </a:txBody>
                  <a:tcPr marL="38535" marR="38535" marT="0" marB="0" anchor="ctr"/>
                </a:tc>
              </a:tr>
              <a:tr h="248751">
                <a:tc gridSpan="2">
                  <a:txBody>
                    <a:bodyPr/>
                    <a:lstStyle/>
                    <a:p>
                      <a:pPr algn="r">
                        <a:lnSpc>
                          <a:spcPct val="115000"/>
                        </a:lnSpc>
                        <a:spcAft>
                          <a:spcPts val="0"/>
                        </a:spcAft>
                      </a:pPr>
                      <a:r>
                        <a:rPr lang="es-EC" sz="2400" b="1"/>
                        <a:t>CIF</a:t>
                      </a:r>
                      <a:endParaRPr lang="es-EC" sz="2400" b="1">
                        <a:latin typeface="Times New Roman"/>
                        <a:ea typeface="Times New Roman"/>
                        <a:cs typeface="Times New Roman"/>
                      </a:endParaRPr>
                    </a:p>
                  </a:txBody>
                  <a:tcPr marL="38535" marR="38535" marT="0" marB="0" anchor="ctr"/>
                </a:tc>
                <a:tc hMerge="1">
                  <a:txBody>
                    <a:bodyPr/>
                    <a:lstStyle/>
                    <a:p>
                      <a:endParaRPr lang="es-EC"/>
                    </a:p>
                  </a:txBody>
                  <a:tcPr/>
                </a:tc>
                <a:tc>
                  <a:txBody>
                    <a:bodyPr/>
                    <a:lstStyle/>
                    <a:p>
                      <a:pPr algn="r">
                        <a:lnSpc>
                          <a:spcPct val="115000"/>
                        </a:lnSpc>
                        <a:spcAft>
                          <a:spcPts val="0"/>
                        </a:spcAft>
                      </a:pPr>
                      <a:r>
                        <a:rPr lang="es-EC" sz="2400" b="1" dirty="0"/>
                        <a:t>$ 30.000 </a:t>
                      </a:r>
                      <a:endParaRPr lang="es-EC" sz="3600" b="1" dirty="0">
                        <a:latin typeface="Times New Roman"/>
                        <a:ea typeface="Times New Roman"/>
                        <a:cs typeface="Times New Roman"/>
                      </a:endParaRPr>
                    </a:p>
                  </a:txBody>
                  <a:tcPr marL="38535" marR="38535" marT="0" marB="0" anchor="ctr"/>
                </a:tc>
              </a:tr>
              <a:tr h="426430">
                <a:tc>
                  <a:txBody>
                    <a:bodyPr/>
                    <a:lstStyle/>
                    <a:p>
                      <a:pPr algn="ctr">
                        <a:lnSpc>
                          <a:spcPct val="115000"/>
                        </a:lnSpc>
                        <a:spcAft>
                          <a:spcPts val="0"/>
                        </a:spcAft>
                      </a:pPr>
                      <a:r>
                        <a:rPr lang="es-EC" sz="1800" b="1" dirty="0" smtClean="0"/>
                        <a:t>Tributos</a:t>
                      </a:r>
                      <a:r>
                        <a:rPr lang="es-EC" sz="1800" b="1" baseline="0" dirty="0" smtClean="0"/>
                        <a:t> al comercio exterior</a:t>
                      </a:r>
                      <a:endParaRPr lang="es-EC" sz="2800" b="1" dirty="0">
                        <a:latin typeface="Times New Roman"/>
                        <a:ea typeface="Times New Roman"/>
                        <a:cs typeface="Times New Roman"/>
                      </a:endParaRPr>
                    </a:p>
                  </a:txBody>
                  <a:tcPr marL="38535" marR="38535" marT="0" marB="0"/>
                </a:tc>
                <a:tc>
                  <a:txBody>
                    <a:bodyPr/>
                    <a:lstStyle/>
                    <a:p>
                      <a:pPr algn="ctr">
                        <a:lnSpc>
                          <a:spcPct val="115000"/>
                        </a:lnSpc>
                        <a:spcAft>
                          <a:spcPts val="0"/>
                        </a:spcAft>
                      </a:pPr>
                      <a:r>
                        <a:rPr lang="es-EC" sz="1600" b="1"/>
                        <a:t>%</a:t>
                      </a:r>
                      <a:endParaRPr lang="es-EC" sz="2400" b="1">
                        <a:latin typeface="Times New Roman"/>
                        <a:ea typeface="Times New Roman"/>
                        <a:cs typeface="Times New Roman"/>
                      </a:endParaRPr>
                    </a:p>
                  </a:txBody>
                  <a:tcPr marL="38535" marR="38535" marT="0" marB="0"/>
                </a:tc>
                <a:tc>
                  <a:txBody>
                    <a:bodyPr/>
                    <a:lstStyle/>
                    <a:p>
                      <a:pPr algn="ctr">
                        <a:lnSpc>
                          <a:spcPct val="115000"/>
                        </a:lnSpc>
                        <a:spcAft>
                          <a:spcPts val="0"/>
                        </a:spcAft>
                      </a:pPr>
                      <a:r>
                        <a:rPr lang="es-EC" sz="1600" b="1"/>
                        <a:t>Costo ($)</a:t>
                      </a:r>
                      <a:endParaRPr lang="es-EC" sz="2400" b="1">
                        <a:latin typeface="Times New Roman"/>
                        <a:ea typeface="Times New Roman"/>
                        <a:cs typeface="Times New Roman"/>
                      </a:endParaRPr>
                    </a:p>
                  </a:txBody>
                  <a:tcPr marL="38535" marR="38535" marT="0" marB="0"/>
                </a:tc>
              </a:tr>
              <a:tr h="426430">
                <a:tc>
                  <a:txBody>
                    <a:bodyPr/>
                    <a:lstStyle/>
                    <a:p>
                      <a:pPr algn="just">
                        <a:lnSpc>
                          <a:spcPct val="115000"/>
                        </a:lnSpc>
                        <a:spcAft>
                          <a:spcPts val="0"/>
                        </a:spcAft>
                      </a:pPr>
                      <a:r>
                        <a:rPr lang="es-EC" sz="1800" b="1" dirty="0"/>
                        <a:t>Advalorem</a:t>
                      </a:r>
                      <a:endParaRPr lang="es-EC" sz="2800" b="1" dirty="0">
                        <a:latin typeface="Times New Roman"/>
                        <a:ea typeface="Times New Roman"/>
                        <a:cs typeface="Times New Roman"/>
                      </a:endParaRPr>
                    </a:p>
                  </a:txBody>
                  <a:tcPr marL="38535" marR="38535" marT="0" marB="0"/>
                </a:tc>
                <a:tc>
                  <a:txBody>
                    <a:bodyPr/>
                    <a:lstStyle/>
                    <a:p>
                      <a:pPr algn="ctr">
                        <a:lnSpc>
                          <a:spcPct val="115000"/>
                        </a:lnSpc>
                        <a:spcAft>
                          <a:spcPts val="0"/>
                        </a:spcAft>
                      </a:pPr>
                      <a:r>
                        <a:rPr lang="es-EC" sz="2000" b="1" dirty="0"/>
                        <a:t>0%</a:t>
                      </a:r>
                      <a:endParaRPr lang="es-EC" sz="3200" b="1" dirty="0">
                        <a:latin typeface="Times New Roman"/>
                        <a:ea typeface="Times New Roman"/>
                        <a:cs typeface="Times New Roman"/>
                      </a:endParaRPr>
                    </a:p>
                  </a:txBody>
                  <a:tcPr marL="38535" marR="38535" marT="0" marB="0"/>
                </a:tc>
                <a:tc>
                  <a:txBody>
                    <a:bodyPr/>
                    <a:lstStyle/>
                    <a:p>
                      <a:pPr algn="r">
                        <a:lnSpc>
                          <a:spcPct val="115000"/>
                        </a:lnSpc>
                        <a:spcAft>
                          <a:spcPts val="0"/>
                        </a:spcAft>
                      </a:pPr>
                      <a:r>
                        <a:rPr lang="es-EC" sz="2000" b="1" dirty="0"/>
                        <a:t>$ </a:t>
                      </a:r>
                      <a:r>
                        <a:rPr lang="es-EC" sz="2000" b="1" dirty="0" smtClean="0"/>
                        <a:t>0,00 </a:t>
                      </a:r>
                      <a:endParaRPr lang="es-EC" sz="3200" b="1" dirty="0">
                        <a:latin typeface="Times New Roman"/>
                        <a:ea typeface="Times New Roman"/>
                        <a:cs typeface="Times New Roman"/>
                      </a:endParaRPr>
                    </a:p>
                  </a:txBody>
                  <a:tcPr marL="38535" marR="38535" marT="0" marB="0"/>
                </a:tc>
              </a:tr>
              <a:tr h="426430">
                <a:tc>
                  <a:txBody>
                    <a:bodyPr/>
                    <a:lstStyle/>
                    <a:p>
                      <a:pPr algn="just">
                        <a:lnSpc>
                          <a:spcPct val="115000"/>
                        </a:lnSpc>
                        <a:spcAft>
                          <a:spcPts val="0"/>
                        </a:spcAft>
                      </a:pPr>
                      <a:r>
                        <a:rPr lang="es-EC" sz="1800" b="1" dirty="0"/>
                        <a:t>FODINFA</a:t>
                      </a:r>
                      <a:endParaRPr lang="es-EC" sz="2800" b="1" dirty="0">
                        <a:latin typeface="Times New Roman"/>
                        <a:ea typeface="Times New Roman"/>
                        <a:cs typeface="Times New Roman"/>
                      </a:endParaRPr>
                    </a:p>
                  </a:txBody>
                  <a:tcPr marL="38535" marR="38535" marT="0" marB="0"/>
                </a:tc>
                <a:tc>
                  <a:txBody>
                    <a:bodyPr/>
                    <a:lstStyle/>
                    <a:p>
                      <a:pPr algn="ctr">
                        <a:lnSpc>
                          <a:spcPct val="115000"/>
                        </a:lnSpc>
                        <a:spcAft>
                          <a:spcPts val="0"/>
                        </a:spcAft>
                      </a:pPr>
                      <a:r>
                        <a:rPr lang="es-EC" sz="2000" b="1" dirty="0"/>
                        <a:t>0,50%</a:t>
                      </a:r>
                      <a:endParaRPr lang="es-EC" sz="3200" b="1" dirty="0">
                        <a:latin typeface="Times New Roman"/>
                        <a:ea typeface="Times New Roman"/>
                        <a:cs typeface="Times New Roman"/>
                      </a:endParaRPr>
                    </a:p>
                  </a:txBody>
                  <a:tcPr marL="38535" marR="38535" marT="0" marB="0"/>
                </a:tc>
                <a:tc>
                  <a:txBody>
                    <a:bodyPr/>
                    <a:lstStyle/>
                    <a:p>
                      <a:pPr algn="r">
                        <a:lnSpc>
                          <a:spcPct val="115000"/>
                        </a:lnSpc>
                        <a:spcAft>
                          <a:spcPts val="0"/>
                        </a:spcAft>
                      </a:pPr>
                      <a:r>
                        <a:rPr lang="es-EC" sz="2000" b="1" dirty="0"/>
                        <a:t>$ 150,00 </a:t>
                      </a:r>
                      <a:endParaRPr lang="es-EC" sz="3200" b="1" dirty="0">
                        <a:latin typeface="Times New Roman"/>
                        <a:ea typeface="Times New Roman"/>
                        <a:cs typeface="Times New Roman"/>
                      </a:endParaRPr>
                    </a:p>
                  </a:txBody>
                  <a:tcPr marL="38535" marR="38535" marT="0" marB="0"/>
                </a:tc>
              </a:tr>
              <a:tr h="213215">
                <a:tc>
                  <a:txBody>
                    <a:bodyPr/>
                    <a:lstStyle/>
                    <a:p>
                      <a:pPr algn="just">
                        <a:lnSpc>
                          <a:spcPct val="115000"/>
                        </a:lnSpc>
                        <a:spcAft>
                          <a:spcPts val="0"/>
                        </a:spcAft>
                      </a:pPr>
                      <a:r>
                        <a:rPr lang="es-EC" sz="1800" b="1" dirty="0"/>
                        <a:t>IVA </a:t>
                      </a:r>
                      <a:endParaRPr lang="es-EC" sz="2800" b="1" dirty="0">
                        <a:latin typeface="Times New Roman"/>
                        <a:ea typeface="Times New Roman"/>
                        <a:cs typeface="Times New Roman"/>
                      </a:endParaRPr>
                    </a:p>
                  </a:txBody>
                  <a:tcPr marL="38535" marR="38535" marT="0" marB="0"/>
                </a:tc>
                <a:tc>
                  <a:txBody>
                    <a:bodyPr/>
                    <a:lstStyle/>
                    <a:p>
                      <a:pPr algn="ctr">
                        <a:lnSpc>
                          <a:spcPct val="115000"/>
                        </a:lnSpc>
                        <a:spcAft>
                          <a:spcPts val="0"/>
                        </a:spcAft>
                      </a:pPr>
                      <a:r>
                        <a:rPr lang="es-EC" sz="2000" b="1"/>
                        <a:t>0%</a:t>
                      </a:r>
                      <a:endParaRPr lang="es-EC" sz="3200" b="1">
                        <a:latin typeface="Times New Roman"/>
                        <a:ea typeface="Times New Roman"/>
                        <a:cs typeface="Times New Roman"/>
                      </a:endParaRPr>
                    </a:p>
                  </a:txBody>
                  <a:tcPr marL="38535" marR="38535" marT="0" marB="0"/>
                </a:tc>
                <a:tc>
                  <a:txBody>
                    <a:bodyPr/>
                    <a:lstStyle/>
                    <a:p>
                      <a:pPr algn="r">
                        <a:lnSpc>
                          <a:spcPct val="115000"/>
                        </a:lnSpc>
                        <a:spcAft>
                          <a:spcPts val="0"/>
                        </a:spcAft>
                      </a:pPr>
                      <a:r>
                        <a:rPr lang="es-EC" sz="2000" b="1" dirty="0"/>
                        <a:t>$ </a:t>
                      </a:r>
                      <a:r>
                        <a:rPr lang="es-EC" sz="2000" b="1" dirty="0" smtClean="0"/>
                        <a:t>0,00 </a:t>
                      </a:r>
                      <a:endParaRPr lang="es-EC" sz="3200" b="1" dirty="0">
                        <a:latin typeface="Times New Roman"/>
                        <a:ea typeface="Times New Roman"/>
                        <a:cs typeface="Times New Roman"/>
                      </a:endParaRPr>
                    </a:p>
                  </a:txBody>
                  <a:tcPr marL="38535" marR="38535" marT="0" marB="0"/>
                </a:tc>
              </a:tr>
              <a:tr h="426430">
                <a:tc gridSpan="2">
                  <a:txBody>
                    <a:bodyPr/>
                    <a:lstStyle/>
                    <a:p>
                      <a:pPr>
                        <a:lnSpc>
                          <a:spcPct val="115000"/>
                        </a:lnSpc>
                        <a:spcAft>
                          <a:spcPts val="0"/>
                        </a:spcAft>
                      </a:pPr>
                      <a:r>
                        <a:rPr lang="es-EC" sz="1800" b="1" dirty="0"/>
                        <a:t>VALOR A PAGAR EN ADUANA</a:t>
                      </a:r>
                      <a:endParaRPr lang="es-EC" sz="2800" b="1" dirty="0">
                        <a:latin typeface="Times New Roman"/>
                        <a:ea typeface="Times New Roman"/>
                        <a:cs typeface="Times New Roman"/>
                      </a:endParaRPr>
                    </a:p>
                  </a:txBody>
                  <a:tcPr marL="38535" marR="38535" marT="0" marB="0" anchor="ctr"/>
                </a:tc>
                <a:tc hMerge="1">
                  <a:txBody>
                    <a:bodyPr/>
                    <a:lstStyle/>
                    <a:p>
                      <a:endParaRPr lang="es-EC"/>
                    </a:p>
                  </a:txBody>
                  <a:tcPr/>
                </a:tc>
                <a:tc>
                  <a:txBody>
                    <a:bodyPr/>
                    <a:lstStyle/>
                    <a:p>
                      <a:pPr algn="r">
                        <a:lnSpc>
                          <a:spcPct val="115000"/>
                        </a:lnSpc>
                        <a:spcAft>
                          <a:spcPts val="0"/>
                        </a:spcAft>
                      </a:pPr>
                      <a:r>
                        <a:rPr lang="es-EC" sz="2400" b="1" dirty="0"/>
                        <a:t>$ </a:t>
                      </a:r>
                      <a:r>
                        <a:rPr lang="es-EC" sz="2400" b="1" dirty="0" smtClean="0"/>
                        <a:t>150,00 </a:t>
                      </a:r>
                      <a:endParaRPr lang="es-EC" sz="3600" b="1" dirty="0">
                        <a:latin typeface="Times New Roman"/>
                        <a:ea typeface="Times New Roman"/>
                        <a:cs typeface="Times New Roman"/>
                      </a:endParaRPr>
                    </a:p>
                  </a:txBody>
                  <a:tcPr marL="38535" marR="38535" marT="0" marB="0" anchor="ctr"/>
                </a:tc>
              </a:tr>
              <a:tr h="1483233">
                <a:tc gridSpan="3">
                  <a:txBody>
                    <a:bodyPr/>
                    <a:lstStyle/>
                    <a:p>
                      <a:pPr algn="just">
                        <a:lnSpc>
                          <a:spcPct val="200000"/>
                        </a:lnSpc>
                        <a:spcAft>
                          <a:spcPts val="0"/>
                        </a:spcAft>
                      </a:pPr>
                      <a:r>
                        <a:rPr lang="es-EC" sz="1600" b="1" dirty="0"/>
                        <a:t>NOTA: Se determina que en el proceso de fabricación de los muebles intervino un 50% de insumos y materia prima originaria de nuestro país perteneciente al valor FOB.</a:t>
                      </a:r>
                      <a:endParaRPr lang="es-EC" sz="2400" b="1" dirty="0">
                        <a:latin typeface="Times New Roman"/>
                        <a:ea typeface="Times New Roman"/>
                        <a:cs typeface="Times New Roman"/>
                      </a:endParaRPr>
                    </a:p>
                  </a:txBody>
                  <a:tcPr marL="38535" marR="38535" marT="0" marB="0" anchor="b"/>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475656" y="158452"/>
          <a:ext cx="7416824" cy="643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lecha izquierda">
            <a:hlinkClick r:id="rId7" action="ppaction://hlinksldjump"/>
          </p:cNvPr>
          <p:cNvSpPr/>
          <p:nvPr/>
        </p:nvSpPr>
        <p:spPr>
          <a:xfrm>
            <a:off x="395536" y="5949280"/>
            <a:ext cx="8640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332656"/>
            <a:ext cx="7772400" cy="743396"/>
          </a:xfrm>
        </p:spPr>
        <p:txBody>
          <a:bodyPr>
            <a:normAutofit fontScale="90000"/>
          </a:bodyPr>
          <a:lstStyle/>
          <a:p>
            <a:r>
              <a:rPr lang="es-ES" dirty="0" smtClean="0"/>
              <a:t>FILOSOFÍA CORPORATIVA</a:t>
            </a:r>
            <a:endParaRPr lang="es-ES" dirty="0"/>
          </a:p>
        </p:txBody>
      </p:sp>
      <p:sp>
        <p:nvSpPr>
          <p:cNvPr id="5" name="4 Subtítulo"/>
          <p:cNvSpPr>
            <a:spLocks noGrp="1"/>
          </p:cNvSpPr>
          <p:nvPr>
            <p:ph type="subTitle" idx="1"/>
          </p:nvPr>
        </p:nvSpPr>
        <p:spPr>
          <a:xfrm>
            <a:off x="323528" y="1052736"/>
            <a:ext cx="8424936" cy="4968552"/>
          </a:xfrm>
        </p:spPr>
        <p:txBody>
          <a:bodyPr/>
          <a:lstStyle/>
          <a:p>
            <a:endParaRPr lang="es-ES" dirty="0">
              <a:solidFill>
                <a:schemeClr val="tx1"/>
              </a:solidFill>
            </a:endParaRPr>
          </a:p>
          <a:p>
            <a:pPr algn="just"/>
            <a:endParaRPr lang="es-ES" dirty="0">
              <a:solidFill>
                <a:schemeClr val="tx1"/>
              </a:solidFill>
            </a:endParaRPr>
          </a:p>
        </p:txBody>
      </p:sp>
      <p:graphicFrame>
        <p:nvGraphicFramePr>
          <p:cNvPr id="2" name="1 Diagrama"/>
          <p:cNvGraphicFramePr/>
          <p:nvPr>
            <p:extLst>
              <p:ext uri="{D42A27DB-BD31-4B8C-83A1-F6EECF244321}">
                <p14:modId xmlns:p14="http://schemas.microsoft.com/office/powerpoint/2010/main" xmlns="" val="2453299968"/>
              </p:ext>
            </p:extLst>
          </p:nvPr>
        </p:nvGraphicFramePr>
        <p:xfrm>
          <a:off x="0" y="1052736"/>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623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332656"/>
            <a:ext cx="7772400" cy="743396"/>
          </a:xfrm>
        </p:spPr>
        <p:txBody>
          <a:bodyPr>
            <a:normAutofit fontScale="90000"/>
          </a:bodyPr>
          <a:lstStyle/>
          <a:p>
            <a:r>
              <a:rPr lang="es-ES" dirty="0" smtClean="0"/>
              <a:t>PORTAFOLIO DE SERVICIOS</a:t>
            </a:r>
            <a:endParaRPr lang="es-ES" dirty="0"/>
          </a:p>
        </p:txBody>
      </p:sp>
      <p:sp>
        <p:nvSpPr>
          <p:cNvPr id="5" name="4 Subtítulo"/>
          <p:cNvSpPr>
            <a:spLocks noGrp="1"/>
          </p:cNvSpPr>
          <p:nvPr>
            <p:ph type="subTitle" idx="1"/>
          </p:nvPr>
        </p:nvSpPr>
        <p:spPr>
          <a:xfrm>
            <a:off x="323528" y="1052736"/>
            <a:ext cx="8424936" cy="4968552"/>
          </a:xfrm>
        </p:spPr>
        <p:txBody>
          <a:bodyPr/>
          <a:lstStyle/>
          <a:p>
            <a:endParaRPr lang="es-ES" dirty="0">
              <a:solidFill>
                <a:schemeClr val="tx1"/>
              </a:solidFill>
            </a:endParaRPr>
          </a:p>
          <a:p>
            <a:pPr algn="just"/>
            <a:endParaRPr lang="es-ES" dirty="0">
              <a:solidFill>
                <a:schemeClr val="tx1"/>
              </a:solidFill>
            </a:endParaRPr>
          </a:p>
        </p:txBody>
      </p:sp>
      <p:graphicFrame>
        <p:nvGraphicFramePr>
          <p:cNvPr id="3" name="2 Diagrama"/>
          <p:cNvGraphicFramePr/>
          <p:nvPr>
            <p:extLst>
              <p:ext uri="{D42A27DB-BD31-4B8C-83A1-F6EECF244321}">
                <p14:modId xmlns:p14="http://schemas.microsoft.com/office/powerpoint/2010/main" xmlns="" val="1844832024"/>
              </p:ext>
            </p:extLst>
          </p:nvPr>
        </p:nvGraphicFramePr>
        <p:xfrm>
          <a:off x="683568" y="1196752"/>
          <a:ext cx="745232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Andres\AppData\Local\Microsoft\Windows\Temporary Internet Files\Content.IE5\DPHZ8KV7\MC900442132[1].png">
            <a:hlinkClick r:id="rId7" action="ppaction://hlinkfile"/>
          </p:cNvPr>
          <p:cNvPicPr>
            <a:picLocks noChangeAspect="1" noChangeArrowheads="1"/>
          </p:cNvPicPr>
          <p:nvPr/>
        </p:nvPicPr>
        <p:blipFill>
          <a:blip r:embed="rId8" cstate="print"/>
          <a:srcRect/>
          <a:stretch>
            <a:fillRect/>
          </a:stretch>
        </p:blipFill>
        <p:spPr bwMode="auto">
          <a:xfrm>
            <a:off x="8552261" y="4143380"/>
            <a:ext cx="591739" cy="576064"/>
          </a:xfrm>
          <a:prstGeom prst="rect">
            <a:avLst/>
          </a:prstGeom>
          <a:noFill/>
        </p:spPr>
      </p:pic>
    </p:spTree>
    <p:extLst>
      <p:ext uri="{BB962C8B-B14F-4D97-AF65-F5344CB8AC3E}">
        <p14:creationId xmlns:p14="http://schemas.microsoft.com/office/powerpoint/2010/main" xmlns="" val="29805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332656"/>
            <a:ext cx="7772400" cy="743396"/>
          </a:xfrm>
        </p:spPr>
        <p:txBody>
          <a:bodyPr>
            <a:normAutofit fontScale="90000"/>
          </a:bodyPr>
          <a:lstStyle/>
          <a:p>
            <a:r>
              <a:rPr lang="es-ES" dirty="0" smtClean="0"/>
              <a:t>ESTRATEGIAS DE MARKETING</a:t>
            </a:r>
            <a:endParaRPr lang="es-ES" dirty="0"/>
          </a:p>
        </p:txBody>
      </p:sp>
      <p:graphicFrame>
        <p:nvGraphicFramePr>
          <p:cNvPr id="2" name="1 Diagrama"/>
          <p:cNvGraphicFramePr/>
          <p:nvPr>
            <p:extLst>
              <p:ext uri="{D42A27DB-BD31-4B8C-83A1-F6EECF244321}">
                <p14:modId xmlns:p14="http://schemas.microsoft.com/office/powerpoint/2010/main" xmlns="" val="897633321"/>
              </p:ext>
            </p:extLst>
          </p:nvPr>
        </p:nvGraphicFramePr>
        <p:xfrm>
          <a:off x="1357290" y="1285860"/>
          <a:ext cx="6320744" cy="4593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Elipse"/>
          <p:cNvSpPr/>
          <p:nvPr/>
        </p:nvSpPr>
        <p:spPr>
          <a:xfrm>
            <a:off x="1571604" y="1500174"/>
            <a:ext cx="1656184" cy="17281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smtClean="0"/>
              <a:t>“Invierte, Produce y Crece”</a:t>
            </a:r>
            <a:endParaRPr lang="es-ES" b="1" dirty="0"/>
          </a:p>
        </p:txBody>
      </p:sp>
      <p:sp>
        <p:nvSpPr>
          <p:cNvPr id="8" name="7 CuadroTexto"/>
          <p:cNvSpPr txBox="1"/>
          <p:nvPr/>
        </p:nvSpPr>
        <p:spPr>
          <a:xfrm>
            <a:off x="1857356" y="4429132"/>
            <a:ext cx="3024336" cy="400110"/>
          </a:xfrm>
          <a:prstGeom prst="rect">
            <a:avLst/>
          </a:prstGeom>
          <a:noFill/>
        </p:spPr>
        <p:txBody>
          <a:bodyPr wrap="square" rtlCol="0">
            <a:spAutoFit/>
          </a:bodyPr>
          <a:lstStyle/>
          <a:p>
            <a:r>
              <a:rPr lang="es-ES" sz="2000" b="1" dirty="0" smtClean="0"/>
              <a:t>ESTRATEGIA DE VENTAS</a:t>
            </a:r>
            <a:endParaRPr lang="es-ES" sz="2000" b="1" dirty="0"/>
          </a:p>
        </p:txBody>
      </p:sp>
      <p:sp>
        <p:nvSpPr>
          <p:cNvPr id="6" name="5 Esquina doblada"/>
          <p:cNvSpPr/>
          <p:nvPr/>
        </p:nvSpPr>
        <p:spPr>
          <a:xfrm>
            <a:off x="2643174" y="5143512"/>
            <a:ext cx="1928826" cy="28575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PROMOCIÓN</a:t>
            </a:r>
            <a:endParaRPr lang="es-EC" dirty="0"/>
          </a:p>
        </p:txBody>
      </p:sp>
    </p:spTree>
    <p:extLst>
      <p:ext uri="{BB962C8B-B14F-4D97-AF65-F5344CB8AC3E}">
        <p14:creationId xmlns:p14="http://schemas.microsoft.com/office/powerpoint/2010/main" xmlns="" val="37325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907704" y="385501"/>
            <a:ext cx="6480720" cy="584775"/>
          </a:xfrm>
          <a:prstGeom prst="rect">
            <a:avLst/>
          </a:prstGeom>
          <a:noFill/>
        </p:spPr>
        <p:txBody>
          <a:bodyPr wrap="square" rtlCol="0">
            <a:spAutoFit/>
          </a:bodyPr>
          <a:lstStyle/>
          <a:p>
            <a:r>
              <a:rPr lang="es-ES" sz="3200" b="1" dirty="0" smtClean="0"/>
              <a:t>ESTRATEGIA DE COMUNICACIÓN</a:t>
            </a:r>
            <a:endParaRPr lang="es-ES" sz="3200" b="1" dirty="0"/>
          </a:p>
        </p:txBody>
      </p:sp>
      <p:graphicFrame>
        <p:nvGraphicFramePr>
          <p:cNvPr id="2" name="1 Diagrama"/>
          <p:cNvGraphicFramePr/>
          <p:nvPr>
            <p:extLst>
              <p:ext uri="{D42A27DB-BD31-4B8C-83A1-F6EECF244321}">
                <p14:modId xmlns:p14="http://schemas.microsoft.com/office/powerpoint/2010/main" xmlns="" val="2316881833"/>
              </p:ext>
            </p:extLst>
          </p:nvPr>
        </p:nvGraphicFramePr>
        <p:xfrm>
          <a:off x="1524000" y="13970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14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179512" y="1196752"/>
          <a:ext cx="871296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323528" y="332656"/>
            <a:ext cx="8496944" cy="923330"/>
          </a:xfrm>
          <a:prstGeom prst="rect">
            <a:avLst/>
          </a:prstGeom>
        </p:spPr>
        <p:txBody>
          <a:bodyPr wrap="square">
            <a:spAutoFit/>
          </a:bodyPr>
          <a:lstStyle/>
          <a:p>
            <a:pPr algn="just"/>
            <a:r>
              <a:rPr lang="es-EC" b="1" i="1" dirty="0" smtClean="0"/>
              <a:t>Democratización de los medios de producción, re-distribución de la riqueza y diversificación de las formas de propiedad y organización del Plan Nacional del Buen Vivir.</a:t>
            </a:r>
            <a:endParaRPr lang="es-EC" b="1" dirty="0"/>
          </a:p>
        </p:txBody>
      </p:sp>
      <p:sp>
        <p:nvSpPr>
          <p:cNvPr id="11" name="10 Proceso alternativo"/>
          <p:cNvSpPr/>
          <p:nvPr/>
        </p:nvSpPr>
        <p:spPr>
          <a:xfrm>
            <a:off x="323528" y="2132856"/>
            <a:ext cx="4176464" cy="79208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200" b="1" dirty="0" smtClean="0">
                <a:solidFill>
                  <a:sysClr val="windowText" lastClr="000000"/>
                </a:solidFill>
              </a:rPr>
              <a:t>Economías familiares</a:t>
            </a:r>
            <a:endParaRPr lang="es-EC" sz="3200" b="1" dirty="0">
              <a:solidFill>
                <a:sysClr val="windowText" lastClr="000000"/>
              </a:solidFill>
            </a:endParaRPr>
          </a:p>
        </p:txBody>
      </p:sp>
      <p:sp>
        <p:nvSpPr>
          <p:cNvPr id="12" name="11 Proceso alternativo"/>
          <p:cNvSpPr/>
          <p:nvPr/>
        </p:nvSpPr>
        <p:spPr>
          <a:xfrm>
            <a:off x="5076056" y="2132856"/>
            <a:ext cx="3672408" cy="79208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200" b="1" dirty="0" smtClean="0">
                <a:solidFill>
                  <a:sysClr val="windowText" lastClr="000000"/>
                </a:solidFill>
              </a:rPr>
              <a:t>Formas asociativas</a:t>
            </a:r>
            <a:endParaRPr lang="es-EC" sz="3200" b="1" dirty="0">
              <a:solidFill>
                <a:sysClr val="windowText" lastClr="000000"/>
              </a:solidFill>
            </a:endParaRPr>
          </a:p>
        </p:txBody>
      </p:sp>
      <p:sp>
        <p:nvSpPr>
          <p:cNvPr id="13" name="12 Proceso alternativo"/>
          <p:cNvSpPr/>
          <p:nvPr/>
        </p:nvSpPr>
        <p:spPr>
          <a:xfrm>
            <a:off x="1619672" y="3645024"/>
            <a:ext cx="6336704" cy="144016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200" b="1" dirty="0" smtClean="0">
                <a:solidFill>
                  <a:sysClr val="windowText" lastClr="000000"/>
                </a:solidFill>
              </a:rPr>
              <a:t>Fortaleciendo la dinámica productiva entre las áreas urbanas y rurales</a:t>
            </a:r>
            <a:endParaRPr lang="es-EC" sz="3200" b="1" dirty="0">
              <a:solidFill>
                <a:sysClr val="windowText" lastClr="000000"/>
              </a:solidFill>
            </a:endParaRPr>
          </a:p>
        </p:txBody>
      </p:sp>
    </p:spTree>
    <p:custDataLst>
      <p:tags r:id="rId1"/>
    </p:custDataLst>
    <p:extLst>
      <p:ext uri="{BB962C8B-B14F-4D97-AF65-F5344CB8AC3E}">
        <p14:creationId xmlns:p14="http://schemas.microsoft.com/office/powerpoint/2010/main" xmlns="" val="1462381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
                                        <p:tgtEl>
                                          <p:spTgt spid="11"/>
                                        </p:tgtEl>
                                      </p:cBhvr>
                                    </p:animEffect>
                                    <p:anim calcmode="lin" valueType="num">
                                      <p:cBhvr>
                                        <p:cTn id="13" dur="400" fill="hold"/>
                                        <p:tgtEl>
                                          <p:spTgt spid="11"/>
                                        </p:tgtEl>
                                        <p:attrNameLst>
                                          <p:attrName>ppt_x</p:attrName>
                                        </p:attrNameLst>
                                      </p:cBhvr>
                                      <p:tavLst>
                                        <p:tav tm="0">
                                          <p:val>
                                            <p:strVal val="#ppt_x"/>
                                          </p:val>
                                        </p:tav>
                                        <p:tav tm="100000">
                                          <p:val>
                                            <p:strVal val="#ppt_x"/>
                                          </p:val>
                                        </p:tav>
                                      </p:tavLst>
                                    </p:anim>
                                    <p:anim calcmode="lin" valueType="num">
                                      <p:cBhvr>
                                        <p:cTn id="14" dur="400" fill="hold"/>
                                        <p:tgtEl>
                                          <p:spTgt spid="11"/>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
                                        <p:tgtEl>
                                          <p:spTgt spid="12"/>
                                        </p:tgtEl>
                                      </p:cBhvr>
                                    </p:animEffect>
                                    <p:anim calcmode="lin" valueType="num">
                                      <p:cBhvr>
                                        <p:cTn id="20" dur="400" fill="hold"/>
                                        <p:tgtEl>
                                          <p:spTgt spid="12"/>
                                        </p:tgtEl>
                                        <p:attrNameLst>
                                          <p:attrName>ppt_x</p:attrName>
                                        </p:attrNameLst>
                                      </p:cBhvr>
                                      <p:tavLst>
                                        <p:tav tm="0">
                                          <p:val>
                                            <p:strVal val="#ppt_x"/>
                                          </p:val>
                                        </p:tav>
                                        <p:tav tm="100000">
                                          <p:val>
                                            <p:strVal val="#ppt_x"/>
                                          </p:val>
                                        </p:tav>
                                      </p:tavLst>
                                    </p:anim>
                                    <p:anim calcmode="lin" valueType="num">
                                      <p:cBhvr>
                                        <p:cTn id="21" dur="400" fill="hold"/>
                                        <p:tgtEl>
                                          <p:spTgt spid="12"/>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
                                        <p:tgtEl>
                                          <p:spTgt spid="13"/>
                                        </p:tgtEl>
                                      </p:cBhvr>
                                    </p:animEffect>
                                    <p:anim calcmode="lin" valueType="num">
                                      <p:cBhvr>
                                        <p:cTn id="27" dur="400" fill="hold"/>
                                        <p:tgtEl>
                                          <p:spTgt spid="13"/>
                                        </p:tgtEl>
                                        <p:attrNameLst>
                                          <p:attrName>ppt_x</p:attrName>
                                        </p:attrNameLst>
                                      </p:cBhvr>
                                      <p:tavLst>
                                        <p:tav tm="0">
                                          <p:val>
                                            <p:strVal val="#ppt_x"/>
                                          </p:val>
                                        </p:tav>
                                        <p:tav tm="100000">
                                          <p:val>
                                            <p:strVal val="#ppt_x"/>
                                          </p:val>
                                        </p:tav>
                                      </p:tavLst>
                                    </p:anim>
                                    <p:anim calcmode="lin" valueType="num">
                                      <p:cBhvr>
                                        <p:cTn id="28" dur="400" fill="hold"/>
                                        <p:tgtEl>
                                          <p:spTgt spid="13"/>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Inversión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xmlns="" val="53853643"/>
              </p:ext>
            </p:extLst>
          </p:nvPr>
        </p:nvGraphicFramePr>
        <p:xfrm>
          <a:off x="1619672" y="1628800"/>
          <a:ext cx="6338924" cy="3107144"/>
        </p:xfrm>
        <a:graphic>
          <a:graphicData uri="http://schemas.openxmlformats.org/drawingml/2006/table">
            <a:tbl>
              <a:tblPr firstRow="1" firstCol="1" bandRow="1">
                <a:tableStyleId>{9DCAF9ED-07DC-4A11-8D7F-57B35C25682E}</a:tableStyleId>
              </a:tblPr>
              <a:tblGrid>
                <a:gridCol w="3365712"/>
                <a:gridCol w="2038973"/>
                <a:gridCol w="934239"/>
              </a:tblGrid>
              <a:tr h="328756">
                <a:tc>
                  <a:txBody>
                    <a:bodyPr/>
                    <a:lstStyle/>
                    <a:p>
                      <a:pPr>
                        <a:lnSpc>
                          <a:spcPct val="115000"/>
                        </a:lnSpc>
                      </a:pPr>
                      <a:endParaRPr lang="es-ES" sz="1600" b="1" dirty="0">
                        <a:effectLst/>
                        <a:latin typeface="Arial" pitchFamily="34" charset="0"/>
                        <a:cs typeface="Arial" pitchFamily="34" charset="0"/>
                      </a:endParaRPr>
                    </a:p>
                  </a:txBody>
                  <a:tcPr marL="37892" marR="37892" marT="0" marB="0" anchor="b"/>
                </a:tc>
                <a:tc>
                  <a:txBody>
                    <a:bodyPr/>
                    <a:lstStyle/>
                    <a:p>
                      <a:pPr algn="ctr">
                        <a:lnSpc>
                          <a:spcPct val="115000"/>
                        </a:lnSpc>
                        <a:spcAft>
                          <a:spcPts val="0"/>
                        </a:spcAft>
                      </a:pPr>
                      <a:r>
                        <a:rPr lang="es-ES" sz="1600" dirty="0">
                          <a:effectLst/>
                        </a:rPr>
                        <a:t> Valor </a:t>
                      </a:r>
                      <a:endParaRPr lang="es-ES" sz="1600" b="1" dirty="0">
                        <a:effectLst/>
                        <a:latin typeface="Arial" pitchFamily="34" charset="0"/>
                        <a:ea typeface="Times New Roman"/>
                        <a:cs typeface="Arial" pitchFamily="34" charset="0"/>
                      </a:endParaRPr>
                    </a:p>
                  </a:txBody>
                  <a:tcPr marL="37892" marR="37892" marT="0" marB="0" anchor="b"/>
                </a:tc>
                <a:tc>
                  <a:txBody>
                    <a:bodyPr/>
                    <a:lstStyle/>
                    <a:p>
                      <a:pPr algn="ctr">
                        <a:lnSpc>
                          <a:spcPct val="115000"/>
                        </a:lnSpc>
                        <a:spcAft>
                          <a:spcPts val="0"/>
                        </a:spcAft>
                      </a:pPr>
                      <a:r>
                        <a:rPr lang="es-ES" sz="1600">
                          <a:effectLst/>
                        </a:rPr>
                        <a:t>%</a:t>
                      </a:r>
                      <a:endParaRPr lang="es-ES" sz="1600" b="1">
                        <a:effectLst/>
                        <a:latin typeface="Arial" pitchFamily="34" charset="0"/>
                        <a:ea typeface="Times New Roman"/>
                        <a:cs typeface="Arial" pitchFamily="34" charset="0"/>
                      </a:endParaRPr>
                    </a:p>
                  </a:txBody>
                  <a:tcPr marL="37892" marR="37892" marT="0" marB="0" anchor="b"/>
                </a:tc>
              </a:tr>
              <a:tr h="328756">
                <a:tc>
                  <a:txBody>
                    <a:bodyPr/>
                    <a:lstStyle/>
                    <a:p>
                      <a:pPr>
                        <a:lnSpc>
                          <a:spcPct val="115000"/>
                        </a:lnSpc>
                      </a:pPr>
                      <a:endParaRPr lang="es-ES" sz="1600" b="1" dirty="0">
                        <a:effectLst/>
                        <a:latin typeface="Arial" pitchFamily="34" charset="0"/>
                        <a:cs typeface="Arial" pitchFamily="34" charset="0"/>
                      </a:endParaRPr>
                    </a:p>
                  </a:txBody>
                  <a:tcPr marL="37892" marR="37892" marT="0" marB="0" anchor="b"/>
                </a:tc>
                <a:tc>
                  <a:txBody>
                    <a:bodyPr/>
                    <a:lstStyle/>
                    <a:p>
                      <a:pPr algn="ctr">
                        <a:lnSpc>
                          <a:spcPct val="115000"/>
                        </a:lnSpc>
                        <a:spcAft>
                          <a:spcPts val="0"/>
                        </a:spcAft>
                      </a:pPr>
                      <a:r>
                        <a:rPr lang="es-ES" sz="1600" dirty="0">
                          <a:effectLst/>
                        </a:rPr>
                        <a:t> (Dólares) </a:t>
                      </a:r>
                      <a:endParaRPr lang="es-ES" sz="1600" b="1" dirty="0">
                        <a:effectLst/>
                        <a:latin typeface="Arial" pitchFamily="34" charset="0"/>
                        <a:ea typeface="Times New Roman"/>
                        <a:cs typeface="Arial" pitchFamily="34" charset="0"/>
                      </a:endParaRPr>
                    </a:p>
                  </a:txBody>
                  <a:tcPr marL="37892" marR="37892" marT="0" marB="0" anchor="b"/>
                </a:tc>
                <a:tc>
                  <a:txBody>
                    <a:bodyPr/>
                    <a:lstStyle/>
                    <a:p>
                      <a:pPr>
                        <a:lnSpc>
                          <a:spcPct val="115000"/>
                        </a:lnSpc>
                      </a:pPr>
                      <a:endParaRPr lang="es-ES" sz="1600" b="1" dirty="0">
                        <a:effectLst/>
                        <a:latin typeface="Arial" pitchFamily="34" charset="0"/>
                        <a:cs typeface="Arial" pitchFamily="34" charset="0"/>
                      </a:endParaRPr>
                    </a:p>
                  </a:txBody>
                  <a:tcPr marL="37892" marR="37892" marT="0" marB="0" anchor="b"/>
                </a:tc>
              </a:tr>
              <a:tr h="297493">
                <a:tc>
                  <a:txBody>
                    <a:bodyPr/>
                    <a:lstStyle/>
                    <a:p>
                      <a:pPr>
                        <a:lnSpc>
                          <a:spcPct val="115000"/>
                        </a:lnSpc>
                        <a:spcAft>
                          <a:spcPts val="0"/>
                        </a:spcAft>
                      </a:pPr>
                      <a:r>
                        <a:rPr lang="es-ES" sz="1600" dirty="0">
                          <a:effectLst/>
                        </a:rPr>
                        <a:t>Inversión fija</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r">
                        <a:lnSpc>
                          <a:spcPct val="115000"/>
                        </a:lnSpc>
                        <a:spcAft>
                          <a:spcPts val="0"/>
                        </a:spcAft>
                      </a:pPr>
                      <a:r>
                        <a:rPr lang="es-ES" sz="1600" dirty="0">
                          <a:effectLst/>
                        </a:rPr>
                        <a:t> </a:t>
                      </a:r>
                      <a:r>
                        <a:rPr lang="es-ES" sz="1600" dirty="0" smtClean="0">
                          <a:effectLst/>
                        </a:rPr>
                        <a:t>1.023.540,00 </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ctr">
                        <a:lnSpc>
                          <a:spcPct val="115000"/>
                        </a:lnSpc>
                        <a:spcAft>
                          <a:spcPts val="0"/>
                        </a:spcAft>
                      </a:pPr>
                      <a:r>
                        <a:rPr lang="es-ES" sz="1600">
                          <a:effectLst/>
                        </a:rPr>
                        <a:t>93,49</a:t>
                      </a:r>
                      <a:endParaRPr lang="es-ES" sz="1600">
                        <a:effectLst/>
                        <a:latin typeface="Arial" pitchFamily="34" charset="0"/>
                        <a:ea typeface="Times New Roman"/>
                        <a:cs typeface="Arial" pitchFamily="34" charset="0"/>
                      </a:endParaRPr>
                    </a:p>
                  </a:txBody>
                  <a:tcPr marL="37892" marR="37892" marT="0" marB="0" anchor="b"/>
                </a:tc>
              </a:tr>
              <a:tr h="335012">
                <a:tc>
                  <a:txBody>
                    <a:bodyPr/>
                    <a:lstStyle/>
                    <a:p>
                      <a:pPr>
                        <a:lnSpc>
                          <a:spcPct val="115000"/>
                        </a:lnSpc>
                        <a:spcAft>
                          <a:spcPts val="0"/>
                        </a:spcAft>
                      </a:pPr>
                      <a:r>
                        <a:rPr lang="es-ES" sz="1600" dirty="0">
                          <a:effectLst/>
                        </a:rPr>
                        <a:t>Capital de operaciones</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r">
                        <a:lnSpc>
                          <a:spcPct val="115000"/>
                        </a:lnSpc>
                        <a:spcAft>
                          <a:spcPts val="0"/>
                        </a:spcAft>
                      </a:pPr>
                      <a:r>
                        <a:rPr lang="es-ES" sz="1600" dirty="0" smtClean="0">
                          <a:effectLst/>
                        </a:rPr>
                        <a:t>      </a:t>
                      </a:r>
                      <a:r>
                        <a:rPr lang="es-ES" sz="1600" dirty="0">
                          <a:effectLst/>
                        </a:rPr>
                        <a:t>71.307,67 </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ctr">
                        <a:lnSpc>
                          <a:spcPct val="115000"/>
                        </a:lnSpc>
                        <a:spcAft>
                          <a:spcPts val="0"/>
                        </a:spcAft>
                      </a:pPr>
                      <a:r>
                        <a:rPr lang="es-ES" sz="1600">
                          <a:effectLst/>
                        </a:rPr>
                        <a:t>6,51</a:t>
                      </a:r>
                      <a:endParaRPr lang="es-ES" sz="1600">
                        <a:effectLst/>
                        <a:latin typeface="Arial" pitchFamily="34" charset="0"/>
                        <a:ea typeface="Times New Roman"/>
                        <a:cs typeface="Arial" pitchFamily="34" charset="0"/>
                      </a:endParaRPr>
                    </a:p>
                  </a:txBody>
                  <a:tcPr marL="37892" marR="37892" marT="0" marB="0" anchor="b"/>
                </a:tc>
              </a:tr>
              <a:tr h="418765">
                <a:tc>
                  <a:txBody>
                    <a:bodyPr/>
                    <a:lstStyle/>
                    <a:p>
                      <a:pPr algn="r">
                        <a:lnSpc>
                          <a:spcPct val="115000"/>
                        </a:lnSpc>
                        <a:spcAft>
                          <a:spcPts val="0"/>
                        </a:spcAft>
                      </a:pPr>
                      <a:r>
                        <a:rPr lang="es-ES" sz="1600" dirty="0">
                          <a:effectLst/>
                        </a:rPr>
                        <a:t>INVERSIÓN TOTAL</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r">
                        <a:lnSpc>
                          <a:spcPct val="115000"/>
                        </a:lnSpc>
                        <a:spcAft>
                          <a:spcPts val="0"/>
                        </a:spcAft>
                      </a:pPr>
                      <a:r>
                        <a:rPr lang="es-ES" sz="1600" dirty="0">
                          <a:effectLst/>
                        </a:rPr>
                        <a:t> </a:t>
                      </a:r>
                      <a:r>
                        <a:rPr lang="es-ES" sz="1600" dirty="0" smtClean="0">
                          <a:effectLst/>
                        </a:rPr>
                        <a:t>1.094.847,67 </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ctr">
                        <a:lnSpc>
                          <a:spcPct val="115000"/>
                        </a:lnSpc>
                        <a:spcAft>
                          <a:spcPts val="0"/>
                        </a:spcAft>
                      </a:pPr>
                      <a:r>
                        <a:rPr lang="es-ES" sz="1600" dirty="0">
                          <a:effectLst/>
                        </a:rPr>
                        <a:t>100,00</a:t>
                      </a:r>
                      <a:endParaRPr lang="es-ES" sz="1600" dirty="0">
                        <a:effectLst/>
                        <a:latin typeface="Arial" pitchFamily="34" charset="0"/>
                        <a:ea typeface="Times New Roman"/>
                        <a:cs typeface="Arial" pitchFamily="34" charset="0"/>
                      </a:endParaRPr>
                    </a:p>
                  </a:txBody>
                  <a:tcPr marL="37892" marR="37892" marT="0" marB="0" anchor="b"/>
                </a:tc>
              </a:tr>
              <a:tr h="418765">
                <a:tc>
                  <a:txBody>
                    <a:bodyPr/>
                    <a:lstStyle/>
                    <a:p>
                      <a:pPr algn="r">
                        <a:lnSpc>
                          <a:spcPct val="115000"/>
                        </a:lnSpc>
                        <a:spcAft>
                          <a:spcPts val="0"/>
                        </a:spcAft>
                      </a:pPr>
                      <a:r>
                        <a:rPr lang="es-ES" sz="1600" dirty="0">
                          <a:effectLst/>
                        </a:rPr>
                        <a:t>CAPITAL PROPIO</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r">
                        <a:lnSpc>
                          <a:spcPct val="115000"/>
                        </a:lnSpc>
                        <a:spcAft>
                          <a:spcPts val="0"/>
                        </a:spcAft>
                      </a:pPr>
                      <a:r>
                        <a:rPr lang="es-ES" sz="1600" dirty="0">
                          <a:effectLst/>
                        </a:rPr>
                        <a:t> </a:t>
                      </a:r>
                      <a:r>
                        <a:rPr lang="es-ES" sz="1600" dirty="0" smtClean="0">
                          <a:effectLst/>
                        </a:rPr>
                        <a:t>  </a:t>
                      </a:r>
                      <a:r>
                        <a:rPr lang="es-ES" sz="1600" dirty="0">
                          <a:effectLst/>
                        </a:rPr>
                        <a:t>100.000,00 </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ctr">
                        <a:lnSpc>
                          <a:spcPct val="115000"/>
                        </a:lnSpc>
                        <a:spcAft>
                          <a:spcPts val="0"/>
                        </a:spcAft>
                      </a:pPr>
                      <a:r>
                        <a:rPr lang="es-ES" sz="1600" dirty="0">
                          <a:effectLst/>
                        </a:rPr>
                        <a:t>9,13</a:t>
                      </a:r>
                      <a:endParaRPr lang="es-ES" sz="1600" dirty="0">
                        <a:effectLst/>
                        <a:latin typeface="Arial" pitchFamily="34" charset="0"/>
                        <a:ea typeface="Times New Roman"/>
                        <a:cs typeface="Arial" pitchFamily="34" charset="0"/>
                      </a:endParaRPr>
                    </a:p>
                  </a:txBody>
                  <a:tcPr marL="37892" marR="37892" marT="0" marB="0" anchor="b"/>
                </a:tc>
              </a:tr>
              <a:tr h="418765">
                <a:tc>
                  <a:txBody>
                    <a:bodyPr/>
                    <a:lstStyle/>
                    <a:p>
                      <a:pPr algn="r">
                        <a:lnSpc>
                          <a:spcPct val="115000"/>
                        </a:lnSpc>
                        <a:spcAft>
                          <a:spcPts val="0"/>
                        </a:spcAft>
                      </a:pPr>
                      <a:r>
                        <a:rPr lang="es-ES" sz="1600" dirty="0">
                          <a:effectLst/>
                          <a:hlinkClick r:id="rId2" action="ppaction://hlinkfile"/>
                        </a:rPr>
                        <a:t>PRÉSTAMO BANCARIO</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r">
                        <a:lnSpc>
                          <a:spcPct val="115000"/>
                        </a:lnSpc>
                        <a:spcAft>
                          <a:spcPts val="0"/>
                        </a:spcAft>
                      </a:pPr>
                      <a:r>
                        <a:rPr lang="es-ES" sz="1600" dirty="0">
                          <a:effectLst/>
                        </a:rPr>
                        <a:t> </a:t>
                      </a:r>
                      <a:r>
                        <a:rPr lang="es-ES" sz="1600" dirty="0" smtClean="0">
                          <a:effectLst/>
                        </a:rPr>
                        <a:t> </a:t>
                      </a:r>
                      <a:r>
                        <a:rPr lang="es-ES" sz="1600" dirty="0">
                          <a:effectLst/>
                        </a:rPr>
                        <a:t>200.000,00 </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ctr">
                        <a:lnSpc>
                          <a:spcPct val="115000"/>
                        </a:lnSpc>
                        <a:spcAft>
                          <a:spcPts val="0"/>
                        </a:spcAft>
                      </a:pPr>
                      <a:r>
                        <a:rPr lang="es-ES" sz="1600" dirty="0">
                          <a:effectLst/>
                        </a:rPr>
                        <a:t>18,27</a:t>
                      </a:r>
                      <a:endParaRPr lang="es-ES" sz="1600" dirty="0">
                        <a:effectLst/>
                        <a:latin typeface="Arial" pitchFamily="34" charset="0"/>
                        <a:ea typeface="Times New Roman"/>
                        <a:cs typeface="Arial" pitchFamily="34" charset="0"/>
                      </a:endParaRPr>
                    </a:p>
                  </a:txBody>
                  <a:tcPr marL="37892" marR="37892" marT="0" marB="0" anchor="b"/>
                </a:tc>
              </a:tr>
              <a:tr h="477278">
                <a:tc>
                  <a:txBody>
                    <a:bodyPr/>
                    <a:lstStyle/>
                    <a:p>
                      <a:pPr algn="r">
                        <a:lnSpc>
                          <a:spcPct val="115000"/>
                        </a:lnSpc>
                        <a:spcAft>
                          <a:spcPts val="0"/>
                        </a:spcAft>
                      </a:pPr>
                      <a:r>
                        <a:rPr lang="es-ES" sz="1600" dirty="0">
                          <a:effectLst/>
                        </a:rPr>
                        <a:t>FINANCIAMIENTO CONSEJO PROVINCIAL DE BOLÍVAR</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r">
                        <a:lnSpc>
                          <a:spcPct val="115000"/>
                        </a:lnSpc>
                        <a:spcAft>
                          <a:spcPts val="0"/>
                        </a:spcAft>
                      </a:pPr>
                      <a:r>
                        <a:rPr lang="es-ES" sz="1600" dirty="0" smtClean="0">
                          <a:effectLst/>
                        </a:rPr>
                        <a:t> </a:t>
                      </a:r>
                      <a:r>
                        <a:rPr lang="es-ES" sz="1600" dirty="0">
                          <a:effectLst/>
                        </a:rPr>
                        <a:t>794.847,67 </a:t>
                      </a:r>
                      <a:endParaRPr lang="es-ES" sz="1600" dirty="0">
                        <a:effectLst/>
                        <a:latin typeface="Arial" pitchFamily="34" charset="0"/>
                        <a:ea typeface="Times New Roman"/>
                        <a:cs typeface="Arial" pitchFamily="34" charset="0"/>
                      </a:endParaRPr>
                    </a:p>
                  </a:txBody>
                  <a:tcPr marL="37892" marR="37892" marT="0" marB="0" anchor="b"/>
                </a:tc>
                <a:tc>
                  <a:txBody>
                    <a:bodyPr/>
                    <a:lstStyle/>
                    <a:p>
                      <a:pPr algn="ctr">
                        <a:lnSpc>
                          <a:spcPct val="115000"/>
                        </a:lnSpc>
                        <a:spcAft>
                          <a:spcPts val="0"/>
                        </a:spcAft>
                      </a:pPr>
                      <a:r>
                        <a:rPr lang="es-ES" sz="1600" dirty="0">
                          <a:effectLst/>
                        </a:rPr>
                        <a:t>72,60</a:t>
                      </a:r>
                      <a:endParaRPr lang="es-ES" sz="1600" dirty="0">
                        <a:effectLst/>
                        <a:latin typeface="Arial" pitchFamily="34" charset="0"/>
                        <a:ea typeface="Times New Roman"/>
                        <a:cs typeface="Arial" pitchFamily="34" charset="0"/>
                      </a:endParaRPr>
                    </a:p>
                  </a:txBody>
                  <a:tcPr marL="37892" marR="37892" marT="0" marB="0" anchor="b"/>
                </a:tc>
              </a:tr>
            </a:tbl>
          </a:graphicData>
        </a:graphic>
      </p:graphicFrame>
      <p:pic>
        <p:nvPicPr>
          <p:cNvPr id="5" name="Picture 3" descr="C:\Users\Andres\AppData\Local\Microsoft\Windows\Temporary Internet Files\Content.IE5\YPVU8WU0\MC900432605[1].png">
            <a:hlinkClick r:id="rId3" action="ppaction://hlinkfile"/>
          </p:cNvPr>
          <p:cNvPicPr>
            <a:picLocks noChangeAspect="1" noChangeArrowheads="1"/>
          </p:cNvPicPr>
          <p:nvPr/>
        </p:nvPicPr>
        <p:blipFill>
          <a:blip r:embed="rId4" cstate="print"/>
          <a:srcRect/>
          <a:stretch>
            <a:fillRect/>
          </a:stretch>
        </p:blipFill>
        <p:spPr bwMode="auto">
          <a:xfrm>
            <a:off x="785786" y="2428868"/>
            <a:ext cx="611560" cy="611560"/>
          </a:xfrm>
          <a:prstGeom prst="rect">
            <a:avLst/>
          </a:prstGeom>
          <a:noFill/>
        </p:spPr>
      </p:pic>
    </p:spTree>
    <p:extLst>
      <p:ext uri="{BB962C8B-B14F-4D97-AF65-F5344CB8AC3E}">
        <p14:creationId xmlns:p14="http://schemas.microsoft.com/office/powerpoint/2010/main" xmlns="" val="14134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Estado de Situación Inicial</a:t>
            </a:r>
            <a:endParaRPr lang="es-ES" dirty="0"/>
          </a:p>
        </p:txBody>
      </p:sp>
      <p:pic>
        <p:nvPicPr>
          <p:cNvPr id="5" name="4 Imagen"/>
          <p:cNvPicPr/>
          <p:nvPr/>
        </p:nvPicPr>
        <p:blipFill rotWithShape="1">
          <a:blip r:embed="rId2" cstate="print"/>
          <a:srcRect l="1942" t="27684" r="39087" b="15819"/>
          <a:stretch/>
        </p:blipFill>
        <p:spPr bwMode="auto">
          <a:xfrm>
            <a:off x="899592" y="1484784"/>
            <a:ext cx="7488832"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053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14290"/>
            <a:ext cx="8229600" cy="1252728"/>
          </a:xfrm>
        </p:spPr>
        <p:txBody>
          <a:bodyPr/>
          <a:lstStyle/>
          <a:p>
            <a:r>
              <a:rPr lang="es-ES" dirty="0" smtClean="0"/>
              <a:t>Ingresos Presupuestados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xmlns="" val="1101173685"/>
              </p:ext>
            </p:extLst>
          </p:nvPr>
        </p:nvGraphicFramePr>
        <p:xfrm>
          <a:off x="428596" y="1714488"/>
          <a:ext cx="8215370" cy="4071966"/>
        </p:xfrm>
        <a:graphic>
          <a:graphicData uri="http://schemas.openxmlformats.org/drawingml/2006/table">
            <a:tbl>
              <a:tblPr firstRow="1" firstCol="1" bandRow="1">
                <a:tableStyleId>{21E4AEA4-8DFA-4A89-87EB-49C32662AFE0}</a:tableStyleId>
              </a:tblPr>
              <a:tblGrid>
                <a:gridCol w="4429156"/>
                <a:gridCol w="866258"/>
                <a:gridCol w="1520675"/>
                <a:gridCol w="1399281"/>
              </a:tblGrid>
              <a:tr h="351762">
                <a:tc>
                  <a:txBody>
                    <a:bodyPr/>
                    <a:lstStyle/>
                    <a:p>
                      <a:pPr>
                        <a:lnSpc>
                          <a:spcPct val="115000"/>
                        </a:lnSpc>
                        <a:spcAft>
                          <a:spcPts val="0"/>
                        </a:spcAft>
                      </a:pPr>
                      <a:r>
                        <a:rPr lang="es-ES" sz="1200" dirty="0">
                          <a:effectLst/>
                          <a:latin typeface="Arial" pitchFamily="34" charset="0"/>
                          <a:cs typeface="Arial" pitchFamily="34" charset="0"/>
                        </a:rPr>
                        <a:t>SERVICIO (S)</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ctr">
                        <a:lnSpc>
                          <a:spcPct val="115000"/>
                        </a:lnSpc>
                        <a:spcAft>
                          <a:spcPts val="0"/>
                        </a:spcAft>
                      </a:pPr>
                      <a:r>
                        <a:rPr lang="es-ES" sz="1200" dirty="0">
                          <a:effectLst/>
                          <a:latin typeface="Arial" pitchFamily="34" charset="0"/>
                          <a:cs typeface="Arial" pitchFamily="34" charset="0"/>
                        </a:rPr>
                        <a:t>Cantidad</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ctr">
                        <a:lnSpc>
                          <a:spcPct val="115000"/>
                        </a:lnSpc>
                        <a:spcAft>
                          <a:spcPts val="0"/>
                        </a:spcAft>
                      </a:pPr>
                      <a:r>
                        <a:rPr lang="es-ES" sz="1200" dirty="0">
                          <a:effectLst/>
                          <a:latin typeface="Arial" pitchFamily="34" charset="0"/>
                          <a:cs typeface="Arial" pitchFamily="34" charset="0"/>
                        </a:rPr>
                        <a:t> Valor Unitario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ctr">
                        <a:lnSpc>
                          <a:spcPct val="115000"/>
                        </a:lnSpc>
                        <a:spcAft>
                          <a:spcPts val="0"/>
                        </a:spcAft>
                      </a:pPr>
                      <a:r>
                        <a:rPr lang="es-ES" sz="1200" dirty="0">
                          <a:effectLst/>
                          <a:latin typeface="Arial" pitchFamily="34" charset="0"/>
                          <a:cs typeface="Arial" pitchFamily="34" charset="0"/>
                        </a:rPr>
                        <a:t> Valor Total Anual </a:t>
                      </a:r>
                      <a:endParaRPr lang="es-ES" sz="1200" dirty="0">
                        <a:effectLst/>
                        <a:latin typeface="Arial" pitchFamily="34" charset="0"/>
                        <a:ea typeface="Times New Roman"/>
                        <a:cs typeface="Arial" pitchFamily="34" charset="0"/>
                      </a:endParaRPr>
                    </a:p>
                  </a:txBody>
                  <a:tcPr marL="16801" marR="16801" marT="0" marB="0" anchor="b"/>
                </a:tc>
              </a:tr>
              <a:tr h="198488">
                <a:tc>
                  <a:txBody>
                    <a:bodyPr/>
                    <a:lstStyle/>
                    <a:p>
                      <a:pPr>
                        <a:lnSpc>
                          <a:spcPct val="115000"/>
                        </a:lnSpc>
                        <a:spcAft>
                          <a:spcPts val="0"/>
                        </a:spcAft>
                      </a:pPr>
                      <a:r>
                        <a:rPr lang="es-ES" sz="1200" dirty="0">
                          <a:effectLst/>
                          <a:latin typeface="Arial" pitchFamily="34" charset="0"/>
                          <a:cs typeface="Arial" pitchFamily="34" charset="0"/>
                        </a:rPr>
                        <a:t>Asesoría (cada una)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240</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 $      300,00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 $      72.000,00 </a:t>
                      </a:r>
                      <a:endParaRPr lang="es-ES" sz="1200" dirty="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Alquiler 2 montacargas 2,5 ton (horas)</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7.680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 $        30,00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230.400,00 </a:t>
                      </a:r>
                      <a:endParaRPr lang="es-ES" sz="1200">
                        <a:effectLst/>
                        <a:latin typeface="Arial" pitchFamily="34" charset="0"/>
                        <a:ea typeface="Times New Roman"/>
                        <a:cs typeface="Arial" pitchFamily="34" charset="0"/>
                      </a:endParaRPr>
                    </a:p>
                  </a:txBody>
                  <a:tcPr marL="16801" marR="16801" marT="0" marB="0" anchor="b"/>
                </a:tc>
              </a:tr>
              <a:tr h="238781">
                <a:tc>
                  <a:txBody>
                    <a:bodyPr/>
                    <a:lstStyle/>
                    <a:p>
                      <a:pPr>
                        <a:lnSpc>
                          <a:spcPct val="115000"/>
                        </a:lnSpc>
                        <a:spcAft>
                          <a:spcPts val="0"/>
                        </a:spcAft>
                      </a:pPr>
                      <a:r>
                        <a:rPr lang="es-ES" sz="1200" dirty="0">
                          <a:effectLst/>
                          <a:latin typeface="Arial" pitchFamily="34" charset="0"/>
                          <a:cs typeface="Arial" pitchFamily="34" charset="0"/>
                        </a:rPr>
                        <a:t>Alquiler 1 montacargas 1,5 ton (horas)</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3.840</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 $        25,00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96.000,00 </a:t>
                      </a:r>
                      <a:endParaRPr lang="es-ES" sz="1200">
                        <a:effectLst/>
                        <a:latin typeface="Arial" pitchFamily="34" charset="0"/>
                        <a:ea typeface="Times New Roman"/>
                        <a:cs typeface="Arial" pitchFamily="34" charset="0"/>
                      </a:endParaRPr>
                    </a:p>
                  </a:txBody>
                  <a:tcPr marL="16801" marR="16801" marT="0" marB="0" anchor="b"/>
                </a:tc>
              </a:tr>
              <a:tr h="161508">
                <a:tc>
                  <a:txBody>
                    <a:bodyPr/>
                    <a:lstStyle/>
                    <a:p>
                      <a:pPr>
                        <a:lnSpc>
                          <a:spcPct val="115000"/>
                        </a:lnSpc>
                        <a:spcAft>
                          <a:spcPts val="0"/>
                        </a:spcAft>
                      </a:pPr>
                      <a:r>
                        <a:rPr lang="es-ES" sz="1200" dirty="0">
                          <a:effectLst/>
                          <a:latin typeface="Arial" pitchFamily="34" charset="0"/>
                          <a:cs typeface="Arial" pitchFamily="34" charset="0"/>
                        </a:rPr>
                        <a:t>Calificación, renovación, </a:t>
                      </a:r>
                      <a:r>
                        <a:rPr lang="es-ES" sz="1200" dirty="0" smtClean="0">
                          <a:effectLst/>
                          <a:latin typeface="Arial" pitchFamily="34" charset="0"/>
                          <a:cs typeface="Arial" pitchFamily="34" charset="0"/>
                        </a:rPr>
                        <a:t> </a:t>
                      </a:r>
                      <a:r>
                        <a:rPr lang="es-ES" sz="1200" dirty="0">
                          <a:effectLst/>
                          <a:latin typeface="Arial" pitchFamily="34" charset="0"/>
                          <a:cs typeface="Arial" pitchFamily="34" charset="0"/>
                        </a:rPr>
                        <a:t>razón social (cada vez)</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5</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240,00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1.200,00 </a:t>
                      </a:r>
                      <a:endParaRPr lang="es-ES" sz="1200">
                        <a:effectLst/>
                        <a:latin typeface="Arial" pitchFamily="34" charset="0"/>
                        <a:ea typeface="Times New Roman"/>
                        <a:cs typeface="Arial" pitchFamily="34" charset="0"/>
                      </a:endParaRPr>
                    </a:p>
                  </a:txBody>
                  <a:tcPr marL="16801" marR="16801" marT="0" marB="0" anchor="b"/>
                </a:tc>
              </a:tr>
              <a:tr h="175469">
                <a:tc>
                  <a:txBody>
                    <a:bodyPr/>
                    <a:lstStyle/>
                    <a:p>
                      <a:pPr>
                        <a:lnSpc>
                          <a:spcPct val="115000"/>
                        </a:lnSpc>
                        <a:spcAft>
                          <a:spcPts val="0"/>
                        </a:spcAft>
                      </a:pPr>
                      <a:r>
                        <a:rPr lang="es-ES" sz="1200" dirty="0">
                          <a:effectLst/>
                          <a:latin typeface="Arial" pitchFamily="34" charset="0"/>
                          <a:cs typeface="Arial" pitchFamily="34" charset="0"/>
                        </a:rPr>
                        <a:t>Arriendo galpones (cada m2)</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18.300</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3,00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54.900,00 </a:t>
                      </a:r>
                      <a:endParaRPr lang="es-ES" sz="1200">
                        <a:effectLst/>
                        <a:latin typeface="Arial" pitchFamily="34" charset="0"/>
                        <a:ea typeface="Times New Roman"/>
                        <a:cs typeface="Arial" pitchFamily="34" charset="0"/>
                      </a:endParaRPr>
                    </a:p>
                  </a:txBody>
                  <a:tcPr marL="16801" marR="16801" marT="0" marB="0" anchor="b"/>
                </a:tc>
              </a:tr>
              <a:tr h="175469">
                <a:tc>
                  <a:txBody>
                    <a:bodyPr/>
                    <a:lstStyle/>
                    <a:p>
                      <a:pPr>
                        <a:lnSpc>
                          <a:spcPct val="115000"/>
                        </a:lnSpc>
                        <a:spcAft>
                          <a:spcPts val="0"/>
                        </a:spcAft>
                      </a:pPr>
                      <a:r>
                        <a:rPr lang="es-ES" sz="1200" dirty="0">
                          <a:effectLst/>
                          <a:latin typeface="Arial" pitchFamily="34" charset="0"/>
                          <a:cs typeface="Arial" pitchFamily="34" charset="0"/>
                        </a:rPr>
                        <a:t>Cuadrilla (horas)</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30.720</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3,00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92.160,00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Servicio de guardianía (turnos)</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3.360</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20,00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67.200,00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Servicio de transporte interno (número de viajes)</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720</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310,00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223.200,00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Servicio de alimentación (cantidad de </a:t>
                      </a:r>
                      <a:r>
                        <a:rPr lang="es-ES" sz="1200" dirty="0" err="1">
                          <a:effectLst/>
                          <a:latin typeface="Arial" pitchFamily="34" charset="0"/>
                          <a:cs typeface="Arial" pitchFamily="34" charset="0"/>
                        </a:rPr>
                        <a:t>menus</a:t>
                      </a:r>
                      <a:r>
                        <a:rPr lang="es-ES" sz="1200" dirty="0">
                          <a:effectLst/>
                          <a:latin typeface="Arial" pitchFamily="34" charset="0"/>
                          <a:cs typeface="Arial" pitchFamily="34" charset="0"/>
                        </a:rPr>
                        <a:t>)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62.400</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1,80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112.320,00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Agua potable (m3)</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164.580</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 $          0,25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41.145,00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Telefonía convencional (cada línea)</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60</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 $      130,00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7.800,00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Internet (</a:t>
                      </a:r>
                      <a:r>
                        <a:rPr lang="es-ES" sz="1200" dirty="0" err="1">
                          <a:effectLst/>
                          <a:latin typeface="Arial" pitchFamily="34" charset="0"/>
                          <a:cs typeface="Arial" pitchFamily="34" charset="0"/>
                        </a:rPr>
                        <a:t>Mb.p</a:t>
                      </a:r>
                      <a:r>
                        <a:rPr lang="es-ES" sz="1200" dirty="0">
                          <a:effectLst/>
                          <a:latin typeface="Arial" pitchFamily="34" charset="0"/>
                          <a:cs typeface="Arial" pitchFamily="34" charset="0"/>
                        </a:rPr>
                        <a:t>/s)</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92.160</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0,29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26.726,40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Venta de sistemas informáticos (cada uno)</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5</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3.000,00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15.000,00 </a:t>
                      </a:r>
                      <a:endParaRPr lang="es-ES" sz="1200">
                        <a:effectLst/>
                        <a:latin typeface="Arial" pitchFamily="34" charset="0"/>
                        <a:ea typeface="Times New Roman"/>
                        <a:cs typeface="Arial" pitchFamily="34" charset="0"/>
                      </a:endParaRPr>
                    </a:p>
                  </a:txBody>
                  <a:tcPr marL="16801" marR="16801" marT="0" marB="0" anchor="b"/>
                </a:tc>
              </a:tr>
              <a:tr h="181581">
                <a:tc>
                  <a:txBody>
                    <a:bodyPr/>
                    <a:lstStyle/>
                    <a:p>
                      <a:pPr>
                        <a:lnSpc>
                          <a:spcPct val="115000"/>
                        </a:lnSpc>
                        <a:spcAft>
                          <a:spcPts val="0"/>
                        </a:spcAft>
                      </a:pPr>
                      <a:r>
                        <a:rPr lang="es-ES" sz="1200" dirty="0">
                          <a:effectLst/>
                          <a:latin typeface="Arial" pitchFamily="34" charset="0"/>
                          <a:cs typeface="Arial" pitchFamily="34" charset="0"/>
                        </a:rPr>
                        <a:t>Arriendo local para empresa bancaria (cada arriendo)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12</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150,00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1.800,00 </a:t>
                      </a:r>
                      <a:endParaRPr lang="es-ES" sz="1200">
                        <a:effectLst/>
                        <a:latin typeface="Arial" pitchFamily="34" charset="0"/>
                        <a:ea typeface="Times New Roman"/>
                        <a:cs typeface="Arial" pitchFamily="34" charset="0"/>
                      </a:endParaRPr>
                    </a:p>
                  </a:txBody>
                  <a:tcPr marL="16801" marR="16801" marT="0" marB="0" anchor="b"/>
                </a:tc>
              </a:tr>
              <a:tr h="367204">
                <a:tc>
                  <a:txBody>
                    <a:bodyPr/>
                    <a:lstStyle/>
                    <a:p>
                      <a:pPr>
                        <a:lnSpc>
                          <a:spcPct val="115000"/>
                        </a:lnSpc>
                        <a:spcAft>
                          <a:spcPts val="0"/>
                        </a:spcAft>
                      </a:pPr>
                      <a:r>
                        <a:rPr lang="es-ES" sz="1200" dirty="0">
                          <a:effectLst/>
                          <a:latin typeface="Arial" pitchFamily="34" charset="0"/>
                          <a:cs typeface="Arial" pitchFamily="34" charset="0"/>
                        </a:rPr>
                        <a:t>Arriendo local para empresa de </a:t>
                      </a:r>
                    </a:p>
                    <a:p>
                      <a:pPr>
                        <a:lnSpc>
                          <a:spcPct val="115000"/>
                        </a:lnSpc>
                        <a:spcAft>
                          <a:spcPts val="0"/>
                        </a:spcAft>
                      </a:pPr>
                      <a:r>
                        <a:rPr lang="es-ES" sz="1200" dirty="0">
                          <a:effectLst/>
                          <a:latin typeface="Arial" pitchFamily="34" charset="0"/>
                          <a:cs typeface="Arial" pitchFamily="34" charset="0"/>
                        </a:rPr>
                        <a:t>Transporte (cada arriendo)  </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12</a:t>
                      </a:r>
                      <a:endParaRPr lang="es-ES" sz="1200" dirty="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100,00 </a:t>
                      </a:r>
                      <a:endParaRPr lang="es-ES" sz="1200">
                        <a:effectLst/>
                        <a:latin typeface="Arial" pitchFamily="34" charset="0"/>
                        <a:ea typeface="Times New Roman"/>
                        <a:cs typeface="Arial" pitchFamily="34" charset="0"/>
                      </a:endParaRPr>
                    </a:p>
                  </a:txBody>
                  <a:tcPr marL="16801" marR="16801" marT="0" marB="0" anchor="b"/>
                </a:tc>
                <a:tc>
                  <a:txBody>
                    <a:bodyPr/>
                    <a:lstStyle/>
                    <a:p>
                      <a:pPr algn="r">
                        <a:lnSpc>
                          <a:spcPct val="115000"/>
                        </a:lnSpc>
                        <a:spcAft>
                          <a:spcPts val="0"/>
                        </a:spcAft>
                      </a:pPr>
                      <a:r>
                        <a:rPr lang="es-ES" sz="1200">
                          <a:effectLst/>
                          <a:latin typeface="Arial" pitchFamily="34" charset="0"/>
                          <a:cs typeface="Arial" pitchFamily="34" charset="0"/>
                        </a:rPr>
                        <a:t> $        1.200,00 </a:t>
                      </a:r>
                      <a:endParaRPr lang="es-ES" sz="1200">
                        <a:effectLst/>
                        <a:latin typeface="Arial" pitchFamily="34" charset="0"/>
                        <a:ea typeface="Times New Roman"/>
                        <a:cs typeface="Arial" pitchFamily="34" charset="0"/>
                      </a:endParaRPr>
                    </a:p>
                  </a:txBody>
                  <a:tcPr marL="16801" marR="16801" marT="0" marB="0" anchor="b"/>
                </a:tc>
              </a:tr>
              <a:tr h="326743">
                <a:tc>
                  <a:txBody>
                    <a:bodyPr/>
                    <a:lstStyle/>
                    <a:p>
                      <a:pPr algn="r">
                        <a:lnSpc>
                          <a:spcPct val="115000"/>
                        </a:lnSpc>
                        <a:spcAft>
                          <a:spcPts val="0"/>
                        </a:spcAft>
                      </a:pPr>
                      <a:r>
                        <a:rPr lang="es-ES" sz="1200" dirty="0">
                          <a:effectLst/>
                          <a:latin typeface="Arial" pitchFamily="34" charset="0"/>
                          <a:cs typeface="Arial" pitchFamily="34" charset="0"/>
                        </a:rPr>
                        <a:t>TOTAL</a:t>
                      </a:r>
                      <a:endParaRPr lang="es-ES" sz="1200" dirty="0">
                        <a:effectLst/>
                        <a:latin typeface="Arial" pitchFamily="34" charset="0"/>
                        <a:ea typeface="Times New Roman"/>
                        <a:cs typeface="Arial" pitchFamily="34" charset="0"/>
                      </a:endParaRPr>
                    </a:p>
                  </a:txBody>
                  <a:tcPr marL="16801" marR="16801" marT="0" marB="0" anchor="b"/>
                </a:tc>
                <a:tc>
                  <a:txBody>
                    <a:bodyPr/>
                    <a:lstStyle/>
                    <a:p>
                      <a:pPr>
                        <a:lnSpc>
                          <a:spcPct val="115000"/>
                        </a:lnSpc>
                      </a:pPr>
                      <a:endParaRPr lang="es-ES" sz="1200">
                        <a:effectLst/>
                        <a:latin typeface="Arial" pitchFamily="34" charset="0"/>
                        <a:cs typeface="Arial" pitchFamily="34" charset="0"/>
                      </a:endParaRPr>
                    </a:p>
                  </a:txBody>
                  <a:tcPr marL="16801" marR="16801" marT="0" marB="0" anchor="b"/>
                </a:tc>
                <a:tc>
                  <a:txBody>
                    <a:bodyPr/>
                    <a:lstStyle/>
                    <a:p>
                      <a:pPr>
                        <a:lnSpc>
                          <a:spcPct val="115000"/>
                        </a:lnSpc>
                      </a:pPr>
                      <a:endParaRPr lang="es-ES" sz="1200" dirty="0">
                        <a:effectLst/>
                        <a:latin typeface="Arial" pitchFamily="34" charset="0"/>
                        <a:cs typeface="Arial" pitchFamily="34" charset="0"/>
                      </a:endParaRPr>
                    </a:p>
                  </a:txBody>
                  <a:tcPr marL="16801" marR="16801" marT="0" marB="0" anchor="b"/>
                </a:tc>
                <a:tc>
                  <a:txBody>
                    <a:bodyPr/>
                    <a:lstStyle/>
                    <a:p>
                      <a:pPr algn="r">
                        <a:lnSpc>
                          <a:spcPct val="115000"/>
                        </a:lnSpc>
                        <a:spcAft>
                          <a:spcPts val="0"/>
                        </a:spcAft>
                      </a:pPr>
                      <a:r>
                        <a:rPr lang="es-ES" sz="1200" dirty="0">
                          <a:effectLst/>
                          <a:latin typeface="Arial" pitchFamily="34" charset="0"/>
                          <a:cs typeface="Arial" pitchFamily="34" charset="0"/>
                        </a:rPr>
                        <a:t> $  1.043.051,40 </a:t>
                      </a:r>
                      <a:endParaRPr lang="es-ES" sz="1200" dirty="0">
                        <a:effectLst/>
                        <a:latin typeface="Arial" pitchFamily="34" charset="0"/>
                        <a:ea typeface="Times New Roman"/>
                        <a:cs typeface="Arial" pitchFamily="34" charset="0"/>
                      </a:endParaRPr>
                    </a:p>
                  </a:txBody>
                  <a:tcPr marL="16801" marR="16801" marT="0" marB="0" anchor="b"/>
                </a:tc>
              </a:tr>
            </a:tbl>
          </a:graphicData>
        </a:graphic>
      </p:graphicFrame>
      <p:pic>
        <p:nvPicPr>
          <p:cNvPr id="4" name="Picture 2" descr="C:\Users\Andres\AppData\Local\Microsoft\Windows\Temporary Internet Files\Content.IE5\DPHZ8KV7\MC900442132[1].png">
            <a:hlinkClick r:id="rId2" action="ppaction://hlinkfile"/>
          </p:cNvPr>
          <p:cNvPicPr>
            <a:picLocks noChangeAspect="1" noChangeArrowheads="1"/>
          </p:cNvPicPr>
          <p:nvPr/>
        </p:nvPicPr>
        <p:blipFill>
          <a:blip r:embed="rId3" cstate="print"/>
          <a:srcRect/>
          <a:stretch>
            <a:fillRect/>
          </a:stretch>
        </p:blipFill>
        <p:spPr bwMode="auto">
          <a:xfrm>
            <a:off x="3851920" y="5949280"/>
            <a:ext cx="591739" cy="576064"/>
          </a:xfrm>
          <a:prstGeom prst="rect">
            <a:avLst/>
          </a:prstGeom>
          <a:noFill/>
        </p:spPr>
      </p:pic>
    </p:spTree>
    <p:extLst>
      <p:ext uri="{BB962C8B-B14F-4D97-AF65-F5344CB8AC3E}">
        <p14:creationId xmlns:p14="http://schemas.microsoft.com/office/powerpoint/2010/main" xmlns="" val="22200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Costos por prestación de servicios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xmlns="" val="1096976945"/>
              </p:ext>
            </p:extLst>
          </p:nvPr>
        </p:nvGraphicFramePr>
        <p:xfrm>
          <a:off x="285720" y="1928802"/>
          <a:ext cx="8414826" cy="3087215"/>
        </p:xfrm>
        <a:graphic>
          <a:graphicData uri="http://schemas.openxmlformats.org/drawingml/2006/table">
            <a:tbl>
              <a:tblPr firstRow="1" firstCol="1" bandRow="1">
                <a:tableStyleId>{21E4AEA4-8DFA-4A89-87EB-49C32662AFE0}</a:tableStyleId>
              </a:tblPr>
              <a:tblGrid>
                <a:gridCol w="5044992"/>
                <a:gridCol w="2139011"/>
                <a:gridCol w="1230823"/>
              </a:tblGrid>
              <a:tr h="249746">
                <a:tc>
                  <a:txBody>
                    <a:bodyPr/>
                    <a:lstStyle/>
                    <a:p>
                      <a:pPr>
                        <a:lnSpc>
                          <a:spcPct val="115000"/>
                        </a:lnSpc>
                      </a:pPr>
                      <a:endParaRPr lang="es-ES" sz="1200" dirty="0">
                        <a:effectLst/>
                        <a:latin typeface="Arial" pitchFamily="34" charset="0"/>
                        <a:cs typeface="Arial" pitchFamily="34" charset="0"/>
                      </a:endParaRPr>
                    </a:p>
                  </a:txBody>
                  <a:tcPr marL="31715" marR="31715" marT="0" marB="0" anchor="b"/>
                </a:tc>
                <a:tc>
                  <a:txBody>
                    <a:bodyPr/>
                    <a:lstStyle/>
                    <a:p>
                      <a:pPr algn="ctr">
                        <a:lnSpc>
                          <a:spcPct val="115000"/>
                        </a:lnSpc>
                        <a:spcAft>
                          <a:spcPts val="0"/>
                        </a:spcAft>
                      </a:pPr>
                      <a:r>
                        <a:rPr lang="es-ES" sz="1200" dirty="0">
                          <a:effectLst/>
                          <a:latin typeface="Arial" pitchFamily="34" charset="0"/>
                          <a:cs typeface="Arial" pitchFamily="34" charset="0"/>
                        </a:rPr>
                        <a:t> Dólares </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ctr">
                        <a:lnSpc>
                          <a:spcPct val="115000"/>
                        </a:lnSpc>
                        <a:spcAft>
                          <a:spcPts val="0"/>
                        </a:spcAft>
                      </a:pPr>
                      <a:r>
                        <a:rPr lang="es-ES" sz="1200">
                          <a:effectLst/>
                          <a:latin typeface="Arial" pitchFamily="34" charset="0"/>
                          <a:cs typeface="Arial" pitchFamily="34" charset="0"/>
                        </a:rPr>
                        <a:t>%</a:t>
                      </a:r>
                      <a:endParaRPr lang="es-ES" sz="1200">
                        <a:effectLst/>
                        <a:latin typeface="Arial" pitchFamily="34" charset="0"/>
                        <a:ea typeface="Times New Roman"/>
                        <a:cs typeface="Arial" pitchFamily="34" charset="0"/>
                      </a:endParaRPr>
                    </a:p>
                  </a:txBody>
                  <a:tcPr marL="31715" marR="31715" marT="0" marB="0" anchor="b"/>
                </a:tc>
              </a:tr>
              <a:tr h="249746">
                <a:tc>
                  <a:txBody>
                    <a:bodyPr/>
                    <a:lstStyle/>
                    <a:p>
                      <a:pPr>
                        <a:lnSpc>
                          <a:spcPct val="115000"/>
                        </a:lnSpc>
                        <a:spcAft>
                          <a:spcPts val="0"/>
                        </a:spcAft>
                      </a:pPr>
                      <a:r>
                        <a:rPr lang="es-ES" sz="1200" dirty="0">
                          <a:effectLst/>
                          <a:latin typeface="Arial" pitchFamily="34" charset="0"/>
                          <a:cs typeface="Arial" pitchFamily="34" charset="0"/>
                        </a:rPr>
                        <a:t>Materiales directos</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 </a:t>
                      </a:r>
                      <a:r>
                        <a:rPr lang="es-ES" sz="1200" dirty="0" smtClean="0">
                          <a:effectLst/>
                          <a:latin typeface="Arial" pitchFamily="34" charset="0"/>
                          <a:cs typeface="Arial" pitchFamily="34" charset="0"/>
                        </a:rPr>
                        <a:t>$    </a:t>
                      </a:r>
                      <a:r>
                        <a:rPr lang="es-ES" sz="1200" dirty="0">
                          <a:effectLst/>
                          <a:latin typeface="Arial" pitchFamily="34" charset="0"/>
                          <a:cs typeface="Arial" pitchFamily="34" charset="0"/>
                        </a:rPr>
                        <a:t>11.210,00 </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1,492</a:t>
                      </a:r>
                      <a:endParaRPr lang="es-ES" sz="1200">
                        <a:effectLst/>
                        <a:latin typeface="Arial" pitchFamily="34" charset="0"/>
                        <a:ea typeface="Times New Roman"/>
                        <a:cs typeface="Arial" pitchFamily="34" charset="0"/>
                      </a:endParaRPr>
                    </a:p>
                  </a:txBody>
                  <a:tcPr marL="31715" marR="31715" marT="0" marB="0" anchor="b"/>
                </a:tc>
              </a:tr>
              <a:tr h="249746">
                <a:tc>
                  <a:txBody>
                    <a:bodyPr/>
                    <a:lstStyle/>
                    <a:p>
                      <a:pPr>
                        <a:lnSpc>
                          <a:spcPct val="115000"/>
                        </a:lnSpc>
                        <a:spcAft>
                          <a:spcPts val="0"/>
                        </a:spcAft>
                      </a:pPr>
                      <a:r>
                        <a:rPr lang="es-ES" sz="1200" dirty="0">
                          <a:effectLst/>
                          <a:latin typeface="Arial" pitchFamily="34" charset="0"/>
                          <a:cs typeface="Arial" pitchFamily="34" charset="0"/>
                        </a:rPr>
                        <a:t>Mano de obra directa</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 $  145.891,20 </a:t>
                      </a:r>
                      <a:endParaRPr lang="es-ES" sz="120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19,418</a:t>
                      </a:r>
                      <a:endParaRPr lang="es-ES" sz="1200" dirty="0">
                        <a:effectLst/>
                        <a:latin typeface="Arial" pitchFamily="34" charset="0"/>
                        <a:ea typeface="Times New Roman"/>
                        <a:cs typeface="Arial" pitchFamily="34" charset="0"/>
                      </a:endParaRPr>
                    </a:p>
                  </a:txBody>
                  <a:tcPr marL="31715" marR="31715" marT="0" marB="0" anchor="b"/>
                </a:tc>
              </a:tr>
              <a:tr h="267424">
                <a:tc>
                  <a:txBody>
                    <a:bodyPr/>
                    <a:lstStyle/>
                    <a:p>
                      <a:pPr>
                        <a:lnSpc>
                          <a:spcPct val="115000"/>
                        </a:lnSpc>
                        <a:spcAft>
                          <a:spcPts val="0"/>
                        </a:spcAft>
                      </a:pPr>
                      <a:r>
                        <a:rPr lang="es-ES" sz="1200" dirty="0">
                          <a:effectLst/>
                          <a:latin typeface="Arial" pitchFamily="34" charset="0"/>
                          <a:cs typeface="Arial" pitchFamily="34" charset="0"/>
                        </a:rPr>
                        <a:t>Costos Indirectos de Fabricación </a:t>
                      </a:r>
                      <a:endParaRPr lang="es-ES" sz="1200" dirty="0">
                        <a:effectLst/>
                        <a:latin typeface="Arial" pitchFamily="34" charset="0"/>
                        <a:ea typeface="Times New Roman"/>
                        <a:cs typeface="Arial" pitchFamily="34" charset="0"/>
                      </a:endParaRPr>
                    </a:p>
                  </a:txBody>
                  <a:tcPr marL="31715" marR="31715" marT="0" marB="0" anchor="b"/>
                </a:tc>
                <a:tc>
                  <a:txBody>
                    <a:bodyPr/>
                    <a:lstStyle/>
                    <a:p>
                      <a:pPr>
                        <a:lnSpc>
                          <a:spcPct val="115000"/>
                        </a:lnSpc>
                      </a:pPr>
                      <a:endParaRPr lang="es-ES" sz="1200">
                        <a:effectLst/>
                        <a:latin typeface="Arial" pitchFamily="34" charset="0"/>
                        <a:cs typeface="Arial" pitchFamily="34" charset="0"/>
                      </a:endParaRPr>
                    </a:p>
                  </a:txBody>
                  <a:tcPr marL="31715" marR="31715" marT="0" marB="0" anchor="b"/>
                </a:tc>
                <a:tc>
                  <a:txBody>
                    <a:bodyPr/>
                    <a:lstStyle/>
                    <a:p>
                      <a:pPr>
                        <a:lnSpc>
                          <a:spcPct val="115000"/>
                        </a:lnSpc>
                      </a:pPr>
                      <a:endParaRPr lang="es-ES" sz="1200" dirty="0">
                        <a:effectLst/>
                        <a:latin typeface="Arial" pitchFamily="34" charset="0"/>
                        <a:cs typeface="Arial" pitchFamily="34" charset="0"/>
                      </a:endParaRPr>
                    </a:p>
                  </a:txBody>
                  <a:tcPr marL="31715" marR="31715" marT="0" marB="0" anchor="b"/>
                </a:tc>
              </a:tr>
              <a:tr h="249746">
                <a:tc>
                  <a:txBody>
                    <a:bodyPr/>
                    <a:lstStyle/>
                    <a:p>
                      <a:pPr>
                        <a:lnSpc>
                          <a:spcPct val="115000"/>
                        </a:lnSpc>
                        <a:spcAft>
                          <a:spcPts val="0"/>
                        </a:spcAft>
                      </a:pPr>
                      <a:r>
                        <a:rPr lang="es-ES" sz="1200" dirty="0">
                          <a:effectLst/>
                          <a:latin typeface="Arial" pitchFamily="34" charset="0"/>
                          <a:cs typeface="Arial" pitchFamily="34" charset="0"/>
                        </a:rPr>
                        <a:t>     a) Mano de obra indirecta</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 $  402.760,00 </a:t>
                      </a:r>
                      <a:endParaRPr lang="es-ES" sz="120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53,607</a:t>
                      </a:r>
                      <a:endParaRPr lang="es-ES" sz="1200">
                        <a:effectLst/>
                        <a:latin typeface="Arial" pitchFamily="34" charset="0"/>
                        <a:ea typeface="Times New Roman"/>
                        <a:cs typeface="Arial" pitchFamily="34" charset="0"/>
                      </a:endParaRPr>
                    </a:p>
                  </a:txBody>
                  <a:tcPr marL="31715" marR="31715" marT="0" marB="0" anchor="b"/>
                </a:tc>
              </a:tr>
              <a:tr h="249746">
                <a:tc>
                  <a:txBody>
                    <a:bodyPr/>
                    <a:lstStyle/>
                    <a:p>
                      <a:pPr>
                        <a:lnSpc>
                          <a:spcPct val="115000"/>
                        </a:lnSpc>
                        <a:spcAft>
                          <a:spcPts val="0"/>
                        </a:spcAft>
                      </a:pPr>
                      <a:r>
                        <a:rPr lang="es-ES" sz="1200" dirty="0">
                          <a:effectLst/>
                          <a:latin typeface="Arial" pitchFamily="34" charset="0"/>
                          <a:cs typeface="Arial" pitchFamily="34" charset="0"/>
                        </a:rPr>
                        <a:t>     b) Depreciación</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 </a:t>
                      </a:r>
                      <a:r>
                        <a:rPr lang="es-ES" sz="1200" dirty="0" smtClean="0">
                          <a:effectLst/>
                          <a:latin typeface="Arial" pitchFamily="34" charset="0"/>
                          <a:cs typeface="Arial" pitchFamily="34" charset="0"/>
                        </a:rPr>
                        <a:t>$    </a:t>
                      </a:r>
                      <a:r>
                        <a:rPr lang="es-ES" sz="1200" dirty="0">
                          <a:effectLst/>
                          <a:latin typeface="Arial" pitchFamily="34" charset="0"/>
                          <a:cs typeface="Arial" pitchFamily="34" charset="0"/>
                        </a:rPr>
                        <a:t>70.726,25 </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9,414</a:t>
                      </a:r>
                      <a:endParaRPr lang="es-ES" sz="1200">
                        <a:effectLst/>
                        <a:latin typeface="Arial" pitchFamily="34" charset="0"/>
                        <a:ea typeface="Times New Roman"/>
                        <a:cs typeface="Arial" pitchFamily="34" charset="0"/>
                      </a:endParaRPr>
                    </a:p>
                  </a:txBody>
                  <a:tcPr marL="31715" marR="31715" marT="0" marB="0" anchor="b"/>
                </a:tc>
              </a:tr>
              <a:tr h="249746">
                <a:tc>
                  <a:txBody>
                    <a:bodyPr/>
                    <a:lstStyle/>
                    <a:p>
                      <a:pPr>
                        <a:lnSpc>
                          <a:spcPct val="115000"/>
                        </a:lnSpc>
                        <a:spcAft>
                          <a:spcPts val="0"/>
                        </a:spcAft>
                      </a:pPr>
                      <a:r>
                        <a:rPr lang="es-ES" sz="1200" dirty="0">
                          <a:effectLst/>
                          <a:latin typeface="Arial" pitchFamily="34" charset="0"/>
                          <a:cs typeface="Arial" pitchFamily="34" charset="0"/>
                        </a:rPr>
                        <a:t>     c) Suministros</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 </a:t>
                      </a:r>
                      <a:r>
                        <a:rPr lang="es-ES" sz="1200" dirty="0" smtClean="0">
                          <a:effectLst/>
                          <a:latin typeface="Arial" pitchFamily="34" charset="0"/>
                          <a:cs typeface="Arial" pitchFamily="34" charset="0"/>
                        </a:rPr>
                        <a:t>$    75.478,08 </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10,046</a:t>
                      </a:r>
                      <a:endParaRPr lang="es-ES" sz="1200">
                        <a:effectLst/>
                        <a:latin typeface="Arial" pitchFamily="34" charset="0"/>
                        <a:ea typeface="Times New Roman"/>
                        <a:cs typeface="Arial" pitchFamily="34" charset="0"/>
                      </a:endParaRPr>
                    </a:p>
                  </a:txBody>
                  <a:tcPr marL="31715" marR="31715" marT="0" marB="0" anchor="b"/>
                </a:tc>
              </a:tr>
              <a:tr h="322332">
                <a:tc>
                  <a:txBody>
                    <a:bodyPr/>
                    <a:lstStyle/>
                    <a:p>
                      <a:pPr>
                        <a:lnSpc>
                          <a:spcPct val="115000"/>
                        </a:lnSpc>
                        <a:spcAft>
                          <a:spcPts val="0"/>
                        </a:spcAft>
                      </a:pPr>
                      <a:r>
                        <a:rPr lang="es-ES" sz="1200" dirty="0">
                          <a:effectLst/>
                          <a:latin typeface="Arial" pitchFamily="34" charset="0"/>
                          <a:cs typeface="Arial" pitchFamily="34" charset="0"/>
                        </a:rPr>
                        <a:t>     d) Reparación y mantenimiento</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 $   </a:t>
                      </a:r>
                      <a:r>
                        <a:rPr lang="es-ES" sz="1200" dirty="0" smtClean="0">
                          <a:effectLst/>
                          <a:latin typeface="Arial" pitchFamily="34" charset="0"/>
                          <a:cs typeface="Arial" pitchFamily="34" charset="0"/>
                        </a:rPr>
                        <a:t> 18.630,00 </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2,480</a:t>
                      </a:r>
                      <a:endParaRPr lang="es-ES" sz="1200">
                        <a:effectLst/>
                        <a:latin typeface="Arial" pitchFamily="34" charset="0"/>
                        <a:ea typeface="Times New Roman"/>
                        <a:cs typeface="Arial" pitchFamily="34" charset="0"/>
                      </a:endParaRPr>
                    </a:p>
                  </a:txBody>
                  <a:tcPr marL="31715" marR="31715" marT="0" marB="0" anchor="b"/>
                </a:tc>
              </a:tr>
              <a:tr h="249746">
                <a:tc>
                  <a:txBody>
                    <a:bodyPr/>
                    <a:lstStyle/>
                    <a:p>
                      <a:pPr>
                        <a:lnSpc>
                          <a:spcPct val="115000"/>
                        </a:lnSpc>
                        <a:spcAft>
                          <a:spcPts val="0"/>
                        </a:spcAft>
                      </a:pPr>
                      <a:r>
                        <a:rPr lang="es-ES" sz="1200" dirty="0">
                          <a:effectLst/>
                          <a:latin typeface="Arial" pitchFamily="34" charset="0"/>
                          <a:cs typeface="Arial" pitchFamily="34" charset="0"/>
                        </a:rPr>
                        <a:t>     e) Seguros</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 $  </a:t>
                      </a:r>
                      <a:r>
                        <a:rPr lang="es-ES" sz="1200" dirty="0" smtClean="0">
                          <a:effectLst/>
                          <a:latin typeface="Arial" pitchFamily="34" charset="0"/>
                          <a:cs typeface="Arial" pitchFamily="34" charset="0"/>
                        </a:rPr>
                        <a:t>    </a:t>
                      </a:r>
                      <a:r>
                        <a:rPr lang="es-ES" sz="1200" dirty="0">
                          <a:effectLst/>
                          <a:latin typeface="Arial" pitchFamily="34" charset="0"/>
                          <a:cs typeface="Arial" pitchFamily="34" charset="0"/>
                        </a:rPr>
                        <a:t>9.315,00 </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1,240</a:t>
                      </a:r>
                      <a:endParaRPr lang="es-ES" sz="1200" dirty="0">
                        <a:effectLst/>
                        <a:latin typeface="Arial" pitchFamily="34" charset="0"/>
                        <a:ea typeface="Times New Roman"/>
                        <a:cs typeface="Arial" pitchFamily="34" charset="0"/>
                      </a:endParaRPr>
                    </a:p>
                  </a:txBody>
                  <a:tcPr marL="31715" marR="31715" marT="0" marB="0" anchor="b"/>
                </a:tc>
              </a:tr>
              <a:tr h="249746">
                <a:tc>
                  <a:txBody>
                    <a:bodyPr/>
                    <a:lstStyle/>
                    <a:p>
                      <a:pPr>
                        <a:lnSpc>
                          <a:spcPct val="115000"/>
                        </a:lnSpc>
                        <a:spcAft>
                          <a:spcPts val="0"/>
                        </a:spcAft>
                      </a:pPr>
                      <a:r>
                        <a:rPr lang="es-ES" sz="1200" dirty="0">
                          <a:effectLst/>
                          <a:latin typeface="Arial" pitchFamily="34" charset="0"/>
                          <a:cs typeface="Arial" pitchFamily="34" charset="0"/>
                        </a:rPr>
                        <a:t>     f) Imprevistos</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 $  </a:t>
                      </a:r>
                      <a:r>
                        <a:rPr lang="es-ES" sz="1200" dirty="0" smtClean="0">
                          <a:effectLst/>
                          <a:latin typeface="Arial" pitchFamily="34" charset="0"/>
                          <a:cs typeface="Arial" pitchFamily="34" charset="0"/>
                        </a:rPr>
                        <a:t>  </a:t>
                      </a:r>
                      <a:r>
                        <a:rPr lang="es-ES" sz="1200" dirty="0">
                          <a:effectLst/>
                          <a:latin typeface="Arial" pitchFamily="34" charset="0"/>
                          <a:cs typeface="Arial" pitchFamily="34" charset="0"/>
                        </a:rPr>
                        <a:t>17.307,28 </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2,304</a:t>
                      </a:r>
                      <a:endParaRPr lang="es-ES" sz="1200" dirty="0">
                        <a:effectLst/>
                        <a:latin typeface="Arial" pitchFamily="34" charset="0"/>
                        <a:ea typeface="Times New Roman"/>
                        <a:cs typeface="Arial" pitchFamily="34" charset="0"/>
                      </a:endParaRPr>
                    </a:p>
                  </a:txBody>
                  <a:tcPr marL="31715" marR="31715" marT="0" marB="0" anchor="b"/>
                </a:tc>
              </a:tr>
              <a:tr h="499491">
                <a:tc>
                  <a:txBody>
                    <a:bodyPr/>
                    <a:lstStyle/>
                    <a:p>
                      <a:pPr algn="r">
                        <a:lnSpc>
                          <a:spcPct val="115000"/>
                        </a:lnSpc>
                        <a:spcAft>
                          <a:spcPts val="0"/>
                        </a:spcAft>
                      </a:pPr>
                      <a:r>
                        <a:rPr lang="es-ES" sz="1200" dirty="0">
                          <a:effectLst/>
                          <a:latin typeface="Arial" pitchFamily="34" charset="0"/>
                          <a:cs typeface="Arial" pitchFamily="34" charset="0"/>
                        </a:rPr>
                        <a:t>TOTAL</a:t>
                      </a:r>
                      <a:endParaRPr lang="es-ES" sz="1200" dirty="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a:effectLst/>
                          <a:latin typeface="Arial" pitchFamily="34" charset="0"/>
                          <a:cs typeface="Arial" pitchFamily="34" charset="0"/>
                        </a:rPr>
                        <a:t> $  751.317,81 </a:t>
                      </a:r>
                      <a:endParaRPr lang="es-ES" sz="1200">
                        <a:effectLst/>
                        <a:latin typeface="Arial" pitchFamily="34" charset="0"/>
                        <a:ea typeface="Times New Roman"/>
                        <a:cs typeface="Arial" pitchFamily="34" charset="0"/>
                      </a:endParaRPr>
                    </a:p>
                  </a:txBody>
                  <a:tcPr marL="31715" marR="31715" marT="0" marB="0" anchor="b"/>
                </a:tc>
                <a:tc>
                  <a:txBody>
                    <a:bodyPr/>
                    <a:lstStyle/>
                    <a:p>
                      <a:pPr algn="r">
                        <a:lnSpc>
                          <a:spcPct val="115000"/>
                        </a:lnSpc>
                        <a:spcAft>
                          <a:spcPts val="0"/>
                        </a:spcAft>
                      </a:pPr>
                      <a:r>
                        <a:rPr lang="es-ES" sz="1200" dirty="0">
                          <a:effectLst/>
                          <a:latin typeface="Arial" pitchFamily="34" charset="0"/>
                          <a:cs typeface="Arial" pitchFamily="34" charset="0"/>
                        </a:rPr>
                        <a:t>100,000</a:t>
                      </a:r>
                      <a:endParaRPr lang="es-ES" sz="1200" dirty="0">
                        <a:effectLst/>
                        <a:latin typeface="Arial" pitchFamily="34" charset="0"/>
                        <a:ea typeface="Times New Roman"/>
                        <a:cs typeface="Arial" pitchFamily="34" charset="0"/>
                      </a:endParaRPr>
                    </a:p>
                  </a:txBody>
                  <a:tcPr marL="31715" marR="31715" marT="0" marB="0" anchor="b"/>
                </a:tc>
              </a:tr>
            </a:tbl>
          </a:graphicData>
        </a:graphic>
      </p:graphicFrame>
      <p:pic>
        <p:nvPicPr>
          <p:cNvPr id="4" name="Picture 2" descr="C:\Users\Andres\AppData\Local\Microsoft\Windows\Temporary Internet Files\Content.IE5\DPHZ8KV7\MC900442132[1].png">
            <a:hlinkClick r:id="rId2" action="ppaction://hlinkfile"/>
          </p:cNvPr>
          <p:cNvPicPr>
            <a:picLocks noChangeAspect="1" noChangeArrowheads="1"/>
          </p:cNvPicPr>
          <p:nvPr/>
        </p:nvPicPr>
        <p:blipFill>
          <a:blip r:embed="rId3" cstate="print"/>
          <a:srcRect/>
          <a:stretch>
            <a:fillRect/>
          </a:stretch>
        </p:blipFill>
        <p:spPr bwMode="auto">
          <a:xfrm>
            <a:off x="4286248" y="5500702"/>
            <a:ext cx="591739" cy="576064"/>
          </a:xfrm>
          <a:prstGeom prst="rect">
            <a:avLst/>
          </a:prstGeom>
          <a:noFill/>
        </p:spPr>
      </p:pic>
    </p:spTree>
    <p:extLst>
      <p:ext uri="{BB962C8B-B14F-4D97-AF65-F5344CB8AC3E}">
        <p14:creationId xmlns:p14="http://schemas.microsoft.com/office/powerpoint/2010/main" xmlns="" val="25255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BALANCE GENERAL</a:t>
            </a:r>
            <a:endParaRPr lang="es-ES" dirty="0"/>
          </a:p>
        </p:txBody>
      </p:sp>
      <p:pic>
        <p:nvPicPr>
          <p:cNvPr id="5" name="4 Imagen"/>
          <p:cNvPicPr/>
          <p:nvPr/>
        </p:nvPicPr>
        <p:blipFill rotWithShape="1">
          <a:blip r:embed="rId2" cstate="print"/>
          <a:srcRect l="1942" t="23164" r="25491" b="10735"/>
          <a:stretch/>
        </p:blipFill>
        <p:spPr bwMode="auto">
          <a:xfrm>
            <a:off x="395536" y="1268760"/>
            <a:ext cx="8208912"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60436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791174871"/>
              </p:ext>
            </p:extLst>
          </p:nvPr>
        </p:nvGraphicFramePr>
        <p:xfrm>
          <a:off x="857224" y="1071546"/>
          <a:ext cx="7250007" cy="4346121"/>
        </p:xfrm>
        <a:graphic>
          <a:graphicData uri="http://schemas.openxmlformats.org/drawingml/2006/table">
            <a:tbl>
              <a:tblPr firstRow="1" firstCol="1" bandRow="1">
                <a:tableStyleId>{21E4AEA4-8DFA-4A89-87EB-49C32662AFE0}</a:tableStyleId>
              </a:tblPr>
              <a:tblGrid>
                <a:gridCol w="3892421"/>
                <a:gridCol w="785818"/>
                <a:gridCol w="1500198"/>
                <a:gridCol w="1071570"/>
              </a:tblGrid>
              <a:tr h="254210">
                <a:tc>
                  <a:txBody>
                    <a:bodyPr/>
                    <a:lstStyle/>
                    <a:p>
                      <a:pPr>
                        <a:lnSpc>
                          <a:spcPct val="115000"/>
                        </a:lnSpc>
                      </a:pPr>
                      <a:endParaRPr lang="es-ES" sz="1400" dirty="0">
                        <a:effectLst/>
                        <a:latin typeface="Arial" pitchFamily="34" charset="0"/>
                        <a:cs typeface="Arial" pitchFamily="34" charset="0"/>
                      </a:endParaRPr>
                    </a:p>
                  </a:txBody>
                  <a:tcPr marL="26933" marR="26933" marT="0" marB="0" anchor="b"/>
                </a:tc>
                <a:tc>
                  <a:txBody>
                    <a:bodyPr/>
                    <a:lstStyle/>
                    <a:p>
                      <a:pPr>
                        <a:lnSpc>
                          <a:spcPct val="115000"/>
                        </a:lnSpc>
                      </a:pPr>
                      <a:endParaRPr lang="es-ES" sz="1400" dirty="0">
                        <a:effectLst/>
                        <a:latin typeface="Arial" pitchFamily="34" charset="0"/>
                        <a:cs typeface="Arial" pitchFamily="34" charset="0"/>
                      </a:endParaRPr>
                    </a:p>
                  </a:txBody>
                  <a:tcPr marL="26933" marR="26933" marT="0" marB="0" anchor="b"/>
                </a:tc>
                <a:tc>
                  <a:txBody>
                    <a:bodyPr/>
                    <a:lstStyle/>
                    <a:p>
                      <a:pPr algn="ctr">
                        <a:lnSpc>
                          <a:spcPct val="115000"/>
                        </a:lnSpc>
                        <a:spcAft>
                          <a:spcPts val="0"/>
                        </a:spcAft>
                      </a:pPr>
                      <a:r>
                        <a:rPr lang="es-ES" sz="1400" dirty="0">
                          <a:effectLst/>
                          <a:latin typeface="Arial" pitchFamily="34" charset="0"/>
                          <a:cs typeface="Arial" pitchFamily="34" charset="0"/>
                        </a:rPr>
                        <a:t> Valor </a:t>
                      </a:r>
                      <a:endParaRPr lang="es-ES" sz="1400" dirty="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dirty="0">
                          <a:effectLst/>
                          <a:latin typeface="Arial" pitchFamily="34" charset="0"/>
                          <a:cs typeface="Arial" pitchFamily="34" charset="0"/>
                        </a:rPr>
                        <a:t>%</a:t>
                      </a:r>
                      <a:endParaRPr lang="es-ES" sz="1400" dirty="0">
                        <a:effectLst/>
                        <a:latin typeface="Arial" pitchFamily="34" charset="0"/>
                        <a:ea typeface="Times New Roman"/>
                        <a:cs typeface="Arial" pitchFamily="34" charset="0"/>
                      </a:endParaRPr>
                    </a:p>
                  </a:txBody>
                  <a:tcPr marL="26933" marR="26933" marT="0" marB="0" anchor="b"/>
                </a:tc>
              </a:tr>
              <a:tr h="254210">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 (Dólares) </a:t>
                      </a:r>
                      <a:endParaRPr lang="es-ES" sz="140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r>
              <a:tr h="297918">
                <a:tc>
                  <a:txBody>
                    <a:bodyPr/>
                    <a:lstStyle/>
                    <a:p>
                      <a:pPr>
                        <a:lnSpc>
                          <a:spcPct val="115000"/>
                        </a:lnSpc>
                        <a:spcAft>
                          <a:spcPts val="0"/>
                        </a:spcAft>
                      </a:pPr>
                      <a:r>
                        <a:rPr lang="es-ES" sz="1400" dirty="0">
                          <a:effectLst/>
                          <a:latin typeface="Arial" pitchFamily="34" charset="0"/>
                          <a:cs typeface="Arial" pitchFamily="34" charset="0"/>
                        </a:rPr>
                        <a:t>Ventas brutas</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1.043.051,40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100,00</a:t>
                      </a:r>
                      <a:endParaRPr lang="es-ES" sz="1400">
                        <a:effectLst/>
                        <a:latin typeface="Arial" pitchFamily="34" charset="0"/>
                        <a:ea typeface="Times New Roman"/>
                        <a:cs typeface="Arial" pitchFamily="34" charset="0"/>
                      </a:endParaRPr>
                    </a:p>
                  </a:txBody>
                  <a:tcPr marL="26933" marR="26933" marT="0" marB="0" anchor="b"/>
                </a:tc>
              </a:tr>
              <a:tr h="285752">
                <a:tc>
                  <a:txBody>
                    <a:bodyPr/>
                    <a:lstStyle/>
                    <a:p>
                      <a:pPr>
                        <a:lnSpc>
                          <a:spcPct val="115000"/>
                        </a:lnSpc>
                        <a:spcAft>
                          <a:spcPts val="0"/>
                        </a:spcAft>
                      </a:pPr>
                      <a:r>
                        <a:rPr lang="es-ES" sz="1400" dirty="0">
                          <a:effectLst/>
                          <a:latin typeface="Arial" pitchFamily="34" charset="0"/>
                          <a:cs typeface="Arial" pitchFamily="34" charset="0"/>
                        </a:rPr>
                        <a:t>Costo de prestación de servicios </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751.317,81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72,03</a:t>
                      </a:r>
                      <a:endParaRPr lang="es-ES" sz="1400">
                        <a:effectLst/>
                        <a:latin typeface="Arial" pitchFamily="34" charset="0"/>
                        <a:ea typeface="Times New Roman"/>
                        <a:cs typeface="Arial" pitchFamily="34" charset="0"/>
                      </a:endParaRPr>
                    </a:p>
                  </a:txBody>
                  <a:tcPr marL="26933" marR="26933" marT="0" marB="0" anchor="b"/>
                </a:tc>
              </a:tr>
              <a:tr h="285752">
                <a:tc>
                  <a:txBody>
                    <a:bodyPr/>
                    <a:lstStyle/>
                    <a:p>
                      <a:pPr>
                        <a:lnSpc>
                          <a:spcPct val="115000"/>
                        </a:lnSpc>
                        <a:spcAft>
                          <a:spcPts val="0"/>
                        </a:spcAft>
                      </a:pPr>
                      <a:r>
                        <a:rPr lang="es-ES" sz="1400" dirty="0">
                          <a:effectLst/>
                          <a:latin typeface="Arial" pitchFamily="34" charset="0"/>
                          <a:cs typeface="Arial" pitchFamily="34" charset="0"/>
                        </a:rPr>
                        <a:t>          Utilidad bruta en ventas</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291.733,59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27,97</a:t>
                      </a:r>
                      <a:endParaRPr lang="es-ES" sz="1400">
                        <a:effectLst/>
                        <a:latin typeface="Arial" pitchFamily="34" charset="0"/>
                        <a:ea typeface="Times New Roman"/>
                        <a:cs typeface="Arial" pitchFamily="34" charset="0"/>
                      </a:endParaRPr>
                    </a:p>
                  </a:txBody>
                  <a:tcPr marL="26933" marR="26933" marT="0" marB="0" anchor="b"/>
                </a:tc>
              </a:tr>
              <a:tr h="214314">
                <a:tc>
                  <a:txBody>
                    <a:bodyPr/>
                    <a:lstStyle/>
                    <a:p>
                      <a:pPr>
                        <a:lnSpc>
                          <a:spcPct val="115000"/>
                        </a:lnSpc>
                        <a:spcAft>
                          <a:spcPts val="0"/>
                        </a:spcAft>
                      </a:pPr>
                      <a:r>
                        <a:rPr lang="es-ES" sz="1400" dirty="0">
                          <a:effectLst/>
                          <a:latin typeface="Arial" pitchFamily="34" charset="0"/>
                          <a:cs typeface="Arial" pitchFamily="34" charset="0"/>
                        </a:rPr>
                        <a:t>Gastos de ventas </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20.126,20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1,93</a:t>
                      </a:r>
                      <a:endParaRPr lang="es-ES" sz="1400">
                        <a:effectLst/>
                        <a:latin typeface="Arial" pitchFamily="34" charset="0"/>
                        <a:ea typeface="Times New Roman"/>
                        <a:cs typeface="Arial" pitchFamily="34" charset="0"/>
                      </a:endParaRPr>
                    </a:p>
                  </a:txBody>
                  <a:tcPr marL="26933" marR="26933" marT="0" marB="0" anchor="b"/>
                </a:tc>
              </a:tr>
              <a:tr h="254702">
                <a:tc>
                  <a:txBody>
                    <a:bodyPr/>
                    <a:lstStyle/>
                    <a:p>
                      <a:pPr>
                        <a:lnSpc>
                          <a:spcPct val="115000"/>
                        </a:lnSpc>
                        <a:spcAft>
                          <a:spcPts val="0"/>
                        </a:spcAft>
                      </a:pPr>
                      <a:r>
                        <a:rPr lang="es-ES" sz="1400" dirty="0">
                          <a:effectLst/>
                          <a:latin typeface="Arial" pitchFamily="34" charset="0"/>
                          <a:cs typeface="Arial" pitchFamily="34" charset="0"/>
                        </a:rPr>
                        <a:t>          Utilidad neta en ventas</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271.607,39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26,04</a:t>
                      </a:r>
                      <a:endParaRPr lang="es-ES" sz="1400">
                        <a:effectLst/>
                        <a:latin typeface="Arial" pitchFamily="34" charset="0"/>
                        <a:ea typeface="Times New Roman"/>
                        <a:cs typeface="Arial" pitchFamily="34" charset="0"/>
                      </a:endParaRPr>
                    </a:p>
                  </a:txBody>
                  <a:tcPr marL="26933" marR="26933" marT="0" marB="0" anchor="b"/>
                </a:tc>
              </a:tr>
              <a:tr h="285752">
                <a:tc>
                  <a:txBody>
                    <a:bodyPr/>
                    <a:lstStyle/>
                    <a:p>
                      <a:pPr>
                        <a:lnSpc>
                          <a:spcPct val="115000"/>
                        </a:lnSpc>
                        <a:spcAft>
                          <a:spcPts val="0"/>
                        </a:spcAft>
                      </a:pPr>
                      <a:r>
                        <a:rPr lang="es-ES" sz="1400" dirty="0">
                          <a:effectLst/>
                          <a:latin typeface="Arial" pitchFamily="34" charset="0"/>
                          <a:cs typeface="Arial" pitchFamily="34" charset="0"/>
                        </a:rPr>
                        <a:t>Gastos de administración y generales </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36.699,52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3,52</a:t>
                      </a:r>
                      <a:endParaRPr lang="es-ES" sz="1400">
                        <a:effectLst/>
                        <a:latin typeface="Arial" pitchFamily="34" charset="0"/>
                        <a:ea typeface="Times New Roman"/>
                        <a:cs typeface="Arial" pitchFamily="34" charset="0"/>
                      </a:endParaRPr>
                    </a:p>
                  </a:txBody>
                  <a:tcPr marL="26933" marR="26933" marT="0" marB="0" anchor="b"/>
                </a:tc>
              </a:tr>
              <a:tr h="285752">
                <a:tc>
                  <a:txBody>
                    <a:bodyPr/>
                    <a:lstStyle/>
                    <a:p>
                      <a:pPr>
                        <a:lnSpc>
                          <a:spcPct val="115000"/>
                        </a:lnSpc>
                        <a:spcAft>
                          <a:spcPts val="0"/>
                        </a:spcAft>
                      </a:pPr>
                      <a:r>
                        <a:rPr lang="es-ES" sz="1400" dirty="0">
                          <a:effectLst/>
                          <a:latin typeface="Arial" pitchFamily="34" charset="0"/>
                          <a:cs typeface="Arial" pitchFamily="34" charset="0"/>
                        </a:rPr>
                        <a:t>          Utilidad neta en operaciones</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234.907,87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22,52</a:t>
                      </a:r>
                      <a:endParaRPr lang="es-ES" sz="1400">
                        <a:effectLst/>
                        <a:latin typeface="Arial" pitchFamily="34" charset="0"/>
                        <a:ea typeface="Times New Roman"/>
                        <a:cs typeface="Arial" pitchFamily="34" charset="0"/>
                      </a:endParaRPr>
                    </a:p>
                  </a:txBody>
                  <a:tcPr marL="26933" marR="26933" marT="0" marB="0" anchor="b"/>
                </a:tc>
              </a:tr>
              <a:tr h="285752">
                <a:tc>
                  <a:txBody>
                    <a:bodyPr/>
                    <a:lstStyle/>
                    <a:p>
                      <a:pPr>
                        <a:lnSpc>
                          <a:spcPct val="115000"/>
                        </a:lnSpc>
                        <a:spcAft>
                          <a:spcPts val="0"/>
                        </a:spcAft>
                      </a:pPr>
                      <a:r>
                        <a:rPr lang="es-ES" sz="1400" dirty="0">
                          <a:effectLst/>
                          <a:latin typeface="Arial" pitchFamily="34" charset="0"/>
                          <a:cs typeface="Arial" pitchFamily="34" charset="0"/>
                        </a:rPr>
                        <a:t>Gastos de financiamiento </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18.000,00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1,73</a:t>
                      </a:r>
                      <a:endParaRPr lang="es-ES" sz="1400">
                        <a:effectLst/>
                        <a:latin typeface="Arial" pitchFamily="34" charset="0"/>
                        <a:ea typeface="Times New Roman"/>
                        <a:cs typeface="Arial" pitchFamily="34" charset="0"/>
                      </a:endParaRPr>
                    </a:p>
                  </a:txBody>
                  <a:tcPr marL="26933" marR="26933" marT="0" marB="0" anchor="b"/>
                </a:tc>
              </a:tr>
              <a:tr h="214314">
                <a:tc>
                  <a:txBody>
                    <a:bodyPr/>
                    <a:lstStyle/>
                    <a:p>
                      <a:pPr>
                        <a:lnSpc>
                          <a:spcPct val="115000"/>
                        </a:lnSpc>
                      </a:pPr>
                      <a:endParaRPr lang="es-ES" sz="1400" dirty="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r>
              <a:tr h="254210">
                <a:tc>
                  <a:txBody>
                    <a:bodyPr/>
                    <a:lstStyle/>
                    <a:p>
                      <a:pPr>
                        <a:lnSpc>
                          <a:spcPct val="115000"/>
                        </a:lnSpc>
                      </a:pPr>
                      <a:endParaRPr lang="es-ES" sz="1400" dirty="0">
                        <a:effectLst/>
                        <a:latin typeface="Arial" pitchFamily="34" charset="0"/>
                        <a:cs typeface="Arial" pitchFamily="34" charset="0"/>
                      </a:endParaRPr>
                    </a:p>
                  </a:txBody>
                  <a:tcPr marL="26933" marR="26933" marT="0" marB="0" anchor="b"/>
                </a:tc>
                <a:tc>
                  <a:txBody>
                    <a:bodyPr/>
                    <a:lstStyle/>
                    <a:p>
                      <a:pPr algn="ctr">
                        <a:lnSpc>
                          <a:spcPct val="115000"/>
                        </a:lnSpc>
                        <a:spcAft>
                          <a:spcPts val="0"/>
                        </a:spcAft>
                      </a:pPr>
                      <a:r>
                        <a:rPr lang="es-ES" sz="1400" u="sng">
                          <a:effectLst/>
                          <a:latin typeface="Arial" pitchFamily="34" charset="0"/>
                          <a:cs typeface="Arial" pitchFamily="34" charset="0"/>
                        </a:rPr>
                        <a:t>%</a:t>
                      </a:r>
                      <a:endParaRPr lang="es-ES" sz="140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r>
              <a:tr h="357682">
                <a:tc>
                  <a:txBody>
                    <a:bodyPr/>
                    <a:lstStyle/>
                    <a:p>
                      <a:pPr>
                        <a:lnSpc>
                          <a:spcPct val="115000"/>
                        </a:lnSpc>
                        <a:spcAft>
                          <a:spcPts val="0"/>
                        </a:spcAft>
                      </a:pPr>
                      <a:r>
                        <a:rPr lang="es-ES" sz="1400">
                          <a:effectLst/>
                          <a:latin typeface="Arial" pitchFamily="34" charset="0"/>
                          <a:cs typeface="Arial" pitchFamily="34" charset="0"/>
                        </a:rPr>
                        <a:t>Reparto de utilidades a trabajadores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15,0</a:t>
                      </a:r>
                      <a:endParaRPr lang="es-ES" sz="1400">
                        <a:effectLst/>
                        <a:latin typeface="Arial" pitchFamily="34" charset="0"/>
                        <a:ea typeface="Times New Roman"/>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32.536,18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a:effectLst/>
                          <a:latin typeface="Arial" pitchFamily="34" charset="0"/>
                          <a:cs typeface="Arial" pitchFamily="34" charset="0"/>
                        </a:rPr>
                        <a:t>3,12</a:t>
                      </a:r>
                      <a:endParaRPr lang="es-ES" sz="1400">
                        <a:effectLst/>
                        <a:latin typeface="Arial" pitchFamily="34" charset="0"/>
                        <a:ea typeface="Times New Roman"/>
                        <a:cs typeface="Arial" pitchFamily="34" charset="0"/>
                      </a:endParaRPr>
                    </a:p>
                  </a:txBody>
                  <a:tcPr marL="26933" marR="26933" marT="0" marB="0" anchor="b"/>
                </a:tc>
              </a:tr>
              <a:tr h="254210">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r>
              <a:tr h="49949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dirty="0" smtClean="0">
                          <a:effectLst/>
                          <a:latin typeface="Arial" pitchFamily="34" charset="0"/>
                          <a:cs typeface="Arial" pitchFamily="34" charset="0"/>
                        </a:rPr>
                        <a:t>Utilidad neta</a:t>
                      </a:r>
                      <a:endParaRPr lang="es-ES" sz="1400" dirty="0">
                        <a:effectLst/>
                        <a:latin typeface="Arial" pitchFamily="34" charset="0"/>
                        <a:ea typeface="Times New Roman"/>
                        <a:cs typeface="Arial" pitchFamily="34" charset="0"/>
                      </a:endParaRPr>
                    </a:p>
                  </a:txBody>
                  <a:tcPr marL="26933" marR="26933" marT="0" marB="0" anchor="b"/>
                </a:tc>
                <a:tc>
                  <a:txBody>
                    <a:bodyPr/>
                    <a:lstStyle/>
                    <a:p>
                      <a:pPr>
                        <a:lnSpc>
                          <a:spcPct val="115000"/>
                        </a:lnSpc>
                      </a:pPr>
                      <a:endParaRPr lang="es-ES" sz="1400">
                        <a:effectLst/>
                        <a:latin typeface="Arial" pitchFamily="34" charset="0"/>
                        <a:cs typeface="Arial" pitchFamily="34" charset="0"/>
                      </a:endParaRPr>
                    </a:p>
                  </a:txBody>
                  <a:tcPr marL="26933" marR="26933" marT="0" marB="0" anchor="b"/>
                </a:tc>
                <a:tc>
                  <a:txBody>
                    <a:bodyPr/>
                    <a:lstStyle/>
                    <a:p>
                      <a:pPr algn="r">
                        <a:lnSpc>
                          <a:spcPct val="115000"/>
                        </a:lnSpc>
                        <a:spcAft>
                          <a:spcPts val="0"/>
                        </a:spcAft>
                      </a:pPr>
                      <a:r>
                        <a:rPr lang="es-ES" sz="1400">
                          <a:effectLst/>
                          <a:latin typeface="Arial" pitchFamily="34" charset="0"/>
                          <a:cs typeface="Arial" pitchFamily="34" charset="0"/>
                        </a:rPr>
                        <a:t> $     184.371,69 </a:t>
                      </a:r>
                      <a:endParaRPr lang="es-ES" sz="1400">
                        <a:effectLst/>
                        <a:latin typeface="Arial" pitchFamily="34" charset="0"/>
                        <a:ea typeface="Times New Roman"/>
                        <a:cs typeface="Arial" pitchFamily="34" charset="0"/>
                      </a:endParaRPr>
                    </a:p>
                  </a:txBody>
                  <a:tcPr marL="26933" marR="26933" marT="0" marB="0" anchor="b"/>
                </a:tc>
                <a:tc>
                  <a:txBody>
                    <a:bodyPr/>
                    <a:lstStyle/>
                    <a:p>
                      <a:pPr algn="ctr">
                        <a:lnSpc>
                          <a:spcPct val="115000"/>
                        </a:lnSpc>
                        <a:spcAft>
                          <a:spcPts val="0"/>
                        </a:spcAft>
                      </a:pPr>
                      <a:r>
                        <a:rPr lang="es-ES" sz="1400" dirty="0">
                          <a:effectLst/>
                          <a:latin typeface="Arial" pitchFamily="34" charset="0"/>
                          <a:cs typeface="Arial" pitchFamily="34" charset="0"/>
                        </a:rPr>
                        <a:t>17,68</a:t>
                      </a:r>
                      <a:endParaRPr lang="es-ES" sz="1400" dirty="0">
                        <a:effectLst/>
                        <a:latin typeface="Arial" pitchFamily="34" charset="0"/>
                        <a:ea typeface="Times New Roman"/>
                        <a:cs typeface="Arial" pitchFamily="34" charset="0"/>
                      </a:endParaRPr>
                    </a:p>
                  </a:txBody>
                  <a:tcPr marL="26933" marR="26933" marT="0" marB="0" anchor="b"/>
                </a:tc>
              </a:tr>
            </a:tbl>
          </a:graphicData>
        </a:graphic>
      </p:graphicFrame>
      <p:sp>
        <p:nvSpPr>
          <p:cNvPr id="3" name="2 Título"/>
          <p:cNvSpPr>
            <a:spLocks noGrp="1"/>
          </p:cNvSpPr>
          <p:nvPr>
            <p:ph type="title"/>
          </p:nvPr>
        </p:nvSpPr>
        <p:spPr>
          <a:xfrm>
            <a:off x="457200" y="-99392"/>
            <a:ext cx="8229600" cy="1252728"/>
          </a:xfrm>
        </p:spPr>
        <p:txBody>
          <a:bodyPr/>
          <a:lstStyle/>
          <a:p>
            <a:r>
              <a:rPr lang="es-ES" dirty="0" smtClean="0"/>
              <a:t>ESTADO DE RESULTADOS</a:t>
            </a:r>
            <a:endParaRPr lang="es-ES" dirty="0"/>
          </a:p>
        </p:txBody>
      </p:sp>
      <p:pic>
        <p:nvPicPr>
          <p:cNvPr id="5" name="Picture 2" descr="C:\Users\Andres\AppData\Local\Microsoft\Windows\Temporary Internet Files\Content.IE5\DPHZ8KV7\MC900442132[1].png">
            <a:hlinkClick r:id="rId2" action="ppaction://hlinkfile"/>
          </p:cNvPr>
          <p:cNvPicPr>
            <a:picLocks noChangeAspect="1" noChangeArrowheads="1"/>
          </p:cNvPicPr>
          <p:nvPr/>
        </p:nvPicPr>
        <p:blipFill>
          <a:blip r:embed="rId3" cstate="print"/>
          <a:srcRect/>
          <a:stretch>
            <a:fillRect/>
          </a:stretch>
        </p:blipFill>
        <p:spPr bwMode="auto">
          <a:xfrm>
            <a:off x="4286248" y="5500702"/>
            <a:ext cx="591739" cy="576064"/>
          </a:xfrm>
          <a:prstGeom prst="rect">
            <a:avLst/>
          </a:prstGeom>
          <a:noFill/>
        </p:spPr>
      </p:pic>
    </p:spTree>
    <p:extLst>
      <p:ext uri="{BB962C8B-B14F-4D97-AF65-F5344CB8AC3E}">
        <p14:creationId xmlns:p14="http://schemas.microsoft.com/office/powerpoint/2010/main" xmlns="" val="392570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850"/>
                            </p:stCondLst>
                            <p:childTnLst>
                              <p:par>
                                <p:cTn id="12" presetID="43"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16200000">
            <a:off x="-1238337" y="2875248"/>
            <a:ext cx="6076056" cy="1512168"/>
          </a:xfrm>
        </p:spPr>
        <p:txBody>
          <a:bodyPr>
            <a:normAutofit/>
          </a:bodyPr>
          <a:lstStyle/>
          <a:p>
            <a:r>
              <a:rPr lang="es-ES" b="1" dirty="0" smtClean="0">
                <a:solidFill>
                  <a:schemeClr val="tx1"/>
                </a:solidFill>
              </a:rPr>
              <a:t>Punto de Equilibrio</a:t>
            </a:r>
            <a:endParaRPr lang="es-ES" b="1" dirty="0">
              <a:solidFill>
                <a:schemeClr val="tx1"/>
              </a:solidFill>
            </a:endParaRPr>
          </a:p>
        </p:txBody>
      </p:sp>
      <p:graphicFrame>
        <p:nvGraphicFramePr>
          <p:cNvPr id="4" name="3 Gráfico"/>
          <p:cNvGraphicFramePr>
            <a:graphicFrameLocks/>
          </p:cNvGraphicFramePr>
          <p:nvPr>
            <p:extLst>
              <p:ext uri="{D42A27DB-BD31-4B8C-83A1-F6EECF244321}">
                <p14:modId xmlns:p14="http://schemas.microsoft.com/office/powerpoint/2010/main" xmlns="" val="3049986794"/>
              </p:ext>
            </p:extLst>
          </p:nvPr>
        </p:nvGraphicFramePr>
        <p:xfrm>
          <a:off x="3635896" y="188640"/>
          <a:ext cx="4896544"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Users\Andres\AppData\Local\Microsoft\Windows\Temporary Internet Files\Content.IE5\DPHZ8KV7\MC900442132[1].png">
            <a:hlinkClick r:id="rId3" action="ppaction://hlinkfile"/>
          </p:cNvPr>
          <p:cNvPicPr>
            <a:picLocks noChangeAspect="1" noChangeArrowheads="1"/>
          </p:cNvPicPr>
          <p:nvPr/>
        </p:nvPicPr>
        <p:blipFill>
          <a:blip r:embed="rId4" cstate="print"/>
          <a:srcRect/>
          <a:stretch>
            <a:fillRect/>
          </a:stretch>
        </p:blipFill>
        <p:spPr bwMode="auto">
          <a:xfrm>
            <a:off x="251520" y="5786066"/>
            <a:ext cx="591739" cy="576064"/>
          </a:xfrm>
          <a:prstGeom prst="rect">
            <a:avLst/>
          </a:prstGeom>
          <a:noFill/>
        </p:spPr>
      </p:pic>
    </p:spTree>
    <p:extLst>
      <p:ext uri="{BB962C8B-B14F-4D97-AF65-F5344CB8AC3E}">
        <p14:creationId xmlns:p14="http://schemas.microsoft.com/office/powerpoint/2010/main" xmlns="" val="273785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2600"/>
                            </p:stCondLst>
                            <p:childTnLst>
                              <p:par>
                                <p:cTn id="11" presetID="2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Flujo de Caja</a:t>
            </a:r>
            <a:endParaRPr lang="es-ES" dirty="0"/>
          </a:p>
        </p:txBody>
      </p:sp>
      <p:pic>
        <p:nvPicPr>
          <p:cNvPr id="5" name="4 Imagen"/>
          <p:cNvPicPr/>
          <p:nvPr/>
        </p:nvPicPr>
        <p:blipFill rotWithShape="1">
          <a:blip r:embed="rId2" cstate="print"/>
          <a:srcRect l="1699" t="22283" r="7095" b="48913"/>
          <a:stretch/>
        </p:blipFill>
        <p:spPr bwMode="auto">
          <a:xfrm>
            <a:off x="13538" y="2276872"/>
            <a:ext cx="9022958"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562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VIABILIDAD FINANCIERA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xmlns="" val="953083134"/>
              </p:ext>
            </p:extLst>
          </p:nvPr>
        </p:nvGraphicFramePr>
        <p:xfrm>
          <a:off x="395536" y="2132856"/>
          <a:ext cx="2455852" cy="490728"/>
        </p:xfrm>
        <a:graphic>
          <a:graphicData uri="http://schemas.openxmlformats.org/drawingml/2006/table">
            <a:tbl>
              <a:tblPr firstRow="1" firstCol="1" bandRow="1">
                <a:tableStyleId>{21E4AEA4-8DFA-4A89-87EB-49C32662AFE0}</a:tableStyleId>
              </a:tblPr>
              <a:tblGrid>
                <a:gridCol w="1273405"/>
                <a:gridCol w="1182447"/>
              </a:tblGrid>
              <a:tr h="161925">
                <a:tc>
                  <a:txBody>
                    <a:bodyPr/>
                    <a:lstStyle/>
                    <a:p>
                      <a:pPr algn="ctr">
                        <a:lnSpc>
                          <a:spcPct val="115000"/>
                        </a:lnSpc>
                        <a:spcAft>
                          <a:spcPts val="0"/>
                        </a:spcAft>
                      </a:pPr>
                      <a:r>
                        <a:rPr lang="es-ES" sz="1400" dirty="0">
                          <a:effectLst/>
                          <a:latin typeface="Arial" pitchFamily="34" charset="0"/>
                          <a:cs typeface="Arial" pitchFamily="34" charset="0"/>
                        </a:rPr>
                        <a:t>INDICADOR</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S" sz="1400" dirty="0">
                          <a:effectLst/>
                          <a:latin typeface="Arial" pitchFamily="34" charset="0"/>
                          <a:cs typeface="Arial" pitchFamily="34" charset="0"/>
                        </a:rPr>
                        <a:t>$</a:t>
                      </a:r>
                      <a:endParaRPr lang="es-ES" sz="1400" dirty="0">
                        <a:effectLst/>
                        <a:latin typeface="Arial" pitchFamily="34" charset="0"/>
                        <a:ea typeface="Times New Roman"/>
                        <a:cs typeface="Arial" pitchFamily="34" charset="0"/>
                      </a:endParaRPr>
                    </a:p>
                  </a:txBody>
                  <a:tcPr marL="44450" marR="44450" marT="0" marB="0" anchor="b"/>
                </a:tc>
              </a:tr>
              <a:tr h="161925">
                <a:tc>
                  <a:txBody>
                    <a:bodyPr/>
                    <a:lstStyle/>
                    <a:p>
                      <a:pPr algn="ctr">
                        <a:lnSpc>
                          <a:spcPct val="115000"/>
                        </a:lnSpc>
                        <a:spcAft>
                          <a:spcPts val="0"/>
                        </a:spcAft>
                      </a:pPr>
                      <a:r>
                        <a:rPr lang="es-ES" sz="1400" dirty="0">
                          <a:effectLst/>
                          <a:latin typeface="Arial" pitchFamily="34" charset="0"/>
                          <a:cs typeface="Arial" pitchFamily="34" charset="0"/>
                        </a:rPr>
                        <a:t>VAN</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r">
                        <a:lnSpc>
                          <a:spcPct val="115000"/>
                        </a:lnSpc>
                        <a:spcAft>
                          <a:spcPts val="0"/>
                        </a:spcAft>
                      </a:pPr>
                      <a:r>
                        <a:rPr lang="es-ES" sz="1400" dirty="0" smtClean="0">
                          <a:effectLst/>
                          <a:latin typeface="Arial" pitchFamily="34" charset="0"/>
                          <a:cs typeface="Arial" pitchFamily="34" charset="0"/>
                        </a:rPr>
                        <a:t> 7`225.273,24</a:t>
                      </a:r>
                      <a:endParaRPr lang="es-ES" sz="1400" dirty="0">
                        <a:effectLst/>
                        <a:latin typeface="Arial" pitchFamily="34" charset="0"/>
                        <a:ea typeface="Times New Roman"/>
                        <a:cs typeface="Arial" pitchFamily="34" charset="0"/>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1882378727"/>
              </p:ext>
            </p:extLst>
          </p:nvPr>
        </p:nvGraphicFramePr>
        <p:xfrm>
          <a:off x="5652120" y="3429000"/>
          <a:ext cx="2736304" cy="490728"/>
        </p:xfrm>
        <a:graphic>
          <a:graphicData uri="http://schemas.openxmlformats.org/drawingml/2006/table">
            <a:tbl>
              <a:tblPr firstRow="1" firstCol="1" bandRow="1">
                <a:tableStyleId>{21E4AEA4-8DFA-4A89-87EB-49C32662AFE0}</a:tableStyleId>
              </a:tblPr>
              <a:tblGrid>
                <a:gridCol w="1360056"/>
                <a:gridCol w="1376248"/>
              </a:tblGrid>
              <a:tr h="161925">
                <a:tc>
                  <a:txBody>
                    <a:bodyPr/>
                    <a:lstStyle/>
                    <a:p>
                      <a:pPr algn="ctr">
                        <a:lnSpc>
                          <a:spcPct val="115000"/>
                        </a:lnSpc>
                        <a:spcAft>
                          <a:spcPts val="0"/>
                        </a:spcAft>
                      </a:pPr>
                      <a:r>
                        <a:rPr lang="es-ES" sz="1400" dirty="0">
                          <a:effectLst/>
                          <a:latin typeface="Arial" pitchFamily="34" charset="0"/>
                          <a:cs typeface="Arial" pitchFamily="34" charset="0"/>
                        </a:rPr>
                        <a:t>INDICADOR</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S" sz="1400">
                          <a:effectLst/>
                          <a:latin typeface="Arial" pitchFamily="34" charset="0"/>
                          <a:cs typeface="Arial" pitchFamily="34" charset="0"/>
                        </a:rPr>
                        <a:t>TASA</a:t>
                      </a:r>
                      <a:endParaRPr lang="es-ES" sz="1400">
                        <a:effectLst/>
                        <a:latin typeface="Arial" pitchFamily="34" charset="0"/>
                        <a:ea typeface="Times New Roman"/>
                        <a:cs typeface="Arial" pitchFamily="34" charset="0"/>
                      </a:endParaRPr>
                    </a:p>
                  </a:txBody>
                  <a:tcPr marL="44450" marR="44450" marT="0" marB="0" anchor="b"/>
                </a:tc>
              </a:tr>
              <a:tr h="161925">
                <a:tc>
                  <a:txBody>
                    <a:bodyPr/>
                    <a:lstStyle/>
                    <a:p>
                      <a:pPr algn="ctr">
                        <a:lnSpc>
                          <a:spcPct val="115000"/>
                        </a:lnSpc>
                        <a:spcAft>
                          <a:spcPts val="0"/>
                        </a:spcAft>
                      </a:pPr>
                      <a:r>
                        <a:rPr lang="es-ES" sz="1400" dirty="0">
                          <a:effectLst/>
                          <a:latin typeface="Arial" pitchFamily="34" charset="0"/>
                          <a:cs typeface="Arial" pitchFamily="34" charset="0"/>
                        </a:rPr>
                        <a:t>TIR</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r">
                        <a:lnSpc>
                          <a:spcPct val="115000"/>
                        </a:lnSpc>
                        <a:spcAft>
                          <a:spcPts val="0"/>
                        </a:spcAft>
                      </a:pPr>
                      <a:r>
                        <a:rPr lang="es-ES" sz="1400" dirty="0" smtClean="0">
                          <a:effectLst/>
                          <a:latin typeface="Arial" pitchFamily="34" charset="0"/>
                          <a:cs typeface="Arial" pitchFamily="34" charset="0"/>
                        </a:rPr>
                        <a:t>47%</a:t>
                      </a:r>
                      <a:endParaRPr lang="es-ES" sz="1400" dirty="0">
                        <a:effectLst/>
                        <a:latin typeface="Arial" pitchFamily="34" charset="0"/>
                        <a:ea typeface="Times New Roman"/>
                        <a:cs typeface="Arial" pitchFamily="34" charset="0"/>
                      </a:endParaRPr>
                    </a:p>
                  </a:txBody>
                  <a:tcPr marL="44450" marR="44450" marT="0" marB="0" anchor="b"/>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xmlns="" val="2477073923"/>
              </p:ext>
            </p:extLst>
          </p:nvPr>
        </p:nvGraphicFramePr>
        <p:xfrm>
          <a:off x="467544" y="4509120"/>
          <a:ext cx="2952328" cy="648072"/>
        </p:xfrm>
        <a:graphic>
          <a:graphicData uri="http://schemas.openxmlformats.org/drawingml/2006/table">
            <a:tbl>
              <a:tblPr firstRow="1" firstCol="1" bandRow="1">
                <a:tableStyleId>{21E4AEA4-8DFA-4A89-87EB-49C32662AFE0}</a:tableStyleId>
              </a:tblPr>
              <a:tblGrid>
                <a:gridCol w="1349636"/>
                <a:gridCol w="1602692"/>
              </a:tblGrid>
              <a:tr h="324036">
                <a:tc>
                  <a:txBody>
                    <a:bodyPr/>
                    <a:lstStyle/>
                    <a:p>
                      <a:pPr algn="ctr">
                        <a:lnSpc>
                          <a:spcPct val="115000"/>
                        </a:lnSpc>
                        <a:spcAft>
                          <a:spcPts val="0"/>
                        </a:spcAft>
                      </a:pPr>
                      <a:r>
                        <a:rPr lang="es-ES" sz="1400" i="0" dirty="0">
                          <a:effectLst/>
                          <a:latin typeface="Arial" pitchFamily="34" charset="0"/>
                          <a:cs typeface="Arial" pitchFamily="34" charset="0"/>
                        </a:rPr>
                        <a:t>INDICADOR</a:t>
                      </a:r>
                      <a:endParaRPr lang="es-ES" sz="1400" i="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S" sz="1400" i="0">
                          <a:effectLst/>
                          <a:latin typeface="Arial" pitchFamily="34" charset="0"/>
                          <a:cs typeface="Arial" pitchFamily="34" charset="0"/>
                        </a:rPr>
                        <a:t>PERIODO</a:t>
                      </a:r>
                      <a:endParaRPr lang="es-ES" sz="1400" i="0">
                        <a:effectLst/>
                        <a:latin typeface="Arial" pitchFamily="34" charset="0"/>
                        <a:ea typeface="Times New Roman"/>
                        <a:cs typeface="Arial" pitchFamily="34" charset="0"/>
                      </a:endParaRPr>
                    </a:p>
                  </a:txBody>
                  <a:tcPr marL="44450" marR="44450" marT="0" marB="0" anchor="b"/>
                </a:tc>
              </a:tr>
              <a:tr h="324036">
                <a:tc>
                  <a:txBody>
                    <a:bodyPr/>
                    <a:lstStyle/>
                    <a:p>
                      <a:pPr algn="ctr">
                        <a:lnSpc>
                          <a:spcPct val="115000"/>
                        </a:lnSpc>
                        <a:spcAft>
                          <a:spcPts val="0"/>
                        </a:spcAft>
                      </a:pPr>
                      <a:r>
                        <a:rPr lang="es-ES" sz="1400" i="0" dirty="0">
                          <a:effectLst/>
                          <a:latin typeface="Arial" pitchFamily="34" charset="0"/>
                          <a:cs typeface="Arial" pitchFamily="34" charset="0"/>
                        </a:rPr>
                        <a:t>PRI</a:t>
                      </a:r>
                      <a:endParaRPr lang="es-ES" sz="1400" i="0" dirty="0">
                        <a:effectLst/>
                        <a:latin typeface="Arial" pitchFamily="34" charset="0"/>
                        <a:ea typeface="Times New Roman"/>
                        <a:cs typeface="Arial" pitchFamily="34" charset="0"/>
                      </a:endParaRPr>
                    </a:p>
                  </a:txBody>
                  <a:tcPr marL="44450" marR="44450" marT="0" marB="0" anchor="b"/>
                </a:tc>
                <a:tc>
                  <a:txBody>
                    <a:bodyPr/>
                    <a:lstStyle/>
                    <a:p>
                      <a:pPr algn="r">
                        <a:lnSpc>
                          <a:spcPct val="115000"/>
                        </a:lnSpc>
                        <a:spcAft>
                          <a:spcPts val="0"/>
                        </a:spcAft>
                      </a:pPr>
                      <a:r>
                        <a:rPr lang="es-ES" sz="1400" i="0" dirty="0">
                          <a:effectLst/>
                          <a:latin typeface="Arial" pitchFamily="34" charset="0"/>
                          <a:cs typeface="Arial" pitchFamily="34" charset="0"/>
                        </a:rPr>
                        <a:t>1 año con 5 meses</a:t>
                      </a:r>
                      <a:endParaRPr lang="es-ES" sz="1400" i="0" dirty="0">
                        <a:effectLst/>
                        <a:latin typeface="Arial" pitchFamily="34" charset="0"/>
                        <a:ea typeface="Times New Roman"/>
                        <a:cs typeface="Arial" pitchFamily="34" charset="0"/>
                      </a:endParaRPr>
                    </a:p>
                  </a:txBody>
                  <a:tcPr marL="44450" marR="44450" marT="0" marB="0" anchor="b"/>
                </a:tc>
              </a:tr>
            </a:tbl>
          </a:graphicData>
        </a:graphic>
      </p:graphicFrame>
      <p:pic>
        <p:nvPicPr>
          <p:cNvPr id="6" name="Picture 2" descr="C:\Users\Andres\AppData\Local\Microsoft\Windows\Temporary Internet Files\Content.IE5\DPHZ8KV7\MC900442132[1].png">
            <a:hlinkClick r:id="rId2" action="ppaction://hlinkfile"/>
          </p:cNvPr>
          <p:cNvPicPr>
            <a:picLocks noChangeAspect="1" noChangeArrowheads="1"/>
          </p:cNvPicPr>
          <p:nvPr/>
        </p:nvPicPr>
        <p:blipFill>
          <a:blip r:embed="rId3" cstate="print"/>
          <a:srcRect/>
          <a:stretch>
            <a:fillRect/>
          </a:stretch>
        </p:blipFill>
        <p:spPr bwMode="auto">
          <a:xfrm>
            <a:off x="3929058" y="3286124"/>
            <a:ext cx="591739" cy="576064"/>
          </a:xfrm>
          <a:prstGeom prst="rect">
            <a:avLst/>
          </a:prstGeom>
          <a:noFill/>
        </p:spPr>
      </p:pic>
    </p:spTree>
    <p:extLst>
      <p:ext uri="{BB962C8B-B14F-4D97-AF65-F5344CB8AC3E}">
        <p14:creationId xmlns:p14="http://schemas.microsoft.com/office/powerpoint/2010/main" xmlns="" val="7202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par>
                          <p:cTn id="12" fill="hold">
                            <p:stCondLst>
                              <p:cond delay="500"/>
                            </p:stCondLst>
                            <p:childTnLst>
                              <p:par>
                                <p:cTn id="13" presetID="2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par>
                                <p:cTn id="23" presetID="2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par>
                                <p:cTn id="33" presetID="25"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663410501"/>
              </p:ext>
            </p:extLst>
          </p:nvPr>
        </p:nvGraphicFramePr>
        <p:xfrm>
          <a:off x="357158" y="500042"/>
          <a:ext cx="8429684" cy="614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60648"/>
            <a:ext cx="8496944" cy="646331"/>
          </a:xfrm>
          <a:prstGeom prst="rect">
            <a:avLst/>
          </a:prstGeom>
        </p:spPr>
        <p:txBody>
          <a:bodyPr wrap="square">
            <a:spAutoFit/>
          </a:bodyPr>
          <a:lstStyle/>
          <a:p>
            <a:pPr algn="just"/>
            <a:r>
              <a:rPr lang="es-EC" b="1" i="1" dirty="0" smtClean="0"/>
              <a:t>Transformación del patrón de especialización de la economía, a través de la sustitución selectiva de importaciones para el Buen Vivir</a:t>
            </a:r>
            <a:endParaRPr lang="es-EC" b="1" dirty="0"/>
          </a:p>
        </p:txBody>
      </p:sp>
      <p:graphicFrame>
        <p:nvGraphicFramePr>
          <p:cNvPr id="10" name="9 Diagrama"/>
          <p:cNvGraphicFramePr/>
          <p:nvPr>
            <p:extLst>
              <p:ext uri="{D42A27DB-BD31-4B8C-83A1-F6EECF244321}">
                <p14:modId xmlns:p14="http://schemas.microsoft.com/office/powerpoint/2010/main" xmlns="" val="2312175898"/>
              </p:ext>
            </p:extLst>
          </p:nvPr>
        </p:nvGraphicFramePr>
        <p:xfrm>
          <a:off x="251520" y="980728"/>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733143647"/>
              </p:ext>
            </p:extLst>
          </p:nvPr>
        </p:nvGraphicFramePr>
        <p:xfrm>
          <a:off x="357158" y="500042"/>
          <a:ext cx="8429684" cy="614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539286004"/>
              </p:ext>
            </p:extLst>
          </p:nvPr>
        </p:nvGraphicFramePr>
        <p:xfrm>
          <a:off x="357158" y="500042"/>
          <a:ext cx="8429684" cy="614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xmlns="" val="4183312328"/>
              </p:ext>
            </p:extLst>
          </p:nvPr>
        </p:nvGraphicFramePr>
        <p:xfrm>
          <a:off x="1763688" y="476672"/>
          <a:ext cx="72008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Andres\AppData\Local\Microsoft\Windows\Temporary Internet Files\Content.IE5\YPKDINKQ\MC900290305[1].wmf"/>
          <p:cNvPicPr>
            <a:picLocks noChangeAspect="1" noChangeArrowheads="1"/>
          </p:cNvPicPr>
          <p:nvPr/>
        </p:nvPicPr>
        <p:blipFill>
          <a:blip r:embed="rId7" cstate="print"/>
          <a:srcRect/>
          <a:stretch>
            <a:fillRect/>
          </a:stretch>
        </p:blipFill>
        <p:spPr bwMode="auto">
          <a:xfrm>
            <a:off x="251520" y="260648"/>
            <a:ext cx="1655185" cy="1572715"/>
          </a:xfrm>
          <a:prstGeom prst="rect">
            <a:avLst/>
          </a:prstGeom>
          <a:noFill/>
        </p:spPr>
      </p:pic>
      <p:pic>
        <p:nvPicPr>
          <p:cNvPr id="1027" name="Picture 3" descr="C:\Users\Andres\AppData\Local\Microsoft\Windows\Temporary Internet Files\Content.IE5\J7YH0YVV\MC900149986[1].wmf"/>
          <p:cNvPicPr>
            <a:picLocks noChangeAspect="1" noChangeArrowheads="1"/>
          </p:cNvPicPr>
          <p:nvPr/>
        </p:nvPicPr>
        <p:blipFill>
          <a:blip r:embed="rId8" cstate="print"/>
          <a:srcRect/>
          <a:stretch>
            <a:fillRect/>
          </a:stretch>
        </p:blipFill>
        <p:spPr bwMode="auto">
          <a:xfrm>
            <a:off x="251520" y="5013176"/>
            <a:ext cx="1547664" cy="1558570"/>
          </a:xfrm>
          <a:prstGeom prst="rect">
            <a:avLst/>
          </a:prstGeom>
          <a:noFill/>
        </p:spPr>
      </p:pic>
      <p:pic>
        <p:nvPicPr>
          <p:cNvPr id="1028" name="Picture 4" descr="C:\Users\Andres\AppData\Local\Microsoft\Windows\Temporary Internet Files\Content.IE5\27RG7MXA\MC900283139[1].wmf"/>
          <p:cNvPicPr>
            <a:picLocks noChangeAspect="1" noChangeArrowheads="1"/>
          </p:cNvPicPr>
          <p:nvPr/>
        </p:nvPicPr>
        <p:blipFill>
          <a:blip r:embed="rId9" cstate="print"/>
          <a:srcRect/>
          <a:stretch>
            <a:fillRect/>
          </a:stretch>
        </p:blipFill>
        <p:spPr bwMode="auto">
          <a:xfrm>
            <a:off x="251520" y="2693122"/>
            <a:ext cx="1387172" cy="1527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51520" y="1052736"/>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1475656" y="404664"/>
            <a:ext cx="640871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lvl="1" algn="ctr"/>
            <a:r>
              <a:rPr lang="es-ES" sz="2400" b="1" dirty="0" smtClean="0" bmk="">
                <a:latin typeface="Arial" pitchFamily="34" charset="0"/>
                <a:ea typeface="PMingLiU" pitchFamily="18" charset="-120"/>
                <a:cs typeface="Times New Roman" pitchFamily="18" charset="0"/>
              </a:rPr>
              <a:t>EVOLUCIÓN DE ZONAS FRANCAS</a:t>
            </a:r>
            <a:endParaRPr lang="es-ES" sz="2400" b="1" dirty="0" smtClean="0">
              <a:latin typeface="Arial" pitchFamily="34" charset="0"/>
              <a:ea typeface="PMingLiU" pitchFamily="18" charset="-120"/>
              <a:cs typeface="Times New Roman" pitchFamily="18" charset="0"/>
            </a:endParaRPr>
          </a:p>
        </p:txBody>
      </p:sp>
      <p:sp>
        <p:nvSpPr>
          <p:cNvPr id="11" name="10 Proceso alternativo"/>
          <p:cNvSpPr/>
          <p:nvPr/>
        </p:nvSpPr>
        <p:spPr>
          <a:xfrm>
            <a:off x="251520" y="2996952"/>
            <a:ext cx="2232248" cy="86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Puntos estratégicos </a:t>
            </a:r>
          </a:p>
          <a:p>
            <a:pPr algn="ctr"/>
            <a:r>
              <a:rPr lang="es-ES" dirty="0" smtClean="0"/>
              <a:t>transporte y comercialización</a:t>
            </a:r>
            <a:endParaRPr lang="es-EC" dirty="0" smtClean="0"/>
          </a:p>
        </p:txBody>
      </p:sp>
      <p:pic>
        <p:nvPicPr>
          <p:cNvPr id="1026" name="Picture 2" descr="C:\Users\Andres\AppData\Local\Microsoft\Windows\Temporary Internet Files\Content.IE5\YPVU8WU0\MC900026175[1].wmf"/>
          <p:cNvPicPr>
            <a:picLocks noChangeAspect="1" noChangeArrowheads="1"/>
          </p:cNvPicPr>
          <p:nvPr/>
        </p:nvPicPr>
        <p:blipFill>
          <a:blip r:embed="rId7" cstate="print"/>
          <a:srcRect/>
          <a:stretch>
            <a:fillRect/>
          </a:stretch>
        </p:blipFill>
        <p:spPr bwMode="auto">
          <a:xfrm>
            <a:off x="0" y="5157192"/>
            <a:ext cx="1225491" cy="1282387"/>
          </a:xfrm>
          <a:prstGeom prst="rect">
            <a:avLst/>
          </a:prstGeom>
          <a:noFill/>
        </p:spPr>
      </p:pic>
      <p:pic>
        <p:nvPicPr>
          <p:cNvPr id="1027" name="Picture 3" descr="C:\Users\Andres\AppData\Local\Microsoft\Windows\Temporary Internet Files\Content.IE5\ADR2BGDQ\MC900361948[1].wmf"/>
          <p:cNvPicPr>
            <a:picLocks noChangeAspect="1" noChangeArrowheads="1"/>
          </p:cNvPicPr>
          <p:nvPr/>
        </p:nvPicPr>
        <p:blipFill>
          <a:blip r:embed="rId8" cstate="print"/>
          <a:srcRect/>
          <a:stretch>
            <a:fillRect/>
          </a:stretch>
        </p:blipFill>
        <p:spPr bwMode="auto">
          <a:xfrm>
            <a:off x="2699792" y="2204864"/>
            <a:ext cx="1820570" cy="849478"/>
          </a:xfrm>
          <a:prstGeom prst="rect">
            <a:avLst/>
          </a:prstGeom>
          <a:noFill/>
        </p:spPr>
      </p:pic>
      <p:pic>
        <p:nvPicPr>
          <p:cNvPr id="1028" name="Picture 4" descr="C:\Users\Andres\AppData\Local\Microsoft\Windows\Temporary Internet Files\Content.IE5\DPHZ8KV7\MC900289985[1].wmf"/>
          <p:cNvPicPr>
            <a:picLocks noChangeAspect="1" noChangeArrowheads="1"/>
          </p:cNvPicPr>
          <p:nvPr/>
        </p:nvPicPr>
        <p:blipFill>
          <a:blip r:embed="rId9" cstate="print"/>
          <a:srcRect/>
          <a:stretch>
            <a:fillRect/>
          </a:stretch>
        </p:blipFill>
        <p:spPr bwMode="auto">
          <a:xfrm>
            <a:off x="5004048" y="1052736"/>
            <a:ext cx="1287016" cy="1394905"/>
          </a:xfrm>
          <a:prstGeom prst="rect">
            <a:avLst/>
          </a:prstGeom>
          <a:noFill/>
        </p:spPr>
      </p:pic>
      <p:pic>
        <p:nvPicPr>
          <p:cNvPr id="1030" name="Picture 6" descr="C:\Users\Andres\AppData\Local\Microsoft\Windows\Temporary Internet Files\Content.IE5\YPVU8WU0\MC900320922[1].wmf"/>
          <p:cNvPicPr>
            <a:picLocks noChangeAspect="1" noChangeArrowheads="1"/>
          </p:cNvPicPr>
          <p:nvPr/>
        </p:nvPicPr>
        <p:blipFill>
          <a:blip r:embed="rId10" cstate="print"/>
          <a:srcRect/>
          <a:stretch>
            <a:fillRect/>
          </a:stretch>
        </p:blipFill>
        <p:spPr bwMode="auto">
          <a:xfrm>
            <a:off x="7092280" y="1124744"/>
            <a:ext cx="1811426" cy="695858"/>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23528" y="260648"/>
            <a:ext cx="828092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lvl="1" algn="ctr"/>
            <a:r>
              <a:rPr lang="es-ES" sz="2400" b="1" dirty="0" smtClean="0" bmk="">
                <a:latin typeface="Arial" pitchFamily="34" charset="0"/>
                <a:ea typeface="PMingLiU" pitchFamily="18" charset="-120"/>
                <a:cs typeface="Times New Roman" pitchFamily="18" charset="0"/>
              </a:rPr>
              <a:t>DESARROLLO ZONAS FRANCAS EN LATINOAMÉRICA</a:t>
            </a:r>
            <a:endParaRPr lang="es-ES" sz="2400" b="1" dirty="0" smtClean="0">
              <a:latin typeface="Arial" pitchFamily="34" charset="0"/>
              <a:ea typeface="PMingLiU" pitchFamily="18" charset="-120"/>
              <a:cs typeface="Times New Roman" pitchFamily="18" charset="0"/>
            </a:endParaRPr>
          </a:p>
        </p:txBody>
      </p:sp>
      <p:sp>
        <p:nvSpPr>
          <p:cNvPr id="15" name="14 Rectángulo redondeado"/>
          <p:cNvSpPr/>
          <p:nvPr/>
        </p:nvSpPr>
        <p:spPr>
          <a:xfrm>
            <a:off x="307505" y="1308127"/>
            <a:ext cx="1528191" cy="950505"/>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15 Rectángulo"/>
          <p:cNvSpPr/>
          <p:nvPr/>
        </p:nvSpPr>
        <p:spPr>
          <a:xfrm>
            <a:off x="1987892" y="1458423"/>
            <a:ext cx="2440092" cy="369332"/>
          </a:xfrm>
          <a:prstGeom prst="rect">
            <a:avLst/>
          </a:prstGeom>
        </p:spPr>
        <p:txBody>
          <a:bodyPr wrap="none">
            <a:spAutoFit/>
          </a:bodyPr>
          <a:lstStyle/>
          <a:p>
            <a:pPr lvl="0" algn="just"/>
            <a:r>
              <a:rPr lang="es-EC" dirty="0" smtClean="0"/>
              <a:t>Punta Arenas e Iquique</a:t>
            </a:r>
            <a:endParaRPr lang="es-EC" dirty="0"/>
          </a:p>
        </p:txBody>
      </p:sp>
      <p:sp>
        <p:nvSpPr>
          <p:cNvPr id="17" name="16 Rectángulo"/>
          <p:cNvSpPr/>
          <p:nvPr/>
        </p:nvSpPr>
        <p:spPr>
          <a:xfrm>
            <a:off x="4499992" y="1323699"/>
            <a:ext cx="424847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dirty="0" smtClean="0"/>
              <a:t>Zona franca comercial más importante de América del Sur </a:t>
            </a:r>
            <a:endParaRPr lang="es-EC" dirty="0"/>
          </a:p>
        </p:txBody>
      </p:sp>
      <p:sp>
        <p:nvSpPr>
          <p:cNvPr id="18" name="17 Rectángulo redondeado"/>
          <p:cNvSpPr/>
          <p:nvPr/>
        </p:nvSpPr>
        <p:spPr>
          <a:xfrm>
            <a:off x="323528" y="2460255"/>
            <a:ext cx="1528191" cy="950505"/>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18 Rectángulo"/>
          <p:cNvSpPr/>
          <p:nvPr/>
        </p:nvSpPr>
        <p:spPr>
          <a:xfrm>
            <a:off x="1979712" y="2547835"/>
            <a:ext cx="2169184" cy="369332"/>
          </a:xfrm>
          <a:prstGeom prst="rect">
            <a:avLst/>
          </a:prstGeom>
        </p:spPr>
        <p:txBody>
          <a:bodyPr wrap="none">
            <a:spAutoFit/>
          </a:bodyPr>
          <a:lstStyle/>
          <a:p>
            <a:pPr lvl="0" algn="just"/>
            <a:r>
              <a:rPr lang="es-ES" dirty="0" smtClean="0"/>
              <a:t>Zona Libre de Colón </a:t>
            </a:r>
            <a:endParaRPr lang="es-EC" dirty="0"/>
          </a:p>
        </p:txBody>
      </p:sp>
      <p:sp>
        <p:nvSpPr>
          <p:cNvPr id="20" name="19 Rectángulo"/>
          <p:cNvSpPr/>
          <p:nvPr/>
        </p:nvSpPr>
        <p:spPr>
          <a:xfrm>
            <a:off x="4499992" y="2547835"/>
            <a:ext cx="3342582"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vl="0"/>
            <a:r>
              <a:rPr lang="es-ES" dirty="0" smtClean="0"/>
              <a:t>Segunda más grande del mundo </a:t>
            </a:r>
            <a:endParaRPr lang="es-EC" dirty="0"/>
          </a:p>
        </p:txBody>
      </p:sp>
      <p:sp>
        <p:nvSpPr>
          <p:cNvPr id="21" name="20 Rectángulo redondeado"/>
          <p:cNvSpPr/>
          <p:nvPr/>
        </p:nvSpPr>
        <p:spPr>
          <a:xfrm>
            <a:off x="323528" y="3612383"/>
            <a:ext cx="1528191" cy="950505"/>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21 Rectángulo"/>
          <p:cNvSpPr/>
          <p:nvPr/>
        </p:nvSpPr>
        <p:spPr>
          <a:xfrm>
            <a:off x="2051720" y="3627955"/>
            <a:ext cx="2232248" cy="646331"/>
          </a:xfrm>
          <a:prstGeom prst="rect">
            <a:avLst/>
          </a:prstGeom>
        </p:spPr>
        <p:txBody>
          <a:bodyPr wrap="square">
            <a:spAutoFit/>
          </a:bodyPr>
          <a:lstStyle/>
          <a:p>
            <a:pPr lvl="0" algn="just"/>
            <a:r>
              <a:rPr lang="es-ES" dirty="0" smtClean="0"/>
              <a:t>1969 primera Zona Franca Industrial</a:t>
            </a:r>
            <a:endParaRPr lang="es-EC" dirty="0"/>
          </a:p>
        </p:txBody>
      </p:sp>
      <p:sp>
        <p:nvSpPr>
          <p:cNvPr id="23" name="22 Rectángulo"/>
          <p:cNvSpPr/>
          <p:nvPr/>
        </p:nvSpPr>
        <p:spPr>
          <a:xfrm>
            <a:off x="4499993" y="3555947"/>
            <a:ext cx="424847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ES" dirty="0" smtClean="0"/>
              <a:t>Zona Franca Industrial de Santiago. Exportación tabaco, calzado y textiles</a:t>
            </a:r>
            <a:endParaRPr lang="es-EC" dirty="0"/>
          </a:p>
        </p:txBody>
      </p:sp>
      <p:sp>
        <p:nvSpPr>
          <p:cNvPr id="24" name="23 Rectángulo redondeado"/>
          <p:cNvSpPr/>
          <p:nvPr/>
        </p:nvSpPr>
        <p:spPr>
          <a:xfrm>
            <a:off x="323528" y="4764511"/>
            <a:ext cx="1528191" cy="950505"/>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24 Rectángulo"/>
          <p:cNvSpPr/>
          <p:nvPr/>
        </p:nvSpPr>
        <p:spPr>
          <a:xfrm>
            <a:off x="2051721" y="4492051"/>
            <a:ext cx="2232247" cy="646331"/>
          </a:xfrm>
          <a:prstGeom prst="rect">
            <a:avLst/>
          </a:prstGeom>
        </p:spPr>
        <p:txBody>
          <a:bodyPr wrap="square">
            <a:spAutoFit/>
          </a:bodyPr>
          <a:lstStyle/>
          <a:p>
            <a:pPr lvl="0" algn="just"/>
            <a:r>
              <a:rPr lang="es-ES" dirty="0" smtClean="0"/>
              <a:t>Zonas francas permanentes </a:t>
            </a:r>
            <a:endParaRPr lang="es-EC" dirty="0"/>
          </a:p>
        </p:txBody>
      </p:sp>
      <p:sp>
        <p:nvSpPr>
          <p:cNvPr id="26" name="25 Rectángulo"/>
          <p:cNvSpPr/>
          <p:nvPr/>
        </p:nvSpPr>
        <p:spPr>
          <a:xfrm>
            <a:off x="2051720" y="5140123"/>
            <a:ext cx="2193533" cy="646331"/>
          </a:xfrm>
          <a:prstGeom prst="rect">
            <a:avLst/>
          </a:prstGeom>
        </p:spPr>
        <p:txBody>
          <a:bodyPr wrap="square">
            <a:spAutoFit/>
          </a:bodyPr>
          <a:lstStyle/>
          <a:p>
            <a:pPr lvl="0" algn="just"/>
            <a:r>
              <a:rPr lang="es-ES" dirty="0" smtClean="0"/>
              <a:t>Zonas francas </a:t>
            </a:r>
            <a:r>
              <a:rPr lang="es-ES" dirty="0" err="1" smtClean="0"/>
              <a:t>uniempresariales</a:t>
            </a:r>
            <a:r>
              <a:rPr lang="es-ES" dirty="0" smtClean="0"/>
              <a:t> </a:t>
            </a:r>
            <a:endParaRPr lang="es-EC" dirty="0"/>
          </a:p>
        </p:txBody>
      </p:sp>
      <p:sp>
        <p:nvSpPr>
          <p:cNvPr id="27" name="26 Rectángulo"/>
          <p:cNvSpPr/>
          <p:nvPr/>
        </p:nvSpPr>
        <p:spPr>
          <a:xfrm>
            <a:off x="4499992" y="4554767"/>
            <a:ext cx="350929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lgn="just"/>
            <a:r>
              <a:rPr lang="es-ES" dirty="0" smtClean="0"/>
              <a:t>Industriales, servicios, comerciales</a:t>
            </a:r>
            <a:endParaRPr lang="es-EC" dirty="0"/>
          </a:p>
        </p:txBody>
      </p:sp>
      <p:sp>
        <p:nvSpPr>
          <p:cNvPr id="28" name="27 Rectángulo"/>
          <p:cNvSpPr/>
          <p:nvPr/>
        </p:nvSpPr>
        <p:spPr>
          <a:xfrm>
            <a:off x="4499992" y="4996107"/>
            <a:ext cx="42484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s-ES" dirty="0" smtClean="0"/>
              <a:t>Proyectos de alto impacto socio-económico</a:t>
            </a:r>
            <a:endParaRPr lang="es-EC"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1403648" y="260648"/>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323528" y="2564904"/>
            <a:ext cx="2016224"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es-EC" sz="1600" dirty="0" smtClean="0"/>
              <a:t>Empresa pública metropolitana de servicios aeroportuarios y servicios de Zonas Francas y Regímenes Especiales</a:t>
            </a:r>
            <a:endParaRPr lang="es-EC" sz="1600" dirty="0"/>
          </a:p>
        </p:txBody>
      </p:sp>
      <p:pic>
        <p:nvPicPr>
          <p:cNvPr id="1026" name="Picture 2" descr="C:\Users\Andres\AppData\Local\Microsoft\Windows\Temporary Internet Files\Content.IE5\27RG7MXA\MP900362662[1].jpg"/>
          <p:cNvPicPr>
            <a:picLocks noChangeAspect="1" noChangeArrowheads="1"/>
          </p:cNvPicPr>
          <p:nvPr/>
        </p:nvPicPr>
        <p:blipFill>
          <a:blip r:embed="rId7" cstate="print"/>
          <a:srcRect/>
          <a:stretch>
            <a:fillRect/>
          </a:stretch>
        </p:blipFill>
        <p:spPr bwMode="auto">
          <a:xfrm>
            <a:off x="323528" y="332656"/>
            <a:ext cx="2376264" cy="1296144"/>
          </a:xfrm>
          <a:prstGeom prst="rect">
            <a:avLst/>
          </a:prstGeom>
          <a:noFill/>
        </p:spPr>
      </p:pic>
      <p:sp>
        <p:nvSpPr>
          <p:cNvPr id="12" name="11 Flecha izquierda"/>
          <p:cNvSpPr/>
          <p:nvPr/>
        </p:nvSpPr>
        <p:spPr>
          <a:xfrm>
            <a:off x="2267744" y="3284984"/>
            <a:ext cx="360040" cy="2880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251520" y="260648"/>
          <a:ext cx="864096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3727</TotalTime>
  <Words>2389</Words>
  <Application>Microsoft Office PowerPoint</Application>
  <PresentationFormat>Presentación en pantalla (4:3)</PresentationFormat>
  <Paragraphs>507</Paragraphs>
  <Slides>41</Slides>
  <Notes>4</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Forma de onda</vt:lpstr>
      <vt:lpstr>                   ESPE   “ESTUDIO DE FACTIBILIDAD PARA LA CREACIÓN DE UNA ZONA ESPECIAL DE DESARROLLO ECONÓMICO EN LA PARROQUIA SALINAS- PROVINCIA DE BOLÍVAR” </vt:lpstr>
      <vt:lpstr>PLAN NACIONAL DE DESARROLLO </vt:lpstr>
      <vt:lpstr>Diapositiva 3</vt:lpstr>
      <vt:lpstr>Diapositiva 4</vt:lpstr>
      <vt:lpstr>Diapositiva 5</vt:lpstr>
      <vt:lpstr>Diapositiva 6</vt:lpstr>
      <vt:lpstr>Diapositiva 7</vt:lpstr>
      <vt:lpstr>Diapositiva 8</vt:lpstr>
      <vt:lpstr>Diapositiva 9</vt:lpstr>
      <vt:lpstr>Diapositiva 10</vt:lpstr>
      <vt:lpstr>Diapositiva 11</vt:lpstr>
      <vt:lpstr>INFORMACIÓN ESTADÍSTICA Y COMPARATIVA DE PRODUCTOS DESTACADOS EN LA PROVINCIA DE BOLÍVAR </vt:lpstr>
      <vt:lpstr>Diapositiva 13</vt:lpstr>
      <vt:lpstr>INFORMACIÓN ESTADÍSTICA Y COMPARATIVA DE PRODUCTOS DESTACADOS EN LA PROVINCIA DE BOLÍVAR </vt:lpstr>
      <vt:lpstr>Diapositiva 15</vt:lpstr>
      <vt:lpstr>Diapositiva 16</vt:lpstr>
      <vt:lpstr>Diapositiva 17</vt:lpstr>
      <vt:lpstr>Potenciales Clientes </vt:lpstr>
      <vt:lpstr>Diapositiva 19</vt:lpstr>
      <vt:lpstr>Diapositiva 20</vt:lpstr>
      <vt:lpstr>Diapositiva 21</vt:lpstr>
      <vt:lpstr>Diapositiva 22</vt:lpstr>
      <vt:lpstr>Diapositiva 23</vt:lpstr>
      <vt:lpstr>Diapositiva 24</vt:lpstr>
      <vt:lpstr>Diapositiva 25</vt:lpstr>
      <vt:lpstr>FILOSOFÍA CORPORATIVA</vt:lpstr>
      <vt:lpstr>PORTAFOLIO DE SERVICIOS</vt:lpstr>
      <vt:lpstr>ESTRATEGIAS DE MARKETING</vt:lpstr>
      <vt:lpstr>Diapositiva 29</vt:lpstr>
      <vt:lpstr>Inversión </vt:lpstr>
      <vt:lpstr>Estado de Situación Inicial</vt:lpstr>
      <vt:lpstr>Ingresos Presupuestados</vt:lpstr>
      <vt:lpstr>Costos por prestación de servicios</vt:lpstr>
      <vt:lpstr>BALANCE GENERAL</vt:lpstr>
      <vt:lpstr>ESTADO DE RESULTADOS</vt:lpstr>
      <vt:lpstr>Punto de Equilibrio</vt:lpstr>
      <vt:lpstr>Flujo de Caja</vt:lpstr>
      <vt:lpstr>VIABILIDAD FINANCIERA</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MARKETING NACIONAL E INTERNACIONAL DE ZEDE</dc:title>
  <dc:creator>Fanny</dc:creator>
  <cp:lastModifiedBy>Munditransport</cp:lastModifiedBy>
  <cp:revision>188</cp:revision>
  <dcterms:created xsi:type="dcterms:W3CDTF">2012-05-20T22:33:37Z</dcterms:created>
  <dcterms:modified xsi:type="dcterms:W3CDTF">2012-07-03T17:10:52Z</dcterms:modified>
</cp:coreProperties>
</file>