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rawing8.xml" ContentType="application/vnd.ms-office.drawingml.diagramDrawing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49.xml" ContentType="application/vnd.openxmlformats-officedocument.presentationml.slide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rawing6.xml" ContentType="application/vnd.ms-office.drawingml.diagramDrawing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0"/>
  </p:notesMasterIdLst>
  <p:sldIdLst>
    <p:sldId id="282" r:id="rId2"/>
    <p:sldId id="291" r:id="rId3"/>
    <p:sldId id="284" r:id="rId4"/>
    <p:sldId id="414" r:id="rId5"/>
    <p:sldId id="285" r:id="rId6"/>
    <p:sldId id="295" r:id="rId7"/>
    <p:sldId id="298" r:id="rId8"/>
    <p:sldId id="301" r:id="rId9"/>
    <p:sldId id="311" r:id="rId10"/>
    <p:sldId id="303" r:id="rId11"/>
    <p:sldId id="305" r:id="rId12"/>
    <p:sldId id="387" r:id="rId13"/>
    <p:sldId id="388" r:id="rId14"/>
    <p:sldId id="389" r:id="rId15"/>
    <p:sldId id="390" r:id="rId16"/>
    <p:sldId id="393" r:id="rId17"/>
    <p:sldId id="394" r:id="rId18"/>
    <p:sldId id="396" r:id="rId19"/>
    <p:sldId id="400" r:id="rId20"/>
    <p:sldId id="401" r:id="rId21"/>
    <p:sldId id="404" r:id="rId22"/>
    <p:sldId id="398" r:id="rId23"/>
    <p:sldId id="314" r:id="rId24"/>
    <p:sldId id="316" r:id="rId25"/>
    <p:sldId id="322" r:id="rId26"/>
    <p:sldId id="324" r:id="rId27"/>
    <p:sldId id="332" r:id="rId28"/>
    <p:sldId id="333" r:id="rId29"/>
    <p:sldId id="405" r:id="rId30"/>
    <p:sldId id="406" r:id="rId31"/>
    <p:sldId id="343" r:id="rId32"/>
    <p:sldId id="344" r:id="rId33"/>
    <p:sldId id="409" r:id="rId34"/>
    <p:sldId id="345" r:id="rId35"/>
    <p:sldId id="347" r:id="rId36"/>
    <p:sldId id="350" r:id="rId37"/>
    <p:sldId id="355" r:id="rId38"/>
    <p:sldId id="359" r:id="rId39"/>
    <p:sldId id="417" r:id="rId40"/>
    <p:sldId id="415" r:id="rId41"/>
    <p:sldId id="364" r:id="rId42"/>
    <p:sldId id="366" r:id="rId43"/>
    <p:sldId id="367" r:id="rId44"/>
    <p:sldId id="368" r:id="rId45"/>
    <p:sldId id="369" r:id="rId46"/>
    <p:sldId id="371" r:id="rId47"/>
    <p:sldId id="373" r:id="rId48"/>
    <p:sldId id="372" r:id="rId49"/>
    <p:sldId id="375" r:id="rId50"/>
    <p:sldId id="376" r:id="rId51"/>
    <p:sldId id="378" r:id="rId52"/>
    <p:sldId id="380" r:id="rId53"/>
    <p:sldId id="416" r:id="rId54"/>
    <p:sldId id="410" r:id="rId55"/>
    <p:sldId id="411" r:id="rId56"/>
    <p:sldId id="412" r:id="rId57"/>
    <p:sldId id="413" r:id="rId58"/>
    <p:sldId id="280" r:id="rId5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cción predeterminada" id="{46C2BFD1-DA3A-468F-BD8F-613101628C96}">
          <p14:sldIdLst>
            <p14:sldId id="282"/>
            <p14:sldId id="291"/>
            <p14:sldId id="284"/>
            <p14:sldId id="414"/>
            <p14:sldId id="285"/>
            <p14:sldId id="295"/>
            <p14:sldId id="298"/>
            <p14:sldId id="301"/>
            <p14:sldId id="311"/>
            <p14:sldId id="303"/>
            <p14:sldId id="305"/>
            <p14:sldId id="387"/>
            <p14:sldId id="388"/>
            <p14:sldId id="389"/>
            <p14:sldId id="390"/>
            <p14:sldId id="393"/>
            <p14:sldId id="394"/>
            <p14:sldId id="396"/>
            <p14:sldId id="400"/>
            <p14:sldId id="401"/>
            <p14:sldId id="404"/>
            <p14:sldId id="398"/>
            <p14:sldId id="314"/>
            <p14:sldId id="316"/>
            <p14:sldId id="322"/>
            <p14:sldId id="324"/>
            <p14:sldId id="332"/>
            <p14:sldId id="333"/>
            <p14:sldId id="405"/>
            <p14:sldId id="406"/>
            <p14:sldId id="343"/>
            <p14:sldId id="344"/>
            <p14:sldId id="409"/>
            <p14:sldId id="345"/>
            <p14:sldId id="347"/>
            <p14:sldId id="350"/>
            <p14:sldId id="355"/>
            <p14:sldId id="359"/>
            <p14:sldId id="362"/>
            <p14:sldId id="415"/>
            <p14:sldId id="364"/>
            <p14:sldId id="366"/>
            <p14:sldId id="367"/>
            <p14:sldId id="368"/>
            <p14:sldId id="369"/>
            <p14:sldId id="371"/>
            <p14:sldId id="373"/>
            <p14:sldId id="372"/>
            <p14:sldId id="375"/>
            <p14:sldId id="376"/>
            <p14:sldId id="378"/>
            <p14:sldId id="380"/>
            <p14:sldId id="416"/>
            <p14:sldId id="410"/>
            <p14:sldId id="411"/>
            <p14:sldId id="412"/>
            <p14:sldId id="413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 varScale="1">
        <p:scale>
          <a:sx n="70" d="100"/>
          <a:sy n="70" d="100"/>
        </p:scale>
        <p:origin x="-15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slide" Target="../slides/slide43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3FFB7F-4328-4FD9-97A4-731DA3893CB3}" type="doc">
      <dgm:prSet loTypeId="urn:microsoft.com/office/officeart/2005/8/layout/lProcess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B1648CF2-0680-45C3-84EE-BFBFB85653B6}">
      <dgm:prSet phldrT="[Texto]"/>
      <dgm:spPr/>
      <dgm:t>
        <a:bodyPr/>
        <a:lstStyle/>
        <a:p>
          <a:r>
            <a:rPr lang="es-EC" b="1" dirty="0" smtClean="0"/>
            <a:t>Antecedentes</a:t>
          </a:r>
          <a:endParaRPr lang="es-EC" b="1" dirty="0"/>
        </a:p>
      </dgm:t>
    </dgm:pt>
    <dgm:pt modelId="{C20C8390-91FA-4657-BC62-54086582EF43}" type="parTrans" cxnId="{BCDCA41E-7471-4F84-8CFF-A9D2CC282BC2}">
      <dgm:prSet/>
      <dgm:spPr/>
      <dgm:t>
        <a:bodyPr/>
        <a:lstStyle/>
        <a:p>
          <a:endParaRPr lang="es-EC"/>
        </a:p>
      </dgm:t>
    </dgm:pt>
    <dgm:pt modelId="{BAC6A33D-7385-40CC-9413-7933D8C9417A}" type="sibTrans" cxnId="{BCDCA41E-7471-4F84-8CFF-A9D2CC282BC2}">
      <dgm:prSet/>
      <dgm:spPr/>
      <dgm:t>
        <a:bodyPr/>
        <a:lstStyle/>
        <a:p>
          <a:endParaRPr lang="es-EC"/>
        </a:p>
      </dgm:t>
    </dgm:pt>
    <dgm:pt modelId="{D7EEF12F-5047-4C2B-9996-9AA0FC367A48}">
      <dgm:prSet phldrT="[Texto]"/>
      <dgm:spPr/>
      <dgm:t>
        <a:bodyPr/>
        <a:lstStyle/>
        <a:p>
          <a:r>
            <a:rPr lang="es-EC" dirty="0" smtClean="0"/>
            <a:t>Mercado</a:t>
          </a:r>
          <a:endParaRPr lang="es-EC" dirty="0"/>
        </a:p>
      </dgm:t>
    </dgm:pt>
    <dgm:pt modelId="{F3541136-F76E-43CB-8210-38BEBEB56E6B}" type="parTrans" cxnId="{F86C66AD-E56E-4F8F-BC59-FE8FAFA259CD}">
      <dgm:prSet/>
      <dgm:spPr/>
      <dgm:t>
        <a:bodyPr/>
        <a:lstStyle/>
        <a:p>
          <a:endParaRPr lang="es-EC"/>
        </a:p>
      </dgm:t>
    </dgm:pt>
    <dgm:pt modelId="{5D436AFE-F398-4FEC-8E4B-C2286828822A}" type="sibTrans" cxnId="{F86C66AD-E56E-4F8F-BC59-FE8FAFA259CD}">
      <dgm:prSet/>
      <dgm:spPr/>
      <dgm:t>
        <a:bodyPr/>
        <a:lstStyle/>
        <a:p>
          <a:endParaRPr lang="es-EC"/>
        </a:p>
      </dgm:t>
    </dgm:pt>
    <dgm:pt modelId="{E6E59602-1989-4592-BD95-4480EB4D538E}">
      <dgm:prSet phldrT="[Texto]"/>
      <dgm:spPr/>
      <dgm:t>
        <a:bodyPr/>
        <a:lstStyle/>
        <a:p>
          <a:r>
            <a:rPr lang="es-EC" dirty="0" smtClean="0"/>
            <a:t>Competencia</a:t>
          </a:r>
        </a:p>
      </dgm:t>
    </dgm:pt>
    <dgm:pt modelId="{C6A85C10-6C15-458B-B6BF-CB2A8A5019D3}" type="parTrans" cxnId="{7DF04FF8-DDF2-41B4-8B30-4F653681C15A}">
      <dgm:prSet/>
      <dgm:spPr/>
      <dgm:t>
        <a:bodyPr/>
        <a:lstStyle/>
        <a:p>
          <a:endParaRPr lang="es-EC"/>
        </a:p>
      </dgm:t>
    </dgm:pt>
    <dgm:pt modelId="{E0D700EB-5805-4B17-9447-AAF617CDB744}" type="sibTrans" cxnId="{7DF04FF8-DDF2-41B4-8B30-4F653681C15A}">
      <dgm:prSet/>
      <dgm:spPr/>
      <dgm:t>
        <a:bodyPr/>
        <a:lstStyle/>
        <a:p>
          <a:endParaRPr lang="es-EC"/>
        </a:p>
      </dgm:t>
    </dgm:pt>
    <dgm:pt modelId="{191B4B1D-08A4-43CE-A557-418B136AA9A7}">
      <dgm:prSet phldrT="[Texto]"/>
      <dgm:spPr/>
      <dgm:t>
        <a:bodyPr/>
        <a:lstStyle/>
        <a:p>
          <a:r>
            <a:rPr lang="es-EC" b="1" dirty="0" smtClean="0"/>
            <a:t>Planteamiento del problema</a:t>
          </a:r>
          <a:endParaRPr lang="es-EC" b="1" dirty="0"/>
        </a:p>
      </dgm:t>
    </dgm:pt>
    <dgm:pt modelId="{A4BCE983-DFEC-4286-AB25-5AD16E8B6BFC}" type="parTrans" cxnId="{25F93BCC-B3DE-4CA1-8A94-082D4875B814}">
      <dgm:prSet/>
      <dgm:spPr/>
      <dgm:t>
        <a:bodyPr/>
        <a:lstStyle/>
        <a:p>
          <a:endParaRPr lang="es-EC"/>
        </a:p>
      </dgm:t>
    </dgm:pt>
    <dgm:pt modelId="{4AA588F7-F5BD-4489-A75E-BE98192DBE06}" type="sibTrans" cxnId="{25F93BCC-B3DE-4CA1-8A94-082D4875B814}">
      <dgm:prSet/>
      <dgm:spPr/>
      <dgm:t>
        <a:bodyPr/>
        <a:lstStyle/>
        <a:p>
          <a:endParaRPr lang="es-EC"/>
        </a:p>
      </dgm:t>
    </dgm:pt>
    <dgm:pt modelId="{3F21CF2D-0051-46DE-B779-8E819B6FB345}">
      <dgm:prSet phldrT="[Texto]"/>
      <dgm:spPr/>
      <dgm:t>
        <a:bodyPr/>
        <a:lstStyle/>
        <a:p>
          <a:r>
            <a:rPr lang="es-EC" dirty="0" smtClean="0"/>
            <a:t>Demanda de terapia física</a:t>
          </a:r>
          <a:endParaRPr lang="es-EC" dirty="0"/>
        </a:p>
      </dgm:t>
    </dgm:pt>
    <dgm:pt modelId="{313BE180-A9BD-4400-8609-0A7DC0F4BEE1}" type="parTrans" cxnId="{F35B00DA-6AF8-4D95-97E1-1A7298701988}">
      <dgm:prSet/>
      <dgm:spPr/>
      <dgm:t>
        <a:bodyPr/>
        <a:lstStyle/>
        <a:p>
          <a:endParaRPr lang="es-EC"/>
        </a:p>
      </dgm:t>
    </dgm:pt>
    <dgm:pt modelId="{DFEFEEAB-EA98-4781-9982-50E511FCAE4A}" type="sibTrans" cxnId="{F35B00DA-6AF8-4D95-97E1-1A7298701988}">
      <dgm:prSet/>
      <dgm:spPr/>
      <dgm:t>
        <a:bodyPr/>
        <a:lstStyle/>
        <a:p>
          <a:endParaRPr lang="es-EC"/>
        </a:p>
      </dgm:t>
    </dgm:pt>
    <dgm:pt modelId="{2647EC54-9D8C-4F46-8087-F0359065174D}">
      <dgm:prSet phldrT="[Texto]"/>
      <dgm:spPr/>
      <dgm:t>
        <a:bodyPr/>
        <a:lstStyle/>
        <a:p>
          <a:r>
            <a:rPr lang="es-EC" dirty="0" smtClean="0"/>
            <a:t>Poca oferta en el sector</a:t>
          </a:r>
          <a:endParaRPr lang="es-EC" dirty="0"/>
        </a:p>
      </dgm:t>
    </dgm:pt>
    <dgm:pt modelId="{94D8C337-9377-4CE2-86CB-A92769EE8D60}" type="parTrans" cxnId="{428FAF97-CA11-4364-B129-E19270B11EFD}">
      <dgm:prSet/>
      <dgm:spPr/>
      <dgm:t>
        <a:bodyPr/>
        <a:lstStyle/>
        <a:p>
          <a:endParaRPr lang="es-EC"/>
        </a:p>
      </dgm:t>
    </dgm:pt>
    <dgm:pt modelId="{1FAE3667-0A44-44C2-A74F-0D8BAC3C316A}" type="sibTrans" cxnId="{428FAF97-CA11-4364-B129-E19270B11EFD}">
      <dgm:prSet/>
      <dgm:spPr/>
      <dgm:t>
        <a:bodyPr/>
        <a:lstStyle/>
        <a:p>
          <a:endParaRPr lang="es-EC"/>
        </a:p>
      </dgm:t>
    </dgm:pt>
    <dgm:pt modelId="{9AFDB0AC-62AD-49D6-9C61-589E350CAF3D}">
      <dgm:prSet phldrT="[Texto]"/>
      <dgm:spPr/>
      <dgm:t>
        <a:bodyPr/>
        <a:lstStyle/>
        <a:p>
          <a:r>
            <a:rPr lang="es-EC" b="1" dirty="0" smtClean="0"/>
            <a:t>Objetivos</a:t>
          </a:r>
          <a:endParaRPr lang="es-EC" b="1" dirty="0"/>
        </a:p>
      </dgm:t>
    </dgm:pt>
    <dgm:pt modelId="{D002B2CE-9E0F-4AC2-AD49-15EFD2285D6A}" type="parTrans" cxnId="{952F8F12-9F58-406A-B28A-D9AC747E1229}">
      <dgm:prSet/>
      <dgm:spPr/>
      <dgm:t>
        <a:bodyPr/>
        <a:lstStyle/>
        <a:p>
          <a:endParaRPr lang="es-EC"/>
        </a:p>
      </dgm:t>
    </dgm:pt>
    <dgm:pt modelId="{8A678EE1-4A85-4A32-9523-9AB15993B61E}" type="sibTrans" cxnId="{952F8F12-9F58-406A-B28A-D9AC747E1229}">
      <dgm:prSet/>
      <dgm:spPr/>
      <dgm:t>
        <a:bodyPr/>
        <a:lstStyle/>
        <a:p>
          <a:endParaRPr lang="es-EC"/>
        </a:p>
      </dgm:t>
    </dgm:pt>
    <dgm:pt modelId="{E41C0A33-CC85-42B1-8504-5E0178A5143D}">
      <dgm:prSet phldrT="[Texto]"/>
      <dgm:spPr/>
      <dgm:t>
        <a:bodyPr/>
        <a:lstStyle/>
        <a:p>
          <a:r>
            <a:rPr lang="es-EC" dirty="0" smtClean="0"/>
            <a:t>Efectuar un estudio de mercado, técnico y financiero</a:t>
          </a:r>
          <a:endParaRPr lang="es-EC" dirty="0"/>
        </a:p>
      </dgm:t>
    </dgm:pt>
    <dgm:pt modelId="{3F5C91D5-92D0-4736-BF28-9E3420949778}" type="parTrans" cxnId="{1F316FFA-B64E-4652-B40A-72AE344DC8AF}">
      <dgm:prSet/>
      <dgm:spPr/>
      <dgm:t>
        <a:bodyPr/>
        <a:lstStyle/>
        <a:p>
          <a:endParaRPr lang="es-EC"/>
        </a:p>
      </dgm:t>
    </dgm:pt>
    <dgm:pt modelId="{8E26404D-9249-4E5B-9D36-952EE37BF87C}" type="sibTrans" cxnId="{1F316FFA-B64E-4652-B40A-72AE344DC8AF}">
      <dgm:prSet/>
      <dgm:spPr/>
      <dgm:t>
        <a:bodyPr/>
        <a:lstStyle/>
        <a:p>
          <a:endParaRPr lang="es-EC"/>
        </a:p>
      </dgm:t>
    </dgm:pt>
    <dgm:pt modelId="{DC21721F-D090-4845-A1D9-BD444F31192F}">
      <dgm:prSet phldrT="[Texto]"/>
      <dgm:spPr/>
      <dgm:t>
        <a:bodyPr/>
        <a:lstStyle/>
        <a:p>
          <a:r>
            <a:rPr lang="es-EC" dirty="0" smtClean="0"/>
            <a:t>Oportunidad de negocio</a:t>
          </a:r>
        </a:p>
      </dgm:t>
    </dgm:pt>
    <dgm:pt modelId="{93B39BA8-A1F8-424B-B6EC-D786B00774B4}" type="parTrans" cxnId="{362FE938-81F8-4A5E-9699-07EC07FE549E}">
      <dgm:prSet/>
      <dgm:spPr/>
      <dgm:t>
        <a:bodyPr/>
        <a:lstStyle/>
        <a:p>
          <a:endParaRPr lang="es-EC"/>
        </a:p>
      </dgm:t>
    </dgm:pt>
    <dgm:pt modelId="{B2A60351-8423-4CC9-8EF2-44A2FFBF2EFA}" type="sibTrans" cxnId="{362FE938-81F8-4A5E-9699-07EC07FE549E}">
      <dgm:prSet/>
      <dgm:spPr/>
      <dgm:t>
        <a:bodyPr/>
        <a:lstStyle/>
        <a:p>
          <a:endParaRPr lang="es-EC"/>
        </a:p>
      </dgm:t>
    </dgm:pt>
    <dgm:pt modelId="{1081E3AA-F413-4553-A505-874E1D4EEC74}">
      <dgm:prSet phldrT="[Texto]"/>
      <dgm:spPr/>
      <dgm:t>
        <a:bodyPr/>
        <a:lstStyle/>
        <a:p>
          <a:r>
            <a:rPr lang="es-EC" dirty="0" smtClean="0"/>
            <a:t>Beneficios propietario  sociedad</a:t>
          </a:r>
          <a:endParaRPr lang="es-EC" dirty="0"/>
        </a:p>
      </dgm:t>
    </dgm:pt>
    <dgm:pt modelId="{F8D9F2E3-F81C-4643-83ED-B6703C73878B}" type="parTrans" cxnId="{6868B402-AE19-488F-8738-1C078ACFB4BD}">
      <dgm:prSet/>
      <dgm:spPr/>
      <dgm:t>
        <a:bodyPr/>
        <a:lstStyle/>
        <a:p>
          <a:endParaRPr lang="es-EC"/>
        </a:p>
      </dgm:t>
    </dgm:pt>
    <dgm:pt modelId="{CE749E68-C5AC-44A5-9F1C-FEEACA8F5270}" type="sibTrans" cxnId="{6868B402-AE19-488F-8738-1C078ACFB4BD}">
      <dgm:prSet/>
      <dgm:spPr/>
      <dgm:t>
        <a:bodyPr/>
        <a:lstStyle/>
        <a:p>
          <a:endParaRPr lang="es-EC"/>
        </a:p>
      </dgm:t>
    </dgm:pt>
    <dgm:pt modelId="{57E0053E-E9C2-42E0-A23D-67F62A19A6A2}" type="pres">
      <dgm:prSet presAssocID="{033FFB7F-4328-4FD9-97A4-731DA3893CB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35617CB-AFD1-4E85-8FF2-1FA95E30A29C}" type="pres">
      <dgm:prSet presAssocID="{B1648CF2-0680-45C3-84EE-BFBFB85653B6}" presName="compNode" presStyleCnt="0"/>
      <dgm:spPr/>
      <dgm:t>
        <a:bodyPr/>
        <a:lstStyle/>
        <a:p>
          <a:endParaRPr lang="es-EC"/>
        </a:p>
      </dgm:t>
    </dgm:pt>
    <dgm:pt modelId="{66B8148C-2D64-41EA-B70C-8C04E90FE822}" type="pres">
      <dgm:prSet presAssocID="{B1648CF2-0680-45C3-84EE-BFBFB85653B6}" presName="aNode" presStyleLbl="bgShp" presStyleIdx="0" presStyleCnt="3"/>
      <dgm:spPr/>
      <dgm:t>
        <a:bodyPr/>
        <a:lstStyle/>
        <a:p>
          <a:endParaRPr lang="es-EC"/>
        </a:p>
      </dgm:t>
    </dgm:pt>
    <dgm:pt modelId="{4E10C54E-A927-4546-A297-956155E42BD9}" type="pres">
      <dgm:prSet presAssocID="{B1648CF2-0680-45C3-84EE-BFBFB85653B6}" presName="textNode" presStyleLbl="bgShp" presStyleIdx="0" presStyleCnt="3"/>
      <dgm:spPr/>
      <dgm:t>
        <a:bodyPr/>
        <a:lstStyle/>
        <a:p>
          <a:endParaRPr lang="es-EC"/>
        </a:p>
      </dgm:t>
    </dgm:pt>
    <dgm:pt modelId="{741927DE-434D-4955-BA2D-3AA701621174}" type="pres">
      <dgm:prSet presAssocID="{B1648CF2-0680-45C3-84EE-BFBFB85653B6}" presName="compChildNode" presStyleCnt="0"/>
      <dgm:spPr/>
      <dgm:t>
        <a:bodyPr/>
        <a:lstStyle/>
        <a:p>
          <a:endParaRPr lang="es-EC"/>
        </a:p>
      </dgm:t>
    </dgm:pt>
    <dgm:pt modelId="{7E89544A-5851-43B1-A829-ACF1A50846B9}" type="pres">
      <dgm:prSet presAssocID="{B1648CF2-0680-45C3-84EE-BFBFB85653B6}" presName="theInnerList" presStyleCnt="0"/>
      <dgm:spPr/>
      <dgm:t>
        <a:bodyPr/>
        <a:lstStyle/>
        <a:p>
          <a:endParaRPr lang="es-EC"/>
        </a:p>
      </dgm:t>
    </dgm:pt>
    <dgm:pt modelId="{1A4404E6-F69C-4D76-AD22-10E23C6304CF}" type="pres">
      <dgm:prSet presAssocID="{D7EEF12F-5047-4C2B-9996-9AA0FC367A48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CCAAD3-297B-471B-BB68-BB0E37888693}" type="pres">
      <dgm:prSet presAssocID="{D7EEF12F-5047-4C2B-9996-9AA0FC367A48}" presName="aSpace2" presStyleCnt="0"/>
      <dgm:spPr/>
      <dgm:t>
        <a:bodyPr/>
        <a:lstStyle/>
        <a:p>
          <a:endParaRPr lang="es-EC"/>
        </a:p>
      </dgm:t>
    </dgm:pt>
    <dgm:pt modelId="{1C65A633-9A7F-4570-ACD3-066ACF5E5071}" type="pres">
      <dgm:prSet presAssocID="{E6E59602-1989-4592-BD95-4480EB4D538E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DC5618-170D-4475-A561-3F8149EFF069}" type="pres">
      <dgm:prSet presAssocID="{E6E59602-1989-4592-BD95-4480EB4D538E}" presName="aSpace2" presStyleCnt="0"/>
      <dgm:spPr/>
      <dgm:t>
        <a:bodyPr/>
        <a:lstStyle/>
        <a:p>
          <a:endParaRPr lang="es-EC"/>
        </a:p>
      </dgm:t>
    </dgm:pt>
    <dgm:pt modelId="{A2767ABC-9230-4DE4-96A2-625BB27C5CBD}" type="pres">
      <dgm:prSet presAssocID="{DC21721F-D090-4845-A1D9-BD444F31192F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ECAEB6-CDFE-457D-938A-DEC2DF632978}" type="pres">
      <dgm:prSet presAssocID="{B1648CF2-0680-45C3-84EE-BFBFB85653B6}" presName="aSpace" presStyleCnt="0"/>
      <dgm:spPr/>
      <dgm:t>
        <a:bodyPr/>
        <a:lstStyle/>
        <a:p>
          <a:endParaRPr lang="es-EC"/>
        </a:p>
      </dgm:t>
    </dgm:pt>
    <dgm:pt modelId="{F1DC1EAD-D37B-4DAE-81E1-5DF023D250BB}" type="pres">
      <dgm:prSet presAssocID="{191B4B1D-08A4-43CE-A557-418B136AA9A7}" presName="compNode" presStyleCnt="0"/>
      <dgm:spPr/>
      <dgm:t>
        <a:bodyPr/>
        <a:lstStyle/>
        <a:p>
          <a:endParaRPr lang="es-EC"/>
        </a:p>
      </dgm:t>
    </dgm:pt>
    <dgm:pt modelId="{D13B9E34-9917-4124-84D5-4263F2FBF138}" type="pres">
      <dgm:prSet presAssocID="{191B4B1D-08A4-43CE-A557-418B136AA9A7}" presName="aNode" presStyleLbl="bgShp" presStyleIdx="1" presStyleCnt="3"/>
      <dgm:spPr/>
      <dgm:t>
        <a:bodyPr/>
        <a:lstStyle/>
        <a:p>
          <a:endParaRPr lang="es-EC"/>
        </a:p>
      </dgm:t>
    </dgm:pt>
    <dgm:pt modelId="{7F9A2C3E-4509-4BE2-BA44-8EEE6CA9AF48}" type="pres">
      <dgm:prSet presAssocID="{191B4B1D-08A4-43CE-A557-418B136AA9A7}" presName="textNode" presStyleLbl="bgShp" presStyleIdx="1" presStyleCnt="3"/>
      <dgm:spPr/>
      <dgm:t>
        <a:bodyPr/>
        <a:lstStyle/>
        <a:p>
          <a:endParaRPr lang="es-EC"/>
        </a:p>
      </dgm:t>
    </dgm:pt>
    <dgm:pt modelId="{050E16EF-0822-43B9-9BD8-D904C4AE724A}" type="pres">
      <dgm:prSet presAssocID="{191B4B1D-08A4-43CE-A557-418B136AA9A7}" presName="compChildNode" presStyleCnt="0"/>
      <dgm:spPr/>
      <dgm:t>
        <a:bodyPr/>
        <a:lstStyle/>
        <a:p>
          <a:endParaRPr lang="es-EC"/>
        </a:p>
      </dgm:t>
    </dgm:pt>
    <dgm:pt modelId="{8DFE4466-6D27-456F-8EBA-F8731237E945}" type="pres">
      <dgm:prSet presAssocID="{191B4B1D-08A4-43CE-A557-418B136AA9A7}" presName="theInnerList" presStyleCnt="0"/>
      <dgm:spPr/>
      <dgm:t>
        <a:bodyPr/>
        <a:lstStyle/>
        <a:p>
          <a:endParaRPr lang="es-EC"/>
        </a:p>
      </dgm:t>
    </dgm:pt>
    <dgm:pt modelId="{D9FA83A9-7BAF-429E-A881-0410BDD8B229}" type="pres">
      <dgm:prSet presAssocID="{3F21CF2D-0051-46DE-B779-8E819B6FB345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3E12CF-B602-4276-A2F1-370273135AAB}" type="pres">
      <dgm:prSet presAssocID="{3F21CF2D-0051-46DE-B779-8E819B6FB345}" presName="aSpace2" presStyleCnt="0"/>
      <dgm:spPr/>
      <dgm:t>
        <a:bodyPr/>
        <a:lstStyle/>
        <a:p>
          <a:endParaRPr lang="es-EC"/>
        </a:p>
      </dgm:t>
    </dgm:pt>
    <dgm:pt modelId="{349D124D-EFA5-4FBD-BF9A-00A4FC81667E}" type="pres">
      <dgm:prSet presAssocID="{2647EC54-9D8C-4F46-8087-F0359065174D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7BC926-8475-4B00-ADE0-88E66744518B}" type="pres">
      <dgm:prSet presAssocID="{2647EC54-9D8C-4F46-8087-F0359065174D}" presName="aSpace2" presStyleCnt="0"/>
      <dgm:spPr/>
      <dgm:t>
        <a:bodyPr/>
        <a:lstStyle/>
        <a:p>
          <a:endParaRPr lang="es-EC"/>
        </a:p>
      </dgm:t>
    </dgm:pt>
    <dgm:pt modelId="{C9E168B4-9E4C-44AA-819D-69F833CFDDAA}" type="pres">
      <dgm:prSet presAssocID="{1081E3AA-F413-4553-A505-874E1D4EEC74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D212B9-B7AB-4C35-8B86-C9FE579D0E24}" type="pres">
      <dgm:prSet presAssocID="{191B4B1D-08A4-43CE-A557-418B136AA9A7}" presName="aSpace" presStyleCnt="0"/>
      <dgm:spPr/>
      <dgm:t>
        <a:bodyPr/>
        <a:lstStyle/>
        <a:p>
          <a:endParaRPr lang="es-EC"/>
        </a:p>
      </dgm:t>
    </dgm:pt>
    <dgm:pt modelId="{2852A2E2-8919-4C03-8F4A-E2433A83A0B8}" type="pres">
      <dgm:prSet presAssocID="{9AFDB0AC-62AD-49D6-9C61-589E350CAF3D}" presName="compNode" presStyleCnt="0"/>
      <dgm:spPr/>
      <dgm:t>
        <a:bodyPr/>
        <a:lstStyle/>
        <a:p>
          <a:endParaRPr lang="es-EC"/>
        </a:p>
      </dgm:t>
    </dgm:pt>
    <dgm:pt modelId="{965C523F-94CF-49BF-8432-56361A05B1A3}" type="pres">
      <dgm:prSet presAssocID="{9AFDB0AC-62AD-49D6-9C61-589E350CAF3D}" presName="aNode" presStyleLbl="bgShp" presStyleIdx="2" presStyleCnt="3" custLinFactNeighborX="2314" custLinFactNeighborY="6586"/>
      <dgm:spPr/>
      <dgm:t>
        <a:bodyPr/>
        <a:lstStyle/>
        <a:p>
          <a:endParaRPr lang="es-EC"/>
        </a:p>
      </dgm:t>
    </dgm:pt>
    <dgm:pt modelId="{17FBF8E9-BB83-474D-8FF1-D7FC309F88EB}" type="pres">
      <dgm:prSet presAssocID="{9AFDB0AC-62AD-49D6-9C61-589E350CAF3D}" presName="textNode" presStyleLbl="bgShp" presStyleIdx="2" presStyleCnt="3"/>
      <dgm:spPr/>
      <dgm:t>
        <a:bodyPr/>
        <a:lstStyle/>
        <a:p>
          <a:endParaRPr lang="es-EC"/>
        </a:p>
      </dgm:t>
    </dgm:pt>
    <dgm:pt modelId="{F34B8264-FA35-4B57-A7D4-CA4E3EE50BC9}" type="pres">
      <dgm:prSet presAssocID="{9AFDB0AC-62AD-49D6-9C61-589E350CAF3D}" presName="compChildNode" presStyleCnt="0"/>
      <dgm:spPr/>
      <dgm:t>
        <a:bodyPr/>
        <a:lstStyle/>
        <a:p>
          <a:endParaRPr lang="es-EC"/>
        </a:p>
      </dgm:t>
    </dgm:pt>
    <dgm:pt modelId="{6A1A7C70-A81C-4D17-A38A-277B24FC1226}" type="pres">
      <dgm:prSet presAssocID="{9AFDB0AC-62AD-49D6-9C61-589E350CAF3D}" presName="theInnerList" presStyleCnt="0"/>
      <dgm:spPr/>
      <dgm:t>
        <a:bodyPr/>
        <a:lstStyle/>
        <a:p>
          <a:endParaRPr lang="es-EC"/>
        </a:p>
      </dgm:t>
    </dgm:pt>
    <dgm:pt modelId="{42D0A455-6D21-43A9-B453-1E7C77D9E540}" type="pres">
      <dgm:prSet presAssocID="{E41C0A33-CC85-42B1-8504-5E0178A5143D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C1FB5F2-F4FB-4072-8E64-C0326198196F}" type="presOf" srcId="{E41C0A33-CC85-42B1-8504-5E0178A5143D}" destId="{42D0A455-6D21-43A9-B453-1E7C77D9E540}" srcOrd="0" destOrd="0" presId="urn:microsoft.com/office/officeart/2005/8/layout/lProcess2"/>
    <dgm:cxn modelId="{BC01FAF1-1369-4508-9005-B0E772821DF0}" type="presOf" srcId="{1081E3AA-F413-4553-A505-874E1D4EEC74}" destId="{C9E168B4-9E4C-44AA-819D-69F833CFDDAA}" srcOrd="0" destOrd="0" presId="urn:microsoft.com/office/officeart/2005/8/layout/lProcess2"/>
    <dgm:cxn modelId="{38C0EAAC-70EA-440C-AF81-688002B2E642}" type="presOf" srcId="{191B4B1D-08A4-43CE-A557-418B136AA9A7}" destId="{7F9A2C3E-4509-4BE2-BA44-8EEE6CA9AF48}" srcOrd="1" destOrd="0" presId="urn:microsoft.com/office/officeart/2005/8/layout/lProcess2"/>
    <dgm:cxn modelId="{BCDCA41E-7471-4F84-8CFF-A9D2CC282BC2}" srcId="{033FFB7F-4328-4FD9-97A4-731DA3893CB3}" destId="{B1648CF2-0680-45C3-84EE-BFBFB85653B6}" srcOrd="0" destOrd="0" parTransId="{C20C8390-91FA-4657-BC62-54086582EF43}" sibTransId="{BAC6A33D-7385-40CC-9413-7933D8C9417A}"/>
    <dgm:cxn modelId="{0A872E53-6CFF-482D-984B-EA1087CE0D37}" type="presOf" srcId="{3F21CF2D-0051-46DE-B779-8E819B6FB345}" destId="{D9FA83A9-7BAF-429E-A881-0410BDD8B229}" srcOrd="0" destOrd="0" presId="urn:microsoft.com/office/officeart/2005/8/layout/lProcess2"/>
    <dgm:cxn modelId="{47E06F31-F300-4F84-B964-413DC634B6F1}" type="presOf" srcId="{2647EC54-9D8C-4F46-8087-F0359065174D}" destId="{349D124D-EFA5-4FBD-BF9A-00A4FC81667E}" srcOrd="0" destOrd="0" presId="urn:microsoft.com/office/officeart/2005/8/layout/lProcess2"/>
    <dgm:cxn modelId="{7DF04FF8-DDF2-41B4-8B30-4F653681C15A}" srcId="{B1648CF2-0680-45C3-84EE-BFBFB85653B6}" destId="{E6E59602-1989-4592-BD95-4480EB4D538E}" srcOrd="1" destOrd="0" parTransId="{C6A85C10-6C15-458B-B6BF-CB2A8A5019D3}" sibTransId="{E0D700EB-5805-4B17-9447-AAF617CDB744}"/>
    <dgm:cxn modelId="{70592920-8B09-462B-AE7E-6885E8EB62D7}" type="presOf" srcId="{D7EEF12F-5047-4C2B-9996-9AA0FC367A48}" destId="{1A4404E6-F69C-4D76-AD22-10E23C6304CF}" srcOrd="0" destOrd="0" presId="urn:microsoft.com/office/officeart/2005/8/layout/lProcess2"/>
    <dgm:cxn modelId="{4F18945A-C75D-4618-914D-A980AC021ADE}" type="presOf" srcId="{9AFDB0AC-62AD-49D6-9C61-589E350CAF3D}" destId="{965C523F-94CF-49BF-8432-56361A05B1A3}" srcOrd="0" destOrd="0" presId="urn:microsoft.com/office/officeart/2005/8/layout/lProcess2"/>
    <dgm:cxn modelId="{8A616737-0CF5-44B5-A6BA-3B67A284F707}" type="presOf" srcId="{DC21721F-D090-4845-A1D9-BD444F31192F}" destId="{A2767ABC-9230-4DE4-96A2-625BB27C5CBD}" srcOrd="0" destOrd="0" presId="urn:microsoft.com/office/officeart/2005/8/layout/lProcess2"/>
    <dgm:cxn modelId="{17730815-2BE3-4E7B-AD2E-FF3E4D2A9147}" type="presOf" srcId="{033FFB7F-4328-4FD9-97A4-731DA3893CB3}" destId="{57E0053E-E9C2-42E0-A23D-67F62A19A6A2}" srcOrd="0" destOrd="0" presId="urn:microsoft.com/office/officeart/2005/8/layout/lProcess2"/>
    <dgm:cxn modelId="{1F316FFA-B64E-4652-B40A-72AE344DC8AF}" srcId="{9AFDB0AC-62AD-49D6-9C61-589E350CAF3D}" destId="{E41C0A33-CC85-42B1-8504-5E0178A5143D}" srcOrd="0" destOrd="0" parTransId="{3F5C91D5-92D0-4736-BF28-9E3420949778}" sibTransId="{8E26404D-9249-4E5B-9D36-952EE37BF87C}"/>
    <dgm:cxn modelId="{428FAF97-CA11-4364-B129-E19270B11EFD}" srcId="{191B4B1D-08A4-43CE-A557-418B136AA9A7}" destId="{2647EC54-9D8C-4F46-8087-F0359065174D}" srcOrd="1" destOrd="0" parTransId="{94D8C337-9377-4CE2-86CB-A92769EE8D60}" sibTransId="{1FAE3667-0A44-44C2-A74F-0D8BAC3C316A}"/>
    <dgm:cxn modelId="{25F93BCC-B3DE-4CA1-8A94-082D4875B814}" srcId="{033FFB7F-4328-4FD9-97A4-731DA3893CB3}" destId="{191B4B1D-08A4-43CE-A557-418B136AA9A7}" srcOrd="1" destOrd="0" parTransId="{A4BCE983-DFEC-4286-AB25-5AD16E8B6BFC}" sibTransId="{4AA588F7-F5BD-4489-A75E-BE98192DBE06}"/>
    <dgm:cxn modelId="{362FE938-81F8-4A5E-9699-07EC07FE549E}" srcId="{B1648CF2-0680-45C3-84EE-BFBFB85653B6}" destId="{DC21721F-D090-4845-A1D9-BD444F31192F}" srcOrd="2" destOrd="0" parTransId="{93B39BA8-A1F8-424B-B6EC-D786B00774B4}" sibTransId="{B2A60351-8423-4CC9-8EF2-44A2FFBF2EFA}"/>
    <dgm:cxn modelId="{3D949898-BEFF-4D23-ABCF-03025A905A71}" type="presOf" srcId="{B1648CF2-0680-45C3-84EE-BFBFB85653B6}" destId="{66B8148C-2D64-41EA-B70C-8C04E90FE822}" srcOrd="0" destOrd="0" presId="urn:microsoft.com/office/officeart/2005/8/layout/lProcess2"/>
    <dgm:cxn modelId="{8B21ED0F-8009-457A-9351-C071B0B8DCA1}" type="presOf" srcId="{9AFDB0AC-62AD-49D6-9C61-589E350CAF3D}" destId="{17FBF8E9-BB83-474D-8FF1-D7FC309F88EB}" srcOrd="1" destOrd="0" presId="urn:microsoft.com/office/officeart/2005/8/layout/lProcess2"/>
    <dgm:cxn modelId="{F35B00DA-6AF8-4D95-97E1-1A7298701988}" srcId="{191B4B1D-08A4-43CE-A557-418B136AA9A7}" destId="{3F21CF2D-0051-46DE-B779-8E819B6FB345}" srcOrd="0" destOrd="0" parTransId="{313BE180-A9BD-4400-8609-0A7DC0F4BEE1}" sibTransId="{DFEFEEAB-EA98-4781-9982-50E511FCAE4A}"/>
    <dgm:cxn modelId="{952F8F12-9F58-406A-B28A-D9AC747E1229}" srcId="{033FFB7F-4328-4FD9-97A4-731DA3893CB3}" destId="{9AFDB0AC-62AD-49D6-9C61-589E350CAF3D}" srcOrd="2" destOrd="0" parTransId="{D002B2CE-9E0F-4AC2-AD49-15EFD2285D6A}" sibTransId="{8A678EE1-4A85-4A32-9523-9AB15993B61E}"/>
    <dgm:cxn modelId="{2D09FA16-FACF-4867-851F-AA66E95C05AC}" type="presOf" srcId="{191B4B1D-08A4-43CE-A557-418B136AA9A7}" destId="{D13B9E34-9917-4124-84D5-4263F2FBF138}" srcOrd="0" destOrd="0" presId="urn:microsoft.com/office/officeart/2005/8/layout/lProcess2"/>
    <dgm:cxn modelId="{F86C66AD-E56E-4F8F-BC59-FE8FAFA259CD}" srcId="{B1648CF2-0680-45C3-84EE-BFBFB85653B6}" destId="{D7EEF12F-5047-4C2B-9996-9AA0FC367A48}" srcOrd="0" destOrd="0" parTransId="{F3541136-F76E-43CB-8210-38BEBEB56E6B}" sibTransId="{5D436AFE-F398-4FEC-8E4B-C2286828822A}"/>
    <dgm:cxn modelId="{CC7964D3-FDB9-4696-9096-70B05C0E85E5}" type="presOf" srcId="{E6E59602-1989-4592-BD95-4480EB4D538E}" destId="{1C65A633-9A7F-4570-ACD3-066ACF5E5071}" srcOrd="0" destOrd="0" presId="urn:microsoft.com/office/officeart/2005/8/layout/lProcess2"/>
    <dgm:cxn modelId="{6868B402-AE19-488F-8738-1C078ACFB4BD}" srcId="{191B4B1D-08A4-43CE-A557-418B136AA9A7}" destId="{1081E3AA-F413-4553-A505-874E1D4EEC74}" srcOrd="2" destOrd="0" parTransId="{F8D9F2E3-F81C-4643-83ED-B6703C73878B}" sibTransId="{CE749E68-C5AC-44A5-9F1C-FEEACA8F5270}"/>
    <dgm:cxn modelId="{B6B44A21-7C08-4AFC-A74C-DFEA066AEA8C}" type="presOf" srcId="{B1648CF2-0680-45C3-84EE-BFBFB85653B6}" destId="{4E10C54E-A927-4546-A297-956155E42BD9}" srcOrd="1" destOrd="0" presId="urn:microsoft.com/office/officeart/2005/8/layout/lProcess2"/>
    <dgm:cxn modelId="{D66A4FBA-72F8-4A58-BB06-A9C974BCDE9E}" type="presParOf" srcId="{57E0053E-E9C2-42E0-A23D-67F62A19A6A2}" destId="{335617CB-AFD1-4E85-8FF2-1FA95E30A29C}" srcOrd="0" destOrd="0" presId="urn:microsoft.com/office/officeart/2005/8/layout/lProcess2"/>
    <dgm:cxn modelId="{E0ABBBEA-4C97-4DFD-AF33-B57C4624D205}" type="presParOf" srcId="{335617CB-AFD1-4E85-8FF2-1FA95E30A29C}" destId="{66B8148C-2D64-41EA-B70C-8C04E90FE822}" srcOrd="0" destOrd="0" presId="urn:microsoft.com/office/officeart/2005/8/layout/lProcess2"/>
    <dgm:cxn modelId="{D6F896F9-F91E-4817-9A24-4A6D4C801D39}" type="presParOf" srcId="{335617CB-AFD1-4E85-8FF2-1FA95E30A29C}" destId="{4E10C54E-A927-4546-A297-956155E42BD9}" srcOrd="1" destOrd="0" presId="urn:microsoft.com/office/officeart/2005/8/layout/lProcess2"/>
    <dgm:cxn modelId="{73E561E6-45B5-4240-AF84-BC4C551692E3}" type="presParOf" srcId="{335617CB-AFD1-4E85-8FF2-1FA95E30A29C}" destId="{741927DE-434D-4955-BA2D-3AA701621174}" srcOrd="2" destOrd="0" presId="urn:microsoft.com/office/officeart/2005/8/layout/lProcess2"/>
    <dgm:cxn modelId="{FE49E95A-A18F-4CE3-8C1C-E9F1CF642BAF}" type="presParOf" srcId="{741927DE-434D-4955-BA2D-3AA701621174}" destId="{7E89544A-5851-43B1-A829-ACF1A50846B9}" srcOrd="0" destOrd="0" presId="urn:microsoft.com/office/officeart/2005/8/layout/lProcess2"/>
    <dgm:cxn modelId="{C10A0504-6DFB-439B-BE05-5F9705F5B5D2}" type="presParOf" srcId="{7E89544A-5851-43B1-A829-ACF1A50846B9}" destId="{1A4404E6-F69C-4D76-AD22-10E23C6304CF}" srcOrd="0" destOrd="0" presId="urn:microsoft.com/office/officeart/2005/8/layout/lProcess2"/>
    <dgm:cxn modelId="{9AFB02F9-5BBF-4250-B72D-1E47FEEF1419}" type="presParOf" srcId="{7E89544A-5851-43B1-A829-ACF1A50846B9}" destId="{D6CCAAD3-297B-471B-BB68-BB0E37888693}" srcOrd="1" destOrd="0" presId="urn:microsoft.com/office/officeart/2005/8/layout/lProcess2"/>
    <dgm:cxn modelId="{F775D85B-C6A0-4ADE-BCBA-F10C5BAAA1A8}" type="presParOf" srcId="{7E89544A-5851-43B1-A829-ACF1A50846B9}" destId="{1C65A633-9A7F-4570-ACD3-066ACF5E5071}" srcOrd="2" destOrd="0" presId="urn:microsoft.com/office/officeart/2005/8/layout/lProcess2"/>
    <dgm:cxn modelId="{AB9613A6-971A-4EFE-B354-F69374F67B92}" type="presParOf" srcId="{7E89544A-5851-43B1-A829-ACF1A50846B9}" destId="{44DC5618-170D-4475-A561-3F8149EFF069}" srcOrd="3" destOrd="0" presId="urn:microsoft.com/office/officeart/2005/8/layout/lProcess2"/>
    <dgm:cxn modelId="{BAC79559-EBD6-4536-8594-344030FC3CC0}" type="presParOf" srcId="{7E89544A-5851-43B1-A829-ACF1A50846B9}" destId="{A2767ABC-9230-4DE4-96A2-625BB27C5CBD}" srcOrd="4" destOrd="0" presId="urn:microsoft.com/office/officeart/2005/8/layout/lProcess2"/>
    <dgm:cxn modelId="{C4305484-3C4D-4280-B4A4-B1D64A4E01EA}" type="presParOf" srcId="{57E0053E-E9C2-42E0-A23D-67F62A19A6A2}" destId="{34ECAEB6-CDFE-457D-938A-DEC2DF632978}" srcOrd="1" destOrd="0" presId="urn:microsoft.com/office/officeart/2005/8/layout/lProcess2"/>
    <dgm:cxn modelId="{79BFF88A-235E-4CB5-829A-41DCD9AECC97}" type="presParOf" srcId="{57E0053E-E9C2-42E0-A23D-67F62A19A6A2}" destId="{F1DC1EAD-D37B-4DAE-81E1-5DF023D250BB}" srcOrd="2" destOrd="0" presId="urn:microsoft.com/office/officeart/2005/8/layout/lProcess2"/>
    <dgm:cxn modelId="{BE3E2CAD-9BB1-42C9-B411-C6274652A787}" type="presParOf" srcId="{F1DC1EAD-D37B-4DAE-81E1-5DF023D250BB}" destId="{D13B9E34-9917-4124-84D5-4263F2FBF138}" srcOrd="0" destOrd="0" presId="urn:microsoft.com/office/officeart/2005/8/layout/lProcess2"/>
    <dgm:cxn modelId="{B211CCC7-62C9-42C8-8B97-9727B1D8D77E}" type="presParOf" srcId="{F1DC1EAD-D37B-4DAE-81E1-5DF023D250BB}" destId="{7F9A2C3E-4509-4BE2-BA44-8EEE6CA9AF48}" srcOrd="1" destOrd="0" presId="urn:microsoft.com/office/officeart/2005/8/layout/lProcess2"/>
    <dgm:cxn modelId="{CB300DAB-5458-46FA-B47B-488AE86F09A0}" type="presParOf" srcId="{F1DC1EAD-D37B-4DAE-81E1-5DF023D250BB}" destId="{050E16EF-0822-43B9-9BD8-D904C4AE724A}" srcOrd="2" destOrd="0" presId="urn:microsoft.com/office/officeart/2005/8/layout/lProcess2"/>
    <dgm:cxn modelId="{DC4954EE-51AD-4FF8-B7B5-EEA5CAD94253}" type="presParOf" srcId="{050E16EF-0822-43B9-9BD8-D904C4AE724A}" destId="{8DFE4466-6D27-456F-8EBA-F8731237E945}" srcOrd="0" destOrd="0" presId="urn:microsoft.com/office/officeart/2005/8/layout/lProcess2"/>
    <dgm:cxn modelId="{3ED4F2D5-CCB4-4250-A3D8-FC6611DD8886}" type="presParOf" srcId="{8DFE4466-6D27-456F-8EBA-F8731237E945}" destId="{D9FA83A9-7BAF-429E-A881-0410BDD8B229}" srcOrd="0" destOrd="0" presId="urn:microsoft.com/office/officeart/2005/8/layout/lProcess2"/>
    <dgm:cxn modelId="{DEA21842-48DB-49EE-838B-2D3DE2DAFE14}" type="presParOf" srcId="{8DFE4466-6D27-456F-8EBA-F8731237E945}" destId="{6D3E12CF-B602-4276-A2F1-370273135AAB}" srcOrd="1" destOrd="0" presId="urn:microsoft.com/office/officeart/2005/8/layout/lProcess2"/>
    <dgm:cxn modelId="{90977388-841F-4D5D-A84B-A98E73C8316E}" type="presParOf" srcId="{8DFE4466-6D27-456F-8EBA-F8731237E945}" destId="{349D124D-EFA5-4FBD-BF9A-00A4FC81667E}" srcOrd="2" destOrd="0" presId="urn:microsoft.com/office/officeart/2005/8/layout/lProcess2"/>
    <dgm:cxn modelId="{27A97D09-45DE-4B22-97A2-A52A73DCD6BE}" type="presParOf" srcId="{8DFE4466-6D27-456F-8EBA-F8731237E945}" destId="{0A7BC926-8475-4B00-ADE0-88E66744518B}" srcOrd="3" destOrd="0" presId="urn:microsoft.com/office/officeart/2005/8/layout/lProcess2"/>
    <dgm:cxn modelId="{2226E85E-3882-4482-AE15-B15BF4FAC0B2}" type="presParOf" srcId="{8DFE4466-6D27-456F-8EBA-F8731237E945}" destId="{C9E168B4-9E4C-44AA-819D-69F833CFDDAA}" srcOrd="4" destOrd="0" presId="urn:microsoft.com/office/officeart/2005/8/layout/lProcess2"/>
    <dgm:cxn modelId="{300D35D5-3064-420A-86D9-9DBC20A96EFB}" type="presParOf" srcId="{57E0053E-E9C2-42E0-A23D-67F62A19A6A2}" destId="{5ED212B9-B7AB-4C35-8B86-C9FE579D0E24}" srcOrd="3" destOrd="0" presId="urn:microsoft.com/office/officeart/2005/8/layout/lProcess2"/>
    <dgm:cxn modelId="{D7F3029C-7758-48EF-904C-DEF7E1A79AD9}" type="presParOf" srcId="{57E0053E-E9C2-42E0-A23D-67F62A19A6A2}" destId="{2852A2E2-8919-4C03-8F4A-E2433A83A0B8}" srcOrd="4" destOrd="0" presId="urn:microsoft.com/office/officeart/2005/8/layout/lProcess2"/>
    <dgm:cxn modelId="{4C2B4D40-018D-42F3-8FC9-AF3073C8649C}" type="presParOf" srcId="{2852A2E2-8919-4C03-8F4A-E2433A83A0B8}" destId="{965C523F-94CF-49BF-8432-56361A05B1A3}" srcOrd="0" destOrd="0" presId="urn:microsoft.com/office/officeart/2005/8/layout/lProcess2"/>
    <dgm:cxn modelId="{8B13D84E-3B0C-4841-AC1A-E3DBEF42EEA6}" type="presParOf" srcId="{2852A2E2-8919-4C03-8F4A-E2433A83A0B8}" destId="{17FBF8E9-BB83-474D-8FF1-D7FC309F88EB}" srcOrd="1" destOrd="0" presId="urn:microsoft.com/office/officeart/2005/8/layout/lProcess2"/>
    <dgm:cxn modelId="{06D8E7D4-1D45-46C7-8E57-1B6D2A0155A3}" type="presParOf" srcId="{2852A2E2-8919-4C03-8F4A-E2433A83A0B8}" destId="{F34B8264-FA35-4B57-A7D4-CA4E3EE50BC9}" srcOrd="2" destOrd="0" presId="urn:microsoft.com/office/officeart/2005/8/layout/lProcess2"/>
    <dgm:cxn modelId="{33B9E60F-E6F3-424D-9383-2A68F62451B5}" type="presParOf" srcId="{F34B8264-FA35-4B57-A7D4-CA4E3EE50BC9}" destId="{6A1A7C70-A81C-4D17-A38A-277B24FC1226}" srcOrd="0" destOrd="0" presId="urn:microsoft.com/office/officeart/2005/8/layout/lProcess2"/>
    <dgm:cxn modelId="{41FD9F8D-1D4E-4799-81E5-DCAE14030B96}" type="presParOf" srcId="{6A1A7C70-A81C-4D17-A38A-277B24FC1226}" destId="{42D0A455-6D21-43A9-B453-1E7C77D9E54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9278DDE-7CED-4B31-8ABF-A0AD194AD683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DE82251D-0D20-40BA-8769-2B547A3045FB}">
      <dgm:prSet phldrT="[Texto]"/>
      <dgm:spPr/>
      <dgm:t>
        <a:bodyPr/>
        <a:lstStyle/>
        <a:p>
          <a:r>
            <a:rPr lang="es-EC" b="0" dirty="0" smtClean="0"/>
            <a:t>Disponibilidad mano de obra</a:t>
          </a:r>
          <a:endParaRPr lang="es-EC" b="1" dirty="0"/>
        </a:p>
      </dgm:t>
    </dgm:pt>
    <dgm:pt modelId="{E48C8284-809C-4E17-B724-E9E4FE39B6FE}" type="parTrans" cxnId="{1B0F4D4C-AF03-49A5-9467-63C1347B28C7}">
      <dgm:prSet/>
      <dgm:spPr/>
      <dgm:t>
        <a:bodyPr/>
        <a:lstStyle/>
        <a:p>
          <a:endParaRPr lang="es-EC"/>
        </a:p>
      </dgm:t>
    </dgm:pt>
    <dgm:pt modelId="{D0249047-36AF-41BF-84D2-586D1A5B6C55}" type="sibTrans" cxnId="{1B0F4D4C-AF03-49A5-9467-63C1347B28C7}">
      <dgm:prSet/>
      <dgm:spPr/>
      <dgm:t>
        <a:bodyPr/>
        <a:lstStyle/>
        <a:p>
          <a:endParaRPr lang="es-EC"/>
        </a:p>
      </dgm:t>
    </dgm:pt>
    <dgm:pt modelId="{00515D02-FFBD-42C3-A7E7-B7D402D78FA7}">
      <dgm:prSet phldrT="[Texto]"/>
      <dgm:spPr/>
      <dgm:t>
        <a:bodyPr/>
        <a:lstStyle/>
        <a:p>
          <a:r>
            <a:rPr lang="es-EC" b="0" dirty="0" smtClean="0"/>
            <a:t>Disponibilidad de productos e insumos</a:t>
          </a:r>
          <a:endParaRPr lang="es-EC" dirty="0"/>
        </a:p>
      </dgm:t>
    </dgm:pt>
    <dgm:pt modelId="{53F0BE0E-A446-408F-A952-2678F675A202}" type="parTrans" cxnId="{A3786C09-B748-4BE3-8F17-BC9301E15355}">
      <dgm:prSet/>
      <dgm:spPr/>
      <dgm:t>
        <a:bodyPr/>
        <a:lstStyle/>
        <a:p>
          <a:endParaRPr lang="es-EC"/>
        </a:p>
      </dgm:t>
    </dgm:pt>
    <dgm:pt modelId="{03F2F265-C01C-48E5-943C-2D19AD7B3BD2}" type="sibTrans" cxnId="{A3786C09-B748-4BE3-8F17-BC9301E15355}">
      <dgm:prSet/>
      <dgm:spPr/>
      <dgm:t>
        <a:bodyPr/>
        <a:lstStyle/>
        <a:p>
          <a:endParaRPr lang="es-EC"/>
        </a:p>
      </dgm:t>
    </dgm:pt>
    <dgm:pt modelId="{EA289DDE-49CD-4570-A14B-7C50B17CA3D9}">
      <dgm:prSet phldrT="[Texto]"/>
      <dgm:spPr/>
      <dgm:t>
        <a:bodyPr/>
        <a:lstStyle/>
        <a:p>
          <a:r>
            <a:rPr lang="es-EC" b="0" dirty="0" smtClean="0"/>
            <a:t>Disponibilidad de tecnología </a:t>
          </a:r>
          <a:endParaRPr lang="es-EC" dirty="0"/>
        </a:p>
      </dgm:t>
    </dgm:pt>
    <dgm:pt modelId="{B63ED26F-3D12-4D2D-AC61-E2FA04952B14}" type="parTrans" cxnId="{FBED1E74-D7E0-4B12-A220-CD8D573DDF8D}">
      <dgm:prSet/>
      <dgm:spPr/>
      <dgm:t>
        <a:bodyPr/>
        <a:lstStyle/>
        <a:p>
          <a:endParaRPr lang="es-EC"/>
        </a:p>
      </dgm:t>
    </dgm:pt>
    <dgm:pt modelId="{CB75081E-6B82-4359-BA6A-8458AEEB69BB}" type="sibTrans" cxnId="{FBED1E74-D7E0-4B12-A220-CD8D573DDF8D}">
      <dgm:prSet/>
      <dgm:spPr/>
      <dgm:t>
        <a:bodyPr/>
        <a:lstStyle/>
        <a:p>
          <a:endParaRPr lang="es-EC"/>
        </a:p>
      </dgm:t>
    </dgm:pt>
    <dgm:pt modelId="{F1272AB6-C184-4083-9772-C282F0C1043E}" type="pres">
      <dgm:prSet presAssocID="{29278DDE-7CED-4B31-8ABF-A0AD194AD683}" presName="linearFlow" presStyleCnt="0">
        <dgm:presLayoutVars>
          <dgm:resizeHandles val="exact"/>
        </dgm:presLayoutVars>
      </dgm:prSet>
      <dgm:spPr/>
    </dgm:pt>
    <dgm:pt modelId="{A5072DB7-9F55-41D4-BB25-67569722B6BD}" type="pres">
      <dgm:prSet presAssocID="{DE82251D-0D20-40BA-8769-2B547A3045F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E8C275-716A-47A7-AE10-69DA27F5C698}" type="pres">
      <dgm:prSet presAssocID="{D0249047-36AF-41BF-84D2-586D1A5B6C55}" presName="sibTrans" presStyleLbl="sibTrans2D1" presStyleIdx="0" presStyleCnt="2"/>
      <dgm:spPr/>
      <dgm:t>
        <a:bodyPr/>
        <a:lstStyle/>
        <a:p>
          <a:endParaRPr lang="es-EC"/>
        </a:p>
      </dgm:t>
    </dgm:pt>
    <dgm:pt modelId="{2F460AD1-E82E-4A25-BA6A-CCDA3FB9B1D1}" type="pres">
      <dgm:prSet presAssocID="{D0249047-36AF-41BF-84D2-586D1A5B6C55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A184E51C-FE51-4D1D-9517-9BDABB8A828F}" type="pres">
      <dgm:prSet presAssocID="{00515D02-FFBD-42C3-A7E7-B7D402D78FA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CD7E5E-6450-474F-BDCE-FE1602F96EC7}" type="pres">
      <dgm:prSet presAssocID="{03F2F265-C01C-48E5-943C-2D19AD7B3BD2}" presName="sibTrans" presStyleLbl="sibTrans2D1" presStyleIdx="1" presStyleCnt="2"/>
      <dgm:spPr/>
      <dgm:t>
        <a:bodyPr/>
        <a:lstStyle/>
        <a:p>
          <a:endParaRPr lang="es-EC"/>
        </a:p>
      </dgm:t>
    </dgm:pt>
    <dgm:pt modelId="{6FCF2EDC-175E-4832-8C3D-0425BC3D4934}" type="pres">
      <dgm:prSet presAssocID="{03F2F265-C01C-48E5-943C-2D19AD7B3BD2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8C52E633-5739-4BBF-8D56-6A5EB669D5AD}" type="pres">
      <dgm:prSet presAssocID="{EA289DDE-49CD-4570-A14B-7C50B17CA3D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E7A8FC2-755E-403A-A753-83114B83805E}" type="presOf" srcId="{D0249047-36AF-41BF-84D2-586D1A5B6C55}" destId="{2F460AD1-E82E-4A25-BA6A-CCDA3FB9B1D1}" srcOrd="1" destOrd="0" presId="urn:microsoft.com/office/officeart/2005/8/layout/process2"/>
    <dgm:cxn modelId="{AB14D023-E58E-40A2-8FA4-5DE3BD3211C1}" type="presOf" srcId="{00515D02-FFBD-42C3-A7E7-B7D402D78FA7}" destId="{A184E51C-FE51-4D1D-9517-9BDABB8A828F}" srcOrd="0" destOrd="0" presId="urn:microsoft.com/office/officeart/2005/8/layout/process2"/>
    <dgm:cxn modelId="{FBED1E74-D7E0-4B12-A220-CD8D573DDF8D}" srcId="{29278DDE-7CED-4B31-8ABF-A0AD194AD683}" destId="{EA289DDE-49CD-4570-A14B-7C50B17CA3D9}" srcOrd="2" destOrd="0" parTransId="{B63ED26F-3D12-4D2D-AC61-E2FA04952B14}" sibTransId="{CB75081E-6B82-4359-BA6A-8458AEEB69BB}"/>
    <dgm:cxn modelId="{76B67595-4DC4-4E5F-9D67-DBE9144C6923}" type="presOf" srcId="{29278DDE-7CED-4B31-8ABF-A0AD194AD683}" destId="{F1272AB6-C184-4083-9772-C282F0C1043E}" srcOrd="0" destOrd="0" presId="urn:microsoft.com/office/officeart/2005/8/layout/process2"/>
    <dgm:cxn modelId="{D8E1417D-F8B8-47A6-A677-9DEB7A3D9855}" type="presOf" srcId="{03F2F265-C01C-48E5-943C-2D19AD7B3BD2}" destId="{77CD7E5E-6450-474F-BDCE-FE1602F96EC7}" srcOrd="0" destOrd="0" presId="urn:microsoft.com/office/officeart/2005/8/layout/process2"/>
    <dgm:cxn modelId="{34339758-9C73-4783-96AE-DCA0A7FFB012}" type="presOf" srcId="{D0249047-36AF-41BF-84D2-586D1A5B6C55}" destId="{48E8C275-716A-47A7-AE10-69DA27F5C698}" srcOrd="0" destOrd="0" presId="urn:microsoft.com/office/officeart/2005/8/layout/process2"/>
    <dgm:cxn modelId="{FF00DD67-251C-4BF0-94CD-25522EA29AAE}" type="presOf" srcId="{03F2F265-C01C-48E5-943C-2D19AD7B3BD2}" destId="{6FCF2EDC-175E-4832-8C3D-0425BC3D4934}" srcOrd="1" destOrd="0" presId="urn:microsoft.com/office/officeart/2005/8/layout/process2"/>
    <dgm:cxn modelId="{A3786C09-B748-4BE3-8F17-BC9301E15355}" srcId="{29278DDE-7CED-4B31-8ABF-A0AD194AD683}" destId="{00515D02-FFBD-42C3-A7E7-B7D402D78FA7}" srcOrd="1" destOrd="0" parTransId="{53F0BE0E-A446-408F-A952-2678F675A202}" sibTransId="{03F2F265-C01C-48E5-943C-2D19AD7B3BD2}"/>
    <dgm:cxn modelId="{1B0F4D4C-AF03-49A5-9467-63C1347B28C7}" srcId="{29278DDE-7CED-4B31-8ABF-A0AD194AD683}" destId="{DE82251D-0D20-40BA-8769-2B547A3045FB}" srcOrd="0" destOrd="0" parTransId="{E48C8284-809C-4E17-B724-E9E4FE39B6FE}" sibTransId="{D0249047-36AF-41BF-84D2-586D1A5B6C55}"/>
    <dgm:cxn modelId="{079C975C-BC7D-41A1-9313-402471BB55A3}" type="presOf" srcId="{DE82251D-0D20-40BA-8769-2B547A3045FB}" destId="{A5072DB7-9F55-41D4-BB25-67569722B6BD}" srcOrd="0" destOrd="0" presId="urn:microsoft.com/office/officeart/2005/8/layout/process2"/>
    <dgm:cxn modelId="{6E53E916-6230-4A7B-A64A-DE17B535FFCC}" type="presOf" srcId="{EA289DDE-49CD-4570-A14B-7C50B17CA3D9}" destId="{8C52E633-5739-4BBF-8D56-6A5EB669D5AD}" srcOrd="0" destOrd="0" presId="urn:microsoft.com/office/officeart/2005/8/layout/process2"/>
    <dgm:cxn modelId="{BF233529-ED78-4417-8CEE-823A67810F8A}" type="presParOf" srcId="{F1272AB6-C184-4083-9772-C282F0C1043E}" destId="{A5072DB7-9F55-41D4-BB25-67569722B6BD}" srcOrd="0" destOrd="0" presId="urn:microsoft.com/office/officeart/2005/8/layout/process2"/>
    <dgm:cxn modelId="{750C4792-3BC0-4AC7-8402-30AC8BB6A843}" type="presParOf" srcId="{F1272AB6-C184-4083-9772-C282F0C1043E}" destId="{48E8C275-716A-47A7-AE10-69DA27F5C698}" srcOrd="1" destOrd="0" presId="urn:microsoft.com/office/officeart/2005/8/layout/process2"/>
    <dgm:cxn modelId="{1BD29AA1-0F04-47D0-B8AB-6C0770D16512}" type="presParOf" srcId="{48E8C275-716A-47A7-AE10-69DA27F5C698}" destId="{2F460AD1-E82E-4A25-BA6A-CCDA3FB9B1D1}" srcOrd="0" destOrd="0" presId="urn:microsoft.com/office/officeart/2005/8/layout/process2"/>
    <dgm:cxn modelId="{9DE6CFB6-8468-4C1E-9621-1256287EBE21}" type="presParOf" srcId="{F1272AB6-C184-4083-9772-C282F0C1043E}" destId="{A184E51C-FE51-4D1D-9517-9BDABB8A828F}" srcOrd="2" destOrd="0" presId="urn:microsoft.com/office/officeart/2005/8/layout/process2"/>
    <dgm:cxn modelId="{FE39BB34-F9E9-45AD-AAD4-3A331DE53523}" type="presParOf" srcId="{F1272AB6-C184-4083-9772-C282F0C1043E}" destId="{77CD7E5E-6450-474F-BDCE-FE1602F96EC7}" srcOrd="3" destOrd="0" presId="urn:microsoft.com/office/officeart/2005/8/layout/process2"/>
    <dgm:cxn modelId="{C5708CCD-3221-4C30-B64C-F18F3E815E93}" type="presParOf" srcId="{77CD7E5E-6450-474F-BDCE-FE1602F96EC7}" destId="{6FCF2EDC-175E-4832-8C3D-0425BC3D4934}" srcOrd="0" destOrd="0" presId="urn:microsoft.com/office/officeart/2005/8/layout/process2"/>
    <dgm:cxn modelId="{D1936045-A7AA-49CD-AA1F-B66CEE7CB8FF}" type="presParOf" srcId="{F1272AB6-C184-4083-9772-C282F0C1043E}" destId="{8C52E633-5739-4BBF-8D56-6A5EB669D5A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45D28DE-7C34-4099-B818-FDCF2781F9FF}" type="doc">
      <dgm:prSet loTypeId="urn:microsoft.com/office/officeart/2005/8/layout/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CD69B265-F315-4EEE-8CA5-27396DEC66D0}">
      <dgm:prSet phldrT="[Texto]" custT="1"/>
      <dgm:spPr/>
      <dgm:t>
        <a:bodyPr/>
        <a:lstStyle/>
        <a:p>
          <a:r>
            <a:rPr lang="es-EC" sz="1600" dirty="0" smtClean="0"/>
            <a:t>“La capacidad del proyecto es el nivel de producción tope o máximo al que este puede llegar o producir”</a:t>
          </a:r>
          <a:endParaRPr lang="es-EC" sz="1600" dirty="0"/>
        </a:p>
      </dgm:t>
    </dgm:pt>
    <dgm:pt modelId="{D659C2D8-2B2F-4AAA-B3CF-20ACD7EE85B0}" type="parTrans" cxnId="{E7DC577A-B03D-47EC-9E13-92EF7D4952CC}">
      <dgm:prSet/>
      <dgm:spPr/>
      <dgm:t>
        <a:bodyPr/>
        <a:lstStyle/>
        <a:p>
          <a:endParaRPr lang="es-EC" sz="2400"/>
        </a:p>
      </dgm:t>
    </dgm:pt>
    <dgm:pt modelId="{EFBD652B-9DF9-4E98-BDFE-5EB1355697BC}" type="sibTrans" cxnId="{E7DC577A-B03D-47EC-9E13-92EF7D4952CC}">
      <dgm:prSet custT="1"/>
      <dgm:spPr/>
      <dgm:t>
        <a:bodyPr/>
        <a:lstStyle/>
        <a:p>
          <a:endParaRPr lang="es-EC" sz="1100"/>
        </a:p>
      </dgm:t>
    </dgm:pt>
    <dgm:pt modelId="{EEBF4806-1A56-4C4E-A5C5-2CDA4D885BB9}">
      <dgm:prSet phldrT="[Texto]" custT="1"/>
      <dgm:spPr/>
      <dgm:t>
        <a:bodyPr/>
        <a:lstStyle/>
        <a:p>
          <a:r>
            <a:rPr lang="es-EC" sz="1600" dirty="0" smtClean="0"/>
            <a:t>Fisioterapia en traumatología, reumatología, neurológica y fisioterapia del deporte.</a:t>
          </a:r>
          <a:endParaRPr lang="es-EC" sz="1600" dirty="0"/>
        </a:p>
      </dgm:t>
    </dgm:pt>
    <dgm:pt modelId="{01D349A1-3FBC-4B64-854F-7E9D19DDFDB5}" type="parTrans" cxnId="{AFA1289F-3FDA-4725-B10E-4D7D879EDC91}">
      <dgm:prSet/>
      <dgm:spPr/>
      <dgm:t>
        <a:bodyPr/>
        <a:lstStyle/>
        <a:p>
          <a:endParaRPr lang="es-EC" sz="2400"/>
        </a:p>
      </dgm:t>
    </dgm:pt>
    <dgm:pt modelId="{D533791E-AB54-4E4E-868A-D03A2DD1A549}" type="sibTrans" cxnId="{AFA1289F-3FDA-4725-B10E-4D7D879EDC91}">
      <dgm:prSet custT="1"/>
      <dgm:spPr/>
      <dgm:t>
        <a:bodyPr/>
        <a:lstStyle/>
        <a:p>
          <a:endParaRPr lang="es-EC" sz="1100"/>
        </a:p>
      </dgm:t>
    </dgm:pt>
    <dgm:pt modelId="{502D5D70-BB2A-469B-A419-8D72A278986C}" type="pres">
      <dgm:prSet presAssocID="{745D28DE-7C34-4099-B818-FDCF2781F9F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7CC3E91-7D57-4A2F-9367-9966E95EDF03}" type="pres">
      <dgm:prSet presAssocID="{CD69B265-F315-4EEE-8CA5-27396DEC66D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504E0C-35CF-43F1-A5B6-BC2FA5825F54}" type="pres">
      <dgm:prSet presAssocID="{EFBD652B-9DF9-4E98-BDFE-5EB1355697BC}" presName="sibTrans" presStyleLbl="sibTrans2D1" presStyleIdx="0" presStyleCnt="1"/>
      <dgm:spPr/>
      <dgm:t>
        <a:bodyPr/>
        <a:lstStyle/>
        <a:p>
          <a:endParaRPr lang="es-ES"/>
        </a:p>
      </dgm:t>
    </dgm:pt>
    <dgm:pt modelId="{AA86ED75-BA81-4E17-85C7-D5BA6FD3896A}" type="pres">
      <dgm:prSet presAssocID="{EFBD652B-9DF9-4E98-BDFE-5EB1355697BC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1DF124F4-DFB1-46D5-8CFE-195CD12CA542}" type="pres">
      <dgm:prSet presAssocID="{EEBF4806-1A56-4C4E-A5C5-2CDA4D885BB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02CAD7C-E1F8-4C68-8EFE-DD098FD93780}" type="presOf" srcId="{EFBD652B-9DF9-4E98-BDFE-5EB1355697BC}" destId="{A3504E0C-35CF-43F1-A5B6-BC2FA5825F54}" srcOrd="0" destOrd="0" presId="urn:microsoft.com/office/officeart/2005/8/layout/process5"/>
    <dgm:cxn modelId="{C8B7EDCA-1ED9-4B6B-82BF-413D92D0ED2E}" type="presOf" srcId="{745D28DE-7C34-4099-B818-FDCF2781F9FF}" destId="{502D5D70-BB2A-469B-A419-8D72A278986C}" srcOrd="0" destOrd="0" presId="urn:microsoft.com/office/officeart/2005/8/layout/process5"/>
    <dgm:cxn modelId="{9005DF33-2EDA-45C1-8B83-053778C375BF}" type="presOf" srcId="{EEBF4806-1A56-4C4E-A5C5-2CDA4D885BB9}" destId="{1DF124F4-DFB1-46D5-8CFE-195CD12CA542}" srcOrd="0" destOrd="0" presId="urn:microsoft.com/office/officeart/2005/8/layout/process5"/>
    <dgm:cxn modelId="{11E995E2-AAD4-40EF-847E-2C7D20C4D9B4}" type="presOf" srcId="{CD69B265-F315-4EEE-8CA5-27396DEC66D0}" destId="{57CC3E91-7D57-4A2F-9367-9966E95EDF03}" srcOrd="0" destOrd="0" presId="urn:microsoft.com/office/officeart/2005/8/layout/process5"/>
    <dgm:cxn modelId="{DCC5F9F3-252E-4118-9C0A-7D1BBE0EC4E4}" type="presOf" srcId="{EFBD652B-9DF9-4E98-BDFE-5EB1355697BC}" destId="{AA86ED75-BA81-4E17-85C7-D5BA6FD3896A}" srcOrd="1" destOrd="0" presId="urn:microsoft.com/office/officeart/2005/8/layout/process5"/>
    <dgm:cxn modelId="{AFA1289F-3FDA-4725-B10E-4D7D879EDC91}" srcId="{745D28DE-7C34-4099-B818-FDCF2781F9FF}" destId="{EEBF4806-1A56-4C4E-A5C5-2CDA4D885BB9}" srcOrd="1" destOrd="0" parTransId="{01D349A1-3FBC-4B64-854F-7E9D19DDFDB5}" sibTransId="{D533791E-AB54-4E4E-868A-D03A2DD1A549}"/>
    <dgm:cxn modelId="{E7DC577A-B03D-47EC-9E13-92EF7D4952CC}" srcId="{745D28DE-7C34-4099-B818-FDCF2781F9FF}" destId="{CD69B265-F315-4EEE-8CA5-27396DEC66D0}" srcOrd="0" destOrd="0" parTransId="{D659C2D8-2B2F-4AAA-B3CF-20ACD7EE85B0}" sibTransId="{EFBD652B-9DF9-4E98-BDFE-5EB1355697BC}"/>
    <dgm:cxn modelId="{7F1AB677-00D6-4E8D-B666-94AF85F713D6}" type="presParOf" srcId="{502D5D70-BB2A-469B-A419-8D72A278986C}" destId="{57CC3E91-7D57-4A2F-9367-9966E95EDF03}" srcOrd="0" destOrd="0" presId="urn:microsoft.com/office/officeart/2005/8/layout/process5"/>
    <dgm:cxn modelId="{AEEBC4ED-41B9-454E-B2D8-E2B39639F642}" type="presParOf" srcId="{502D5D70-BB2A-469B-A419-8D72A278986C}" destId="{A3504E0C-35CF-43F1-A5B6-BC2FA5825F54}" srcOrd="1" destOrd="0" presId="urn:microsoft.com/office/officeart/2005/8/layout/process5"/>
    <dgm:cxn modelId="{73C0FBE9-C507-474A-BE2E-7CAC35D70B2F}" type="presParOf" srcId="{A3504E0C-35CF-43F1-A5B6-BC2FA5825F54}" destId="{AA86ED75-BA81-4E17-85C7-D5BA6FD3896A}" srcOrd="0" destOrd="0" presId="urn:microsoft.com/office/officeart/2005/8/layout/process5"/>
    <dgm:cxn modelId="{6567A39B-F280-499A-8F26-AFB3CBDFE05F}" type="presParOf" srcId="{502D5D70-BB2A-469B-A419-8D72A278986C}" destId="{1DF124F4-DFB1-46D5-8CFE-195CD12CA542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45D28DE-7C34-4099-B818-FDCF2781F9FF}" type="doc">
      <dgm:prSet loTypeId="urn:microsoft.com/office/officeart/2005/8/layout/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CD69B265-F315-4EEE-8CA5-27396DEC66D0}">
      <dgm:prSet phldrT="[Texto]" custT="1"/>
      <dgm:spPr/>
      <dgm:t>
        <a:bodyPr/>
        <a:lstStyle/>
        <a:p>
          <a:r>
            <a:rPr lang="es-EC" sz="1600" dirty="0" smtClean="0"/>
            <a:t>Un fisioterapeuta y un auxiliar de rehabilitación</a:t>
          </a:r>
          <a:endParaRPr lang="es-EC" sz="1600" dirty="0"/>
        </a:p>
      </dgm:t>
    </dgm:pt>
    <dgm:pt modelId="{D659C2D8-2B2F-4AAA-B3CF-20ACD7EE85B0}" type="parTrans" cxnId="{E7DC577A-B03D-47EC-9E13-92EF7D4952CC}">
      <dgm:prSet/>
      <dgm:spPr/>
      <dgm:t>
        <a:bodyPr/>
        <a:lstStyle/>
        <a:p>
          <a:endParaRPr lang="es-EC" sz="2400"/>
        </a:p>
      </dgm:t>
    </dgm:pt>
    <dgm:pt modelId="{EFBD652B-9DF9-4E98-BDFE-5EB1355697BC}" type="sibTrans" cxnId="{E7DC577A-B03D-47EC-9E13-92EF7D4952CC}">
      <dgm:prSet custT="1"/>
      <dgm:spPr/>
      <dgm:t>
        <a:bodyPr/>
        <a:lstStyle/>
        <a:p>
          <a:endParaRPr lang="es-EC" sz="1100"/>
        </a:p>
      </dgm:t>
    </dgm:pt>
    <dgm:pt modelId="{EEBF4806-1A56-4C4E-A5C5-2CDA4D885BB9}">
      <dgm:prSet phldrT="[Texto]" custT="1"/>
      <dgm:spPr/>
      <dgm:t>
        <a:bodyPr/>
        <a:lstStyle/>
        <a:p>
          <a:r>
            <a:rPr lang="es-ES" sz="1600" dirty="0" smtClean="0"/>
            <a:t>Área Administrativa</a:t>
          </a:r>
        </a:p>
        <a:p>
          <a:r>
            <a:rPr lang="es-ES" sz="1600" dirty="0" smtClean="0"/>
            <a:t>Área de servicios generales (Sala de espera)</a:t>
          </a:r>
        </a:p>
        <a:p>
          <a:r>
            <a:rPr lang="es-ES" sz="1600" dirty="0" smtClean="0"/>
            <a:t>Área asistencial general (Consultorio)</a:t>
          </a:r>
        </a:p>
        <a:p>
          <a:r>
            <a:rPr lang="es-ES" sz="1600" dirty="0" smtClean="0"/>
            <a:t>Áreas funcionales</a:t>
          </a:r>
          <a:endParaRPr lang="es-EC" sz="1600" dirty="0"/>
        </a:p>
      </dgm:t>
    </dgm:pt>
    <dgm:pt modelId="{01D349A1-3FBC-4B64-854F-7E9D19DDFDB5}" type="parTrans" cxnId="{AFA1289F-3FDA-4725-B10E-4D7D879EDC91}">
      <dgm:prSet/>
      <dgm:spPr/>
      <dgm:t>
        <a:bodyPr/>
        <a:lstStyle/>
        <a:p>
          <a:endParaRPr lang="es-EC" sz="2400"/>
        </a:p>
      </dgm:t>
    </dgm:pt>
    <dgm:pt modelId="{D533791E-AB54-4E4E-868A-D03A2DD1A549}" type="sibTrans" cxnId="{AFA1289F-3FDA-4725-B10E-4D7D879EDC91}">
      <dgm:prSet custT="1"/>
      <dgm:spPr/>
      <dgm:t>
        <a:bodyPr/>
        <a:lstStyle/>
        <a:p>
          <a:endParaRPr lang="es-EC" sz="1100"/>
        </a:p>
      </dgm:t>
    </dgm:pt>
    <dgm:pt modelId="{502D5D70-BB2A-469B-A419-8D72A278986C}" type="pres">
      <dgm:prSet presAssocID="{745D28DE-7C34-4099-B818-FDCF2781F9F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7CC3E91-7D57-4A2F-9367-9966E95EDF03}" type="pres">
      <dgm:prSet presAssocID="{CD69B265-F315-4EEE-8CA5-27396DEC66D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504E0C-35CF-43F1-A5B6-BC2FA5825F54}" type="pres">
      <dgm:prSet presAssocID="{EFBD652B-9DF9-4E98-BDFE-5EB1355697BC}" presName="sibTrans" presStyleLbl="sibTrans2D1" presStyleIdx="0" presStyleCnt="1"/>
      <dgm:spPr/>
      <dgm:t>
        <a:bodyPr/>
        <a:lstStyle/>
        <a:p>
          <a:endParaRPr lang="es-ES"/>
        </a:p>
      </dgm:t>
    </dgm:pt>
    <dgm:pt modelId="{AA86ED75-BA81-4E17-85C7-D5BA6FD3896A}" type="pres">
      <dgm:prSet presAssocID="{EFBD652B-9DF9-4E98-BDFE-5EB1355697BC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1DF124F4-DFB1-46D5-8CFE-195CD12CA542}" type="pres">
      <dgm:prSet presAssocID="{EEBF4806-1A56-4C4E-A5C5-2CDA4D885BB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CE24322-1B09-4F4E-B1AA-FF4A7CBC6FEC}" type="presOf" srcId="{EFBD652B-9DF9-4E98-BDFE-5EB1355697BC}" destId="{A3504E0C-35CF-43F1-A5B6-BC2FA5825F54}" srcOrd="0" destOrd="0" presId="urn:microsoft.com/office/officeart/2005/8/layout/process5"/>
    <dgm:cxn modelId="{D79D9642-52A4-4527-9499-147D88C2CF1B}" type="presOf" srcId="{EEBF4806-1A56-4C4E-A5C5-2CDA4D885BB9}" destId="{1DF124F4-DFB1-46D5-8CFE-195CD12CA542}" srcOrd="0" destOrd="0" presId="urn:microsoft.com/office/officeart/2005/8/layout/process5"/>
    <dgm:cxn modelId="{AFA1289F-3FDA-4725-B10E-4D7D879EDC91}" srcId="{745D28DE-7C34-4099-B818-FDCF2781F9FF}" destId="{EEBF4806-1A56-4C4E-A5C5-2CDA4D885BB9}" srcOrd="1" destOrd="0" parTransId="{01D349A1-3FBC-4B64-854F-7E9D19DDFDB5}" sibTransId="{D533791E-AB54-4E4E-868A-D03A2DD1A549}"/>
    <dgm:cxn modelId="{040AB3F5-16B3-4D49-B187-C3D4AB3FD2FC}" type="presOf" srcId="{745D28DE-7C34-4099-B818-FDCF2781F9FF}" destId="{502D5D70-BB2A-469B-A419-8D72A278986C}" srcOrd="0" destOrd="0" presId="urn:microsoft.com/office/officeart/2005/8/layout/process5"/>
    <dgm:cxn modelId="{C3291D47-A6AE-48DC-A83B-38E9047E8FFF}" type="presOf" srcId="{CD69B265-F315-4EEE-8CA5-27396DEC66D0}" destId="{57CC3E91-7D57-4A2F-9367-9966E95EDF03}" srcOrd="0" destOrd="0" presId="urn:microsoft.com/office/officeart/2005/8/layout/process5"/>
    <dgm:cxn modelId="{E7DC577A-B03D-47EC-9E13-92EF7D4952CC}" srcId="{745D28DE-7C34-4099-B818-FDCF2781F9FF}" destId="{CD69B265-F315-4EEE-8CA5-27396DEC66D0}" srcOrd="0" destOrd="0" parTransId="{D659C2D8-2B2F-4AAA-B3CF-20ACD7EE85B0}" sibTransId="{EFBD652B-9DF9-4E98-BDFE-5EB1355697BC}"/>
    <dgm:cxn modelId="{77BA8A67-352A-4118-A0CF-EFC41E3C6AD0}" type="presOf" srcId="{EFBD652B-9DF9-4E98-BDFE-5EB1355697BC}" destId="{AA86ED75-BA81-4E17-85C7-D5BA6FD3896A}" srcOrd="1" destOrd="0" presId="urn:microsoft.com/office/officeart/2005/8/layout/process5"/>
    <dgm:cxn modelId="{EDF18B27-78B4-4CCE-91EE-1221E74E087C}" type="presParOf" srcId="{502D5D70-BB2A-469B-A419-8D72A278986C}" destId="{57CC3E91-7D57-4A2F-9367-9966E95EDF03}" srcOrd="0" destOrd="0" presId="urn:microsoft.com/office/officeart/2005/8/layout/process5"/>
    <dgm:cxn modelId="{9A6E5A3E-6C9F-494C-BC68-0CC4DF8D98D9}" type="presParOf" srcId="{502D5D70-BB2A-469B-A419-8D72A278986C}" destId="{A3504E0C-35CF-43F1-A5B6-BC2FA5825F54}" srcOrd="1" destOrd="0" presId="urn:microsoft.com/office/officeart/2005/8/layout/process5"/>
    <dgm:cxn modelId="{58C87E09-1A55-49BB-8591-3C2799C6B729}" type="presParOf" srcId="{A3504E0C-35CF-43F1-A5B6-BC2FA5825F54}" destId="{AA86ED75-BA81-4E17-85C7-D5BA6FD3896A}" srcOrd="0" destOrd="0" presId="urn:microsoft.com/office/officeart/2005/8/layout/process5"/>
    <dgm:cxn modelId="{07DC41BE-0F82-481B-B61C-23207F02B544}" type="presParOf" srcId="{502D5D70-BB2A-469B-A419-8D72A278986C}" destId="{1DF124F4-DFB1-46D5-8CFE-195CD12CA542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881BA45-07A5-46C0-9999-DD22F8E8BC95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0E0A2238-1E48-45C1-B30C-298C1780F703}">
      <dgm:prSet phldrT="[Texto]"/>
      <dgm:spPr/>
      <dgm:t>
        <a:bodyPr/>
        <a:lstStyle/>
        <a:p>
          <a:r>
            <a:rPr lang="es-EC" dirty="0" smtClean="0"/>
            <a:t>Factor geográfico</a:t>
          </a:r>
          <a:endParaRPr lang="es-EC" dirty="0"/>
        </a:p>
      </dgm:t>
    </dgm:pt>
    <dgm:pt modelId="{35167603-8CA0-4980-9769-E390FB210A11}" type="parTrans" cxnId="{C5E3E040-4E21-43E3-81CA-C94D368B278C}">
      <dgm:prSet/>
      <dgm:spPr/>
      <dgm:t>
        <a:bodyPr/>
        <a:lstStyle/>
        <a:p>
          <a:endParaRPr lang="es-EC"/>
        </a:p>
      </dgm:t>
    </dgm:pt>
    <dgm:pt modelId="{BDB70CF5-4FD2-4ABC-852C-5FA5A8680F4C}" type="sibTrans" cxnId="{C5E3E040-4E21-43E3-81CA-C94D368B278C}">
      <dgm:prSet/>
      <dgm:spPr/>
      <dgm:t>
        <a:bodyPr/>
        <a:lstStyle/>
        <a:p>
          <a:endParaRPr lang="es-EC"/>
        </a:p>
      </dgm:t>
    </dgm:pt>
    <dgm:pt modelId="{86E068A3-3FAF-45F5-A8F3-613CEF6384A0}">
      <dgm:prSet phldrT="[Texto]"/>
      <dgm:spPr/>
      <dgm:t>
        <a:bodyPr/>
        <a:lstStyle/>
        <a:p>
          <a:r>
            <a:rPr lang="es-EC" dirty="0" smtClean="0"/>
            <a:t>Factor socioeconómico</a:t>
          </a:r>
          <a:endParaRPr lang="es-EC" dirty="0"/>
        </a:p>
      </dgm:t>
    </dgm:pt>
    <dgm:pt modelId="{C267A636-4F62-45A1-9C5C-29B3D7AD4E49}" type="parTrans" cxnId="{89015CF3-D2B5-41BE-B5FD-9B338829859A}">
      <dgm:prSet/>
      <dgm:spPr/>
      <dgm:t>
        <a:bodyPr/>
        <a:lstStyle/>
        <a:p>
          <a:endParaRPr lang="es-EC"/>
        </a:p>
      </dgm:t>
    </dgm:pt>
    <dgm:pt modelId="{C1AB3C71-9927-4280-8ABD-4CA009E1C222}" type="sibTrans" cxnId="{89015CF3-D2B5-41BE-B5FD-9B338829859A}">
      <dgm:prSet/>
      <dgm:spPr/>
      <dgm:t>
        <a:bodyPr/>
        <a:lstStyle/>
        <a:p>
          <a:endParaRPr lang="es-EC"/>
        </a:p>
      </dgm:t>
    </dgm:pt>
    <dgm:pt modelId="{288EF166-A332-4C5D-B7EC-F97480AEDCBD}" type="pres">
      <dgm:prSet presAssocID="{5881BA45-07A5-46C0-9999-DD22F8E8BC95}" presName="linearFlow" presStyleCnt="0">
        <dgm:presLayoutVars>
          <dgm:resizeHandles val="exact"/>
        </dgm:presLayoutVars>
      </dgm:prSet>
      <dgm:spPr/>
    </dgm:pt>
    <dgm:pt modelId="{274151F3-0EBD-41BF-BB22-9AF0A7D31C5B}" type="pres">
      <dgm:prSet presAssocID="{0E0A2238-1E48-45C1-B30C-298C1780F70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512B67-4A11-4690-98E8-902A6A0E0F1E}" type="pres">
      <dgm:prSet presAssocID="{BDB70CF5-4FD2-4ABC-852C-5FA5A8680F4C}" presName="sibTrans" presStyleLbl="sibTrans2D1" presStyleIdx="0" presStyleCnt="1"/>
      <dgm:spPr/>
      <dgm:t>
        <a:bodyPr/>
        <a:lstStyle/>
        <a:p>
          <a:endParaRPr lang="es-EC"/>
        </a:p>
      </dgm:t>
    </dgm:pt>
    <dgm:pt modelId="{EEDAB3F5-E43A-4CC7-9567-39A3973E11C6}" type="pres">
      <dgm:prSet presAssocID="{BDB70CF5-4FD2-4ABC-852C-5FA5A8680F4C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5B6657E2-1E37-4C1B-81A4-B99C5EB3DDD6}" type="pres">
      <dgm:prSet presAssocID="{86E068A3-3FAF-45F5-A8F3-613CEF6384A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5E3E040-4E21-43E3-81CA-C94D368B278C}" srcId="{5881BA45-07A5-46C0-9999-DD22F8E8BC95}" destId="{0E0A2238-1E48-45C1-B30C-298C1780F703}" srcOrd="0" destOrd="0" parTransId="{35167603-8CA0-4980-9769-E390FB210A11}" sibTransId="{BDB70CF5-4FD2-4ABC-852C-5FA5A8680F4C}"/>
    <dgm:cxn modelId="{4B5F08FE-3B61-4380-8849-89392C2CFA32}" type="presOf" srcId="{BDB70CF5-4FD2-4ABC-852C-5FA5A8680F4C}" destId="{EEDAB3F5-E43A-4CC7-9567-39A3973E11C6}" srcOrd="1" destOrd="0" presId="urn:microsoft.com/office/officeart/2005/8/layout/process2"/>
    <dgm:cxn modelId="{00F314F5-73DB-49A7-9315-93FA8591E28F}" type="presOf" srcId="{BDB70CF5-4FD2-4ABC-852C-5FA5A8680F4C}" destId="{FB512B67-4A11-4690-98E8-902A6A0E0F1E}" srcOrd="0" destOrd="0" presId="urn:microsoft.com/office/officeart/2005/8/layout/process2"/>
    <dgm:cxn modelId="{66C627D1-1861-4798-9547-30E998F6AF50}" type="presOf" srcId="{5881BA45-07A5-46C0-9999-DD22F8E8BC95}" destId="{288EF166-A332-4C5D-B7EC-F97480AEDCBD}" srcOrd="0" destOrd="0" presId="urn:microsoft.com/office/officeart/2005/8/layout/process2"/>
    <dgm:cxn modelId="{CE30ED5E-672A-428F-A507-FDA726BCF685}" type="presOf" srcId="{0E0A2238-1E48-45C1-B30C-298C1780F703}" destId="{274151F3-0EBD-41BF-BB22-9AF0A7D31C5B}" srcOrd="0" destOrd="0" presId="urn:microsoft.com/office/officeart/2005/8/layout/process2"/>
    <dgm:cxn modelId="{274CD970-BC73-4CAA-AAB2-ABEA24348DB1}" type="presOf" srcId="{86E068A3-3FAF-45F5-A8F3-613CEF6384A0}" destId="{5B6657E2-1E37-4C1B-81A4-B99C5EB3DDD6}" srcOrd="0" destOrd="0" presId="urn:microsoft.com/office/officeart/2005/8/layout/process2"/>
    <dgm:cxn modelId="{89015CF3-D2B5-41BE-B5FD-9B338829859A}" srcId="{5881BA45-07A5-46C0-9999-DD22F8E8BC95}" destId="{86E068A3-3FAF-45F5-A8F3-613CEF6384A0}" srcOrd="1" destOrd="0" parTransId="{C267A636-4F62-45A1-9C5C-29B3D7AD4E49}" sibTransId="{C1AB3C71-9927-4280-8ABD-4CA009E1C222}"/>
    <dgm:cxn modelId="{DA5FD86C-C4E0-41CC-99A1-4A3587709CB6}" type="presParOf" srcId="{288EF166-A332-4C5D-B7EC-F97480AEDCBD}" destId="{274151F3-0EBD-41BF-BB22-9AF0A7D31C5B}" srcOrd="0" destOrd="0" presId="urn:microsoft.com/office/officeart/2005/8/layout/process2"/>
    <dgm:cxn modelId="{2263EA20-272A-4E7D-8D6F-06B512E39F8C}" type="presParOf" srcId="{288EF166-A332-4C5D-B7EC-F97480AEDCBD}" destId="{FB512B67-4A11-4690-98E8-902A6A0E0F1E}" srcOrd="1" destOrd="0" presId="urn:microsoft.com/office/officeart/2005/8/layout/process2"/>
    <dgm:cxn modelId="{BEB8540B-C1DF-4988-AD15-9D488E96A6EB}" type="presParOf" srcId="{FB512B67-4A11-4690-98E8-902A6A0E0F1E}" destId="{EEDAB3F5-E43A-4CC7-9567-39A3973E11C6}" srcOrd="0" destOrd="0" presId="urn:microsoft.com/office/officeart/2005/8/layout/process2"/>
    <dgm:cxn modelId="{B9510DEF-D263-4EAC-8AA6-412332761980}" type="presParOf" srcId="{288EF166-A332-4C5D-B7EC-F97480AEDCBD}" destId="{5B6657E2-1E37-4C1B-81A4-B99C5EB3DDD6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842A5F7-7AC1-4198-9D02-C18C43BC2E3C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03EF0159-EEB5-4545-ADC5-8C8A02616D0D}">
      <dgm:prSet phldrT="[Texto]" custT="1"/>
      <dgm:spPr/>
      <dgm:t>
        <a:bodyPr/>
        <a:lstStyle/>
        <a:p>
          <a:pPr algn="ctr"/>
          <a:r>
            <a:rPr lang="es-EC" sz="1600">
              <a:latin typeface="Times New Roman" pitchFamily="18" charset="0"/>
              <a:cs typeface="Times New Roman" pitchFamily="18" charset="0"/>
            </a:rPr>
            <a:t>ADMINISTRACIÓN</a:t>
          </a:r>
        </a:p>
      </dgm:t>
    </dgm:pt>
    <dgm:pt modelId="{183FB840-E00E-445A-8D7A-6875C910D128}" type="parTrans" cxnId="{618796D6-A0DF-4EB5-9548-FE053D15FB78}">
      <dgm:prSet/>
      <dgm:spPr/>
      <dgm:t>
        <a:bodyPr/>
        <a:lstStyle/>
        <a:p>
          <a:pPr algn="ctr"/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8E682A65-FF39-4146-91C7-E8480CF15C23}" type="sibTrans" cxnId="{618796D6-A0DF-4EB5-9548-FE053D15FB78}">
      <dgm:prSet custT="1"/>
      <dgm:spPr/>
      <dgm:t>
        <a:bodyPr/>
        <a:lstStyle/>
        <a:p>
          <a:pPr algn="ctr"/>
          <a:r>
            <a:rPr lang="es-EC" sz="1050">
              <a:latin typeface="Times New Roman" pitchFamily="18" charset="0"/>
              <a:cs typeface="Times New Roman" pitchFamily="18" charset="0"/>
            </a:rPr>
            <a:t>Administrador</a:t>
          </a:r>
        </a:p>
      </dgm:t>
    </dgm:pt>
    <dgm:pt modelId="{55832B6D-6ADA-497D-979C-5BD837F16D7C}">
      <dgm:prSet phldrT="[Texto]" custT="1"/>
      <dgm:spPr/>
      <dgm:t>
        <a:bodyPr/>
        <a:lstStyle/>
        <a:p>
          <a:pPr algn="ctr"/>
          <a:r>
            <a:rPr lang="es-EC" sz="1600">
              <a:latin typeface="Times New Roman" pitchFamily="18" charset="0"/>
              <a:cs typeface="Times New Roman" pitchFamily="18" charset="0"/>
            </a:rPr>
            <a:t>ÁREA DE FISIOTERAPIA</a:t>
          </a:r>
        </a:p>
      </dgm:t>
    </dgm:pt>
    <dgm:pt modelId="{E55332A3-2055-4062-A066-F4140FB5AD81}" type="parTrans" cxnId="{27144F32-3D41-428D-B9B5-70F2AAF0B0BC}">
      <dgm:prSet/>
      <dgm:spPr/>
      <dgm:t>
        <a:bodyPr/>
        <a:lstStyle/>
        <a:p>
          <a:pPr algn="ctr"/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A88B6866-7DCC-4CBB-BA53-B6017D487025}" type="sibTrans" cxnId="{27144F32-3D41-428D-B9B5-70F2AAF0B0BC}">
      <dgm:prSet custT="1"/>
      <dgm:spPr/>
      <dgm:t>
        <a:bodyPr/>
        <a:lstStyle/>
        <a:p>
          <a:pPr algn="ctr"/>
          <a:r>
            <a:rPr lang="es-EC" sz="1050">
              <a:latin typeface="Times New Roman" pitchFamily="18" charset="0"/>
              <a:cs typeface="Times New Roman" pitchFamily="18" charset="0"/>
            </a:rPr>
            <a:t>Fisioterapeuta</a:t>
          </a:r>
        </a:p>
        <a:p>
          <a:pPr algn="ctr"/>
          <a:r>
            <a:rPr lang="es-EC" sz="1050">
              <a:latin typeface="Times New Roman" pitchFamily="18" charset="0"/>
              <a:cs typeface="Times New Roman" pitchFamily="18" charset="0"/>
            </a:rPr>
            <a:t>Auxiliar en rehabilitación</a:t>
          </a:r>
        </a:p>
      </dgm:t>
    </dgm:pt>
    <dgm:pt modelId="{98D6E128-DC05-42B5-AC79-4F64B0694723}">
      <dgm:prSet phldrT="[Texto]" custT="1"/>
      <dgm:spPr/>
      <dgm:t>
        <a:bodyPr/>
        <a:lstStyle/>
        <a:p>
          <a:pPr algn="ctr"/>
          <a:r>
            <a:rPr lang="es-EC" sz="1600">
              <a:latin typeface="Times New Roman" pitchFamily="18" charset="0"/>
              <a:cs typeface="Times New Roman" pitchFamily="18" charset="0"/>
            </a:rPr>
            <a:t>ÁREA ADMINISTRATIVA - FINANCIERA</a:t>
          </a:r>
        </a:p>
      </dgm:t>
    </dgm:pt>
    <dgm:pt modelId="{42D4ACDB-D399-453D-AD0A-5CE8BF1E2E6D}" type="parTrans" cxnId="{5E0B613F-130C-45BF-87FB-12D7BC81CD05}">
      <dgm:prSet/>
      <dgm:spPr/>
      <dgm:t>
        <a:bodyPr/>
        <a:lstStyle/>
        <a:p>
          <a:pPr algn="ctr"/>
          <a:endParaRPr lang="es-EC" sz="1800">
            <a:latin typeface="Times New Roman" pitchFamily="18" charset="0"/>
            <a:cs typeface="Times New Roman" pitchFamily="18" charset="0"/>
          </a:endParaRPr>
        </a:p>
      </dgm:t>
    </dgm:pt>
    <dgm:pt modelId="{66F6A961-E6C4-4CFB-9677-A3F7F7395045}" type="sibTrans" cxnId="{5E0B613F-130C-45BF-87FB-12D7BC81CD05}">
      <dgm:prSet custT="1"/>
      <dgm:spPr/>
      <dgm:t>
        <a:bodyPr/>
        <a:lstStyle/>
        <a:p>
          <a:pPr algn="ctr"/>
          <a:r>
            <a:rPr lang="es-EC" sz="1050">
              <a:latin typeface="Times New Roman" pitchFamily="18" charset="0"/>
              <a:cs typeface="Times New Roman" pitchFamily="18" charset="0"/>
            </a:rPr>
            <a:t>Asistente Administrativa Contable</a:t>
          </a:r>
        </a:p>
      </dgm:t>
    </dgm:pt>
    <dgm:pt modelId="{033C15F3-5E81-4A8E-9721-2C78EA215229}" type="pres">
      <dgm:prSet presAssocID="{7842A5F7-7AC1-4198-9D02-C18C43BC2E3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10E4FE3-1324-4670-A6AE-33C4AADB2FBD}" type="pres">
      <dgm:prSet presAssocID="{03EF0159-EEB5-4545-ADC5-8C8A02616D0D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E501327-8D5B-4A7D-BCAA-0DBC5DCECEB2}" type="pres">
      <dgm:prSet presAssocID="{03EF0159-EEB5-4545-ADC5-8C8A02616D0D}" presName="rootComposite1" presStyleCnt="0"/>
      <dgm:spPr/>
      <dgm:t>
        <a:bodyPr/>
        <a:lstStyle/>
        <a:p>
          <a:endParaRPr lang="es-ES"/>
        </a:p>
      </dgm:t>
    </dgm:pt>
    <dgm:pt modelId="{10844E53-249C-40DA-8E6F-9080348E49DF}" type="pres">
      <dgm:prSet presAssocID="{03EF0159-EEB5-4545-ADC5-8C8A02616D0D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s-EC"/>
        </a:p>
      </dgm:t>
    </dgm:pt>
    <dgm:pt modelId="{CCF914B3-E7DF-4042-ACEE-DE001290FD33}" type="pres">
      <dgm:prSet presAssocID="{03EF0159-EEB5-4545-ADC5-8C8A02616D0D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D87EC827-A093-4554-8B78-50412F4CC979}" type="pres">
      <dgm:prSet presAssocID="{03EF0159-EEB5-4545-ADC5-8C8A02616D0D}" presName="rootConnector1" presStyleLbl="node1" presStyleIdx="0" presStyleCnt="2"/>
      <dgm:spPr/>
      <dgm:t>
        <a:bodyPr/>
        <a:lstStyle/>
        <a:p>
          <a:endParaRPr lang="es-ES"/>
        </a:p>
      </dgm:t>
    </dgm:pt>
    <dgm:pt modelId="{F69A7D38-1FDF-4619-A67C-EC9E9414D663}" type="pres">
      <dgm:prSet presAssocID="{03EF0159-EEB5-4545-ADC5-8C8A02616D0D}" presName="hierChild2" presStyleCnt="0"/>
      <dgm:spPr/>
      <dgm:t>
        <a:bodyPr/>
        <a:lstStyle/>
        <a:p>
          <a:endParaRPr lang="es-ES"/>
        </a:p>
      </dgm:t>
    </dgm:pt>
    <dgm:pt modelId="{7AB6DA0D-2934-4804-AC39-93CB0EF0C8F9}" type="pres">
      <dgm:prSet presAssocID="{E55332A3-2055-4062-A066-F4140FB5AD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101127E-E4A6-4D15-85D5-BA35311D8359}" type="pres">
      <dgm:prSet presAssocID="{55832B6D-6ADA-497D-979C-5BD837F16D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AFDD449-97D0-48F7-A3C6-B3F604B610E5}" type="pres">
      <dgm:prSet presAssocID="{55832B6D-6ADA-497D-979C-5BD837F16D7C}" presName="rootComposite" presStyleCnt="0"/>
      <dgm:spPr/>
      <dgm:t>
        <a:bodyPr/>
        <a:lstStyle/>
        <a:p>
          <a:endParaRPr lang="es-ES"/>
        </a:p>
      </dgm:t>
    </dgm:pt>
    <dgm:pt modelId="{F6C81BC5-516C-4B6A-AF76-F2B59620F67F}" type="pres">
      <dgm:prSet presAssocID="{55832B6D-6ADA-497D-979C-5BD837F16D7C}" presName="rootText" presStyleLbl="node1" presStyleIdx="0" presStyleCnt="2">
        <dgm:presLayoutVars>
          <dgm:chMax/>
          <dgm:chPref val="3"/>
        </dgm:presLayoutVars>
      </dgm:prSet>
      <dgm:spPr/>
      <dgm:t>
        <a:bodyPr/>
        <a:lstStyle/>
        <a:p>
          <a:endParaRPr lang="es-EC"/>
        </a:p>
      </dgm:t>
    </dgm:pt>
    <dgm:pt modelId="{06DDA5B8-CFD8-4396-9993-067D09DD7DC3}" type="pres">
      <dgm:prSet presAssocID="{55832B6D-6ADA-497D-979C-5BD837F16D7C}" presName="titleText2" presStyleLbl="fgAcc1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BCDB3A48-3E77-495D-B808-14267BAA6900}" type="pres">
      <dgm:prSet presAssocID="{55832B6D-6ADA-497D-979C-5BD837F16D7C}" presName="rootConnector" presStyleLbl="node2" presStyleIdx="0" presStyleCnt="0"/>
      <dgm:spPr/>
      <dgm:t>
        <a:bodyPr/>
        <a:lstStyle/>
        <a:p>
          <a:endParaRPr lang="es-ES"/>
        </a:p>
      </dgm:t>
    </dgm:pt>
    <dgm:pt modelId="{1D4B9D00-E6C5-414C-A19D-B2A837FBB2DF}" type="pres">
      <dgm:prSet presAssocID="{55832B6D-6ADA-497D-979C-5BD837F16D7C}" presName="hierChild4" presStyleCnt="0"/>
      <dgm:spPr/>
      <dgm:t>
        <a:bodyPr/>
        <a:lstStyle/>
        <a:p>
          <a:endParaRPr lang="es-ES"/>
        </a:p>
      </dgm:t>
    </dgm:pt>
    <dgm:pt modelId="{07518A3B-49B4-4C41-9516-DB4A897FC507}" type="pres">
      <dgm:prSet presAssocID="{55832B6D-6ADA-497D-979C-5BD837F16D7C}" presName="hierChild5" presStyleCnt="0"/>
      <dgm:spPr/>
      <dgm:t>
        <a:bodyPr/>
        <a:lstStyle/>
        <a:p>
          <a:endParaRPr lang="es-ES"/>
        </a:p>
      </dgm:t>
    </dgm:pt>
    <dgm:pt modelId="{BF91D305-12FD-4EB5-AD9A-B814E78464CB}" type="pres">
      <dgm:prSet presAssocID="{42D4ACDB-D399-453D-AD0A-5CE8BF1E2E6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65F2B05-26C5-444B-8837-74C3D3A79E5C}" type="pres">
      <dgm:prSet presAssocID="{98D6E128-DC05-42B5-AC79-4F64B06947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3D163A3-3699-40CD-A4A4-6295DB63C019}" type="pres">
      <dgm:prSet presAssocID="{98D6E128-DC05-42B5-AC79-4F64B0694723}" presName="rootComposite" presStyleCnt="0"/>
      <dgm:spPr/>
      <dgm:t>
        <a:bodyPr/>
        <a:lstStyle/>
        <a:p>
          <a:endParaRPr lang="es-ES"/>
        </a:p>
      </dgm:t>
    </dgm:pt>
    <dgm:pt modelId="{90B55090-BB32-4DC6-8B8E-E642F281DCAE}" type="pres">
      <dgm:prSet presAssocID="{98D6E128-DC05-42B5-AC79-4F64B0694723}" presName="rootText" presStyleLbl="node1" presStyleIdx="1" presStyleCnt="2">
        <dgm:presLayoutVars>
          <dgm:chMax/>
          <dgm:chPref val="3"/>
        </dgm:presLayoutVars>
      </dgm:prSet>
      <dgm:spPr/>
      <dgm:t>
        <a:bodyPr/>
        <a:lstStyle/>
        <a:p>
          <a:endParaRPr lang="es-EC"/>
        </a:p>
      </dgm:t>
    </dgm:pt>
    <dgm:pt modelId="{3755538D-1256-4D9D-9C3A-0D6BF0BDE775}" type="pres">
      <dgm:prSet presAssocID="{98D6E128-DC05-42B5-AC79-4F64B0694723}" presName="titleText2" presStyleLbl="fgAcc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80DBC957-4C12-42F8-BDAA-C0816CC9AC64}" type="pres">
      <dgm:prSet presAssocID="{98D6E128-DC05-42B5-AC79-4F64B0694723}" presName="rootConnector" presStyleLbl="node2" presStyleIdx="0" presStyleCnt="0"/>
      <dgm:spPr/>
      <dgm:t>
        <a:bodyPr/>
        <a:lstStyle/>
        <a:p>
          <a:endParaRPr lang="es-ES"/>
        </a:p>
      </dgm:t>
    </dgm:pt>
    <dgm:pt modelId="{012F8720-18A5-44DD-B7DF-6453084ED9F0}" type="pres">
      <dgm:prSet presAssocID="{98D6E128-DC05-42B5-AC79-4F64B0694723}" presName="hierChild4" presStyleCnt="0"/>
      <dgm:spPr/>
      <dgm:t>
        <a:bodyPr/>
        <a:lstStyle/>
        <a:p>
          <a:endParaRPr lang="es-ES"/>
        </a:p>
      </dgm:t>
    </dgm:pt>
    <dgm:pt modelId="{52858B2E-E05A-4AE4-BB45-6CFBBCEB8D6E}" type="pres">
      <dgm:prSet presAssocID="{98D6E128-DC05-42B5-AC79-4F64B0694723}" presName="hierChild5" presStyleCnt="0"/>
      <dgm:spPr/>
      <dgm:t>
        <a:bodyPr/>
        <a:lstStyle/>
        <a:p>
          <a:endParaRPr lang="es-ES"/>
        </a:p>
      </dgm:t>
    </dgm:pt>
    <dgm:pt modelId="{8F641325-3D6F-43D5-A229-1FF1AB714E31}" type="pres">
      <dgm:prSet presAssocID="{03EF0159-EEB5-4545-ADC5-8C8A02616D0D}" presName="hierChild3" presStyleCnt="0"/>
      <dgm:spPr/>
      <dgm:t>
        <a:bodyPr/>
        <a:lstStyle/>
        <a:p>
          <a:endParaRPr lang="es-ES"/>
        </a:p>
      </dgm:t>
    </dgm:pt>
  </dgm:ptLst>
  <dgm:cxnLst>
    <dgm:cxn modelId="{4ED67AC8-6163-4BAB-816F-33D600FDC89C}" type="presOf" srcId="{42D4ACDB-D399-453D-AD0A-5CE8BF1E2E6D}" destId="{BF91D305-12FD-4EB5-AD9A-B814E78464CB}" srcOrd="0" destOrd="0" presId="urn:microsoft.com/office/officeart/2008/layout/NameandTitleOrganizationalChart"/>
    <dgm:cxn modelId="{45F4D6CC-3789-46BC-8D6A-99B3F055E7C5}" type="presOf" srcId="{03EF0159-EEB5-4545-ADC5-8C8A02616D0D}" destId="{10844E53-249C-40DA-8E6F-9080348E49DF}" srcOrd="0" destOrd="0" presId="urn:microsoft.com/office/officeart/2008/layout/NameandTitleOrganizationalChart"/>
    <dgm:cxn modelId="{BA1CE300-27B5-48C2-8562-4483A9C5AC45}" type="presOf" srcId="{55832B6D-6ADA-497D-979C-5BD837F16D7C}" destId="{BCDB3A48-3E77-495D-B808-14267BAA6900}" srcOrd="1" destOrd="0" presId="urn:microsoft.com/office/officeart/2008/layout/NameandTitleOrganizationalChart"/>
    <dgm:cxn modelId="{0BBEA2A5-C00A-401C-AEC8-65196144281A}" type="presOf" srcId="{55832B6D-6ADA-497D-979C-5BD837F16D7C}" destId="{F6C81BC5-516C-4B6A-AF76-F2B59620F67F}" srcOrd="0" destOrd="0" presId="urn:microsoft.com/office/officeart/2008/layout/NameandTitleOrganizationalChart"/>
    <dgm:cxn modelId="{4EB9C357-AF4B-4141-A9A0-0B5871AFBB3B}" type="presOf" srcId="{7842A5F7-7AC1-4198-9D02-C18C43BC2E3C}" destId="{033C15F3-5E81-4A8E-9721-2C78EA215229}" srcOrd="0" destOrd="0" presId="urn:microsoft.com/office/officeart/2008/layout/NameandTitleOrganizationalChart"/>
    <dgm:cxn modelId="{3B507A8D-4AB6-414C-A851-9C8FC449C83D}" type="presOf" srcId="{E55332A3-2055-4062-A066-F4140FB5AD81}" destId="{7AB6DA0D-2934-4804-AC39-93CB0EF0C8F9}" srcOrd="0" destOrd="0" presId="urn:microsoft.com/office/officeart/2008/layout/NameandTitleOrganizationalChart"/>
    <dgm:cxn modelId="{30D3758F-8AD3-41B4-9E41-AA3A9DAF5AE5}" type="presOf" srcId="{98D6E128-DC05-42B5-AC79-4F64B0694723}" destId="{90B55090-BB32-4DC6-8B8E-E642F281DCAE}" srcOrd="0" destOrd="0" presId="urn:microsoft.com/office/officeart/2008/layout/NameandTitleOrganizationalChart"/>
    <dgm:cxn modelId="{9250FA89-9DCA-46DC-B7AC-0A23A401AA3F}" type="presOf" srcId="{8E682A65-FF39-4146-91C7-E8480CF15C23}" destId="{CCF914B3-E7DF-4042-ACEE-DE001290FD33}" srcOrd="0" destOrd="0" presId="urn:microsoft.com/office/officeart/2008/layout/NameandTitleOrganizationalChart"/>
    <dgm:cxn modelId="{27144F32-3D41-428D-B9B5-70F2AAF0B0BC}" srcId="{03EF0159-EEB5-4545-ADC5-8C8A02616D0D}" destId="{55832B6D-6ADA-497D-979C-5BD837F16D7C}" srcOrd="0" destOrd="0" parTransId="{E55332A3-2055-4062-A066-F4140FB5AD81}" sibTransId="{A88B6866-7DCC-4CBB-BA53-B6017D487025}"/>
    <dgm:cxn modelId="{511F25DB-0923-4D7B-AD15-8397C9FE97EF}" type="presOf" srcId="{98D6E128-DC05-42B5-AC79-4F64B0694723}" destId="{80DBC957-4C12-42F8-BDAA-C0816CC9AC64}" srcOrd="1" destOrd="0" presId="urn:microsoft.com/office/officeart/2008/layout/NameandTitleOrganizationalChart"/>
    <dgm:cxn modelId="{5E0B613F-130C-45BF-87FB-12D7BC81CD05}" srcId="{03EF0159-EEB5-4545-ADC5-8C8A02616D0D}" destId="{98D6E128-DC05-42B5-AC79-4F64B0694723}" srcOrd="1" destOrd="0" parTransId="{42D4ACDB-D399-453D-AD0A-5CE8BF1E2E6D}" sibTransId="{66F6A961-E6C4-4CFB-9677-A3F7F7395045}"/>
    <dgm:cxn modelId="{59C076CB-FB8A-43CB-ACBA-4F89E21A8F4E}" type="presOf" srcId="{03EF0159-EEB5-4545-ADC5-8C8A02616D0D}" destId="{D87EC827-A093-4554-8B78-50412F4CC979}" srcOrd="1" destOrd="0" presId="urn:microsoft.com/office/officeart/2008/layout/NameandTitleOrganizationalChart"/>
    <dgm:cxn modelId="{4FEDF346-E7FC-4B42-9D21-FD3C93EBA33A}" type="presOf" srcId="{66F6A961-E6C4-4CFB-9677-A3F7F7395045}" destId="{3755538D-1256-4D9D-9C3A-0D6BF0BDE775}" srcOrd="0" destOrd="0" presId="urn:microsoft.com/office/officeart/2008/layout/NameandTitleOrganizationalChart"/>
    <dgm:cxn modelId="{733F47F7-1968-4650-9A4A-1C6D0D21BDD6}" type="presOf" srcId="{A88B6866-7DCC-4CBB-BA53-B6017D487025}" destId="{06DDA5B8-CFD8-4396-9993-067D09DD7DC3}" srcOrd="0" destOrd="0" presId="urn:microsoft.com/office/officeart/2008/layout/NameandTitleOrganizationalChart"/>
    <dgm:cxn modelId="{618796D6-A0DF-4EB5-9548-FE053D15FB78}" srcId="{7842A5F7-7AC1-4198-9D02-C18C43BC2E3C}" destId="{03EF0159-EEB5-4545-ADC5-8C8A02616D0D}" srcOrd="0" destOrd="0" parTransId="{183FB840-E00E-445A-8D7A-6875C910D128}" sibTransId="{8E682A65-FF39-4146-91C7-E8480CF15C23}"/>
    <dgm:cxn modelId="{35F76677-1788-41DF-B470-B52240F65A2E}" type="presParOf" srcId="{033C15F3-5E81-4A8E-9721-2C78EA215229}" destId="{210E4FE3-1324-4670-A6AE-33C4AADB2FBD}" srcOrd="0" destOrd="0" presId="urn:microsoft.com/office/officeart/2008/layout/NameandTitleOrganizationalChart"/>
    <dgm:cxn modelId="{D03445ED-C1E8-4BA3-AB0A-5A3A85F3B59F}" type="presParOf" srcId="{210E4FE3-1324-4670-A6AE-33C4AADB2FBD}" destId="{6E501327-8D5B-4A7D-BCAA-0DBC5DCECEB2}" srcOrd="0" destOrd="0" presId="urn:microsoft.com/office/officeart/2008/layout/NameandTitleOrganizationalChart"/>
    <dgm:cxn modelId="{F02E7D1C-6F84-40F1-A335-0E3ECBD5ED0B}" type="presParOf" srcId="{6E501327-8D5B-4A7D-BCAA-0DBC5DCECEB2}" destId="{10844E53-249C-40DA-8E6F-9080348E49DF}" srcOrd="0" destOrd="0" presId="urn:microsoft.com/office/officeart/2008/layout/NameandTitleOrganizationalChart"/>
    <dgm:cxn modelId="{213C4464-8B93-4A60-8EB4-BA39DAAC8079}" type="presParOf" srcId="{6E501327-8D5B-4A7D-BCAA-0DBC5DCECEB2}" destId="{CCF914B3-E7DF-4042-ACEE-DE001290FD33}" srcOrd="1" destOrd="0" presId="urn:microsoft.com/office/officeart/2008/layout/NameandTitleOrganizationalChart"/>
    <dgm:cxn modelId="{E79E4DEA-3A60-45C2-AB1F-00FBE62D9BCE}" type="presParOf" srcId="{6E501327-8D5B-4A7D-BCAA-0DBC5DCECEB2}" destId="{D87EC827-A093-4554-8B78-50412F4CC979}" srcOrd="2" destOrd="0" presId="urn:microsoft.com/office/officeart/2008/layout/NameandTitleOrganizationalChart"/>
    <dgm:cxn modelId="{CD4592E4-4AC1-4CAC-9B95-CD93D6388560}" type="presParOf" srcId="{210E4FE3-1324-4670-A6AE-33C4AADB2FBD}" destId="{F69A7D38-1FDF-4619-A67C-EC9E9414D663}" srcOrd="1" destOrd="0" presId="urn:microsoft.com/office/officeart/2008/layout/NameandTitleOrganizationalChart"/>
    <dgm:cxn modelId="{A91FD46C-F759-42FC-9B33-2ECF43998B69}" type="presParOf" srcId="{F69A7D38-1FDF-4619-A67C-EC9E9414D663}" destId="{7AB6DA0D-2934-4804-AC39-93CB0EF0C8F9}" srcOrd="0" destOrd="0" presId="urn:microsoft.com/office/officeart/2008/layout/NameandTitleOrganizationalChart"/>
    <dgm:cxn modelId="{74F36A38-8940-45D5-B439-67195EF21555}" type="presParOf" srcId="{F69A7D38-1FDF-4619-A67C-EC9E9414D663}" destId="{8101127E-E4A6-4D15-85D5-BA35311D8359}" srcOrd="1" destOrd="0" presId="urn:microsoft.com/office/officeart/2008/layout/NameandTitleOrganizationalChart"/>
    <dgm:cxn modelId="{FD0F4FD4-82AF-46C0-833C-85FC1F777570}" type="presParOf" srcId="{8101127E-E4A6-4D15-85D5-BA35311D8359}" destId="{9AFDD449-97D0-48F7-A3C6-B3F604B610E5}" srcOrd="0" destOrd="0" presId="urn:microsoft.com/office/officeart/2008/layout/NameandTitleOrganizationalChart"/>
    <dgm:cxn modelId="{F8050957-2128-4BC3-B28A-68E22ABCFC61}" type="presParOf" srcId="{9AFDD449-97D0-48F7-A3C6-B3F604B610E5}" destId="{F6C81BC5-516C-4B6A-AF76-F2B59620F67F}" srcOrd="0" destOrd="0" presId="urn:microsoft.com/office/officeart/2008/layout/NameandTitleOrganizationalChart"/>
    <dgm:cxn modelId="{9A2A2342-7CAD-4CE6-BA93-FE06267FC55A}" type="presParOf" srcId="{9AFDD449-97D0-48F7-A3C6-B3F604B610E5}" destId="{06DDA5B8-CFD8-4396-9993-067D09DD7DC3}" srcOrd="1" destOrd="0" presId="urn:microsoft.com/office/officeart/2008/layout/NameandTitleOrganizationalChart"/>
    <dgm:cxn modelId="{930792E0-9EF4-461F-8880-F8E5C52729D7}" type="presParOf" srcId="{9AFDD449-97D0-48F7-A3C6-B3F604B610E5}" destId="{BCDB3A48-3E77-495D-B808-14267BAA6900}" srcOrd="2" destOrd="0" presId="urn:microsoft.com/office/officeart/2008/layout/NameandTitleOrganizationalChart"/>
    <dgm:cxn modelId="{FFB47F0B-9B3D-4448-87B6-294E89509EFA}" type="presParOf" srcId="{8101127E-E4A6-4D15-85D5-BA35311D8359}" destId="{1D4B9D00-E6C5-414C-A19D-B2A837FBB2DF}" srcOrd="1" destOrd="0" presId="urn:microsoft.com/office/officeart/2008/layout/NameandTitleOrganizationalChart"/>
    <dgm:cxn modelId="{C58B0D49-DFC2-4515-A645-979426B39C04}" type="presParOf" srcId="{8101127E-E4A6-4D15-85D5-BA35311D8359}" destId="{07518A3B-49B4-4C41-9516-DB4A897FC507}" srcOrd="2" destOrd="0" presId="urn:microsoft.com/office/officeart/2008/layout/NameandTitleOrganizationalChart"/>
    <dgm:cxn modelId="{37AF426E-E241-48FF-807F-B65FBC801383}" type="presParOf" srcId="{F69A7D38-1FDF-4619-A67C-EC9E9414D663}" destId="{BF91D305-12FD-4EB5-AD9A-B814E78464CB}" srcOrd="2" destOrd="0" presId="urn:microsoft.com/office/officeart/2008/layout/NameandTitleOrganizationalChart"/>
    <dgm:cxn modelId="{AF66789E-1A01-411C-A972-2846702C58F4}" type="presParOf" srcId="{F69A7D38-1FDF-4619-A67C-EC9E9414D663}" destId="{465F2B05-26C5-444B-8837-74C3D3A79E5C}" srcOrd="3" destOrd="0" presId="urn:microsoft.com/office/officeart/2008/layout/NameandTitleOrganizationalChart"/>
    <dgm:cxn modelId="{2E57B8C0-164B-44CC-B1DD-1198128E60E6}" type="presParOf" srcId="{465F2B05-26C5-444B-8837-74C3D3A79E5C}" destId="{93D163A3-3699-40CD-A4A4-6295DB63C019}" srcOrd="0" destOrd="0" presId="urn:microsoft.com/office/officeart/2008/layout/NameandTitleOrganizationalChart"/>
    <dgm:cxn modelId="{E3D9DFB4-667F-44B7-8726-792C05DD3441}" type="presParOf" srcId="{93D163A3-3699-40CD-A4A4-6295DB63C019}" destId="{90B55090-BB32-4DC6-8B8E-E642F281DCAE}" srcOrd="0" destOrd="0" presId="urn:microsoft.com/office/officeart/2008/layout/NameandTitleOrganizationalChart"/>
    <dgm:cxn modelId="{9E56C0BC-5AE2-4657-8B85-EEB729B20014}" type="presParOf" srcId="{93D163A3-3699-40CD-A4A4-6295DB63C019}" destId="{3755538D-1256-4D9D-9C3A-0D6BF0BDE775}" srcOrd="1" destOrd="0" presId="urn:microsoft.com/office/officeart/2008/layout/NameandTitleOrganizationalChart"/>
    <dgm:cxn modelId="{538661CA-D6E1-4541-88D4-48A236A1084D}" type="presParOf" srcId="{93D163A3-3699-40CD-A4A4-6295DB63C019}" destId="{80DBC957-4C12-42F8-BDAA-C0816CC9AC64}" srcOrd="2" destOrd="0" presId="urn:microsoft.com/office/officeart/2008/layout/NameandTitleOrganizationalChart"/>
    <dgm:cxn modelId="{8E0B5B31-87F1-4B0B-844F-F43C75FA744A}" type="presParOf" srcId="{465F2B05-26C5-444B-8837-74C3D3A79E5C}" destId="{012F8720-18A5-44DD-B7DF-6453084ED9F0}" srcOrd="1" destOrd="0" presId="urn:microsoft.com/office/officeart/2008/layout/NameandTitleOrganizationalChart"/>
    <dgm:cxn modelId="{90B3F37B-C860-435E-998F-5FCF8D90EA67}" type="presParOf" srcId="{465F2B05-26C5-444B-8837-74C3D3A79E5C}" destId="{52858B2E-E05A-4AE4-BB45-6CFBBCEB8D6E}" srcOrd="2" destOrd="0" presId="urn:microsoft.com/office/officeart/2008/layout/NameandTitleOrganizationalChart"/>
    <dgm:cxn modelId="{B1C476F8-6E40-454B-93B7-31B7CAAF661C}" type="presParOf" srcId="{210E4FE3-1324-4670-A6AE-33C4AADB2FBD}" destId="{8F641325-3D6F-43D5-A229-1FF1AB714E31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354178A-D839-4DFC-B8A8-29D90263C874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40A0123B-A846-462C-9577-EBB357D65974}">
      <dgm:prSet phldrT="[Texto]" custT="1"/>
      <dgm:spPr/>
      <dgm:t>
        <a:bodyPr/>
        <a:lstStyle/>
        <a:p>
          <a:r>
            <a:rPr lang="es-ES" sz="2400" dirty="0" smtClean="0"/>
            <a:t>Inversiones Fijas </a:t>
          </a:r>
          <a:endParaRPr lang="es-EC" sz="2400" dirty="0"/>
        </a:p>
      </dgm:t>
    </dgm:pt>
    <dgm:pt modelId="{AFB33C65-E83B-4A93-823C-7FB0114F4A7F}" type="parTrans" cxnId="{7823A61D-C84B-49FC-AF70-2C0A0379075C}">
      <dgm:prSet/>
      <dgm:spPr/>
      <dgm:t>
        <a:bodyPr/>
        <a:lstStyle/>
        <a:p>
          <a:endParaRPr lang="es-EC" sz="2400"/>
        </a:p>
      </dgm:t>
    </dgm:pt>
    <dgm:pt modelId="{DCAF8257-C68C-4A88-8979-5CB6BCFCA11C}" type="sibTrans" cxnId="{7823A61D-C84B-49FC-AF70-2C0A0379075C}">
      <dgm:prSet/>
      <dgm:spPr/>
      <dgm:t>
        <a:bodyPr/>
        <a:lstStyle/>
        <a:p>
          <a:endParaRPr lang="es-EC" sz="2400"/>
        </a:p>
      </dgm:t>
    </dgm:pt>
    <dgm:pt modelId="{E49F34D7-5B84-46CC-A68E-DF2E5EF402B4}">
      <dgm:prSet phldrT="[Texto]" custT="1"/>
      <dgm:spPr/>
      <dgm:t>
        <a:bodyPr/>
        <a:lstStyle/>
        <a:p>
          <a:r>
            <a:rPr lang="es-ES" sz="2400" dirty="0" smtClean="0"/>
            <a:t>Inversiones Diferidas </a:t>
          </a:r>
          <a:endParaRPr lang="es-EC" sz="2400" dirty="0"/>
        </a:p>
      </dgm:t>
    </dgm:pt>
    <dgm:pt modelId="{6CB1CB9E-7071-4852-8147-D9D545898E22}" type="parTrans" cxnId="{557C826F-A41D-4990-9666-BAB1EA92D86D}">
      <dgm:prSet/>
      <dgm:spPr/>
      <dgm:t>
        <a:bodyPr/>
        <a:lstStyle/>
        <a:p>
          <a:endParaRPr lang="es-EC" sz="2400"/>
        </a:p>
      </dgm:t>
    </dgm:pt>
    <dgm:pt modelId="{0A7BB196-3D69-472E-A6B5-AF8791813FB3}" type="sibTrans" cxnId="{557C826F-A41D-4990-9666-BAB1EA92D86D}">
      <dgm:prSet/>
      <dgm:spPr/>
      <dgm:t>
        <a:bodyPr/>
        <a:lstStyle/>
        <a:p>
          <a:endParaRPr lang="es-EC" sz="2400"/>
        </a:p>
      </dgm:t>
    </dgm:pt>
    <dgm:pt modelId="{871427C1-BCE7-42BF-9670-8F8AA1A6341D}">
      <dgm:prSet phldrT="[Texto]" custT="1"/>
      <dgm:spPr/>
      <dgm:t>
        <a:bodyPr/>
        <a:lstStyle/>
        <a:p>
          <a:r>
            <a:rPr lang="es-ES" sz="2400" dirty="0" smtClean="0"/>
            <a:t>Capital de Trabajo</a:t>
          </a:r>
          <a:endParaRPr lang="es-EC" sz="2400" dirty="0"/>
        </a:p>
      </dgm:t>
    </dgm:pt>
    <dgm:pt modelId="{D5E9538E-E445-4AB5-B301-74BADBAC179A}" type="parTrans" cxnId="{4170A7D7-7FB6-447F-AE4E-159F24887431}">
      <dgm:prSet/>
      <dgm:spPr/>
      <dgm:t>
        <a:bodyPr/>
        <a:lstStyle/>
        <a:p>
          <a:endParaRPr lang="es-EC" sz="2400"/>
        </a:p>
      </dgm:t>
    </dgm:pt>
    <dgm:pt modelId="{98E20777-98AC-41DD-AB8D-3DA8F86F2934}" type="sibTrans" cxnId="{4170A7D7-7FB6-447F-AE4E-159F24887431}">
      <dgm:prSet/>
      <dgm:spPr/>
      <dgm:t>
        <a:bodyPr/>
        <a:lstStyle/>
        <a:p>
          <a:endParaRPr lang="es-EC" sz="2400"/>
        </a:p>
      </dgm:t>
    </dgm:pt>
    <dgm:pt modelId="{0C8D6873-998F-4777-A424-8A5641A0929E}" type="pres">
      <dgm:prSet presAssocID="{9354178A-D839-4DFC-B8A8-29D90263C87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A6DC3B6-38D6-4AFB-BD18-401480F77EDB}" type="pres">
      <dgm:prSet presAssocID="{40A0123B-A846-462C-9577-EBB357D65974}" presName="circ1" presStyleLbl="vennNode1" presStyleIdx="0" presStyleCnt="3"/>
      <dgm:spPr/>
      <dgm:t>
        <a:bodyPr/>
        <a:lstStyle/>
        <a:p>
          <a:endParaRPr lang="es-ES"/>
        </a:p>
      </dgm:t>
    </dgm:pt>
    <dgm:pt modelId="{A846173C-4CF2-4789-957D-C9EEBAABD0E1}" type="pres">
      <dgm:prSet presAssocID="{40A0123B-A846-462C-9577-EBB357D6597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D9B865-EBB9-4576-B2DA-384DCEE9AFF6}" type="pres">
      <dgm:prSet presAssocID="{E49F34D7-5B84-46CC-A68E-DF2E5EF402B4}" presName="circ2" presStyleLbl="vennNode1" presStyleIdx="1" presStyleCnt="3"/>
      <dgm:spPr/>
      <dgm:t>
        <a:bodyPr/>
        <a:lstStyle/>
        <a:p>
          <a:endParaRPr lang="es-ES"/>
        </a:p>
      </dgm:t>
    </dgm:pt>
    <dgm:pt modelId="{1E8876D0-3D17-4645-ACDE-E3626FBA7E54}" type="pres">
      <dgm:prSet presAssocID="{E49F34D7-5B84-46CC-A68E-DF2E5EF402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636E80-8489-47E7-9963-86415651684D}" type="pres">
      <dgm:prSet presAssocID="{871427C1-BCE7-42BF-9670-8F8AA1A6341D}" presName="circ3" presStyleLbl="vennNode1" presStyleIdx="2" presStyleCnt="3"/>
      <dgm:spPr/>
      <dgm:t>
        <a:bodyPr/>
        <a:lstStyle/>
        <a:p>
          <a:endParaRPr lang="es-ES"/>
        </a:p>
      </dgm:t>
    </dgm:pt>
    <dgm:pt modelId="{B666DC9D-DDFE-453C-B40F-3251B8C1E2E5}" type="pres">
      <dgm:prSet presAssocID="{871427C1-BCE7-42BF-9670-8F8AA1A6341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57C826F-A41D-4990-9666-BAB1EA92D86D}" srcId="{9354178A-D839-4DFC-B8A8-29D90263C874}" destId="{E49F34D7-5B84-46CC-A68E-DF2E5EF402B4}" srcOrd="1" destOrd="0" parTransId="{6CB1CB9E-7071-4852-8147-D9D545898E22}" sibTransId="{0A7BB196-3D69-472E-A6B5-AF8791813FB3}"/>
    <dgm:cxn modelId="{9E9F5D90-5F0E-41BD-8EB6-B80ECD14479F}" type="presOf" srcId="{871427C1-BCE7-42BF-9670-8F8AA1A6341D}" destId="{B666DC9D-DDFE-453C-B40F-3251B8C1E2E5}" srcOrd="1" destOrd="0" presId="urn:microsoft.com/office/officeart/2005/8/layout/venn1"/>
    <dgm:cxn modelId="{4170A7D7-7FB6-447F-AE4E-159F24887431}" srcId="{9354178A-D839-4DFC-B8A8-29D90263C874}" destId="{871427C1-BCE7-42BF-9670-8F8AA1A6341D}" srcOrd="2" destOrd="0" parTransId="{D5E9538E-E445-4AB5-B301-74BADBAC179A}" sibTransId="{98E20777-98AC-41DD-AB8D-3DA8F86F2934}"/>
    <dgm:cxn modelId="{9C6D73F2-CA88-4BBD-A180-60BE8871B0FE}" type="presOf" srcId="{9354178A-D839-4DFC-B8A8-29D90263C874}" destId="{0C8D6873-998F-4777-A424-8A5641A0929E}" srcOrd="0" destOrd="0" presId="urn:microsoft.com/office/officeart/2005/8/layout/venn1"/>
    <dgm:cxn modelId="{EC247897-86FE-402E-8D8E-44F74849F502}" type="presOf" srcId="{871427C1-BCE7-42BF-9670-8F8AA1A6341D}" destId="{12636E80-8489-47E7-9963-86415651684D}" srcOrd="0" destOrd="0" presId="urn:microsoft.com/office/officeart/2005/8/layout/venn1"/>
    <dgm:cxn modelId="{FC6E2F4E-C2E8-4451-87C4-338ED8314EBD}" type="presOf" srcId="{E49F34D7-5B84-46CC-A68E-DF2E5EF402B4}" destId="{02D9B865-EBB9-4576-B2DA-384DCEE9AFF6}" srcOrd="0" destOrd="0" presId="urn:microsoft.com/office/officeart/2005/8/layout/venn1"/>
    <dgm:cxn modelId="{7823A61D-C84B-49FC-AF70-2C0A0379075C}" srcId="{9354178A-D839-4DFC-B8A8-29D90263C874}" destId="{40A0123B-A846-462C-9577-EBB357D65974}" srcOrd="0" destOrd="0" parTransId="{AFB33C65-E83B-4A93-823C-7FB0114F4A7F}" sibTransId="{DCAF8257-C68C-4A88-8979-5CB6BCFCA11C}"/>
    <dgm:cxn modelId="{9B42A505-2303-43FD-9967-33C5C3B40EE2}" type="presOf" srcId="{40A0123B-A846-462C-9577-EBB357D65974}" destId="{A846173C-4CF2-4789-957D-C9EEBAABD0E1}" srcOrd="1" destOrd="0" presId="urn:microsoft.com/office/officeart/2005/8/layout/venn1"/>
    <dgm:cxn modelId="{15FC51F8-5180-43FA-8983-D3A5C0AC6126}" type="presOf" srcId="{40A0123B-A846-462C-9577-EBB357D65974}" destId="{6A6DC3B6-38D6-4AFB-BD18-401480F77EDB}" srcOrd="0" destOrd="0" presId="urn:microsoft.com/office/officeart/2005/8/layout/venn1"/>
    <dgm:cxn modelId="{B44409F3-CDE2-48BF-822C-59D84E6D2E5D}" type="presOf" srcId="{E49F34D7-5B84-46CC-A68E-DF2E5EF402B4}" destId="{1E8876D0-3D17-4645-ACDE-E3626FBA7E54}" srcOrd="1" destOrd="0" presId="urn:microsoft.com/office/officeart/2005/8/layout/venn1"/>
    <dgm:cxn modelId="{DAFE9489-F380-4919-B0CA-E92AF0ACD98A}" type="presParOf" srcId="{0C8D6873-998F-4777-A424-8A5641A0929E}" destId="{6A6DC3B6-38D6-4AFB-BD18-401480F77EDB}" srcOrd="0" destOrd="0" presId="urn:microsoft.com/office/officeart/2005/8/layout/venn1"/>
    <dgm:cxn modelId="{2B2AC38B-315D-46C4-9B01-384421A151AB}" type="presParOf" srcId="{0C8D6873-998F-4777-A424-8A5641A0929E}" destId="{A846173C-4CF2-4789-957D-C9EEBAABD0E1}" srcOrd="1" destOrd="0" presId="urn:microsoft.com/office/officeart/2005/8/layout/venn1"/>
    <dgm:cxn modelId="{EB2E9E9C-9583-4EDA-90F0-61835219DECF}" type="presParOf" srcId="{0C8D6873-998F-4777-A424-8A5641A0929E}" destId="{02D9B865-EBB9-4576-B2DA-384DCEE9AFF6}" srcOrd="2" destOrd="0" presId="urn:microsoft.com/office/officeart/2005/8/layout/venn1"/>
    <dgm:cxn modelId="{6C329709-0482-41E5-A2CA-E918E303D9BF}" type="presParOf" srcId="{0C8D6873-998F-4777-A424-8A5641A0929E}" destId="{1E8876D0-3D17-4645-ACDE-E3626FBA7E54}" srcOrd="3" destOrd="0" presId="urn:microsoft.com/office/officeart/2005/8/layout/venn1"/>
    <dgm:cxn modelId="{A1ABD711-1364-49A1-B8F1-F27D362B34A6}" type="presParOf" srcId="{0C8D6873-998F-4777-A424-8A5641A0929E}" destId="{12636E80-8489-47E7-9963-86415651684D}" srcOrd="4" destOrd="0" presId="urn:microsoft.com/office/officeart/2005/8/layout/venn1"/>
    <dgm:cxn modelId="{D99CA15B-1A03-4E15-8080-AB3FAB5E0135}" type="presParOf" srcId="{0C8D6873-998F-4777-A424-8A5641A0929E}" destId="{B666DC9D-DDFE-453C-B40F-3251B8C1E2E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354178A-D839-4DFC-B8A8-29D90263C874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40A0123B-A846-462C-9577-EBB357D65974}">
      <dgm:prSet phldrT="[Texto]" custT="1"/>
      <dgm:spPr/>
      <dgm:t>
        <a:bodyPr/>
        <a:lstStyle/>
        <a:p>
          <a:r>
            <a:rPr lang="es-ES" sz="2400" dirty="0" smtClean="0"/>
            <a:t>Gastos Administrativos</a:t>
          </a:r>
        </a:p>
        <a:p>
          <a:r>
            <a:rPr lang="es-EC" sz="2800" b="1" dirty="0" smtClean="0"/>
            <a:t>$ 25774,82</a:t>
          </a:r>
          <a:endParaRPr lang="es-EC" sz="2800" b="1" dirty="0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1" action="ppaction://hlinksldjump"/>
          </dgm14:cNvPr>
        </a:ext>
      </dgm:extLst>
    </dgm:pt>
    <dgm:pt modelId="{AFB33C65-E83B-4A93-823C-7FB0114F4A7F}" type="parTrans" cxnId="{7823A61D-C84B-49FC-AF70-2C0A0379075C}">
      <dgm:prSet/>
      <dgm:spPr/>
      <dgm:t>
        <a:bodyPr/>
        <a:lstStyle/>
        <a:p>
          <a:endParaRPr lang="es-EC" sz="2400"/>
        </a:p>
      </dgm:t>
    </dgm:pt>
    <dgm:pt modelId="{DCAF8257-C68C-4A88-8979-5CB6BCFCA11C}" type="sibTrans" cxnId="{7823A61D-C84B-49FC-AF70-2C0A0379075C}">
      <dgm:prSet/>
      <dgm:spPr/>
      <dgm:t>
        <a:bodyPr/>
        <a:lstStyle/>
        <a:p>
          <a:endParaRPr lang="es-EC" sz="2400"/>
        </a:p>
      </dgm:t>
    </dgm:pt>
    <dgm:pt modelId="{871427C1-BCE7-42BF-9670-8F8AA1A6341D}">
      <dgm:prSet phldrT="[Texto]" custT="1"/>
      <dgm:spPr/>
      <dgm:t>
        <a:bodyPr/>
        <a:lstStyle/>
        <a:p>
          <a:r>
            <a:rPr lang="es-ES" sz="2400" dirty="0" smtClean="0"/>
            <a:t>Gasto de ventas</a:t>
          </a:r>
        </a:p>
        <a:p>
          <a:r>
            <a:rPr lang="es-ES" sz="2800" b="1" dirty="0" smtClean="0"/>
            <a:t>$ 609,40</a:t>
          </a:r>
          <a:endParaRPr lang="es-EC" sz="2800" b="1" dirty="0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2" action="ppaction://hlinksldjump"/>
          </dgm14:cNvPr>
        </a:ext>
      </dgm:extLst>
    </dgm:pt>
    <dgm:pt modelId="{D5E9538E-E445-4AB5-B301-74BADBAC179A}" type="parTrans" cxnId="{4170A7D7-7FB6-447F-AE4E-159F24887431}">
      <dgm:prSet/>
      <dgm:spPr/>
      <dgm:t>
        <a:bodyPr/>
        <a:lstStyle/>
        <a:p>
          <a:endParaRPr lang="es-EC" sz="2400"/>
        </a:p>
      </dgm:t>
    </dgm:pt>
    <dgm:pt modelId="{98E20777-98AC-41DD-AB8D-3DA8F86F2934}" type="sibTrans" cxnId="{4170A7D7-7FB6-447F-AE4E-159F24887431}">
      <dgm:prSet/>
      <dgm:spPr/>
      <dgm:t>
        <a:bodyPr/>
        <a:lstStyle/>
        <a:p>
          <a:endParaRPr lang="es-EC" sz="2400"/>
        </a:p>
      </dgm:t>
    </dgm:pt>
    <dgm:pt modelId="{0C8D6873-998F-4777-A424-8A5641A0929E}" type="pres">
      <dgm:prSet presAssocID="{9354178A-D839-4DFC-B8A8-29D90263C87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A6DC3B6-38D6-4AFB-BD18-401480F77EDB}" type="pres">
      <dgm:prSet presAssocID="{40A0123B-A846-462C-9577-EBB357D65974}" presName="circ1" presStyleLbl="vennNode1" presStyleIdx="0" presStyleCnt="2"/>
      <dgm:spPr/>
      <dgm:t>
        <a:bodyPr/>
        <a:lstStyle/>
        <a:p>
          <a:endParaRPr lang="es-ES"/>
        </a:p>
      </dgm:t>
    </dgm:pt>
    <dgm:pt modelId="{A846173C-4CF2-4789-957D-C9EEBAABD0E1}" type="pres">
      <dgm:prSet presAssocID="{40A0123B-A846-462C-9577-EBB357D6597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756DB3-E5DC-465A-92C8-A5DBF876FD2A}" type="pres">
      <dgm:prSet presAssocID="{871427C1-BCE7-42BF-9670-8F8AA1A6341D}" presName="circ2" presStyleLbl="vennNode1" presStyleIdx="1" presStyleCnt="2"/>
      <dgm:spPr/>
      <dgm:t>
        <a:bodyPr/>
        <a:lstStyle/>
        <a:p>
          <a:endParaRPr lang="es-EC"/>
        </a:p>
      </dgm:t>
    </dgm:pt>
    <dgm:pt modelId="{A5FA04BB-9168-435D-80F3-0E96D332CF84}" type="pres">
      <dgm:prSet presAssocID="{871427C1-BCE7-42BF-9670-8F8AA1A6341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170A7D7-7FB6-447F-AE4E-159F24887431}" srcId="{9354178A-D839-4DFC-B8A8-29D90263C874}" destId="{871427C1-BCE7-42BF-9670-8F8AA1A6341D}" srcOrd="1" destOrd="0" parTransId="{D5E9538E-E445-4AB5-B301-74BADBAC179A}" sibTransId="{98E20777-98AC-41DD-AB8D-3DA8F86F2934}"/>
    <dgm:cxn modelId="{BB3177E8-73CD-416C-8DCD-F67CA98FB36E}" type="presOf" srcId="{40A0123B-A846-462C-9577-EBB357D65974}" destId="{6A6DC3B6-38D6-4AFB-BD18-401480F77EDB}" srcOrd="0" destOrd="0" presId="urn:microsoft.com/office/officeart/2005/8/layout/venn1"/>
    <dgm:cxn modelId="{B8EBC77D-F4A1-4473-9ADC-BE9F4C4BA0DD}" type="presOf" srcId="{9354178A-D839-4DFC-B8A8-29D90263C874}" destId="{0C8D6873-998F-4777-A424-8A5641A0929E}" srcOrd="0" destOrd="0" presId="urn:microsoft.com/office/officeart/2005/8/layout/venn1"/>
    <dgm:cxn modelId="{0FAB2BBF-0E2F-4AF0-930B-E9332BAD5623}" type="presOf" srcId="{871427C1-BCE7-42BF-9670-8F8AA1A6341D}" destId="{A5FA04BB-9168-435D-80F3-0E96D332CF84}" srcOrd="1" destOrd="0" presId="urn:microsoft.com/office/officeart/2005/8/layout/venn1"/>
    <dgm:cxn modelId="{7823A61D-C84B-49FC-AF70-2C0A0379075C}" srcId="{9354178A-D839-4DFC-B8A8-29D90263C874}" destId="{40A0123B-A846-462C-9577-EBB357D65974}" srcOrd="0" destOrd="0" parTransId="{AFB33C65-E83B-4A93-823C-7FB0114F4A7F}" sibTransId="{DCAF8257-C68C-4A88-8979-5CB6BCFCA11C}"/>
    <dgm:cxn modelId="{C8E58C9D-F80C-48F0-BE4F-BB5E191EC831}" type="presOf" srcId="{871427C1-BCE7-42BF-9670-8F8AA1A6341D}" destId="{33756DB3-E5DC-465A-92C8-A5DBF876FD2A}" srcOrd="0" destOrd="0" presId="urn:microsoft.com/office/officeart/2005/8/layout/venn1"/>
    <dgm:cxn modelId="{B3A22273-51EC-4889-BC6D-F6B621714A31}" type="presOf" srcId="{40A0123B-A846-462C-9577-EBB357D65974}" destId="{A846173C-4CF2-4789-957D-C9EEBAABD0E1}" srcOrd="1" destOrd="0" presId="urn:microsoft.com/office/officeart/2005/8/layout/venn1"/>
    <dgm:cxn modelId="{F44CB3C9-801B-407A-B07A-AAC1DD8C2D1A}" type="presParOf" srcId="{0C8D6873-998F-4777-A424-8A5641A0929E}" destId="{6A6DC3B6-38D6-4AFB-BD18-401480F77EDB}" srcOrd="0" destOrd="0" presId="urn:microsoft.com/office/officeart/2005/8/layout/venn1"/>
    <dgm:cxn modelId="{44DF37C7-03BD-475B-BFFB-D81042893EA0}" type="presParOf" srcId="{0C8D6873-998F-4777-A424-8A5641A0929E}" destId="{A846173C-4CF2-4789-957D-C9EEBAABD0E1}" srcOrd="1" destOrd="0" presId="urn:microsoft.com/office/officeart/2005/8/layout/venn1"/>
    <dgm:cxn modelId="{1FF31012-2A5D-4C23-BB9D-F8A929747170}" type="presParOf" srcId="{0C8D6873-998F-4777-A424-8A5641A0929E}" destId="{33756DB3-E5DC-465A-92C8-A5DBF876FD2A}" srcOrd="2" destOrd="0" presId="urn:microsoft.com/office/officeart/2005/8/layout/venn1"/>
    <dgm:cxn modelId="{B710CAFD-F3B8-468A-8BB2-3879B9ED0F44}" type="presParOf" srcId="{0C8D6873-998F-4777-A424-8A5641A0929E}" destId="{A5FA04BB-9168-435D-80F3-0E96D332CF84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B422424-FD07-4699-A187-99D4F26FBE17}" type="doc">
      <dgm:prSet loTypeId="urn:microsoft.com/office/officeart/2005/8/layout/default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2A120A09-68B6-48F4-9B10-EBE61AF1C5C1}">
      <dgm:prSet phldrT="[Texto]" custT="1"/>
      <dgm:spPr/>
      <dgm:t>
        <a:bodyPr/>
        <a:lstStyle/>
        <a:p>
          <a:r>
            <a:rPr lang="es-ES" sz="2400" u="none" dirty="0" smtClean="0"/>
            <a:t>Identificación del mercado meta</a:t>
          </a:r>
          <a:endParaRPr lang="es-EC" sz="2400" b="0" u="none" dirty="0"/>
        </a:p>
      </dgm:t>
    </dgm:pt>
    <dgm:pt modelId="{BC229CB8-3415-4CC8-82AE-EE8E5416F880}" type="parTrans" cxnId="{AEE44553-7FE4-486D-9B04-BB13F3BABBA4}">
      <dgm:prSet/>
      <dgm:spPr/>
      <dgm:t>
        <a:bodyPr/>
        <a:lstStyle/>
        <a:p>
          <a:endParaRPr lang="es-EC" sz="1800" b="0"/>
        </a:p>
      </dgm:t>
    </dgm:pt>
    <dgm:pt modelId="{B8B2CC02-D3B8-4DFE-A985-B5346D52001D}" type="sibTrans" cxnId="{AEE44553-7FE4-486D-9B04-BB13F3BABBA4}">
      <dgm:prSet/>
      <dgm:spPr/>
      <dgm:t>
        <a:bodyPr/>
        <a:lstStyle/>
        <a:p>
          <a:endParaRPr lang="es-EC" sz="1800" b="0"/>
        </a:p>
      </dgm:t>
    </dgm:pt>
    <dgm:pt modelId="{2DE386B9-053B-4C35-B177-70DE4A88A33D}">
      <dgm:prSet phldrT="[Texto]" custT="1"/>
      <dgm:spPr/>
      <dgm:t>
        <a:bodyPr/>
        <a:lstStyle/>
        <a:p>
          <a:r>
            <a:rPr lang="es-ES" sz="2400" u="none" dirty="0" smtClean="0"/>
            <a:t>Determinación de la cantidad a vender</a:t>
          </a:r>
          <a:endParaRPr lang="es-EC" sz="2400" b="0" u="none" dirty="0"/>
        </a:p>
      </dgm:t>
    </dgm:pt>
    <dgm:pt modelId="{B074BD6B-11F7-448C-997F-52B4C5BA9EBF}" type="parTrans" cxnId="{E9B0DBC3-A90F-443C-BAF7-D5F00AAABEDF}">
      <dgm:prSet/>
      <dgm:spPr/>
      <dgm:t>
        <a:bodyPr/>
        <a:lstStyle/>
        <a:p>
          <a:endParaRPr lang="es-EC" sz="1800" b="0"/>
        </a:p>
      </dgm:t>
    </dgm:pt>
    <dgm:pt modelId="{6E8326F1-2A6A-4350-B458-780207A10242}" type="sibTrans" cxnId="{E9B0DBC3-A90F-443C-BAF7-D5F00AAABEDF}">
      <dgm:prSet/>
      <dgm:spPr/>
      <dgm:t>
        <a:bodyPr/>
        <a:lstStyle/>
        <a:p>
          <a:endParaRPr lang="es-EC" sz="1800" b="0"/>
        </a:p>
      </dgm:t>
    </dgm:pt>
    <dgm:pt modelId="{50E0850F-7B54-46CB-90F2-23AE96C35BC3}" type="pres">
      <dgm:prSet presAssocID="{6B422424-FD07-4699-A187-99D4F26FBE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412E8E9-7FF3-44DA-88E8-58DA5997AF97}" type="pres">
      <dgm:prSet presAssocID="{2A120A09-68B6-48F4-9B10-EBE61AF1C5C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2DE58E-9E96-4400-8C24-C12EC6A28C35}" type="pres">
      <dgm:prSet presAssocID="{B8B2CC02-D3B8-4DFE-A985-B5346D52001D}" presName="sibTrans" presStyleCnt="0"/>
      <dgm:spPr/>
      <dgm:t>
        <a:bodyPr/>
        <a:lstStyle/>
        <a:p>
          <a:endParaRPr lang="es-ES"/>
        </a:p>
      </dgm:t>
    </dgm:pt>
    <dgm:pt modelId="{2028B610-28DE-47CE-8D79-1E196B8C4799}" type="pres">
      <dgm:prSet presAssocID="{2DE386B9-053B-4C35-B177-70DE4A88A33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61ADEBC-1557-407F-A02F-EAE751AAF90A}" type="presOf" srcId="{2A120A09-68B6-48F4-9B10-EBE61AF1C5C1}" destId="{F412E8E9-7FF3-44DA-88E8-58DA5997AF97}" srcOrd="0" destOrd="0" presId="urn:microsoft.com/office/officeart/2005/8/layout/default#1"/>
    <dgm:cxn modelId="{AEE44553-7FE4-486D-9B04-BB13F3BABBA4}" srcId="{6B422424-FD07-4699-A187-99D4F26FBE17}" destId="{2A120A09-68B6-48F4-9B10-EBE61AF1C5C1}" srcOrd="0" destOrd="0" parTransId="{BC229CB8-3415-4CC8-82AE-EE8E5416F880}" sibTransId="{B8B2CC02-D3B8-4DFE-A985-B5346D52001D}"/>
    <dgm:cxn modelId="{E9B0DBC3-A90F-443C-BAF7-D5F00AAABEDF}" srcId="{6B422424-FD07-4699-A187-99D4F26FBE17}" destId="{2DE386B9-053B-4C35-B177-70DE4A88A33D}" srcOrd="1" destOrd="0" parTransId="{B074BD6B-11F7-448C-997F-52B4C5BA9EBF}" sibTransId="{6E8326F1-2A6A-4350-B458-780207A10242}"/>
    <dgm:cxn modelId="{1DCF13B9-40C2-4F57-8AE9-8DA062CF9C0E}" type="presOf" srcId="{6B422424-FD07-4699-A187-99D4F26FBE17}" destId="{50E0850F-7B54-46CB-90F2-23AE96C35BC3}" srcOrd="0" destOrd="0" presId="urn:microsoft.com/office/officeart/2005/8/layout/default#1"/>
    <dgm:cxn modelId="{BF17C558-07D0-468F-A04A-426264C5372A}" type="presOf" srcId="{2DE386B9-053B-4C35-B177-70DE4A88A33D}" destId="{2028B610-28DE-47CE-8D79-1E196B8C4799}" srcOrd="0" destOrd="0" presId="urn:microsoft.com/office/officeart/2005/8/layout/default#1"/>
    <dgm:cxn modelId="{E07FAE6F-4B45-4455-A791-E66E44B6EFC9}" type="presParOf" srcId="{50E0850F-7B54-46CB-90F2-23AE96C35BC3}" destId="{F412E8E9-7FF3-44DA-88E8-58DA5997AF97}" srcOrd="0" destOrd="0" presId="urn:microsoft.com/office/officeart/2005/8/layout/default#1"/>
    <dgm:cxn modelId="{85C33E3E-78EB-42BC-96E8-40DF2A2C1F96}" type="presParOf" srcId="{50E0850F-7B54-46CB-90F2-23AE96C35BC3}" destId="{A52DE58E-9E96-4400-8C24-C12EC6A28C35}" srcOrd="1" destOrd="0" presId="urn:microsoft.com/office/officeart/2005/8/layout/default#1"/>
    <dgm:cxn modelId="{A457C781-89E9-4D92-A251-610460D9A6AB}" type="presParOf" srcId="{50E0850F-7B54-46CB-90F2-23AE96C35BC3}" destId="{2028B610-28DE-47CE-8D79-1E196B8C4799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E096C29-B75B-49C7-AE72-6B1D78E720A3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799DDED-7C11-4C4C-9D43-085EF70727EB}">
      <dgm:prSet phldrT="[Texto]" custT="1"/>
      <dgm:spPr/>
      <dgm:t>
        <a:bodyPr/>
        <a:lstStyle/>
        <a:p>
          <a:r>
            <a:rPr lang="es-EC" sz="1600" dirty="0" smtClean="0"/>
            <a:t>En la Parroquia de Amaguaña existen 31106 habitantes, por tal motivo se ha visto la necesidad de crear un centro de fisioterapia y rehabilitación para mejorar la calidad de vida.</a:t>
          </a:r>
          <a:endParaRPr lang="es-ES" sz="1600" dirty="0"/>
        </a:p>
      </dgm:t>
    </dgm:pt>
    <dgm:pt modelId="{1FBD3DA4-D75A-46ED-A896-B666AADE225D}" type="parTrans" cxnId="{8EEBE011-BAF7-4B85-9DC4-BA0ADA86E217}">
      <dgm:prSet/>
      <dgm:spPr/>
      <dgm:t>
        <a:bodyPr/>
        <a:lstStyle/>
        <a:p>
          <a:endParaRPr lang="es-ES" sz="2800"/>
        </a:p>
      </dgm:t>
    </dgm:pt>
    <dgm:pt modelId="{DCC0414A-12A2-45EE-815A-9A0B7FDB2260}" type="sibTrans" cxnId="{8EEBE011-BAF7-4B85-9DC4-BA0ADA86E217}">
      <dgm:prSet/>
      <dgm:spPr/>
      <dgm:t>
        <a:bodyPr/>
        <a:lstStyle/>
        <a:p>
          <a:endParaRPr lang="es-ES" sz="2800"/>
        </a:p>
      </dgm:t>
    </dgm:pt>
    <dgm:pt modelId="{2C7F1591-ADC9-4706-8E49-4A5E767F016C}">
      <dgm:prSet phldrT="[Texto]" custT="1"/>
      <dgm:spPr/>
      <dgm:t>
        <a:bodyPr/>
        <a:lstStyle/>
        <a:p>
          <a:r>
            <a:rPr lang="es-EC" sz="1600" dirty="0" smtClean="0"/>
            <a:t>En referencia a la investigación de mercado se concluye que la población en un 89%, desean que se implemente este centro.</a:t>
          </a:r>
          <a:endParaRPr lang="es-ES" sz="1600" dirty="0"/>
        </a:p>
      </dgm:t>
    </dgm:pt>
    <dgm:pt modelId="{5EEA38D8-C677-4101-849C-68C985D76F77}" type="parTrans" cxnId="{4FD2BBFD-EE4B-45CF-B8E6-DE6710A76EFE}">
      <dgm:prSet/>
      <dgm:spPr/>
      <dgm:t>
        <a:bodyPr/>
        <a:lstStyle/>
        <a:p>
          <a:endParaRPr lang="es-ES" sz="2800"/>
        </a:p>
      </dgm:t>
    </dgm:pt>
    <dgm:pt modelId="{B94A334F-2DC0-45D4-9DCE-A8CC0B2583B7}" type="sibTrans" cxnId="{4FD2BBFD-EE4B-45CF-B8E6-DE6710A76EFE}">
      <dgm:prSet/>
      <dgm:spPr/>
      <dgm:t>
        <a:bodyPr/>
        <a:lstStyle/>
        <a:p>
          <a:endParaRPr lang="es-ES" sz="2800"/>
        </a:p>
      </dgm:t>
    </dgm:pt>
    <dgm:pt modelId="{63DB8A23-D5FC-4956-98C4-23AC93595B2C}">
      <dgm:prSet phldrT="[Texto]" custT="1"/>
      <dgm:spPr/>
      <dgm:t>
        <a:bodyPr/>
        <a:lstStyle/>
        <a:p>
          <a:r>
            <a:rPr lang="es-EC" sz="1600" dirty="0" smtClean="0"/>
            <a:t>No existen establecimientos que cumplan con los requerimientos necesarios para brindar un servicio de calidad.</a:t>
          </a:r>
          <a:endParaRPr lang="es-ES" sz="1600" dirty="0"/>
        </a:p>
      </dgm:t>
    </dgm:pt>
    <dgm:pt modelId="{33A6A4A4-6FB5-4330-8783-DC1ECE6B1EBF}" type="parTrans" cxnId="{68B1D15E-3534-47EA-8953-9E9FCC85D0C3}">
      <dgm:prSet/>
      <dgm:spPr/>
      <dgm:t>
        <a:bodyPr/>
        <a:lstStyle/>
        <a:p>
          <a:endParaRPr lang="es-ES" sz="2800"/>
        </a:p>
      </dgm:t>
    </dgm:pt>
    <dgm:pt modelId="{94EA0D9C-C9BD-4002-9F2D-069AA3DC88E0}" type="sibTrans" cxnId="{68B1D15E-3534-47EA-8953-9E9FCC85D0C3}">
      <dgm:prSet/>
      <dgm:spPr/>
      <dgm:t>
        <a:bodyPr/>
        <a:lstStyle/>
        <a:p>
          <a:endParaRPr lang="es-ES" sz="2800"/>
        </a:p>
      </dgm:t>
    </dgm:pt>
    <dgm:pt modelId="{54C97015-1157-4CE5-ACD2-117C08AB277A}">
      <dgm:prSet phldrT="[Texto]" custT="1"/>
      <dgm:spPr/>
      <dgm:t>
        <a:bodyPr/>
        <a:lstStyle/>
        <a:p>
          <a:r>
            <a:rPr lang="es-ES" sz="1600" dirty="0" smtClean="0"/>
            <a:t>Estructura organizacional, localización y capacidad operativa.</a:t>
          </a:r>
          <a:endParaRPr lang="es-ES" sz="1600" dirty="0"/>
        </a:p>
      </dgm:t>
    </dgm:pt>
    <dgm:pt modelId="{C062ADB3-92B8-44E0-A127-B9164B8696D1}" type="parTrans" cxnId="{E70867E2-B352-49E6-B66D-1D72DF47E4E9}">
      <dgm:prSet/>
      <dgm:spPr/>
      <dgm:t>
        <a:bodyPr/>
        <a:lstStyle/>
        <a:p>
          <a:endParaRPr lang="es-ES" sz="2800"/>
        </a:p>
      </dgm:t>
    </dgm:pt>
    <dgm:pt modelId="{A81EAC4C-F9D1-45FB-B634-A3E08D35A1C0}" type="sibTrans" cxnId="{E70867E2-B352-49E6-B66D-1D72DF47E4E9}">
      <dgm:prSet/>
      <dgm:spPr/>
      <dgm:t>
        <a:bodyPr/>
        <a:lstStyle/>
        <a:p>
          <a:endParaRPr lang="es-ES" sz="2800"/>
        </a:p>
      </dgm:t>
    </dgm:pt>
    <dgm:pt modelId="{92B12AF8-6FE3-446E-A414-FCEE5E15310A}">
      <dgm:prSet phldrT="[Texto]" custT="1"/>
      <dgm:spPr/>
      <dgm:t>
        <a:bodyPr/>
        <a:lstStyle/>
        <a:p>
          <a:r>
            <a:rPr lang="es-ES" sz="1600" dirty="0" smtClean="0"/>
            <a:t>Evaluación financiera.</a:t>
          </a:r>
          <a:endParaRPr lang="es-ES" sz="1600" dirty="0"/>
        </a:p>
      </dgm:t>
    </dgm:pt>
    <dgm:pt modelId="{992BE650-7535-4DAA-B8ED-5D56E0529F7B}" type="parTrans" cxnId="{D2408F48-570F-4637-A0D5-20191D0B369C}">
      <dgm:prSet/>
      <dgm:spPr/>
      <dgm:t>
        <a:bodyPr/>
        <a:lstStyle/>
        <a:p>
          <a:endParaRPr lang="es-ES" sz="2800"/>
        </a:p>
      </dgm:t>
    </dgm:pt>
    <dgm:pt modelId="{85E675F1-88A0-4B61-B127-9065E08F5E22}" type="sibTrans" cxnId="{D2408F48-570F-4637-A0D5-20191D0B369C}">
      <dgm:prSet/>
      <dgm:spPr/>
      <dgm:t>
        <a:bodyPr/>
        <a:lstStyle/>
        <a:p>
          <a:endParaRPr lang="es-ES" sz="2800"/>
        </a:p>
      </dgm:t>
    </dgm:pt>
    <dgm:pt modelId="{BDC2B75F-C0A5-4C66-A2FF-97D7D18CE419}" type="pres">
      <dgm:prSet presAssocID="{8E096C29-B75B-49C7-AE72-6B1D78E720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B9114B2-AD5B-4908-A211-0F7A4B3566F2}" type="pres">
      <dgm:prSet presAssocID="{F799DDED-7C11-4C4C-9D43-085EF70727EB}" presName="parentLin" presStyleCnt="0"/>
      <dgm:spPr/>
      <dgm:t>
        <a:bodyPr/>
        <a:lstStyle/>
        <a:p>
          <a:endParaRPr lang="es-EC"/>
        </a:p>
      </dgm:t>
    </dgm:pt>
    <dgm:pt modelId="{3EA326C2-E6DD-4111-9CDE-A7F51DCE6C6E}" type="pres">
      <dgm:prSet presAssocID="{F799DDED-7C11-4C4C-9D43-085EF70727EB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99A5F8BA-9656-4D05-9832-098B44C8ACEE}" type="pres">
      <dgm:prSet presAssocID="{F799DDED-7C11-4C4C-9D43-085EF70727EB}" presName="parentText" presStyleLbl="node1" presStyleIdx="0" presStyleCnt="5" custScaleY="12143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5D6E64-5C4D-4361-B921-3A7EB09ADDF4}" type="pres">
      <dgm:prSet presAssocID="{F799DDED-7C11-4C4C-9D43-085EF70727EB}" presName="negativeSpace" presStyleCnt="0"/>
      <dgm:spPr/>
      <dgm:t>
        <a:bodyPr/>
        <a:lstStyle/>
        <a:p>
          <a:endParaRPr lang="es-EC"/>
        </a:p>
      </dgm:t>
    </dgm:pt>
    <dgm:pt modelId="{26EB86C4-7D2A-481D-B221-D62E53760570}" type="pres">
      <dgm:prSet presAssocID="{F799DDED-7C11-4C4C-9D43-085EF70727EB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538660-0E61-495F-AC82-2273CFD2DE25}" type="pres">
      <dgm:prSet presAssocID="{DCC0414A-12A2-45EE-815A-9A0B7FDB2260}" presName="spaceBetweenRectangles" presStyleCnt="0"/>
      <dgm:spPr/>
      <dgm:t>
        <a:bodyPr/>
        <a:lstStyle/>
        <a:p>
          <a:endParaRPr lang="es-EC"/>
        </a:p>
      </dgm:t>
    </dgm:pt>
    <dgm:pt modelId="{1400B34A-CFD6-44E8-8CD3-67CB6E7FB811}" type="pres">
      <dgm:prSet presAssocID="{2C7F1591-ADC9-4706-8E49-4A5E767F016C}" presName="parentLin" presStyleCnt="0"/>
      <dgm:spPr/>
      <dgm:t>
        <a:bodyPr/>
        <a:lstStyle/>
        <a:p>
          <a:endParaRPr lang="es-EC"/>
        </a:p>
      </dgm:t>
    </dgm:pt>
    <dgm:pt modelId="{18A23DE0-CEE2-49A3-9CDE-EAC33CB804BA}" type="pres">
      <dgm:prSet presAssocID="{2C7F1591-ADC9-4706-8E49-4A5E767F016C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49CB301F-FF21-45EA-A251-6B36E716D65F}" type="pres">
      <dgm:prSet presAssocID="{2C7F1591-ADC9-4706-8E49-4A5E767F016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BD2CC2-3728-4112-8B7C-1AD4361C74D3}" type="pres">
      <dgm:prSet presAssocID="{2C7F1591-ADC9-4706-8E49-4A5E767F016C}" presName="negativeSpace" presStyleCnt="0"/>
      <dgm:spPr/>
      <dgm:t>
        <a:bodyPr/>
        <a:lstStyle/>
        <a:p>
          <a:endParaRPr lang="es-EC"/>
        </a:p>
      </dgm:t>
    </dgm:pt>
    <dgm:pt modelId="{9731CAED-7E2B-4BE8-A2D1-D1A1BD5953A9}" type="pres">
      <dgm:prSet presAssocID="{2C7F1591-ADC9-4706-8E49-4A5E767F016C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45C3AC-A42C-4582-871F-6B61C0466591}" type="pres">
      <dgm:prSet presAssocID="{B94A334F-2DC0-45D4-9DCE-A8CC0B2583B7}" presName="spaceBetweenRectangles" presStyleCnt="0"/>
      <dgm:spPr/>
      <dgm:t>
        <a:bodyPr/>
        <a:lstStyle/>
        <a:p>
          <a:endParaRPr lang="es-EC"/>
        </a:p>
      </dgm:t>
    </dgm:pt>
    <dgm:pt modelId="{89A57D54-ED78-4C97-B6E2-BC6A1B320B87}" type="pres">
      <dgm:prSet presAssocID="{63DB8A23-D5FC-4956-98C4-23AC93595B2C}" presName="parentLin" presStyleCnt="0"/>
      <dgm:spPr/>
      <dgm:t>
        <a:bodyPr/>
        <a:lstStyle/>
        <a:p>
          <a:endParaRPr lang="es-EC"/>
        </a:p>
      </dgm:t>
    </dgm:pt>
    <dgm:pt modelId="{BF33A2ED-4453-4702-B89B-75C43E17C76E}" type="pres">
      <dgm:prSet presAssocID="{63DB8A23-D5FC-4956-98C4-23AC93595B2C}" presName="parentLeftMargin" presStyleLbl="node1" presStyleIdx="1" presStyleCnt="5"/>
      <dgm:spPr/>
      <dgm:t>
        <a:bodyPr/>
        <a:lstStyle/>
        <a:p>
          <a:endParaRPr lang="es-EC"/>
        </a:p>
      </dgm:t>
    </dgm:pt>
    <dgm:pt modelId="{8CFA5E41-D8D2-42AC-B5BE-F7C4DF833A73}" type="pres">
      <dgm:prSet presAssocID="{63DB8A23-D5FC-4956-98C4-23AC93595B2C}" presName="parentText" presStyleLbl="node1" presStyleIdx="2" presStyleCnt="5" custScaleY="8908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AB3EDF-57A9-4446-B000-CA7442C0CB40}" type="pres">
      <dgm:prSet presAssocID="{63DB8A23-D5FC-4956-98C4-23AC93595B2C}" presName="negativeSpace" presStyleCnt="0"/>
      <dgm:spPr/>
      <dgm:t>
        <a:bodyPr/>
        <a:lstStyle/>
        <a:p>
          <a:endParaRPr lang="es-EC"/>
        </a:p>
      </dgm:t>
    </dgm:pt>
    <dgm:pt modelId="{2AD11229-EDCB-4808-B9D5-05CC16075C79}" type="pres">
      <dgm:prSet presAssocID="{63DB8A23-D5FC-4956-98C4-23AC93595B2C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509EA6-AC30-41C0-B721-BCF293040690}" type="pres">
      <dgm:prSet presAssocID="{94EA0D9C-C9BD-4002-9F2D-069AA3DC88E0}" presName="spaceBetweenRectangles" presStyleCnt="0"/>
      <dgm:spPr/>
      <dgm:t>
        <a:bodyPr/>
        <a:lstStyle/>
        <a:p>
          <a:endParaRPr lang="es-EC"/>
        </a:p>
      </dgm:t>
    </dgm:pt>
    <dgm:pt modelId="{B3D4B986-056C-455D-BF07-D85AC679682B}" type="pres">
      <dgm:prSet presAssocID="{54C97015-1157-4CE5-ACD2-117C08AB277A}" presName="parentLin" presStyleCnt="0"/>
      <dgm:spPr/>
      <dgm:t>
        <a:bodyPr/>
        <a:lstStyle/>
        <a:p>
          <a:endParaRPr lang="es-EC"/>
        </a:p>
      </dgm:t>
    </dgm:pt>
    <dgm:pt modelId="{2E59E84E-43C6-4242-BBF4-366BAE1BF5AB}" type="pres">
      <dgm:prSet presAssocID="{54C97015-1157-4CE5-ACD2-117C08AB277A}" presName="parentLeftMargin" presStyleLbl="node1" presStyleIdx="2" presStyleCnt="5"/>
      <dgm:spPr/>
      <dgm:t>
        <a:bodyPr/>
        <a:lstStyle/>
        <a:p>
          <a:endParaRPr lang="es-EC"/>
        </a:p>
      </dgm:t>
    </dgm:pt>
    <dgm:pt modelId="{168E2694-0D56-40B3-B179-1A14CD95A873}" type="pres">
      <dgm:prSet presAssocID="{54C97015-1157-4CE5-ACD2-117C08AB277A}" presName="parentText" presStyleLbl="node1" presStyleIdx="3" presStyleCnt="5" custScaleY="8014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E20FD6-5331-4D23-A635-43A43CDA8057}" type="pres">
      <dgm:prSet presAssocID="{54C97015-1157-4CE5-ACD2-117C08AB277A}" presName="negativeSpace" presStyleCnt="0"/>
      <dgm:spPr/>
      <dgm:t>
        <a:bodyPr/>
        <a:lstStyle/>
        <a:p>
          <a:endParaRPr lang="es-EC"/>
        </a:p>
      </dgm:t>
    </dgm:pt>
    <dgm:pt modelId="{3BD2AE81-F313-434A-8C6C-F3A7AB84356E}" type="pres">
      <dgm:prSet presAssocID="{54C97015-1157-4CE5-ACD2-117C08AB277A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AB53D8-C726-46E8-8FFE-6A58EF310639}" type="pres">
      <dgm:prSet presAssocID="{A81EAC4C-F9D1-45FB-B634-A3E08D35A1C0}" presName="spaceBetweenRectangles" presStyleCnt="0"/>
      <dgm:spPr/>
      <dgm:t>
        <a:bodyPr/>
        <a:lstStyle/>
        <a:p>
          <a:endParaRPr lang="es-EC"/>
        </a:p>
      </dgm:t>
    </dgm:pt>
    <dgm:pt modelId="{B7C270FA-EF31-4A58-83A5-07FE1AD27D3A}" type="pres">
      <dgm:prSet presAssocID="{92B12AF8-6FE3-446E-A414-FCEE5E15310A}" presName="parentLin" presStyleCnt="0"/>
      <dgm:spPr/>
      <dgm:t>
        <a:bodyPr/>
        <a:lstStyle/>
        <a:p>
          <a:endParaRPr lang="es-EC"/>
        </a:p>
      </dgm:t>
    </dgm:pt>
    <dgm:pt modelId="{DF529F20-7FBC-4A73-A7DD-A3AE34FB2902}" type="pres">
      <dgm:prSet presAssocID="{92B12AF8-6FE3-446E-A414-FCEE5E15310A}" presName="parentLeftMargin" presStyleLbl="node1" presStyleIdx="3" presStyleCnt="5"/>
      <dgm:spPr/>
      <dgm:t>
        <a:bodyPr/>
        <a:lstStyle/>
        <a:p>
          <a:endParaRPr lang="es-EC"/>
        </a:p>
      </dgm:t>
    </dgm:pt>
    <dgm:pt modelId="{B72F5D8E-DC02-4874-B421-544F581BE807}" type="pres">
      <dgm:prSet presAssocID="{92B12AF8-6FE3-446E-A414-FCEE5E15310A}" presName="parentText" presStyleLbl="node1" presStyleIdx="4" presStyleCnt="5" custScaleY="7264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99B6C6-9638-4110-B585-A5AE7843B475}" type="pres">
      <dgm:prSet presAssocID="{92B12AF8-6FE3-446E-A414-FCEE5E15310A}" presName="negativeSpace" presStyleCnt="0"/>
      <dgm:spPr/>
      <dgm:t>
        <a:bodyPr/>
        <a:lstStyle/>
        <a:p>
          <a:endParaRPr lang="es-EC"/>
        </a:p>
      </dgm:t>
    </dgm:pt>
    <dgm:pt modelId="{FDBD0102-4519-4810-9124-AA86347CA4B0}" type="pres">
      <dgm:prSet presAssocID="{92B12AF8-6FE3-446E-A414-FCEE5E15310A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70867E2-B352-49E6-B66D-1D72DF47E4E9}" srcId="{8E096C29-B75B-49C7-AE72-6B1D78E720A3}" destId="{54C97015-1157-4CE5-ACD2-117C08AB277A}" srcOrd="3" destOrd="0" parTransId="{C062ADB3-92B8-44E0-A127-B9164B8696D1}" sibTransId="{A81EAC4C-F9D1-45FB-B634-A3E08D35A1C0}"/>
    <dgm:cxn modelId="{68B1D15E-3534-47EA-8953-9E9FCC85D0C3}" srcId="{8E096C29-B75B-49C7-AE72-6B1D78E720A3}" destId="{63DB8A23-D5FC-4956-98C4-23AC93595B2C}" srcOrd="2" destOrd="0" parTransId="{33A6A4A4-6FB5-4330-8783-DC1ECE6B1EBF}" sibTransId="{94EA0D9C-C9BD-4002-9F2D-069AA3DC88E0}"/>
    <dgm:cxn modelId="{D2408F48-570F-4637-A0D5-20191D0B369C}" srcId="{8E096C29-B75B-49C7-AE72-6B1D78E720A3}" destId="{92B12AF8-6FE3-446E-A414-FCEE5E15310A}" srcOrd="4" destOrd="0" parTransId="{992BE650-7535-4DAA-B8ED-5D56E0529F7B}" sibTransId="{85E675F1-88A0-4B61-B127-9065E08F5E22}"/>
    <dgm:cxn modelId="{D31B0C6F-16DB-4B39-9685-C04D84C36967}" type="presOf" srcId="{92B12AF8-6FE3-446E-A414-FCEE5E15310A}" destId="{B72F5D8E-DC02-4874-B421-544F581BE807}" srcOrd="1" destOrd="0" presId="urn:microsoft.com/office/officeart/2005/8/layout/list1"/>
    <dgm:cxn modelId="{BFDFE2CB-C77B-416E-ACF2-5E70C6E5BF25}" type="presOf" srcId="{F799DDED-7C11-4C4C-9D43-085EF70727EB}" destId="{3EA326C2-E6DD-4111-9CDE-A7F51DCE6C6E}" srcOrd="0" destOrd="0" presId="urn:microsoft.com/office/officeart/2005/8/layout/list1"/>
    <dgm:cxn modelId="{4FD2BBFD-EE4B-45CF-B8E6-DE6710A76EFE}" srcId="{8E096C29-B75B-49C7-AE72-6B1D78E720A3}" destId="{2C7F1591-ADC9-4706-8E49-4A5E767F016C}" srcOrd="1" destOrd="0" parTransId="{5EEA38D8-C677-4101-849C-68C985D76F77}" sibTransId="{B94A334F-2DC0-45D4-9DCE-A8CC0B2583B7}"/>
    <dgm:cxn modelId="{F1F9BD43-ABD3-4CA1-A6A5-19F42A8ABC73}" type="presOf" srcId="{63DB8A23-D5FC-4956-98C4-23AC93595B2C}" destId="{BF33A2ED-4453-4702-B89B-75C43E17C76E}" srcOrd="0" destOrd="0" presId="urn:microsoft.com/office/officeart/2005/8/layout/list1"/>
    <dgm:cxn modelId="{6193CC01-A889-4548-88DF-EA7E0579120D}" type="presOf" srcId="{54C97015-1157-4CE5-ACD2-117C08AB277A}" destId="{168E2694-0D56-40B3-B179-1A14CD95A873}" srcOrd="1" destOrd="0" presId="urn:microsoft.com/office/officeart/2005/8/layout/list1"/>
    <dgm:cxn modelId="{5FC18E1C-4375-426E-842A-052D9C9530F3}" type="presOf" srcId="{63DB8A23-D5FC-4956-98C4-23AC93595B2C}" destId="{8CFA5E41-D8D2-42AC-B5BE-F7C4DF833A73}" srcOrd="1" destOrd="0" presId="urn:microsoft.com/office/officeart/2005/8/layout/list1"/>
    <dgm:cxn modelId="{7B119ABC-6857-4693-BBAA-87C5C844BDBD}" type="presOf" srcId="{2C7F1591-ADC9-4706-8E49-4A5E767F016C}" destId="{18A23DE0-CEE2-49A3-9CDE-EAC33CB804BA}" srcOrd="0" destOrd="0" presId="urn:microsoft.com/office/officeart/2005/8/layout/list1"/>
    <dgm:cxn modelId="{8EEBE011-BAF7-4B85-9DC4-BA0ADA86E217}" srcId="{8E096C29-B75B-49C7-AE72-6B1D78E720A3}" destId="{F799DDED-7C11-4C4C-9D43-085EF70727EB}" srcOrd="0" destOrd="0" parTransId="{1FBD3DA4-D75A-46ED-A896-B666AADE225D}" sibTransId="{DCC0414A-12A2-45EE-815A-9A0B7FDB2260}"/>
    <dgm:cxn modelId="{5F038EE5-95B0-4938-A965-4F21C1668D0C}" type="presOf" srcId="{8E096C29-B75B-49C7-AE72-6B1D78E720A3}" destId="{BDC2B75F-C0A5-4C66-A2FF-97D7D18CE419}" srcOrd="0" destOrd="0" presId="urn:microsoft.com/office/officeart/2005/8/layout/list1"/>
    <dgm:cxn modelId="{D57474D5-157A-485C-A205-33247C957E85}" type="presOf" srcId="{54C97015-1157-4CE5-ACD2-117C08AB277A}" destId="{2E59E84E-43C6-4242-BBF4-366BAE1BF5AB}" srcOrd="0" destOrd="0" presId="urn:microsoft.com/office/officeart/2005/8/layout/list1"/>
    <dgm:cxn modelId="{1C7E9978-DFB8-4CD4-8DB4-37A2FD9DB382}" type="presOf" srcId="{F799DDED-7C11-4C4C-9D43-085EF70727EB}" destId="{99A5F8BA-9656-4D05-9832-098B44C8ACEE}" srcOrd="1" destOrd="0" presId="urn:microsoft.com/office/officeart/2005/8/layout/list1"/>
    <dgm:cxn modelId="{0F78A819-E5BF-44B8-91B7-FA0B56AEF70F}" type="presOf" srcId="{92B12AF8-6FE3-446E-A414-FCEE5E15310A}" destId="{DF529F20-7FBC-4A73-A7DD-A3AE34FB2902}" srcOrd="0" destOrd="0" presId="urn:microsoft.com/office/officeart/2005/8/layout/list1"/>
    <dgm:cxn modelId="{8B36BA87-3B1A-472E-B61D-691F69B21140}" type="presOf" srcId="{2C7F1591-ADC9-4706-8E49-4A5E767F016C}" destId="{49CB301F-FF21-45EA-A251-6B36E716D65F}" srcOrd="1" destOrd="0" presId="urn:microsoft.com/office/officeart/2005/8/layout/list1"/>
    <dgm:cxn modelId="{7DD57854-6A0F-4F79-B064-5A118FA84BA6}" type="presParOf" srcId="{BDC2B75F-C0A5-4C66-A2FF-97D7D18CE419}" destId="{3B9114B2-AD5B-4908-A211-0F7A4B3566F2}" srcOrd="0" destOrd="0" presId="urn:microsoft.com/office/officeart/2005/8/layout/list1"/>
    <dgm:cxn modelId="{B2FE27A2-F7BC-46F9-A1F2-4FB6CBB475C7}" type="presParOf" srcId="{3B9114B2-AD5B-4908-A211-0F7A4B3566F2}" destId="{3EA326C2-E6DD-4111-9CDE-A7F51DCE6C6E}" srcOrd="0" destOrd="0" presId="urn:microsoft.com/office/officeart/2005/8/layout/list1"/>
    <dgm:cxn modelId="{B88DBA8E-239A-4A48-8427-96B2657B24FD}" type="presParOf" srcId="{3B9114B2-AD5B-4908-A211-0F7A4B3566F2}" destId="{99A5F8BA-9656-4D05-9832-098B44C8ACEE}" srcOrd="1" destOrd="0" presId="urn:microsoft.com/office/officeart/2005/8/layout/list1"/>
    <dgm:cxn modelId="{726621AA-758A-4237-AF55-D0DCC304D841}" type="presParOf" srcId="{BDC2B75F-C0A5-4C66-A2FF-97D7D18CE419}" destId="{AC5D6E64-5C4D-4361-B921-3A7EB09ADDF4}" srcOrd="1" destOrd="0" presId="urn:microsoft.com/office/officeart/2005/8/layout/list1"/>
    <dgm:cxn modelId="{624A58F9-284D-402A-807A-94139B1ABD62}" type="presParOf" srcId="{BDC2B75F-C0A5-4C66-A2FF-97D7D18CE419}" destId="{26EB86C4-7D2A-481D-B221-D62E53760570}" srcOrd="2" destOrd="0" presId="urn:microsoft.com/office/officeart/2005/8/layout/list1"/>
    <dgm:cxn modelId="{30122C14-3A3E-47D6-B6CE-F00ABCFE4D2A}" type="presParOf" srcId="{BDC2B75F-C0A5-4C66-A2FF-97D7D18CE419}" destId="{23538660-0E61-495F-AC82-2273CFD2DE25}" srcOrd="3" destOrd="0" presId="urn:microsoft.com/office/officeart/2005/8/layout/list1"/>
    <dgm:cxn modelId="{188B6A71-99DD-4FD2-858D-2EBD35E30946}" type="presParOf" srcId="{BDC2B75F-C0A5-4C66-A2FF-97D7D18CE419}" destId="{1400B34A-CFD6-44E8-8CD3-67CB6E7FB811}" srcOrd="4" destOrd="0" presId="urn:microsoft.com/office/officeart/2005/8/layout/list1"/>
    <dgm:cxn modelId="{9B2CA779-08A4-4AF0-B6AA-60FD7A23124E}" type="presParOf" srcId="{1400B34A-CFD6-44E8-8CD3-67CB6E7FB811}" destId="{18A23DE0-CEE2-49A3-9CDE-EAC33CB804BA}" srcOrd="0" destOrd="0" presId="urn:microsoft.com/office/officeart/2005/8/layout/list1"/>
    <dgm:cxn modelId="{A1AC6D61-F987-496D-B8CA-F195EA163C5C}" type="presParOf" srcId="{1400B34A-CFD6-44E8-8CD3-67CB6E7FB811}" destId="{49CB301F-FF21-45EA-A251-6B36E716D65F}" srcOrd="1" destOrd="0" presId="urn:microsoft.com/office/officeart/2005/8/layout/list1"/>
    <dgm:cxn modelId="{945C3304-6AB1-49C7-AED3-F9018FB7B206}" type="presParOf" srcId="{BDC2B75F-C0A5-4C66-A2FF-97D7D18CE419}" destId="{8ABD2CC2-3728-4112-8B7C-1AD4361C74D3}" srcOrd="5" destOrd="0" presId="urn:microsoft.com/office/officeart/2005/8/layout/list1"/>
    <dgm:cxn modelId="{4448CD3E-3ECC-4279-9BFE-64B940A360E9}" type="presParOf" srcId="{BDC2B75F-C0A5-4C66-A2FF-97D7D18CE419}" destId="{9731CAED-7E2B-4BE8-A2D1-D1A1BD5953A9}" srcOrd="6" destOrd="0" presId="urn:microsoft.com/office/officeart/2005/8/layout/list1"/>
    <dgm:cxn modelId="{A07E3625-B7ED-45D8-837B-76DC67DC7A24}" type="presParOf" srcId="{BDC2B75F-C0A5-4C66-A2FF-97D7D18CE419}" destId="{FA45C3AC-A42C-4582-871F-6B61C0466591}" srcOrd="7" destOrd="0" presId="urn:microsoft.com/office/officeart/2005/8/layout/list1"/>
    <dgm:cxn modelId="{79206C84-DFB3-4A28-AAFD-49CC76F0F49E}" type="presParOf" srcId="{BDC2B75F-C0A5-4C66-A2FF-97D7D18CE419}" destId="{89A57D54-ED78-4C97-B6E2-BC6A1B320B87}" srcOrd="8" destOrd="0" presId="urn:microsoft.com/office/officeart/2005/8/layout/list1"/>
    <dgm:cxn modelId="{B9244030-E5CA-46D7-9502-C78E28B0C03E}" type="presParOf" srcId="{89A57D54-ED78-4C97-B6E2-BC6A1B320B87}" destId="{BF33A2ED-4453-4702-B89B-75C43E17C76E}" srcOrd="0" destOrd="0" presId="urn:microsoft.com/office/officeart/2005/8/layout/list1"/>
    <dgm:cxn modelId="{249ACD79-B0D0-416F-9D70-3ADE09EF8A8C}" type="presParOf" srcId="{89A57D54-ED78-4C97-B6E2-BC6A1B320B87}" destId="{8CFA5E41-D8D2-42AC-B5BE-F7C4DF833A73}" srcOrd="1" destOrd="0" presId="urn:microsoft.com/office/officeart/2005/8/layout/list1"/>
    <dgm:cxn modelId="{F0CF8517-41DA-45D0-86CF-6129B95027E6}" type="presParOf" srcId="{BDC2B75F-C0A5-4C66-A2FF-97D7D18CE419}" destId="{16AB3EDF-57A9-4446-B000-CA7442C0CB40}" srcOrd="9" destOrd="0" presId="urn:microsoft.com/office/officeart/2005/8/layout/list1"/>
    <dgm:cxn modelId="{2D00141C-0810-4B36-AA74-0FE8F178718A}" type="presParOf" srcId="{BDC2B75F-C0A5-4C66-A2FF-97D7D18CE419}" destId="{2AD11229-EDCB-4808-B9D5-05CC16075C79}" srcOrd="10" destOrd="0" presId="urn:microsoft.com/office/officeart/2005/8/layout/list1"/>
    <dgm:cxn modelId="{2DE29A6A-9816-4028-A6DE-CAFFFCEAD805}" type="presParOf" srcId="{BDC2B75F-C0A5-4C66-A2FF-97D7D18CE419}" destId="{26509EA6-AC30-41C0-B721-BCF293040690}" srcOrd="11" destOrd="0" presId="urn:microsoft.com/office/officeart/2005/8/layout/list1"/>
    <dgm:cxn modelId="{41C9E015-05C7-4AE9-A36D-C65E233063EE}" type="presParOf" srcId="{BDC2B75F-C0A5-4C66-A2FF-97D7D18CE419}" destId="{B3D4B986-056C-455D-BF07-D85AC679682B}" srcOrd="12" destOrd="0" presId="urn:microsoft.com/office/officeart/2005/8/layout/list1"/>
    <dgm:cxn modelId="{2A8F53FD-D633-47C4-8887-ABAE6FA2D6D3}" type="presParOf" srcId="{B3D4B986-056C-455D-BF07-D85AC679682B}" destId="{2E59E84E-43C6-4242-BBF4-366BAE1BF5AB}" srcOrd="0" destOrd="0" presId="urn:microsoft.com/office/officeart/2005/8/layout/list1"/>
    <dgm:cxn modelId="{6BF65572-69CE-4EF9-8F9B-1D4B18AB0504}" type="presParOf" srcId="{B3D4B986-056C-455D-BF07-D85AC679682B}" destId="{168E2694-0D56-40B3-B179-1A14CD95A873}" srcOrd="1" destOrd="0" presId="urn:microsoft.com/office/officeart/2005/8/layout/list1"/>
    <dgm:cxn modelId="{4083E639-8427-48C0-9D5D-E6130928A81D}" type="presParOf" srcId="{BDC2B75F-C0A5-4C66-A2FF-97D7D18CE419}" destId="{2BE20FD6-5331-4D23-A635-43A43CDA8057}" srcOrd="13" destOrd="0" presId="urn:microsoft.com/office/officeart/2005/8/layout/list1"/>
    <dgm:cxn modelId="{F1A38FEE-BC86-4498-8134-CE9AEF411F68}" type="presParOf" srcId="{BDC2B75F-C0A5-4C66-A2FF-97D7D18CE419}" destId="{3BD2AE81-F313-434A-8C6C-F3A7AB84356E}" srcOrd="14" destOrd="0" presId="urn:microsoft.com/office/officeart/2005/8/layout/list1"/>
    <dgm:cxn modelId="{B4D08B09-CFF9-4415-8AAB-C3BCFA3128C5}" type="presParOf" srcId="{BDC2B75F-C0A5-4C66-A2FF-97D7D18CE419}" destId="{71AB53D8-C726-46E8-8FFE-6A58EF310639}" srcOrd="15" destOrd="0" presId="urn:microsoft.com/office/officeart/2005/8/layout/list1"/>
    <dgm:cxn modelId="{F52F14D3-7E43-4687-9EFF-B07C68F28AF5}" type="presParOf" srcId="{BDC2B75F-C0A5-4C66-A2FF-97D7D18CE419}" destId="{B7C270FA-EF31-4A58-83A5-07FE1AD27D3A}" srcOrd="16" destOrd="0" presId="urn:microsoft.com/office/officeart/2005/8/layout/list1"/>
    <dgm:cxn modelId="{234442D9-4A81-491B-8B35-B5C0E3E9CEE5}" type="presParOf" srcId="{B7C270FA-EF31-4A58-83A5-07FE1AD27D3A}" destId="{DF529F20-7FBC-4A73-A7DD-A3AE34FB2902}" srcOrd="0" destOrd="0" presId="urn:microsoft.com/office/officeart/2005/8/layout/list1"/>
    <dgm:cxn modelId="{A16FD665-57C7-4AFE-B2EA-EAD66F9353EA}" type="presParOf" srcId="{B7C270FA-EF31-4A58-83A5-07FE1AD27D3A}" destId="{B72F5D8E-DC02-4874-B421-544F581BE807}" srcOrd="1" destOrd="0" presId="urn:microsoft.com/office/officeart/2005/8/layout/list1"/>
    <dgm:cxn modelId="{C0AE7C81-2A34-4B0A-A217-4429A76E03C2}" type="presParOf" srcId="{BDC2B75F-C0A5-4C66-A2FF-97D7D18CE419}" destId="{1899B6C6-9638-4110-B585-A5AE7843B475}" srcOrd="17" destOrd="0" presId="urn:microsoft.com/office/officeart/2005/8/layout/list1"/>
    <dgm:cxn modelId="{EEEC6E45-26F6-4FF1-B53D-6CA5B6E84271}" type="presParOf" srcId="{BDC2B75F-C0A5-4C66-A2FF-97D7D18CE419}" destId="{FDBD0102-4519-4810-9124-AA86347CA4B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E096C29-B75B-49C7-AE72-6B1D78E720A3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F799DDED-7C11-4C4C-9D43-085EF70727EB}">
      <dgm:prSet phldrT="[Texto]" custT="1"/>
      <dgm:spPr/>
      <dgm:t>
        <a:bodyPr/>
        <a:lstStyle/>
        <a:p>
          <a:r>
            <a:rPr lang="es-EC" sz="1600" dirty="0" smtClean="0"/>
            <a:t>Ejecutar el presente proyecto.</a:t>
          </a:r>
          <a:endParaRPr lang="es-ES" sz="1600" dirty="0"/>
        </a:p>
      </dgm:t>
    </dgm:pt>
    <dgm:pt modelId="{1FBD3DA4-D75A-46ED-A896-B666AADE225D}" type="parTrans" cxnId="{8EEBE011-BAF7-4B85-9DC4-BA0ADA86E217}">
      <dgm:prSet/>
      <dgm:spPr/>
      <dgm:t>
        <a:bodyPr/>
        <a:lstStyle/>
        <a:p>
          <a:endParaRPr lang="es-ES" sz="2800"/>
        </a:p>
      </dgm:t>
    </dgm:pt>
    <dgm:pt modelId="{DCC0414A-12A2-45EE-815A-9A0B7FDB2260}" type="sibTrans" cxnId="{8EEBE011-BAF7-4B85-9DC4-BA0ADA86E217}">
      <dgm:prSet/>
      <dgm:spPr/>
      <dgm:t>
        <a:bodyPr/>
        <a:lstStyle/>
        <a:p>
          <a:endParaRPr lang="es-ES" sz="2800"/>
        </a:p>
      </dgm:t>
    </dgm:pt>
    <dgm:pt modelId="{2C7F1591-ADC9-4706-8E49-4A5E767F016C}">
      <dgm:prSet phldrT="[Texto]" custT="1"/>
      <dgm:spPr/>
      <dgm:t>
        <a:bodyPr/>
        <a:lstStyle/>
        <a:p>
          <a:r>
            <a:rPr lang="es-EC" sz="1600" dirty="0" smtClean="0"/>
            <a:t>Para implementar el centro de fisioterapia y rehabilitación, se deberá contar con el equipo de trabajo.</a:t>
          </a:r>
          <a:endParaRPr lang="es-ES" sz="1600" dirty="0"/>
        </a:p>
      </dgm:t>
    </dgm:pt>
    <dgm:pt modelId="{5EEA38D8-C677-4101-849C-68C985D76F77}" type="parTrans" cxnId="{4FD2BBFD-EE4B-45CF-B8E6-DE6710A76EFE}">
      <dgm:prSet/>
      <dgm:spPr/>
      <dgm:t>
        <a:bodyPr/>
        <a:lstStyle/>
        <a:p>
          <a:endParaRPr lang="es-ES" sz="2800"/>
        </a:p>
      </dgm:t>
    </dgm:pt>
    <dgm:pt modelId="{B94A334F-2DC0-45D4-9DCE-A8CC0B2583B7}" type="sibTrans" cxnId="{4FD2BBFD-EE4B-45CF-B8E6-DE6710A76EFE}">
      <dgm:prSet/>
      <dgm:spPr/>
      <dgm:t>
        <a:bodyPr/>
        <a:lstStyle/>
        <a:p>
          <a:endParaRPr lang="es-ES" sz="2800"/>
        </a:p>
      </dgm:t>
    </dgm:pt>
    <dgm:pt modelId="{63DB8A23-D5FC-4956-98C4-23AC93595B2C}">
      <dgm:prSet phldrT="[Texto]" custT="1"/>
      <dgm:spPr/>
      <dgm:t>
        <a:bodyPr/>
        <a:lstStyle/>
        <a:p>
          <a:r>
            <a:rPr lang="es-EC" sz="1600" dirty="0" smtClean="0"/>
            <a:t>Para la adecuación de las instalaciones del centro de fisioterapia y rehabilitación, se debe tomar en cuenta normas y espacios a ser utilizados.</a:t>
          </a:r>
          <a:endParaRPr lang="es-ES" sz="1600" dirty="0"/>
        </a:p>
      </dgm:t>
    </dgm:pt>
    <dgm:pt modelId="{33A6A4A4-6FB5-4330-8783-DC1ECE6B1EBF}" type="parTrans" cxnId="{68B1D15E-3534-47EA-8953-9E9FCC85D0C3}">
      <dgm:prSet/>
      <dgm:spPr/>
      <dgm:t>
        <a:bodyPr/>
        <a:lstStyle/>
        <a:p>
          <a:endParaRPr lang="es-ES" sz="2800"/>
        </a:p>
      </dgm:t>
    </dgm:pt>
    <dgm:pt modelId="{94EA0D9C-C9BD-4002-9F2D-069AA3DC88E0}" type="sibTrans" cxnId="{68B1D15E-3534-47EA-8953-9E9FCC85D0C3}">
      <dgm:prSet/>
      <dgm:spPr/>
      <dgm:t>
        <a:bodyPr/>
        <a:lstStyle/>
        <a:p>
          <a:endParaRPr lang="es-ES" sz="2800"/>
        </a:p>
      </dgm:t>
    </dgm:pt>
    <dgm:pt modelId="{54C97015-1157-4CE5-ACD2-117C08AB277A}">
      <dgm:prSet phldrT="[Texto]" custT="1"/>
      <dgm:spPr/>
      <dgm:t>
        <a:bodyPr/>
        <a:lstStyle/>
        <a:p>
          <a:r>
            <a:rPr lang="es-EC" sz="1600" dirty="0" smtClean="0"/>
            <a:t>Efectuar convenios institucionales. </a:t>
          </a:r>
          <a:endParaRPr lang="es-ES" sz="1600" dirty="0"/>
        </a:p>
      </dgm:t>
    </dgm:pt>
    <dgm:pt modelId="{C062ADB3-92B8-44E0-A127-B9164B8696D1}" type="parTrans" cxnId="{E70867E2-B352-49E6-B66D-1D72DF47E4E9}">
      <dgm:prSet/>
      <dgm:spPr/>
      <dgm:t>
        <a:bodyPr/>
        <a:lstStyle/>
        <a:p>
          <a:endParaRPr lang="es-ES" sz="2800"/>
        </a:p>
      </dgm:t>
    </dgm:pt>
    <dgm:pt modelId="{A81EAC4C-F9D1-45FB-B634-A3E08D35A1C0}" type="sibTrans" cxnId="{E70867E2-B352-49E6-B66D-1D72DF47E4E9}">
      <dgm:prSet/>
      <dgm:spPr/>
      <dgm:t>
        <a:bodyPr/>
        <a:lstStyle/>
        <a:p>
          <a:endParaRPr lang="es-ES" sz="2800"/>
        </a:p>
      </dgm:t>
    </dgm:pt>
    <dgm:pt modelId="{D96CD039-192B-4C49-9A8F-764092E5BBB1}" type="pres">
      <dgm:prSet presAssocID="{8E096C29-B75B-49C7-AE72-6B1D78E720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AECCED3-2696-45F1-B2EA-53745898BA1B}" type="pres">
      <dgm:prSet presAssocID="{F799DDED-7C11-4C4C-9D43-085EF70727EB}" presName="parentLin" presStyleCnt="0"/>
      <dgm:spPr/>
    </dgm:pt>
    <dgm:pt modelId="{E47CEB85-A258-4BB0-8B23-6D9B1896B50F}" type="pres">
      <dgm:prSet presAssocID="{F799DDED-7C11-4C4C-9D43-085EF70727EB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0D003707-6453-4BFF-AB43-351236579FEE}" type="pres">
      <dgm:prSet presAssocID="{F799DDED-7C11-4C4C-9D43-085EF70727E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F18C13-F1AB-4281-953E-9EAE5979505B}" type="pres">
      <dgm:prSet presAssocID="{F799DDED-7C11-4C4C-9D43-085EF70727EB}" presName="negativeSpace" presStyleCnt="0"/>
      <dgm:spPr/>
    </dgm:pt>
    <dgm:pt modelId="{A0FCF087-6FD3-46A0-A67F-7D5C6B5A728C}" type="pres">
      <dgm:prSet presAssocID="{F799DDED-7C11-4C4C-9D43-085EF70727EB}" presName="childText" presStyleLbl="conFgAcc1" presStyleIdx="0" presStyleCnt="4">
        <dgm:presLayoutVars>
          <dgm:bulletEnabled val="1"/>
        </dgm:presLayoutVars>
      </dgm:prSet>
      <dgm:spPr/>
    </dgm:pt>
    <dgm:pt modelId="{1BA3F5D7-AB64-4082-8C46-64CCF3C20C4F}" type="pres">
      <dgm:prSet presAssocID="{DCC0414A-12A2-45EE-815A-9A0B7FDB2260}" presName="spaceBetweenRectangles" presStyleCnt="0"/>
      <dgm:spPr/>
    </dgm:pt>
    <dgm:pt modelId="{71AB1840-A10C-40F6-9366-DB050F0FDDDC}" type="pres">
      <dgm:prSet presAssocID="{2C7F1591-ADC9-4706-8E49-4A5E767F016C}" presName="parentLin" presStyleCnt="0"/>
      <dgm:spPr/>
    </dgm:pt>
    <dgm:pt modelId="{E5A82799-B4EF-42B6-AC18-5E8B98E95C65}" type="pres">
      <dgm:prSet presAssocID="{2C7F1591-ADC9-4706-8E49-4A5E767F016C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179CF3E5-E7BA-4521-91B2-169AA09AF285}" type="pres">
      <dgm:prSet presAssocID="{2C7F1591-ADC9-4706-8E49-4A5E767F016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D389A6-82F7-492F-8C4E-22430C98D4C8}" type="pres">
      <dgm:prSet presAssocID="{2C7F1591-ADC9-4706-8E49-4A5E767F016C}" presName="negativeSpace" presStyleCnt="0"/>
      <dgm:spPr/>
    </dgm:pt>
    <dgm:pt modelId="{805C47DC-7125-4470-BA75-6C03BC42CC35}" type="pres">
      <dgm:prSet presAssocID="{2C7F1591-ADC9-4706-8E49-4A5E767F016C}" presName="childText" presStyleLbl="conFgAcc1" presStyleIdx="1" presStyleCnt="4">
        <dgm:presLayoutVars>
          <dgm:bulletEnabled val="1"/>
        </dgm:presLayoutVars>
      </dgm:prSet>
      <dgm:spPr/>
    </dgm:pt>
    <dgm:pt modelId="{D28DD37F-0911-4FA6-B393-688B3B1463E4}" type="pres">
      <dgm:prSet presAssocID="{B94A334F-2DC0-45D4-9DCE-A8CC0B2583B7}" presName="spaceBetweenRectangles" presStyleCnt="0"/>
      <dgm:spPr/>
    </dgm:pt>
    <dgm:pt modelId="{9860D4AC-CA54-4C58-8C70-52DB929801E8}" type="pres">
      <dgm:prSet presAssocID="{63DB8A23-D5FC-4956-98C4-23AC93595B2C}" presName="parentLin" presStyleCnt="0"/>
      <dgm:spPr/>
    </dgm:pt>
    <dgm:pt modelId="{82F3B4DF-ADE7-46F5-B53B-D57428B866ED}" type="pres">
      <dgm:prSet presAssocID="{63DB8A23-D5FC-4956-98C4-23AC93595B2C}" presName="parentLeftMargin" presStyleLbl="node1" presStyleIdx="1" presStyleCnt="4"/>
      <dgm:spPr/>
      <dgm:t>
        <a:bodyPr/>
        <a:lstStyle/>
        <a:p>
          <a:endParaRPr lang="es-EC"/>
        </a:p>
      </dgm:t>
    </dgm:pt>
    <dgm:pt modelId="{DB1D2513-F242-4018-A106-0A4092A5C8C8}" type="pres">
      <dgm:prSet presAssocID="{63DB8A23-D5FC-4956-98C4-23AC93595B2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D36A21-F05B-45DB-9390-EF153E1C7E63}" type="pres">
      <dgm:prSet presAssocID="{63DB8A23-D5FC-4956-98C4-23AC93595B2C}" presName="negativeSpace" presStyleCnt="0"/>
      <dgm:spPr/>
    </dgm:pt>
    <dgm:pt modelId="{EF40CB03-D32B-450B-8ACE-31EA2990286A}" type="pres">
      <dgm:prSet presAssocID="{63DB8A23-D5FC-4956-98C4-23AC93595B2C}" presName="childText" presStyleLbl="conFgAcc1" presStyleIdx="2" presStyleCnt="4">
        <dgm:presLayoutVars>
          <dgm:bulletEnabled val="1"/>
        </dgm:presLayoutVars>
      </dgm:prSet>
      <dgm:spPr/>
    </dgm:pt>
    <dgm:pt modelId="{86FB02D5-CDE7-4220-9307-79042E9916D9}" type="pres">
      <dgm:prSet presAssocID="{94EA0D9C-C9BD-4002-9F2D-069AA3DC88E0}" presName="spaceBetweenRectangles" presStyleCnt="0"/>
      <dgm:spPr/>
    </dgm:pt>
    <dgm:pt modelId="{1C150192-3EE1-4909-A0A8-171CEA6872DA}" type="pres">
      <dgm:prSet presAssocID="{54C97015-1157-4CE5-ACD2-117C08AB277A}" presName="parentLin" presStyleCnt="0"/>
      <dgm:spPr/>
    </dgm:pt>
    <dgm:pt modelId="{05EB5AFD-5158-4BD5-A7C3-BC9E28304C57}" type="pres">
      <dgm:prSet presAssocID="{54C97015-1157-4CE5-ACD2-117C08AB277A}" presName="parentLeftMargin" presStyleLbl="node1" presStyleIdx="2" presStyleCnt="4"/>
      <dgm:spPr/>
      <dgm:t>
        <a:bodyPr/>
        <a:lstStyle/>
        <a:p>
          <a:endParaRPr lang="es-EC"/>
        </a:p>
      </dgm:t>
    </dgm:pt>
    <dgm:pt modelId="{28CBAC9B-59E0-452E-87B9-DC74500E6713}" type="pres">
      <dgm:prSet presAssocID="{54C97015-1157-4CE5-ACD2-117C08AB277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C67177-C2D4-45D2-806D-6E38BB2C35D6}" type="pres">
      <dgm:prSet presAssocID="{54C97015-1157-4CE5-ACD2-117C08AB277A}" presName="negativeSpace" presStyleCnt="0"/>
      <dgm:spPr/>
    </dgm:pt>
    <dgm:pt modelId="{730272A3-032F-4B3C-8606-5AF56B1B3942}" type="pres">
      <dgm:prSet presAssocID="{54C97015-1157-4CE5-ACD2-117C08AB277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0663241-D684-445F-A9D3-49306C800BF7}" type="presOf" srcId="{8E096C29-B75B-49C7-AE72-6B1D78E720A3}" destId="{D96CD039-192B-4C49-9A8F-764092E5BBB1}" srcOrd="0" destOrd="0" presId="urn:microsoft.com/office/officeart/2005/8/layout/list1"/>
    <dgm:cxn modelId="{086B58BD-D711-4441-B588-C83025243B55}" type="presOf" srcId="{F799DDED-7C11-4C4C-9D43-085EF70727EB}" destId="{0D003707-6453-4BFF-AB43-351236579FEE}" srcOrd="1" destOrd="0" presId="urn:microsoft.com/office/officeart/2005/8/layout/list1"/>
    <dgm:cxn modelId="{75132CB7-B43E-41F8-980C-F14D6F20FDDF}" type="presOf" srcId="{63DB8A23-D5FC-4956-98C4-23AC93595B2C}" destId="{DB1D2513-F242-4018-A106-0A4092A5C8C8}" srcOrd="1" destOrd="0" presId="urn:microsoft.com/office/officeart/2005/8/layout/list1"/>
    <dgm:cxn modelId="{1B0CFBD7-F936-4274-A0A5-F0F57314FD10}" type="presOf" srcId="{2C7F1591-ADC9-4706-8E49-4A5E767F016C}" destId="{E5A82799-B4EF-42B6-AC18-5E8B98E95C65}" srcOrd="0" destOrd="0" presId="urn:microsoft.com/office/officeart/2005/8/layout/list1"/>
    <dgm:cxn modelId="{E70867E2-B352-49E6-B66D-1D72DF47E4E9}" srcId="{8E096C29-B75B-49C7-AE72-6B1D78E720A3}" destId="{54C97015-1157-4CE5-ACD2-117C08AB277A}" srcOrd="3" destOrd="0" parTransId="{C062ADB3-92B8-44E0-A127-B9164B8696D1}" sibTransId="{A81EAC4C-F9D1-45FB-B634-A3E08D35A1C0}"/>
    <dgm:cxn modelId="{7247BC73-834E-41F1-BA53-F4C0968FEFFC}" type="presOf" srcId="{54C97015-1157-4CE5-ACD2-117C08AB277A}" destId="{28CBAC9B-59E0-452E-87B9-DC74500E6713}" srcOrd="1" destOrd="0" presId="urn:microsoft.com/office/officeart/2005/8/layout/list1"/>
    <dgm:cxn modelId="{68B1D15E-3534-47EA-8953-9E9FCC85D0C3}" srcId="{8E096C29-B75B-49C7-AE72-6B1D78E720A3}" destId="{63DB8A23-D5FC-4956-98C4-23AC93595B2C}" srcOrd="2" destOrd="0" parTransId="{33A6A4A4-6FB5-4330-8783-DC1ECE6B1EBF}" sibTransId="{94EA0D9C-C9BD-4002-9F2D-069AA3DC88E0}"/>
    <dgm:cxn modelId="{047916BB-A2DB-416A-B4A6-CE9AFAAC35AB}" type="presOf" srcId="{2C7F1591-ADC9-4706-8E49-4A5E767F016C}" destId="{179CF3E5-E7BA-4521-91B2-169AA09AF285}" srcOrd="1" destOrd="0" presId="urn:microsoft.com/office/officeart/2005/8/layout/list1"/>
    <dgm:cxn modelId="{8EEBE011-BAF7-4B85-9DC4-BA0ADA86E217}" srcId="{8E096C29-B75B-49C7-AE72-6B1D78E720A3}" destId="{F799DDED-7C11-4C4C-9D43-085EF70727EB}" srcOrd="0" destOrd="0" parTransId="{1FBD3DA4-D75A-46ED-A896-B666AADE225D}" sibTransId="{DCC0414A-12A2-45EE-815A-9A0B7FDB2260}"/>
    <dgm:cxn modelId="{796C7875-463A-4B33-9011-D8B829FF9297}" type="presOf" srcId="{54C97015-1157-4CE5-ACD2-117C08AB277A}" destId="{05EB5AFD-5158-4BD5-A7C3-BC9E28304C57}" srcOrd="0" destOrd="0" presId="urn:microsoft.com/office/officeart/2005/8/layout/list1"/>
    <dgm:cxn modelId="{F7138021-CB33-475B-BF25-AE72D9CAEB86}" type="presOf" srcId="{63DB8A23-D5FC-4956-98C4-23AC93595B2C}" destId="{82F3B4DF-ADE7-46F5-B53B-D57428B866ED}" srcOrd="0" destOrd="0" presId="urn:microsoft.com/office/officeart/2005/8/layout/list1"/>
    <dgm:cxn modelId="{4FD2BBFD-EE4B-45CF-B8E6-DE6710A76EFE}" srcId="{8E096C29-B75B-49C7-AE72-6B1D78E720A3}" destId="{2C7F1591-ADC9-4706-8E49-4A5E767F016C}" srcOrd="1" destOrd="0" parTransId="{5EEA38D8-C677-4101-849C-68C985D76F77}" sibTransId="{B94A334F-2DC0-45D4-9DCE-A8CC0B2583B7}"/>
    <dgm:cxn modelId="{E520BF4F-F908-43DB-8F65-D586F0D1FEB6}" type="presOf" srcId="{F799DDED-7C11-4C4C-9D43-085EF70727EB}" destId="{E47CEB85-A258-4BB0-8B23-6D9B1896B50F}" srcOrd="0" destOrd="0" presId="urn:microsoft.com/office/officeart/2005/8/layout/list1"/>
    <dgm:cxn modelId="{56F9A21A-8153-446A-8DB6-D5360B8AEDAA}" type="presParOf" srcId="{D96CD039-192B-4C49-9A8F-764092E5BBB1}" destId="{9AECCED3-2696-45F1-B2EA-53745898BA1B}" srcOrd="0" destOrd="0" presId="urn:microsoft.com/office/officeart/2005/8/layout/list1"/>
    <dgm:cxn modelId="{EEC51170-6F25-47DC-9ED3-51DA1E73001F}" type="presParOf" srcId="{9AECCED3-2696-45F1-B2EA-53745898BA1B}" destId="{E47CEB85-A258-4BB0-8B23-6D9B1896B50F}" srcOrd="0" destOrd="0" presId="urn:microsoft.com/office/officeart/2005/8/layout/list1"/>
    <dgm:cxn modelId="{0D8C7CAB-F9CF-40F1-BD42-CFF7EEEE5AEB}" type="presParOf" srcId="{9AECCED3-2696-45F1-B2EA-53745898BA1B}" destId="{0D003707-6453-4BFF-AB43-351236579FEE}" srcOrd="1" destOrd="0" presId="urn:microsoft.com/office/officeart/2005/8/layout/list1"/>
    <dgm:cxn modelId="{38686E3B-6630-45D2-A124-6DE1767C65C4}" type="presParOf" srcId="{D96CD039-192B-4C49-9A8F-764092E5BBB1}" destId="{FBF18C13-F1AB-4281-953E-9EAE5979505B}" srcOrd="1" destOrd="0" presId="urn:microsoft.com/office/officeart/2005/8/layout/list1"/>
    <dgm:cxn modelId="{DC7AAFE3-A254-4402-90DB-5FDBA523FF49}" type="presParOf" srcId="{D96CD039-192B-4C49-9A8F-764092E5BBB1}" destId="{A0FCF087-6FD3-46A0-A67F-7D5C6B5A728C}" srcOrd="2" destOrd="0" presId="urn:microsoft.com/office/officeart/2005/8/layout/list1"/>
    <dgm:cxn modelId="{3467EE7B-93C2-4ADC-BC02-8A7C777899BA}" type="presParOf" srcId="{D96CD039-192B-4C49-9A8F-764092E5BBB1}" destId="{1BA3F5D7-AB64-4082-8C46-64CCF3C20C4F}" srcOrd="3" destOrd="0" presId="urn:microsoft.com/office/officeart/2005/8/layout/list1"/>
    <dgm:cxn modelId="{9D91CBCB-C20F-4A0C-9970-21F40E3CA4F4}" type="presParOf" srcId="{D96CD039-192B-4C49-9A8F-764092E5BBB1}" destId="{71AB1840-A10C-40F6-9366-DB050F0FDDDC}" srcOrd="4" destOrd="0" presId="urn:microsoft.com/office/officeart/2005/8/layout/list1"/>
    <dgm:cxn modelId="{69E34F43-E5C5-45E3-8BE9-B92AB7B8F89E}" type="presParOf" srcId="{71AB1840-A10C-40F6-9366-DB050F0FDDDC}" destId="{E5A82799-B4EF-42B6-AC18-5E8B98E95C65}" srcOrd="0" destOrd="0" presId="urn:microsoft.com/office/officeart/2005/8/layout/list1"/>
    <dgm:cxn modelId="{7903E780-487B-4848-8673-AAD0E1CF3D38}" type="presParOf" srcId="{71AB1840-A10C-40F6-9366-DB050F0FDDDC}" destId="{179CF3E5-E7BA-4521-91B2-169AA09AF285}" srcOrd="1" destOrd="0" presId="urn:microsoft.com/office/officeart/2005/8/layout/list1"/>
    <dgm:cxn modelId="{17EF1CBA-063E-4CF3-8038-96B7CEE26558}" type="presParOf" srcId="{D96CD039-192B-4C49-9A8F-764092E5BBB1}" destId="{30D389A6-82F7-492F-8C4E-22430C98D4C8}" srcOrd="5" destOrd="0" presId="urn:microsoft.com/office/officeart/2005/8/layout/list1"/>
    <dgm:cxn modelId="{EC139609-EFE3-4CE7-BE13-90F7B3631733}" type="presParOf" srcId="{D96CD039-192B-4C49-9A8F-764092E5BBB1}" destId="{805C47DC-7125-4470-BA75-6C03BC42CC35}" srcOrd="6" destOrd="0" presId="urn:microsoft.com/office/officeart/2005/8/layout/list1"/>
    <dgm:cxn modelId="{910FD8F0-6C65-4299-AD2A-128FE11EBA4D}" type="presParOf" srcId="{D96CD039-192B-4C49-9A8F-764092E5BBB1}" destId="{D28DD37F-0911-4FA6-B393-688B3B1463E4}" srcOrd="7" destOrd="0" presId="urn:microsoft.com/office/officeart/2005/8/layout/list1"/>
    <dgm:cxn modelId="{70F22B47-BBAE-496E-AD8E-04D399FD0EAD}" type="presParOf" srcId="{D96CD039-192B-4C49-9A8F-764092E5BBB1}" destId="{9860D4AC-CA54-4C58-8C70-52DB929801E8}" srcOrd="8" destOrd="0" presId="urn:microsoft.com/office/officeart/2005/8/layout/list1"/>
    <dgm:cxn modelId="{5A419A1B-03C0-42DE-9AA1-5984B9A8283A}" type="presParOf" srcId="{9860D4AC-CA54-4C58-8C70-52DB929801E8}" destId="{82F3B4DF-ADE7-46F5-B53B-D57428B866ED}" srcOrd="0" destOrd="0" presId="urn:microsoft.com/office/officeart/2005/8/layout/list1"/>
    <dgm:cxn modelId="{14C3A298-1479-4A12-9B7B-E9E8325565B1}" type="presParOf" srcId="{9860D4AC-CA54-4C58-8C70-52DB929801E8}" destId="{DB1D2513-F242-4018-A106-0A4092A5C8C8}" srcOrd="1" destOrd="0" presId="urn:microsoft.com/office/officeart/2005/8/layout/list1"/>
    <dgm:cxn modelId="{AA70D6BF-2E65-46C5-BADD-E7365EC77F63}" type="presParOf" srcId="{D96CD039-192B-4C49-9A8F-764092E5BBB1}" destId="{C6D36A21-F05B-45DB-9390-EF153E1C7E63}" srcOrd="9" destOrd="0" presId="urn:microsoft.com/office/officeart/2005/8/layout/list1"/>
    <dgm:cxn modelId="{BD77AAAB-F140-456B-BD9E-1B053272F3BF}" type="presParOf" srcId="{D96CD039-192B-4C49-9A8F-764092E5BBB1}" destId="{EF40CB03-D32B-450B-8ACE-31EA2990286A}" srcOrd="10" destOrd="0" presId="urn:microsoft.com/office/officeart/2005/8/layout/list1"/>
    <dgm:cxn modelId="{9066E357-093F-46DF-87FE-9BBC4FAAEAFE}" type="presParOf" srcId="{D96CD039-192B-4C49-9A8F-764092E5BBB1}" destId="{86FB02D5-CDE7-4220-9307-79042E9916D9}" srcOrd="11" destOrd="0" presId="urn:microsoft.com/office/officeart/2005/8/layout/list1"/>
    <dgm:cxn modelId="{F1C823DF-D138-45C4-B50C-16DDAE10D516}" type="presParOf" srcId="{D96CD039-192B-4C49-9A8F-764092E5BBB1}" destId="{1C150192-3EE1-4909-A0A8-171CEA6872DA}" srcOrd="12" destOrd="0" presId="urn:microsoft.com/office/officeart/2005/8/layout/list1"/>
    <dgm:cxn modelId="{EB56272C-343F-4D62-8491-8C6E3194D369}" type="presParOf" srcId="{1C150192-3EE1-4909-A0A8-171CEA6872DA}" destId="{05EB5AFD-5158-4BD5-A7C3-BC9E28304C57}" srcOrd="0" destOrd="0" presId="urn:microsoft.com/office/officeart/2005/8/layout/list1"/>
    <dgm:cxn modelId="{B813DFAA-F676-4FE8-A06C-BD7B0EC08E63}" type="presParOf" srcId="{1C150192-3EE1-4909-A0A8-171CEA6872DA}" destId="{28CBAC9B-59E0-452E-87B9-DC74500E6713}" srcOrd="1" destOrd="0" presId="urn:microsoft.com/office/officeart/2005/8/layout/list1"/>
    <dgm:cxn modelId="{650E91CE-98F7-4FFF-B117-3E83D7811854}" type="presParOf" srcId="{D96CD039-192B-4C49-9A8F-764092E5BBB1}" destId="{50C67177-C2D4-45D2-806D-6E38BB2C35D6}" srcOrd="13" destOrd="0" presId="urn:microsoft.com/office/officeart/2005/8/layout/list1"/>
    <dgm:cxn modelId="{D03C9B9A-A445-40B3-94AD-FF21F16F9B2D}" type="presParOf" srcId="{D96CD039-192B-4C49-9A8F-764092E5BBB1}" destId="{730272A3-032F-4B3C-8606-5AF56B1B394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D76C37-2DF5-4491-B5D8-0AED8264E64D}" type="doc">
      <dgm:prSet loTypeId="urn:microsoft.com/office/officeart/2005/8/layout/pList2#2" loCatId="list" qsTypeId="urn:microsoft.com/office/officeart/2005/8/quickstyle/simple1" qsCatId="simple" csTypeId="urn:microsoft.com/office/officeart/2005/8/colors/colorful5" csCatId="colorful" phldr="1"/>
      <dgm:spPr/>
    </dgm:pt>
    <dgm:pt modelId="{1068EAF4-6F3A-45B5-962B-9D6AF1FEBDC6}">
      <dgm:prSet phldrT="[Texto]"/>
      <dgm:spPr/>
      <dgm:t>
        <a:bodyPr/>
        <a:lstStyle/>
        <a:p>
          <a:r>
            <a:rPr lang="es-EC" b="1" dirty="0" smtClean="0"/>
            <a:t>Latinoamérica</a:t>
          </a:r>
        </a:p>
        <a:p>
          <a:endParaRPr lang="es-ES" dirty="0" smtClean="0"/>
        </a:p>
        <a:p>
          <a:r>
            <a:rPr lang="es-ES" dirty="0" smtClean="0"/>
            <a:t>Se inicia alrededor de los años 40</a:t>
          </a:r>
          <a:endParaRPr lang="es-EC" dirty="0"/>
        </a:p>
      </dgm:t>
    </dgm:pt>
    <dgm:pt modelId="{55FA8823-D3C5-4597-8183-948CEFE89B66}" type="parTrans" cxnId="{6A345146-D64C-4334-84B3-F3829E330814}">
      <dgm:prSet/>
      <dgm:spPr/>
      <dgm:t>
        <a:bodyPr/>
        <a:lstStyle/>
        <a:p>
          <a:endParaRPr lang="es-EC"/>
        </a:p>
      </dgm:t>
    </dgm:pt>
    <dgm:pt modelId="{AEE60E37-39D5-4A42-A0AB-B7A1FD6A4D55}" type="sibTrans" cxnId="{6A345146-D64C-4334-84B3-F3829E330814}">
      <dgm:prSet/>
      <dgm:spPr/>
      <dgm:t>
        <a:bodyPr/>
        <a:lstStyle/>
        <a:p>
          <a:endParaRPr lang="es-EC"/>
        </a:p>
      </dgm:t>
    </dgm:pt>
    <dgm:pt modelId="{A5499B2E-0750-4DB5-90CB-7A8584943224}">
      <dgm:prSet phldrT="[Texto]"/>
      <dgm:spPr/>
      <dgm:t>
        <a:bodyPr/>
        <a:lstStyle/>
        <a:p>
          <a:r>
            <a:rPr lang="es-EC" b="1" dirty="0" smtClean="0"/>
            <a:t>Ecuador</a:t>
          </a:r>
        </a:p>
        <a:p>
          <a:r>
            <a:rPr lang="es-ES" dirty="0" smtClean="0"/>
            <a:t>En la década del 60 se comienza a promover la rehabilitación</a:t>
          </a:r>
        </a:p>
      </dgm:t>
    </dgm:pt>
    <dgm:pt modelId="{58AB6378-2D4C-49E2-9A92-7F9C4EFD5AC3}" type="parTrans" cxnId="{10706291-DB94-49F8-ADF3-9B3E09F2D346}">
      <dgm:prSet/>
      <dgm:spPr/>
      <dgm:t>
        <a:bodyPr/>
        <a:lstStyle/>
        <a:p>
          <a:endParaRPr lang="es-EC"/>
        </a:p>
      </dgm:t>
    </dgm:pt>
    <dgm:pt modelId="{8CDFD914-304D-49BD-8FF8-F7DB4B6514B9}" type="sibTrans" cxnId="{10706291-DB94-49F8-ADF3-9B3E09F2D346}">
      <dgm:prSet/>
      <dgm:spPr/>
      <dgm:t>
        <a:bodyPr/>
        <a:lstStyle/>
        <a:p>
          <a:endParaRPr lang="es-EC"/>
        </a:p>
      </dgm:t>
    </dgm:pt>
    <dgm:pt modelId="{62952FC1-0AEF-411E-8AA8-DBC79E51FDB6}" type="pres">
      <dgm:prSet presAssocID="{FDD76C37-2DF5-4491-B5D8-0AED8264E64D}" presName="Name0" presStyleCnt="0">
        <dgm:presLayoutVars>
          <dgm:dir/>
          <dgm:resizeHandles val="exact"/>
        </dgm:presLayoutVars>
      </dgm:prSet>
      <dgm:spPr/>
    </dgm:pt>
    <dgm:pt modelId="{D5653105-1287-4C14-8461-B26B774F897E}" type="pres">
      <dgm:prSet presAssocID="{FDD76C37-2DF5-4491-B5D8-0AED8264E64D}" presName="bkgdShp" presStyleLbl="alignAccFollowNode1" presStyleIdx="0" presStyleCnt="1"/>
      <dgm:spPr/>
    </dgm:pt>
    <dgm:pt modelId="{4C9967DF-F550-43BC-B480-EDC46E97C13A}" type="pres">
      <dgm:prSet presAssocID="{FDD76C37-2DF5-4491-B5D8-0AED8264E64D}" presName="linComp" presStyleCnt="0"/>
      <dgm:spPr/>
    </dgm:pt>
    <dgm:pt modelId="{4627577B-A29F-478A-82BB-E4563232C460}" type="pres">
      <dgm:prSet presAssocID="{1068EAF4-6F3A-45B5-962B-9D6AF1FEBDC6}" presName="compNode" presStyleCnt="0"/>
      <dgm:spPr/>
    </dgm:pt>
    <dgm:pt modelId="{E10E4CE4-21A2-4D49-B526-549F72520ECE}" type="pres">
      <dgm:prSet presAssocID="{1068EAF4-6F3A-45B5-962B-9D6AF1FEBDC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1685E1-62DC-452A-8880-DBEA97A5307B}" type="pres">
      <dgm:prSet presAssocID="{1068EAF4-6F3A-45B5-962B-9D6AF1FEBDC6}" presName="invisiNode" presStyleLbl="node1" presStyleIdx="0" presStyleCnt="2"/>
      <dgm:spPr/>
    </dgm:pt>
    <dgm:pt modelId="{B53A86AA-DA3A-4AF1-84E6-A47384ADB65A}" type="pres">
      <dgm:prSet presAssocID="{1068EAF4-6F3A-45B5-962B-9D6AF1FEBDC6}" presName="imagNode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89B6912-B95C-4B0E-8BE3-94BD0F30FF37}" type="pres">
      <dgm:prSet presAssocID="{AEE60E37-39D5-4A42-A0AB-B7A1FD6A4D55}" presName="sibTrans" presStyleLbl="sibTrans2D1" presStyleIdx="0" presStyleCnt="0"/>
      <dgm:spPr/>
      <dgm:t>
        <a:bodyPr/>
        <a:lstStyle/>
        <a:p>
          <a:endParaRPr lang="es-EC"/>
        </a:p>
      </dgm:t>
    </dgm:pt>
    <dgm:pt modelId="{BF6BFD9D-794A-40E5-9AD0-5466DDF8195C}" type="pres">
      <dgm:prSet presAssocID="{A5499B2E-0750-4DB5-90CB-7A8584943224}" presName="compNode" presStyleCnt="0"/>
      <dgm:spPr/>
    </dgm:pt>
    <dgm:pt modelId="{49A2F136-FCF5-440D-A9D1-C311B9F65792}" type="pres">
      <dgm:prSet presAssocID="{A5499B2E-0750-4DB5-90CB-7A858494322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ABE4D7-2599-4F07-9667-FFD4447F85F7}" type="pres">
      <dgm:prSet presAssocID="{A5499B2E-0750-4DB5-90CB-7A8584943224}" presName="invisiNode" presStyleLbl="node1" presStyleIdx="1" presStyleCnt="2"/>
      <dgm:spPr/>
    </dgm:pt>
    <dgm:pt modelId="{21320F3D-31EE-440D-AC11-E11E7B139293}" type="pres">
      <dgm:prSet presAssocID="{A5499B2E-0750-4DB5-90CB-7A8584943224}" presName="imagNode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E1936407-B87A-40E9-83B7-DCD7C7AA8C7B}" type="presOf" srcId="{A5499B2E-0750-4DB5-90CB-7A8584943224}" destId="{49A2F136-FCF5-440D-A9D1-C311B9F65792}" srcOrd="0" destOrd="0" presId="urn:microsoft.com/office/officeart/2005/8/layout/pList2#2"/>
    <dgm:cxn modelId="{EAC5C805-C89E-4D4F-8DA0-A30514AB224B}" type="presOf" srcId="{FDD76C37-2DF5-4491-B5D8-0AED8264E64D}" destId="{62952FC1-0AEF-411E-8AA8-DBC79E51FDB6}" srcOrd="0" destOrd="0" presId="urn:microsoft.com/office/officeart/2005/8/layout/pList2#2"/>
    <dgm:cxn modelId="{C5172DA2-17AE-4460-8479-16E36592373B}" type="presOf" srcId="{AEE60E37-39D5-4A42-A0AB-B7A1FD6A4D55}" destId="{789B6912-B95C-4B0E-8BE3-94BD0F30FF37}" srcOrd="0" destOrd="0" presId="urn:microsoft.com/office/officeart/2005/8/layout/pList2#2"/>
    <dgm:cxn modelId="{6A345146-D64C-4334-84B3-F3829E330814}" srcId="{FDD76C37-2DF5-4491-B5D8-0AED8264E64D}" destId="{1068EAF4-6F3A-45B5-962B-9D6AF1FEBDC6}" srcOrd="0" destOrd="0" parTransId="{55FA8823-D3C5-4597-8183-948CEFE89B66}" sibTransId="{AEE60E37-39D5-4A42-A0AB-B7A1FD6A4D55}"/>
    <dgm:cxn modelId="{10706291-DB94-49F8-ADF3-9B3E09F2D346}" srcId="{FDD76C37-2DF5-4491-B5D8-0AED8264E64D}" destId="{A5499B2E-0750-4DB5-90CB-7A8584943224}" srcOrd="1" destOrd="0" parTransId="{58AB6378-2D4C-49E2-9A92-7F9C4EFD5AC3}" sibTransId="{8CDFD914-304D-49BD-8FF8-F7DB4B6514B9}"/>
    <dgm:cxn modelId="{FF3FC3D9-4495-4F97-8DBD-31173D4675AA}" type="presOf" srcId="{1068EAF4-6F3A-45B5-962B-9D6AF1FEBDC6}" destId="{E10E4CE4-21A2-4D49-B526-549F72520ECE}" srcOrd="0" destOrd="0" presId="urn:microsoft.com/office/officeart/2005/8/layout/pList2#2"/>
    <dgm:cxn modelId="{056F64B3-081F-48FD-9ED5-8FB4C9932FE8}" type="presParOf" srcId="{62952FC1-0AEF-411E-8AA8-DBC79E51FDB6}" destId="{D5653105-1287-4C14-8461-B26B774F897E}" srcOrd="0" destOrd="0" presId="urn:microsoft.com/office/officeart/2005/8/layout/pList2#2"/>
    <dgm:cxn modelId="{E9A72F1F-3AC0-47A8-994F-28CFE7726791}" type="presParOf" srcId="{62952FC1-0AEF-411E-8AA8-DBC79E51FDB6}" destId="{4C9967DF-F550-43BC-B480-EDC46E97C13A}" srcOrd="1" destOrd="0" presId="urn:microsoft.com/office/officeart/2005/8/layout/pList2#2"/>
    <dgm:cxn modelId="{9808F78A-F31D-48B2-ABD7-0FA55AF1E662}" type="presParOf" srcId="{4C9967DF-F550-43BC-B480-EDC46E97C13A}" destId="{4627577B-A29F-478A-82BB-E4563232C460}" srcOrd="0" destOrd="0" presId="urn:microsoft.com/office/officeart/2005/8/layout/pList2#2"/>
    <dgm:cxn modelId="{E76DC784-F6B0-4061-B951-0D8A85C83B0F}" type="presParOf" srcId="{4627577B-A29F-478A-82BB-E4563232C460}" destId="{E10E4CE4-21A2-4D49-B526-549F72520ECE}" srcOrd="0" destOrd="0" presId="urn:microsoft.com/office/officeart/2005/8/layout/pList2#2"/>
    <dgm:cxn modelId="{72D0BFC5-0D03-4C2F-8F30-1F8685CE7C64}" type="presParOf" srcId="{4627577B-A29F-478A-82BB-E4563232C460}" destId="{031685E1-62DC-452A-8880-DBEA97A5307B}" srcOrd="1" destOrd="0" presId="urn:microsoft.com/office/officeart/2005/8/layout/pList2#2"/>
    <dgm:cxn modelId="{CC9EEF77-B67A-46DC-8A56-E2C581E9C159}" type="presParOf" srcId="{4627577B-A29F-478A-82BB-E4563232C460}" destId="{B53A86AA-DA3A-4AF1-84E6-A47384ADB65A}" srcOrd="2" destOrd="0" presId="urn:microsoft.com/office/officeart/2005/8/layout/pList2#2"/>
    <dgm:cxn modelId="{5C9BF5AF-0E24-4326-9BB8-09D8B362E42D}" type="presParOf" srcId="{4C9967DF-F550-43BC-B480-EDC46E97C13A}" destId="{789B6912-B95C-4B0E-8BE3-94BD0F30FF37}" srcOrd="1" destOrd="0" presId="urn:microsoft.com/office/officeart/2005/8/layout/pList2#2"/>
    <dgm:cxn modelId="{33A3A37C-5326-416F-8FF9-CFC21D8246EC}" type="presParOf" srcId="{4C9967DF-F550-43BC-B480-EDC46E97C13A}" destId="{BF6BFD9D-794A-40E5-9AD0-5466DDF8195C}" srcOrd="2" destOrd="0" presId="urn:microsoft.com/office/officeart/2005/8/layout/pList2#2"/>
    <dgm:cxn modelId="{4A2CB79C-52BB-463C-AD7D-2B0B662601DC}" type="presParOf" srcId="{BF6BFD9D-794A-40E5-9AD0-5466DDF8195C}" destId="{49A2F136-FCF5-440D-A9D1-C311B9F65792}" srcOrd="0" destOrd="0" presId="urn:microsoft.com/office/officeart/2005/8/layout/pList2#2"/>
    <dgm:cxn modelId="{D829C494-2B5A-4E36-AFE4-BE7239ED15F7}" type="presParOf" srcId="{BF6BFD9D-794A-40E5-9AD0-5466DDF8195C}" destId="{DCABE4D7-2599-4F07-9667-FFD4447F85F7}" srcOrd="1" destOrd="0" presId="urn:microsoft.com/office/officeart/2005/8/layout/pList2#2"/>
    <dgm:cxn modelId="{BB4C8438-4B8B-45E7-BAE4-AF0DF45C92E4}" type="presParOf" srcId="{BF6BFD9D-794A-40E5-9AD0-5466DDF8195C}" destId="{21320F3D-31EE-440D-AC11-E11E7B139293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5ABCF07-B7C5-4195-8D40-3151DA6120A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A9782F3-1BBC-499B-9624-3F41725E4A21}">
      <dgm:prSet/>
      <dgm:spPr>
        <a:scene3d>
          <a:camera prst="perspectiveContrastingRightFacing"/>
          <a:lightRig rig="threePt" dir="t"/>
        </a:scene3d>
      </dgm:spPr>
      <dgm:t>
        <a:bodyPr/>
        <a:lstStyle/>
        <a:p>
          <a:pPr rtl="0"/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Muchas Gracias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0E1E2F-EF55-44A4-B955-1F71A6E5BAC6}" type="parTrans" cxnId="{6924ADDD-9D34-4455-B6E2-C30A8F69E259}">
      <dgm:prSet/>
      <dgm:spPr/>
      <dgm:t>
        <a:bodyPr/>
        <a:lstStyle/>
        <a:p>
          <a:endParaRPr lang="es-ES"/>
        </a:p>
      </dgm:t>
    </dgm:pt>
    <dgm:pt modelId="{FEB9FD55-F646-42F4-83CE-76458094C094}" type="sibTrans" cxnId="{6924ADDD-9D34-4455-B6E2-C30A8F69E259}">
      <dgm:prSet/>
      <dgm:spPr/>
      <dgm:t>
        <a:bodyPr/>
        <a:lstStyle/>
        <a:p>
          <a:endParaRPr lang="es-ES"/>
        </a:p>
      </dgm:t>
    </dgm:pt>
    <dgm:pt modelId="{B0AF3B63-8667-4D36-A8FB-8167FE60A31D}">
      <dgm:prSet/>
      <dgm:spPr>
        <a:scene3d>
          <a:camera prst="perspectiveHeroicExtremeRightFacing"/>
          <a:lightRig rig="threePt" dir="t"/>
        </a:scene3d>
      </dgm:spPr>
      <dgm:t>
        <a:bodyPr/>
        <a:lstStyle/>
        <a:p>
          <a:pPr rtl="0"/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 su atención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869E27-8EBF-4EB1-A1F3-4D31044B5271}" type="parTrans" cxnId="{9352E674-D2B5-471F-8509-B9A52486D570}">
      <dgm:prSet/>
      <dgm:spPr/>
      <dgm:t>
        <a:bodyPr/>
        <a:lstStyle/>
        <a:p>
          <a:endParaRPr lang="es-ES"/>
        </a:p>
      </dgm:t>
    </dgm:pt>
    <dgm:pt modelId="{0B3F557D-489A-4053-B021-E3DCAF96D7D8}" type="sibTrans" cxnId="{9352E674-D2B5-471F-8509-B9A52486D570}">
      <dgm:prSet/>
      <dgm:spPr/>
      <dgm:t>
        <a:bodyPr/>
        <a:lstStyle/>
        <a:p>
          <a:endParaRPr lang="es-ES"/>
        </a:p>
      </dgm:t>
    </dgm:pt>
    <dgm:pt modelId="{F76B945E-5E16-4D14-9347-ED149EAC30F6}" type="pres">
      <dgm:prSet presAssocID="{95ABCF07-B7C5-4195-8D40-3151DA6120A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39424B8-1249-4A6B-9CC5-E21BB3EDE560}" type="pres">
      <dgm:prSet presAssocID="{8A9782F3-1BBC-499B-9624-3F41725E4A21}" presName="circle1" presStyleLbl="node1" presStyleIdx="0" presStyleCnt="2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E3DD4878-E4DC-4F4D-980A-BC288BB6D8E2}" type="pres">
      <dgm:prSet presAssocID="{8A9782F3-1BBC-499B-9624-3F41725E4A21}" presName="space" presStyleCnt="0"/>
      <dgm:spPr/>
    </dgm:pt>
    <dgm:pt modelId="{D4442F2F-ED29-44B4-852F-22DD13B7D0E3}" type="pres">
      <dgm:prSet presAssocID="{8A9782F3-1BBC-499B-9624-3F41725E4A21}" presName="rect1" presStyleLbl="alignAcc1" presStyleIdx="0" presStyleCnt="2"/>
      <dgm:spPr/>
      <dgm:t>
        <a:bodyPr/>
        <a:lstStyle/>
        <a:p>
          <a:endParaRPr lang="es-ES"/>
        </a:p>
      </dgm:t>
    </dgm:pt>
    <dgm:pt modelId="{CAF891F0-44E0-41D7-9E5D-21290251906B}" type="pres">
      <dgm:prSet presAssocID="{B0AF3B63-8667-4D36-A8FB-8167FE60A31D}" presName="vertSpace2" presStyleLbl="node1" presStyleIdx="0" presStyleCnt="2"/>
      <dgm:spPr/>
    </dgm:pt>
    <dgm:pt modelId="{B90750C6-2C86-4EE8-9CB0-72567C6222EB}" type="pres">
      <dgm:prSet presAssocID="{B0AF3B63-8667-4D36-A8FB-8167FE60A31D}" presName="circle2" presStyleLbl="node1" presStyleIdx="1" presStyleCnt="2"/>
      <dgm:spPr/>
    </dgm:pt>
    <dgm:pt modelId="{CD8DFD56-FF04-4FF1-ABED-4B918661D269}" type="pres">
      <dgm:prSet presAssocID="{B0AF3B63-8667-4D36-A8FB-8167FE60A31D}" presName="rect2" presStyleLbl="alignAcc1" presStyleIdx="1" presStyleCnt="2"/>
      <dgm:spPr/>
      <dgm:t>
        <a:bodyPr/>
        <a:lstStyle/>
        <a:p>
          <a:endParaRPr lang="es-ES"/>
        </a:p>
      </dgm:t>
    </dgm:pt>
    <dgm:pt modelId="{742E8CD5-B61C-48EA-8687-769956CDB334}" type="pres">
      <dgm:prSet presAssocID="{8A9782F3-1BBC-499B-9624-3F41725E4A21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A89DD2-1140-42D6-AD41-5065E534C127}" type="pres">
      <dgm:prSet presAssocID="{B0AF3B63-8667-4D36-A8FB-8167FE60A31D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D9A5499-B664-4E32-984E-5D5C11B5AAF4}" type="presOf" srcId="{8A9782F3-1BBC-499B-9624-3F41725E4A21}" destId="{D4442F2F-ED29-44B4-852F-22DD13B7D0E3}" srcOrd="0" destOrd="0" presId="urn:microsoft.com/office/officeart/2005/8/layout/target3"/>
    <dgm:cxn modelId="{FD44954A-1273-4476-BF3A-0D8D45F8E8DD}" type="presOf" srcId="{B0AF3B63-8667-4D36-A8FB-8167FE60A31D}" destId="{CD8DFD56-FF04-4FF1-ABED-4B918661D269}" srcOrd="0" destOrd="0" presId="urn:microsoft.com/office/officeart/2005/8/layout/target3"/>
    <dgm:cxn modelId="{B281A340-F548-4C6B-9984-F8AF878C19AF}" type="presOf" srcId="{8A9782F3-1BBC-499B-9624-3F41725E4A21}" destId="{742E8CD5-B61C-48EA-8687-769956CDB334}" srcOrd="1" destOrd="0" presId="urn:microsoft.com/office/officeart/2005/8/layout/target3"/>
    <dgm:cxn modelId="{6924ADDD-9D34-4455-B6E2-C30A8F69E259}" srcId="{95ABCF07-B7C5-4195-8D40-3151DA6120A7}" destId="{8A9782F3-1BBC-499B-9624-3F41725E4A21}" srcOrd="0" destOrd="0" parTransId="{860E1E2F-EF55-44A4-B955-1F71A6E5BAC6}" sibTransId="{FEB9FD55-F646-42F4-83CE-76458094C094}"/>
    <dgm:cxn modelId="{C130D1A0-334F-4C48-8F23-BF045FC482DF}" type="presOf" srcId="{95ABCF07-B7C5-4195-8D40-3151DA6120A7}" destId="{F76B945E-5E16-4D14-9347-ED149EAC30F6}" srcOrd="0" destOrd="0" presId="urn:microsoft.com/office/officeart/2005/8/layout/target3"/>
    <dgm:cxn modelId="{9352E674-D2B5-471F-8509-B9A52486D570}" srcId="{95ABCF07-B7C5-4195-8D40-3151DA6120A7}" destId="{B0AF3B63-8667-4D36-A8FB-8167FE60A31D}" srcOrd="1" destOrd="0" parTransId="{51869E27-8EBF-4EB1-A1F3-4D31044B5271}" sibTransId="{0B3F557D-489A-4053-B021-E3DCAF96D7D8}"/>
    <dgm:cxn modelId="{457E60A0-0928-4014-960F-8EAF8A8C72B6}" type="presOf" srcId="{B0AF3B63-8667-4D36-A8FB-8167FE60A31D}" destId="{D1A89DD2-1140-42D6-AD41-5065E534C127}" srcOrd="1" destOrd="0" presId="urn:microsoft.com/office/officeart/2005/8/layout/target3"/>
    <dgm:cxn modelId="{CB0BCB46-6EFC-46C4-A499-8B4FA66B6979}" type="presParOf" srcId="{F76B945E-5E16-4D14-9347-ED149EAC30F6}" destId="{D39424B8-1249-4A6B-9CC5-E21BB3EDE560}" srcOrd="0" destOrd="0" presId="urn:microsoft.com/office/officeart/2005/8/layout/target3"/>
    <dgm:cxn modelId="{92AC8585-303B-46FD-A42D-E1BA2BECDFCA}" type="presParOf" srcId="{F76B945E-5E16-4D14-9347-ED149EAC30F6}" destId="{E3DD4878-E4DC-4F4D-980A-BC288BB6D8E2}" srcOrd="1" destOrd="0" presId="urn:microsoft.com/office/officeart/2005/8/layout/target3"/>
    <dgm:cxn modelId="{CEA54EBE-0144-44A4-9E4E-B332CD11C524}" type="presParOf" srcId="{F76B945E-5E16-4D14-9347-ED149EAC30F6}" destId="{D4442F2F-ED29-44B4-852F-22DD13B7D0E3}" srcOrd="2" destOrd="0" presId="urn:microsoft.com/office/officeart/2005/8/layout/target3"/>
    <dgm:cxn modelId="{7D135941-FBCA-41B8-A616-3430BB23A47E}" type="presParOf" srcId="{F76B945E-5E16-4D14-9347-ED149EAC30F6}" destId="{CAF891F0-44E0-41D7-9E5D-21290251906B}" srcOrd="3" destOrd="0" presId="urn:microsoft.com/office/officeart/2005/8/layout/target3"/>
    <dgm:cxn modelId="{695A71C8-D5AB-4B85-92D4-1C579851665F}" type="presParOf" srcId="{F76B945E-5E16-4D14-9347-ED149EAC30F6}" destId="{B90750C6-2C86-4EE8-9CB0-72567C6222EB}" srcOrd="4" destOrd="0" presId="urn:microsoft.com/office/officeart/2005/8/layout/target3"/>
    <dgm:cxn modelId="{A6B86C9C-DD64-4E72-85EB-7AE3AF3B819D}" type="presParOf" srcId="{F76B945E-5E16-4D14-9347-ED149EAC30F6}" destId="{CD8DFD56-FF04-4FF1-ABED-4B918661D269}" srcOrd="5" destOrd="0" presId="urn:microsoft.com/office/officeart/2005/8/layout/target3"/>
    <dgm:cxn modelId="{D88BCEB2-4123-4BC4-9CBF-F6CD9D6195A0}" type="presParOf" srcId="{F76B945E-5E16-4D14-9347-ED149EAC30F6}" destId="{742E8CD5-B61C-48EA-8687-769956CDB334}" srcOrd="6" destOrd="0" presId="urn:microsoft.com/office/officeart/2005/8/layout/target3"/>
    <dgm:cxn modelId="{89FA6CC5-80D2-4F20-99CD-FE20744B12EB}" type="presParOf" srcId="{F76B945E-5E16-4D14-9347-ED149EAC30F6}" destId="{D1A89DD2-1140-42D6-AD41-5065E534C127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4E69C1-8509-4D9B-B8CD-CB271BE34C40}" type="doc">
      <dgm:prSet loTypeId="urn:microsoft.com/office/officeart/2005/8/layout/cycle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36A7C9B-0204-448A-B987-E67376AD9C5B}">
      <dgm:prSet phldrT="[Texto]" custT="1"/>
      <dgm:spPr/>
      <dgm:t>
        <a:bodyPr/>
        <a:lstStyle/>
        <a:p>
          <a:r>
            <a:rPr lang="es-EC" sz="1400" dirty="0" smtClean="0"/>
            <a:t>Fisioterapia traumatológica</a:t>
          </a:r>
          <a:endParaRPr lang="es-ES" sz="1400" dirty="0"/>
        </a:p>
      </dgm:t>
    </dgm:pt>
    <dgm:pt modelId="{AE9A4839-FF95-4749-9168-EE9F0B44D4B4}" type="parTrans" cxnId="{38261AB1-CD6B-49ED-AC9E-BBF6C84B99A5}">
      <dgm:prSet/>
      <dgm:spPr/>
      <dgm:t>
        <a:bodyPr/>
        <a:lstStyle/>
        <a:p>
          <a:endParaRPr lang="es-ES" sz="1800"/>
        </a:p>
      </dgm:t>
    </dgm:pt>
    <dgm:pt modelId="{E92FCBF4-095D-4544-9EF4-F5B98657CBB1}" type="sibTrans" cxnId="{38261AB1-CD6B-49ED-AC9E-BBF6C84B99A5}">
      <dgm:prSet/>
      <dgm:spPr/>
      <dgm:t>
        <a:bodyPr/>
        <a:lstStyle/>
        <a:p>
          <a:endParaRPr lang="es-ES" sz="1800"/>
        </a:p>
      </dgm:t>
    </dgm:pt>
    <dgm:pt modelId="{CC19FC6A-69CD-460C-A90C-06FFE66B5BA4}">
      <dgm:prSet phldrT="[Texto]" custT="1"/>
      <dgm:spPr/>
      <dgm:t>
        <a:bodyPr/>
        <a:lstStyle/>
        <a:p>
          <a:r>
            <a:rPr lang="es-EC" sz="1400" dirty="0" smtClean="0"/>
            <a:t>Fisioterapia reumatológica</a:t>
          </a:r>
          <a:endParaRPr lang="es-ES" sz="1400" dirty="0"/>
        </a:p>
      </dgm:t>
    </dgm:pt>
    <dgm:pt modelId="{D7BD2EA8-B1A5-4C53-BD94-2804C92D622C}" type="parTrans" cxnId="{D7377F77-B551-4165-BDF4-9BDBB6E78DC9}">
      <dgm:prSet/>
      <dgm:spPr/>
      <dgm:t>
        <a:bodyPr/>
        <a:lstStyle/>
        <a:p>
          <a:endParaRPr lang="es-ES" sz="1800"/>
        </a:p>
      </dgm:t>
    </dgm:pt>
    <dgm:pt modelId="{B4B0FF5B-A547-4144-BDCA-D1665D62E4BF}" type="sibTrans" cxnId="{D7377F77-B551-4165-BDF4-9BDBB6E78DC9}">
      <dgm:prSet/>
      <dgm:spPr/>
      <dgm:t>
        <a:bodyPr/>
        <a:lstStyle/>
        <a:p>
          <a:endParaRPr lang="es-ES" sz="1800"/>
        </a:p>
      </dgm:t>
    </dgm:pt>
    <dgm:pt modelId="{5682C41C-7D68-4B4E-ABC2-174A9D0138FF}">
      <dgm:prSet phldrT="[Texto]" custT="1"/>
      <dgm:spPr/>
      <dgm:t>
        <a:bodyPr/>
        <a:lstStyle/>
        <a:p>
          <a:r>
            <a:rPr lang="es-EC" sz="1400" dirty="0" smtClean="0"/>
            <a:t>Fisioterapia neurológica</a:t>
          </a:r>
          <a:endParaRPr lang="es-ES" sz="1400" dirty="0"/>
        </a:p>
      </dgm:t>
    </dgm:pt>
    <dgm:pt modelId="{A08E395D-1738-445E-A42B-2ED776B2E2DD}" type="parTrans" cxnId="{21640DAE-CC7D-4799-9888-FBA7202F175C}">
      <dgm:prSet/>
      <dgm:spPr/>
      <dgm:t>
        <a:bodyPr/>
        <a:lstStyle/>
        <a:p>
          <a:endParaRPr lang="es-ES" sz="1800"/>
        </a:p>
      </dgm:t>
    </dgm:pt>
    <dgm:pt modelId="{60A2E7BB-1705-4B9C-93CA-4412687F42F1}" type="sibTrans" cxnId="{21640DAE-CC7D-4799-9888-FBA7202F175C}">
      <dgm:prSet/>
      <dgm:spPr/>
      <dgm:t>
        <a:bodyPr/>
        <a:lstStyle/>
        <a:p>
          <a:endParaRPr lang="es-ES" sz="1800"/>
        </a:p>
      </dgm:t>
    </dgm:pt>
    <dgm:pt modelId="{374AA82E-6C41-4A82-AC18-6DEA9898B0D7}">
      <dgm:prSet phldrT="[Texto]" custT="1"/>
      <dgm:spPr/>
      <dgm:t>
        <a:bodyPr/>
        <a:lstStyle/>
        <a:p>
          <a:r>
            <a:rPr lang="es-EC" sz="1400" dirty="0" smtClean="0"/>
            <a:t>Fisioterapia del deporte</a:t>
          </a:r>
          <a:endParaRPr lang="es-ES" sz="1400" dirty="0"/>
        </a:p>
      </dgm:t>
    </dgm:pt>
    <dgm:pt modelId="{9874D6E2-D02B-48F3-9B26-23723C0BE798}" type="parTrans" cxnId="{26095431-BDE2-42D0-9671-0A4FE95DDF9D}">
      <dgm:prSet/>
      <dgm:spPr/>
      <dgm:t>
        <a:bodyPr/>
        <a:lstStyle/>
        <a:p>
          <a:endParaRPr lang="es-ES" sz="1800"/>
        </a:p>
      </dgm:t>
    </dgm:pt>
    <dgm:pt modelId="{EED86E71-3F2B-4CB6-AACB-59381C97E520}" type="sibTrans" cxnId="{26095431-BDE2-42D0-9671-0A4FE95DDF9D}">
      <dgm:prSet/>
      <dgm:spPr/>
      <dgm:t>
        <a:bodyPr/>
        <a:lstStyle/>
        <a:p>
          <a:endParaRPr lang="es-ES" sz="1800"/>
        </a:p>
      </dgm:t>
    </dgm:pt>
    <dgm:pt modelId="{34BBE58C-146E-45C9-8085-EC782BDCEE04}" type="pres">
      <dgm:prSet presAssocID="{D04E69C1-8509-4D9B-B8CD-CB271BE34C4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9198701-3897-4677-A658-EBED51433E3B}" type="pres">
      <dgm:prSet presAssocID="{C36A7C9B-0204-448A-B987-E67376AD9C5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267E11-786C-4CBA-B06B-CE9AF97B320F}" type="pres">
      <dgm:prSet presAssocID="{C36A7C9B-0204-448A-B987-E67376AD9C5B}" presName="spNode" presStyleCnt="0"/>
      <dgm:spPr/>
    </dgm:pt>
    <dgm:pt modelId="{615BB745-1372-40CD-9CA7-5BDD9CED8175}" type="pres">
      <dgm:prSet presAssocID="{E92FCBF4-095D-4544-9EF4-F5B98657CBB1}" presName="sibTrans" presStyleLbl="sibTrans1D1" presStyleIdx="0" presStyleCnt="4"/>
      <dgm:spPr/>
      <dgm:t>
        <a:bodyPr/>
        <a:lstStyle/>
        <a:p>
          <a:endParaRPr lang="es-ES"/>
        </a:p>
      </dgm:t>
    </dgm:pt>
    <dgm:pt modelId="{6A92053A-C830-4552-8F44-50BE9D160202}" type="pres">
      <dgm:prSet presAssocID="{CC19FC6A-69CD-460C-A90C-06FFE66B5BA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6E6EEA-126F-44E5-9408-F8F0E53B0922}" type="pres">
      <dgm:prSet presAssocID="{CC19FC6A-69CD-460C-A90C-06FFE66B5BA4}" presName="spNode" presStyleCnt="0"/>
      <dgm:spPr/>
    </dgm:pt>
    <dgm:pt modelId="{33A3B047-A223-408F-B305-D7A3B1A263A7}" type="pres">
      <dgm:prSet presAssocID="{B4B0FF5B-A547-4144-BDCA-D1665D62E4BF}" presName="sibTrans" presStyleLbl="sibTrans1D1" presStyleIdx="1" presStyleCnt="4"/>
      <dgm:spPr/>
      <dgm:t>
        <a:bodyPr/>
        <a:lstStyle/>
        <a:p>
          <a:endParaRPr lang="es-ES"/>
        </a:p>
      </dgm:t>
    </dgm:pt>
    <dgm:pt modelId="{304D8FFA-1202-486D-932C-B3E1BB475762}" type="pres">
      <dgm:prSet presAssocID="{5682C41C-7D68-4B4E-ABC2-174A9D0138F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FE9C6B-3466-4639-8389-426729681448}" type="pres">
      <dgm:prSet presAssocID="{5682C41C-7D68-4B4E-ABC2-174A9D0138FF}" presName="spNode" presStyleCnt="0"/>
      <dgm:spPr/>
    </dgm:pt>
    <dgm:pt modelId="{14ECF0E2-7050-4F75-847D-2D021D267C0C}" type="pres">
      <dgm:prSet presAssocID="{60A2E7BB-1705-4B9C-93CA-4412687F42F1}" presName="sibTrans" presStyleLbl="sibTrans1D1" presStyleIdx="2" presStyleCnt="4"/>
      <dgm:spPr/>
      <dgm:t>
        <a:bodyPr/>
        <a:lstStyle/>
        <a:p>
          <a:endParaRPr lang="es-ES"/>
        </a:p>
      </dgm:t>
    </dgm:pt>
    <dgm:pt modelId="{4467A175-DD60-4977-A904-125D6B2FDB80}" type="pres">
      <dgm:prSet presAssocID="{374AA82E-6C41-4A82-AC18-6DEA9898B0D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BF3D5D-9888-4532-906F-DAC71576136B}" type="pres">
      <dgm:prSet presAssocID="{374AA82E-6C41-4A82-AC18-6DEA9898B0D7}" presName="spNode" presStyleCnt="0"/>
      <dgm:spPr/>
    </dgm:pt>
    <dgm:pt modelId="{8BE28B41-34E2-4947-9656-622B8075E661}" type="pres">
      <dgm:prSet presAssocID="{EED86E71-3F2B-4CB6-AACB-59381C97E520}" presName="sibTrans" presStyleLbl="sibTrans1D1" presStyleIdx="3" presStyleCnt="4"/>
      <dgm:spPr/>
      <dgm:t>
        <a:bodyPr/>
        <a:lstStyle/>
        <a:p>
          <a:endParaRPr lang="es-ES"/>
        </a:p>
      </dgm:t>
    </dgm:pt>
  </dgm:ptLst>
  <dgm:cxnLst>
    <dgm:cxn modelId="{8FB86869-A5AB-4457-A259-AF52C772B2EA}" type="presOf" srcId="{D04E69C1-8509-4D9B-B8CD-CB271BE34C40}" destId="{34BBE58C-146E-45C9-8085-EC782BDCEE04}" srcOrd="0" destOrd="0" presId="urn:microsoft.com/office/officeart/2005/8/layout/cycle5"/>
    <dgm:cxn modelId="{7431C06A-7070-41B9-B862-86C69E8676DB}" type="presOf" srcId="{374AA82E-6C41-4A82-AC18-6DEA9898B0D7}" destId="{4467A175-DD60-4977-A904-125D6B2FDB80}" srcOrd="0" destOrd="0" presId="urn:microsoft.com/office/officeart/2005/8/layout/cycle5"/>
    <dgm:cxn modelId="{411D8D01-5E38-49E5-93EA-BEB523F9295E}" type="presOf" srcId="{60A2E7BB-1705-4B9C-93CA-4412687F42F1}" destId="{14ECF0E2-7050-4F75-847D-2D021D267C0C}" srcOrd="0" destOrd="0" presId="urn:microsoft.com/office/officeart/2005/8/layout/cycle5"/>
    <dgm:cxn modelId="{21640DAE-CC7D-4799-9888-FBA7202F175C}" srcId="{D04E69C1-8509-4D9B-B8CD-CB271BE34C40}" destId="{5682C41C-7D68-4B4E-ABC2-174A9D0138FF}" srcOrd="2" destOrd="0" parTransId="{A08E395D-1738-445E-A42B-2ED776B2E2DD}" sibTransId="{60A2E7BB-1705-4B9C-93CA-4412687F42F1}"/>
    <dgm:cxn modelId="{5893DBB3-E5AE-4C9B-A2E2-CB1D1FB352B1}" type="presOf" srcId="{E92FCBF4-095D-4544-9EF4-F5B98657CBB1}" destId="{615BB745-1372-40CD-9CA7-5BDD9CED8175}" srcOrd="0" destOrd="0" presId="urn:microsoft.com/office/officeart/2005/8/layout/cycle5"/>
    <dgm:cxn modelId="{26095431-BDE2-42D0-9671-0A4FE95DDF9D}" srcId="{D04E69C1-8509-4D9B-B8CD-CB271BE34C40}" destId="{374AA82E-6C41-4A82-AC18-6DEA9898B0D7}" srcOrd="3" destOrd="0" parTransId="{9874D6E2-D02B-48F3-9B26-23723C0BE798}" sibTransId="{EED86E71-3F2B-4CB6-AACB-59381C97E520}"/>
    <dgm:cxn modelId="{2FBC8DEC-02C7-4728-99CE-A090FD12FA49}" type="presOf" srcId="{EED86E71-3F2B-4CB6-AACB-59381C97E520}" destId="{8BE28B41-34E2-4947-9656-622B8075E661}" srcOrd="0" destOrd="0" presId="urn:microsoft.com/office/officeart/2005/8/layout/cycle5"/>
    <dgm:cxn modelId="{0D74C7E2-F05E-4A10-AF31-7673BB4C7E80}" type="presOf" srcId="{5682C41C-7D68-4B4E-ABC2-174A9D0138FF}" destId="{304D8FFA-1202-486D-932C-B3E1BB475762}" srcOrd="0" destOrd="0" presId="urn:microsoft.com/office/officeart/2005/8/layout/cycle5"/>
    <dgm:cxn modelId="{FA07388B-0DD6-471E-9ECE-405354FF1E14}" type="presOf" srcId="{B4B0FF5B-A547-4144-BDCA-D1665D62E4BF}" destId="{33A3B047-A223-408F-B305-D7A3B1A263A7}" srcOrd="0" destOrd="0" presId="urn:microsoft.com/office/officeart/2005/8/layout/cycle5"/>
    <dgm:cxn modelId="{D7377F77-B551-4165-BDF4-9BDBB6E78DC9}" srcId="{D04E69C1-8509-4D9B-B8CD-CB271BE34C40}" destId="{CC19FC6A-69CD-460C-A90C-06FFE66B5BA4}" srcOrd="1" destOrd="0" parTransId="{D7BD2EA8-B1A5-4C53-BD94-2804C92D622C}" sibTransId="{B4B0FF5B-A547-4144-BDCA-D1665D62E4BF}"/>
    <dgm:cxn modelId="{38261AB1-CD6B-49ED-AC9E-BBF6C84B99A5}" srcId="{D04E69C1-8509-4D9B-B8CD-CB271BE34C40}" destId="{C36A7C9B-0204-448A-B987-E67376AD9C5B}" srcOrd="0" destOrd="0" parTransId="{AE9A4839-FF95-4749-9168-EE9F0B44D4B4}" sibTransId="{E92FCBF4-095D-4544-9EF4-F5B98657CBB1}"/>
    <dgm:cxn modelId="{DF176190-DFEC-4F55-8845-FEEBE0FBFC95}" type="presOf" srcId="{C36A7C9B-0204-448A-B987-E67376AD9C5B}" destId="{49198701-3897-4677-A658-EBED51433E3B}" srcOrd="0" destOrd="0" presId="urn:microsoft.com/office/officeart/2005/8/layout/cycle5"/>
    <dgm:cxn modelId="{2CDA5050-6E06-46B9-9783-ADA17A826AE7}" type="presOf" srcId="{CC19FC6A-69CD-460C-A90C-06FFE66B5BA4}" destId="{6A92053A-C830-4552-8F44-50BE9D160202}" srcOrd="0" destOrd="0" presId="urn:microsoft.com/office/officeart/2005/8/layout/cycle5"/>
    <dgm:cxn modelId="{0FD44494-C629-4F25-AEFB-DE979CB0420D}" type="presParOf" srcId="{34BBE58C-146E-45C9-8085-EC782BDCEE04}" destId="{49198701-3897-4677-A658-EBED51433E3B}" srcOrd="0" destOrd="0" presId="urn:microsoft.com/office/officeart/2005/8/layout/cycle5"/>
    <dgm:cxn modelId="{A16356F9-F6CC-4A8D-B56D-F02B79C0434A}" type="presParOf" srcId="{34BBE58C-146E-45C9-8085-EC782BDCEE04}" destId="{18267E11-786C-4CBA-B06B-CE9AF97B320F}" srcOrd="1" destOrd="0" presId="urn:microsoft.com/office/officeart/2005/8/layout/cycle5"/>
    <dgm:cxn modelId="{242087ED-4330-4DDC-907B-A8C26D055318}" type="presParOf" srcId="{34BBE58C-146E-45C9-8085-EC782BDCEE04}" destId="{615BB745-1372-40CD-9CA7-5BDD9CED8175}" srcOrd="2" destOrd="0" presId="urn:microsoft.com/office/officeart/2005/8/layout/cycle5"/>
    <dgm:cxn modelId="{78766E76-4E32-479F-BE4A-424CA4473E7E}" type="presParOf" srcId="{34BBE58C-146E-45C9-8085-EC782BDCEE04}" destId="{6A92053A-C830-4552-8F44-50BE9D160202}" srcOrd="3" destOrd="0" presId="urn:microsoft.com/office/officeart/2005/8/layout/cycle5"/>
    <dgm:cxn modelId="{085C189B-22AD-4006-BF66-61C3A821478D}" type="presParOf" srcId="{34BBE58C-146E-45C9-8085-EC782BDCEE04}" destId="{8F6E6EEA-126F-44E5-9408-F8F0E53B0922}" srcOrd="4" destOrd="0" presId="urn:microsoft.com/office/officeart/2005/8/layout/cycle5"/>
    <dgm:cxn modelId="{40392E0C-7821-4CA9-B12E-17E052E4AE29}" type="presParOf" srcId="{34BBE58C-146E-45C9-8085-EC782BDCEE04}" destId="{33A3B047-A223-408F-B305-D7A3B1A263A7}" srcOrd="5" destOrd="0" presId="urn:microsoft.com/office/officeart/2005/8/layout/cycle5"/>
    <dgm:cxn modelId="{6B19CB5B-A3BD-4D2F-9121-16A24CE07223}" type="presParOf" srcId="{34BBE58C-146E-45C9-8085-EC782BDCEE04}" destId="{304D8FFA-1202-486D-932C-B3E1BB475762}" srcOrd="6" destOrd="0" presId="urn:microsoft.com/office/officeart/2005/8/layout/cycle5"/>
    <dgm:cxn modelId="{FC6668D9-12D3-4CB2-8642-3026734F5239}" type="presParOf" srcId="{34BBE58C-146E-45C9-8085-EC782BDCEE04}" destId="{46FE9C6B-3466-4639-8389-426729681448}" srcOrd="7" destOrd="0" presId="urn:microsoft.com/office/officeart/2005/8/layout/cycle5"/>
    <dgm:cxn modelId="{A6E2386A-3F97-4ACD-80B4-5EA0FA9079CA}" type="presParOf" srcId="{34BBE58C-146E-45C9-8085-EC782BDCEE04}" destId="{14ECF0E2-7050-4F75-847D-2D021D267C0C}" srcOrd="8" destOrd="0" presId="urn:microsoft.com/office/officeart/2005/8/layout/cycle5"/>
    <dgm:cxn modelId="{D83B949C-603C-404E-A138-5D50745B9675}" type="presParOf" srcId="{34BBE58C-146E-45C9-8085-EC782BDCEE04}" destId="{4467A175-DD60-4977-A904-125D6B2FDB80}" srcOrd="9" destOrd="0" presId="urn:microsoft.com/office/officeart/2005/8/layout/cycle5"/>
    <dgm:cxn modelId="{D16F79A8-7939-40BF-BBE9-DE4925290E4A}" type="presParOf" srcId="{34BBE58C-146E-45C9-8085-EC782BDCEE04}" destId="{8FBF3D5D-9888-4532-906F-DAC71576136B}" srcOrd="10" destOrd="0" presId="urn:microsoft.com/office/officeart/2005/8/layout/cycle5"/>
    <dgm:cxn modelId="{51793293-CFC8-49E4-9461-D5B50857CB6D}" type="presParOf" srcId="{34BBE58C-146E-45C9-8085-EC782BDCEE04}" destId="{8BE28B41-34E2-4947-9656-622B8075E661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849135-4C37-4235-A893-ECA54E4FD5CA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C63504B-6E11-4A34-9A5F-73F046C7AE61}">
      <dgm:prSet phldrT="[Texto]" custT="1"/>
      <dgm:spPr/>
      <dgm:t>
        <a:bodyPr/>
        <a:lstStyle/>
        <a:p>
          <a:pPr algn="ctr"/>
          <a:r>
            <a:rPr lang="es-ES" sz="1600">
              <a:latin typeface="+mn-lt"/>
              <a:cs typeface="Times New Roman" pitchFamily="18" charset="0"/>
            </a:rPr>
            <a:t>Geográficos</a:t>
          </a:r>
        </a:p>
      </dgm:t>
    </dgm:pt>
    <dgm:pt modelId="{538CD4D4-8A35-4A7C-9682-C912709B0F0A}" type="parTrans" cxnId="{CF5BBB7D-1A85-400C-AEF3-D72477FAFA1E}">
      <dgm:prSet/>
      <dgm:spPr/>
      <dgm:t>
        <a:bodyPr/>
        <a:lstStyle/>
        <a:p>
          <a:pPr algn="l"/>
          <a:endParaRPr lang="es-ES" sz="1800">
            <a:latin typeface="+mn-lt"/>
            <a:cs typeface="Times New Roman" pitchFamily="18" charset="0"/>
          </a:endParaRPr>
        </a:p>
      </dgm:t>
    </dgm:pt>
    <dgm:pt modelId="{24D90667-D5C3-4386-A0D5-6A422AD7A26E}" type="sibTrans" cxnId="{CF5BBB7D-1A85-400C-AEF3-D72477FAFA1E}">
      <dgm:prSet/>
      <dgm:spPr/>
      <dgm:t>
        <a:bodyPr/>
        <a:lstStyle/>
        <a:p>
          <a:pPr algn="l"/>
          <a:endParaRPr lang="es-ES" sz="1800">
            <a:latin typeface="+mn-lt"/>
            <a:cs typeface="Times New Roman" pitchFamily="18" charset="0"/>
          </a:endParaRPr>
        </a:p>
      </dgm:t>
    </dgm:pt>
    <dgm:pt modelId="{312A170C-ED72-4616-881B-F9DBE437FE29}">
      <dgm:prSet phldrT="[Texto]" custT="1"/>
      <dgm:spPr/>
      <dgm:t>
        <a:bodyPr/>
        <a:lstStyle/>
        <a:p>
          <a:pPr algn="l"/>
          <a:r>
            <a:rPr lang="es-ES" sz="1800">
              <a:latin typeface="+mn-lt"/>
              <a:cs typeface="Times New Roman" pitchFamily="18" charset="0"/>
            </a:rPr>
            <a:t>PROVINCIA - Pichincha</a:t>
          </a:r>
        </a:p>
      </dgm:t>
    </dgm:pt>
    <dgm:pt modelId="{48ECE485-DE56-4020-86C1-4D0411B1BE7C}" type="parTrans" cxnId="{AD66CA93-20B3-42B7-B291-A81F31FA60B6}">
      <dgm:prSet/>
      <dgm:spPr/>
      <dgm:t>
        <a:bodyPr/>
        <a:lstStyle/>
        <a:p>
          <a:pPr algn="l"/>
          <a:endParaRPr lang="es-ES" sz="1800">
            <a:latin typeface="+mn-lt"/>
            <a:cs typeface="Times New Roman" pitchFamily="18" charset="0"/>
          </a:endParaRPr>
        </a:p>
      </dgm:t>
    </dgm:pt>
    <dgm:pt modelId="{E9F1D27A-0A82-4B8D-B2AB-78FD566EF783}" type="sibTrans" cxnId="{AD66CA93-20B3-42B7-B291-A81F31FA60B6}">
      <dgm:prSet/>
      <dgm:spPr/>
      <dgm:t>
        <a:bodyPr/>
        <a:lstStyle/>
        <a:p>
          <a:pPr algn="l"/>
          <a:endParaRPr lang="es-ES" sz="1800">
            <a:latin typeface="+mn-lt"/>
            <a:cs typeface="Times New Roman" pitchFamily="18" charset="0"/>
          </a:endParaRPr>
        </a:p>
      </dgm:t>
    </dgm:pt>
    <dgm:pt modelId="{893F06BE-46C5-4F8C-9B78-CB94813E03F3}">
      <dgm:prSet phldrT="[Texto]" custT="1"/>
      <dgm:spPr/>
      <dgm:t>
        <a:bodyPr/>
        <a:lstStyle/>
        <a:p>
          <a:pPr algn="ctr"/>
          <a:r>
            <a:rPr lang="es-ES" sz="1600">
              <a:latin typeface="+mn-lt"/>
              <a:cs typeface="Times New Roman" pitchFamily="18" charset="0"/>
            </a:rPr>
            <a:t>Demográficos</a:t>
          </a:r>
        </a:p>
      </dgm:t>
    </dgm:pt>
    <dgm:pt modelId="{08D01FC4-9843-4F52-A4BB-662C0E10C8BA}" type="parTrans" cxnId="{8A7F48DE-7AAD-465F-83AC-E092925A4D8B}">
      <dgm:prSet/>
      <dgm:spPr/>
      <dgm:t>
        <a:bodyPr/>
        <a:lstStyle/>
        <a:p>
          <a:pPr algn="l"/>
          <a:endParaRPr lang="es-ES" sz="1800">
            <a:latin typeface="+mn-lt"/>
            <a:cs typeface="Times New Roman" pitchFamily="18" charset="0"/>
          </a:endParaRPr>
        </a:p>
      </dgm:t>
    </dgm:pt>
    <dgm:pt modelId="{FB0FF46D-9CD1-4744-A440-688FB54EDC0A}" type="sibTrans" cxnId="{8A7F48DE-7AAD-465F-83AC-E092925A4D8B}">
      <dgm:prSet/>
      <dgm:spPr/>
      <dgm:t>
        <a:bodyPr/>
        <a:lstStyle/>
        <a:p>
          <a:pPr algn="l"/>
          <a:endParaRPr lang="es-ES" sz="1800">
            <a:latin typeface="+mn-lt"/>
            <a:cs typeface="Times New Roman" pitchFamily="18" charset="0"/>
          </a:endParaRPr>
        </a:p>
      </dgm:t>
    </dgm:pt>
    <dgm:pt modelId="{0AE7D4C1-CB2A-4D49-80DF-858F3C16FC50}">
      <dgm:prSet phldrT="[Texto]" custT="1"/>
      <dgm:spPr/>
      <dgm:t>
        <a:bodyPr/>
        <a:lstStyle/>
        <a:p>
          <a:pPr algn="l"/>
          <a:r>
            <a:rPr lang="es-ES" sz="1800">
              <a:latin typeface="+mn-lt"/>
              <a:cs typeface="Times New Roman" pitchFamily="18" charset="0"/>
            </a:rPr>
            <a:t>SEXO - Masculino y Femenino</a:t>
          </a:r>
        </a:p>
      </dgm:t>
    </dgm:pt>
    <dgm:pt modelId="{C9A77555-4824-4905-A188-BCCE6759B61D}" type="parTrans" cxnId="{2EBAC493-FD73-4C8C-AF21-3F52BB57CCAE}">
      <dgm:prSet/>
      <dgm:spPr/>
      <dgm:t>
        <a:bodyPr/>
        <a:lstStyle/>
        <a:p>
          <a:pPr algn="l"/>
          <a:endParaRPr lang="es-ES" sz="1800">
            <a:latin typeface="+mn-lt"/>
            <a:cs typeface="Times New Roman" pitchFamily="18" charset="0"/>
          </a:endParaRPr>
        </a:p>
      </dgm:t>
    </dgm:pt>
    <dgm:pt modelId="{DC9CD9F5-0CF6-40E8-B31B-02B4DB091A0D}" type="sibTrans" cxnId="{2EBAC493-FD73-4C8C-AF21-3F52BB57CCAE}">
      <dgm:prSet/>
      <dgm:spPr/>
      <dgm:t>
        <a:bodyPr/>
        <a:lstStyle/>
        <a:p>
          <a:pPr algn="l"/>
          <a:endParaRPr lang="es-ES" sz="1800">
            <a:latin typeface="+mn-lt"/>
            <a:cs typeface="Times New Roman" pitchFamily="18" charset="0"/>
          </a:endParaRPr>
        </a:p>
      </dgm:t>
    </dgm:pt>
    <dgm:pt modelId="{9D853EDC-4D49-4120-9258-E113AC305E99}">
      <dgm:prSet phldrT="[Texto]" custT="1"/>
      <dgm:spPr/>
      <dgm:t>
        <a:bodyPr/>
        <a:lstStyle/>
        <a:p>
          <a:pPr algn="ctr"/>
          <a:r>
            <a:rPr lang="es-ES" sz="1600">
              <a:latin typeface="+mn-lt"/>
              <a:cs typeface="Times New Roman" pitchFamily="18" charset="0"/>
            </a:rPr>
            <a:t>Psicográficos</a:t>
          </a:r>
        </a:p>
      </dgm:t>
    </dgm:pt>
    <dgm:pt modelId="{D8BEC8EB-AA2D-4AB5-978E-2175C389537D}" type="parTrans" cxnId="{BEA47DAF-947F-427E-BA5A-94233E673193}">
      <dgm:prSet/>
      <dgm:spPr/>
      <dgm:t>
        <a:bodyPr/>
        <a:lstStyle/>
        <a:p>
          <a:pPr algn="l"/>
          <a:endParaRPr lang="es-ES" sz="1800">
            <a:latin typeface="+mn-lt"/>
            <a:cs typeface="Times New Roman" pitchFamily="18" charset="0"/>
          </a:endParaRPr>
        </a:p>
      </dgm:t>
    </dgm:pt>
    <dgm:pt modelId="{9948F5FD-2947-44F3-BB19-174C55F92368}" type="sibTrans" cxnId="{BEA47DAF-947F-427E-BA5A-94233E673193}">
      <dgm:prSet/>
      <dgm:spPr/>
      <dgm:t>
        <a:bodyPr/>
        <a:lstStyle/>
        <a:p>
          <a:pPr algn="l"/>
          <a:endParaRPr lang="es-ES" sz="1800">
            <a:latin typeface="+mn-lt"/>
            <a:cs typeface="Times New Roman" pitchFamily="18" charset="0"/>
          </a:endParaRPr>
        </a:p>
      </dgm:t>
    </dgm:pt>
    <dgm:pt modelId="{A8E8CE8E-EFD1-4AC5-B82C-590A1D6B9187}">
      <dgm:prSet phldrT="[Texto]" custT="1"/>
      <dgm:spPr/>
      <dgm:t>
        <a:bodyPr/>
        <a:lstStyle/>
        <a:p>
          <a:pPr algn="l"/>
          <a:r>
            <a:rPr lang="es-ES" sz="1800">
              <a:latin typeface="+mn-lt"/>
              <a:cs typeface="Times New Roman" pitchFamily="18" charset="0"/>
            </a:rPr>
            <a:t>ESTILOS DE VIDA - Búsqueda de recuperación en la salud</a:t>
          </a:r>
        </a:p>
      </dgm:t>
    </dgm:pt>
    <dgm:pt modelId="{72BC11F4-E993-4EA7-A145-3D4C86BC5912}" type="parTrans" cxnId="{A22B99EE-947A-4B1C-9772-6FC40884D3EF}">
      <dgm:prSet/>
      <dgm:spPr/>
      <dgm:t>
        <a:bodyPr/>
        <a:lstStyle/>
        <a:p>
          <a:pPr algn="l"/>
          <a:endParaRPr lang="es-ES" sz="1800">
            <a:latin typeface="+mn-lt"/>
            <a:cs typeface="Times New Roman" pitchFamily="18" charset="0"/>
          </a:endParaRPr>
        </a:p>
      </dgm:t>
    </dgm:pt>
    <dgm:pt modelId="{7756787B-1E6A-4FF8-ACCA-CD3BDB4929E2}" type="sibTrans" cxnId="{A22B99EE-947A-4B1C-9772-6FC40884D3EF}">
      <dgm:prSet/>
      <dgm:spPr/>
      <dgm:t>
        <a:bodyPr/>
        <a:lstStyle/>
        <a:p>
          <a:pPr algn="l"/>
          <a:endParaRPr lang="es-ES" sz="1800">
            <a:latin typeface="+mn-lt"/>
            <a:cs typeface="Times New Roman" pitchFamily="18" charset="0"/>
          </a:endParaRPr>
        </a:p>
      </dgm:t>
    </dgm:pt>
    <dgm:pt modelId="{B67374B6-6EB8-4D32-8A13-0956BD81E951}">
      <dgm:prSet phldrT="[Texto]" custT="1"/>
      <dgm:spPr/>
      <dgm:t>
        <a:bodyPr/>
        <a:lstStyle/>
        <a:p>
          <a:pPr algn="l"/>
          <a:r>
            <a:rPr lang="es-ES" sz="1800">
              <a:latin typeface="+mn-lt"/>
              <a:cs typeface="Times New Roman" pitchFamily="18" charset="0"/>
            </a:rPr>
            <a:t>CIUDAD - Quito</a:t>
          </a:r>
        </a:p>
      </dgm:t>
    </dgm:pt>
    <dgm:pt modelId="{56418C6E-E482-4C83-8A0D-E499F4BF047C}" type="parTrans" cxnId="{BDBBFF23-39A8-4634-81DA-8A7F1BE311B9}">
      <dgm:prSet/>
      <dgm:spPr/>
      <dgm:t>
        <a:bodyPr/>
        <a:lstStyle/>
        <a:p>
          <a:pPr algn="l"/>
          <a:endParaRPr lang="es-ES" sz="1800">
            <a:latin typeface="+mn-lt"/>
            <a:cs typeface="Times New Roman" pitchFamily="18" charset="0"/>
          </a:endParaRPr>
        </a:p>
      </dgm:t>
    </dgm:pt>
    <dgm:pt modelId="{958AE464-44E4-479D-BF77-3CC8502A7364}" type="sibTrans" cxnId="{BDBBFF23-39A8-4634-81DA-8A7F1BE311B9}">
      <dgm:prSet/>
      <dgm:spPr/>
      <dgm:t>
        <a:bodyPr/>
        <a:lstStyle/>
        <a:p>
          <a:pPr algn="l"/>
          <a:endParaRPr lang="es-ES" sz="1800">
            <a:latin typeface="+mn-lt"/>
            <a:cs typeface="Times New Roman" pitchFamily="18" charset="0"/>
          </a:endParaRPr>
        </a:p>
      </dgm:t>
    </dgm:pt>
    <dgm:pt modelId="{84013161-D1A9-459F-8E96-6954D399EB3E}">
      <dgm:prSet phldrT="[Texto]" custT="1"/>
      <dgm:spPr/>
      <dgm:t>
        <a:bodyPr/>
        <a:lstStyle/>
        <a:p>
          <a:pPr algn="l"/>
          <a:r>
            <a:rPr lang="es-ES" sz="1800">
              <a:latin typeface="+mn-lt"/>
              <a:cs typeface="Times New Roman" pitchFamily="18" charset="0"/>
            </a:rPr>
            <a:t>PARROQUIA - Amaguaña</a:t>
          </a:r>
        </a:p>
      </dgm:t>
    </dgm:pt>
    <dgm:pt modelId="{4BDBA574-EB60-4818-BC64-4125B29B98C3}" type="parTrans" cxnId="{0C83C249-B0E4-4536-ADAD-A2C6FEA25B42}">
      <dgm:prSet/>
      <dgm:spPr/>
      <dgm:t>
        <a:bodyPr/>
        <a:lstStyle/>
        <a:p>
          <a:pPr algn="l"/>
          <a:endParaRPr lang="es-ES" sz="1800">
            <a:latin typeface="+mn-lt"/>
            <a:cs typeface="Times New Roman" pitchFamily="18" charset="0"/>
          </a:endParaRPr>
        </a:p>
      </dgm:t>
    </dgm:pt>
    <dgm:pt modelId="{5780E8A2-4CD2-4608-A35B-CD347C9363F4}" type="sibTrans" cxnId="{0C83C249-B0E4-4536-ADAD-A2C6FEA25B42}">
      <dgm:prSet/>
      <dgm:spPr/>
      <dgm:t>
        <a:bodyPr/>
        <a:lstStyle/>
        <a:p>
          <a:pPr algn="l"/>
          <a:endParaRPr lang="es-ES" sz="1800">
            <a:latin typeface="+mn-lt"/>
            <a:cs typeface="Times New Roman" pitchFamily="18" charset="0"/>
          </a:endParaRPr>
        </a:p>
      </dgm:t>
    </dgm:pt>
    <dgm:pt modelId="{C269C918-5A4F-4599-AE0C-4FAF17ED5F1B}">
      <dgm:prSet phldrT="[Texto]" custT="1"/>
      <dgm:spPr/>
      <dgm:t>
        <a:bodyPr/>
        <a:lstStyle/>
        <a:p>
          <a:pPr algn="l"/>
          <a:r>
            <a:rPr lang="es-ES" sz="1800" dirty="0">
              <a:latin typeface="+mn-lt"/>
              <a:cs typeface="Times New Roman" pitchFamily="18" charset="0"/>
            </a:rPr>
            <a:t>CLASE SOCIAL </a:t>
          </a:r>
          <a:r>
            <a:rPr lang="es-ES" sz="1800" dirty="0" smtClean="0">
              <a:latin typeface="+mn-lt"/>
              <a:cs typeface="Times New Roman" pitchFamily="18" charset="0"/>
            </a:rPr>
            <a:t>– Media baja </a:t>
          </a:r>
          <a:endParaRPr lang="es-ES" sz="1800" dirty="0">
            <a:latin typeface="+mn-lt"/>
            <a:cs typeface="Times New Roman" pitchFamily="18" charset="0"/>
          </a:endParaRPr>
        </a:p>
      </dgm:t>
    </dgm:pt>
    <dgm:pt modelId="{9903743A-AB1A-43C1-9B4B-522880BB5B52}" type="parTrans" cxnId="{4A8FDAE0-BF38-40F2-8866-957D27821B18}">
      <dgm:prSet/>
      <dgm:spPr/>
      <dgm:t>
        <a:bodyPr/>
        <a:lstStyle/>
        <a:p>
          <a:pPr algn="l"/>
          <a:endParaRPr lang="es-ES" sz="1800">
            <a:latin typeface="+mn-lt"/>
            <a:cs typeface="Times New Roman" pitchFamily="18" charset="0"/>
          </a:endParaRPr>
        </a:p>
      </dgm:t>
    </dgm:pt>
    <dgm:pt modelId="{B51A9453-88A2-4ABF-9E42-D708EE2CAC2C}" type="sibTrans" cxnId="{4A8FDAE0-BF38-40F2-8866-957D27821B18}">
      <dgm:prSet/>
      <dgm:spPr/>
      <dgm:t>
        <a:bodyPr/>
        <a:lstStyle/>
        <a:p>
          <a:pPr algn="l"/>
          <a:endParaRPr lang="es-ES" sz="1800">
            <a:latin typeface="+mn-lt"/>
            <a:cs typeface="Times New Roman" pitchFamily="18" charset="0"/>
          </a:endParaRPr>
        </a:p>
      </dgm:t>
    </dgm:pt>
    <dgm:pt modelId="{20A66EFE-67D6-4CE8-AA71-BD2464F195AB}">
      <dgm:prSet phldrT="[Texto]" custT="1"/>
      <dgm:spPr/>
      <dgm:t>
        <a:bodyPr/>
        <a:lstStyle/>
        <a:p>
          <a:pPr algn="l"/>
          <a:r>
            <a:rPr lang="es-ES" sz="1800">
              <a:latin typeface="+mn-lt"/>
              <a:cs typeface="Times New Roman" pitchFamily="18" charset="0"/>
            </a:rPr>
            <a:t>CICLO DE VIDA - niños, jóvenes y mayores de 18 años</a:t>
          </a:r>
        </a:p>
      </dgm:t>
    </dgm:pt>
    <dgm:pt modelId="{5E5FA54F-AD14-4F1B-AABA-283F9CF98BB5}" type="parTrans" cxnId="{CCE35AE0-2C34-4E09-9BAA-E51F0B8CEB69}">
      <dgm:prSet/>
      <dgm:spPr/>
      <dgm:t>
        <a:bodyPr/>
        <a:lstStyle/>
        <a:p>
          <a:pPr algn="l"/>
          <a:endParaRPr lang="es-ES" sz="1800">
            <a:latin typeface="+mn-lt"/>
            <a:cs typeface="Times New Roman" pitchFamily="18" charset="0"/>
          </a:endParaRPr>
        </a:p>
      </dgm:t>
    </dgm:pt>
    <dgm:pt modelId="{5320CE4B-424F-44DF-A19F-FAD6EE209510}" type="sibTrans" cxnId="{CCE35AE0-2C34-4E09-9BAA-E51F0B8CEB69}">
      <dgm:prSet/>
      <dgm:spPr/>
      <dgm:t>
        <a:bodyPr/>
        <a:lstStyle/>
        <a:p>
          <a:pPr algn="l"/>
          <a:endParaRPr lang="es-ES" sz="1800">
            <a:latin typeface="+mn-lt"/>
            <a:cs typeface="Times New Roman" pitchFamily="18" charset="0"/>
          </a:endParaRPr>
        </a:p>
      </dgm:t>
    </dgm:pt>
    <dgm:pt modelId="{6505792C-06C4-4A42-9C03-EB10331B12D0}" type="pres">
      <dgm:prSet presAssocID="{23849135-4C37-4235-A893-ECA54E4FD5C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A61972C-8469-4B88-9225-2A3070ED9D1A}" type="pres">
      <dgm:prSet presAssocID="{CC63504B-6E11-4A34-9A5F-73F046C7AE61}" presName="composite" presStyleCnt="0"/>
      <dgm:spPr/>
      <dgm:t>
        <a:bodyPr/>
        <a:lstStyle/>
        <a:p>
          <a:endParaRPr lang="es-ES"/>
        </a:p>
      </dgm:t>
    </dgm:pt>
    <dgm:pt modelId="{6D85491A-5455-4AEF-B4BC-8DF87E512891}" type="pres">
      <dgm:prSet presAssocID="{CC63504B-6E11-4A34-9A5F-73F046C7AE61}" presName="parentText" presStyleLbl="alignNode1" presStyleIdx="0" presStyleCnt="3" custScaleX="11389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3C8EAE-5E8B-4C3A-8BBD-C48552202BD0}" type="pres">
      <dgm:prSet presAssocID="{CC63504B-6E11-4A34-9A5F-73F046C7AE6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33C280-41DE-47D0-A139-798A050ECC63}" type="pres">
      <dgm:prSet presAssocID="{24D90667-D5C3-4386-A0D5-6A422AD7A26E}" presName="sp" presStyleCnt="0"/>
      <dgm:spPr/>
      <dgm:t>
        <a:bodyPr/>
        <a:lstStyle/>
        <a:p>
          <a:endParaRPr lang="es-ES"/>
        </a:p>
      </dgm:t>
    </dgm:pt>
    <dgm:pt modelId="{772A3D7A-A3AE-41E4-8683-492029435D47}" type="pres">
      <dgm:prSet presAssocID="{893F06BE-46C5-4F8C-9B78-CB94813E03F3}" presName="composite" presStyleCnt="0"/>
      <dgm:spPr/>
      <dgm:t>
        <a:bodyPr/>
        <a:lstStyle/>
        <a:p>
          <a:endParaRPr lang="es-ES"/>
        </a:p>
      </dgm:t>
    </dgm:pt>
    <dgm:pt modelId="{2436A809-D6A7-47A5-AA3C-2D138D1F9437}" type="pres">
      <dgm:prSet presAssocID="{893F06BE-46C5-4F8C-9B78-CB94813E03F3}" presName="parentText" presStyleLbl="alignNode1" presStyleIdx="1" presStyleCnt="3" custScaleX="11559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04E2CD-CC37-4D7E-AACB-B0821D23B5E7}" type="pres">
      <dgm:prSet presAssocID="{893F06BE-46C5-4F8C-9B78-CB94813E03F3}" presName="descendantText" presStyleLbl="alignAcc1" presStyleIdx="1" presStyleCnt="3" custLinFactNeighborX="12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236061-DC67-43ED-A9BB-7461121A4A8D}" type="pres">
      <dgm:prSet presAssocID="{FB0FF46D-9CD1-4744-A440-688FB54EDC0A}" presName="sp" presStyleCnt="0"/>
      <dgm:spPr/>
      <dgm:t>
        <a:bodyPr/>
        <a:lstStyle/>
        <a:p>
          <a:endParaRPr lang="es-ES"/>
        </a:p>
      </dgm:t>
    </dgm:pt>
    <dgm:pt modelId="{C5052430-B2D9-43DA-9C4D-2BC81C602F64}" type="pres">
      <dgm:prSet presAssocID="{9D853EDC-4D49-4120-9258-E113AC305E99}" presName="composite" presStyleCnt="0"/>
      <dgm:spPr/>
      <dgm:t>
        <a:bodyPr/>
        <a:lstStyle/>
        <a:p>
          <a:endParaRPr lang="es-ES"/>
        </a:p>
      </dgm:t>
    </dgm:pt>
    <dgm:pt modelId="{FE36CB4D-D84A-4F96-942B-BC38ECB3AE2F}" type="pres">
      <dgm:prSet presAssocID="{9D853EDC-4D49-4120-9258-E113AC305E99}" presName="parentText" presStyleLbl="alignNode1" presStyleIdx="2" presStyleCnt="3" custScaleX="12406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8B9CEB-2064-4F84-9E8E-7A5D59326F7E}" type="pres">
      <dgm:prSet presAssocID="{9D853EDC-4D49-4120-9258-E113AC305E9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EBAC493-FD73-4C8C-AF21-3F52BB57CCAE}" srcId="{893F06BE-46C5-4F8C-9B78-CB94813E03F3}" destId="{0AE7D4C1-CB2A-4D49-80DF-858F3C16FC50}" srcOrd="0" destOrd="0" parTransId="{C9A77555-4824-4905-A188-BCCE6759B61D}" sibTransId="{DC9CD9F5-0CF6-40E8-B31B-02B4DB091A0D}"/>
    <dgm:cxn modelId="{33822100-41E5-4E56-851F-DE21788CCEF9}" type="presOf" srcId="{312A170C-ED72-4616-881B-F9DBE437FE29}" destId="{8C3C8EAE-5E8B-4C3A-8BBD-C48552202BD0}" srcOrd="0" destOrd="0" presId="urn:microsoft.com/office/officeart/2005/8/layout/chevron2"/>
    <dgm:cxn modelId="{1BAABBD9-75D2-44A5-A6B4-6B8B799697A4}" type="presOf" srcId="{23849135-4C37-4235-A893-ECA54E4FD5CA}" destId="{6505792C-06C4-4A42-9C03-EB10331B12D0}" srcOrd="0" destOrd="0" presId="urn:microsoft.com/office/officeart/2005/8/layout/chevron2"/>
    <dgm:cxn modelId="{AD66CA93-20B3-42B7-B291-A81F31FA60B6}" srcId="{CC63504B-6E11-4A34-9A5F-73F046C7AE61}" destId="{312A170C-ED72-4616-881B-F9DBE437FE29}" srcOrd="0" destOrd="0" parTransId="{48ECE485-DE56-4020-86C1-4D0411B1BE7C}" sibTransId="{E9F1D27A-0A82-4B8D-B2AB-78FD566EF783}"/>
    <dgm:cxn modelId="{A22B99EE-947A-4B1C-9772-6FC40884D3EF}" srcId="{9D853EDC-4D49-4120-9258-E113AC305E99}" destId="{A8E8CE8E-EFD1-4AC5-B82C-590A1D6B9187}" srcOrd="0" destOrd="0" parTransId="{72BC11F4-E993-4EA7-A145-3D4C86BC5912}" sibTransId="{7756787B-1E6A-4FF8-ACCA-CD3BDB4929E2}"/>
    <dgm:cxn modelId="{4A8FDAE0-BF38-40F2-8866-957D27821B18}" srcId="{9D853EDC-4D49-4120-9258-E113AC305E99}" destId="{C269C918-5A4F-4599-AE0C-4FAF17ED5F1B}" srcOrd="1" destOrd="0" parTransId="{9903743A-AB1A-43C1-9B4B-522880BB5B52}" sibTransId="{B51A9453-88A2-4ABF-9E42-D708EE2CAC2C}"/>
    <dgm:cxn modelId="{0C83C249-B0E4-4536-ADAD-A2C6FEA25B42}" srcId="{CC63504B-6E11-4A34-9A5F-73F046C7AE61}" destId="{84013161-D1A9-459F-8E96-6954D399EB3E}" srcOrd="2" destOrd="0" parTransId="{4BDBA574-EB60-4818-BC64-4125B29B98C3}" sibTransId="{5780E8A2-4CD2-4608-A35B-CD347C9363F4}"/>
    <dgm:cxn modelId="{B514016C-9AA0-4D2C-9624-6DF7BD507948}" type="presOf" srcId="{C269C918-5A4F-4599-AE0C-4FAF17ED5F1B}" destId="{748B9CEB-2064-4F84-9E8E-7A5D59326F7E}" srcOrd="0" destOrd="1" presId="urn:microsoft.com/office/officeart/2005/8/layout/chevron2"/>
    <dgm:cxn modelId="{5BB0983C-F7A8-471C-92D7-2621A55C7642}" type="presOf" srcId="{B67374B6-6EB8-4D32-8A13-0956BD81E951}" destId="{8C3C8EAE-5E8B-4C3A-8BBD-C48552202BD0}" srcOrd="0" destOrd="1" presId="urn:microsoft.com/office/officeart/2005/8/layout/chevron2"/>
    <dgm:cxn modelId="{B9201D01-4277-44D1-B716-8DD1D1F5D830}" type="presOf" srcId="{84013161-D1A9-459F-8E96-6954D399EB3E}" destId="{8C3C8EAE-5E8B-4C3A-8BBD-C48552202BD0}" srcOrd="0" destOrd="2" presId="urn:microsoft.com/office/officeart/2005/8/layout/chevron2"/>
    <dgm:cxn modelId="{CF5BBB7D-1A85-400C-AEF3-D72477FAFA1E}" srcId="{23849135-4C37-4235-A893-ECA54E4FD5CA}" destId="{CC63504B-6E11-4A34-9A5F-73F046C7AE61}" srcOrd="0" destOrd="0" parTransId="{538CD4D4-8A35-4A7C-9682-C912709B0F0A}" sibTransId="{24D90667-D5C3-4386-A0D5-6A422AD7A26E}"/>
    <dgm:cxn modelId="{46CDA7B6-B6E3-4813-99FA-EAD0BF268A03}" type="presOf" srcId="{893F06BE-46C5-4F8C-9B78-CB94813E03F3}" destId="{2436A809-D6A7-47A5-AA3C-2D138D1F9437}" srcOrd="0" destOrd="0" presId="urn:microsoft.com/office/officeart/2005/8/layout/chevron2"/>
    <dgm:cxn modelId="{8A7F48DE-7AAD-465F-83AC-E092925A4D8B}" srcId="{23849135-4C37-4235-A893-ECA54E4FD5CA}" destId="{893F06BE-46C5-4F8C-9B78-CB94813E03F3}" srcOrd="1" destOrd="0" parTransId="{08D01FC4-9843-4F52-A4BB-662C0E10C8BA}" sibTransId="{FB0FF46D-9CD1-4744-A440-688FB54EDC0A}"/>
    <dgm:cxn modelId="{1F5CBFE4-0039-4E7F-9B04-4069716E3B06}" type="presOf" srcId="{9D853EDC-4D49-4120-9258-E113AC305E99}" destId="{FE36CB4D-D84A-4F96-942B-BC38ECB3AE2F}" srcOrd="0" destOrd="0" presId="urn:microsoft.com/office/officeart/2005/8/layout/chevron2"/>
    <dgm:cxn modelId="{819D9CB3-5614-4FE2-893E-8A18A90E8A9E}" type="presOf" srcId="{0AE7D4C1-CB2A-4D49-80DF-858F3C16FC50}" destId="{3704E2CD-CC37-4D7E-AACB-B0821D23B5E7}" srcOrd="0" destOrd="0" presId="urn:microsoft.com/office/officeart/2005/8/layout/chevron2"/>
    <dgm:cxn modelId="{CCE35AE0-2C34-4E09-9BAA-E51F0B8CEB69}" srcId="{893F06BE-46C5-4F8C-9B78-CB94813E03F3}" destId="{20A66EFE-67D6-4CE8-AA71-BD2464F195AB}" srcOrd="1" destOrd="0" parTransId="{5E5FA54F-AD14-4F1B-AABA-283F9CF98BB5}" sibTransId="{5320CE4B-424F-44DF-A19F-FAD6EE209510}"/>
    <dgm:cxn modelId="{8A5AD964-CEDC-4925-8010-A047654E7B0E}" type="presOf" srcId="{A8E8CE8E-EFD1-4AC5-B82C-590A1D6B9187}" destId="{748B9CEB-2064-4F84-9E8E-7A5D59326F7E}" srcOrd="0" destOrd="0" presId="urn:microsoft.com/office/officeart/2005/8/layout/chevron2"/>
    <dgm:cxn modelId="{98803204-4D60-47B0-A581-6677BEF7D50A}" type="presOf" srcId="{CC63504B-6E11-4A34-9A5F-73F046C7AE61}" destId="{6D85491A-5455-4AEF-B4BC-8DF87E512891}" srcOrd="0" destOrd="0" presId="urn:microsoft.com/office/officeart/2005/8/layout/chevron2"/>
    <dgm:cxn modelId="{DEEB9E16-C2C7-4739-A64D-E14C68D08594}" type="presOf" srcId="{20A66EFE-67D6-4CE8-AA71-BD2464F195AB}" destId="{3704E2CD-CC37-4D7E-AACB-B0821D23B5E7}" srcOrd="0" destOrd="1" presId="urn:microsoft.com/office/officeart/2005/8/layout/chevron2"/>
    <dgm:cxn modelId="{BEA47DAF-947F-427E-BA5A-94233E673193}" srcId="{23849135-4C37-4235-A893-ECA54E4FD5CA}" destId="{9D853EDC-4D49-4120-9258-E113AC305E99}" srcOrd="2" destOrd="0" parTransId="{D8BEC8EB-AA2D-4AB5-978E-2175C389537D}" sibTransId="{9948F5FD-2947-44F3-BB19-174C55F92368}"/>
    <dgm:cxn modelId="{BDBBFF23-39A8-4634-81DA-8A7F1BE311B9}" srcId="{CC63504B-6E11-4A34-9A5F-73F046C7AE61}" destId="{B67374B6-6EB8-4D32-8A13-0956BD81E951}" srcOrd="1" destOrd="0" parTransId="{56418C6E-E482-4C83-8A0D-E499F4BF047C}" sibTransId="{958AE464-44E4-479D-BF77-3CC8502A7364}"/>
    <dgm:cxn modelId="{3ADEF79D-2DFF-46A7-A647-C2CAE267075B}" type="presParOf" srcId="{6505792C-06C4-4A42-9C03-EB10331B12D0}" destId="{BA61972C-8469-4B88-9225-2A3070ED9D1A}" srcOrd="0" destOrd="0" presId="urn:microsoft.com/office/officeart/2005/8/layout/chevron2"/>
    <dgm:cxn modelId="{E3A496DB-8FBD-4125-A37E-B6A666D1573C}" type="presParOf" srcId="{BA61972C-8469-4B88-9225-2A3070ED9D1A}" destId="{6D85491A-5455-4AEF-B4BC-8DF87E512891}" srcOrd="0" destOrd="0" presId="urn:microsoft.com/office/officeart/2005/8/layout/chevron2"/>
    <dgm:cxn modelId="{C5E08225-0F94-446F-A72B-C7A9478A6D29}" type="presParOf" srcId="{BA61972C-8469-4B88-9225-2A3070ED9D1A}" destId="{8C3C8EAE-5E8B-4C3A-8BBD-C48552202BD0}" srcOrd="1" destOrd="0" presId="urn:microsoft.com/office/officeart/2005/8/layout/chevron2"/>
    <dgm:cxn modelId="{CFDDC6BC-D0C2-4A74-ABCB-8FA1F3FE331C}" type="presParOf" srcId="{6505792C-06C4-4A42-9C03-EB10331B12D0}" destId="{BF33C280-41DE-47D0-A139-798A050ECC63}" srcOrd="1" destOrd="0" presId="urn:microsoft.com/office/officeart/2005/8/layout/chevron2"/>
    <dgm:cxn modelId="{54B2D2BF-3A9F-41E9-AA3A-B1D4FE5E7BBB}" type="presParOf" srcId="{6505792C-06C4-4A42-9C03-EB10331B12D0}" destId="{772A3D7A-A3AE-41E4-8683-492029435D47}" srcOrd="2" destOrd="0" presId="urn:microsoft.com/office/officeart/2005/8/layout/chevron2"/>
    <dgm:cxn modelId="{90CB9E00-714B-41E9-8877-8970C1AD639C}" type="presParOf" srcId="{772A3D7A-A3AE-41E4-8683-492029435D47}" destId="{2436A809-D6A7-47A5-AA3C-2D138D1F9437}" srcOrd="0" destOrd="0" presId="urn:microsoft.com/office/officeart/2005/8/layout/chevron2"/>
    <dgm:cxn modelId="{A1E682E2-0965-4EF7-95B9-9F5BEF3B8229}" type="presParOf" srcId="{772A3D7A-A3AE-41E4-8683-492029435D47}" destId="{3704E2CD-CC37-4D7E-AACB-B0821D23B5E7}" srcOrd="1" destOrd="0" presId="urn:microsoft.com/office/officeart/2005/8/layout/chevron2"/>
    <dgm:cxn modelId="{7C7BDF9E-D143-4C0B-BCC5-C51AFC908149}" type="presParOf" srcId="{6505792C-06C4-4A42-9C03-EB10331B12D0}" destId="{A2236061-DC67-43ED-A9BB-7461121A4A8D}" srcOrd="3" destOrd="0" presId="urn:microsoft.com/office/officeart/2005/8/layout/chevron2"/>
    <dgm:cxn modelId="{93B14886-8025-479F-AE0C-92BF3DAE73A7}" type="presParOf" srcId="{6505792C-06C4-4A42-9C03-EB10331B12D0}" destId="{C5052430-B2D9-43DA-9C4D-2BC81C602F64}" srcOrd="4" destOrd="0" presId="urn:microsoft.com/office/officeart/2005/8/layout/chevron2"/>
    <dgm:cxn modelId="{6135F571-9790-4A0B-A6B0-C95C7ECE1021}" type="presParOf" srcId="{C5052430-B2D9-43DA-9C4D-2BC81C602F64}" destId="{FE36CB4D-D84A-4F96-942B-BC38ECB3AE2F}" srcOrd="0" destOrd="0" presId="urn:microsoft.com/office/officeart/2005/8/layout/chevron2"/>
    <dgm:cxn modelId="{EC118F76-5CCC-47FE-9F31-0A3CE2DDC6D8}" type="presParOf" srcId="{C5052430-B2D9-43DA-9C4D-2BC81C602F64}" destId="{748B9CEB-2064-4F84-9E8E-7A5D59326F7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D98FC5-34A8-440F-AC1D-8A2E837B9A3E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</dgm:pt>
    <dgm:pt modelId="{344F1D38-CE1D-4A80-B054-C810994D2469}">
      <dgm:prSet phldrT="[Texto]"/>
      <dgm:spPr/>
      <dgm:t>
        <a:bodyPr/>
        <a:lstStyle/>
        <a:p>
          <a:r>
            <a:rPr lang="es-EC" dirty="0" smtClean="0"/>
            <a:t>La prueba piloto tiene la característica de llegar a identificar el grado de aceptación (p) del proyecto: Centro de fisioterapia y rehabilitación física, en la Parroquia de Amaguaña, y el grado de no aceptación (q).</a:t>
          </a:r>
          <a:endParaRPr lang="es-ES" dirty="0"/>
        </a:p>
      </dgm:t>
    </dgm:pt>
    <dgm:pt modelId="{F8EFD45B-E14C-4ACE-9D51-FC1E0E156F69}" type="parTrans" cxnId="{9623BFB3-DEFA-473C-BB82-C5039B335987}">
      <dgm:prSet/>
      <dgm:spPr/>
      <dgm:t>
        <a:bodyPr/>
        <a:lstStyle/>
        <a:p>
          <a:endParaRPr lang="es-ES"/>
        </a:p>
      </dgm:t>
    </dgm:pt>
    <dgm:pt modelId="{EF158EEF-8D36-410C-A7D9-87BC4BE8C531}" type="sibTrans" cxnId="{9623BFB3-DEFA-473C-BB82-C5039B335987}">
      <dgm:prSet/>
      <dgm:spPr/>
      <dgm:t>
        <a:bodyPr/>
        <a:lstStyle/>
        <a:p>
          <a:endParaRPr lang="es-ES"/>
        </a:p>
      </dgm:t>
    </dgm:pt>
    <dgm:pt modelId="{B35EA929-FB7F-41AF-8D2B-CA43A80F7B46}">
      <dgm:prSet phldrT="[Texto]"/>
      <dgm:spPr/>
      <dgm:t>
        <a:bodyPr/>
        <a:lstStyle/>
        <a:p>
          <a:r>
            <a:rPr lang="es-EC" i="1" dirty="0" smtClean="0"/>
            <a:t>¿</a:t>
          </a:r>
          <a:r>
            <a:rPr lang="es-EC" dirty="0" smtClean="0"/>
            <a:t>Considera importante que en la Parroquia de Amaguaña se instale un centro de fisioterapia y rehabilitación física con servicio profesional y de calidad</a:t>
          </a:r>
          <a:r>
            <a:rPr lang="es-EC" i="1" dirty="0" smtClean="0"/>
            <a:t>?</a:t>
          </a:r>
        </a:p>
        <a:p>
          <a:r>
            <a:rPr lang="es-EC" b="1" dirty="0" smtClean="0"/>
            <a:t>SI                  NO</a:t>
          </a:r>
          <a:endParaRPr lang="es-ES" dirty="0"/>
        </a:p>
      </dgm:t>
    </dgm:pt>
    <dgm:pt modelId="{E7BC2789-49B1-4C98-BE89-9F54A8BE6A85}" type="parTrans" cxnId="{47C25418-0A29-4734-BB95-2E656513DC9D}">
      <dgm:prSet/>
      <dgm:spPr/>
      <dgm:t>
        <a:bodyPr/>
        <a:lstStyle/>
        <a:p>
          <a:endParaRPr lang="es-ES"/>
        </a:p>
      </dgm:t>
    </dgm:pt>
    <dgm:pt modelId="{F1F0C460-C142-47CC-AA45-FFDBC658DC9E}" type="sibTrans" cxnId="{47C25418-0A29-4734-BB95-2E656513DC9D}">
      <dgm:prSet/>
      <dgm:spPr/>
      <dgm:t>
        <a:bodyPr/>
        <a:lstStyle/>
        <a:p>
          <a:endParaRPr lang="es-ES"/>
        </a:p>
      </dgm:t>
    </dgm:pt>
    <dgm:pt modelId="{E963FF52-8421-4ECC-A477-9B45F9E5547B}" type="pres">
      <dgm:prSet presAssocID="{7DD98FC5-34A8-440F-AC1D-8A2E837B9A3E}" presName="CompostProcess" presStyleCnt="0">
        <dgm:presLayoutVars>
          <dgm:dir/>
          <dgm:resizeHandles val="exact"/>
        </dgm:presLayoutVars>
      </dgm:prSet>
      <dgm:spPr/>
    </dgm:pt>
    <dgm:pt modelId="{69E99AE6-B750-4AAD-9F01-60C0C1B3CE5C}" type="pres">
      <dgm:prSet presAssocID="{7DD98FC5-34A8-440F-AC1D-8A2E837B9A3E}" presName="arrow" presStyleLbl="bgShp" presStyleIdx="0" presStyleCnt="1"/>
      <dgm:spPr/>
    </dgm:pt>
    <dgm:pt modelId="{3B5F605F-715F-42EF-B663-E30EFFD0A548}" type="pres">
      <dgm:prSet presAssocID="{7DD98FC5-34A8-440F-AC1D-8A2E837B9A3E}" presName="linearProcess" presStyleCnt="0"/>
      <dgm:spPr/>
    </dgm:pt>
    <dgm:pt modelId="{4B108935-A4E1-43EA-B273-C08E005EC748}" type="pres">
      <dgm:prSet presAssocID="{344F1D38-CE1D-4A80-B054-C810994D2469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856FEC-3F03-44D6-A2CC-54F3B87FB28D}" type="pres">
      <dgm:prSet presAssocID="{EF158EEF-8D36-410C-A7D9-87BC4BE8C531}" presName="sibTrans" presStyleCnt="0"/>
      <dgm:spPr/>
    </dgm:pt>
    <dgm:pt modelId="{467D3989-FDEF-460E-9F31-55129A2650B8}" type="pres">
      <dgm:prSet presAssocID="{B35EA929-FB7F-41AF-8D2B-CA43A80F7B46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7C25418-0A29-4734-BB95-2E656513DC9D}" srcId="{7DD98FC5-34A8-440F-AC1D-8A2E837B9A3E}" destId="{B35EA929-FB7F-41AF-8D2B-CA43A80F7B46}" srcOrd="1" destOrd="0" parTransId="{E7BC2789-49B1-4C98-BE89-9F54A8BE6A85}" sibTransId="{F1F0C460-C142-47CC-AA45-FFDBC658DC9E}"/>
    <dgm:cxn modelId="{9623BFB3-DEFA-473C-BB82-C5039B335987}" srcId="{7DD98FC5-34A8-440F-AC1D-8A2E837B9A3E}" destId="{344F1D38-CE1D-4A80-B054-C810994D2469}" srcOrd="0" destOrd="0" parTransId="{F8EFD45B-E14C-4ACE-9D51-FC1E0E156F69}" sibTransId="{EF158EEF-8D36-410C-A7D9-87BC4BE8C531}"/>
    <dgm:cxn modelId="{69C203E4-81C0-4EA5-89C1-36527B115A92}" type="presOf" srcId="{7DD98FC5-34A8-440F-AC1D-8A2E837B9A3E}" destId="{E963FF52-8421-4ECC-A477-9B45F9E5547B}" srcOrd="0" destOrd="0" presId="urn:microsoft.com/office/officeart/2005/8/layout/hProcess9"/>
    <dgm:cxn modelId="{EB2A353B-AA1A-4C3D-B6C5-3F248B881656}" type="presOf" srcId="{B35EA929-FB7F-41AF-8D2B-CA43A80F7B46}" destId="{467D3989-FDEF-460E-9F31-55129A2650B8}" srcOrd="0" destOrd="0" presId="urn:microsoft.com/office/officeart/2005/8/layout/hProcess9"/>
    <dgm:cxn modelId="{8FBAD98A-CA7A-4FD5-BE04-EDAB8AD2309A}" type="presOf" srcId="{344F1D38-CE1D-4A80-B054-C810994D2469}" destId="{4B108935-A4E1-43EA-B273-C08E005EC748}" srcOrd="0" destOrd="0" presId="urn:microsoft.com/office/officeart/2005/8/layout/hProcess9"/>
    <dgm:cxn modelId="{99C157E0-8579-4412-B0CD-3EB8D69AB874}" type="presParOf" srcId="{E963FF52-8421-4ECC-A477-9B45F9E5547B}" destId="{69E99AE6-B750-4AAD-9F01-60C0C1B3CE5C}" srcOrd="0" destOrd="0" presId="urn:microsoft.com/office/officeart/2005/8/layout/hProcess9"/>
    <dgm:cxn modelId="{4812A32E-5AC0-4AE1-93B4-9B3E2F9049E1}" type="presParOf" srcId="{E963FF52-8421-4ECC-A477-9B45F9E5547B}" destId="{3B5F605F-715F-42EF-B663-E30EFFD0A548}" srcOrd="1" destOrd="0" presId="urn:microsoft.com/office/officeart/2005/8/layout/hProcess9"/>
    <dgm:cxn modelId="{797AA9DA-6814-4A00-BCCC-28DBB0305F84}" type="presParOf" srcId="{3B5F605F-715F-42EF-B663-E30EFFD0A548}" destId="{4B108935-A4E1-43EA-B273-C08E005EC748}" srcOrd="0" destOrd="0" presId="urn:microsoft.com/office/officeart/2005/8/layout/hProcess9"/>
    <dgm:cxn modelId="{E90777CB-B099-408E-9DC2-C2271BD48DB8}" type="presParOf" srcId="{3B5F605F-715F-42EF-B663-E30EFFD0A548}" destId="{72856FEC-3F03-44D6-A2CC-54F3B87FB28D}" srcOrd="1" destOrd="0" presId="urn:microsoft.com/office/officeart/2005/8/layout/hProcess9"/>
    <dgm:cxn modelId="{A5A5048E-921B-486F-9848-26453A1A031D}" type="presParOf" srcId="{3B5F605F-715F-42EF-B663-E30EFFD0A548}" destId="{467D3989-FDEF-460E-9F31-55129A2650B8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D97B04-F49A-4FB4-9405-671564DEB950}" type="doc">
      <dgm:prSet loTypeId="urn:microsoft.com/office/officeart/2005/8/layout/default#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DFBBA82F-851F-4F5A-9E67-5D020EDC242F}">
      <dgm:prSet phldrT="[Texto]" custT="1"/>
      <dgm:spPr/>
      <dgm:t>
        <a:bodyPr/>
        <a:lstStyle/>
        <a:p>
          <a:r>
            <a:rPr lang="es-EC" sz="2400" dirty="0" smtClean="0"/>
            <a:t>Tamaño de la población</a:t>
          </a:r>
          <a:endParaRPr lang="es-EC" sz="2400" dirty="0"/>
        </a:p>
      </dgm:t>
    </dgm:pt>
    <dgm:pt modelId="{BDA8A9CE-374F-484D-9758-8F12ADAE3B26}" type="parTrans" cxnId="{C954598E-75AB-4E68-9C57-84F167ADFB62}">
      <dgm:prSet/>
      <dgm:spPr/>
      <dgm:t>
        <a:bodyPr/>
        <a:lstStyle/>
        <a:p>
          <a:endParaRPr lang="es-EC" sz="2400"/>
        </a:p>
      </dgm:t>
    </dgm:pt>
    <dgm:pt modelId="{823ACD6D-6A77-4767-8DE3-3ED7CD354C31}" type="sibTrans" cxnId="{C954598E-75AB-4E68-9C57-84F167ADFB62}">
      <dgm:prSet/>
      <dgm:spPr/>
      <dgm:t>
        <a:bodyPr/>
        <a:lstStyle/>
        <a:p>
          <a:endParaRPr lang="es-EC" sz="2400"/>
        </a:p>
      </dgm:t>
    </dgm:pt>
    <dgm:pt modelId="{39F4666A-FD47-4D47-9B29-E90A921FC850}">
      <dgm:prSet phldrT="[Texto]" custT="1"/>
      <dgm:spPr/>
      <dgm:t>
        <a:bodyPr/>
        <a:lstStyle/>
        <a:p>
          <a:r>
            <a:rPr lang="es-EC" sz="2400" dirty="0" smtClean="0"/>
            <a:t>Niveles de ingreso/gasto</a:t>
          </a:r>
          <a:endParaRPr lang="es-EC" sz="2400" dirty="0"/>
        </a:p>
      </dgm:t>
    </dgm:pt>
    <dgm:pt modelId="{D0B09407-1D2A-4D1A-8955-04DDFD84E0AF}" type="parTrans" cxnId="{3460EF4C-75E6-43B9-888A-417C32482CDC}">
      <dgm:prSet/>
      <dgm:spPr/>
      <dgm:t>
        <a:bodyPr/>
        <a:lstStyle/>
        <a:p>
          <a:endParaRPr lang="es-EC" sz="2400"/>
        </a:p>
      </dgm:t>
    </dgm:pt>
    <dgm:pt modelId="{7CA257C8-4609-4082-8091-B3DE044D98B6}" type="sibTrans" cxnId="{3460EF4C-75E6-43B9-888A-417C32482CDC}">
      <dgm:prSet/>
      <dgm:spPr/>
      <dgm:t>
        <a:bodyPr/>
        <a:lstStyle/>
        <a:p>
          <a:endParaRPr lang="es-EC" sz="2400"/>
        </a:p>
      </dgm:t>
    </dgm:pt>
    <dgm:pt modelId="{0413E77E-6C2F-4E2F-929B-E9CE5917D0B8}">
      <dgm:prSet phldrT="[Texto]" custT="1"/>
      <dgm:spPr/>
      <dgm:t>
        <a:bodyPr/>
        <a:lstStyle/>
        <a:p>
          <a:r>
            <a:rPr lang="es-EC" sz="2400" dirty="0" smtClean="0"/>
            <a:t>Hábitos de consumo</a:t>
          </a:r>
          <a:endParaRPr lang="es-EC" sz="2400" dirty="0"/>
        </a:p>
      </dgm:t>
    </dgm:pt>
    <dgm:pt modelId="{C2546BE5-2B5C-42BD-AEF7-67FD8F65CA4F}" type="parTrans" cxnId="{3E986916-B0B2-4D4A-962C-A3C7BF9CEF50}">
      <dgm:prSet/>
      <dgm:spPr/>
      <dgm:t>
        <a:bodyPr/>
        <a:lstStyle/>
        <a:p>
          <a:endParaRPr lang="es-EC" sz="2400"/>
        </a:p>
      </dgm:t>
    </dgm:pt>
    <dgm:pt modelId="{A153738A-F1E8-4444-AE3A-A11DF25B2A86}" type="sibTrans" cxnId="{3E986916-B0B2-4D4A-962C-A3C7BF9CEF50}">
      <dgm:prSet/>
      <dgm:spPr/>
      <dgm:t>
        <a:bodyPr/>
        <a:lstStyle/>
        <a:p>
          <a:endParaRPr lang="es-EC" sz="2400"/>
        </a:p>
      </dgm:t>
    </dgm:pt>
    <dgm:pt modelId="{53FE5810-2207-4D8B-94DD-F892EB7C8DD8}">
      <dgm:prSet phldrT="[Texto]" custT="1"/>
      <dgm:spPr/>
      <dgm:t>
        <a:bodyPr/>
        <a:lstStyle/>
        <a:p>
          <a:r>
            <a:rPr lang="es-EC" sz="2400" dirty="0" smtClean="0"/>
            <a:t>Gustos y preferencias</a:t>
          </a:r>
          <a:endParaRPr lang="es-EC" sz="2400" dirty="0"/>
        </a:p>
      </dgm:t>
    </dgm:pt>
    <dgm:pt modelId="{8AAEAFEE-947E-4D20-ACDC-81B588D0243E}" type="parTrans" cxnId="{19ED80C2-E94E-4DC9-91A0-4757707AA4ED}">
      <dgm:prSet/>
      <dgm:spPr/>
      <dgm:t>
        <a:bodyPr/>
        <a:lstStyle/>
        <a:p>
          <a:endParaRPr lang="es-EC" sz="2400"/>
        </a:p>
      </dgm:t>
    </dgm:pt>
    <dgm:pt modelId="{8B1279C9-552B-4244-8892-1FEB0A1CF3C9}" type="sibTrans" cxnId="{19ED80C2-E94E-4DC9-91A0-4757707AA4ED}">
      <dgm:prSet/>
      <dgm:spPr/>
      <dgm:t>
        <a:bodyPr/>
        <a:lstStyle/>
        <a:p>
          <a:endParaRPr lang="es-EC" sz="2400"/>
        </a:p>
      </dgm:t>
    </dgm:pt>
    <dgm:pt modelId="{80CFD383-1F17-4B3B-A8F6-5AC9A4D8A0FB}" type="pres">
      <dgm:prSet presAssocID="{41D97B04-F49A-4FB4-9405-671564DEB95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AFAFA52-70EE-439A-8869-D4217B64B826}" type="pres">
      <dgm:prSet presAssocID="{DFBBA82F-851F-4F5A-9E67-5D020EDC242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46817A-0B39-431A-8421-697D07AE4B92}" type="pres">
      <dgm:prSet presAssocID="{823ACD6D-6A77-4767-8DE3-3ED7CD354C31}" presName="sibTrans" presStyleCnt="0"/>
      <dgm:spPr/>
      <dgm:t>
        <a:bodyPr/>
        <a:lstStyle/>
        <a:p>
          <a:endParaRPr lang="es-EC"/>
        </a:p>
      </dgm:t>
    </dgm:pt>
    <dgm:pt modelId="{BFFED23C-F57F-48D4-9CA5-ED5B94B601DA}" type="pres">
      <dgm:prSet presAssocID="{39F4666A-FD47-4D47-9B29-E90A921FC85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D1D0A6-0015-49D8-8B8C-2B369F1DA00E}" type="pres">
      <dgm:prSet presAssocID="{7CA257C8-4609-4082-8091-B3DE044D98B6}" presName="sibTrans" presStyleCnt="0"/>
      <dgm:spPr/>
      <dgm:t>
        <a:bodyPr/>
        <a:lstStyle/>
        <a:p>
          <a:endParaRPr lang="es-EC"/>
        </a:p>
      </dgm:t>
    </dgm:pt>
    <dgm:pt modelId="{F596DABD-FED5-44DB-A545-FD53DE89C622}" type="pres">
      <dgm:prSet presAssocID="{0413E77E-6C2F-4E2F-929B-E9CE5917D0B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2F311F-5AE5-41AD-9488-58791578E685}" type="pres">
      <dgm:prSet presAssocID="{A153738A-F1E8-4444-AE3A-A11DF25B2A86}" presName="sibTrans" presStyleCnt="0"/>
      <dgm:spPr/>
      <dgm:t>
        <a:bodyPr/>
        <a:lstStyle/>
        <a:p>
          <a:endParaRPr lang="es-EC"/>
        </a:p>
      </dgm:t>
    </dgm:pt>
    <dgm:pt modelId="{38F0ED87-6784-4AB9-82AE-B13DC433CE40}" type="pres">
      <dgm:prSet presAssocID="{53FE5810-2207-4D8B-94DD-F892EB7C8DD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460EF4C-75E6-43B9-888A-417C32482CDC}" srcId="{41D97B04-F49A-4FB4-9405-671564DEB950}" destId="{39F4666A-FD47-4D47-9B29-E90A921FC850}" srcOrd="1" destOrd="0" parTransId="{D0B09407-1D2A-4D1A-8955-04DDFD84E0AF}" sibTransId="{7CA257C8-4609-4082-8091-B3DE044D98B6}"/>
    <dgm:cxn modelId="{19ED80C2-E94E-4DC9-91A0-4757707AA4ED}" srcId="{41D97B04-F49A-4FB4-9405-671564DEB950}" destId="{53FE5810-2207-4D8B-94DD-F892EB7C8DD8}" srcOrd="3" destOrd="0" parTransId="{8AAEAFEE-947E-4D20-ACDC-81B588D0243E}" sibTransId="{8B1279C9-552B-4244-8892-1FEB0A1CF3C9}"/>
    <dgm:cxn modelId="{16EDE1C2-06FC-49E7-9992-36F6F82EE76A}" type="presOf" srcId="{39F4666A-FD47-4D47-9B29-E90A921FC850}" destId="{BFFED23C-F57F-48D4-9CA5-ED5B94B601DA}" srcOrd="0" destOrd="0" presId="urn:microsoft.com/office/officeart/2005/8/layout/default#6"/>
    <dgm:cxn modelId="{14A32ED2-0D53-4955-9416-875C1838E5A1}" type="presOf" srcId="{41D97B04-F49A-4FB4-9405-671564DEB950}" destId="{80CFD383-1F17-4B3B-A8F6-5AC9A4D8A0FB}" srcOrd="0" destOrd="0" presId="urn:microsoft.com/office/officeart/2005/8/layout/default#6"/>
    <dgm:cxn modelId="{C954598E-75AB-4E68-9C57-84F167ADFB62}" srcId="{41D97B04-F49A-4FB4-9405-671564DEB950}" destId="{DFBBA82F-851F-4F5A-9E67-5D020EDC242F}" srcOrd="0" destOrd="0" parTransId="{BDA8A9CE-374F-484D-9758-8F12ADAE3B26}" sibTransId="{823ACD6D-6A77-4767-8DE3-3ED7CD354C31}"/>
    <dgm:cxn modelId="{7AF9FEFD-5073-456A-992F-C536AFE0F70A}" type="presOf" srcId="{0413E77E-6C2F-4E2F-929B-E9CE5917D0B8}" destId="{F596DABD-FED5-44DB-A545-FD53DE89C622}" srcOrd="0" destOrd="0" presId="urn:microsoft.com/office/officeart/2005/8/layout/default#6"/>
    <dgm:cxn modelId="{1F3DCB30-DFDF-4B07-88DE-AEA882C72A1A}" type="presOf" srcId="{DFBBA82F-851F-4F5A-9E67-5D020EDC242F}" destId="{5AFAFA52-70EE-439A-8869-D4217B64B826}" srcOrd="0" destOrd="0" presId="urn:microsoft.com/office/officeart/2005/8/layout/default#6"/>
    <dgm:cxn modelId="{4C514727-8522-441B-BCE2-00B4F6DD24AF}" type="presOf" srcId="{53FE5810-2207-4D8B-94DD-F892EB7C8DD8}" destId="{38F0ED87-6784-4AB9-82AE-B13DC433CE40}" srcOrd="0" destOrd="0" presId="urn:microsoft.com/office/officeart/2005/8/layout/default#6"/>
    <dgm:cxn modelId="{3E986916-B0B2-4D4A-962C-A3C7BF9CEF50}" srcId="{41D97B04-F49A-4FB4-9405-671564DEB950}" destId="{0413E77E-6C2F-4E2F-929B-E9CE5917D0B8}" srcOrd="2" destOrd="0" parTransId="{C2546BE5-2B5C-42BD-AEF7-67FD8F65CA4F}" sibTransId="{A153738A-F1E8-4444-AE3A-A11DF25B2A86}"/>
    <dgm:cxn modelId="{6A6424FE-29ED-494B-B76F-ADACFD5F428E}" type="presParOf" srcId="{80CFD383-1F17-4B3B-A8F6-5AC9A4D8A0FB}" destId="{5AFAFA52-70EE-439A-8869-D4217B64B826}" srcOrd="0" destOrd="0" presId="urn:microsoft.com/office/officeart/2005/8/layout/default#6"/>
    <dgm:cxn modelId="{EBB8D3F4-3FB8-49AA-A48E-94583C45B9CE}" type="presParOf" srcId="{80CFD383-1F17-4B3B-A8F6-5AC9A4D8A0FB}" destId="{7F46817A-0B39-431A-8421-697D07AE4B92}" srcOrd="1" destOrd="0" presId="urn:microsoft.com/office/officeart/2005/8/layout/default#6"/>
    <dgm:cxn modelId="{93D3F6E1-12A2-4E21-BD7C-1DAF421AB2E1}" type="presParOf" srcId="{80CFD383-1F17-4B3B-A8F6-5AC9A4D8A0FB}" destId="{BFFED23C-F57F-48D4-9CA5-ED5B94B601DA}" srcOrd="2" destOrd="0" presId="urn:microsoft.com/office/officeart/2005/8/layout/default#6"/>
    <dgm:cxn modelId="{193EEA81-D00F-4CA8-B879-A886C0133FD7}" type="presParOf" srcId="{80CFD383-1F17-4B3B-A8F6-5AC9A4D8A0FB}" destId="{74D1D0A6-0015-49D8-8B8C-2B369F1DA00E}" srcOrd="3" destOrd="0" presId="urn:microsoft.com/office/officeart/2005/8/layout/default#6"/>
    <dgm:cxn modelId="{F34939E7-11A7-40CE-9D33-DABA4018F96B}" type="presParOf" srcId="{80CFD383-1F17-4B3B-A8F6-5AC9A4D8A0FB}" destId="{F596DABD-FED5-44DB-A545-FD53DE89C622}" srcOrd="4" destOrd="0" presId="urn:microsoft.com/office/officeart/2005/8/layout/default#6"/>
    <dgm:cxn modelId="{EB7A8B10-1F3D-421D-A1E2-3B0D78002271}" type="presParOf" srcId="{80CFD383-1F17-4B3B-A8F6-5AC9A4D8A0FB}" destId="{8B2F311F-5AE5-41AD-9488-58791578E685}" srcOrd="5" destOrd="0" presId="urn:microsoft.com/office/officeart/2005/8/layout/default#6"/>
    <dgm:cxn modelId="{673C540C-2ED2-48C8-8BAC-BCB8934935E9}" type="presParOf" srcId="{80CFD383-1F17-4B3B-A8F6-5AC9A4D8A0FB}" destId="{38F0ED87-6784-4AB9-82AE-B13DC433CE40}" srcOrd="6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D97B04-F49A-4FB4-9405-671564DEB950}" type="doc">
      <dgm:prSet loTypeId="urn:microsoft.com/office/officeart/2005/8/layout/default#7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DFBBA82F-851F-4F5A-9E67-5D020EDC242F}">
      <dgm:prSet phldrT="[Texto]"/>
      <dgm:spPr/>
      <dgm:t>
        <a:bodyPr/>
        <a:lstStyle/>
        <a:p>
          <a:r>
            <a:rPr lang="es-EC" dirty="0" smtClean="0"/>
            <a:t>Localización geográfica</a:t>
          </a:r>
          <a:endParaRPr lang="es-EC" dirty="0"/>
        </a:p>
      </dgm:t>
    </dgm:pt>
    <dgm:pt modelId="{BDA8A9CE-374F-484D-9758-8F12ADAE3B26}" type="parTrans" cxnId="{C954598E-75AB-4E68-9C57-84F167ADFB62}">
      <dgm:prSet/>
      <dgm:spPr/>
      <dgm:t>
        <a:bodyPr/>
        <a:lstStyle/>
        <a:p>
          <a:endParaRPr lang="es-EC"/>
        </a:p>
      </dgm:t>
    </dgm:pt>
    <dgm:pt modelId="{823ACD6D-6A77-4767-8DE3-3ED7CD354C31}" type="sibTrans" cxnId="{C954598E-75AB-4E68-9C57-84F167ADFB62}">
      <dgm:prSet/>
      <dgm:spPr/>
      <dgm:t>
        <a:bodyPr/>
        <a:lstStyle/>
        <a:p>
          <a:endParaRPr lang="es-EC"/>
        </a:p>
      </dgm:t>
    </dgm:pt>
    <dgm:pt modelId="{39F4666A-FD47-4D47-9B29-E90A921FC850}">
      <dgm:prSet phldrT="[Texto]"/>
      <dgm:spPr/>
      <dgm:t>
        <a:bodyPr/>
        <a:lstStyle/>
        <a:p>
          <a:r>
            <a:rPr lang="es-EC" dirty="0" smtClean="0"/>
            <a:t>Disponibilidad de espacio</a:t>
          </a:r>
          <a:endParaRPr lang="es-EC" dirty="0"/>
        </a:p>
      </dgm:t>
    </dgm:pt>
    <dgm:pt modelId="{D0B09407-1D2A-4D1A-8955-04DDFD84E0AF}" type="parTrans" cxnId="{3460EF4C-75E6-43B9-888A-417C32482CDC}">
      <dgm:prSet/>
      <dgm:spPr/>
      <dgm:t>
        <a:bodyPr/>
        <a:lstStyle/>
        <a:p>
          <a:endParaRPr lang="es-EC"/>
        </a:p>
      </dgm:t>
    </dgm:pt>
    <dgm:pt modelId="{7CA257C8-4609-4082-8091-B3DE044D98B6}" type="sibTrans" cxnId="{3460EF4C-75E6-43B9-888A-417C32482CDC}">
      <dgm:prSet/>
      <dgm:spPr/>
      <dgm:t>
        <a:bodyPr/>
        <a:lstStyle/>
        <a:p>
          <a:endParaRPr lang="es-EC"/>
        </a:p>
      </dgm:t>
    </dgm:pt>
    <dgm:pt modelId="{0413E77E-6C2F-4E2F-929B-E9CE5917D0B8}">
      <dgm:prSet phldrT="[Texto]"/>
      <dgm:spPr/>
      <dgm:t>
        <a:bodyPr/>
        <a:lstStyle/>
        <a:p>
          <a:r>
            <a:rPr lang="es-EC" dirty="0" smtClean="0"/>
            <a:t>Precios de los factores productivos</a:t>
          </a:r>
          <a:endParaRPr lang="es-EC" dirty="0"/>
        </a:p>
      </dgm:t>
    </dgm:pt>
    <dgm:pt modelId="{C2546BE5-2B5C-42BD-AEF7-67FD8F65CA4F}" type="parTrans" cxnId="{3E986916-B0B2-4D4A-962C-A3C7BF9CEF50}">
      <dgm:prSet/>
      <dgm:spPr/>
      <dgm:t>
        <a:bodyPr/>
        <a:lstStyle/>
        <a:p>
          <a:endParaRPr lang="es-EC"/>
        </a:p>
      </dgm:t>
    </dgm:pt>
    <dgm:pt modelId="{A153738A-F1E8-4444-AE3A-A11DF25B2A86}" type="sibTrans" cxnId="{3E986916-B0B2-4D4A-962C-A3C7BF9CEF50}">
      <dgm:prSet/>
      <dgm:spPr/>
      <dgm:t>
        <a:bodyPr/>
        <a:lstStyle/>
        <a:p>
          <a:endParaRPr lang="es-EC"/>
        </a:p>
      </dgm:t>
    </dgm:pt>
    <dgm:pt modelId="{80CFD383-1F17-4B3B-A8F6-5AC9A4D8A0FB}" type="pres">
      <dgm:prSet presAssocID="{41D97B04-F49A-4FB4-9405-671564DEB95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AFAFA52-70EE-439A-8869-D4217B64B826}" type="pres">
      <dgm:prSet presAssocID="{DFBBA82F-851F-4F5A-9E67-5D020EDC242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46817A-0B39-431A-8421-697D07AE4B92}" type="pres">
      <dgm:prSet presAssocID="{823ACD6D-6A77-4767-8DE3-3ED7CD354C31}" presName="sibTrans" presStyleCnt="0"/>
      <dgm:spPr/>
      <dgm:t>
        <a:bodyPr/>
        <a:lstStyle/>
        <a:p>
          <a:endParaRPr lang="es-EC"/>
        </a:p>
      </dgm:t>
    </dgm:pt>
    <dgm:pt modelId="{BFFED23C-F57F-48D4-9CA5-ED5B94B601DA}" type="pres">
      <dgm:prSet presAssocID="{39F4666A-FD47-4D47-9B29-E90A921FC85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D1D0A6-0015-49D8-8B8C-2B369F1DA00E}" type="pres">
      <dgm:prSet presAssocID="{7CA257C8-4609-4082-8091-B3DE044D98B6}" presName="sibTrans" presStyleCnt="0"/>
      <dgm:spPr/>
      <dgm:t>
        <a:bodyPr/>
        <a:lstStyle/>
        <a:p>
          <a:endParaRPr lang="es-EC"/>
        </a:p>
      </dgm:t>
    </dgm:pt>
    <dgm:pt modelId="{F596DABD-FED5-44DB-A545-FD53DE89C622}" type="pres">
      <dgm:prSet presAssocID="{0413E77E-6C2F-4E2F-929B-E9CE5917D0B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460EF4C-75E6-43B9-888A-417C32482CDC}" srcId="{41D97B04-F49A-4FB4-9405-671564DEB950}" destId="{39F4666A-FD47-4D47-9B29-E90A921FC850}" srcOrd="1" destOrd="0" parTransId="{D0B09407-1D2A-4D1A-8955-04DDFD84E0AF}" sibTransId="{7CA257C8-4609-4082-8091-B3DE044D98B6}"/>
    <dgm:cxn modelId="{9BD400AC-8C9E-47A3-86D8-47E316CC84BB}" type="presOf" srcId="{0413E77E-6C2F-4E2F-929B-E9CE5917D0B8}" destId="{F596DABD-FED5-44DB-A545-FD53DE89C622}" srcOrd="0" destOrd="0" presId="urn:microsoft.com/office/officeart/2005/8/layout/default#7"/>
    <dgm:cxn modelId="{C954598E-75AB-4E68-9C57-84F167ADFB62}" srcId="{41D97B04-F49A-4FB4-9405-671564DEB950}" destId="{DFBBA82F-851F-4F5A-9E67-5D020EDC242F}" srcOrd="0" destOrd="0" parTransId="{BDA8A9CE-374F-484D-9758-8F12ADAE3B26}" sibTransId="{823ACD6D-6A77-4767-8DE3-3ED7CD354C31}"/>
    <dgm:cxn modelId="{6636A2C6-41F9-4758-813D-F95F57E7D1DD}" type="presOf" srcId="{41D97B04-F49A-4FB4-9405-671564DEB950}" destId="{80CFD383-1F17-4B3B-A8F6-5AC9A4D8A0FB}" srcOrd="0" destOrd="0" presId="urn:microsoft.com/office/officeart/2005/8/layout/default#7"/>
    <dgm:cxn modelId="{9BA133BD-4C52-4944-B8FF-9AEE15A0BAE4}" type="presOf" srcId="{39F4666A-FD47-4D47-9B29-E90A921FC850}" destId="{BFFED23C-F57F-48D4-9CA5-ED5B94B601DA}" srcOrd="0" destOrd="0" presId="urn:microsoft.com/office/officeart/2005/8/layout/default#7"/>
    <dgm:cxn modelId="{5763BDC1-542B-44F2-B9D1-77AB6A47B0C4}" type="presOf" srcId="{DFBBA82F-851F-4F5A-9E67-5D020EDC242F}" destId="{5AFAFA52-70EE-439A-8869-D4217B64B826}" srcOrd="0" destOrd="0" presId="urn:microsoft.com/office/officeart/2005/8/layout/default#7"/>
    <dgm:cxn modelId="{3E986916-B0B2-4D4A-962C-A3C7BF9CEF50}" srcId="{41D97B04-F49A-4FB4-9405-671564DEB950}" destId="{0413E77E-6C2F-4E2F-929B-E9CE5917D0B8}" srcOrd="2" destOrd="0" parTransId="{C2546BE5-2B5C-42BD-AEF7-67FD8F65CA4F}" sibTransId="{A153738A-F1E8-4444-AE3A-A11DF25B2A86}"/>
    <dgm:cxn modelId="{D4013F35-D1D7-4D8D-98D1-FB01E9FAA662}" type="presParOf" srcId="{80CFD383-1F17-4B3B-A8F6-5AC9A4D8A0FB}" destId="{5AFAFA52-70EE-439A-8869-D4217B64B826}" srcOrd="0" destOrd="0" presId="urn:microsoft.com/office/officeart/2005/8/layout/default#7"/>
    <dgm:cxn modelId="{A4D27886-E87F-4E8A-A2AD-75666E186171}" type="presParOf" srcId="{80CFD383-1F17-4B3B-A8F6-5AC9A4D8A0FB}" destId="{7F46817A-0B39-431A-8421-697D07AE4B92}" srcOrd="1" destOrd="0" presId="urn:microsoft.com/office/officeart/2005/8/layout/default#7"/>
    <dgm:cxn modelId="{3FAE2074-A7EF-4FAC-9BBB-25CD951F9767}" type="presParOf" srcId="{80CFD383-1F17-4B3B-A8F6-5AC9A4D8A0FB}" destId="{BFFED23C-F57F-48D4-9CA5-ED5B94B601DA}" srcOrd="2" destOrd="0" presId="urn:microsoft.com/office/officeart/2005/8/layout/default#7"/>
    <dgm:cxn modelId="{8A817676-DBF8-48AA-A771-4E65F3A00AC1}" type="presParOf" srcId="{80CFD383-1F17-4B3B-A8F6-5AC9A4D8A0FB}" destId="{74D1D0A6-0015-49D8-8B8C-2B369F1DA00E}" srcOrd="3" destOrd="0" presId="urn:microsoft.com/office/officeart/2005/8/layout/default#7"/>
    <dgm:cxn modelId="{6C11B6B4-4A99-4E5D-9A02-5D8D40F9AAF8}" type="presParOf" srcId="{80CFD383-1F17-4B3B-A8F6-5AC9A4D8A0FB}" destId="{F596DABD-FED5-44DB-A545-FD53DE89C622}" srcOrd="4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0BE6FF7-C726-4B11-95F6-D1762533BFF5}" type="doc">
      <dgm:prSet loTypeId="urn:microsoft.com/office/officeart/2005/8/layout/default#8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230DB0EE-FE88-4C90-A807-B983ABDFA88F}">
      <dgm:prSet phldrT="[Texto]"/>
      <dgm:spPr/>
      <dgm:t>
        <a:bodyPr/>
        <a:lstStyle/>
        <a:p>
          <a:r>
            <a:rPr lang="es-EC" dirty="0" smtClean="0"/>
            <a:t>SERVICIO</a:t>
          </a:r>
          <a:endParaRPr lang="es-EC" dirty="0"/>
        </a:p>
      </dgm:t>
    </dgm:pt>
    <dgm:pt modelId="{0F5061B0-A904-479B-833B-B862B6867CD2}" type="parTrans" cxnId="{C73CDFC1-150F-4484-9AAF-E555BAA92D50}">
      <dgm:prSet/>
      <dgm:spPr/>
      <dgm:t>
        <a:bodyPr/>
        <a:lstStyle/>
        <a:p>
          <a:endParaRPr lang="es-EC"/>
        </a:p>
      </dgm:t>
    </dgm:pt>
    <dgm:pt modelId="{77B54E14-33E1-4724-B24E-0193931B65DD}" type="sibTrans" cxnId="{C73CDFC1-150F-4484-9AAF-E555BAA92D50}">
      <dgm:prSet/>
      <dgm:spPr/>
      <dgm:t>
        <a:bodyPr/>
        <a:lstStyle/>
        <a:p>
          <a:endParaRPr lang="es-EC"/>
        </a:p>
      </dgm:t>
    </dgm:pt>
    <dgm:pt modelId="{80FE58CA-450B-4169-A428-6BADDDDDDA68}">
      <dgm:prSet phldrT="[Texto]"/>
      <dgm:spPr/>
      <dgm:t>
        <a:bodyPr/>
        <a:lstStyle/>
        <a:p>
          <a:r>
            <a:rPr lang="es-EC" dirty="0" smtClean="0"/>
            <a:t>PRECIO</a:t>
          </a:r>
          <a:endParaRPr lang="es-EC" dirty="0"/>
        </a:p>
      </dgm:t>
    </dgm:pt>
    <dgm:pt modelId="{E8BA0581-DF14-49FC-BCCB-011B4A9A31CA}" type="parTrans" cxnId="{E44810EC-A6D4-41AF-97E9-7BF09957E058}">
      <dgm:prSet/>
      <dgm:spPr/>
      <dgm:t>
        <a:bodyPr/>
        <a:lstStyle/>
        <a:p>
          <a:endParaRPr lang="es-EC"/>
        </a:p>
      </dgm:t>
    </dgm:pt>
    <dgm:pt modelId="{BD169205-E5B4-484F-AB79-225C54AA10DA}" type="sibTrans" cxnId="{E44810EC-A6D4-41AF-97E9-7BF09957E058}">
      <dgm:prSet/>
      <dgm:spPr/>
      <dgm:t>
        <a:bodyPr/>
        <a:lstStyle/>
        <a:p>
          <a:endParaRPr lang="es-EC"/>
        </a:p>
      </dgm:t>
    </dgm:pt>
    <dgm:pt modelId="{8136F664-8EF3-43A1-B2D5-D71D9E2D7657}">
      <dgm:prSet phldrT="[Texto]"/>
      <dgm:spPr/>
      <dgm:t>
        <a:bodyPr/>
        <a:lstStyle/>
        <a:p>
          <a:r>
            <a:rPr lang="es-EC" dirty="0" smtClean="0"/>
            <a:t>PROMOCIÓN</a:t>
          </a:r>
          <a:endParaRPr lang="es-EC" dirty="0"/>
        </a:p>
      </dgm:t>
    </dgm:pt>
    <dgm:pt modelId="{D566B68A-C1F6-45AE-8CD0-754826016860}" type="parTrans" cxnId="{0423AF02-3A5B-411A-8E54-F20251F20706}">
      <dgm:prSet/>
      <dgm:spPr/>
      <dgm:t>
        <a:bodyPr/>
        <a:lstStyle/>
        <a:p>
          <a:endParaRPr lang="es-EC"/>
        </a:p>
      </dgm:t>
    </dgm:pt>
    <dgm:pt modelId="{586F2AF0-8C0B-4E0F-A311-21D8B90A231A}" type="sibTrans" cxnId="{0423AF02-3A5B-411A-8E54-F20251F20706}">
      <dgm:prSet/>
      <dgm:spPr/>
      <dgm:t>
        <a:bodyPr/>
        <a:lstStyle/>
        <a:p>
          <a:endParaRPr lang="es-EC"/>
        </a:p>
      </dgm:t>
    </dgm:pt>
    <dgm:pt modelId="{8FD4EDE9-300E-4DA1-87DF-E188E0FCDF09}">
      <dgm:prSet phldrT="[Texto]"/>
      <dgm:spPr/>
      <dgm:t>
        <a:bodyPr/>
        <a:lstStyle/>
        <a:p>
          <a:r>
            <a:rPr lang="es-EC" dirty="0" smtClean="0"/>
            <a:t>PLAZA</a:t>
          </a:r>
          <a:endParaRPr lang="es-EC" dirty="0"/>
        </a:p>
      </dgm:t>
    </dgm:pt>
    <dgm:pt modelId="{1DE6130A-4BFB-43B3-8D3B-977177B4B8C7}" type="parTrans" cxnId="{F6A088E7-7D0E-4344-8A81-BADD31EC8A10}">
      <dgm:prSet/>
      <dgm:spPr/>
      <dgm:t>
        <a:bodyPr/>
        <a:lstStyle/>
        <a:p>
          <a:endParaRPr lang="es-EC"/>
        </a:p>
      </dgm:t>
    </dgm:pt>
    <dgm:pt modelId="{B662154B-B46C-42C6-A2BA-B1F89117A94C}" type="sibTrans" cxnId="{F6A088E7-7D0E-4344-8A81-BADD31EC8A10}">
      <dgm:prSet/>
      <dgm:spPr/>
      <dgm:t>
        <a:bodyPr/>
        <a:lstStyle/>
        <a:p>
          <a:endParaRPr lang="es-EC"/>
        </a:p>
      </dgm:t>
    </dgm:pt>
    <dgm:pt modelId="{FF596266-2133-4BE4-ACE5-ABF2BAABF929}" type="pres">
      <dgm:prSet presAssocID="{80BE6FF7-C726-4B11-95F6-D1762533BFF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E45836-6F5B-48F4-BCF0-50777D76EAEC}" type="pres">
      <dgm:prSet presAssocID="{230DB0EE-FE88-4C90-A807-B983ABDFA88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B943C2-B809-4451-8CBB-C1BA82DC5935}" type="pres">
      <dgm:prSet presAssocID="{77B54E14-33E1-4724-B24E-0193931B65DD}" presName="sibTrans" presStyleCnt="0"/>
      <dgm:spPr/>
      <dgm:t>
        <a:bodyPr/>
        <a:lstStyle/>
        <a:p>
          <a:endParaRPr lang="es-EC"/>
        </a:p>
      </dgm:t>
    </dgm:pt>
    <dgm:pt modelId="{B3E5A636-CFFA-4929-9C45-840C86BE16DC}" type="pres">
      <dgm:prSet presAssocID="{80FE58CA-450B-4169-A428-6BADDDDDDA6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3B10A8-DD32-4BC7-9758-F0BAB93E691B}" type="pres">
      <dgm:prSet presAssocID="{BD169205-E5B4-484F-AB79-225C54AA10DA}" presName="sibTrans" presStyleCnt="0"/>
      <dgm:spPr/>
      <dgm:t>
        <a:bodyPr/>
        <a:lstStyle/>
        <a:p>
          <a:endParaRPr lang="es-EC"/>
        </a:p>
      </dgm:t>
    </dgm:pt>
    <dgm:pt modelId="{2C25EF3D-634F-47E4-B9B5-F159E1E2F53A}" type="pres">
      <dgm:prSet presAssocID="{8136F664-8EF3-43A1-B2D5-D71D9E2D765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40B0DC-4AE6-4C9D-AFC7-03C496A62A17}" type="pres">
      <dgm:prSet presAssocID="{586F2AF0-8C0B-4E0F-A311-21D8B90A231A}" presName="sibTrans" presStyleCnt="0"/>
      <dgm:spPr/>
      <dgm:t>
        <a:bodyPr/>
        <a:lstStyle/>
        <a:p>
          <a:endParaRPr lang="es-EC"/>
        </a:p>
      </dgm:t>
    </dgm:pt>
    <dgm:pt modelId="{86341F83-1F77-4E08-A5C3-2A9D7B7B8F66}" type="pres">
      <dgm:prSet presAssocID="{8FD4EDE9-300E-4DA1-87DF-E188E0FCDF0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7DA2918-946C-4116-86BE-952C667E937A}" type="presOf" srcId="{8FD4EDE9-300E-4DA1-87DF-E188E0FCDF09}" destId="{86341F83-1F77-4E08-A5C3-2A9D7B7B8F66}" srcOrd="0" destOrd="0" presId="urn:microsoft.com/office/officeart/2005/8/layout/default#8"/>
    <dgm:cxn modelId="{F6A088E7-7D0E-4344-8A81-BADD31EC8A10}" srcId="{80BE6FF7-C726-4B11-95F6-D1762533BFF5}" destId="{8FD4EDE9-300E-4DA1-87DF-E188E0FCDF09}" srcOrd="3" destOrd="0" parTransId="{1DE6130A-4BFB-43B3-8D3B-977177B4B8C7}" sibTransId="{B662154B-B46C-42C6-A2BA-B1F89117A94C}"/>
    <dgm:cxn modelId="{E44810EC-A6D4-41AF-97E9-7BF09957E058}" srcId="{80BE6FF7-C726-4B11-95F6-D1762533BFF5}" destId="{80FE58CA-450B-4169-A428-6BADDDDDDA68}" srcOrd="1" destOrd="0" parTransId="{E8BA0581-DF14-49FC-BCCB-011B4A9A31CA}" sibTransId="{BD169205-E5B4-484F-AB79-225C54AA10DA}"/>
    <dgm:cxn modelId="{96CA70F2-4B5D-4A69-BAC1-9D365F4BA070}" type="presOf" srcId="{8136F664-8EF3-43A1-B2D5-D71D9E2D7657}" destId="{2C25EF3D-634F-47E4-B9B5-F159E1E2F53A}" srcOrd="0" destOrd="0" presId="urn:microsoft.com/office/officeart/2005/8/layout/default#8"/>
    <dgm:cxn modelId="{0423AF02-3A5B-411A-8E54-F20251F20706}" srcId="{80BE6FF7-C726-4B11-95F6-D1762533BFF5}" destId="{8136F664-8EF3-43A1-B2D5-D71D9E2D7657}" srcOrd="2" destOrd="0" parTransId="{D566B68A-C1F6-45AE-8CD0-754826016860}" sibTransId="{586F2AF0-8C0B-4E0F-A311-21D8B90A231A}"/>
    <dgm:cxn modelId="{C73CDFC1-150F-4484-9AAF-E555BAA92D50}" srcId="{80BE6FF7-C726-4B11-95F6-D1762533BFF5}" destId="{230DB0EE-FE88-4C90-A807-B983ABDFA88F}" srcOrd="0" destOrd="0" parTransId="{0F5061B0-A904-479B-833B-B862B6867CD2}" sibTransId="{77B54E14-33E1-4724-B24E-0193931B65DD}"/>
    <dgm:cxn modelId="{CED870DD-BBAC-4A66-BDE4-3217262F0FFE}" type="presOf" srcId="{80FE58CA-450B-4169-A428-6BADDDDDDA68}" destId="{B3E5A636-CFFA-4929-9C45-840C86BE16DC}" srcOrd="0" destOrd="0" presId="urn:microsoft.com/office/officeart/2005/8/layout/default#8"/>
    <dgm:cxn modelId="{B9B47D9C-AF10-45F8-A195-3C7132280BDC}" type="presOf" srcId="{80BE6FF7-C726-4B11-95F6-D1762533BFF5}" destId="{FF596266-2133-4BE4-ACE5-ABF2BAABF929}" srcOrd="0" destOrd="0" presId="urn:microsoft.com/office/officeart/2005/8/layout/default#8"/>
    <dgm:cxn modelId="{8A504AF7-0985-4113-9A81-46EED221C713}" type="presOf" srcId="{230DB0EE-FE88-4C90-A807-B983ABDFA88F}" destId="{F1E45836-6F5B-48F4-BCF0-50777D76EAEC}" srcOrd="0" destOrd="0" presId="urn:microsoft.com/office/officeart/2005/8/layout/default#8"/>
    <dgm:cxn modelId="{4A885BEF-EE1E-4272-9798-FAC376569C92}" type="presParOf" srcId="{FF596266-2133-4BE4-ACE5-ABF2BAABF929}" destId="{F1E45836-6F5B-48F4-BCF0-50777D76EAEC}" srcOrd="0" destOrd="0" presId="urn:microsoft.com/office/officeart/2005/8/layout/default#8"/>
    <dgm:cxn modelId="{5DF46C77-604F-4CEC-AD4E-6DC522F36AA1}" type="presParOf" srcId="{FF596266-2133-4BE4-ACE5-ABF2BAABF929}" destId="{A6B943C2-B809-4451-8CBB-C1BA82DC5935}" srcOrd="1" destOrd="0" presId="urn:microsoft.com/office/officeart/2005/8/layout/default#8"/>
    <dgm:cxn modelId="{AC6DC9CE-5CE2-467C-8B3F-1514AB8E5E1B}" type="presParOf" srcId="{FF596266-2133-4BE4-ACE5-ABF2BAABF929}" destId="{B3E5A636-CFFA-4929-9C45-840C86BE16DC}" srcOrd="2" destOrd="0" presId="urn:microsoft.com/office/officeart/2005/8/layout/default#8"/>
    <dgm:cxn modelId="{DEA3EB22-282C-4DFC-9915-8DF575BB02CC}" type="presParOf" srcId="{FF596266-2133-4BE4-ACE5-ABF2BAABF929}" destId="{8B3B10A8-DD32-4BC7-9758-F0BAB93E691B}" srcOrd="3" destOrd="0" presId="urn:microsoft.com/office/officeart/2005/8/layout/default#8"/>
    <dgm:cxn modelId="{E4B2861A-E08A-4D52-BBDD-C79213701D49}" type="presParOf" srcId="{FF596266-2133-4BE4-ACE5-ABF2BAABF929}" destId="{2C25EF3D-634F-47E4-B9B5-F159E1E2F53A}" srcOrd="4" destOrd="0" presId="urn:microsoft.com/office/officeart/2005/8/layout/default#8"/>
    <dgm:cxn modelId="{0EA3F702-73F9-4AF0-94DC-74ACA8873BB8}" type="presParOf" srcId="{FF596266-2133-4BE4-ACE5-ABF2BAABF929}" destId="{5140B0DC-4AE6-4C9D-AFC7-03C496A62A17}" srcOrd="5" destOrd="0" presId="urn:microsoft.com/office/officeart/2005/8/layout/default#8"/>
    <dgm:cxn modelId="{2F303469-A66D-482B-9F1B-86A56954AE41}" type="presParOf" srcId="{FF596266-2133-4BE4-ACE5-ABF2BAABF929}" destId="{86341F83-1F77-4E08-A5C3-2A9D7B7B8F66}" srcOrd="6" destOrd="0" presId="urn:microsoft.com/office/officeart/2005/8/layout/default#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278DDE-7CED-4B31-8ABF-A0AD194AD683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DE82251D-0D20-40BA-8769-2B547A3045FB}">
      <dgm:prSet phldrT="[Texto]"/>
      <dgm:spPr/>
      <dgm:t>
        <a:bodyPr/>
        <a:lstStyle/>
        <a:p>
          <a:r>
            <a:rPr lang="es-EC" b="1" dirty="0" smtClean="0"/>
            <a:t>FACTORES QUE INFLUYEN</a:t>
          </a:r>
          <a:endParaRPr lang="es-EC" b="1" dirty="0"/>
        </a:p>
      </dgm:t>
    </dgm:pt>
    <dgm:pt modelId="{E48C8284-809C-4E17-B724-E9E4FE39B6FE}" type="parTrans" cxnId="{1B0F4D4C-AF03-49A5-9467-63C1347B28C7}">
      <dgm:prSet/>
      <dgm:spPr/>
      <dgm:t>
        <a:bodyPr/>
        <a:lstStyle/>
        <a:p>
          <a:endParaRPr lang="es-EC"/>
        </a:p>
      </dgm:t>
    </dgm:pt>
    <dgm:pt modelId="{D0249047-36AF-41BF-84D2-586D1A5B6C55}" type="sibTrans" cxnId="{1B0F4D4C-AF03-49A5-9467-63C1347B28C7}">
      <dgm:prSet/>
      <dgm:spPr/>
      <dgm:t>
        <a:bodyPr/>
        <a:lstStyle/>
        <a:p>
          <a:endParaRPr lang="es-EC"/>
        </a:p>
      </dgm:t>
    </dgm:pt>
    <dgm:pt modelId="{00515D02-FFBD-42C3-A7E7-B7D402D78FA7}">
      <dgm:prSet phldrT="[Texto]"/>
      <dgm:spPr/>
      <dgm:t>
        <a:bodyPr/>
        <a:lstStyle/>
        <a:p>
          <a:r>
            <a:rPr lang="es-EC" dirty="0" smtClean="0"/>
            <a:t>Cantidad demandada</a:t>
          </a:r>
          <a:endParaRPr lang="es-EC" dirty="0"/>
        </a:p>
      </dgm:t>
    </dgm:pt>
    <dgm:pt modelId="{53F0BE0E-A446-408F-A952-2678F675A202}" type="parTrans" cxnId="{A3786C09-B748-4BE3-8F17-BC9301E15355}">
      <dgm:prSet/>
      <dgm:spPr/>
      <dgm:t>
        <a:bodyPr/>
        <a:lstStyle/>
        <a:p>
          <a:endParaRPr lang="es-EC"/>
        </a:p>
      </dgm:t>
    </dgm:pt>
    <dgm:pt modelId="{03F2F265-C01C-48E5-943C-2D19AD7B3BD2}" type="sibTrans" cxnId="{A3786C09-B748-4BE3-8F17-BC9301E15355}">
      <dgm:prSet/>
      <dgm:spPr/>
      <dgm:t>
        <a:bodyPr/>
        <a:lstStyle/>
        <a:p>
          <a:endParaRPr lang="es-EC"/>
        </a:p>
      </dgm:t>
    </dgm:pt>
    <dgm:pt modelId="{EA289DDE-49CD-4570-A14B-7C50B17CA3D9}">
      <dgm:prSet phldrT="[Texto]"/>
      <dgm:spPr/>
      <dgm:t>
        <a:bodyPr/>
        <a:lstStyle/>
        <a:p>
          <a:r>
            <a:rPr lang="es-EC" dirty="0" smtClean="0"/>
            <a:t>Disponibilidad de recurso financieros</a:t>
          </a:r>
          <a:endParaRPr lang="es-EC" dirty="0"/>
        </a:p>
      </dgm:t>
    </dgm:pt>
    <dgm:pt modelId="{B63ED26F-3D12-4D2D-AC61-E2FA04952B14}" type="parTrans" cxnId="{FBED1E74-D7E0-4B12-A220-CD8D573DDF8D}">
      <dgm:prSet/>
      <dgm:spPr/>
      <dgm:t>
        <a:bodyPr/>
        <a:lstStyle/>
        <a:p>
          <a:endParaRPr lang="es-EC"/>
        </a:p>
      </dgm:t>
    </dgm:pt>
    <dgm:pt modelId="{CB75081E-6B82-4359-BA6A-8458AEEB69BB}" type="sibTrans" cxnId="{FBED1E74-D7E0-4B12-A220-CD8D573DDF8D}">
      <dgm:prSet/>
      <dgm:spPr/>
      <dgm:t>
        <a:bodyPr/>
        <a:lstStyle/>
        <a:p>
          <a:endParaRPr lang="es-EC"/>
        </a:p>
      </dgm:t>
    </dgm:pt>
    <dgm:pt modelId="{F1272AB6-C184-4083-9772-C282F0C1043E}" type="pres">
      <dgm:prSet presAssocID="{29278DDE-7CED-4B31-8ABF-A0AD194AD683}" presName="linearFlow" presStyleCnt="0">
        <dgm:presLayoutVars>
          <dgm:resizeHandles val="exact"/>
        </dgm:presLayoutVars>
      </dgm:prSet>
      <dgm:spPr/>
    </dgm:pt>
    <dgm:pt modelId="{A5072DB7-9F55-41D4-BB25-67569722B6BD}" type="pres">
      <dgm:prSet presAssocID="{DE82251D-0D20-40BA-8769-2B547A3045F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E8C275-716A-47A7-AE10-69DA27F5C698}" type="pres">
      <dgm:prSet presAssocID="{D0249047-36AF-41BF-84D2-586D1A5B6C55}" presName="sibTrans" presStyleLbl="sibTrans2D1" presStyleIdx="0" presStyleCnt="2"/>
      <dgm:spPr/>
      <dgm:t>
        <a:bodyPr/>
        <a:lstStyle/>
        <a:p>
          <a:endParaRPr lang="es-EC"/>
        </a:p>
      </dgm:t>
    </dgm:pt>
    <dgm:pt modelId="{2F460AD1-E82E-4A25-BA6A-CCDA3FB9B1D1}" type="pres">
      <dgm:prSet presAssocID="{D0249047-36AF-41BF-84D2-586D1A5B6C55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A184E51C-FE51-4D1D-9517-9BDABB8A828F}" type="pres">
      <dgm:prSet presAssocID="{00515D02-FFBD-42C3-A7E7-B7D402D78FA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CD7E5E-6450-474F-BDCE-FE1602F96EC7}" type="pres">
      <dgm:prSet presAssocID="{03F2F265-C01C-48E5-943C-2D19AD7B3BD2}" presName="sibTrans" presStyleLbl="sibTrans2D1" presStyleIdx="1" presStyleCnt="2"/>
      <dgm:spPr/>
      <dgm:t>
        <a:bodyPr/>
        <a:lstStyle/>
        <a:p>
          <a:endParaRPr lang="es-EC"/>
        </a:p>
      </dgm:t>
    </dgm:pt>
    <dgm:pt modelId="{6FCF2EDC-175E-4832-8C3D-0425BC3D4934}" type="pres">
      <dgm:prSet presAssocID="{03F2F265-C01C-48E5-943C-2D19AD7B3BD2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8C52E633-5739-4BBF-8D56-6A5EB669D5AD}" type="pres">
      <dgm:prSet presAssocID="{EA289DDE-49CD-4570-A14B-7C50B17CA3D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B588EF3-7198-4152-BCAC-7F03F10CBFCE}" type="presOf" srcId="{03F2F265-C01C-48E5-943C-2D19AD7B3BD2}" destId="{6FCF2EDC-175E-4832-8C3D-0425BC3D4934}" srcOrd="1" destOrd="0" presId="urn:microsoft.com/office/officeart/2005/8/layout/process2"/>
    <dgm:cxn modelId="{75C557AA-9BEA-41B3-A2A5-ED10DE658A6A}" type="presOf" srcId="{03F2F265-C01C-48E5-943C-2D19AD7B3BD2}" destId="{77CD7E5E-6450-474F-BDCE-FE1602F96EC7}" srcOrd="0" destOrd="0" presId="urn:microsoft.com/office/officeart/2005/8/layout/process2"/>
    <dgm:cxn modelId="{DA09E430-6E9F-4682-969A-91786AD62D00}" type="presOf" srcId="{29278DDE-7CED-4B31-8ABF-A0AD194AD683}" destId="{F1272AB6-C184-4083-9772-C282F0C1043E}" srcOrd="0" destOrd="0" presId="urn:microsoft.com/office/officeart/2005/8/layout/process2"/>
    <dgm:cxn modelId="{FBED1E74-D7E0-4B12-A220-CD8D573DDF8D}" srcId="{29278DDE-7CED-4B31-8ABF-A0AD194AD683}" destId="{EA289DDE-49CD-4570-A14B-7C50B17CA3D9}" srcOrd="2" destOrd="0" parTransId="{B63ED26F-3D12-4D2D-AC61-E2FA04952B14}" sibTransId="{CB75081E-6B82-4359-BA6A-8458AEEB69BB}"/>
    <dgm:cxn modelId="{65415CEF-A382-4EA9-980F-C2BA29F48320}" type="presOf" srcId="{D0249047-36AF-41BF-84D2-586D1A5B6C55}" destId="{48E8C275-716A-47A7-AE10-69DA27F5C698}" srcOrd="0" destOrd="0" presId="urn:microsoft.com/office/officeart/2005/8/layout/process2"/>
    <dgm:cxn modelId="{CD2FDBB4-95DD-4DE3-A34A-82E477A02662}" type="presOf" srcId="{D0249047-36AF-41BF-84D2-586D1A5B6C55}" destId="{2F460AD1-E82E-4A25-BA6A-CCDA3FB9B1D1}" srcOrd="1" destOrd="0" presId="urn:microsoft.com/office/officeart/2005/8/layout/process2"/>
    <dgm:cxn modelId="{C798AF3B-979A-4EDF-9628-EC5E017922A6}" type="presOf" srcId="{DE82251D-0D20-40BA-8769-2B547A3045FB}" destId="{A5072DB7-9F55-41D4-BB25-67569722B6BD}" srcOrd="0" destOrd="0" presId="urn:microsoft.com/office/officeart/2005/8/layout/process2"/>
    <dgm:cxn modelId="{11E982C7-3172-4392-A52C-3BD4324C99FB}" type="presOf" srcId="{00515D02-FFBD-42C3-A7E7-B7D402D78FA7}" destId="{A184E51C-FE51-4D1D-9517-9BDABB8A828F}" srcOrd="0" destOrd="0" presId="urn:microsoft.com/office/officeart/2005/8/layout/process2"/>
    <dgm:cxn modelId="{A3786C09-B748-4BE3-8F17-BC9301E15355}" srcId="{29278DDE-7CED-4B31-8ABF-A0AD194AD683}" destId="{00515D02-FFBD-42C3-A7E7-B7D402D78FA7}" srcOrd="1" destOrd="0" parTransId="{53F0BE0E-A446-408F-A952-2678F675A202}" sibTransId="{03F2F265-C01C-48E5-943C-2D19AD7B3BD2}"/>
    <dgm:cxn modelId="{A0CAAFD2-E275-4769-B876-1D0E1139D11D}" type="presOf" srcId="{EA289DDE-49CD-4570-A14B-7C50B17CA3D9}" destId="{8C52E633-5739-4BBF-8D56-6A5EB669D5AD}" srcOrd="0" destOrd="0" presId="urn:microsoft.com/office/officeart/2005/8/layout/process2"/>
    <dgm:cxn modelId="{1B0F4D4C-AF03-49A5-9467-63C1347B28C7}" srcId="{29278DDE-7CED-4B31-8ABF-A0AD194AD683}" destId="{DE82251D-0D20-40BA-8769-2B547A3045FB}" srcOrd="0" destOrd="0" parTransId="{E48C8284-809C-4E17-B724-E9E4FE39B6FE}" sibTransId="{D0249047-36AF-41BF-84D2-586D1A5B6C55}"/>
    <dgm:cxn modelId="{17025FEE-A133-4FAB-8801-C869419C6B24}" type="presParOf" srcId="{F1272AB6-C184-4083-9772-C282F0C1043E}" destId="{A5072DB7-9F55-41D4-BB25-67569722B6BD}" srcOrd="0" destOrd="0" presId="urn:microsoft.com/office/officeart/2005/8/layout/process2"/>
    <dgm:cxn modelId="{CC0AE2BA-945A-4E0C-9E8F-AC777A3480CD}" type="presParOf" srcId="{F1272AB6-C184-4083-9772-C282F0C1043E}" destId="{48E8C275-716A-47A7-AE10-69DA27F5C698}" srcOrd="1" destOrd="0" presId="urn:microsoft.com/office/officeart/2005/8/layout/process2"/>
    <dgm:cxn modelId="{446692BE-F763-4003-9E22-C9FB203BD432}" type="presParOf" srcId="{48E8C275-716A-47A7-AE10-69DA27F5C698}" destId="{2F460AD1-E82E-4A25-BA6A-CCDA3FB9B1D1}" srcOrd="0" destOrd="0" presId="urn:microsoft.com/office/officeart/2005/8/layout/process2"/>
    <dgm:cxn modelId="{8D43EA36-F6A4-450D-8353-DF0B7FD00E45}" type="presParOf" srcId="{F1272AB6-C184-4083-9772-C282F0C1043E}" destId="{A184E51C-FE51-4D1D-9517-9BDABB8A828F}" srcOrd="2" destOrd="0" presId="urn:microsoft.com/office/officeart/2005/8/layout/process2"/>
    <dgm:cxn modelId="{3D1DEA92-6A65-44A4-9857-F65A4F12A5CF}" type="presParOf" srcId="{F1272AB6-C184-4083-9772-C282F0C1043E}" destId="{77CD7E5E-6450-474F-BDCE-FE1602F96EC7}" srcOrd="3" destOrd="0" presId="urn:microsoft.com/office/officeart/2005/8/layout/process2"/>
    <dgm:cxn modelId="{7E4163B2-B561-43B1-988C-840E94A6EE81}" type="presParOf" srcId="{77CD7E5E-6450-474F-BDCE-FE1602F96EC7}" destId="{6FCF2EDC-175E-4832-8C3D-0425BC3D4934}" srcOrd="0" destOrd="0" presId="urn:microsoft.com/office/officeart/2005/8/layout/process2"/>
    <dgm:cxn modelId="{53A37DF7-EED3-4491-8418-2996AFF71BB3}" type="presParOf" srcId="{F1272AB6-C184-4083-9772-C282F0C1043E}" destId="{8C52E633-5739-4BBF-8D56-6A5EB669D5A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B8148C-2D64-41EA-B70C-8C04E90FE822}">
      <dsp:nvSpPr>
        <dsp:cNvPr id="0" name=""/>
        <dsp:cNvSpPr/>
      </dsp:nvSpPr>
      <dsp:spPr>
        <a:xfrm>
          <a:off x="930" y="0"/>
          <a:ext cx="2418457" cy="437356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1" kern="1200" dirty="0" smtClean="0"/>
            <a:t>Antecedentes</a:t>
          </a:r>
          <a:endParaRPr lang="es-EC" sz="2500" b="1" kern="1200" dirty="0"/>
        </a:p>
      </dsp:txBody>
      <dsp:txXfrm>
        <a:off x="930" y="0"/>
        <a:ext cx="2418457" cy="1312068"/>
      </dsp:txXfrm>
    </dsp:sp>
    <dsp:sp modelId="{1A4404E6-F69C-4D76-AD22-10E23C6304CF}">
      <dsp:nvSpPr>
        <dsp:cNvPr id="0" name=""/>
        <dsp:cNvSpPr/>
      </dsp:nvSpPr>
      <dsp:spPr>
        <a:xfrm>
          <a:off x="242775" y="1312442"/>
          <a:ext cx="1934765" cy="8592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Mercado</a:t>
          </a:r>
          <a:endParaRPr lang="es-EC" sz="1800" kern="1200" dirty="0"/>
        </a:p>
      </dsp:txBody>
      <dsp:txXfrm>
        <a:off x="242775" y="1312442"/>
        <a:ext cx="1934765" cy="859230"/>
      </dsp:txXfrm>
    </dsp:sp>
    <dsp:sp modelId="{1C65A633-9A7F-4570-ACD3-066ACF5E5071}">
      <dsp:nvSpPr>
        <dsp:cNvPr id="0" name=""/>
        <dsp:cNvSpPr/>
      </dsp:nvSpPr>
      <dsp:spPr>
        <a:xfrm>
          <a:off x="242775" y="2303861"/>
          <a:ext cx="1934765" cy="859230"/>
        </a:xfrm>
        <a:prstGeom prst="roundRect">
          <a:avLst>
            <a:gd name="adj" fmla="val 10000"/>
          </a:avLst>
        </a:prstGeom>
        <a:solidFill>
          <a:schemeClr val="accent4">
            <a:hueOff val="-2167194"/>
            <a:satOff val="10282"/>
            <a:lumOff val="-2222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Competencia</a:t>
          </a:r>
        </a:p>
      </dsp:txBody>
      <dsp:txXfrm>
        <a:off x="242775" y="2303861"/>
        <a:ext cx="1934765" cy="859230"/>
      </dsp:txXfrm>
    </dsp:sp>
    <dsp:sp modelId="{A2767ABC-9230-4DE4-96A2-625BB27C5CBD}">
      <dsp:nvSpPr>
        <dsp:cNvPr id="0" name=""/>
        <dsp:cNvSpPr/>
      </dsp:nvSpPr>
      <dsp:spPr>
        <a:xfrm>
          <a:off x="242775" y="3295281"/>
          <a:ext cx="1934765" cy="859230"/>
        </a:xfrm>
        <a:prstGeom prst="roundRect">
          <a:avLst>
            <a:gd name="adj" fmla="val 10000"/>
          </a:avLst>
        </a:prstGeom>
        <a:solidFill>
          <a:schemeClr val="accent4">
            <a:hueOff val="-4334388"/>
            <a:satOff val="20563"/>
            <a:lumOff val="-4444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Oportunidad de negocio</a:t>
          </a:r>
        </a:p>
      </dsp:txBody>
      <dsp:txXfrm>
        <a:off x="242775" y="3295281"/>
        <a:ext cx="1934765" cy="859230"/>
      </dsp:txXfrm>
    </dsp:sp>
    <dsp:sp modelId="{D13B9E34-9917-4124-84D5-4263F2FBF138}">
      <dsp:nvSpPr>
        <dsp:cNvPr id="0" name=""/>
        <dsp:cNvSpPr/>
      </dsp:nvSpPr>
      <dsp:spPr>
        <a:xfrm>
          <a:off x="2600771" y="0"/>
          <a:ext cx="2418457" cy="437356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1" kern="1200" dirty="0" smtClean="0"/>
            <a:t>Planteamiento del problema</a:t>
          </a:r>
          <a:endParaRPr lang="es-EC" sz="2500" b="1" kern="1200" dirty="0"/>
        </a:p>
      </dsp:txBody>
      <dsp:txXfrm>
        <a:off x="2600771" y="0"/>
        <a:ext cx="2418457" cy="1312068"/>
      </dsp:txXfrm>
    </dsp:sp>
    <dsp:sp modelId="{D9FA83A9-7BAF-429E-A881-0410BDD8B229}">
      <dsp:nvSpPr>
        <dsp:cNvPr id="0" name=""/>
        <dsp:cNvSpPr/>
      </dsp:nvSpPr>
      <dsp:spPr>
        <a:xfrm>
          <a:off x="2842617" y="1312442"/>
          <a:ext cx="1934765" cy="859230"/>
        </a:xfrm>
        <a:prstGeom prst="roundRect">
          <a:avLst>
            <a:gd name="adj" fmla="val 10000"/>
          </a:avLst>
        </a:prstGeom>
        <a:solidFill>
          <a:schemeClr val="accent4">
            <a:hueOff val="-6501581"/>
            <a:satOff val="30845"/>
            <a:lumOff val="-6667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Demanda de terapia física</a:t>
          </a:r>
          <a:endParaRPr lang="es-EC" sz="1800" kern="1200" dirty="0"/>
        </a:p>
      </dsp:txBody>
      <dsp:txXfrm>
        <a:off x="2842617" y="1312442"/>
        <a:ext cx="1934765" cy="859230"/>
      </dsp:txXfrm>
    </dsp:sp>
    <dsp:sp modelId="{349D124D-EFA5-4FBD-BF9A-00A4FC81667E}">
      <dsp:nvSpPr>
        <dsp:cNvPr id="0" name=""/>
        <dsp:cNvSpPr/>
      </dsp:nvSpPr>
      <dsp:spPr>
        <a:xfrm>
          <a:off x="2842617" y="2303861"/>
          <a:ext cx="1934765" cy="859230"/>
        </a:xfrm>
        <a:prstGeom prst="roundRect">
          <a:avLst>
            <a:gd name="adj" fmla="val 10000"/>
          </a:avLst>
        </a:prstGeom>
        <a:solidFill>
          <a:schemeClr val="accent4">
            <a:hueOff val="-8668775"/>
            <a:satOff val="41126"/>
            <a:lumOff val="-888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Poca oferta en el sector</a:t>
          </a:r>
          <a:endParaRPr lang="es-EC" sz="1800" kern="1200" dirty="0"/>
        </a:p>
      </dsp:txBody>
      <dsp:txXfrm>
        <a:off x="2842617" y="2303861"/>
        <a:ext cx="1934765" cy="859230"/>
      </dsp:txXfrm>
    </dsp:sp>
    <dsp:sp modelId="{C9E168B4-9E4C-44AA-819D-69F833CFDDAA}">
      <dsp:nvSpPr>
        <dsp:cNvPr id="0" name=""/>
        <dsp:cNvSpPr/>
      </dsp:nvSpPr>
      <dsp:spPr>
        <a:xfrm>
          <a:off x="2842617" y="3295281"/>
          <a:ext cx="1934765" cy="859230"/>
        </a:xfrm>
        <a:prstGeom prst="roundRect">
          <a:avLst>
            <a:gd name="adj" fmla="val 10000"/>
          </a:avLst>
        </a:prstGeom>
        <a:solidFill>
          <a:schemeClr val="accent4">
            <a:hueOff val="-10835967"/>
            <a:satOff val="51407"/>
            <a:lumOff val="-11111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Beneficios propietario  sociedad</a:t>
          </a:r>
          <a:endParaRPr lang="es-EC" sz="1800" kern="1200" dirty="0"/>
        </a:p>
      </dsp:txBody>
      <dsp:txXfrm>
        <a:off x="2842617" y="3295281"/>
        <a:ext cx="1934765" cy="859230"/>
      </dsp:txXfrm>
    </dsp:sp>
    <dsp:sp modelId="{965C523F-94CF-49BF-8432-56361A05B1A3}">
      <dsp:nvSpPr>
        <dsp:cNvPr id="0" name=""/>
        <dsp:cNvSpPr/>
      </dsp:nvSpPr>
      <dsp:spPr>
        <a:xfrm>
          <a:off x="5201542" y="0"/>
          <a:ext cx="2418457" cy="437356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1" kern="1200" dirty="0" smtClean="0"/>
            <a:t>Objetivos</a:t>
          </a:r>
          <a:endParaRPr lang="es-EC" sz="2500" b="1" kern="1200" dirty="0"/>
        </a:p>
      </dsp:txBody>
      <dsp:txXfrm>
        <a:off x="5201542" y="0"/>
        <a:ext cx="2418457" cy="1312068"/>
      </dsp:txXfrm>
    </dsp:sp>
    <dsp:sp modelId="{42D0A455-6D21-43A9-B453-1E7C77D9E540}">
      <dsp:nvSpPr>
        <dsp:cNvPr id="0" name=""/>
        <dsp:cNvSpPr/>
      </dsp:nvSpPr>
      <dsp:spPr>
        <a:xfrm>
          <a:off x="5442458" y="1312068"/>
          <a:ext cx="1934765" cy="2842815"/>
        </a:xfrm>
        <a:prstGeom prst="roundRect">
          <a:avLst>
            <a:gd name="adj" fmla="val 10000"/>
          </a:avLst>
        </a:prstGeom>
        <a:solidFill>
          <a:schemeClr val="accent4">
            <a:hueOff val="-13003162"/>
            <a:satOff val="61689"/>
            <a:lumOff val="-1333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Efectuar un estudio de mercado, técnico y financiero</a:t>
          </a:r>
          <a:endParaRPr lang="es-EC" sz="1800" kern="1200" dirty="0"/>
        </a:p>
      </dsp:txBody>
      <dsp:txXfrm>
        <a:off x="5442458" y="1312068"/>
        <a:ext cx="1934765" cy="284281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072DB7-9F55-41D4-BB25-67569722B6BD}">
      <dsp:nvSpPr>
        <dsp:cNvPr id="0" name=""/>
        <dsp:cNvSpPr/>
      </dsp:nvSpPr>
      <dsp:spPr>
        <a:xfrm>
          <a:off x="2133600" y="0"/>
          <a:ext cx="1828800" cy="10160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/>
            <a:t>Disponibilidad mano de obra</a:t>
          </a:r>
          <a:endParaRPr lang="es-EC" sz="2000" b="1" kern="1200" dirty="0"/>
        </a:p>
      </dsp:txBody>
      <dsp:txXfrm>
        <a:off x="2133600" y="0"/>
        <a:ext cx="1828800" cy="1016000"/>
      </dsp:txXfrm>
    </dsp:sp>
    <dsp:sp modelId="{48E8C275-716A-47A7-AE10-69DA27F5C698}">
      <dsp:nvSpPr>
        <dsp:cNvPr id="0" name=""/>
        <dsp:cNvSpPr/>
      </dsp:nvSpPr>
      <dsp:spPr>
        <a:xfrm rot="5400000">
          <a:off x="2857500" y="1041399"/>
          <a:ext cx="380999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 rot="5400000">
        <a:off x="2857500" y="1041399"/>
        <a:ext cx="380999" cy="457200"/>
      </dsp:txXfrm>
    </dsp:sp>
    <dsp:sp modelId="{A184E51C-FE51-4D1D-9517-9BDABB8A828F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>
            <a:gd name="adj" fmla="val 10000"/>
          </a:avLst>
        </a:prstGeom>
        <a:solidFill>
          <a:schemeClr val="accent2">
            <a:hueOff val="5259187"/>
            <a:satOff val="-30948"/>
            <a:lumOff val="1178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/>
            <a:t>Disponibilidad de productos e insumos</a:t>
          </a:r>
          <a:endParaRPr lang="es-EC" sz="2000" kern="1200" dirty="0"/>
        </a:p>
      </dsp:txBody>
      <dsp:txXfrm>
        <a:off x="2133600" y="1523999"/>
        <a:ext cx="1828800" cy="1016000"/>
      </dsp:txXfrm>
    </dsp:sp>
    <dsp:sp modelId="{77CD7E5E-6450-474F-BDCE-FE1602F96EC7}">
      <dsp:nvSpPr>
        <dsp:cNvPr id="0" name=""/>
        <dsp:cNvSpPr/>
      </dsp:nvSpPr>
      <dsp:spPr>
        <a:xfrm rot="5400000">
          <a:off x="2857500" y="2565399"/>
          <a:ext cx="381000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0518374"/>
            <a:satOff val="-61895"/>
            <a:lumOff val="23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 rot="5400000">
        <a:off x="2857500" y="2565399"/>
        <a:ext cx="381000" cy="457200"/>
      </dsp:txXfrm>
    </dsp:sp>
    <dsp:sp modelId="{8C52E633-5739-4BBF-8D56-6A5EB669D5AD}">
      <dsp:nvSpPr>
        <dsp:cNvPr id="0" name=""/>
        <dsp:cNvSpPr/>
      </dsp:nvSpPr>
      <dsp:spPr>
        <a:xfrm>
          <a:off x="2133600" y="3047999"/>
          <a:ext cx="1828800" cy="1016000"/>
        </a:xfrm>
        <a:prstGeom prst="roundRect">
          <a:avLst>
            <a:gd name="adj" fmla="val 10000"/>
          </a:avLst>
        </a:prstGeom>
        <a:solidFill>
          <a:schemeClr val="accent2">
            <a:hueOff val="10518374"/>
            <a:satOff val="-61895"/>
            <a:lumOff val="2355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/>
            <a:t>Disponibilidad de tecnología </a:t>
          </a:r>
          <a:endParaRPr lang="es-EC" sz="2000" kern="1200" dirty="0"/>
        </a:p>
      </dsp:txBody>
      <dsp:txXfrm>
        <a:off x="2133600" y="3047999"/>
        <a:ext cx="1828800" cy="101600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CC3E91-7D57-4A2F-9367-9966E95EDF03}">
      <dsp:nvSpPr>
        <dsp:cNvPr id="0" name=""/>
        <dsp:cNvSpPr/>
      </dsp:nvSpPr>
      <dsp:spPr>
        <a:xfrm>
          <a:off x="1261912" y="443"/>
          <a:ext cx="2518803" cy="15112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“La capacidad del proyecto es el nivel de producción tope o máximo al que este puede llegar o producir”</a:t>
          </a:r>
          <a:endParaRPr lang="es-EC" sz="1600" kern="1200" dirty="0"/>
        </a:p>
      </dsp:txBody>
      <dsp:txXfrm>
        <a:off x="1261912" y="443"/>
        <a:ext cx="2518803" cy="1511281"/>
      </dsp:txXfrm>
    </dsp:sp>
    <dsp:sp modelId="{A3504E0C-35CF-43F1-A5B6-BC2FA5825F54}">
      <dsp:nvSpPr>
        <dsp:cNvPr id="0" name=""/>
        <dsp:cNvSpPr/>
      </dsp:nvSpPr>
      <dsp:spPr>
        <a:xfrm>
          <a:off x="4002370" y="443752"/>
          <a:ext cx="533986" cy="62466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>
        <a:off x="4002370" y="443752"/>
        <a:ext cx="533986" cy="624663"/>
      </dsp:txXfrm>
    </dsp:sp>
    <dsp:sp modelId="{1DF124F4-DFB1-46D5-8CFE-195CD12CA542}">
      <dsp:nvSpPr>
        <dsp:cNvPr id="0" name=""/>
        <dsp:cNvSpPr/>
      </dsp:nvSpPr>
      <dsp:spPr>
        <a:xfrm>
          <a:off x="4788236" y="443"/>
          <a:ext cx="2518803" cy="15112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Fisioterapia en traumatología, reumatología, neurológica y fisioterapia del deporte.</a:t>
          </a:r>
          <a:endParaRPr lang="es-EC" sz="1600" kern="1200" dirty="0"/>
        </a:p>
      </dsp:txBody>
      <dsp:txXfrm>
        <a:off x="4788236" y="443"/>
        <a:ext cx="2518803" cy="1511281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CC3E91-7D57-4A2F-9367-9966E95EDF03}">
      <dsp:nvSpPr>
        <dsp:cNvPr id="0" name=""/>
        <dsp:cNvSpPr/>
      </dsp:nvSpPr>
      <dsp:spPr>
        <a:xfrm>
          <a:off x="543927" y="966"/>
          <a:ext cx="3117123" cy="18702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Un fisioterapeuta y un auxiliar de rehabilitación</a:t>
          </a:r>
          <a:endParaRPr lang="es-EC" sz="1600" kern="1200" dirty="0"/>
        </a:p>
      </dsp:txBody>
      <dsp:txXfrm>
        <a:off x="543927" y="966"/>
        <a:ext cx="3117123" cy="1870274"/>
      </dsp:txXfrm>
    </dsp:sp>
    <dsp:sp modelId="{A3504E0C-35CF-43F1-A5B6-BC2FA5825F54}">
      <dsp:nvSpPr>
        <dsp:cNvPr id="0" name=""/>
        <dsp:cNvSpPr/>
      </dsp:nvSpPr>
      <dsp:spPr>
        <a:xfrm>
          <a:off x="3935358" y="549580"/>
          <a:ext cx="660830" cy="7730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>
        <a:off x="3935358" y="549580"/>
        <a:ext cx="660830" cy="773046"/>
      </dsp:txXfrm>
    </dsp:sp>
    <dsp:sp modelId="{1DF124F4-DFB1-46D5-8CFE-195CD12CA542}">
      <dsp:nvSpPr>
        <dsp:cNvPr id="0" name=""/>
        <dsp:cNvSpPr/>
      </dsp:nvSpPr>
      <dsp:spPr>
        <a:xfrm>
          <a:off x="4907900" y="966"/>
          <a:ext cx="3117123" cy="1870274"/>
        </a:xfrm>
        <a:prstGeom prst="roundRect">
          <a:avLst>
            <a:gd name="adj" fmla="val 10000"/>
          </a:avLst>
        </a:prstGeom>
        <a:solidFill>
          <a:schemeClr val="accent4">
            <a:hueOff val="-13003162"/>
            <a:satOff val="61689"/>
            <a:lumOff val="-1333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Área Administrativa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Área de servicios generales (Sala de espera)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Área asistencial general (Consultorio)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Áreas funcionales</a:t>
          </a:r>
          <a:endParaRPr lang="es-EC" sz="1600" kern="1200" dirty="0"/>
        </a:p>
      </dsp:txBody>
      <dsp:txXfrm>
        <a:off x="4907900" y="966"/>
        <a:ext cx="3117123" cy="1870274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4151F3-0EBD-41BF-BB22-9AF0A7D31C5B}">
      <dsp:nvSpPr>
        <dsp:cNvPr id="0" name=""/>
        <dsp:cNvSpPr/>
      </dsp:nvSpPr>
      <dsp:spPr>
        <a:xfrm>
          <a:off x="233467" y="371"/>
          <a:ext cx="2189845" cy="12165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Factor geográfico</a:t>
          </a:r>
          <a:endParaRPr lang="es-EC" sz="2100" kern="1200" dirty="0"/>
        </a:p>
      </dsp:txBody>
      <dsp:txXfrm>
        <a:off x="233467" y="371"/>
        <a:ext cx="2189845" cy="1216580"/>
      </dsp:txXfrm>
    </dsp:sp>
    <dsp:sp modelId="{FB512B67-4A11-4690-98E8-902A6A0E0F1E}">
      <dsp:nvSpPr>
        <dsp:cNvPr id="0" name=""/>
        <dsp:cNvSpPr/>
      </dsp:nvSpPr>
      <dsp:spPr>
        <a:xfrm rot="5400000">
          <a:off x="1100281" y="1247366"/>
          <a:ext cx="456217" cy="547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/>
        </a:p>
      </dsp:txBody>
      <dsp:txXfrm rot="5400000">
        <a:off x="1100281" y="1247366"/>
        <a:ext cx="456217" cy="547461"/>
      </dsp:txXfrm>
    </dsp:sp>
    <dsp:sp modelId="{5B6657E2-1E37-4C1B-81A4-B99C5EB3DDD6}">
      <dsp:nvSpPr>
        <dsp:cNvPr id="0" name=""/>
        <dsp:cNvSpPr/>
      </dsp:nvSpPr>
      <dsp:spPr>
        <a:xfrm>
          <a:off x="233467" y="1825242"/>
          <a:ext cx="2189845" cy="1216580"/>
        </a:xfrm>
        <a:prstGeom prst="roundRect">
          <a:avLst>
            <a:gd name="adj" fmla="val 10000"/>
          </a:avLst>
        </a:prstGeom>
        <a:solidFill>
          <a:schemeClr val="accent4">
            <a:hueOff val="-13003162"/>
            <a:satOff val="61689"/>
            <a:lumOff val="-1333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Factor socioeconómico</a:t>
          </a:r>
          <a:endParaRPr lang="es-EC" sz="2100" kern="1200" dirty="0"/>
        </a:p>
      </dsp:txBody>
      <dsp:txXfrm>
        <a:off x="233467" y="1825242"/>
        <a:ext cx="2189845" cy="121658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91D305-12FD-4EB5-AD9A-B814E78464CB}">
      <dsp:nvSpPr>
        <dsp:cNvPr id="0" name=""/>
        <dsp:cNvSpPr/>
      </dsp:nvSpPr>
      <dsp:spPr>
        <a:xfrm>
          <a:off x="3732489" y="1712042"/>
          <a:ext cx="2092152" cy="932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209"/>
              </a:lnTo>
              <a:lnTo>
                <a:pt x="2092152" y="556209"/>
              </a:lnTo>
              <a:lnTo>
                <a:pt x="2092152" y="932995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B6DA0D-2934-4804-AC39-93CB0EF0C8F9}">
      <dsp:nvSpPr>
        <dsp:cNvPr id="0" name=""/>
        <dsp:cNvSpPr/>
      </dsp:nvSpPr>
      <dsp:spPr>
        <a:xfrm>
          <a:off x="1640337" y="1712042"/>
          <a:ext cx="2092152" cy="932995"/>
        </a:xfrm>
        <a:custGeom>
          <a:avLst/>
          <a:gdLst/>
          <a:ahLst/>
          <a:cxnLst/>
          <a:rect l="0" t="0" r="0" b="0"/>
          <a:pathLst>
            <a:path>
              <a:moveTo>
                <a:pt x="2092152" y="0"/>
              </a:moveTo>
              <a:lnTo>
                <a:pt x="2092152" y="556209"/>
              </a:lnTo>
              <a:lnTo>
                <a:pt x="0" y="556209"/>
              </a:lnTo>
              <a:lnTo>
                <a:pt x="0" y="932995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44E53-249C-40DA-8E6F-9080348E49DF}">
      <dsp:nvSpPr>
        <dsp:cNvPr id="0" name=""/>
        <dsp:cNvSpPr/>
      </dsp:nvSpPr>
      <dsp:spPr>
        <a:xfrm>
          <a:off x="2173066" y="97242"/>
          <a:ext cx="3118846" cy="1614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22786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>
              <a:latin typeface="Times New Roman" pitchFamily="18" charset="0"/>
              <a:cs typeface="Times New Roman" pitchFamily="18" charset="0"/>
            </a:rPr>
            <a:t>ADMINISTRACIÓN</a:t>
          </a:r>
        </a:p>
      </dsp:txBody>
      <dsp:txXfrm>
        <a:off x="2173066" y="97242"/>
        <a:ext cx="3118846" cy="1614800"/>
      </dsp:txXfrm>
    </dsp:sp>
    <dsp:sp modelId="{CCF914B3-E7DF-4042-ACEE-DE001290FD33}">
      <dsp:nvSpPr>
        <dsp:cNvPr id="0" name=""/>
        <dsp:cNvSpPr/>
      </dsp:nvSpPr>
      <dsp:spPr>
        <a:xfrm>
          <a:off x="2796835" y="1353198"/>
          <a:ext cx="2806961" cy="538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>
              <a:latin typeface="Times New Roman" pitchFamily="18" charset="0"/>
              <a:cs typeface="Times New Roman" pitchFamily="18" charset="0"/>
            </a:rPr>
            <a:t>Administrador</a:t>
          </a:r>
        </a:p>
      </dsp:txBody>
      <dsp:txXfrm>
        <a:off x="2796835" y="1353198"/>
        <a:ext cx="2806961" cy="538266"/>
      </dsp:txXfrm>
    </dsp:sp>
    <dsp:sp modelId="{F6C81BC5-516C-4B6A-AF76-F2B59620F67F}">
      <dsp:nvSpPr>
        <dsp:cNvPr id="0" name=""/>
        <dsp:cNvSpPr/>
      </dsp:nvSpPr>
      <dsp:spPr>
        <a:xfrm>
          <a:off x="80914" y="2645038"/>
          <a:ext cx="3118846" cy="1614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22786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>
              <a:latin typeface="Times New Roman" pitchFamily="18" charset="0"/>
              <a:cs typeface="Times New Roman" pitchFamily="18" charset="0"/>
            </a:rPr>
            <a:t>ÁREA DE FISIOTERAPIA</a:t>
          </a:r>
        </a:p>
      </dsp:txBody>
      <dsp:txXfrm>
        <a:off x="80914" y="2645038"/>
        <a:ext cx="3118846" cy="1614800"/>
      </dsp:txXfrm>
    </dsp:sp>
    <dsp:sp modelId="{06DDA5B8-CFD8-4396-9993-067D09DD7DC3}">
      <dsp:nvSpPr>
        <dsp:cNvPr id="0" name=""/>
        <dsp:cNvSpPr/>
      </dsp:nvSpPr>
      <dsp:spPr>
        <a:xfrm>
          <a:off x="704683" y="3900994"/>
          <a:ext cx="2806961" cy="538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>
              <a:latin typeface="Times New Roman" pitchFamily="18" charset="0"/>
              <a:cs typeface="Times New Roman" pitchFamily="18" charset="0"/>
            </a:rPr>
            <a:t>Fisioterapeuta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>
              <a:latin typeface="Times New Roman" pitchFamily="18" charset="0"/>
              <a:cs typeface="Times New Roman" pitchFamily="18" charset="0"/>
            </a:rPr>
            <a:t>Auxiliar en rehabilitación</a:t>
          </a:r>
        </a:p>
      </dsp:txBody>
      <dsp:txXfrm>
        <a:off x="704683" y="3900994"/>
        <a:ext cx="2806961" cy="538266"/>
      </dsp:txXfrm>
    </dsp:sp>
    <dsp:sp modelId="{90B55090-BB32-4DC6-8B8E-E642F281DCAE}">
      <dsp:nvSpPr>
        <dsp:cNvPr id="0" name=""/>
        <dsp:cNvSpPr/>
      </dsp:nvSpPr>
      <dsp:spPr>
        <a:xfrm>
          <a:off x="4265218" y="2645038"/>
          <a:ext cx="3118846" cy="1614800"/>
        </a:xfrm>
        <a:prstGeom prst="rect">
          <a:avLst/>
        </a:prstGeom>
        <a:solidFill>
          <a:schemeClr val="accent4">
            <a:hueOff val="-13003162"/>
            <a:satOff val="61689"/>
            <a:lumOff val="-1333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22786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>
              <a:latin typeface="Times New Roman" pitchFamily="18" charset="0"/>
              <a:cs typeface="Times New Roman" pitchFamily="18" charset="0"/>
            </a:rPr>
            <a:t>ÁREA ADMINISTRATIVA - FINANCIERA</a:t>
          </a:r>
        </a:p>
      </dsp:txBody>
      <dsp:txXfrm>
        <a:off x="4265218" y="2645038"/>
        <a:ext cx="3118846" cy="1614800"/>
      </dsp:txXfrm>
    </dsp:sp>
    <dsp:sp modelId="{3755538D-1256-4D9D-9C3A-0D6BF0BDE775}">
      <dsp:nvSpPr>
        <dsp:cNvPr id="0" name=""/>
        <dsp:cNvSpPr/>
      </dsp:nvSpPr>
      <dsp:spPr>
        <a:xfrm>
          <a:off x="4888988" y="3900994"/>
          <a:ext cx="2806961" cy="538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-13003162"/>
              <a:satOff val="61689"/>
              <a:lumOff val="-13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>
              <a:latin typeface="Times New Roman" pitchFamily="18" charset="0"/>
              <a:cs typeface="Times New Roman" pitchFamily="18" charset="0"/>
            </a:rPr>
            <a:t>Asistente Administrativa Contable</a:t>
          </a:r>
        </a:p>
      </dsp:txBody>
      <dsp:txXfrm>
        <a:off x="4888988" y="3900994"/>
        <a:ext cx="2806961" cy="538266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6DC3B6-38D6-4AFB-BD18-401480F77EDB}">
      <dsp:nvSpPr>
        <dsp:cNvPr id="0" name=""/>
        <dsp:cNvSpPr/>
      </dsp:nvSpPr>
      <dsp:spPr>
        <a:xfrm>
          <a:off x="2589628" y="66118"/>
          <a:ext cx="3173670" cy="317367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Inversiones Fijas </a:t>
          </a:r>
          <a:endParaRPr lang="es-EC" sz="2400" kern="1200" dirty="0"/>
        </a:p>
      </dsp:txBody>
      <dsp:txXfrm>
        <a:off x="3012784" y="621510"/>
        <a:ext cx="2327358" cy="1428151"/>
      </dsp:txXfrm>
    </dsp:sp>
    <dsp:sp modelId="{02D9B865-EBB9-4576-B2DA-384DCEE9AFF6}">
      <dsp:nvSpPr>
        <dsp:cNvPr id="0" name=""/>
        <dsp:cNvSpPr/>
      </dsp:nvSpPr>
      <dsp:spPr>
        <a:xfrm>
          <a:off x="3734794" y="2049662"/>
          <a:ext cx="3173670" cy="3173670"/>
        </a:xfrm>
        <a:prstGeom prst="ellipse">
          <a:avLst/>
        </a:prstGeom>
        <a:solidFill>
          <a:schemeClr val="accent2">
            <a:alpha val="50000"/>
            <a:hueOff val="5259187"/>
            <a:satOff val="-30948"/>
            <a:lumOff val="1178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Inversiones Diferidas </a:t>
          </a:r>
          <a:endParaRPr lang="es-EC" sz="2400" kern="1200" dirty="0"/>
        </a:p>
      </dsp:txBody>
      <dsp:txXfrm>
        <a:off x="4705409" y="2869527"/>
        <a:ext cx="1904202" cy="1745518"/>
      </dsp:txXfrm>
    </dsp:sp>
    <dsp:sp modelId="{12636E80-8489-47E7-9963-86415651684D}">
      <dsp:nvSpPr>
        <dsp:cNvPr id="0" name=""/>
        <dsp:cNvSpPr/>
      </dsp:nvSpPr>
      <dsp:spPr>
        <a:xfrm>
          <a:off x="1444462" y="2049662"/>
          <a:ext cx="3173670" cy="3173670"/>
        </a:xfrm>
        <a:prstGeom prst="ellipse">
          <a:avLst/>
        </a:prstGeom>
        <a:solidFill>
          <a:schemeClr val="accent2">
            <a:alpha val="50000"/>
            <a:hueOff val="10518374"/>
            <a:satOff val="-61895"/>
            <a:lumOff val="2355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Capital de Trabajo</a:t>
          </a:r>
          <a:endParaRPr lang="es-EC" sz="2400" kern="1200" dirty="0"/>
        </a:p>
      </dsp:txBody>
      <dsp:txXfrm>
        <a:off x="1743316" y="2869527"/>
        <a:ext cx="1904202" cy="1745518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6DC3B6-38D6-4AFB-BD18-401480F77EDB}">
      <dsp:nvSpPr>
        <dsp:cNvPr id="0" name=""/>
        <dsp:cNvSpPr/>
      </dsp:nvSpPr>
      <dsp:spPr>
        <a:xfrm>
          <a:off x="187940" y="326787"/>
          <a:ext cx="4635875" cy="463587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Gastos Administrativos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/>
            <a:t>$ 25774,82</a:t>
          </a:r>
          <a:endParaRPr lang="es-EC" sz="2800" b="1" kern="1200" dirty="0"/>
        </a:p>
      </dsp:txBody>
      <dsp:txXfrm>
        <a:off x="835292" y="873457"/>
        <a:ext cx="2672936" cy="3542536"/>
      </dsp:txXfrm>
    </dsp:sp>
    <dsp:sp modelId="{33756DB3-E5DC-465A-92C8-A5DBF876FD2A}">
      <dsp:nvSpPr>
        <dsp:cNvPr id="0" name=""/>
        <dsp:cNvSpPr/>
      </dsp:nvSpPr>
      <dsp:spPr>
        <a:xfrm>
          <a:off x="3529112" y="326787"/>
          <a:ext cx="4635875" cy="4635875"/>
        </a:xfrm>
        <a:prstGeom prst="ellipse">
          <a:avLst/>
        </a:prstGeom>
        <a:solidFill>
          <a:schemeClr val="accent2">
            <a:alpha val="50000"/>
            <a:hueOff val="10518374"/>
            <a:satOff val="-61895"/>
            <a:lumOff val="2355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Gasto de ventas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$ 609,40</a:t>
          </a:r>
          <a:endParaRPr lang="es-EC" sz="2800" b="1" kern="1200" dirty="0"/>
        </a:p>
      </dsp:txBody>
      <dsp:txXfrm>
        <a:off x="4844698" y="873457"/>
        <a:ext cx="2672936" cy="3542536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12E8E9-7FF3-44DA-88E8-58DA5997AF97}">
      <dsp:nvSpPr>
        <dsp:cNvPr id="0" name=""/>
        <dsp:cNvSpPr/>
      </dsp:nvSpPr>
      <dsp:spPr>
        <a:xfrm>
          <a:off x="1165138" y="409"/>
          <a:ext cx="2518916" cy="15113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u="none" kern="1200" dirty="0" smtClean="0"/>
            <a:t>Identificación del mercado meta</a:t>
          </a:r>
          <a:endParaRPr lang="es-EC" sz="2400" b="0" u="none" kern="1200" dirty="0"/>
        </a:p>
      </dsp:txBody>
      <dsp:txXfrm>
        <a:off x="1165138" y="409"/>
        <a:ext cx="2518916" cy="1511349"/>
      </dsp:txXfrm>
    </dsp:sp>
    <dsp:sp modelId="{2028B610-28DE-47CE-8D79-1E196B8C4799}">
      <dsp:nvSpPr>
        <dsp:cNvPr id="0" name=""/>
        <dsp:cNvSpPr/>
      </dsp:nvSpPr>
      <dsp:spPr>
        <a:xfrm>
          <a:off x="3935945" y="409"/>
          <a:ext cx="2518916" cy="1511349"/>
        </a:xfrm>
        <a:prstGeom prst="rect">
          <a:avLst/>
        </a:prstGeom>
        <a:solidFill>
          <a:schemeClr val="accent3">
            <a:hueOff val="674214"/>
            <a:satOff val="-26549"/>
            <a:lumOff val="12941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u="none" kern="1200" dirty="0" smtClean="0"/>
            <a:t>Determinación de la cantidad a vender</a:t>
          </a:r>
          <a:endParaRPr lang="es-EC" sz="2400" b="0" u="none" kern="1200" dirty="0"/>
        </a:p>
      </dsp:txBody>
      <dsp:txXfrm>
        <a:off x="3935945" y="409"/>
        <a:ext cx="2518916" cy="1511349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EB86C4-7D2A-481D-B221-D62E53760570}">
      <dsp:nvSpPr>
        <dsp:cNvPr id="0" name=""/>
        <dsp:cNvSpPr/>
      </dsp:nvSpPr>
      <dsp:spPr>
        <a:xfrm>
          <a:off x="0" y="594834"/>
          <a:ext cx="7992888" cy="705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5F8BA-9656-4D05-9832-098B44C8ACEE}">
      <dsp:nvSpPr>
        <dsp:cNvPr id="0" name=""/>
        <dsp:cNvSpPr/>
      </dsp:nvSpPr>
      <dsp:spPr>
        <a:xfrm>
          <a:off x="399644" y="4364"/>
          <a:ext cx="5595021" cy="10037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En la Parroquia de Amaguaña existen 31106 habitantes, por tal motivo se ha visto la necesidad de crear un centro de fisioterapia y rehabilitación para mejorar la calidad de vida.</a:t>
          </a:r>
          <a:endParaRPr lang="es-ES" sz="1600" kern="1200" dirty="0"/>
        </a:p>
      </dsp:txBody>
      <dsp:txXfrm>
        <a:off x="399644" y="4364"/>
        <a:ext cx="5595021" cy="1003749"/>
      </dsp:txXfrm>
    </dsp:sp>
    <dsp:sp modelId="{9731CAED-7E2B-4BE8-A2D1-D1A1BD5953A9}">
      <dsp:nvSpPr>
        <dsp:cNvPr id="0" name=""/>
        <dsp:cNvSpPr/>
      </dsp:nvSpPr>
      <dsp:spPr>
        <a:xfrm>
          <a:off x="0" y="1864914"/>
          <a:ext cx="7992888" cy="705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CB301F-FF21-45EA-A251-6B36E716D65F}">
      <dsp:nvSpPr>
        <dsp:cNvPr id="0" name=""/>
        <dsp:cNvSpPr/>
      </dsp:nvSpPr>
      <dsp:spPr>
        <a:xfrm>
          <a:off x="399644" y="1451634"/>
          <a:ext cx="5595021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En referencia a la investigación de mercado se concluye que la población en un 89%, desean que se implemente este centro.</a:t>
          </a:r>
          <a:endParaRPr lang="es-ES" sz="1600" kern="1200" dirty="0"/>
        </a:p>
      </dsp:txBody>
      <dsp:txXfrm>
        <a:off x="399644" y="1451634"/>
        <a:ext cx="5595021" cy="826560"/>
      </dsp:txXfrm>
    </dsp:sp>
    <dsp:sp modelId="{2AD11229-EDCB-4808-B9D5-05CC16075C79}">
      <dsp:nvSpPr>
        <dsp:cNvPr id="0" name=""/>
        <dsp:cNvSpPr/>
      </dsp:nvSpPr>
      <dsp:spPr>
        <a:xfrm>
          <a:off x="0" y="3044791"/>
          <a:ext cx="7992888" cy="705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FA5E41-D8D2-42AC-B5BE-F7C4DF833A73}">
      <dsp:nvSpPr>
        <dsp:cNvPr id="0" name=""/>
        <dsp:cNvSpPr/>
      </dsp:nvSpPr>
      <dsp:spPr>
        <a:xfrm>
          <a:off x="399644" y="2721714"/>
          <a:ext cx="5595021" cy="73635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No existen establecimientos que cumplan con los requerimientos necesarios para brindar un servicio de calidad.</a:t>
          </a:r>
          <a:endParaRPr lang="es-ES" sz="1600" kern="1200" dirty="0"/>
        </a:p>
      </dsp:txBody>
      <dsp:txXfrm>
        <a:off x="399644" y="2721714"/>
        <a:ext cx="5595021" cy="736357"/>
      </dsp:txXfrm>
    </dsp:sp>
    <dsp:sp modelId="{3BD2AE81-F313-434A-8C6C-F3A7AB84356E}">
      <dsp:nvSpPr>
        <dsp:cNvPr id="0" name=""/>
        <dsp:cNvSpPr/>
      </dsp:nvSpPr>
      <dsp:spPr>
        <a:xfrm>
          <a:off x="0" y="4150716"/>
          <a:ext cx="7992888" cy="705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E2694-0D56-40B3-B179-1A14CD95A873}">
      <dsp:nvSpPr>
        <dsp:cNvPr id="0" name=""/>
        <dsp:cNvSpPr/>
      </dsp:nvSpPr>
      <dsp:spPr>
        <a:xfrm>
          <a:off x="399644" y="3901591"/>
          <a:ext cx="5595021" cy="6624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Estructura organizacional, localización y capacidad operativa.</a:t>
          </a:r>
          <a:endParaRPr lang="es-ES" sz="1600" kern="1200" dirty="0"/>
        </a:p>
      </dsp:txBody>
      <dsp:txXfrm>
        <a:off x="399644" y="3901591"/>
        <a:ext cx="5595021" cy="662405"/>
      </dsp:txXfrm>
    </dsp:sp>
    <dsp:sp modelId="{FDBD0102-4519-4810-9124-AA86347CA4B0}">
      <dsp:nvSpPr>
        <dsp:cNvPr id="0" name=""/>
        <dsp:cNvSpPr/>
      </dsp:nvSpPr>
      <dsp:spPr>
        <a:xfrm>
          <a:off x="0" y="5194691"/>
          <a:ext cx="7992888" cy="705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2F5D8E-DC02-4874-B421-544F581BE807}">
      <dsp:nvSpPr>
        <dsp:cNvPr id="0" name=""/>
        <dsp:cNvSpPr/>
      </dsp:nvSpPr>
      <dsp:spPr>
        <a:xfrm>
          <a:off x="399644" y="5007516"/>
          <a:ext cx="5595021" cy="6004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Evaluación financiera.</a:t>
          </a:r>
          <a:endParaRPr lang="es-ES" sz="1600" kern="1200" dirty="0"/>
        </a:p>
      </dsp:txBody>
      <dsp:txXfrm>
        <a:off x="399644" y="5007516"/>
        <a:ext cx="5595021" cy="600454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FCF087-6FD3-46A0-A67F-7D5C6B5A728C}">
      <dsp:nvSpPr>
        <dsp:cNvPr id="0" name=""/>
        <dsp:cNvSpPr/>
      </dsp:nvSpPr>
      <dsp:spPr>
        <a:xfrm>
          <a:off x="0" y="465243"/>
          <a:ext cx="6864424" cy="781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03707-6453-4BFF-AB43-351236579FEE}">
      <dsp:nvSpPr>
        <dsp:cNvPr id="0" name=""/>
        <dsp:cNvSpPr/>
      </dsp:nvSpPr>
      <dsp:spPr>
        <a:xfrm>
          <a:off x="343221" y="7683"/>
          <a:ext cx="4805096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21" tIns="0" rIns="18162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Ejecutar el presente proyecto.</a:t>
          </a:r>
          <a:endParaRPr lang="es-ES" sz="1600" kern="1200" dirty="0"/>
        </a:p>
      </dsp:txBody>
      <dsp:txXfrm>
        <a:off x="343221" y="7683"/>
        <a:ext cx="4805096" cy="915120"/>
      </dsp:txXfrm>
    </dsp:sp>
    <dsp:sp modelId="{805C47DC-7125-4470-BA75-6C03BC42CC35}">
      <dsp:nvSpPr>
        <dsp:cNvPr id="0" name=""/>
        <dsp:cNvSpPr/>
      </dsp:nvSpPr>
      <dsp:spPr>
        <a:xfrm>
          <a:off x="0" y="1871403"/>
          <a:ext cx="6864424" cy="781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9CF3E5-E7BA-4521-91B2-169AA09AF285}">
      <dsp:nvSpPr>
        <dsp:cNvPr id="0" name=""/>
        <dsp:cNvSpPr/>
      </dsp:nvSpPr>
      <dsp:spPr>
        <a:xfrm>
          <a:off x="343221" y="1413843"/>
          <a:ext cx="4805096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21" tIns="0" rIns="18162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Para implementar el centro de fisioterapia y rehabilitación, se deberá contar con el equipo de trabajo.</a:t>
          </a:r>
          <a:endParaRPr lang="es-ES" sz="1600" kern="1200" dirty="0"/>
        </a:p>
      </dsp:txBody>
      <dsp:txXfrm>
        <a:off x="343221" y="1413843"/>
        <a:ext cx="4805096" cy="915120"/>
      </dsp:txXfrm>
    </dsp:sp>
    <dsp:sp modelId="{EF40CB03-D32B-450B-8ACE-31EA2990286A}">
      <dsp:nvSpPr>
        <dsp:cNvPr id="0" name=""/>
        <dsp:cNvSpPr/>
      </dsp:nvSpPr>
      <dsp:spPr>
        <a:xfrm>
          <a:off x="0" y="3277564"/>
          <a:ext cx="6864424" cy="781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D2513-F242-4018-A106-0A4092A5C8C8}">
      <dsp:nvSpPr>
        <dsp:cNvPr id="0" name=""/>
        <dsp:cNvSpPr/>
      </dsp:nvSpPr>
      <dsp:spPr>
        <a:xfrm>
          <a:off x="343221" y="2820003"/>
          <a:ext cx="4805096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21" tIns="0" rIns="18162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Para la adecuación de las instalaciones del centro de fisioterapia y rehabilitación, se debe tomar en cuenta normas y espacios a ser utilizados.</a:t>
          </a:r>
          <a:endParaRPr lang="es-ES" sz="1600" kern="1200" dirty="0"/>
        </a:p>
      </dsp:txBody>
      <dsp:txXfrm>
        <a:off x="343221" y="2820003"/>
        <a:ext cx="4805096" cy="915120"/>
      </dsp:txXfrm>
    </dsp:sp>
    <dsp:sp modelId="{730272A3-032F-4B3C-8606-5AF56B1B3942}">
      <dsp:nvSpPr>
        <dsp:cNvPr id="0" name=""/>
        <dsp:cNvSpPr/>
      </dsp:nvSpPr>
      <dsp:spPr>
        <a:xfrm>
          <a:off x="0" y="4683724"/>
          <a:ext cx="6864424" cy="781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BAC9B-59E0-452E-87B9-DC74500E6713}">
      <dsp:nvSpPr>
        <dsp:cNvPr id="0" name=""/>
        <dsp:cNvSpPr/>
      </dsp:nvSpPr>
      <dsp:spPr>
        <a:xfrm>
          <a:off x="343221" y="4226164"/>
          <a:ext cx="4805096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21" tIns="0" rIns="18162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Efectuar convenios institucionales. </a:t>
          </a:r>
          <a:endParaRPr lang="es-ES" sz="1600" kern="1200" dirty="0"/>
        </a:p>
      </dsp:txBody>
      <dsp:txXfrm>
        <a:off x="343221" y="4226164"/>
        <a:ext cx="4805096" cy="9151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653105-1287-4C14-8461-B26B774F897E}">
      <dsp:nvSpPr>
        <dsp:cNvPr id="0" name=""/>
        <dsp:cNvSpPr/>
      </dsp:nvSpPr>
      <dsp:spPr>
        <a:xfrm>
          <a:off x="0" y="0"/>
          <a:ext cx="6385520" cy="231544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A86AA-DA3A-4AF1-84E6-A47384ADB65A}">
      <dsp:nvSpPr>
        <dsp:cNvPr id="0" name=""/>
        <dsp:cNvSpPr/>
      </dsp:nvSpPr>
      <dsp:spPr>
        <a:xfrm>
          <a:off x="192298" y="308726"/>
          <a:ext cx="2857582" cy="169799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0E4CE4-21A2-4D49-B526-549F72520ECE}">
      <dsp:nvSpPr>
        <dsp:cNvPr id="0" name=""/>
        <dsp:cNvSpPr/>
      </dsp:nvSpPr>
      <dsp:spPr>
        <a:xfrm rot="10800000">
          <a:off x="192298" y="2315445"/>
          <a:ext cx="2857582" cy="2829989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b="1" kern="1200" dirty="0" smtClean="0"/>
            <a:t>Latinoamérica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Se inicia alrededor de los años 40</a:t>
          </a:r>
          <a:endParaRPr lang="es-EC" sz="2600" kern="1200" dirty="0"/>
        </a:p>
      </dsp:txBody>
      <dsp:txXfrm rot="10800000">
        <a:off x="192298" y="2315445"/>
        <a:ext cx="2857582" cy="2829989"/>
      </dsp:txXfrm>
    </dsp:sp>
    <dsp:sp modelId="{21320F3D-31EE-440D-AC11-E11E7B139293}">
      <dsp:nvSpPr>
        <dsp:cNvPr id="0" name=""/>
        <dsp:cNvSpPr/>
      </dsp:nvSpPr>
      <dsp:spPr>
        <a:xfrm>
          <a:off x="3335639" y="308726"/>
          <a:ext cx="2857582" cy="169799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A2F136-FCF5-440D-A9D1-C311B9F65792}">
      <dsp:nvSpPr>
        <dsp:cNvPr id="0" name=""/>
        <dsp:cNvSpPr/>
      </dsp:nvSpPr>
      <dsp:spPr>
        <a:xfrm rot="10800000">
          <a:off x="3335639" y="2315445"/>
          <a:ext cx="2857582" cy="2829989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2457214"/>
            <a:satOff val="-53963"/>
            <a:lumOff val="13725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b="1" kern="1200" dirty="0" smtClean="0"/>
            <a:t>Ecuador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En la década del 60 se comienza a promover la rehabilitación</a:t>
          </a:r>
        </a:p>
      </dsp:txBody>
      <dsp:txXfrm rot="10800000">
        <a:off x="3335639" y="2315445"/>
        <a:ext cx="2857582" cy="2829989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9424B8-1249-4A6B-9CC5-E21BB3EDE560}">
      <dsp:nvSpPr>
        <dsp:cNvPr id="0" name=""/>
        <dsp:cNvSpPr/>
      </dsp:nvSpPr>
      <dsp:spPr>
        <a:xfrm>
          <a:off x="0" y="0"/>
          <a:ext cx="2928938" cy="292893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atMod val="11000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D4442F2F-ED29-44B4-852F-22DD13B7D0E3}">
      <dsp:nvSpPr>
        <dsp:cNvPr id="0" name=""/>
        <dsp:cNvSpPr/>
      </dsp:nvSpPr>
      <dsp:spPr>
        <a:xfrm>
          <a:off x="1464469" y="0"/>
          <a:ext cx="6765131" cy="29289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ContrastingRigh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Muchas Gracias</a:t>
          </a:r>
          <a:endParaRPr lang="es-ES" sz="6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4469" y="0"/>
        <a:ext cx="6765131" cy="1391245"/>
      </dsp:txXfrm>
    </dsp:sp>
    <dsp:sp modelId="{B90750C6-2C86-4EE8-9CB0-72567C6222EB}">
      <dsp:nvSpPr>
        <dsp:cNvPr id="0" name=""/>
        <dsp:cNvSpPr/>
      </dsp:nvSpPr>
      <dsp:spPr>
        <a:xfrm>
          <a:off x="768846" y="1391245"/>
          <a:ext cx="1391245" cy="139124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8DFD56-FF04-4FF1-ABED-4B918661D269}">
      <dsp:nvSpPr>
        <dsp:cNvPr id="0" name=""/>
        <dsp:cNvSpPr/>
      </dsp:nvSpPr>
      <dsp:spPr>
        <a:xfrm>
          <a:off x="1464469" y="1391245"/>
          <a:ext cx="6765131" cy="13912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HeroicExtremeRigh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 su atención</a:t>
          </a:r>
          <a:endParaRPr lang="es-ES" sz="6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4469" y="1391245"/>
        <a:ext cx="6765131" cy="139124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198701-3897-4677-A658-EBED51433E3B}">
      <dsp:nvSpPr>
        <dsp:cNvPr id="0" name=""/>
        <dsp:cNvSpPr/>
      </dsp:nvSpPr>
      <dsp:spPr>
        <a:xfrm>
          <a:off x="3360643" y="3178"/>
          <a:ext cx="1955168" cy="12708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Fisioterapia traumatológica</a:t>
          </a:r>
          <a:endParaRPr lang="es-ES" sz="1400" kern="1200" dirty="0"/>
        </a:p>
      </dsp:txBody>
      <dsp:txXfrm>
        <a:off x="3360643" y="3178"/>
        <a:ext cx="1955168" cy="1270859"/>
      </dsp:txXfrm>
    </dsp:sp>
    <dsp:sp modelId="{615BB745-1372-40CD-9CA7-5BDD9CED8175}">
      <dsp:nvSpPr>
        <dsp:cNvPr id="0" name=""/>
        <dsp:cNvSpPr/>
      </dsp:nvSpPr>
      <dsp:spPr>
        <a:xfrm>
          <a:off x="2240531" y="638607"/>
          <a:ext cx="4195392" cy="4195392"/>
        </a:xfrm>
        <a:custGeom>
          <a:avLst/>
          <a:gdLst/>
          <a:ahLst/>
          <a:cxnLst/>
          <a:rect l="0" t="0" r="0" b="0"/>
          <a:pathLst>
            <a:path>
              <a:moveTo>
                <a:pt x="3344612" y="410827"/>
              </a:moveTo>
              <a:arcTo wR="2097696" hR="2097696" stAng="18388287" swAng="1632055"/>
            </a:path>
          </a:pathLst>
        </a:custGeom>
        <a:noFill/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2053A-C830-4552-8F44-50BE9D160202}">
      <dsp:nvSpPr>
        <dsp:cNvPr id="0" name=""/>
        <dsp:cNvSpPr/>
      </dsp:nvSpPr>
      <dsp:spPr>
        <a:xfrm>
          <a:off x="5458339" y="2100874"/>
          <a:ext cx="1955168" cy="12708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Fisioterapia reumatológica</a:t>
          </a:r>
          <a:endParaRPr lang="es-ES" sz="1400" kern="1200" dirty="0"/>
        </a:p>
      </dsp:txBody>
      <dsp:txXfrm>
        <a:off x="5458339" y="2100874"/>
        <a:ext cx="1955168" cy="1270859"/>
      </dsp:txXfrm>
    </dsp:sp>
    <dsp:sp modelId="{33A3B047-A223-408F-B305-D7A3B1A263A7}">
      <dsp:nvSpPr>
        <dsp:cNvPr id="0" name=""/>
        <dsp:cNvSpPr/>
      </dsp:nvSpPr>
      <dsp:spPr>
        <a:xfrm>
          <a:off x="2240531" y="638607"/>
          <a:ext cx="4195392" cy="4195392"/>
        </a:xfrm>
        <a:custGeom>
          <a:avLst/>
          <a:gdLst/>
          <a:ahLst/>
          <a:cxnLst/>
          <a:rect l="0" t="0" r="0" b="0"/>
          <a:pathLst>
            <a:path>
              <a:moveTo>
                <a:pt x="3977803" y="3028031"/>
              </a:moveTo>
              <a:arcTo wR="2097696" hR="2097696" stAng="1579659" swAng="1632055"/>
            </a:path>
          </a:pathLst>
        </a:custGeom>
        <a:noFill/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4D8FFA-1202-486D-932C-B3E1BB475762}">
      <dsp:nvSpPr>
        <dsp:cNvPr id="0" name=""/>
        <dsp:cNvSpPr/>
      </dsp:nvSpPr>
      <dsp:spPr>
        <a:xfrm>
          <a:off x="3360643" y="4198570"/>
          <a:ext cx="1955168" cy="12708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Fisioterapia neurológica</a:t>
          </a:r>
          <a:endParaRPr lang="es-ES" sz="1400" kern="1200" dirty="0"/>
        </a:p>
      </dsp:txBody>
      <dsp:txXfrm>
        <a:off x="3360643" y="4198570"/>
        <a:ext cx="1955168" cy="1270859"/>
      </dsp:txXfrm>
    </dsp:sp>
    <dsp:sp modelId="{14ECF0E2-7050-4F75-847D-2D021D267C0C}">
      <dsp:nvSpPr>
        <dsp:cNvPr id="0" name=""/>
        <dsp:cNvSpPr/>
      </dsp:nvSpPr>
      <dsp:spPr>
        <a:xfrm>
          <a:off x="2240531" y="638607"/>
          <a:ext cx="4195392" cy="4195392"/>
        </a:xfrm>
        <a:custGeom>
          <a:avLst/>
          <a:gdLst/>
          <a:ahLst/>
          <a:cxnLst/>
          <a:rect l="0" t="0" r="0" b="0"/>
          <a:pathLst>
            <a:path>
              <a:moveTo>
                <a:pt x="850779" y="3784564"/>
              </a:moveTo>
              <a:arcTo wR="2097696" hR="2097696" stAng="7588287" swAng="1632055"/>
            </a:path>
          </a:pathLst>
        </a:custGeom>
        <a:noFill/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67A175-DD60-4977-A904-125D6B2FDB80}">
      <dsp:nvSpPr>
        <dsp:cNvPr id="0" name=""/>
        <dsp:cNvSpPr/>
      </dsp:nvSpPr>
      <dsp:spPr>
        <a:xfrm>
          <a:off x="1262947" y="2100874"/>
          <a:ext cx="1955168" cy="12708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Fisioterapia del deporte</a:t>
          </a:r>
          <a:endParaRPr lang="es-ES" sz="1400" kern="1200" dirty="0"/>
        </a:p>
      </dsp:txBody>
      <dsp:txXfrm>
        <a:off x="1262947" y="2100874"/>
        <a:ext cx="1955168" cy="1270859"/>
      </dsp:txXfrm>
    </dsp:sp>
    <dsp:sp modelId="{8BE28B41-34E2-4947-9656-622B8075E661}">
      <dsp:nvSpPr>
        <dsp:cNvPr id="0" name=""/>
        <dsp:cNvSpPr/>
      </dsp:nvSpPr>
      <dsp:spPr>
        <a:xfrm>
          <a:off x="2240531" y="638607"/>
          <a:ext cx="4195392" cy="4195392"/>
        </a:xfrm>
        <a:custGeom>
          <a:avLst/>
          <a:gdLst/>
          <a:ahLst/>
          <a:cxnLst/>
          <a:rect l="0" t="0" r="0" b="0"/>
          <a:pathLst>
            <a:path>
              <a:moveTo>
                <a:pt x="217588" y="1167360"/>
              </a:moveTo>
              <a:arcTo wR="2097696" hR="2097696" stAng="12379659" swAng="1632055"/>
            </a:path>
          </a:pathLst>
        </a:custGeom>
        <a:noFill/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85491A-5455-4AEF-B4BC-8DF87E512891}">
      <dsp:nvSpPr>
        <dsp:cNvPr id="0" name=""/>
        <dsp:cNvSpPr/>
      </dsp:nvSpPr>
      <dsp:spPr>
        <a:xfrm rot="5400000">
          <a:off x="-272634" y="197768"/>
          <a:ext cx="1900096" cy="151489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>
              <a:latin typeface="+mn-lt"/>
              <a:cs typeface="Times New Roman" pitchFamily="18" charset="0"/>
            </a:rPr>
            <a:t>Geográficos</a:t>
          </a:r>
        </a:p>
      </dsp:txBody>
      <dsp:txXfrm rot="5400000">
        <a:off x="-272634" y="197768"/>
        <a:ext cx="1900096" cy="1514893"/>
      </dsp:txXfrm>
    </dsp:sp>
    <dsp:sp modelId="{8C3C8EAE-5E8B-4C3A-8BBD-C48552202BD0}">
      <dsp:nvSpPr>
        <dsp:cNvPr id="0" name=""/>
        <dsp:cNvSpPr/>
      </dsp:nvSpPr>
      <dsp:spPr>
        <a:xfrm rot="5400000">
          <a:off x="3869882" y="-2522267"/>
          <a:ext cx="1235062" cy="62899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>
              <a:latin typeface="+mn-lt"/>
              <a:cs typeface="Times New Roman" pitchFamily="18" charset="0"/>
            </a:rPr>
            <a:t>PROVINCIA - Pichincha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>
              <a:latin typeface="+mn-lt"/>
              <a:cs typeface="Times New Roman" pitchFamily="18" charset="0"/>
            </a:rPr>
            <a:t>CIUDAD - Quito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>
              <a:latin typeface="+mn-lt"/>
              <a:cs typeface="Times New Roman" pitchFamily="18" charset="0"/>
            </a:rPr>
            <a:t>PARROQUIA - Amaguaña</a:t>
          </a:r>
        </a:p>
      </dsp:txBody>
      <dsp:txXfrm rot="5400000">
        <a:off x="3869882" y="-2522267"/>
        <a:ext cx="1235062" cy="6289932"/>
      </dsp:txXfrm>
    </dsp:sp>
    <dsp:sp modelId="{2436A809-D6A7-47A5-AA3C-2D138D1F9437}">
      <dsp:nvSpPr>
        <dsp:cNvPr id="0" name=""/>
        <dsp:cNvSpPr/>
      </dsp:nvSpPr>
      <dsp:spPr>
        <a:xfrm rot="5400000">
          <a:off x="-261315" y="1895530"/>
          <a:ext cx="1900096" cy="1537531"/>
        </a:xfrm>
        <a:prstGeom prst="chevron">
          <a:avLst/>
        </a:prstGeom>
        <a:solidFill>
          <a:schemeClr val="accent2">
            <a:hueOff val="5259187"/>
            <a:satOff val="-30948"/>
            <a:lumOff val="1178"/>
            <a:alphaOff val="0"/>
          </a:schemeClr>
        </a:solidFill>
        <a:ln w="28575" cap="flat" cmpd="sng" algn="ctr">
          <a:solidFill>
            <a:schemeClr val="accent2">
              <a:hueOff val="5259187"/>
              <a:satOff val="-30948"/>
              <a:lumOff val="11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>
              <a:latin typeface="+mn-lt"/>
              <a:cs typeface="Times New Roman" pitchFamily="18" charset="0"/>
            </a:rPr>
            <a:t>Demográficos</a:t>
          </a:r>
        </a:p>
      </dsp:txBody>
      <dsp:txXfrm rot="5400000">
        <a:off x="-261315" y="1895530"/>
        <a:ext cx="1900096" cy="1537531"/>
      </dsp:txXfrm>
    </dsp:sp>
    <dsp:sp modelId="{3704E2CD-CC37-4D7E-AACB-B0821D23B5E7}">
      <dsp:nvSpPr>
        <dsp:cNvPr id="0" name=""/>
        <dsp:cNvSpPr/>
      </dsp:nvSpPr>
      <dsp:spPr>
        <a:xfrm rot="5400000">
          <a:off x="3881200" y="-813187"/>
          <a:ext cx="1235062" cy="62899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5259187"/>
              <a:satOff val="-30948"/>
              <a:lumOff val="11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>
              <a:latin typeface="+mn-lt"/>
              <a:cs typeface="Times New Roman" pitchFamily="18" charset="0"/>
            </a:rPr>
            <a:t>SEXO - Masculino y Femenino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>
              <a:latin typeface="+mn-lt"/>
              <a:cs typeface="Times New Roman" pitchFamily="18" charset="0"/>
            </a:rPr>
            <a:t>CICLO DE VIDA - niños, jóvenes y mayores de 18 años</a:t>
          </a:r>
        </a:p>
      </dsp:txBody>
      <dsp:txXfrm rot="5400000">
        <a:off x="3881200" y="-813187"/>
        <a:ext cx="1235062" cy="6289932"/>
      </dsp:txXfrm>
    </dsp:sp>
    <dsp:sp modelId="{FE36CB4D-D84A-4F96-942B-BC38ECB3AE2F}">
      <dsp:nvSpPr>
        <dsp:cNvPr id="0" name=""/>
        <dsp:cNvSpPr/>
      </dsp:nvSpPr>
      <dsp:spPr>
        <a:xfrm rot="5400000">
          <a:off x="-204980" y="3548276"/>
          <a:ext cx="1900096" cy="1650201"/>
        </a:xfrm>
        <a:prstGeom prst="chevron">
          <a:avLst/>
        </a:prstGeom>
        <a:solidFill>
          <a:schemeClr val="accent2">
            <a:hueOff val="10518374"/>
            <a:satOff val="-61895"/>
            <a:lumOff val="2355"/>
            <a:alphaOff val="0"/>
          </a:schemeClr>
        </a:solidFill>
        <a:ln w="28575" cap="flat" cmpd="sng" algn="ctr">
          <a:solidFill>
            <a:schemeClr val="accent2">
              <a:hueOff val="10518374"/>
              <a:satOff val="-61895"/>
              <a:lumOff val="23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>
              <a:latin typeface="+mn-lt"/>
              <a:cs typeface="Times New Roman" pitchFamily="18" charset="0"/>
            </a:rPr>
            <a:t>Psicográficos</a:t>
          </a:r>
        </a:p>
      </dsp:txBody>
      <dsp:txXfrm rot="5400000">
        <a:off x="-204980" y="3548276"/>
        <a:ext cx="1900096" cy="1650201"/>
      </dsp:txXfrm>
    </dsp:sp>
    <dsp:sp modelId="{748B9CEB-2064-4F84-9E8E-7A5D59326F7E}">
      <dsp:nvSpPr>
        <dsp:cNvPr id="0" name=""/>
        <dsp:cNvSpPr/>
      </dsp:nvSpPr>
      <dsp:spPr>
        <a:xfrm rot="5400000">
          <a:off x="3937535" y="895893"/>
          <a:ext cx="1235062" cy="62899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10518374"/>
              <a:satOff val="-61895"/>
              <a:lumOff val="23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>
              <a:latin typeface="+mn-lt"/>
              <a:cs typeface="Times New Roman" pitchFamily="18" charset="0"/>
            </a:rPr>
            <a:t>ESTILOS DE VIDA - Búsqueda de recuperación en la salud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>
              <a:latin typeface="+mn-lt"/>
              <a:cs typeface="Times New Roman" pitchFamily="18" charset="0"/>
            </a:rPr>
            <a:t>CLASE SOCIAL </a:t>
          </a:r>
          <a:r>
            <a:rPr lang="es-ES" sz="1800" kern="1200" dirty="0" smtClean="0">
              <a:latin typeface="+mn-lt"/>
              <a:cs typeface="Times New Roman" pitchFamily="18" charset="0"/>
            </a:rPr>
            <a:t>– Media baja </a:t>
          </a:r>
          <a:endParaRPr lang="es-ES" sz="1800" kern="1200" dirty="0">
            <a:latin typeface="+mn-lt"/>
            <a:cs typeface="Times New Roman" pitchFamily="18" charset="0"/>
          </a:endParaRPr>
        </a:p>
      </dsp:txBody>
      <dsp:txXfrm rot="5400000">
        <a:off x="3937535" y="895893"/>
        <a:ext cx="1235062" cy="628993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E99AE6-B750-4AAD-9F01-60C0C1B3CE5C}">
      <dsp:nvSpPr>
        <dsp:cNvPr id="0" name=""/>
        <dsp:cNvSpPr/>
      </dsp:nvSpPr>
      <dsp:spPr>
        <a:xfrm>
          <a:off x="571499" y="0"/>
          <a:ext cx="6477000" cy="4641379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08935-A4E1-43EA-B273-C08E005EC748}">
      <dsp:nvSpPr>
        <dsp:cNvPr id="0" name=""/>
        <dsp:cNvSpPr/>
      </dsp:nvSpPr>
      <dsp:spPr>
        <a:xfrm>
          <a:off x="430950" y="1392413"/>
          <a:ext cx="3286125" cy="18565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La prueba piloto tiene la característica de llegar a identificar el grado de aceptación (p) del proyecto: Centro de fisioterapia y rehabilitación física, en la Parroquia de Amaguaña, y el grado de no aceptación (q).</a:t>
          </a:r>
          <a:endParaRPr lang="es-ES" sz="1600" kern="1200" dirty="0"/>
        </a:p>
      </dsp:txBody>
      <dsp:txXfrm>
        <a:off x="430950" y="1392413"/>
        <a:ext cx="3286125" cy="1856551"/>
      </dsp:txXfrm>
    </dsp:sp>
    <dsp:sp modelId="{467D3989-FDEF-460E-9F31-55129A2650B8}">
      <dsp:nvSpPr>
        <dsp:cNvPr id="0" name=""/>
        <dsp:cNvSpPr/>
      </dsp:nvSpPr>
      <dsp:spPr>
        <a:xfrm>
          <a:off x="3902924" y="1392413"/>
          <a:ext cx="3286125" cy="18565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i="1" kern="1200" dirty="0" smtClean="0"/>
            <a:t>¿</a:t>
          </a:r>
          <a:r>
            <a:rPr lang="es-EC" sz="1600" kern="1200" dirty="0" smtClean="0"/>
            <a:t>Considera importante que en la Parroquia de Amaguaña se instale un centro de fisioterapia y rehabilitación física con servicio profesional y de calidad</a:t>
          </a:r>
          <a:r>
            <a:rPr lang="es-EC" sz="1600" i="1" kern="1200" dirty="0" smtClean="0"/>
            <a:t>?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SI                  NO</a:t>
          </a:r>
          <a:endParaRPr lang="es-ES" sz="1600" kern="1200" dirty="0"/>
        </a:p>
      </dsp:txBody>
      <dsp:txXfrm>
        <a:off x="3902924" y="1392413"/>
        <a:ext cx="3286125" cy="185655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FAFA52-70EE-439A-8869-D4217B64B826}">
      <dsp:nvSpPr>
        <dsp:cNvPr id="0" name=""/>
        <dsp:cNvSpPr/>
      </dsp:nvSpPr>
      <dsp:spPr>
        <a:xfrm>
          <a:off x="536" y="560833"/>
          <a:ext cx="2091150" cy="12546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Tamaño de la población</a:t>
          </a:r>
          <a:endParaRPr lang="es-EC" sz="2400" kern="1200" dirty="0"/>
        </a:p>
      </dsp:txBody>
      <dsp:txXfrm>
        <a:off x="536" y="560833"/>
        <a:ext cx="2091150" cy="1254690"/>
      </dsp:txXfrm>
    </dsp:sp>
    <dsp:sp modelId="{BFFED23C-F57F-48D4-9CA5-ED5B94B601DA}">
      <dsp:nvSpPr>
        <dsp:cNvPr id="0" name=""/>
        <dsp:cNvSpPr/>
      </dsp:nvSpPr>
      <dsp:spPr>
        <a:xfrm>
          <a:off x="2300801" y="560833"/>
          <a:ext cx="2091150" cy="1254690"/>
        </a:xfrm>
        <a:prstGeom prst="rect">
          <a:avLst/>
        </a:prstGeom>
        <a:solidFill>
          <a:schemeClr val="accent4">
            <a:hueOff val="-4334388"/>
            <a:satOff val="20563"/>
            <a:lumOff val="-4444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Niveles de ingreso/gasto</a:t>
          </a:r>
          <a:endParaRPr lang="es-EC" sz="2400" kern="1200" dirty="0"/>
        </a:p>
      </dsp:txBody>
      <dsp:txXfrm>
        <a:off x="2300801" y="560833"/>
        <a:ext cx="2091150" cy="1254690"/>
      </dsp:txXfrm>
    </dsp:sp>
    <dsp:sp modelId="{F596DABD-FED5-44DB-A545-FD53DE89C622}">
      <dsp:nvSpPr>
        <dsp:cNvPr id="0" name=""/>
        <dsp:cNvSpPr/>
      </dsp:nvSpPr>
      <dsp:spPr>
        <a:xfrm>
          <a:off x="536" y="2024638"/>
          <a:ext cx="2091150" cy="1254690"/>
        </a:xfrm>
        <a:prstGeom prst="rect">
          <a:avLst/>
        </a:prstGeom>
        <a:solidFill>
          <a:schemeClr val="accent4">
            <a:hueOff val="-8668775"/>
            <a:satOff val="41126"/>
            <a:lumOff val="-888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Hábitos de consumo</a:t>
          </a:r>
          <a:endParaRPr lang="es-EC" sz="2400" kern="1200" dirty="0"/>
        </a:p>
      </dsp:txBody>
      <dsp:txXfrm>
        <a:off x="536" y="2024638"/>
        <a:ext cx="2091150" cy="1254690"/>
      </dsp:txXfrm>
    </dsp:sp>
    <dsp:sp modelId="{38F0ED87-6784-4AB9-82AE-B13DC433CE40}">
      <dsp:nvSpPr>
        <dsp:cNvPr id="0" name=""/>
        <dsp:cNvSpPr/>
      </dsp:nvSpPr>
      <dsp:spPr>
        <a:xfrm>
          <a:off x="2300801" y="2024638"/>
          <a:ext cx="2091150" cy="1254690"/>
        </a:xfrm>
        <a:prstGeom prst="rect">
          <a:avLst/>
        </a:prstGeom>
        <a:solidFill>
          <a:schemeClr val="accent4">
            <a:hueOff val="-13003162"/>
            <a:satOff val="61689"/>
            <a:lumOff val="-1333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Gustos y preferencias</a:t>
          </a:r>
          <a:endParaRPr lang="es-EC" sz="2400" kern="1200" dirty="0"/>
        </a:p>
      </dsp:txBody>
      <dsp:txXfrm>
        <a:off x="2300801" y="2024638"/>
        <a:ext cx="2091150" cy="125469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FAFA52-70EE-439A-8869-D4217B64B826}">
      <dsp:nvSpPr>
        <dsp:cNvPr id="0" name=""/>
        <dsp:cNvSpPr/>
      </dsp:nvSpPr>
      <dsp:spPr>
        <a:xfrm>
          <a:off x="686468" y="542"/>
          <a:ext cx="1919538" cy="11517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Localización geográfica</a:t>
          </a:r>
          <a:endParaRPr lang="es-EC" sz="2200" kern="1200" dirty="0"/>
        </a:p>
      </dsp:txBody>
      <dsp:txXfrm>
        <a:off x="686468" y="542"/>
        <a:ext cx="1919538" cy="1151723"/>
      </dsp:txXfrm>
    </dsp:sp>
    <dsp:sp modelId="{BFFED23C-F57F-48D4-9CA5-ED5B94B601DA}">
      <dsp:nvSpPr>
        <dsp:cNvPr id="0" name=""/>
        <dsp:cNvSpPr/>
      </dsp:nvSpPr>
      <dsp:spPr>
        <a:xfrm>
          <a:off x="686468" y="1344219"/>
          <a:ext cx="1919538" cy="1151723"/>
        </a:xfrm>
        <a:prstGeom prst="rect">
          <a:avLst/>
        </a:prstGeom>
        <a:solidFill>
          <a:schemeClr val="accent4">
            <a:hueOff val="-6501581"/>
            <a:satOff val="30845"/>
            <a:lumOff val="-6667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Disponibilidad de espacio</a:t>
          </a:r>
          <a:endParaRPr lang="es-EC" sz="2200" kern="1200" dirty="0"/>
        </a:p>
      </dsp:txBody>
      <dsp:txXfrm>
        <a:off x="686468" y="1344219"/>
        <a:ext cx="1919538" cy="1151723"/>
      </dsp:txXfrm>
    </dsp:sp>
    <dsp:sp modelId="{F596DABD-FED5-44DB-A545-FD53DE89C622}">
      <dsp:nvSpPr>
        <dsp:cNvPr id="0" name=""/>
        <dsp:cNvSpPr/>
      </dsp:nvSpPr>
      <dsp:spPr>
        <a:xfrm>
          <a:off x="686468" y="2687896"/>
          <a:ext cx="1919538" cy="1151723"/>
        </a:xfrm>
        <a:prstGeom prst="rect">
          <a:avLst/>
        </a:prstGeom>
        <a:solidFill>
          <a:schemeClr val="accent4">
            <a:hueOff val="-13003162"/>
            <a:satOff val="61689"/>
            <a:lumOff val="-1333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Precios de los factores productivos</a:t>
          </a:r>
          <a:endParaRPr lang="es-EC" sz="2200" kern="1200" dirty="0"/>
        </a:p>
      </dsp:txBody>
      <dsp:txXfrm>
        <a:off x="686468" y="2687896"/>
        <a:ext cx="1919538" cy="115172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E45836-6F5B-48F4-BCF0-50777D76EAEC}">
      <dsp:nvSpPr>
        <dsp:cNvPr id="0" name=""/>
        <dsp:cNvSpPr/>
      </dsp:nvSpPr>
      <dsp:spPr>
        <a:xfrm>
          <a:off x="711" y="381878"/>
          <a:ext cx="2776773" cy="16660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SERVICIO</a:t>
          </a:r>
          <a:endParaRPr lang="es-EC" sz="3100" kern="1200" dirty="0"/>
        </a:p>
      </dsp:txBody>
      <dsp:txXfrm>
        <a:off x="711" y="381878"/>
        <a:ext cx="2776773" cy="1666064"/>
      </dsp:txXfrm>
    </dsp:sp>
    <dsp:sp modelId="{B3E5A636-CFFA-4929-9C45-840C86BE16DC}">
      <dsp:nvSpPr>
        <dsp:cNvPr id="0" name=""/>
        <dsp:cNvSpPr/>
      </dsp:nvSpPr>
      <dsp:spPr>
        <a:xfrm>
          <a:off x="3055162" y="381878"/>
          <a:ext cx="2776773" cy="1666064"/>
        </a:xfrm>
        <a:prstGeom prst="rect">
          <a:avLst/>
        </a:prstGeom>
        <a:solidFill>
          <a:schemeClr val="accent4">
            <a:hueOff val="-4334388"/>
            <a:satOff val="20563"/>
            <a:lumOff val="-4444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PRECIO</a:t>
          </a:r>
          <a:endParaRPr lang="es-EC" sz="3100" kern="1200" dirty="0"/>
        </a:p>
      </dsp:txBody>
      <dsp:txXfrm>
        <a:off x="3055162" y="381878"/>
        <a:ext cx="2776773" cy="1666064"/>
      </dsp:txXfrm>
    </dsp:sp>
    <dsp:sp modelId="{2C25EF3D-634F-47E4-B9B5-F159E1E2F53A}">
      <dsp:nvSpPr>
        <dsp:cNvPr id="0" name=""/>
        <dsp:cNvSpPr/>
      </dsp:nvSpPr>
      <dsp:spPr>
        <a:xfrm>
          <a:off x="711" y="2325620"/>
          <a:ext cx="2776773" cy="1666064"/>
        </a:xfrm>
        <a:prstGeom prst="rect">
          <a:avLst/>
        </a:prstGeom>
        <a:solidFill>
          <a:schemeClr val="accent4">
            <a:hueOff val="-8668775"/>
            <a:satOff val="41126"/>
            <a:lumOff val="-888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PROMOCIÓN</a:t>
          </a:r>
          <a:endParaRPr lang="es-EC" sz="3100" kern="1200" dirty="0"/>
        </a:p>
      </dsp:txBody>
      <dsp:txXfrm>
        <a:off x="711" y="2325620"/>
        <a:ext cx="2776773" cy="1666064"/>
      </dsp:txXfrm>
    </dsp:sp>
    <dsp:sp modelId="{86341F83-1F77-4E08-A5C3-2A9D7B7B8F66}">
      <dsp:nvSpPr>
        <dsp:cNvPr id="0" name=""/>
        <dsp:cNvSpPr/>
      </dsp:nvSpPr>
      <dsp:spPr>
        <a:xfrm>
          <a:off x="3055162" y="2325620"/>
          <a:ext cx="2776773" cy="1666064"/>
        </a:xfrm>
        <a:prstGeom prst="rect">
          <a:avLst/>
        </a:prstGeom>
        <a:solidFill>
          <a:schemeClr val="accent4">
            <a:hueOff val="-13003162"/>
            <a:satOff val="61689"/>
            <a:lumOff val="-1333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PLAZA</a:t>
          </a:r>
          <a:endParaRPr lang="es-EC" sz="3100" kern="1200" dirty="0"/>
        </a:p>
      </dsp:txBody>
      <dsp:txXfrm>
        <a:off x="3055162" y="2325620"/>
        <a:ext cx="2776773" cy="166606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072DB7-9F55-41D4-BB25-67569722B6BD}">
      <dsp:nvSpPr>
        <dsp:cNvPr id="0" name=""/>
        <dsp:cNvSpPr/>
      </dsp:nvSpPr>
      <dsp:spPr>
        <a:xfrm>
          <a:off x="2133600" y="0"/>
          <a:ext cx="1828800" cy="10160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FACTORES QUE INFLUYEN</a:t>
          </a:r>
          <a:endParaRPr lang="es-EC" sz="2000" b="1" kern="1200" dirty="0"/>
        </a:p>
      </dsp:txBody>
      <dsp:txXfrm>
        <a:off x="2133600" y="0"/>
        <a:ext cx="1828800" cy="1016000"/>
      </dsp:txXfrm>
    </dsp:sp>
    <dsp:sp modelId="{48E8C275-716A-47A7-AE10-69DA27F5C698}">
      <dsp:nvSpPr>
        <dsp:cNvPr id="0" name=""/>
        <dsp:cNvSpPr/>
      </dsp:nvSpPr>
      <dsp:spPr>
        <a:xfrm rot="5400000">
          <a:off x="2857500" y="1041399"/>
          <a:ext cx="380999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 rot="5400000">
        <a:off x="2857500" y="1041399"/>
        <a:ext cx="380999" cy="457200"/>
      </dsp:txXfrm>
    </dsp:sp>
    <dsp:sp modelId="{A184E51C-FE51-4D1D-9517-9BDABB8A828F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>
            <a:gd name="adj" fmla="val 10000"/>
          </a:avLst>
        </a:prstGeom>
        <a:solidFill>
          <a:schemeClr val="accent4">
            <a:hueOff val="-6501581"/>
            <a:satOff val="30845"/>
            <a:lumOff val="-6667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Cantidad demandada</a:t>
          </a:r>
          <a:endParaRPr lang="es-EC" sz="2000" kern="1200" dirty="0"/>
        </a:p>
      </dsp:txBody>
      <dsp:txXfrm>
        <a:off x="2133600" y="1523999"/>
        <a:ext cx="1828800" cy="1016000"/>
      </dsp:txXfrm>
    </dsp:sp>
    <dsp:sp modelId="{77CD7E5E-6450-474F-BDCE-FE1602F96EC7}">
      <dsp:nvSpPr>
        <dsp:cNvPr id="0" name=""/>
        <dsp:cNvSpPr/>
      </dsp:nvSpPr>
      <dsp:spPr>
        <a:xfrm rot="5400000">
          <a:off x="2857500" y="2565399"/>
          <a:ext cx="381000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3003162"/>
            <a:satOff val="61689"/>
            <a:lumOff val="-133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 rot="5400000">
        <a:off x="2857500" y="2565399"/>
        <a:ext cx="381000" cy="457200"/>
      </dsp:txXfrm>
    </dsp:sp>
    <dsp:sp modelId="{8C52E633-5739-4BBF-8D56-6A5EB669D5AD}">
      <dsp:nvSpPr>
        <dsp:cNvPr id="0" name=""/>
        <dsp:cNvSpPr/>
      </dsp:nvSpPr>
      <dsp:spPr>
        <a:xfrm>
          <a:off x="2133600" y="3047999"/>
          <a:ext cx="1828800" cy="1016000"/>
        </a:xfrm>
        <a:prstGeom prst="roundRect">
          <a:avLst>
            <a:gd name="adj" fmla="val 10000"/>
          </a:avLst>
        </a:prstGeom>
        <a:solidFill>
          <a:schemeClr val="accent4">
            <a:hueOff val="-13003162"/>
            <a:satOff val="61689"/>
            <a:lumOff val="-1333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Disponibilidad de recurso financieros</a:t>
          </a:r>
          <a:endParaRPr lang="es-EC" sz="2000" kern="1200" dirty="0"/>
        </a:p>
      </dsp:txBody>
      <dsp:txXfrm>
        <a:off x="2133600" y="3047999"/>
        <a:ext cx="1828800" cy="101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8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BEC0D-13C1-4B44-A47F-2231CF8A0235}" type="datetimeFigureOut">
              <a:rPr lang="es-EC" smtClean="0"/>
              <a:pPr/>
              <a:t>03/07/2013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15555-F355-466E-9DD2-A45315A84E1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091758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7C1F4-F50A-4080-85F2-9EE1BF6C0911}" type="slidenum">
              <a:rPr lang="es-ES" smtClean="0"/>
              <a:pPr/>
              <a:t>50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6C5F-70DE-4FC7-B02A-85275A1135E2}" type="datetimeFigureOut">
              <a:rPr lang="es-EC" smtClean="0"/>
              <a:pPr/>
              <a:t>03/07/2013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B8FAA6-ED76-470C-90D5-4630F4B1E51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6C5F-70DE-4FC7-B02A-85275A1135E2}" type="datetimeFigureOut">
              <a:rPr lang="es-EC" smtClean="0"/>
              <a:pPr/>
              <a:t>03/07/2013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FAA6-ED76-470C-90D5-4630F4B1E51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6C5F-70DE-4FC7-B02A-85275A1135E2}" type="datetimeFigureOut">
              <a:rPr lang="es-EC" smtClean="0"/>
              <a:pPr/>
              <a:t>03/07/2013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FAA6-ED76-470C-90D5-4630F4B1E51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19050" y="749300"/>
          <a:ext cx="9163050" cy="5360988"/>
        </p:xfrm>
        <a:graphic>
          <a:graphicData uri="http://schemas.openxmlformats.org/presentationml/2006/ole">
            <p:oleObj spid="_x0000_s2092" name="CorelDRAW" r:id="rId3" imgW="9168480" imgH="5375520" progId="">
              <p:embed/>
            </p:oleObj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 i="0" dirty="0"/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 i="0" dirty="0"/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 i="0" dirty="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3071813" y="228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 i="0" dirty="0"/>
          </a:p>
        </p:txBody>
      </p:sp>
      <p:pic>
        <p:nvPicPr>
          <p:cNvPr id="7" name="Picture 33" descr="LOGO-OFICIAL-transparen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" y="153988"/>
            <a:ext cx="3059113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91691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6C5F-70DE-4FC7-B02A-85275A1135E2}" type="datetimeFigureOut">
              <a:rPr lang="es-EC" smtClean="0"/>
              <a:pPr/>
              <a:t>03/07/2013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FAA6-ED76-470C-90D5-4630F4B1E51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6C5F-70DE-4FC7-B02A-85275A1135E2}" type="datetimeFigureOut">
              <a:rPr lang="es-EC" smtClean="0"/>
              <a:pPr/>
              <a:t>03/07/2013</a:t>
            </a:fld>
            <a:endParaRPr lang="es-EC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B8FAA6-ED76-470C-90D5-4630F4B1E511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6C5F-70DE-4FC7-B02A-85275A1135E2}" type="datetimeFigureOut">
              <a:rPr lang="es-EC" smtClean="0"/>
              <a:pPr/>
              <a:t>03/07/2013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FAA6-ED76-470C-90D5-4630F4B1E51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6C5F-70DE-4FC7-B02A-85275A1135E2}" type="datetimeFigureOut">
              <a:rPr lang="es-EC" smtClean="0"/>
              <a:pPr/>
              <a:t>03/07/2013</a:t>
            </a:fld>
            <a:endParaRPr lang="es-EC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FAA6-ED76-470C-90D5-4630F4B1E51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6C5F-70DE-4FC7-B02A-85275A1135E2}" type="datetimeFigureOut">
              <a:rPr lang="es-EC" smtClean="0"/>
              <a:pPr/>
              <a:t>03/07/2013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FAA6-ED76-470C-90D5-4630F4B1E51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6C5F-70DE-4FC7-B02A-85275A1135E2}" type="datetimeFigureOut">
              <a:rPr lang="es-EC" smtClean="0"/>
              <a:pPr/>
              <a:t>03/07/2013</a:t>
            </a:fld>
            <a:endParaRPr lang="es-EC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FAA6-ED76-470C-90D5-4630F4B1E51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6C5F-70DE-4FC7-B02A-85275A1135E2}" type="datetimeFigureOut">
              <a:rPr lang="es-EC" smtClean="0"/>
              <a:pPr/>
              <a:t>03/07/2013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FAA6-ED76-470C-90D5-4630F4B1E511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6C5F-70DE-4FC7-B02A-85275A1135E2}" type="datetimeFigureOut">
              <a:rPr lang="es-EC" smtClean="0"/>
              <a:pPr/>
              <a:t>03/07/2013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B8FAA6-ED76-470C-90D5-4630F4B1E511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7076C5F-70DE-4FC7-B02A-85275A1135E2}" type="datetimeFigureOut">
              <a:rPr lang="es-EC" smtClean="0"/>
              <a:pPr/>
              <a:t>03/07/2013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31B8FAA6-ED76-470C-90D5-4630F4B1E511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slide" Target="slide9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31.em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microsoft.com/office/2007/relationships/hdphoto" Target="../media/hdphoto2.wdp"/><Relationship Id="rId7" Type="http://schemas.openxmlformats.org/officeDocument/2006/relationships/diagramColors" Target="../diagrams/colors1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Relationship Id="rId9" Type="http://schemas.openxmlformats.org/officeDocument/2006/relationships/image" Target="../media/image3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com.ec/url?sa=i&amp;rct=j&amp;q=rehabilitaci%C3%B3n&amp;source=images&amp;cd=&amp;cad=rja&amp;docid=PSg6VyousDucaM&amp;tbnid=x1JlNfZmm1bOVM:&amp;ved=0CAUQjRw&amp;url=http://blog.codeconutrilife.com/noticias-de-salud/acv-cruzar-las-piernas-indicaria-buena-recuperacion/&amp;ei=oex9UeauLov89gSIooDIBQ&amp;bvm=bv.45645796,d.eWU&amp;psig=AFQjCNH5PRe98NQgfgVahEsMA-Pq9hqgiQ&amp;ust=1367293313801543" TargetMode="Externa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43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hyperlink" Target="http://www.google.com.ec/url?sa=i&amp;rct=j&amp;q=rehabilitaci%C3%B3n&amp;source=images&amp;cd=&amp;cad=rja&amp;docid=vmMzE_-YBrp1UM&amp;tbnid=BZKBTynKCpimjM:&amp;ved=0CAUQjRw&amp;url=http://superarelictus.blogspot.com/2012/04/introduccion-la-rehabilitacion-tras-el.html&amp;ei=Lux9Uf7oIInM9gSW-oGwDA&amp;bvm=bv.45645796,d.eWU&amp;psig=AFQjCNH5PRe98NQgfgVahEsMA-Pq9hqgiQ&amp;ust=1367293313801543" TargetMode="Externa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55.gif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5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42910" y="620688"/>
            <a:ext cx="8072437" cy="4572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s-ES" sz="2400" b="1" dirty="0" smtClean="0">
              <a:latin typeface="Bookman Old Style" pitchFamily="18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ES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DEPARTAMENTO </a:t>
            </a:r>
            <a:r>
              <a:rPr lang="es-ES" sz="2000" b="1" dirty="0">
                <a:latin typeface="Times New Roman" pitchFamily="18" charset="0"/>
                <a:ea typeface="+mj-ea"/>
                <a:cs typeface="Times New Roman" pitchFamily="18" charset="0"/>
              </a:rPr>
              <a:t>DE CIENCIAS ECONÓMICAS, ADMINISTRATIVAS Y </a:t>
            </a:r>
            <a:r>
              <a:rPr lang="es-ES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DE </a:t>
            </a:r>
            <a:r>
              <a:rPr lang="es-ES" sz="2000" b="1" dirty="0">
                <a:latin typeface="Times New Roman" pitchFamily="18" charset="0"/>
                <a:ea typeface="+mj-ea"/>
                <a:cs typeface="Times New Roman" pitchFamily="18" charset="0"/>
              </a:rPr>
              <a:t>COMERCIO</a:t>
            </a:r>
            <a:br>
              <a:rPr lang="es-ES" sz="20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s-ES" sz="2000" b="1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s-ES" sz="20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es-ES" sz="20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/>
            <a:r>
              <a:rPr lang="es-EC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TESIS DE GRADO PREVIA LA OBTENCIÓN DEL TÍTULO DE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s-EC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INGENIERA COMERCIAL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es-ES" sz="20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ES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s-ES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s-EC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“ESTUDIO DE FACTIBILIDAD PARA LA CREACIÓN DE UN CENTRO DE FISIOTERAPIA Y REHABILITACIÓN EN LA PARROQUIA DE AMAGUAÑA”</a:t>
            </a:r>
            <a:endParaRPr lang="es-ES" sz="20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es-ES" sz="20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ES" sz="2000" b="1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s-ES" sz="20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s-ES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KARINA NACIMBA</a:t>
            </a:r>
          </a:p>
          <a:p>
            <a:pPr algn="ctr" fontAlgn="auto">
              <a:spcAft>
                <a:spcPts val="0"/>
              </a:spcAft>
              <a:defRPr/>
            </a:pPr>
            <a:endParaRPr lang="es-EC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52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1403648" y="-174848"/>
            <a:ext cx="7787208" cy="1371600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TAMAÑO DE LA MUESTRA</a:t>
            </a: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13" name="12 Marcador de contenido"/>
          <p:cNvGraphicFramePr>
            <a:graphicFrameLocks noGrp="1"/>
          </p:cNvGraphicFramePr>
          <p:nvPr>
            <p:ph idx="1"/>
          </p:nvPr>
        </p:nvGraphicFramePr>
        <p:xfrm>
          <a:off x="1115616" y="2132856"/>
          <a:ext cx="6552728" cy="1491069"/>
        </p:xfrm>
        <a:graphic>
          <a:graphicData uri="http://schemas.openxmlformats.org/drawingml/2006/table">
            <a:tbl>
              <a:tblPr/>
              <a:tblGrid>
                <a:gridCol w="3276365"/>
                <a:gridCol w="1092121"/>
                <a:gridCol w="1092121"/>
                <a:gridCol w="1092121"/>
              </a:tblGrid>
              <a:tr h="74553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POBLACIÓN DE LA PARROQUIA AMAGUAÑA</a:t>
                      </a:r>
                      <a:endParaRPr lang="es-E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HOMBRES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MUJERES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7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15395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15711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31106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7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PORCENTAJE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49%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51%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100%</a:t>
                      </a:r>
                      <a:endParaRPr lang="es-E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115616" y="3717032"/>
            <a:ext cx="363112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93950" algn="l"/>
              </a:tabLst>
            </a:pPr>
            <a:r>
              <a:rPr kumimoji="0" lang="es-EC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 Fuente: INEC (Censo de población y vivienda 2010)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93950" algn="l"/>
              </a:tabLst>
            </a:pPr>
            <a:r>
              <a:rPr kumimoji="0" lang="es-EC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 Elaborado por: Karina </a:t>
            </a:r>
            <a:r>
              <a:rPr kumimoji="0" lang="es-EC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Nacimba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4 Flecha izquierda">
            <a:hlinkClick r:id="rId2" action="ppaction://hlinksldjump"/>
          </p:cNvPr>
          <p:cNvSpPr/>
          <p:nvPr/>
        </p:nvSpPr>
        <p:spPr>
          <a:xfrm>
            <a:off x="251520" y="6309320"/>
            <a:ext cx="360040" cy="288032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531440"/>
            <a:ext cx="5791200" cy="1371600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PRUEBA PILOTO</a:t>
            </a: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29119795"/>
              </p:ext>
            </p:extLst>
          </p:nvPr>
        </p:nvGraphicFramePr>
        <p:xfrm>
          <a:off x="-108520" y="188640"/>
          <a:ext cx="7620000" cy="464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11 Flecha abajo"/>
          <p:cNvSpPr/>
          <p:nvPr/>
        </p:nvSpPr>
        <p:spPr>
          <a:xfrm>
            <a:off x="6372200" y="3933056"/>
            <a:ext cx="432048" cy="86409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599128"/>
              </p:ext>
            </p:extLst>
          </p:nvPr>
        </p:nvGraphicFramePr>
        <p:xfrm>
          <a:off x="3905359" y="5085184"/>
          <a:ext cx="4915113" cy="128016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168750"/>
                <a:gridCol w="1904984"/>
                <a:gridCol w="184137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Respuestas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Frecuencia absoluta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Frecuencia relativa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SI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95%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NO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5%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TOTAL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100%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4 Flecha izquierda">
            <a:hlinkClick r:id="rId7" action="ppaction://hlinksldjump"/>
          </p:cNvPr>
          <p:cNvSpPr/>
          <p:nvPr/>
        </p:nvSpPr>
        <p:spPr>
          <a:xfrm>
            <a:off x="251520" y="6309320"/>
            <a:ext cx="360040" cy="288032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C" dirty="0" smtClean="0"/>
              <a:t>RESULTADO DE LAS ENCUESTAS</a:t>
            </a:r>
            <a:endParaRPr lang="es-EC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PROCESAMIENTO DE LA INFORMACIÓN</a:t>
            </a:r>
            <a:endParaRPr lang="es-EC" dirty="0"/>
          </a:p>
        </p:txBody>
      </p:sp>
      <p:pic>
        <p:nvPicPr>
          <p:cNvPr id="7170" name="Picture 2" descr="https://encrypted-tbn0.gstatic.com/images?q=tbn:ANd9GcTJOlGy9ro78hh_w6JFSJAKJQWXPUPukHo5rmZb3HDyD-Qq4gav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271" b="1027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81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395536" y="8702"/>
            <a:ext cx="8219256" cy="1044034"/>
          </a:xfrm>
        </p:spPr>
        <p:txBody>
          <a:bodyPr>
            <a:normAutofit fontScale="90000"/>
          </a:bodyPr>
          <a:lstStyle/>
          <a:p>
            <a:pPr algn="just"/>
            <a:r>
              <a:rPr lang="es-EC" b="1" dirty="0" smtClean="0">
                <a:solidFill>
                  <a:schemeClr val="tx1"/>
                </a:solidFill>
              </a:rPr>
              <a:t/>
            </a:r>
            <a:br>
              <a:rPr lang="es-EC" b="1" dirty="0" smtClean="0">
                <a:solidFill>
                  <a:schemeClr val="tx1"/>
                </a:solidFill>
              </a:rPr>
            </a:br>
            <a:r>
              <a:rPr lang="es-EC" b="1" dirty="0">
                <a:solidFill>
                  <a:schemeClr val="tx1"/>
                </a:solidFill>
              </a:rPr>
              <a:t/>
            </a:r>
            <a:br>
              <a:rPr lang="es-EC" b="1" dirty="0">
                <a:solidFill>
                  <a:schemeClr val="tx1"/>
                </a:solidFill>
              </a:rPr>
            </a:br>
            <a:r>
              <a:rPr lang="es-EC" b="1" dirty="0" smtClean="0">
                <a:solidFill>
                  <a:schemeClr val="tx1"/>
                </a:solidFill>
              </a:rPr>
              <a:t/>
            </a:r>
            <a:br>
              <a:rPr lang="es-EC" b="1" dirty="0" smtClean="0">
                <a:solidFill>
                  <a:schemeClr val="tx1"/>
                </a:solidFill>
              </a:rPr>
            </a:br>
            <a:r>
              <a:rPr lang="es-EC" b="1" dirty="0">
                <a:solidFill>
                  <a:schemeClr val="tx1"/>
                </a:solidFill>
              </a:rPr>
              <a:t/>
            </a:r>
            <a:br>
              <a:rPr lang="es-EC" b="1" dirty="0">
                <a:solidFill>
                  <a:schemeClr val="tx1"/>
                </a:solidFill>
              </a:rPr>
            </a:br>
            <a:r>
              <a:rPr lang="es-EC" b="1" dirty="0" smtClean="0">
                <a:solidFill>
                  <a:schemeClr val="tx1"/>
                </a:solidFill>
              </a:rPr>
              <a:t/>
            </a:r>
            <a:br>
              <a:rPr lang="es-EC" b="1" dirty="0" smtClean="0">
                <a:solidFill>
                  <a:schemeClr val="tx1"/>
                </a:solidFill>
              </a:rPr>
            </a:br>
            <a:r>
              <a:rPr lang="es-EC" b="1" dirty="0">
                <a:solidFill>
                  <a:schemeClr val="tx1"/>
                </a:solidFill>
              </a:rPr>
              <a:t/>
            </a:r>
            <a:br>
              <a:rPr lang="es-EC" b="1" dirty="0">
                <a:solidFill>
                  <a:schemeClr val="tx1"/>
                </a:solidFill>
              </a:rPr>
            </a:br>
            <a:r>
              <a:rPr lang="es-EC" b="1" dirty="0" smtClean="0">
                <a:solidFill>
                  <a:schemeClr val="tx1"/>
                </a:solidFill>
              </a:rPr>
              <a:t/>
            </a:r>
            <a:br>
              <a:rPr lang="es-EC" b="1" dirty="0" smtClean="0">
                <a:solidFill>
                  <a:schemeClr val="tx1"/>
                </a:solidFill>
              </a:rPr>
            </a:br>
            <a:r>
              <a:rPr lang="es-EC" b="1" dirty="0">
                <a:solidFill>
                  <a:schemeClr val="tx1"/>
                </a:solidFill>
              </a:rPr>
              <a:t/>
            </a:r>
            <a:br>
              <a:rPr lang="es-EC" b="1" dirty="0">
                <a:solidFill>
                  <a:schemeClr val="tx1"/>
                </a:solidFill>
              </a:rPr>
            </a:br>
            <a:r>
              <a:rPr lang="es-EC" b="1" dirty="0" smtClean="0">
                <a:solidFill>
                  <a:schemeClr val="tx1"/>
                </a:solidFill>
              </a:rPr>
              <a:t/>
            </a:r>
            <a:br>
              <a:rPr lang="es-EC" b="1" dirty="0" smtClean="0">
                <a:solidFill>
                  <a:schemeClr val="tx1"/>
                </a:solidFill>
              </a:rPr>
            </a:br>
            <a:r>
              <a:rPr lang="es-EC" sz="2700" b="1" dirty="0" smtClean="0">
                <a:solidFill>
                  <a:schemeClr val="tx1"/>
                </a:solidFill>
              </a:rPr>
              <a:t>Pregunta </a:t>
            </a:r>
            <a:r>
              <a:rPr lang="es-EC" sz="2700" b="1" dirty="0">
                <a:solidFill>
                  <a:schemeClr val="tx1"/>
                </a:solidFill>
              </a:rPr>
              <a:t>1. ¿Cuál es su nivel de ingresos familiar mensual</a:t>
            </a:r>
            <a:r>
              <a:rPr lang="es-EC" sz="2700" b="1" dirty="0" smtClean="0">
                <a:solidFill>
                  <a:schemeClr val="tx1"/>
                </a:solidFill>
              </a:rPr>
              <a:t>?</a:t>
            </a:r>
            <a:endParaRPr lang="es-EC" sz="2700" dirty="0">
              <a:solidFill>
                <a:schemeClr val="tx1"/>
              </a:solidFill>
            </a:endParaRPr>
          </a:p>
        </p:txBody>
      </p:sp>
      <p:graphicFrame>
        <p:nvGraphicFramePr>
          <p:cNvPr id="14" name="1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29412216"/>
              </p:ext>
            </p:extLst>
          </p:nvPr>
        </p:nvGraphicFramePr>
        <p:xfrm>
          <a:off x="467544" y="1196752"/>
          <a:ext cx="5904656" cy="224028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717981"/>
                <a:gridCol w="1661736"/>
                <a:gridCol w="1524939"/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Respuesta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Frecuencia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Porcentaje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&lt; $300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18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25%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Entre $300 - $600                                    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28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38%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Entre $601 - $900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27%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Entre $901 - $1200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10%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Más de $1200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0%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TOTAL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73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100%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01008"/>
            <a:ext cx="4578350" cy="317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2 Conector recto de flecha"/>
          <p:cNvCxnSpPr/>
          <p:nvPr/>
        </p:nvCxnSpPr>
        <p:spPr>
          <a:xfrm flipH="1">
            <a:off x="6444208" y="198884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8502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640960" cy="1188050"/>
          </a:xfrm>
        </p:spPr>
        <p:txBody>
          <a:bodyPr>
            <a:noAutofit/>
          </a:bodyPr>
          <a:lstStyle/>
          <a:p>
            <a:pPr algn="just"/>
            <a:r>
              <a:rPr lang="es-EC" sz="2800" b="1" dirty="0">
                <a:solidFill>
                  <a:schemeClr val="tx1"/>
                </a:solidFill>
              </a:rPr>
              <a:t/>
            </a:r>
            <a:br>
              <a:rPr lang="es-EC" sz="2800" b="1" dirty="0">
                <a:solidFill>
                  <a:schemeClr val="tx1"/>
                </a:solidFill>
              </a:rPr>
            </a:br>
            <a:r>
              <a:rPr lang="es-EC" sz="2800" b="1" dirty="0">
                <a:solidFill>
                  <a:schemeClr val="tx1"/>
                </a:solidFill>
              </a:rPr>
              <a:t/>
            </a:r>
            <a:br>
              <a:rPr lang="es-EC" sz="2800" b="1" dirty="0">
                <a:solidFill>
                  <a:schemeClr val="tx1"/>
                </a:solidFill>
              </a:rPr>
            </a:br>
            <a:r>
              <a:rPr lang="es-EC" sz="2800" b="1" dirty="0">
                <a:solidFill>
                  <a:schemeClr val="tx1"/>
                </a:solidFill>
              </a:rPr>
              <a:t/>
            </a:r>
            <a:br>
              <a:rPr lang="es-EC" sz="2800" b="1" dirty="0">
                <a:solidFill>
                  <a:schemeClr val="tx1"/>
                </a:solidFill>
              </a:rPr>
            </a:br>
            <a:r>
              <a:rPr lang="es-EC" sz="2800" b="1" dirty="0">
                <a:solidFill>
                  <a:schemeClr val="tx1"/>
                </a:solidFill>
              </a:rPr>
              <a:t/>
            </a:r>
            <a:br>
              <a:rPr lang="es-EC" sz="2800" b="1" dirty="0">
                <a:solidFill>
                  <a:schemeClr val="tx1"/>
                </a:solidFill>
              </a:rPr>
            </a:br>
            <a:r>
              <a:rPr lang="es-EC" sz="2800" b="1" dirty="0">
                <a:solidFill>
                  <a:schemeClr val="tx1"/>
                </a:solidFill>
              </a:rPr>
              <a:t/>
            </a:r>
            <a:br>
              <a:rPr lang="es-EC" sz="2800" b="1" dirty="0">
                <a:solidFill>
                  <a:schemeClr val="tx1"/>
                </a:solidFill>
              </a:rPr>
            </a:br>
            <a:r>
              <a:rPr lang="es-EC" sz="2800" b="1" dirty="0">
                <a:solidFill>
                  <a:schemeClr val="tx1"/>
                </a:solidFill>
              </a:rPr>
              <a:t/>
            </a:r>
            <a:br>
              <a:rPr lang="es-EC" sz="2800" b="1" dirty="0">
                <a:solidFill>
                  <a:schemeClr val="tx1"/>
                </a:solidFill>
              </a:rPr>
            </a:br>
            <a:r>
              <a:rPr lang="es-EC" sz="2800" b="1" dirty="0">
                <a:solidFill>
                  <a:schemeClr val="tx1"/>
                </a:solidFill>
              </a:rPr>
              <a:t/>
            </a:r>
            <a:br>
              <a:rPr lang="es-EC" sz="2800" b="1" dirty="0">
                <a:solidFill>
                  <a:schemeClr val="tx1"/>
                </a:solidFill>
              </a:rPr>
            </a:br>
            <a:r>
              <a:rPr lang="es-EC" sz="2800" b="1" dirty="0">
                <a:solidFill>
                  <a:schemeClr val="tx1"/>
                </a:solidFill>
              </a:rPr>
              <a:t/>
            </a:r>
            <a:br>
              <a:rPr lang="es-EC" sz="2800" b="1" dirty="0">
                <a:solidFill>
                  <a:schemeClr val="tx1"/>
                </a:solidFill>
              </a:rPr>
            </a:br>
            <a:r>
              <a:rPr lang="es-EC" sz="2800" b="1" dirty="0">
                <a:solidFill>
                  <a:schemeClr val="tx1"/>
                </a:solidFill>
              </a:rPr>
              <a:t/>
            </a:r>
            <a:br>
              <a:rPr lang="es-EC" sz="2800" b="1" dirty="0">
                <a:solidFill>
                  <a:schemeClr val="tx1"/>
                </a:solidFill>
              </a:rPr>
            </a:br>
            <a:r>
              <a:rPr lang="es-EC" sz="2400" b="1" dirty="0">
                <a:solidFill>
                  <a:schemeClr val="tx1"/>
                </a:solidFill>
              </a:rPr>
              <a:t>Pregunta 2. ¿Qué entiende por fisioterapia y rehabilitación física?</a:t>
            </a:r>
            <a:endParaRPr lang="es-EC" sz="2400" dirty="0">
              <a:solidFill>
                <a:schemeClr val="tx1"/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33934"/>
            <a:ext cx="6588224" cy="241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9135" y="3645024"/>
            <a:ext cx="562133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 de flecha"/>
          <p:cNvCxnSpPr/>
          <p:nvPr/>
        </p:nvCxnSpPr>
        <p:spPr>
          <a:xfrm flipH="1">
            <a:off x="6300192" y="2636912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5803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640960" cy="1188050"/>
          </a:xfrm>
        </p:spPr>
        <p:txBody>
          <a:bodyPr>
            <a:noAutofit/>
          </a:bodyPr>
          <a:lstStyle/>
          <a:p>
            <a:pPr algn="just"/>
            <a:r>
              <a:rPr lang="es-EC" sz="2000" b="1" dirty="0">
                <a:solidFill>
                  <a:schemeClr val="tx1"/>
                </a:solidFill>
              </a:rPr>
              <a:t/>
            </a:r>
            <a:br>
              <a:rPr lang="es-EC" sz="2000" b="1" dirty="0">
                <a:solidFill>
                  <a:schemeClr val="tx1"/>
                </a:solidFill>
              </a:rPr>
            </a:br>
            <a:r>
              <a:rPr lang="es-EC" sz="2000" b="1" dirty="0">
                <a:solidFill>
                  <a:schemeClr val="tx1"/>
                </a:solidFill>
              </a:rPr>
              <a:t/>
            </a:r>
            <a:br>
              <a:rPr lang="es-EC" sz="2000" b="1" dirty="0">
                <a:solidFill>
                  <a:schemeClr val="tx1"/>
                </a:solidFill>
              </a:rPr>
            </a:br>
            <a:r>
              <a:rPr lang="es-EC" sz="2000" b="1" dirty="0">
                <a:solidFill>
                  <a:schemeClr val="tx1"/>
                </a:solidFill>
              </a:rPr>
              <a:t/>
            </a:r>
            <a:br>
              <a:rPr lang="es-EC" sz="2000" b="1" dirty="0">
                <a:solidFill>
                  <a:schemeClr val="tx1"/>
                </a:solidFill>
              </a:rPr>
            </a:br>
            <a:r>
              <a:rPr lang="es-EC" sz="2000" b="1" dirty="0">
                <a:solidFill>
                  <a:schemeClr val="tx1"/>
                </a:solidFill>
              </a:rPr>
              <a:t/>
            </a:r>
            <a:br>
              <a:rPr lang="es-EC" sz="2000" b="1" dirty="0">
                <a:solidFill>
                  <a:schemeClr val="tx1"/>
                </a:solidFill>
              </a:rPr>
            </a:br>
            <a:r>
              <a:rPr lang="es-EC" sz="2000" b="1" dirty="0">
                <a:solidFill>
                  <a:schemeClr val="tx1"/>
                </a:solidFill>
              </a:rPr>
              <a:t/>
            </a:r>
            <a:br>
              <a:rPr lang="es-EC" sz="2000" b="1" dirty="0">
                <a:solidFill>
                  <a:schemeClr val="tx1"/>
                </a:solidFill>
              </a:rPr>
            </a:br>
            <a:r>
              <a:rPr lang="es-EC" sz="2000" b="1" dirty="0">
                <a:solidFill>
                  <a:schemeClr val="tx1"/>
                </a:solidFill>
              </a:rPr>
              <a:t/>
            </a:r>
            <a:br>
              <a:rPr lang="es-EC" sz="2000" b="1" dirty="0">
                <a:solidFill>
                  <a:schemeClr val="tx1"/>
                </a:solidFill>
              </a:rPr>
            </a:br>
            <a:r>
              <a:rPr lang="es-EC" sz="2000" b="1" dirty="0">
                <a:solidFill>
                  <a:schemeClr val="tx1"/>
                </a:solidFill>
              </a:rPr>
              <a:t/>
            </a:r>
            <a:br>
              <a:rPr lang="es-EC" sz="2000" b="1" dirty="0">
                <a:solidFill>
                  <a:schemeClr val="tx1"/>
                </a:solidFill>
              </a:rPr>
            </a:br>
            <a:r>
              <a:rPr lang="es-EC" sz="2000" b="1" dirty="0">
                <a:solidFill>
                  <a:schemeClr val="tx1"/>
                </a:solidFill>
              </a:rPr>
              <a:t/>
            </a:r>
            <a:br>
              <a:rPr lang="es-EC" sz="2000" b="1" dirty="0">
                <a:solidFill>
                  <a:schemeClr val="tx1"/>
                </a:solidFill>
              </a:rPr>
            </a:br>
            <a:r>
              <a:rPr lang="es-EC" sz="2000" b="1" dirty="0">
                <a:solidFill>
                  <a:schemeClr val="tx1"/>
                </a:solidFill>
              </a:rPr>
              <a:t/>
            </a:r>
            <a:br>
              <a:rPr lang="es-EC" sz="2000" b="1" dirty="0">
                <a:solidFill>
                  <a:schemeClr val="tx1"/>
                </a:solidFill>
              </a:rPr>
            </a:br>
            <a:r>
              <a:rPr lang="es-EC" sz="2000" b="1" dirty="0">
                <a:solidFill>
                  <a:schemeClr val="tx1"/>
                </a:solidFill>
              </a:rPr>
              <a:t>Pregunta 3. ¿Asiste o ha asistido a un centro de fisioterapia y rehabilitación física?</a:t>
            </a:r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628800"/>
            <a:ext cx="604867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682" y="3450307"/>
            <a:ext cx="4290318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28799"/>
            <a:ext cx="6336704" cy="187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50306"/>
            <a:ext cx="3960440" cy="206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6 Conector recto de flecha"/>
          <p:cNvCxnSpPr/>
          <p:nvPr/>
        </p:nvCxnSpPr>
        <p:spPr>
          <a:xfrm flipH="1">
            <a:off x="4067944" y="2132856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3016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395536" y="152718"/>
            <a:ext cx="8640960" cy="1188050"/>
          </a:xfrm>
        </p:spPr>
        <p:txBody>
          <a:bodyPr>
            <a:noAutofit/>
          </a:bodyPr>
          <a:lstStyle/>
          <a:p>
            <a:pPr algn="just"/>
            <a:r>
              <a:rPr lang="es-EC" sz="2000" b="1" dirty="0">
                <a:solidFill>
                  <a:schemeClr val="tx1"/>
                </a:solidFill>
              </a:rPr>
              <a:t/>
            </a:r>
            <a:br>
              <a:rPr lang="es-EC" sz="2000" b="1" dirty="0">
                <a:solidFill>
                  <a:schemeClr val="tx1"/>
                </a:solidFill>
              </a:rPr>
            </a:br>
            <a:r>
              <a:rPr lang="es-EC" sz="2000" b="1" dirty="0">
                <a:solidFill>
                  <a:schemeClr val="tx1"/>
                </a:solidFill>
              </a:rPr>
              <a:t/>
            </a:r>
            <a:br>
              <a:rPr lang="es-EC" sz="2000" b="1" dirty="0">
                <a:solidFill>
                  <a:schemeClr val="tx1"/>
                </a:solidFill>
              </a:rPr>
            </a:br>
            <a:r>
              <a:rPr lang="es-EC" sz="2000" b="1" dirty="0">
                <a:solidFill>
                  <a:schemeClr val="tx1"/>
                </a:solidFill>
              </a:rPr>
              <a:t/>
            </a:r>
            <a:br>
              <a:rPr lang="es-EC" sz="2000" b="1" dirty="0">
                <a:solidFill>
                  <a:schemeClr val="tx1"/>
                </a:solidFill>
              </a:rPr>
            </a:br>
            <a:r>
              <a:rPr lang="es-EC" sz="2000" b="1" dirty="0">
                <a:solidFill>
                  <a:schemeClr val="tx1"/>
                </a:solidFill>
              </a:rPr>
              <a:t/>
            </a:r>
            <a:br>
              <a:rPr lang="es-EC" sz="2000" b="1" dirty="0">
                <a:solidFill>
                  <a:schemeClr val="tx1"/>
                </a:solidFill>
              </a:rPr>
            </a:br>
            <a:r>
              <a:rPr lang="es-EC" sz="2000" b="1" dirty="0">
                <a:solidFill>
                  <a:schemeClr val="tx1"/>
                </a:solidFill>
              </a:rPr>
              <a:t/>
            </a:r>
            <a:br>
              <a:rPr lang="es-EC" sz="2000" b="1" dirty="0">
                <a:solidFill>
                  <a:schemeClr val="tx1"/>
                </a:solidFill>
              </a:rPr>
            </a:br>
            <a:r>
              <a:rPr lang="es-EC" sz="2000" b="1" dirty="0">
                <a:solidFill>
                  <a:schemeClr val="tx1"/>
                </a:solidFill>
              </a:rPr>
              <a:t/>
            </a:r>
            <a:br>
              <a:rPr lang="es-EC" sz="2000" b="1" dirty="0">
                <a:solidFill>
                  <a:schemeClr val="tx1"/>
                </a:solidFill>
              </a:rPr>
            </a:br>
            <a:r>
              <a:rPr lang="es-EC" sz="2000" b="1" dirty="0">
                <a:solidFill>
                  <a:schemeClr val="tx1"/>
                </a:solidFill>
              </a:rPr>
              <a:t/>
            </a:r>
            <a:br>
              <a:rPr lang="es-EC" sz="2000" b="1" dirty="0">
                <a:solidFill>
                  <a:schemeClr val="tx1"/>
                </a:solidFill>
              </a:rPr>
            </a:br>
            <a:r>
              <a:rPr lang="es-EC" sz="2000" b="1" dirty="0">
                <a:solidFill>
                  <a:schemeClr val="tx1"/>
                </a:solidFill>
              </a:rPr>
              <a:t/>
            </a:r>
            <a:br>
              <a:rPr lang="es-EC" sz="2000" b="1" dirty="0">
                <a:solidFill>
                  <a:schemeClr val="tx1"/>
                </a:solidFill>
              </a:rPr>
            </a:br>
            <a:r>
              <a:rPr lang="es-EC" sz="2000" b="1" dirty="0">
                <a:solidFill>
                  <a:schemeClr val="tx1"/>
                </a:solidFill>
              </a:rPr>
              <a:t/>
            </a:r>
            <a:br>
              <a:rPr lang="es-EC" sz="2000" b="1" dirty="0">
                <a:solidFill>
                  <a:schemeClr val="tx1"/>
                </a:solidFill>
              </a:rPr>
            </a:br>
            <a:r>
              <a:rPr lang="es-EC" sz="2000" b="1" dirty="0">
                <a:solidFill>
                  <a:schemeClr val="tx1"/>
                </a:solidFill>
              </a:rPr>
              <a:t>Pregunta 6. ¿Le interesaría asistir a un establecimiento donde le ayuden a la reducción de incidencias de enfermedades y lesiones </a:t>
            </a:r>
            <a:r>
              <a:rPr lang="es-EC" sz="2000" b="1" dirty="0" err="1">
                <a:solidFill>
                  <a:schemeClr val="tx1"/>
                </a:solidFill>
              </a:rPr>
              <a:t>osteo</a:t>
            </a:r>
            <a:r>
              <a:rPr lang="es-EC" sz="2000" b="1" dirty="0">
                <a:solidFill>
                  <a:schemeClr val="tx1"/>
                </a:solidFill>
              </a:rPr>
              <a:t>-musculares?</a:t>
            </a:r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57578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5652" y="2996952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98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40960" cy="792088"/>
          </a:xfrm>
        </p:spPr>
        <p:txBody>
          <a:bodyPr>
            <a:noAutofit/>
          </a:bodyPr>
          <a:lstStyle/>
          <a:p>
            <a:pPr algn="just"/>
            <a:r>
              <a:rPr lang="es-EC" sz="2000" b="1" dirty="0">
                <a:solidFill>
                  <a:schemeClr val="tx1"/>
                </a:solidFill>
              </a:rPr>
              <a:t/>
            </a:r>
            <a:br>
              <a:rPr lang="es-EC" sz="2000" b="1" dirty="0">
                <a:solidFill>
                  <a:schemeClr val="tx1"/>
                </a:solidFill>
              </a:rPr>
            </a:br>
            <a:r>
              <a:rPr lang="es-EC" sz="2000" b="1" dirty="0">
                <a:solidFill>
                  <a:schemeClr val="tx1"/>
                </a:solidFill>
              </a:rPr>
              <a:t/>
            </a:r>
            <a:br>
              <a:rPr lang="es-EC" sz="2000" b="1" dirty="0">
                <a:solidFill>
                  <a:schemeClr val="tx1"/>
                </a:solidFill>
              </a:rPr>
            </a:br>
            <a:r>
              <a:rPr lang="es-EC" sz="2000" b="1" dirty="0">
                <a:solidFill>
                  <a:schemeClr val="tx1"/>
                </a:solidFill>
              </a:rPr>
              <a:t/>
            </a:r>
            <a:br>
              <a:rPr lang="es-EC" sz="2000" b="1" dirty="0">
                <a:solidFill>
                  <a:schemeClr val="tx1"/>
                </a:solidFill>
              </a:rPr>
            </a:br>
            <a:r>
              <a:rPr lang="es-EC" sz="2000" b="1" dirty="0">
                <a:solidFill>
                  <a:schemeClr val="tx1"/>
                </a:solidFill>
              </a:rPr>
              <a:t/>
            </a:r>
            <a:br>
              <a:rPr lang="es-EC" sz="2000" b="1" dirty="0">
                <a:solidFill>
                  <a:schemeClr val="tx1"/>
                </a:solidFill>
              </a:rPr>
            </a:br>
            <a:r>
              <a:rPr lang="es-EC" sz="2000" b="1" dirty="0">
                <a:solidFill>
                  <a:schemeClr val="tx1"/>
                </a:solidFill>
              </a:rPr>
              <a:t/>
            </a:r>
            <a:br>
              <a:rPr lang="es-EC" sz="2000" b="1" dirty="0">
                <a:solidFill>
                  <a:schemeClr val="tx1"/>
                </a:solidFill>
              </a:rPr>
            </a:br>
            <a:r>
              <a:rPr lang="es-EC" sz="2000" b="1" dirty="0">
                <a:solidFill>
                  <a:schemeClr val="tx1"/>
                </a:solidFill>
              </a:rPr>
              <a:t/>
            </a:r>
            <a:br>
              <a:rPr lang="es-EC" sz="2000" b="1" dirty="0">
                <a:solidFill>
                  <a:schemeClr val="tx1"/>
                </a:solidFill>
              </a:rPr>
            </a:br>
            <a:r>
              <a:rPr lang="es-EC" sz="2000" b="1" dirty="0">
                <a:solidFill>
                  <a:schemeClr val="tx1"/>
                </a:solidFill>
              </a:rPr>
              <a:t/>
            </a:r>
            <a:br>
              <a:rPr lang="es-EC" sz="2000" b="1" dirty="0">
                <a:solidFill>
                  <a:schemeClr val="tx1"/>
                </a:solidFill>
              </a:rPr>
            </a:br>
            <a:r>
              <a:rPr lang="es-EC" sz="2000" b="1" dirty="0">
                <a:solidFill>
                  <a:schemeClr val="tx1"/>
                </a:solidFill>
              </a:rPr>
              <a:t/>
            </a:r>
            <a:br>
              <a:rPr lang="es-EC" sz="2000" b="1" dirty="0">
                <a:solidFill>
                  <a:schemeClr val="tx1"/>
                </a:solidFill>
              </a:rPr>
            </a:br>
            <a:r>
              <a:rPr lang="es-EC" sz="2000" b="1" dirty="0">
                <a:solidFill>
                  <a:schemeClr val="tx1"/>
                </a:solidFill>
              </a:rPr>
              <a:t/>
            </a:r>
            <a:br>
              <a:rPr lang="es-EC" sz="2000" b="1" dirty="0">
                <a:solidFill>
                  <a:schemeClr val="tx1"/>
                </a:solidFill>
              </a:rPr>
            </a:br>
            <a:r>
              <a:rPr lang="es-EC" sz="2000" b="1" dirty="0">
                <a:solidFill>
                  <a:schemeClr val="tx1"/>
                </a:solidFill>
              </a:rPr>
              <a:t>Pregunta 7. ¿Cuánto estaría dispuesto a pagar por cada sesión de fisioterapia y rehabilitación física?</a:t>
            </a:r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147192"/>
            <a:ext cx="6120680" cy="249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5692" y="3439815"/>
            <a:ext cx="4584700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 de flecha"/>
          <p:cNvCxnSpPr/>
          <p:nvPr/>
        </p:nvCxnSpPr>
        <p:spPr>
          <a:xfrm flipH="1">
            <a:off x="4211960" y="1772816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079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107504" y="188640"/>
            <a:ext cx="8640960" cy="792088"/>
          </a:xfrm>
        </p:spPr>
        <p:txBody>
          <a:bodyPr>
            <a:noAutofit/>
          </a:bodyPr>
          <a:lstStyle/>
          <a:p>
            <a:pPr algn="just"/>
            <a:r>
              <a:rPr lang="es-EC" sz="2000" b="1" dirty="0">
                <a:solidFill>
                  <a:schemeClr val="tx1"/>
                </a:solidFill>
              </a:rPr>
              <a:t/>
            </a:r>
            <a:br>
              <a:rPr lang="es-EC" sz="2000" b="1" dirty="0">
                <a:solidFill>
                  <a:schemeClr val="tx1"/>
                </a:solidFill>
              </a:rPr>
            </a:br>
            <a:r>
              <a:rPr lang="es-EC" sz="2000" b="1" dirty="0">
                <a:solidFill>
                  <a:schemeClr val="tx1"/>
                </a:solidFill>
              </a:rPr>
              <a:t/>
            </a:r>
            <a:br>
              <a:rPr lang="es-EC" sz="2000" b="1" dirty="0">
                <a:solidFill>
                  <a:schemeClr val="tx1"/>
                </a:solidFill>
              </a:rPr>
            </a:br>
            <a:r>
              <a:rPr lang="es-EC" sz="2000" b="1" dirty="0">
                <a:solidFill>
                  <a:schemeClr val="tx1"/>
                </a:solidFill>
              </a:rPr>
              <a:t/>
            </a:r>
            <a:br>
              <a:rPr lang="es-EC" sz="2000" b="1" dirty="0">
                <a:solidFill>
                  <a:schemeClr val="tx1"/>
                </a:solidFill>
              </a:rPr>
            </a:br>
            <a:r>
              <a:rPr lang="es-EC" sz="2000" b="1" dirty="0">
                <a:solidFill>
                  <a:schemeClr val="tx1"/>
                </a:solidFill>
              </a:rPr>
              <a:t/>
            </a:r>
            <a:br>
              <a:rPr lang="es-EC" sz="2000" b="1" dirty="0">
                <a:solidFill>
                  <a:schemeClr val="tx1"/>
                </a:solidFill>
              </a:rPr>
            </a:br>
            <a:r>
              <a:rPr lang="es-EC" sz="2000" b="1" dirty="0">
                <a:solidFill>
                  <a:schemeClr val="tx1"/>
                </a:solidFill>
              </a:rPr>
              <a:t/>
            </a:r>
            <a:br>
              <a:rPr lang="es-EC" sz="2000" b="1" dirty="0">
                <a:solidFill>
                  <a:schemeClr val="tx1"/>
                </a:solidFill>
              </a:rPr>
            </a:br>
            <a:r>
              <a:rPr lang="es-EC" sz="2000" b="1" dirty="0">
                <a:solidFill>
                  <a:schemeClr val="tx1"/>
                </a:solidFill>
              </a:rPr>
              <a:t/>
            </a:r>
            <a:br>
              <a:rPr lang="es-EC" sz="2000" b="1" dirty="0">
                <a:solidFill>
                  <a:schemeClr val="tx1"/>
                </a:solidFill>
              </a:rPr>
            </a:br>
            <a:r>
              <a:rPr lang="es-EC" sz="2000" b="1" dirty="0">
                <a:solidFill>
                  <a:schemeClr val="tx1"/>
                </a:solidFill>
              </a:rPr>
              <a:t/>
            </a:r>
            <a:br>
              <a:rPr lang="es-EC" sz="2000" b="1" dirty="0">
                <a:solidFill>
                  <a:schemeClr val="tx1"/>
                </a:solidFill>
              </a:rPr>
            </a:br>
            <a:r>
              <a:rPr lang="es-EC" sz="2000" b="1" dirty="0">
                <a:solidFill>
                  <a:schemeClr val="tx1"/>
                </a:solidFill>
              </a:rPr>
              <a:t/>
            </a:r>
            <a:br>
              <a:rPr lang="es-EC" sz="2000" b="1" dirty="0">
                <a:solidFill>
                  <a:schemeClr val="tx1"/>
                </a:solidFill>
              </a:rPr>
            </a:br>
            <a:r>
              <a:rPr lang="es-EC" sz="2000" b="1" dirty="0">
                <a:solidFill>
                  <a:schemeClr val="tx1"/>
                </a:solidFill>
              </a:rPr>
              <a:t/>
            </a:r>
            <a:br>
              <a:rPr lang="es-EC" sz="2000" b="1" dirty="0">
                <a:solidFill>
                  <a:schemeClr val="tx1"/>
                </a:solidFill>
              </a:rPr>
            </a:br>
            <a:r>
              <a:rPr lang="es-EC" sz="2000" b="1" dirty="0">
                <a:solidFill>
                  <a:schemeClr val="tx1"/>
                </a:solidFill>
              </a:rPr>
              <a:t>Pregunta 9. ¿En qué horario preferiría asistir a este servicio?</a:t>
            </a:r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96752"/>
            <a:ext cx="612068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8066" y="3140969"/>
            <a:ext cx="457835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 de flecha"/>
          <p:cNvCxnSpPr/>
          <p:nvPr/>
        </p:nvCxnSpPr>
        <p:spPr>
          <a:xfrm flipH="1">
            <a:off x="4355976" y="206084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4576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7571184" cy="687606"/>
          </a:xfrm>
        </p:spPr>
        <p:txBody>
          <a:bodyPr>
            <a:noAutofit/>
          </a:bodyPr>
          <a:lstStyle/>
          <a:p>
            <a:pPr algn="just"/>
            <a:r>
              <a:rPr lang="es-EC" sz="2800" b="1" dirty="0">
                <a:solidFill>
                  <a:schemeClr val="tx1"/>
                </a:solidFill>
              </a:rPr>
              <a:t/>
            </a:r>
            <a:br>
              <a:rPr lang="es-EC" sz="2800" b="1" dirty="0">
                <a:solidFill>
                  <a:schemeClr val="tx1"/>
                </a:solidFill>
              </a:rPr>
            </a:br>
            <a:r>
              <a:rPr lang="es-EC" sz="2800" b="1" dirty="0">
                <a:solidFill>
                  <a:schemeClr val="tx1"/>
                </a:solidFill>
              </a:rPr>
              <a:t/>
            </a:r>
            <a:br>
              <a:rPr lang="es-EC" sz="2800" b="1" dirty="0">
                <a:solidFill>
                  <a:schemeClr val="tx1"/>
                </a:solidFill>
              </a:rPr>
            </a:br>
            <a:r>
              <a:rPr lang="es-EC" sz="2800" b="1" dirty="0">
                <a:solidFill>
                  <a:schemeClr val="tx1"/>
                </a:solidFill>
              </a:rPr>
              <a:t/>
            </a:r>
            <a:br>
              <a:rPr lang="es-EC" sz="2800" b="1" dirty="0">
                <a:solidFill>
                  <a:schemeClr val="tx1"/>
                </a:solidFill>
              </a:rPr>
            </a:br>
            <a:r>
              <a:rPr lang="es-EC" sz="2800" b="1" dirty="0">
                <a:solidFill>
                  <a:schemeClr val="tx1"/>
                </a:solidFill>
              </a:rPr>
              <a:t/>
            </a:r>
            <a:br>
              <a:rPr lang="es-EC" sz="2800" b="1" dirty="0">
                <a:solidFill>
                  <a:schemeClr val="tx1"/>
                </a:solidFill>
              </a:rPr>
            </a:br>
            <a:r>
              <a:rPr lang="es-EC" sz="2800" b="1" dirty="0">
                <a:solidFill>
                  <a:schemeClr val="tx1"/>
                </a:solidFill>
              </a:rPr>
              <a:t/>
            </a:r>
            <a:br>
              <a:rPr lang="es-EC" sz="2800" b="1" dirty="0">
                <a:solidFill>
                  <a:schemeClr val="tx1"/>
                </a:solidFill>
              </a:rPr>
            </a:br>
            <a:r>
              <a:rPr lang="es-EC" sz="2800" b="1" dirty="0">
                <a:solidFill>
                  <a:schemeClr val="tx1"/>
                </a:solidFill>
              </a:rPr>
              <a:t/>
            </a:r>
            <a:br>
              <a:rPr lang="es-EC" sz="2800" b="1" dirty="0">
                <a:solidFill>
                  <a:schemeClr val="tx1"/>
                </a:solidFill>
              </a:rPr>
            </a:br>
            <a:r>
              <a:rPr lang="es-EC" sz="2800" b="1" dirty="0">
                <a:solidFill>
                  <a:schemeClr val="tx1"/>
                </a:solidFill>
              </a:rPr>
              <a:t/>
            </a:r>
            <a:br>
              <a:rPr lang="es-EC" sz="2800" b="1" dirty="0">
                <a:solidFill>
                  <a:schemeClr val="tx1"/>
                </a:solidFill>
              </a:rPr>
            </a:br>
            <a:r>
              <a:rPr lang="es-EC" sz="2800" b="1" dirty="0">
                <a:solidFill>
                  <a:schemeClr val="tx1"/>
                </a:solidFill>
              </a:rPr>
              <a:t/>
            </a:r>
            <a:br>
              <a:rPr lang="es-EC" sz="2800" b="1" dirty="0">
                <a:solidFill>
                  <a:schemeClr val="tx1"/>
                </a:solidFill>
              </a:rPr>
            </a:br>
            <a:r>
              <a:rPr lang="es-EC" sz="2800" b="1" dirty="0" smtClean="0">
                <a:solidFill>
                  <a:schemeClr val="tx1"/>
                </a:solidFill>
              </a:rPr>
              <a:t>análisis de la demanda Y OFERTA</a:t>
            </a:r>
            <a:endParaRPr lang="es-EC" sz="2800" dirty="0">
              <a:solidFill>
                <a:schemeClr val="tx1"/>
              </a:solidFill>
            </a:endParaRPr>
          </a:p>
        </p:txBody>
      </p:sp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1115616" y="1572768"/>
            <a:ext cx="3515824" cy="639762"/>
          </a:xfrm>
        </p:spPr>
        <p:txBody>
          <a:bodyPr/>
          <a:lstStyle/>
          <a:p>
            <a:pPr algn="ctr"/>
            <a:r>
              <a:rPr lang="es-EC" dirty="0" smtClean="0"/>
              <a:t>Factores que afectan la demanda</a:t>
            </a:r>
            <a:endParaRPr lang="es-EC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071170140"/>
              </p:ext>
            </p:extLst>
          </p:nvPr>
        </p:nvGraphicFramePr>
        <p:xfrm>
          <a:off x="611560" y="2259013"/>
          <a:ext cx="4392488" cy="3840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C" dirty="0"/>
              <a:t>Factores que afectan la oferta</a:t>
            </a:r>
          </a:p>
        </p:txBody>
      </p:sp>
      <p:graphicFrame>
        <p:nvGraphicFramePr>
          <p:cNvPr id="8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22539480"/>
              </p:ext>
            </p:extLst>
          </p:nvPr>
        </p:nvGraphicFramePr>
        <p:xfrm>
          <a:off x="5292080" y="2564904"/>
          <a:ext cx="3292475" cy="3840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135986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“ESTUDIO DE FACTIBILIDAD PARA LA CREACIÓN DE UN CENTRO DE FISIOTERAPIA Y REHABILITACIÓN EN LA PARROQUIA DE AMAGUAÑA”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CAPÍTULO I </a:t>
            </a:r>
            <a:endParaRPr lang="es-ES" dirty="0"/>
          </a:p>
        </p:txBody>
      </p:sp>
      <p:pic>
        <p:nvPicPr>
          <p:cNvPr id="16386" name="Picture 2" descr="http://t0.gstatic.com/images?q=tbn:ANd9GcQF0gKRv6s81dJRrhMuEgxDuaqWt67VRy9Gw30-oIVyQVp48f0Jk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9276" b="927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35496" y="-27384"/>
            <a:ext cx="8640960" cy="792088"/>
          </a:xfrm>
        </p:spPr>
        <p:txBody>
          <a:bodyPr>
            <a:noAutofit/>
          </a:bodyPr>
          <a:lstStyle/>
          <a:p>
            <a:pPr algn="just"/>
            <a:r>
              <a:rPr lang="es-EC" sz="2800" b="1" dirty="0">
                <a:solidFill>
                  <a:schemeClr val="tx1"/>
                </a:solidFill>
              </a:rPr>
              <a:t/>
            </a:r>
            <a:br>
              <a:rPr lang="es-EC" sz="2800" b="1" dirty="0">
                <a:solidFill>
                  <a:schemeClr val="tx1"/>
                </a:solidFill>
              </a:rPr>
            </a:br>
            <a:r>
              <a:rPr lang="es-EC" sz="2800" b="1" dirty="0">
                <a:solidFill>
                  <a:schemeClr val="tx1"/>
                </a:solidFill>
              </a:rPr>
              <a:t/>
            </a:r>
            <a:br>
              <a:rPr lang="es-EC" sz="2800" b="1" dirty="0">
                <a:solidFill>
                  <a:schemeClr val="tx1"/>
                </a:solidFill>
              </a:rPr>
            </a:br>
            <a:r>
              <a:rPr lang="es-EC" sz="2800" b="1" dirty="0">
                <a:solidFill>
                  <a:schemeClr val="tx1"/>
                </a:solidFill>
              </a:rPr>
              <a:t/>
            </a:r>
            <a:br>
              <a:rPr lang="es-EC" sz="2800" b="1" dirty="0">
                <a:solidFill>
                  <a:schemeClr val="tx1"/>
                </a:solidFill>
              </a:rPr>
            </a:br>
            <a:r>
              <a:rPr lang="es-EC" sz="2800" b="1" dirty="0">
                <a:solidFill>
                  <a:schemeClr val="tx1"/>
                </a:solidFill>
              </a:rPr>
              <a:t/>
            </a:r>
            <a:br>
              <a:rPr lang="es-EC" sz="2800" b="1" dirty="0">
                <a:solidFill>
                  <a:schemeClr val="tx1"/>
                </a:solidFill>
              </a:rPr>
            </a:br>
            <a:r>
              <a:rPr lang="es-EC" sz="2800" b="1" dirty="0">
                <a:solidFill>
                  <a:schemeClr val="tx1"/>
                </a:solidFill>
              </a:rPr>
              <a:t/>
            </a:r>
            <a:br>
              <a:rPr lang="es-EC" sz="2800" b="1" dirty="0">
                <a:solidFill>
                  <a:schemeClr val="tx1"/>
                </a:solidFill>
              </a:rPr>
            </a:br>
            <a:r>
              <a:rPr lang="es-EC" sz="2800" b="1" dirty="0">
                <a:solidFill>
                  <a:schemeClr val="tx1"/>
                </a:solidFill>
              </a:rPr>
              <a:t/>
            </a:r>
            <a:br>
              <a:rPr lang="es-EC" sz="2800" b="1" dirty="0">
                <a:solidFill>
                  <a:schemeClr val="tx1"/>
                </a:solidFill>
              </a:rPr>
            </a:br>
            <a:r>
              <a:rPr lang="es-EC" sz="2800" b="1" dirty="0">
                <a:solidFill>
                  <a:schemeClr val="tx1"/>
                </a:solidFill>
              </a:rPr>
              <a:t/>
            </a:r>
            <a:br>
              <a:rPr lang="es-EC" sz="2800" b="1" dirty="0">
                <a:solidFill>
                  <a:schemeClr val="tx1"/>
                </a:solidFill>
              </a:rPr>
            </a:br>
            <a:r>
              <a:rPr lang="es-EC" sz="2800" b="1" dirty="0">
                <a:solidFill>
                  <a:schemeClr val="tx1"/>
                </a:solidFill>
              </a:rPr>
              <a:t/>
            </a:r>
            <a:br>
              <a:rPr lang="es-EC" sz="2800" b="1" dirty="0">
                <a:solidFill>
                  <a:schemeClr val="tx1"/>
                </a:solidFill>
              </a:rPr>
            </a:br>
            <a:r>
              <a:rPr lang="es-EC" sz="2800" b="1" dirty="0" smtClean="0">
                <a:solidFill>
                  <a:schemeClr val="tx1"/>
                </a:solidFill>
              </a:rPr>
              <a:t>DEMANDA proyectada</a:t>
            </a:r>
            <a:endParaRPr lang="es-EC" sz="2800" dirty="0">
              <a:solidFill>
                <a:schemeClr val="tx1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908720"/>
            <a:ext cx="5715000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6503" y="3789040"/>
            <a:ext cx="5595937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1 Rectángulo"/>
              <p:cNvSpPr/>
              <p:nvPr/>
            </p:nvSpPr>
            <p:spPr>
              <a:xfrm>
                <a:off x="5580112" y="44624"/>
                <a:ext cx="3312368" cy="2018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C" b="1" dirty="0"/>
                  <a:t>Método del factor de crecimiento</a:t>
                </a:r>
                <a:endParaRPr lang="es-EC" dirty="0"/>
              </a:p>
              <a:p>
                <a:r>
                  <a:rPr lang="es-EC" dirty="0"/>
                  <a:t> </a:t>
                </a:r>
              </a:p>
              <a:p>
                <a:r>
                  <a:rPr lang="es-EC" b="1" dirty="0"/>
                  <a:t>Fórmula</a:t>
                </a:r>
                <a:endParaRPr lang="es-EC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s-EC" i="1"/>
                          </m:ctrlPr>
                        </m:radPr>
                        <m:deg>
                          <m:r>
                            <a:rPr lang="es-EC" i="1"/>
                            <m:t>𝑛</m:t>
                          </m:r>
                          <m:r>
                            <a:rPr lang="es-EC" i="1"/>
                            <m:t>−1</m:t>
                          </m:r>
                        </m:deg>
                        <m:e>
                          <m:f>
                            <m:fPr>
                              <m:ctrlPr>
                                <a:rPr lang="es-EC" i="1"/>
                              </m:ctrlPr>
                            </m:fPr>
                            <m:num>
                              <m:r>
                                <a:rPr lang="es-EC" i="1"/>
                                <m:t>𝑅</m:t>
                              </m:r>
                            </m:num>
                            <m:den>
                              <m:r>
                                <a:rPr lang="es-EC" i="1"/>
                                <m:t>𝐴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s-EC" dirty="0"/>
              </a:p>
            </p:txBody>
          </p:sp>
        </mc:Choice>
        <mc:Fallback>
          <p:sp>
            <p:nvSpPr>
              <p:cNvPr id="2" name="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4624"/>
                <a:ext cx="3312368" cy="201869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471" t="-151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2 Rectángulo"/>
              <p:cNvSpPr/>
              <p:nvPr/>
            </p:nvSpPr>
            <p:spPr>
              <a:xfrm>
                <a:off x="6228184" y="2445420"/>
                <a:ext cx="2125069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s-EC" i="1"/>
                          </m:ctrlPr>
                        </m:radPr>
                        <m:deg>
                          <m:r>
                            <a:rPr lang="es-EC" i="1"/>
                            <m:t>9</m:t>
                          </m:r>
                        </m:deg>
                        <m:e>
                          <m:f>
                            <m:fPr>
                              <m:ctrlPr>
                                <a:rPr lang="es-EC" i="1"/>
                              </m:ctrlPr>
                            </m:fPr>
                            <m:num>
                              <m:r>
                                <a:rPr lang="es-EC" i="1"/>
                                <m:t>31.106</m:t>
                              </m:r>
                            </m:num>
                            <m:den>
                              <m:r>
                                <a:rPr lang="es-EC" i="1"/>
                                <m:t>23.584</m:t>
                              </m:r>
                            </m:den>
                          </m:f>
                        </m:e>
                      </m:rad>
                      <m:r>
                        <a:rPr lang="es-EC" i="1"/>
                        <m:t>=1.0312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>
          <p:sp>
            <p:nvSpPr>
              <p:cNvPr id="3" name="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2445420"/>
                <a:ext cx="2125069" cy="910699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0354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35496" y="-27384"/>
            <a:ext cx="8640960" cy="792088"/>
          </a:xfrm>
        </p:spPr>
        <p:txBody>
          <a:bodyPr>
            <a:noAutofit/>
          </a:bodyPr>
          <a:lstStyle/>
          <a:p>
            <a:pPr algn="just"/>
            <a:r>
              <a:rPr lang="es-EC" sz="2800" b="1" dirty="0">
                <a:solidFill>
                  <a:schemeClr val="tx1"/>
                </a:solidFill>
              </a:rPr>
              <a:t/>
            </a:r>
            <a:br>
              <a:rPr lang="es-EC" sz="2800" b="1" dirty="0">
                <a:solidFill>
                  <a:schemeClr val="tx1"/>
                </a:solidFill>
              </a:rPr>
            </a:br>
            <a:r>
              <a:rPr lang="es-EC" sz="2800" b="1" dirty="0">
                <a:solidFill>
                  <a:schemeClr val="tx1"/>
                </a:solidFill>
              </a:rPr>
              <a:t/>
            </a:r>
            <a:br>
              <a:rPr lang="es-EC" sz="2800" b="1" dirty="0">
                <a:solidFill>
                  <a:schemeClr val="tx1"/>
                </a:solidFill>
              </a:rPr>
            </a:br>
            <a:r>
              <a:rPr lang="es-EC" sz="2800" b="1" dirty="0">
                <a:solidFill>
                  <a:schemeClr val="tx1"/>
                </a:solidFill>
              </a:rPr>
              <a:t/>
            </a:r>
            <a:br>
              <a:rPr lang="es-EC" sz="2800" b="1" dirty="0">
                <a:solidFill>
                  <a:schemeClr val="tx1"/>
                </a:solidFill>
              </a:rPr>
            </a:br>
            <a:r>
              <a:rPr lang="es-EC" sz="2800" b="1" dirty="0">
                <a:solidFill>
                  <a:schemeClr val="tx1"/>
                </a:solidFill>
              </a:rPr>
              <a:t/>
            </a:r>
            <a:br>
              <a:rPr lang="es-EC" sz="2800" b="1" dirty="0">
                <a:solidFill>
                  <a:schemeClr val="tx1"/>
                </a:solidFill>
              </a:rPr>
            </a:br>
            <a:r>
              <a:rPr lang="es-EC" sz="2800" b="1" dirty="0">
                <a:solidFill>
                  <a:schemeClr val="tx1"/>
                </a:solidFill>
              </a:rPr>
              <a:t/>
            </a:r>
            <a:br>
              <a:rPr lang="es-EC" sz="2800" b="1" dirty="0">
                <a:solidFill>
                  <a:schemeClr val="tx1"/>
                </a:solidFill>
              </a:rPr>
            </a:br>
            <a:r>
              <a:rPr lang="es-EC" sz="2800" b="1" dirty="0">
                <a:solidFill>
                  <a:schemeClr val="tx1"/>
                </a:solidFill>
              </a:rPr>
              <a:t/>
            </a:r>
            <a:br>
              <a:rPr lang="es-EC" sz="2800" b="1" dirty="0">
                <a:solidFill>
                  <a:schemeClr val="tx1"/>
                </a:solidFill>
              </a:rPr>
            </a:br>
            <a:r>
              <a:rPr lang="es-EC" sz="2800" b="1" dirty="0">
                <a:solidFill>
                  <a:schemeClr val="tx1"/>
                </a:solidFill>
              </a:rPr>
              <a:t/>
            </a:r>
            <a:br>
              <a:rPr lang="es-EC" sz="2800" b="1" dirty="0">
                <a:solidFill>
                  <a:schemeClr val="tx1"/>
                </a:solidFill>
              </a:rPr>
            </a:br>
            <a:r>
              <a:rPr lang="es-EC" sz="2800" b="1" dirty="0">
                <a:solidFill>
                  <a:schemeClr val="tx1"/>
                </a:solidFill>
              </a:rPr>
              <a:t/>
            </a:r>
            <a:br>
              <a:rPr lang="es-EC" sz="2800" b="1" dirty="0">
                <a:solidFill>
                  <a:schemeClr val="tx1"/>
                </a:solidFill>
              </a:rPr>
            </a:br>
            <a:r>
              <a:rPr lang="es-EC" sz="2800" b="1" dirty="0" smtClean="0">
                <a:solidFill>
                  <a:schemeClr val="tx1"/>
                </a:solidFill>
              </a:rPr>
              <a:t>DEMANDA INSATISFECHA</a:t>
            </a:r>
            <a:endParaRPr lang="es-EC" sz="2800" dirty="0">
              <a:solidFill>
                <a:schemeClr val="tx1"/>
              </a:solidFill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785937"/>
            <a:ext cx="6192688" cy="314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5089" y="3717032"/>
            <a:ext cx="5413375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899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27168" cy="1371600"/>
          </a:xfrm>
        </p:spPr>
        <p:txBody>
          <a:bodyPr>
            <a:normAutofit/>
          </a:bodyPr>
          <a:lstStyle/>
          <a:p>
            <a:r>
              <a:rPr lang="es-EC" dirty="0">
                <a:solidFill>
                  <a:schemeClr val="tx1"/>
                </a:solidFill>
              </a:rPr>
              <a:t>Análisis de Marketing </a:t>
            </a:r>
            <a:r>
              <a:rPr lang="es-EC" dirty="0" err="1">
                <a:solidFill>
                  <a:schemeClr val="tx1"/>
                </a:solidFill>
              </a:rPr>
              <a:t>Mix</a:t>
            </a:r>
            <a:r>
              <a:rPr lang="es-EC" dirty="0">
                <a:solidFill>
                  <a:schemeClr val="tx1"/>
                </a:solidFill>
              </a:rPr>
              <a:t> o las 4P´S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87798768"/>
              </p:ext>
            </p:extLst>
          </p:nvPr>
        </p:nvGraphicFramePr>
        <p:xfrm>
          <a:off x="1619672" y="1700808"/>
          <a:ext cx="5832648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3396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“ESTUDIO DE FACTIBILIDAD PARA LA CREACIÓN DE UN CENTRO DE FISIOTERAPIA Y REHABILITACIÓN EN LA PARROQUIA DE AMAGUAÑA”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CAPÍTULO III ESTUDIO TÉCNICO</a:t>
            </a:r>
            <a:endParaRPr lang="es-ES" dirty="0"/>
          </a:p>
        </p:txBody>
      </p:sp>
      <p:pic>
        <p:nvPicPr>
          <p:cNvPr id="16386" name="Picture 2" descr="http://t0.gstatic.com/images?q=tbn:ANd9GcQF0gKRv6s81dJRrhMuEgxDuaqWt67VRy9Gw30-oIVyQVp48f0Jk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9276" b="927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5962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171400"/>
            <a:ext cx="6912768" cy="1371600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TAMAÑO DEL PROYECTO</a:t>
            </a:r>
            <a:endParaRPr lang="es-EC" dirty="0">
              <a:solidFill>
                <a:schemeClr val="tx1"/>
              </a:solidFill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971600" y="1124744"/>
            <a:ext cx="6840760" cy="1428750"/>
            <a:chOff x="0" y="638968"/>
            <a:chExt cx="2381250" cy="1428750"/>
          </a:xfrm>
        </p:grpSpPr>
        <p:sp>
          <p:nvSpPr>
            <p:cNvPr id="6" name="5 Rectángulo"/>
            <p:cNvSpPr/>
            <p:nvPr/>
          </p:nvSpPr>
          <p:spPr>
            <a:xfrm>
              <a:off x="0" y="638968"/>
              <a:ext cx="2381250" cy="1428750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0" y="638968"/>
              <a:ext cx="2381250" cy="14287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just"/>
              <a:r>
                <a:rPr lang="es-ES" dirty="0" smtClean="0"/>
                <a:t>Se prevé la utilización de un área física de 100 m2, en este espacio se planificara</a:t>
              </a:r>
              <a:r>
                <a:rPr lang="es-EC" dirty="0" smtClean="0"/>
                <a:t> una correcta distribución, para conseguir una capacidad óptima.</a:t>
              </a:r>
              <a:endParaRPr lang="es-ES" dirty="0"/>
            </a:p>
          </p:txBody>
        </p:sp>
      </p:grp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xmlns="" val="1204055134"/>
              </p:ext>
            </p:extLst>
          </p:nvPr>
        </p:nvGraphicFramePr>
        <p:xfrm>
          <a:off x="-515888" y="26773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xmlns="" val="2393619673"/>
              </p:ext>
            </p:extLst>
          </p:nvPr>
        </p:nvGraphicFramePr>
        <p:xfrm>
          <a:off x="3876600" y="26773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40747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-462880"/>
            <a:ext cx="6707088" cy="1371600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CAPACIDAD DEL SERVICIO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66052906"/>
              </p:ext>
            </p:extLst>
          </p:nvPr>
        </p:nvGraphicFramePr>
        <p:xfrm>
          <a:off x="179512" y="1196752"/>
          <a:ext cx="8568952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18992054"/>
              </p:ext>
            </p:extLst>
          </p:nvPr>
        </p:nvGraphicFramePr>
        <p:xfrm>
          <a:off x="251520" y="4365104"/>
          <a:ext cx="8568952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52936"/>
            <a:ext cx="561340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9821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http://taga.mex.tl/imagesnew/8/0/6/9/7/800px-Mapa_del_Distrito_Metropolitano_de_Quito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61364" t="9949" r="9848" b="68112"/>
          <a:stretch>
            <a:fillRect/>
          </a:stretch>
        </p:blipFill>
        <p:spPr bwMode="auto">
          <a:xfrm>
            <a:off x="251520" y="980728"/>
            <a:ext cx="8568952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99176" cy="687606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>
                <a:solidFill>
                  <a:schemeClr val="tx1"/>
                </a:solidFill>
              </a:rPr>
              <a:t>LOCALIZACIÓN DEL PROYECTO</a:t>
            </a:r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827584" y="1572768"/>
            <a:ext cx="3291840" cy="639762"/>
          </a:xfrm>
        </p:spPr>
        <p:txBody>
          <a:bodyPr/>
          <a:lstStyle/>
          <a:p>
            <a:r>
              <a:rPr lang="es-EC" dirty="0" smtClean="0"/>
              <a:t>Macrolocalización</a:t>
            </a:r>
            <a:endParaRPr lang="es-EC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607803687"/>
              </p:ext>
            </p:extLst>
          </p:nvPr>
        </p:nvGraphicFramePr>
        <p:xfrm>
          <a:off x="1043608" y="2259013"/>
          <a:ext cx="2656780" cy="3042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3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C" dirty="0" smtClean="0"/>
              <a:t>microlocalización</a:t>
            </a:r>
            <a:endParaRPr lang="es-EC" dirty="0"/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43" r="26636" b="21635"/>
          <a:stretch/>
        </p:blipFill>
        <p:spPr bwMode="auto">
          <a:xfrm>
            <a:off x="5140036" y="2204864"/>
            <a:ext cx="3392404" cy="299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919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4283968" y="5733256"/>
            <a:ext cx="792088" cy="36004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51520" y="764704"/>
          <a:ext cx="8640961" cy="5286773"/>
        </p:xfrm>
        <a:graphic>
          <a:graphicData uri="http://schemas.openxmlformats.org/drawingml/2006/table">
            <a:tbl>
              <a:tblPr/>
              <a:tblGrid>
                <a:gridCol w="2417995"/>
                <a:gridCol w="574837"/>
                <a:gridCol w="947832"/>
                <a:gridCol w="947151"/>
                <a:gridCol w="947151"/>
                <a:gridCol w="947151"/>
                <a:gridCol w="947151"/>
                <a:gridCol w="911693"/>
              </a:tblGrid>
              <a:tr h="26908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es-EC" sz="1400" b="1" dirty="0">
                          <a:latin typeface="Times New Roman"/>
                          <a:ea typeface="Times New Roman"/>
                          <a:cs typeface="Times New Roman"/>
                        </a:rPr>
                        <a:t>FACTORES RELEVANTES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es-EC" sz="1400" b="1">
                          <a:latin typeface="Times New Roman"/>
                          <a:ea typeface="Times New Roman"/>
                          <a:cs typeface="Times New Roman"/>
                        </a:rPr>
                        <a:t>PESO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es-EC" sz="1400" b="1">
                          <a:latin typeface="Times New Roman"/>
                          <a:ea typeface="Times New Roman"/>
                          <a:cs typeface="Times New Roman"/>
                        </a:rPr>
                        <a:t>OPCIONES DE LOCALIZACIÓN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0724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es-ES" sz="1400" b="1">
                          <a:latin typeface="Times New Roman"/>
                          <a:ea typeface="Times New Roman"/>
                          <a:cs typeface="Times New Roman"/>
                        </a:rPr>
                        <a:t>Amaguaña Av. General Rumiñahui S7-20 y calle Espejo vía Tambillo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es-EC" sz="1400" b="1">
                          <a:latin typeface="Times New Roman"/>
                          <a:ea typeface="Times New Roman"/>
                          <a:cs typeface="Times New Roman"/>
                        </a:rPr>
                        <a:t>Amaguaña Calle Iglesias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es-EC" sz="1400" b="1">
                          <a:latin typeface="Times New Roman"/>
                          <a:ea typeface="Times New Roman"/>
                          <a:cs typeface="Times New Roman"/>
                        </a:rPr>
                        <a:t>Barrio Peluche Alto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0724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es-ES" sz="1200" dirty="0">
                          <a:latin typeface="Times New Roman"/>
                          <a:ea typeface="Times New Roman"/>
                          <a:cs typeface="Times New Roman"/>
                        </a:rPr>
                        <a:t>Calificación</a:t>
                      </a:r>
                      <a:endParaRPr lang="es-E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Calificación ponderada</a:t>
                      </a:r>
                      <a:endParaRPr lang="es-E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Calificación</a:t>
                      </a:r>
                      <a:endParaRPr lang="es-E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Calificación ponderada</a:t>
                      </a:r>
                      <a:endParaRPr lang="es-E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Calificación</a:t>
                      </a:r>
                      <a:endParaRPr lang="es-E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Calificación ponderada</a:t>
                      </a:r>
                      <a:endParaRPr lang="es-E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8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Factor </a:t>
                      </a: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geográfico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0.40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8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Cercanía del mercado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16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Cercanía de las fuentes de abastecimiento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16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Disponibilidad de los servicios básicos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16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Medios de comunicación y transporte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8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Presencia </a:t>
                      </a: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 competidores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16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Disponibilidad del personal calificado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8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1.00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2,55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6" marR="65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-675456"/>
            <a:ext cx="8291264" cy="1371600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tx1"/>
                </a:solidFill>
              </a:rPr>
              <a:t>MATRIZ DE LOCALIZACIÓN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344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1371600"/>
          </a:xfrm>
        </p:spPr>
        <p:txBody>
          <a:bodyPr>
            <a:normAutofit/>
          </a:bodyPr>
          <a:lstStyle/>
          <a:p>
            <a:r>
              <a:rPr lang="es-EC" dirty="0" smtClean="0">
                <a:solidFill>
                  <a:schemeClr val="tx1"/>
                </a:solidFill>
              </a:rPr>
              <a:t>PLANO DE LA MICRO-LOCALIZACIÓN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97842"/>
            <a:ext cx="6872611" cy="5099510"/>
          </a:xfrm>
          <a:prstGeom prst="rect">
            <a:avLst/>
          </a:prstGeom>
          <a:noFill/>
          <a:ln w="9525" cmpd="thickThin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7092280" y="1408708"/>
            <a:ext cx="1979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Sector sur de la Parroquia de Amaguaña, ubicado en la Av. General Rumiñahui S7-20 y calle Espejo vía Tambillo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32264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82"/>
          <p:cNvSpPr>
            <a:spLocks noChangeArrowheads="1"/>
          </p:cNvSpPr>
          <p:nvPr/>
        </p:nvSpPr>
        <p:spPr bwMode="auto">
          <a:xfrm>
            <a:off x="3189312" y="33754"/>
            <a:ext cx="745490" cy="2565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3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 b="1">
                <a:effectLst/>
                <a:latin typeface="Times New Roman"/>
                <a:ea typeface="Calibri"/>
                <a:cs typeface="Times New Roman"/>
              </a:rPr>
              <a:t>INICIO</a:t>
            </a:r>
            <a:endParaRPr lang="es-EC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AutoShape 583"/>
          <p:cNvSpPr>
            <a:spLocks noChangeArrowheads="1"/>
          </p:cNvSpPr>
          <p:nvPr/>
        </p:nvSpPr>
        <p:spPr bwMode="auto">
          <a:xfrm>
            <a:off x="2906737" y="1326614"/>
            <a:ext cx="1304925" cy="499745"/>
          </a:xfrm>
          <a:prstGeom prst="flowChartProcess">
            <a:avLst/>
          </a:prstGeom>
          <a:solidFill>
            <a:srgbClr val="FFFFFF"/>
          </a:solidFill>
          <a:ln w="31750">
            <a:solidFill>
              <a:schemeClr val="accent3">
                <a:lumMod val="100000"/>
                <a:lumOff val="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100">
                <a:effectLst/>
                <a:latin typeface="Times New Roman"/>
                <a:ea typeface="Calibri"/>
                <a:cs typeface="Times New Roman"/>
              </a:rPr>
              <a:t>Entrevista con el paciente</a:t>
            </a:r>
            <a:endParaRPr lang="es-EC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7" name="AutoShape 584"/>
          <p:cNvCxnSpPr>
            <a:cxnSpLocks noChangeShapeType="1"/>
          </p:cNvCxnSpPr>
          <p:nvPr/>
        </p:nvCxnSpPr>
        <p:spPr bwMode="auto">
          <a:xfrm>
            <a:off x="3563327" y="3072864"/>
            <a:ext cx="1905" cy="257175"/>
          </a:xfrm>
          <a:prstGeom prst="straightConnector1">
            <a:avLst/>
          </a:prstGeom>
          <a:noFill/>
          <a:ln w="31750">
            <a:solidFill>
              <a:schemeClr val="accent3">
                <a:lumMod val="100000"/>
                <a:lumOff val="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8" name="AutoShape 585"/>
          <p:cNvCxnSpPr>
            <a:cxnSpLocks noChangeShapeType="1"/>
          </p:cNvCxnSpPr>
          <p:nvPr/>
        </p:nvCxnSpPr>
        <p:spPr bwMode="auto">
          <a:xfrm>
            <a:off x="4121492" y="2544544"/>
            <a:ext cx="532130" cy="0"/>
          </a:xfrm>
          <a:prstGeom prst="straightConnector1">
            <a:avLst/>
          </a:prstGeom>
          <a:noFill/>
          <a:ln w="31750">
            <a:solidFill>
              <a:schemeClr val="accent3">
                <a:lumMod val="100000"/>
                <a:lumOff val="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9" name="AutoShape 586"/>
          <p:cNvSpPr>
            <a:spLocks noChangeArrowheads="1"/>
          </p:cNvSpPr>
          <p:nvPr/>
        </p:nvSpPr>
        <p:spPr bwMode="auto">
          <a:xfrm>
            <a:off x="4677117" y="2298799"/>
            <a:ext cx="1166495" cy="586740"/>
          </a:xfrm>
          <a:prstGeom prst="flowChartDocument">
            <a:avLst/>
          </a:prstGeom>
          <a:solidFill>
            <a:srgbClr val="FFFFFF"/>
          </a:solidFill>
          <a:ln w="31750">
            <a:solidFill>
              <a:schemeClr val="accent3">
                <a:lumMod val="100000"/>
                <a:lumOff val="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100">
                <a:effectLst/>
                <a:latin typeface="Times New Roman"/>
                <a:ea typeface="Calibri"/>
                <a:cs typeface="Times New Roman"/>
              </a:rPr>
              <a:t>Elaborar Historia clínica</a:t>
            </a:r>
            <a:endParaRPr lang="es-EC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0" name="AutoShape 587"/>
          <p:cNvCxnSpPr>
            <a:cxnSpLocks noChangeShapeType="1"/>
          </p:cNvCxnSpPr>
          <p:nvPr/>
        </p:nvCxnSpPr>
        <p:spPr bwMode="auto">
          <a:xfrm flipV="1">
            <a:off x="5827737" y="2542004"/>
            <a:ext cx="450215" cy="1905"/>
          </a:xfrm>
          <a:prstGeom prst="straightConnector1">
            <a:avLst/>
          </a:prstGeom>
          <a:noFill/>
          <a:ln w="31750">
            <a:solidFill>
              <a:schemeClr val="accent3">
                <a:lumMod val="100000"/>
                <a:lumOff val="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11" name="AutoShape 588"/>
          <p:cNvSpPr>
            <a:spLocks noChangeArrowheads="1"/>
          </p:cNvSpPr>
          <p:nvPr/>
        </p:nvSpPr>
        <p:spPr bwMode="auto">
          <a:xfrm>
            <a:off x="6002362" y="2339439"/>
            <a:ext cx="1377950" cy="545465"/>
          </a:xfrm>
          <a:prstGeom prst="flowChartMerge">
            <a:avLst/>
          </a:prstGeom>
          <a:solidFill>
            <a:srgbClr val="FFFFFF"/>
          </a:solidFill>
          <a:ln w="31750">
            <a:solidFill>
              <a:schemeClr val="accent3">
                <a:lumMod val="100000"/>
                <a:lumOff val="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100">
                <a:effectLst/>
                <a:latin typeface="Times New Roman"/>
                <a:ea typeface="Calibri"/>
                <a:cs typeface="Times New Roman"/>
              </a:rPr>
              <a:t>Archivo</a:t>
            </a:r>
            <a:endParaRPr lang="es-EC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AutoShape 589"/>
          <p:cNvSpPr>
            <a:spLocks noChangeArrowheads="1"/>
          </p:cNvSpPr>
          <p:nvPr/>
        </p:nvSpPr>
        <p:spPr bwMode="auto">
          <a:xfrm>
            <a:off x="2905467" y="3317339"/>
            <a:ext cx="1304925" cy="512445"/>
          </a:xfrm>
          <a:prstGeom prst="flowChartProcess">
            <a:avLst/>
          </a:prstGeom>
          <a:solidFill>
            <a:srgbClr val="FFFFFF"/>
          </a:solidFill>
          <a:ln w="31750">
            <a:solidFill>
              <a:schemeClr val="accent3">
                <a:lumMod val="100000"/>
                <a:lumOff val="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100">
                <a:effectLst/>
                <a:latin typeface="Times New Roman"/>
                <a:ea typeface="Calibri"/>
                <a:cs typeface="Times New Roman"/>
              </a:rPr>
              <a:t>Evaluar y valorar estado del paciente</a:t>
            </a:r>
            <a:endParaRPr lang="es-EC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AutoShape 594"/>
          <p:cNvSpPr>
            <a:spLocks noChangeArrowheads="1"/>
          </p:cNvSpPr>
          <p:nvPr/>
        </p:nvSpPr>
        <p:spPr bwMode="auto">
          <a:xfrm>
            <a:off x="2915816" y="5445224"/>
            <a:ext cx="1306195" cy="643255"/>
          </a:xfrm>
          <a:prstGeom prst="flowChartProcess">
            <a:avLst/>
          </a:prstGeom>
          <a:solidFill>
            <a:srgbClr val="FFFFFF"/>
          </a:solidFill>
          <a:ln w="31750">
            <a:solidFill>
              <a:schemeClr val="accent3">
                <a:lumMod val="100000"/>
                <a:lumOff val="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000">
                <a:effectLst/>
                <a:latin typeface="Times New Roman"/>
                <a:ea typeface="Calibri"/>
                <a:cs typeface="Times New Roman"/>
              </a:rPr>
              <a:t>Programar y establecer el plan de tratamiento</a:t>
            </a:r>
            <a:endParaRPr lang="es-EC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4" name="AutoShape 596"/>
          <p:cNvCxnSpPr>
            <a:cxnSpLocks noChangeShapeType="1"/>
          </p:cNvCxnSpPr>
          <p:nvPr/>
        </p:nvCxnSpPr>
        <p:spPr bwMode="auto">
          <a:xfrm>
            <a:off x="3564597" y="3810734"/>
            <a:ext cx="0" cy="299085"/>
          </a:xfrm>
          <a:prstGeom prst="straightConnector1">
            <a:avLst/>
          </a:prstGeom>
          <a:noFill/>
          <a:ln w="31750">
            <a:solidFill>
              <a:schemeClr val="accent3">
                <a:lumMod val="100000"/>
                <a:lumOff val="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15" name="AutoShape 605"/>
          <p:cNvSpPr>
            <a:spLocks noChangeArrowheads="1"/>
          </p:cNvSpPr>
          <p:nvPr/>
        </p:nvSpPr>
        <p:spPr bwMode="auto">
          <a:xfrm>
            <a:off x="2906737" y="586839"/>
            <a:ext cx="1304925" cy="471805"/>
          </a:xfrm>
          <a:prstGeom prst="flowChartProcess">
            <a:avLst/>
          </a:prstGeom>
          <a:solidFill>
            <a:srgbClr val="FFFFFF"/>
          </a:solidFill>
          <a:ln w="31750">
            <a:solidFill>
              <a:schemeClr val="accent3">
                <a:lumMod val="100000"/>
                <a:lumOff val="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100">
                <a:effectLst/>
                <a:latin typeface="Times New Roman"/>
                <a:ea typeface="Calibri"/>
                <a:cs typeface="Times New Roman"/>
              </a:rPr>
              <a:t>Dar la bienvenida al paciente</a:t>
            </a:r>
            <a:endParaRPr lang="es-EC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AutoShape 608"/>
          <p:cNvSpPr>
            <a:spLocks noChangeArrowheads="1"/>
          </p:cNvSpPr>
          <p:nvPr/>
        </p:nvSpPr>
        <p:spPr bwMode="auto">
          <a:xfrm>
            <a:off x="2907372" y="2053054"/>
            <a:ext cx="1290955" cy="1026795"/>
          </a:xfrm>
          <a:prstGeom prst="flowChartDecision">
            <a:avLst/>
          </a:prstGeom>
          <a:solidFill>
            <a:srgbClr val="FFFFFF"/>
          </a:solidFill>
          <a:ln w="31750">
            <a:solidFill>
              <a:schemeClr val="accent3">
                <a:lumMod val="100000"/>
                <a:lumOff val="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900">
                <a:effectLst/>
                <a:latin typeface="Times New Roman"/>
                <a:ea typeface="Calibri"/>
                <a:cs typeface="Times New Roman"/>
              </a:rPr>
              <a:t>¿Tiene Historia clínica?</a:t>
            </a:r>
            <a:endParaRPr lang="es-EC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Text Box 609"/>
          <p:cNvSpPr txBox="1">
            <a:spLocks noChangeArrowheads="1"/>
          </p:cNvSpPr>
          <p:nvPr/>
        </p:nvSpPr>
        <p:spPr bwMode="auto">
          <a:xfrm>
            <a:off x="4176102" y="2291179"/>
            <a:ext cx="39243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effectLst/>
                <a:latin typeface="Times New Roman"/>
                <a:ea typeface="Calibri"/>
                <a:cs typeface="Times New Roman"/>
              </a:rPr>
              <a:t>NO</a:t>
            </a:r>
            <a:endParaRPr lang="es-EC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Text Box 610"/>
          <p:cNvSpPr txBox="1">
            <a:spLocks noChangeArrowheads="1"/>
          </p:cNvSpPr>
          <p:nvPr/>
        </p:nvSpPr>
        <p:spPr bwMode="auto">
          <a:xfrm>
            <a:off x="3189312" y="3072864"/>
            <a:ext cx="30670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effectLst/>
                <a:latin typeface="Times New Roman"/>
                <a:ea typeface="Calibri"/>
                <a:cs typeface="Times New Roman"/>
              </a:rPr>
              <a:t>SI</a:t>
            </a:r>
            <a:endParaRPr lang="es-EC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9" name="AutoShape 612"/>
          <p:cNvCxnSpPr>
            <a:cxnSpLocks noChangeShapeType="1"/>
          </p:cNvCxnSpPr>
          <p:nvPr/>
        </p:nvCxnSpPr>
        <p:spPr bwMode="auto">
          <a:xfrm>
            <a:off x="3563327" y="1815564"/>
            <a:ext cx="635" cy="266700"/>
          </a:xfrm>
          <a:prstGeom prst="straightConnector1">
            <a:avLst/>
          </a:prstGeom>
          <a:noFill/>
          <a:ln w="31750">
            <a:solidFill>
              <a:schemeClr val="accent3">
                <a:lumMod val="100000"/>
                <a:lumOff val="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20" name="AutoShape 613"/>
          <p:cNvCxnSpPr>
            <a:cxnSpLocks noChangeShapeType="1"/>
          </p:cNvCxnSpPr>
          <p:nvPr/>
        </p:nvCxnSpPr>
        <p:spPr bwMode="auto">
          <a:xfrm>
            <a:off x="3563962" y="1064994"/>
            <a:ext cx="635" cy="266700"/>
          </a:xfrm>
          <a:prstGeom prst="straightConnector1">
            <a:avLst/>
          </a:prstGeom>
          <a:noFill/>
          <a:ln w="31750">
            <a:solidFill>
              <a:schemeClr val="accent3">
                <a:lumMod val="100000"/>
                <a:lumOff val="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21" name="AutoShape 614"/>
          <p:cNvCxnSpPr>
            <a:cxnSpLocks noChangeShapeType="1"/>
          </p:cNvCxnSpPr>
          <p:nvPr/>
        </p:nvCxnSpPr>
        <p:spPr bwMode="auto">
          <a:xfrm>
            <a:off x="3564597" y="309344"/>
            <a:ext cx="635" cy="266700"/>
          </a:xfrm>
          <a:prstGeom prst="straightConnector1">
            <a:avLst/>
          </a:prstGeom>
          <a:noFill/>
          <a:ln w="31750">
            <a:solidFill>
              <a:schemeClr val="accent3">
                <a:lumMod val="100000"/>
                <a:lumOff val="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22" name="AutoShape 618"/>
          <p:cNvSpPr>
            <a:spLocks noChangeArrowheads="1"/>
          </p:cNvSpPr>
          <p:nvPr/>
        </p:nvSpPr>
        <p:spPr bwMode="auto">
          <a:xfrm>
            <a:off x="2906737" y="4737834"/>
            <a:ext cx="1304925" cy="512445"/>
          </a:xfrm>
          <a:prstGeom prst="flowChartProcess">
            <a:avLst/>
          </a:prstGeom>
          <a:solidFill>
            <a:srgbClr val="FFFFFF"/>
          </a:solidFill>
          <a:ln w="31750">
            <a:solidFill>
              <a:schemeClr val="accent3">
                <a:lumMod val="100000"/>
                <a:lumOff val="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100">
                <a:effectLst/>
                <a:latin typeface="Times New Roman"/>
                <a:ea typeface="Calibri"/>
                <a:cs typeface="Times New Roman"/>
              </a:rPr>
              <a:t>Plantear el objetivo de tratamiento</a:t>
            </a:r>
            <a:endParaRPr lang="es-EC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3" name="AutoShape 619"/>
          <p:cNvCxnSpPr>
            <a:cxnSpLocks noChangeShapeType="1"/>
          </p:cNvCxnSpPr>
          <p:nvPr/>
        </p:nvCxnSpPr>
        <p:spPr bwMode="auto">
          <a:xfrm>
            <a:off x="3563327" y="5243294"/>
            <a:ext cx="2540" cy="201930"/>
          </a:xfrm>
          <a:prstGeom prst="straightConnector1">
            <a:avLst/>
          </a:prstGeom>
          <a:noFill/>
          <a:ln w="31750">
            <a:solidFill>
              <a:schemeClr val="accent3">
                <a:lumMod val="100000"/>
                <a:lumOff val="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24" name="AutoShape 631"/>
          <p:cNvSpPr>
            <a:spLocks noChangeArrowheads="1"/>
          </p:cNvSpPr>
          <p:nvPr/>
        </p:nvSpPr>
        <p:spPr bwMode="auto">
          <a:xfrm>
            <a:off x="3388256" y="6303109"/>
            <a:ext cx="363855" cy="361950"/>
          </a:xfrm>
          <a:prstGeom prst="flowChartOffpageConnector">
            <a:avLst/>
          </a:prstGeom>
          <a:solidFill>
            <a:srgbClr val="FFFFFF"/>
          </a:solidFill>
          <a:ln w="31750">
            <a:solidFill>
              <a:schemeClr val="accent3">
                <a:lumMod val="100000"/>
                <a:lumOff val="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effectLst/>
                <a:latin typeface="Times New Roman"/>
                <a:ea typeface="Calibri"/>
                <a:cs typeface="Times New Roman"/>
              </a:rPr>
              <a:t>1</a:t>
            </a:r>
            <a:endParaRPr lang="es-EC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5" name="AutoShape 632"/>
          <p:cNvCxnSpPr>
            <a:cxnSpLocks noChangeShapeType="1"/>
          </p:cNvCxnSpPr>
          <p:nvPr/>
        </p:nvCxnSpPr>
        <p:spPr bwMode="auto">
          <a:xfrm>
            <a:off x="3574946" y="6092924"/>
            <a:ext cx="0" cy="241300"/>
          </a:xfrm>
          <a:prstGeom prst="straightConnector1">
            <a:avLst/>
          </a:prstGeom>
          <a:noFill/>
          <a:ln w="31750">
            <a:solidFill>
              <a:schemeClr val="accent3">
                <a:lumMod val="100000"/>
                <a:lumOff val="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26" name="AutoShape 663"/>
          <p:cNvSpPr>
            <a:spLocks noChangeArrowheads="1"/>
          </p:cNvSpPr>
          <p:nvPr/>
        </p:nvSpPr>
        <p:spPr bwMode="auto">
          <a:xfrm>
            <a:off x="2799422" y="4100294"/>
            <a:ext cx="1524000" cy="456565"/>
          </a:xfrm>
          <a:prstGeom prst="flowChartProcess">
            <a:avLst/>
          </a:prstGeom>
          <a:solidFill>
            <a:srgbClr val="FFFFFF"/>
          </a:solidFill>
          <a:ln w="31750">
            <a:solidFill>
              <a:schemeClr val="accent3">
                <a:lumMod val="100000"/>
                <a:lumOff val="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100">
                <a:effectLst/>
                <a:latin typeface="Times New Roman"/>
                <a:ea typeface="Calibri"/>
                <a:cs typeface="Times New Roman"/>
              </a:rPr>
              <a:t>Registrar en la Historia clínica los resultados</a:t>
            </a:r>
            <a:endParaRPr lang="es-EC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7" name="AutoShape 664"/>
          <p:cNvCxnSpPr>
            <a:cxnSpLocks noChangeShapeType="1"/>
          </p:cNvCxnSpPr>
          <p:nvPr/>
        </p:nvCxnSpPr>
        <p:spPr bwMode="auto">
          <a:xfrm>
            <a:off x="3565867" y="4556859"/>
            <a:ext cx="2540" cy="201930"/>
          </a:xfrm>
          <a:prstGeom prst="straightConnector1">
            <a:avLst/>
          </a:prstGeom>
          <a:noFill/>
          <a:ln w="31750">
            <a:solidFill>
              <a:schemeClr val="accent3">
                <a:lumMod val="100000"/>
                <a:lumOff val="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1 Título"/>
          <p:cNvSpPr>
            <a:spLocks noGrp="1"/>
          </p:cNvSpPr>
          <p:nvPr>
            <p:ph type="title"/>
          </p:nvPr>
        </p:nvSpPr>
        <p:spPr>
          <a:xfrm rot="16200000">
            <a:off x="-2927990" y="2697762"/>
            <a:ext cx="6503035" cy="1152128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solidFill>
                  <a:schemeClr val="tx1"/>
                </a:solidFill>
              </a:rPr>
              <a:t>INGENIERIA DEL PROYECTO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23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756002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FUNDAMENTACIÓN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6693607"/>
              </p:ext>
            </p:extLst>
          </p:nvPr>
        </p:nvGraphicFramePr>
        <p:xfrm>
          <a:off x="755576" y="1340768"/>
          <a:ext cx="7620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0568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93"/>
          <p:cNvSpPr>
            <a:spLocks noChangeArrowheads="1"/>
          </p:cNvSpPr>
          <p:nvPr/>
        </p:nvSpPr>
        <p:spPr bwMode="auto">
          <a:xfrm>
            <a:off x="7272064" y="4726161"/>
            <a:ext cx="866775" cy="361950"/>
          </a:xfrm>
          <a:prstGeom prst="flowChartTerminator">
            <a:avLst/>
          </a:prstGeom>
          <a:gradFill rotWithShape="0">
            <a:gsLst>
              <a:gs pos="0">
                <a:srgbClr val="FFFFFF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accent3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sz="1100">
                <a:effectLst/>
                <a:latin typeface="Times New Roman"/>
                <a:ea typeface="Calibri"/>
                <a:cs typeface="Times New Roman"/>
              </a:rPr>
              <a:t>FIN</a:t>
            </a:r>
            <a:endParaRPr lang="es-EC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Text Box 599"/>
          <p:cNvSpPr txBox="1">
            <a:spLocks noChangeArrowheads="1"/>
          </p:cNvSpPr>
          <p:nvPr/>
        </p:nvSpPr>
        <p:spPr bwMode="auto">
          <a:xfrm>
            <a:off x="2131864" y="2030269"/>
            <a:ext cx="30670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effectLst/>
                <a:latin typeface="Times New Roman"/>
                <a:ea typeface="Calibri"/>
                <a:cs typeface="Times New Roman"/>
              </a:rPr>
              <a:t>SI</a:t>
            </a:r>
            <a:endParaRPr lang="es-EC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 Box 600"/>
          <p:cNvSpPr txBox="1">
            <a:spLocks noChangeArrowheads="1"/>
          </p:cNvSpPr>
          <p:nvPr/>
        </p:nvSpPr>
        <p:spPr bwMode="auto">
          <a:xfrm>
            <a:off x="3376464" y="1308909"/>
            <a:ext cx="39243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effectLst/>
                <a:latin typeface="Times New Roman"/>
                <a:ea typeface="Calibri"/>
                <a:cs typeface="Times New Roman"/>
              </a:rPr>
              <a:t>NO</a:t>
            </a:r>
            <a:endParaRPr lang="es-EC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AutoShape 621"/>
          <p:cNvSpPr>
            <a:spLocks noChangeArrowheads="1"/>
          </p:cNvSpPr>
          <p:nvPr/>
        </p:nvSpPr>
        <p:spPr bwMode="auto">
          <a:xfrm>
            <a:off x="1761659" y="541829"/>
            <a:ext cx="1692910" cy="416560"/>
          </a:xfrm>
          <a:prstGeom prst="flowChartProcess">
            <a:avLst/>
          </a:prstGeom>
          <a:solidFill>
            <a:srgbClr val="FFFFFF"/>
          </a:solidFill>
          <a:ln w="31750">
            <a:solidFill>
              <a:schemeClr val="accent3">
                <a:lumMod val="100000"/>
                <a:lumOff val="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900">
                <a:effectLst/>
                <a:latin typeface="Times New Roman"/>
                <a:ea typeface="Calibri"/>
                <a:cs typeface="Times New Roman"/>
              </a:rPr>
              <a:t>Informar detalles de tratamiento y costos a paciente</a:t>
            </a:r>
            <a:endParaRPr lang="es-EC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AutoShape 622"/>
          <p:cNvSpPr>
            <a:spLocks noChangeArrowheads="1"/>
          </p:cNvSpPr>
          <p:nvPr/>
        </p:nvSpPr>
        <p:spPr bwMode="auto">
          <a:xfrm>
            <a:off x="1921044" y="4838239"/>
            <a:ext cx="1324610" cy="499745"/>
          </a:xfrm>
          <a:prstGeom prst="flowChartProcess">
            <a:avLst/>
          </a:prstGeom>
          <a:solidFill>
            <a:srgbClr val="FFFFFF"/>
          </a:solidFill>
          <a:ln w="31750">
            <a:solidFill>
              <a:schemeClr val="accent3">
                <a:lumMod val="100000"/>
                <a:lumOff val="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000">
                <a:effectLst/>
                <a:latin typeface="Times New Roman"/>
                <a:ea typeface="Calibri"/>
                <a:cs typeface="Times New Roman"/>
              </a:rPr>
              <a:t>Aplicar el tratamiento requerido</a:t>
            </a:r>
            <a:endParaRPr lang="es-EC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AutoShape 623"/>
          <p:cNvSpPr>
            <a:spLocks noChangeArrowheads="1"/>
          </p:cNvSpPr>
          <p:nvPr/>
        </p:nvSpPr>
        <p:spPr bwMode="auto">
          <a:xfrm>
            <a:off x="1919139" y="2850054"/>
            <a:ext cx="1304925" cy="277495"/>
          </a:xfrm>
          <a:prstGeom prst="flowChartProcess">
            <a:avLst/>
          </a:prstGeom>
          <a:solidFill>
            <a:srgbClr val="FFFFFF"/>
          </a:solidFill>
          <a:ln w="31750">
            <a:solidFill>
              <a:schemeClr val="accent3">
                <a:lumMod val="100000"/>
                <a:lumOff val="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000">
                <a:effectLst/>
                <a:latin typeface="Times New Roman"/>
                <a:ea typeface="Calibri"/>
                <a:cs typeface="Times New Roman"/>
              </a:rPr>
              <a:t>Pago por el servicio</a:t>
            </a:r>
            <a:endParaRPr lang="es-EC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AutoShape 624"/>
          <p:cNvSpPr>
            <a:spLocks noChangeArrowheads="1"/>
          </p:cNvSpPr>
          <p:nvPr/>
        </p:nvSpPr>
        <p:spPr bwMode="auto">
          <a:xfrm>
            <a:off x="1986449" y="1167939"/>
            <a:ext cx="1234440" cy="929640"/>
          </a:xfrm>
          <a:prstGeom prst="flowChartDecision">
            <a:avLst/>
          </a:prstGeom>
          <a:solidFill>
            <a:srgbClr val="FFFFFF"/>
          </a:solidFill>
          <a:ln w="31750">
            <a:solidFill>
              <a:schemeClr val="accent3">
                <a:lumMod val="100000"/>
                <a:lumOff val="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000">
                <a:effectLst/>
                <a:latin typeface="Times New Roman"/>
                <a:ea typeface="Calibri"/>
                <a:cs typeface="Times New Roman"/>
              </a:rPr>
              <a:t>¿Está de acuerdo?</a:t>
            </a:r>
            <a:endParaRPr lang="es-EC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1" name="AutoShape 625"/>
          <p:cNvCxnSpPr>
            <a:cxnSpLocks noChangeShapeType="1"/>
          </p:cNvCxnSpPr>
          <p:nvPr/>
        </p:nvCxnSpPr>
        <p:spPr bwMode="auto">
          <a:xfrm>
            <a:off x="3224064" y="1627679"/>
            <a:ext cx="752475" cy="0"/>
          </a:xfrm>
          <a:prstGeom prst="straightConnector1">
            <a:avLst/>
          </a:prstGeom>
          <a:noFill/>
          <a:ln w="31750">
            <a:solidFill>
              <a:schemeClr val="accent3">
                <a:lumMod val="100000"/>
                <a:lumOff val="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12" name="AutoShape 626"/>
          <p:cNvCxnSpPr>
            <a:cxnSpLocks noChangeShapeType="1"/>
          </p:cNvCxnSpPr>
          <p:nvPr/>
        </p:nvCxnSpPr>
        <p:spPr bwMode="auto">
          <a:xfrm>
            <a:off x="2606844" y="2069639"/>
            <a:ext cx="0" cy="217805"/>
          </a:xfrm>
          <a:prstGeom prst="straightConnector1">
            <a:avLst/>
          </a:prstGeom>
          <a:noFill/>
          <a:ln w="31750">
            <a:solidFill>
              <a:schemeClr val="accent3">
                <a:lumMod val="100000"/>
                <a:lumOff val="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13" name="AutoShape 627"/>
          <p:cNvCxnSpPr>
            <a:cxnSpLocks noChangeShapeType="1"/>
          </p:cNvCxnSpPr>
          <p:nvPr/>
        </p:nvCxnSpPr>
        <p:spPr bwMode="auto">
          <a:xfrm>
            <a:off x="2606209" y="406574"/>
            <a:ext cx="0" cy="158115"/>
          </a:xfrm>
          <a:prstGeom prst="straightConnector1">
            <a:avLst/>
          </a:prstGeom>
          <a:noFill/>
          <a:ln w="31750">
            <a:solidFill>
              <a:schemeClr val="accent3">
                <a:lumMod val="100000"/>
                <a:lumOff val="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14" name="AutoShape 628"/>
          <p:cNvCxnSpPr>
            <a:cxnSpLocks noChangeShapeType="1"/>
          </p:cNvCxnSpPr>
          <p:nvPr/>
        </p:nvCxnSpPr>
        <p:spPr bwMode="auto">
          <a:xfrm>
            <a:off x="2612559" y="958389"/>
            <a:ext cx="0" cy="209550"/>
          </a:xfrm>
          <a:prstGeom prst="straightConnector1">
            <a:avLst/>
          </a:prstGeom>
          <a:noFill/>
          <a:ln w="31750">
            <a:solidFill>
              <a:schemeClr val="accent3">
                <a:lumMod val="100000"/>
                <a:lumOff val="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15" name="AutoShape 629"/>
          <p:cNvCxnSpPr>
            <a:cxnSpLocks noChangeShapeType="1"/>
          </p:cNvCxnSpPr>
          <p:nvPr/>
        </p:nvCxnSpPr>
        <p:spPr bwMode="auto">
          <a:xfrm>
            <a:off x="2594144" y="3853989"/>
            <a:ext cx="0" cy="304800"/>
          </a:xfrm>
          <a:prstGeom prst="straightConnector1">
            <a:avLst/>
          </a:prstGeom>
          <a:noFill/>
          <a:ln w="31750">
            <a:solidFill>
              <a:schemeClr val="accent3">
                <a:lumMod val="100000"/>
                <a:lumOff val="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16" name="AutoShape 630"/>
          <p:cNvSpPr>
            <a:spLocks noChangeArrowheads="1"/>
          </p:cNvSpPr>
          <p:nvPr/>
        </p:nvSpPr>
        <p:spPr bwMode="auto">
          <a:xfrm>
            <a:off x="1798489" y="2287444"/>
            <a:ext cx="1590040" cy="287020"/>
          </a:xfrm>
          <a:prstGeom prst="flowChartProcess">
            <a:avLst/>
          </a:prstGeom>
          <a:solidFill>
            <a:srgbClr val="FFFFFF"/>
          </a:solidFill>
          <a:ln w="31750">
            <a:solidFill>
              <a:schemeClr val="accent3">
                <a:lumMod val="100000"/>
                <a:lumOff val="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000">
                <a:effectLst/>
                <a:latin typeface="Times New Roman"/>
                <a:ea typeface="Calibri"/>
                <a:cs typeface="Times New Roman"/>
              </a:rPr>
              <a:t>Elaborar la orden de pago</a:t>
            </a:r>
            <a:endParaRPr lang="es-EC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AutoShape 633"/>
          <p:cNvSpPr>
            <a:spLocks noChangeArrowheads="1"/>
          </p:cNvSpPr>
          <p:nvPr/>
        </p:nvSpPr>
        <p:spPr bwMode="auto">
          <a:xfrm>
            <a:off x="2417614" y="44624"/>
            <a:ext cx="363855" cy="361950"/>
          </a:xfrm>
          <a:prstGeom prst="flowChartOffpageConnector">
            <a:avLst/>
          </a:prstGeom>
          <a:solidFill>
            <a:srgbClr val="FFFFFF"/>
          </a:solidFill>
          <a:ln w="31750">
            <a:solidFill>
              <a:schemeClr val="accent3">
                <a:lumMod val="100000"/>
                <a:lumOff val="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effectLst/>
                <a:latin typeface="Times New Roman"/>
                <a:ea typeface="Calibri"/>
                <a:cs typeface="Times New Roman"/>
              </a:rPr>
              <a:t>1</a:t>
            </a:r>
            <a:endParaRPr lang="es-EC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AutoShape 634"/>
          <p:cNvSpPr>
            <a:spLocks noChangeArrowheads="1"/>
          </p:cNvSpPr>
          <p:nvPr/>
        </p:nvSpPr>
        <p:spPr bwMode="auto">
          <a:xfrm>
            <a:off x="3963839" y="1415589"/>
            <a:ext cx="405130" cy="382270"/>
          </a:xfrm>
          <a:prstGeom prst="flowChartConnector">
            <a:avLst/>
          </a:prstGeom>
          <a:solidFill>
            <a:srgbClr val="FFFFFF"/>
          </a:solidFill>
          <a:ln w="31750">
            <a:solidFill>
              <a:schemeClr val="accent3">
                <a:lumMod val="100000"/>
                <a:lumOff val="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effectLst/>
                <a:latin typeface="Times New Roman"/>
                <a:ea typeface="Calibri"/>
                <a:cs typeface="Times New Roman"/>
              </a:rPr>
              <a:t>1</a:t>
            </a:r>
            <a:endParaRPr lang="es-EC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9" name="AutoShape 635"/>
          <p:cNvCxnSpPr>
            <a:cxnSpLocks noChangeShapeType="1"/>
          </p:cNvCxnSpPr>
          <p:nvPr/>
        </p:nvCxnSpPr>
        <p:spPr bwMode="auto">
          <a:xfrm>
            <a:off x="2591604" y="2574464"/>
            <a:ext cx="3175" cy="275590"/>
          </a:xfrm>
          <a:prstGeom prst="straightConnector1">
            <a:avLst/>
          </a:prstGeom>
          <a:noFill/>
          <a:ln w="31750">
            <a:solidFill>
              <a:schemeClr val="accent3">
                <a:lumMod val="100000"/>
                <a:lumOff val="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20" name="AutoShape 636"/>
          <p:cNvSpPr>
            <a:spLocks noChangeArrowheads="1"/>
          </p:cNvSpPr>
          <p:nvPr/>
        </p:nvSpPr>
        <p:spPr bwMode="auto">
          <a:xfrm>
            <a:off x="1815634" y="3398694"/>
            <a:ext cx="1541145" cy="499745"/>
          </a:xfrm>
          <a:prstGeom prst="flowChartProcess">
            <a:avLst/>
          </a:prstGeom>
          <a:solidFill>
            <a:srgbClr val="FFFFFF"/>
          </a:solidFill>
          <a:ln w="31750">
            <a:solidFill>
              <a:schemeClr val="accent3">
                <a:lumMod val="100000"/>
                <a:lumOff val="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000">
                <a:effectLst/>
                <a:latin typeface="Times New Roman"/>
                <a:ea typeface="Calibri"/>
                <a:cs typeface="Times New Roman"/>
              </a:rPr>
              <a:t>Ingresar paciente al cubículo correspondiente</a:t>
            </a:r>
            <a:endParaRPr lang="es-EC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1" name="AutoShape 637"/>
          <p:cNvCxnSpPr>
            <a:cxnSpLocks noChangeShapeType="1"/>
          </p:cNvCxnSpPr>
          <p:nvPr/>
        </p:nvCxnSpPr>
        <p:spPr bwMode="auto">
          <a:xfrm>
            <a:off x="2594144" y="3114214"/>
            <a:ext cx="0" cy="284480"/>
          </a:xfrm>
          <a:prstGeom prst="straightConnector1">
            <a:avLst/>
          </a:prstGeom>
          <a:noFill/>
          <a:ln w="31750">
            <a:solidFill>
              <a:schemeClr val="accent3">
                <a:lumMod val="100000"/>
                <a:lumOff val="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22" name="AutoShape 638"/>
          <p:cNvSpPr>
            <a:spLocks noChangeArrowheads="1"/>
          </p:cNvSpPr>
          <p:nvPr/>
        </p:nvSpPr>
        <p:spPr bwMode="auto">
          <a:xfrm>
            <a:off x="1547664" y="4158789"/>
            <a:ext cx="2073275" cy="432435"/>
          </a:xfrm>
          <a:prstGeom prst="flowChartProcess">
            <a:avLst/>
          </a:prstGeom>
          <a:solidFill>
            <a:srgbClr val="FFFFFF"/>
          </a:solidFill>
          <a:ln w="31750">
            <a:solidFill>
              <a:schemeClr val="accent3">
                <a:lumMod val="100000"/>
                <a:lumOff val="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900">
                <a:effectLst/>
                <a:latin typeface="Times New Roman"/>
                <a:ea typeface="Calibri"/>
                <a:cs typeface="Times New Roman"/>
              </a:rPr>
              <a:t>Explicar a usuario del tratamiento a seguir y las medidas adecuadas a seguir</a:t>
            </a:r>
            <a:endParaRPr lang="es-EC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3" name="AutoShape 639"/>
          <p:cNvCxnSpPr>
            <a:cxnSpLocks noChangeShapeType="1"/>
          </p:cNvCxnSpPr>
          <p:nvPr/>
        </p:nvCxnSpPr>
        <p:spPr bwMode="auto">
          <a:xfrm>
            <a:off x="2596684" y="4579794"/>
            <a:ext cx="635" cy="257175"/>
          </a:xfrm>
          <a:prstGeom prst="straightConnector1">
            <a:avLst/>
          </a:prstGeom>
          <a:noFill/>
          <a:ln w="31750">
            <a:solidFill>
              <a:schemeClr val="accent3">
                <a:lumMod val="100000"/>
                <a:lumOff val="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25" name="AutoShape 641"/>
          <p:cNvSpPr>
            <a:spLocks noChangeArrowheads="1"/>
          </p:cNvSpPr>
          <p:nvPr/>
        </p:nvSpPr>
        <p:spPr bwMode="auto">
          <a:xfrm>
            <a:off x="4810487" y="2924944"/>
            <a:ext cx="1615440" cy="499745"/>
          </a:xfrm>
          <a:prstGeom prst="flowChartProcess">
            <a:avLst/>
          </a:prstGeom>
          <a:solidFill>
            <a:srgbClr val="FFFFFF"/>
          </a:solidFill>
          <a:ln w="31750">
            <a:solidFill>
              <a:schemeClr val="accent3">
                <a:lumMod val="100000"/>
                <a:lumOff val="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000">
                <a:effectLst/>
                <a:latin typeface="Times New Roman"/>
                <a:ea typeface="Calibri"/>
                <a:cs typeface="Times New Roman"/>
              </a:rPr>
              <a:t>Monitorear y finalizar el tratamiento fisioterapéutico</a:t>
            </a:r>
            <a:endParaRPr lang="es-EC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6" name="AutoShape 642"/>
          <p:cNvCxnSpPr>
            <a:cxnSpLocks noChangeShapeType="1"/>
          </p:cNvCxnSpPr>
          <p:nvPr/>
        </p:nvCxnSpPr>
        <p:spPr bwMode="auto">
          <a:xfrm>
            <a:off x="5648945" y="3427229"/>
            <a:ext cx="3175" cy="238760"/>
          </a:xfrm>
          <a:prstGeom prst="straightConnector1">
            <a:avLst/>
          </a:prstGeom>
          <a:noFill/>
          <a:ln w="31750">
            <a:solidFill>
              <a:schemeClr val="accent3">
                <a:lumMod val="100000"/>
                <a:lumOff val="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27" name="AutoShape 643"/>
          <p:cNvSpPr>
            <a:spLocks noChangeArrowheads="1"/>
          </p:cNvSpPr>
          <p:nvPr/>
        </p:nvSpPr>
        <p:spPr bwMode="auto">
          <a:xfrm>
            <a:off x="4704814" y="3665989"/>
            <a:ext cx="1883410" cy="897255"/>
          </a:xfrm>
          <a:prstGeom prst="flowChartDecision">
            <a:avLst/>
          </a:prstGeom>
          <a:solidFill>
            <a:srgbClr val="FFFFFF"/>
          </a:solidFill>
          <a:ln w="31750">
            <a:solidFill>
              <a:schemeClr val="accent3">
                <a:lumMod val="100000"/>
                <a:lumOff val="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900" dirty="0">
                <a:effectLst/>
                <a:latin typeface="Times New Roman"/>
                <a:ea typeface="Calibri"/>
                <a:cs typeface="Times New Roman"/>
              </a:rPr>
              <a:t>¿Es tratamiento de varias sesiones?</a:t>
            </a:r>
            <a:endParaRPr lang="es-EC" sz="11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8" name="AutoShape 644"/>
          <p:cNvCxnSpPr>
            <a:cxnSpLocks noChangeShapeType="1"/>
          </p:cNvCxnSpPr>
          <p:nvPr/>
        </p:nvCxnSpPr>
        <p:spPr bwMode="auto">
          <a:xfrm>
            <a:off x="5648945" y="4581128"/>
            <a:ext cx="3175" cy="192405"/>
          </a:xfrm>
          <a:prstGeom prst="straightConnector1">
            <a:avLst/>
          </a:prstGeom>
          <a:noFill/>
          <a:ln w="31750">
            <a:solidFill>
              <a:schemeClr val="accent3">
                <a:lumMod val="100000"/>
                <a:lumOff val="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29" name="AutoShape 646"/>
          <p:cNvSpPr>
            <a:spLocks noChangeArrowheads="1"/>
          </p:cNvSpPr>
          <p:nvPr/>
        </p:nvSpPr>
        <p:spPr bwMode="auto">
          <a:xfrm>
            <a:off x="4831055" y="4769925"/>
            <a:ext cx="1541145" cy="499745"/>
          </a:xfrm>
          <a:prstGeom prst="flowChartProcess">
            <a:avLst/>
          </a:prstGeom>
          <a:solidFill>
            <a:srgbClr val="FFFFFF"/>
          </a:solidFill>
          <a:ln w="31750">
            <a:solidFill>
              <a:schemeClr val="accent3">
                <a:lumMod val="100000"/>
                <a:lumOff val="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000">
                <a:effectLst/>
                <a:latin typeface="Times New Roman"/>
                <a:ea typeface="Calibri"/>
                <a:cs typeface="Times New Roman"/>
              </a:rPr>
              <a:t>Indicar a usuario cuando es la próxima cita</a:t>
            </a:r>
            <a:endParaRPr lang="es-EC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30" name="AutoShape 649"/>
          <p:cNvCxnSpPr>
            <a:cxnSpLocks noChangeShapeType="1"/>
          </p:cNvCxnSpPr>
          <p:nvPr/>
        </p:nvCxnSpPr>
        <p:spPr bwMode="auto">
          <a:xfrm>
            <a:off x="6469742" y="4077072"/>
            <a:ext cx="521970" cy="0"/>
          </a:xfrm>
          <a:prstGeom prst="straightConnector1">
            <a:avLst/>
          </a:prstGeom>
          <a:noFill/>
          <a:ln w="31750">
            <a:solidFill>
              <a:schemeClr val="accent3">
                <a:lumMod val="100000"/>
                <a:lumOff val="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31" name="AutoShape 650"/>
          <p:cNvSpPr>
            <a:spLocks noChangeArrowheads="1"/>
          </p:cNvSpPr>
          <p:nvPr/>
        </p:nvSpPr>
        <p:spPr bwMode="auto">
          <a:xfrm>
            <a:off x="6991712" y="3907924"/>
            <a:ext cx="1391920" cy="318770"/>
          </a:xfrm>
          <a:prstGeom prst="flowChartProcess">
            <a:avLst/>
          </a:prstGeom>
          <a:solidFill>
            <a:srgbClr val="FFFFFF"/>
          </a:solidFill>
          <a:ln w="31750">
            <a:solidFill>
              <a:schemeClr val="accent3">
                <a:lumMod val="100000"/>
                <a:lumOff val="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000">
                <a:effectLst/>
                <a:latin typeface="Times New Roman"/>
                <a:ea typeface="Calibri"/>
                <a:cs typeface="Times New Roman"/>
              </a:rPr>
              <a:t>Despedir al paciente</a:t>
            </a:r>
            <a:endParaRPr lang="es-EC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2" name="Text Box 651"/>
          <p:cNvSpPr txBox="1">
            <a:spLocks noChangeArrowheads="1"/>
          </p:cNvSpPr>
          <p:nvPr/>
        </p:nvSpPr>
        <p:spPr bwMode="auto">
          <a:xfrm>
            <a:off x="6453232" y="3819659"/>
            <a:ext cx="39243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effectLst/>
                <a:latin typeface="Times New Roman"/>
                <a:ea typeface="Calibri"/>
                <a:cs typeface="Times New Roman"/>
              </a:rPr>
              <a:t>NO</a:t>
            </a:r>
            <a:endParaRPr lang="es-EC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3" name="Text Box 652"/>
          <p:cNvSpPr txBox="1">
            <a:spLocks noChangeArrowheads="1"/>
          </p:cNvSpPr>
          <p:nvPr/>
        </p:nvSpPr>
        <p:spPr bwMode="auto">
          <a:xfrm>
            <a:off x="5233397" y="4521969"/>
            <a:ext cx="30670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effectLst/>
                <a:latin typeface="Times New Roman"/>
                <a:ea typeface="Calibri"/>
                <a:cs typeface="Times New Roman"/>
              </a:rPr>
              <a:t>SI</a:t>
            </a:r>
            <a:endParaRPr lang="es-EC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34" name="AutoShape 654"/>
          <p:cNvCxnSpPr>
            <a:cxnSpLocks noChangeShapeType="1"/>
          </p:cNvCxnSpPr>
          <p:nvPr/>
        </p:nvCxnSpPr>
        <p:spPr bwMode="auto">
          <a:xfrm>
            <a:off x="7702277" y="4229869"/>
            <a:ext cx="3175" cy="527050"/>
          </a:xfrm>
          <a:prstGeom prst="straightConnector1">
            <a:avLst/>
          </a:prstGeom>
          <a:noFill/>
          <a:ln w="31750">
            <a:solidFill>
              <a:schemeClr val="accent3">
                <a:lumMod val="100000"/>
                <a:lumOff val="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35" name="AutoShape 659"/>
          <p:cNvCxnSpPr>
            <a:cxnSpLocks noChangeShapeType="1"/>
          </p:cNvCxnSpPr>
          <p:nvPr/>
        </p:nvCxnSpPr>
        <p:spPr bwMode="auto">
          <a:xfrm rot="16200000">
            <a:off x="6113507" y="4335914"/>
            <a:ext cx="854710" cy="336550"/>
          </a:xfrm>
          <a:prstGeom prst="bentConnector3">
            <a:avLst>
              <a:gd name="adj1" fmla="val -153"/>
            </a:avLst>
          </a:prstGeom>
          <a:noFill/>
          <a:ln w="31750">
            <a:solidFill>
              <a:schemeClr val="accent3">
                <a:lumMod val="100000"/>
                <a:lumOff val="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36" name="AutoShape 660"/>
          <p:cNvSpPr>
            <a:spLocks noChangeArrowheads="1"/>
          </p:cNvSpPr>
          <p:nvPr/>
        </p:nvSpPr>
        <p:spPr bwMode="auto">
          <a:xfrm>
            <a:off x="7485107" y="3312294"/>
            <a:ext cx="405130" cy="382270"/>
          </a:xfrm>
          <a:prstGeom prst="flowChartConnector">
            <a:avLst/>
          </a:prstGeom>
          <a:solidFill>
            <a:srgbClr val="FFFFFF"/>
          </a:solidFill>
          <a:ln w="31750">
            <a:solidFill>
              <a:schemeClr val="accent3">
                <a:lumMod val="100000"/>
                <a:lumOff val="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effectLst/>
                <a:latin typeface="Times New Roman"/>
                <a:ea typeface="Calibri"/>
                <a:cs typeface="Times New Roman"/>
              </a:rPr>
              <a:t>1</a:t>
            </a:r>
            <a:endParaRPr lang="es-EC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37" name="AutoShape 661"/>
          <p:cNvCxnSpPr>
            <a:cxnSpLocks noChangeShapeType="1"/>
          </p:cNvCxnSpPr>
          <p:nvPr/>
        </p:nvCxnSpPr>
        <p:spPr bwMode="auto">
          <a:xfrm>
            <a:off x="7701642" y="3694564"/>
            <a:ext cx="0" cy="209550"/>
          </a:xfrm>
          <a:prstGeom prst="straightConnector1">
            <a:avLst/>
          </a:prstGeom>
          <a:noFill/>
          <a:ln w="31750">
            <a:solidFill>
              <a:schemeClr val="accent3">
                <a:lumMod val="100000"/>
                <a:lumOff val="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48" name="47 Conector angular"/>
          <p:cNvCxnSpPr>
            <a:stCxn id="8" idx="2"/>
            <a:endCxn id="25" idx="0"/>
          </p:cNvCxnSpPr>
          <p:nvPr/>
        </p:nvCxnSpPr>
        <p:spPr>
          <a:xfrm rot="5400000" flipH="1" flipV="1">
            <a:off x="2894258" y="2614035"/>
            <a:ext cx="2413040" cy="3034858"/>
          </a:xfrm>
          <a:prstGeom prst="bentConnector5">
            <a:avLst>
              <a:gd name="adj1" fmla="val -9474"/>
              <a:gd name="adj2" fmla="val 47604"/>
              <a:gd name="adj3" fmla="val 109474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8" name="1 Título"/>
          <p:cNvSpPr txBox="1">
            <a:spLocks/>
          </p:cNvSpPr>
          <p:nvPr/>
        </p:nvSpPr>
        <p:spPr>
          <a:xfrm rot="16200000">
            <a:off x="-3177480" y="2609530"/>
            <a:ext cx="6858002" cy="1152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dirty="0" smtClean="0">
                <a:solidFill>
                  <a:schemeClr val="tx1"/>
                </a:solidFill>
              </a:rPr>
              <a:t>INGENIERIA DEL PROYECTO</a:t>
            </a:r>
            <a:endParaRPr lang="es-EC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560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531440"/>
            <a:ext cx="8075240" cy="1371600"/>
          </a:xfrm>
        </p:spPr>
        <p:txBody>
          <a:bodyPr>
            <a:normAutofit/>
          </a:bodyPr>
          <a:lstStyle/>
          <a:p>
            <a:r>
              <a:rPr lang="es-EC" dirty="0" smtClean="0">
                <a:solidFill>
                  <a:schemeClr val="tx1"/>
                </a:solidFill>
              </a:rPr>
              <a:t>DISEÑO DE LA PLANTA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49350"/>
            <a:ext cx="7704856" cy="559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181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531440"/>
            <a:ext cx="8075240" cy="1371600"/>
          </a:xfrm>
        </p:spPr>
        <p:txBody>
          <a:bodyPr>
            <a:normAutofit/>
          </a:bodyPr>
          <a:lstStyle/>
          <a:p>
            <a:r>
              <a:rPr lang="es-EC" dirty="0" smtClean="0">
                <a:solidFill>
                  <a:schemeClr val="tx1"/>
                </a:solidFill>
              </a:rPr>
              <a:t>DISEÑO DE LA PLANTA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" name="3 Imagen" descr="K:\Sin títul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42987"/>
            <a:ext cx="8640960" cy="51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1355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531440"/>
            <a:ext cx="8075240" cy="1371600"/>
          </a:xfrm>
        </p:spPr>
        <p:txBody>
          <a:bodyPr>
            <a:normAutofit/>
          </a:bodyPr>
          <a:lstStyle/>
          <a:p>
            <a:r>
              <a:rPr lang="es-EC" dirty="0" smtClean="0">
                <a:solidFill>
                  <a:schemeClr val="tx1"/>
                </a:solidFill>
              </a:rPr>
              <a:t>Cronograma de inversión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036496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8966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686800" cy="1371600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tx1"/>
                </a:solidFill>
              </a:rPr>
              <a:t>LA EMPRESA Y SU ORGANIZACIÓN</a:t>
            </a:r>
            <a:endParaRPr lang="es-ES" sz="3200" dirty="0">
              <a:solidFill>
                <a:schemeClr val="tx1"/>
              </a:solidFill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01813"/>
            <a:ext cx="7920879" cy="407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696416" y="908720"/>
            <a:ext cx="7620000" cy="1028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 smtClean="0"/>
              <a:t>ESTRUCTURA DEL MARCO LEGAL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07239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534888"/>
            <a:ext cx="7931224" cy="1371600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Nombre o razón social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696416" y="908720"/>
            <a:ext cx="7620000" cy="1028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 smtClean="0"/>
              <a:t>“KENS”</a:t>
            </a:r>
          </a:p>
          <a:p>
            <a:pPr algn="ctr"/>
            <a:r>
              <a:rPr lang="es-ES" dirty="0" smtClean="0"/>
              <a:t>CENTRO DE FISIOTERAPIA Y REHABILITACIÓN FÍSICA </a:t>
            </a:r>
          </a:p>
          <a:p>
            <a:pPr algn="ctr"/>
            <a:endParaRPr lang="es-ES" dirty="0"/>
          </a:p>
        </p:txBody>
      </p:sp>
      <p:pic>
        <p:nvPicPr>
          <p:cNvPr id="6" name="5 Imagen" descr="L:\FSIOTERAPI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84182"/>
            <a:ext cx="6624736" cy="364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348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059832" y="3405839"/>
            <a:ext cx="2160240" cy="864096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MISIÓN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6865" name="AutoShape 1"/>
          <p:cNvSpPr>
            <a:spLocks noChangeArrowheads="1"/>
          </p:cNvSpPr>
          <p:nvPr/>
        </p:nvSpPr>
        <p:spPr bwMode="auto">
          <a:xfrm>
            <a:off x="1259632" y="4509120"/>
            <a:ext cx="6984776" cy="1728192"/>
          </a:xfrm>
          <a:prstGeom prst="wedgeRectCallout">
            <a:avLst>
              <a:gd name="adj1" fmla="val -52157"/>
              <a:gd name="adj2" fmla="val 79259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Brindar un servicio personalizado, fomentando la calidad y atención inmediata sin tiempos de espera a los usuarios que ameriten fisioterapia, contribuyendo en mejorar la calidad de vida de las personas.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4 Título"/>
          <p:cNvSpPr txBox="1">
            <a:spLocks/>
          </p:cNvSpPr>
          <p:nvPr/>
        </p:nvSpPr>
        <p:spPr>
          <a:xfrm>
            <a:off x="3057872" y="154360"/>
            <a:ext cx="2306216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chemeClr val="tx1"/>
                </a:solidFill>
              </a:rPr>
              <a:t>VISIÓN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591166" y="764704"/>
            <a:ext cx="8064896" cy="2731517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Ser un Centro de Fisioterapia y Rehabilitación sólido, ágil, confiable y líder en la innovación de terapias físicas con la perspectiva de mejoramiento continuo y principios éticos y humanísticos que promueva la salud por medio de servicios actualizados y de calidad en la Parroquia de Amaguaña, y de esta manera tener un posicionamiento exitoso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511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ORGANIGRAMA ESTRUCTURAL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4818" name="AutoShape 2" descr="data:image/jpeg;base64,/9j/4AAQSkZJRgABAQAAAQABAAD/2wCEAAkGBhMSERUUExQWFRUWFxoYGBcYGRYfHRkcFxwaGhoYHBgdGyYeGBokHBgYIC8gIycpLCwsFx4xNTAqNSYrLCkBCQoKDgwOGg8PGi8kHyAsLSwsKSwsLCwqLC8sLCwpKiwpKSwsKSksLCwsKSwsKSwsLCksLCwsLCwsLCkpKSwsLP/AABEIAKwA8AMBIgACEQEDEQH/xAAcAAACAwEBAQEAAAAAAAAAAAAFBgMEBwIBAAj/xABGEAABAwIEAwUFBQQIBgIDAAABAgMRAAQFEiExBkFREyJhcYEHMpGhsRQjQsHRFlJy8CRUYnOCkuHxFTNDU2OyJZM0RKL/xAAaAQACAwEBAAAAAAAAAAAAAAADBAECBQAG/8QALhEAAgIBBAECAwgDAQAAAAAAAQIAAxEEEiExQRNRBSIyFEJhcYGRobEVI8FS/9oADAMBAAIRAxEAPwAyG6XONuKjYobyJCluExOwSmJPnJAHrTZ2dZ17UWJurMdRHxcA/OvQau1kqJWZOnrDPgzSLfD1C1bUs5nOzQpwgaSqJCUievyqsHE/vJ8pE/DejtjdhVqlxOWVNpUDy2BA8RVT/ib8d9thfq4n6hdIafUXBeBmOX017uTiU+yr4IqY4oGkLW5ZoISFK7i0EkATAlKfrVHh7ieyvs3Y9p3EpK0wQUhWw3gnlpRzryvDriCXS7vpOZYyV7kqypTOaAp5I/tNLP0SdK8lkb3LSegcGTrpJIHyoo1qeQYM6dvEr9nQji9H9Buf7pf0ph7HwoNxi3Fhc/3K/pR7HBQ49oNVwwmNsAoS3y0n6U02yG1vtyQts94JJICVH97nE6jzNCrq6bUylJQQpIASobaBMz8aos3CkgxMjUeHWvFrlsnoz0aHkEzSsOtASoFKAS4AQCSMgAIT1MTt40Px+5+wuIywG1knL8SY8BI+NBeHcbWhwhRBRlKp5/h589gKv+1AAsW6yO+VZZJ2TBJ08THwodRdLe4e9VasgwovH0OI+776jshOqjPKBT1w/wALHIFPaEj3OngTzpF9jHD/AHXLlcKzEJbMagJnMeok6f4a1G0xOZHMGPKK0Wcs4c94xMcUAGVr3hNBSezUUq5TqPWs+vvZtfOvKzZSAAQc0JM8hzkePWtbQ5UqTXM5cYYzvTHYmN4dZP2y+xdaUArnyEcwdqv392S08hW4aWQr94ZT8607ELFLycqvQ8wetZJxdYKZW82syOzKknbcHWoNhQDH5fpBlSD+Ek4QH9Bt/wC6TRlKaEcHj+g2/wDdJo4lNVZprIOBPkoqZCK+QirKEUBrIbE8Q3U6Wa7aaq41b0LdIi7xTeOsW5WyEFcgDPMdeW+1E7JJW2lSgEqI1AMgHYgKgSNN4qlx5bj7IpJB1nUA6aHbTxphsGJbkdVfX/WrZ4lCccweq3qFTNGV2tVXWKpulgcwUGqXuLuHjcoSU+/butuJ8R+MfAT5gU2BqqbjqSh5QWkgSCQQdUokjQ6EV6+4hl2mearyDkQXwnaXDFmlm6yfdFWUoUT3NwDoPd1HlFTXtqopt5BJBKlD96GXBrO+pmPAUUeh1o9mpKgsQFAgp72k6b6GaWcWXcJWkreQCgK7rbDq5zpjeSAcsbnczSrkUphYwpLtkz2/z/8ADm2kgpU6ylsKUQAmW8xUdZMJSoxQ/gPhb7E7GZRU4wytYOwUS5mSIAlO2hqW2d7RtPaOltLSezyqDaFEKIClEd5I+7RCSDMqM7xVwOr7ZzIFZ+ybKTmbVmJcWAUlJ0mdQY1POkbLRYefEZRCg4he9cdCmm2sgUsKJUsKMBAGoSCJ1UBqRQXEuD7q5Tlfvu5IORtlKRKTIOqjqDRjC8fFwErSlOXsEupJO3aKykGBKfd1GvuijvZ0+hFgIY5ir5TkRNs/Z40mM7929EQFvKCQBsAlMaeE1BjFulFjiSUpypRnA3/7SFTJ31UdaeA3SvxKmcPxEjn23yQhJ+aTXOqrwv4/1IRiTyZmqrVp5pJaUAUtAlPUpT3o+Arrg3D0PXCkL90tqBPSedS4PhqU27K9ljvA6aHyPKN/Oj2FcLfa+1LCVMuQAopgoOboNCk+AkV5vrIE1sjEULTDW2XFduuUJSuchG0pCFc4kzprECiXF6xcsslEgfhzKneNzsOQo0zwbbWL7KXVquEuKCHElMRJ/EDrlBiSdI3rWeIeF7d62U2pCUjKcpAAywND6VfbuO4HqdYW4Ez72a3hbs8hEKQVDLzkE/X86aMEStKCVwHFqKlgGQCeQPOAAJ5xWS9q/h0BwZXEnSdjCkEKHVKgPQ05cPcQEoSVnUgT61ZWJPMq+AOJpNksEa1cSaVLbGkg7/SqjXEa135bn7sNSmNs4IzTz91SdPGrFwIILmPmYVnftesAbbthOZAKT4hQ/wBKcG7wxSr7SWy5Zkg6AKkf4TH51ZzxBNAPBw/oNv8A3SaMB8CaC8KK/oFv/dJqw45nBSkwrkD5fT9aXdskzYrX5RCLl5rA6T9Kst3BzJE7ihSO8Ygg5RoRsSSI8+7qPCiFpprqSO6PDr+XwoDNC4jDbIneiVu1QayuSYG5/Kj9sdqorZi9gxF32gXaGrZOdSUhaikZjEkp2HU+FFuG71p1shtxCyDJCVJPSdjtMj0pa9r+Aqu7dlCcsIcU6qSRolBBiOfeq77POH2bYmCC6ptKjH7pJ1PXWnARkAeYHGayx8RqdZoe+1Rh+htxQbflOJ1ZzBvY0tvcFti4QW3HGkLLzi2k5MiipKEqOqZEg+NPfYp/mKrOW6e1b/gcPL+xXoncN2JjKrDqCUWiGy20hKUpAJjYAJASPmoV1bNygr01Upfhl29O4BVp51tC3llaE5UhCZKZkAqPMc1jTwofxRdMi07Nt1J7WGQUqBhJEuKBG0ICjVDcBLCtiYB4dwBD7z9w4me01yxEFzXKQDqQ0loGeZPp1dYY2zeJS0kNlaGM2XcxcAAzy0NOPDWHAW6CoEKX94RtGfUJ9E5U+lLnFv3V6FpiRbpUAraUPAidZI+FLkjbDjO+K15xM5Z4t9mdUAy7BDgQgEZvdSdD3Qoq8ZVTfdY4lnKp1bYZJyqWo5cmhMk7EEwAIBk6bGvzzc8SuOXDj6kpUpxZWoKlWigUlGbfswDoOUJ3iiWJcfuXDTTbyB92tCsyCoSEbgpMgk76mPCqbmVsrC7VZcN3NW9oKrhkJurcrdaCFtPNJJOXMO66ANiDoT/rQk3al4ded8lKm7h0CNFIKjBB6GZ9RVm6ZFw2+067La1SFJgS2Tm31GaCI8eWtLeLWpTbKAWQ4wzuJKXErCkmD+6rIkkEmClNVNu5szlrAXEjNyENMg/iSn6CtH4Hv22bVbhI7oK1R4cj4xWNYhfH7oROVCfoKsYXxgpltxlSZQ5rmE5geniKQqBXJ8xsVg4jQ3i3229Sm6UQLsLa7mX7oESlKSoHaNZ3J5UWuOMn7U/Y33O2SgwlxI7y0JmQRqZGnpO9Zyi/CnULRoW1Zh4FOkxQjFsYW88XCozOh6fzr8akIW4licczQuNMRaurJt6AVdopsdY1n5gachSrhOOlmELB10k1Bw7iC2klxbanWUkkgbpUoDXyMelc8Q4xbuEFkKOhkKECVchz0irbTu2gZHvFGznGI223FCW+8ZMVdteKGldmptH3pzF1XnGVI8BB+NZc1dLUd/SrVtibqNRB15jb4VVqT7ywAHU3mx4sQQJMdZIpc4u4qDiVtJIICFEkdSk6elI6cSU4lOQlKj7/AEHl4UcxLh4MMFaCVAoOYnqRvQ2tOQrQZQlcjxDHC9xFlb6TDadPSrrjsd/URJ2mfQ6n460F4bustowQnMQ0JEjbrrt51dZKVqSYCVbgzIEaCdgfp01Fc4+YzZT6QJbdeV2wTOVSghI3yk5jKx1OX6Ci9me9lSkwiU8o1PMk7wPnS5bPZLkNkd5htwo3IUHSjLB33BBH9mj9hIXAgpSIKualn3jO0afE+FAt4EIgzGC1ZO207wflRu3XyoB9tSkSoxVhvFkBBXmGUbnpSgcjmUestIOPHz2Qj/tumekJGtVeD7snEXBy+xNfEOLB/Ks79pvtADoShpf4FiBMjNk97XTQHQilTg7Fbty6CUvuAlvISCZyjUDqdTNa1SNs3HiJMefTE/TGL42zbozPOJQCYEnc9ANyfKqdziCIzZhBEg+FYhxHxEh9wKU4s/ZgpKUkKBjZeYzmGo/1miuJe0ti3ADZ7c5UhKUkQARrK9YIgCBNAspdgMdwqBFzuPUcHfaOsgZG0H/HP5D+etW2OOIHauI1QMkJO5XqPL3D8RWVO4/O2GuerTh+eaqlxjdwXMybJeUoyqSpl0hRmZIzj61oj1yZm7a5riPaEgwFNFRmdBM6zp8qRPaRxbcXJaNsCltDbmeQlI+8gHc75RGnU9aAo4jvEpATZEEdLZz5d/TofyqO7xe9eSpBs3Ak6dy3cBO8Cc5gDw/3kC3PzTgKx0Z257Ub1aO664lR/cC8vPaVE9KtcG4y9c3RXfOrLRbLeZR/EkpUBEz1O1Vre4uEttJ+wvjsyD3bZWpTyJnUHWa9Ri9ylx5RsnCHchyqtlwClOUwM+mgHM1LBiMYllKg5zL6mWwFwhtRbZSSOzQM058w9yFDup0131oE3csuJKXX2sqUnskKbH3eZXeT7nkSeUVbRil4FpULV85Qod63UfeIMEkyQI01nU15YX1wykpVZuiVqUP6Lr3jJ1Meg5VAVgJJZT5nWD3qlA6lf3SxlbkZVpIKDBBCZiQcp25xX17i7rDDluoShxtYIJC9vxBwBMb7Ecq8Yxa4beWtFs+ErQhJH2fmgk7bfiNU+Ibt13vm3uEhKFAktZUieZjp1qdrZ5HEjcMdwhb4SFrkfuI0/wAIoNxHh5aWkkQFTHpU7fESwkZGlg5QCoRrAAqviGJOOoyllfnSyU2hskcQ3qKD3By74ZTlRB5qE8+v61SiTAo3Yu9m0U9i4VKXmJgRlCYCY8yT61820nX+jOjyimNjDOFMo1ghDC8aFozmyFwnSNh66UpviFHbedDI11+U0XdNwoZC0oInVIG8dTyocvCXpMNKjyrqqWXJI5MHkZzDfD/DxccKHVdnBR0mF5gDO24Hxpp/YJIaLqnkqaB7xSnvQDCiJMaflSebp4QQ0oKhAPQ5DII8Zg+ld4dilw2lxBDuRySUiIkmTE7b8qBbp7mOR+2IQsmOIxYvaNMShrXIQJO60uCQfAgiNKZ7Z3tbF0K5Nq/9TWbP4g4syppZ0SB5J5eO9TftG+lKgELCSkgz4iKC2ksJU46ket2PeOvDtvNlbwDJQJMnptRO0t8zY5ZZSmBpEkEKTzHUbdIikjAncYLKBb261t5QEENSIEwQecz8hVxWH8QFOX7K8ASSYaHMknXpJoradyTzHV1SAAYhVtavtiW091xTKQVQTAQuSoHaOh110MEUy3mKt2zYzEwNBsT6/KsyTwjjYACba6ASgoEJ1CSZKZ3iapuezfFlb2dwfNJNWfS78ZMqms2ZwO4b4w47bcBSwXM3OScvj+KQekUoMcS3SG1NpfWEK94Tv4ydQfKrb3AmIIMKtHknoU1F+xl9/Vnf8tMV6cKuAIpZqC7ZJgx25UuM5Ko5nf1O5q3guOOWrhW2EkkQQsEj5EVY/Y2+/qzv+Wvf2Mvv6s7/AJaKayRgiDD4OQZw7jS3Sv3GgsHNBV3p1MyTJny3oYtwqJJ5mf8ATwor+xl9/Vnf8tSI4GxA7Wrp/wANRsI8SS+ezP0L2LUbqn1qDsatKQlKSSdtwPlVa5vUpSogTl8RvHntrWmL0XszF9J26E7S30ohZW6wqYH+LahGB4oHGkLXAUYzAEaHnoaXuJL5+5ugllxbSUSgCRCj+9A3iD8aWv1qKu4Q9Ojdm2niOmO8RfZxlVkzKByp1AJHIn8Ouk0PRiyHGu2EhIGsSSCOXOT5UhYvZuk5nocaCU95a1HuqMqMT3RoBvyqbDMdQwEsBKIdVlBQrMIAKp1Jy+R125UinxEDoeI43w/juM17x04yDkt7hZA1JbUAI56jai6OIHXJzNLW0EznlsAmJhIJzH4UhcWY1cpQ0pLq0ZitKoI70pSU+B0zRHjQT9sL0jKHQkAaZUpE6RrvNctz2neDx+kk6dVG3Az+s2m1Zt3mkOIKgFCRJPPkQedAeP7JCcPuiFf9FemvTrUvCrwUyBrpqNI0VCtPjXHHAT/w683/AOQuPhTyW7kzmJtXtsxiY5aW3cT/AAj6VOLY0SsLL7pH8CfpVkWXhTqngQx7ghDFWEN0Q+xV99jqGnCD1MVyWjRFTEVwhqaGG5xLEcQaWTXBtqNfY68+xUYShgI29Q3Vv3Ffwn6UxfYKr39jDS/4VfSubozh3NK9nl8BhtqJghpPL+Zo2vi5KHEskytWoSASfltSjwQwf+H2pj/pJpXxW4Wb3urIPbZZHgcsTWPqHFSBh5jWnr9VyD4mtDHSDE5deZj61faxJZ1AzD0/WlC74deR7l26UnrB2oW9wveKUD9qGXoRE/4gJobPYOdkutdZ43R9vuzWAXBMekfCgN1bt7oJ8j+tK7+GYgwMyStaZ1yqSuJ3OU6x6VawbiXOoNvgJVMBQ0BPQg+6flRKNYoOHyv59Qd+kYjKEH+4U7KuwoijDVmiO8lXnUblmQJyepJn4Vo+sp4iPpsIMatFLOiSfKiNrg8QXDA/dnU13auED3gK8dulTrFDexjwIREA5MzmyxU95JzZgMwQ6s9/KRAzaiPSdarYzxWtgFTRPa7EaFKQrUpJIgnTTp60JTgDjDQQ0A4c0qUCApMiIEnUHQ+lBsXW8BkCFCIkBBOvnH8zXnlw57zPQmoLzjEIp41u3UqQpUoUMpCAlJVP4QoCRMxP0oxwa92b3ZBGUEheWPcIkKE8gZB9DSZgS1pdSVIVlBEykj4mKvYzjag9KVlBUYURG3OZmNqIa8jYvUExH1GaiLcrKm1gFEKA1Tt5cuVLOLcDy2oISnPICVwJISZKTO3PXxrPcNunnnOzLpSTPe7x2/hOo8aJY7htxbNIcLpcSokEjMnKdIkEyQddfCgLpWrbAbmW3Kwz4jvfszbpQ62MyYKUmCc2ozaGJgnnQxGHQR9yf8gHpvWf/tE7ly5jA21NOPAuEKuQt19K1NiAnvqTmOpJ0MkRHxogRqEJaQFS18KYzW+JONpDaFlklOpOUBOXSOYGlQcRYldqsnwXkLR2SgSAk5hGveA38qI2dmhkFIZSPWeW8kTVXie7JsrgZQB2StoO48qVr1DB8KfMPboVI3HsCB7PF20ttjeEJkjbbqats4ohXIj4VfwOxcUy3Fsz/wAtOqkpM6cwnWiiOGFaFxTTY3ypQlIMxy1J228TW6LbZlbEi+MTRrodN5ER+vpUTd7mWYCijSIQ5vrp7tObODstgZhJJkFSYJ0iEpSM0DfYVXx3Fm2Ek5QpSknI0mCpQB1IGaEgFQ70nkK43WztiRaUtOoUlwePZuR8QmqrDjiEmG82up1258qbjaOm1bKyhC3lwAEEBIXOQHvFUzGs8+VRN3rrjaHUlMahSVJSClQlC0KKdMyTIkyJHrQzdZnMuK1ivcXq8kgZTB5aHpqalsL8ZEhehggqyrVBA0kJEn0o7ZOrCVtZc+pUElCO1Tm3OVZh1Gu7aj0qxaMoeBCVMlQ3HZBC0ztLaoUD51IvsHUqa0i9Y3zcZXFnMCRmLbnejnonTy3ri4KPsrh7TvZFwChzoRoYimG54dWtRzfZ/MsEH4hR18YqhiHCAQ044kAqQ2shQcc07pBhMmNJ0qwutMjYohvgV+MOtR/4k0tXDQViRGkduk/+qj85pZw/Hrm2trfK6pKCidQIgcteWvKpLR+7fX2wStOZWbOYGvVIiQANNN6VvsV1A9jGaKWQlvcdeZspcmvQsVma3bzT750kCOnzj5mu7W5vNSXHUk6H8XqNIFXGuSK/Zbf/ACZpv2jWsexzG0qv7lK3VpQF5U5Ep0MCfwz7086rXXHTkqQbl4gEiQMuo9J30pZuMUaUSS0pSlGSVE6k6z729WdxYPpk1oVPJxHfg7jpWdHbXKpGUKDizqdQQBz3A0pzxD2j2rYhbhzQYEK16HUDSaxFjEkJIIZSFAyCEjlz97erL2OpcMuIKoEAkIofzqeOv0h9qt3/ANjyn2lvqPdXb7SYZfVGvXNTrgXGDF0MqFkrA7wyOJEjeMyRWMIxFIQotgpUB3h3QSkmO6QNSOhpowmyfZIW0pwE66pHMdCKg3lCC2cfpLegCMKOYYRilvoO0bBj95MT8SRUqMSZG7jPosfrWZowFnnm+NRt8OtmJUoSJECaR+z14+o/tG21dgIGzuai9f2y0FCltlKhBAWkSD60tXvB9k4nuvhCx/5kqB8wdRSseGmv+4v/ACj9a8PDjP76/gmroqJ9LmQ1lj91yU8HmJC2j5Oo/WvBwkrq1/8Aa1P/ALV4rhpkEAlwTG+Xn6VVXgjYQTmIgH/Smlfd038ROxhWQGTkwha8GKVH3jCf4nW9PMAk/KmOw4VQ2B/8hl8EOJgeUmk7CcCS4UlSV5SApUdOZFN1t7MrZ1rO06tROwMCR0iNDQbXUHDP/EItu3kL/MMW9shv/wDfzeBW3/vXmPYi2LF9BebcUW1Ad5M6jYRvS+fZ/bh0IKl+4VHUfpXR9ntslGZS3BMkajQeOm9JlqAwJb+IU6t9uNvcfcM40skWzQcvWk5W0Aob97RIkFREz5VVT7QrMoLiXm2WxznPcL8kmSnzUfQb1nN5wgyhCFZlyokESOkipuG+C2Li5s2lKWEvrcSsgiRkQVCNOoFayahHwB5mbHvEuPLJlAIcbccWdEJUVhP9t9warifcBy8hO9JFk00/epdusRQsKP3ij3ZQNcoIMJBMCEgaTFOWMeyDD2kyg3ChqMxUkJ09JNLL/s7tk/idMbx/tTPpnGZUOCcCPPFvHFlkZ7G5aUUvskhKtkhacx05BM/CgiOLbVrEHk/aG1W9wA4FAylDgELB07uYAeo8aWTwA1mCcykztmUB8jXyvZ61MJWomYIOhSfEazpzFCbaDgmNJRcwyqnEZsQx+y903DTrZ1ELhSD1SoaoVruDVO+4rtkBPbut3zM91YUE3TM+IKSoeKSD1nelpfB7LThSsOKy+8AdvUCmjAOB8EuVBBeuGVnYLUnKfJUR6GKsF9oFjg4IxCKOKW0Jz2uItOoInsLpWVQ8A7lkeSwfOol+02zfYdQv7pwtrAHImCNFJlJpKx/gZLeJXNqyVFtkognUwtCVa+pNfI9nyyRoY89aC91dZwxjtOguuT1FHH5w7hd1YO2dui4daJQ2BlU4oFJ5iBtRVjiOxToH0gDQfeqOngDS3e+z1ltGY9sSeWlLF/gAQMwzRsQdxSSim443GO41Nab9owPM1EcVWE//AJCf8xr5XE1h/WEei1f71kBsh1NRuWoAJo32FPcxb/IWewmlOXeEKUpSy3mUZJJUZ+E15nwqQUlrUH/qlJHyFKN3hdqEhSc47oMEg6xr860jDfYXbpt0runXO0WMxSgpAQN4kgknqalaAemMn1nOPkHMCG6wsaSnz7SfzrtN3hUEfdkEAHvnWOuoNLXEHBjbJUG1KOWZzRqOvwo7wd7NWrxkrKXQE7u5khBPQaST6VRq0H3jLlrR2gllu4weRCLfXmSYHoTv6UVY4hsUCUvMAn+0frE0kcXcDi1UAgKKYnNIPlpGlWbLhWxebBbU72nNskSDz0jaqmpCPmJlke7PCgRixPhxhq1U5rnSJBnc+W1VOHsCS4oKcCihICQBzI39BVji22KCkBcoWqCk+EGQfjpXnCWNKUlSSkjKojNGmpJ3rHDWfZtwOczQVKzfgjoQijA7ZD6Ve8kgwhWveEVbxfCGQtDxQlOSTp8ioDeK9urVKfvAAVRvzHkeVRLefKEKLcI3VmIlIjpNZ+9yQd34dx0VqIO4vdQptBKe9mTBAOmuuvSKQlOS3/FmPokR+daFxJiyfsyxzIMba/7UkWOEOOo7sDK2VKJ5TJ+NbXw9ttOW45mPra99446EZMCtUi2tXdiAAfEKER8QKZmrTsXULb7qHDCkjYL3BA5A6z4gUHsGM2DJIlJS2nXx3BFOVvbpct0q5wCrTZQM6UDUlgWJ9yMf1MavkxTxxot36J2eaMdAQdR86IX2FKdQpKU5tI3IA8zUnELoXeMN6bZ/LL0+VMTTRFss7HKT8aXLfS2PENYPEydWBlzKQFd4LKNSM3ZxKh5k6UQt3IuMPyJyFKnfBX/K2I2n9a0G+YCQxAAiUjTaU/6Uk8ZMlu6s1iRK3NiAcwRGhOg3rR0+p3XLx+MCE9RtnvxD+Le0RBaDLbKlqyZQQdSQegkgCNz1pXuroKUFKfWytWpbPe35QNAKrXzYMdqtxpSTAWQNRM5ZTorTx0qjjOCghBaeKwTrMSnoSR+HlWm9hsOCZ6GrSpphurXP4y9ieGphBTcEeK9ZPXTUD9Kkcsnu0QhL6S4Ez+LvSdCCAZHjyobi+GEIQpsSU6KKVFSSOZjkRUL+LQlvIo+9qOavEHpVAMxixxWecjH7RuQ++ic4yrQIOpMydJSNSPGh2JMPNqWQyFMmNgkxpqTGog86C2uO5lKQsuBGoHekiSZ15CrOGKdS+Qkq7OcoClgZp5A7n1rlBQ5kF0vXA855xDfsyY7a9vcx3DOqv4Vc/QCnNdskRyEkzWfcK3HY316k6f8AK005A+nOnq7xZKmAIg6maU1zKWI8wWgpsWpcdZI/Ymd4gELSB0mk/iTC09mowNRRVGJAazpA1+NAOJscCmiAdqzqN24cRlk2ggciIBFQ3B7p8q4LpqN46GvUjqeSPZhF23UkCdQQIO/KtowXjxd40AG3CtIAUAkkT/ENKyVvKtTLRMBxbaSRyBIBI8a/QTzqGLXJbpSgITCQNB4edAZdw9psVnBAAziY/wAX3pSSkoUkqkSpJA18SNa0H2f8VsJsGWUx3RlWDAIVzPr1pO4lUXN1FUj8Q0mrHs34ETdtG6eWpKASlCEEgqI94kjlOgFKhFK4Bh7tp5slzjdTYWtSFAgjvJmQY+kVY9mlu01ZdqEpLjpJKz72We6kHkI5Dmao8ZcLs6pAUjuzmLizJ6ZdRSPhOM3FqooSqUfuE6eaTy8qgUsq4B5lDncOOIdxV6b1Da1hSRKtOhgQdd9TTdcqYSzACUiJAEb1kI7UGe1QDETFTG+f/rCT00n8qXu+GlwoDY2xWr4kqsWI7MdUm6lCnWyGplRkbdSOQOlM4v0vjK3Ejfy8fOstbvMRd7ofWoHqT9IonbcHYuUktAfwpME+kCaWf4b6n3gCPaNf5VB2DDvtDcQ1bJbCAlRMCANABrHSqWAYklph9CtygxPOW9NfjSPiN1cJWUvEhxBhSVgyD4zXF9fvJKgpSTO8DqJ/Onq9BtqFRPnMSbX5sNmOxibNhSG0YLbFUALS2CepUoDWmvDGwbcx4/nWa4zc58EsmU6koSpX+Hb5x8KcOD7sMYYkOGChKgZ1MyfnWTqa8hmzzuPEEhUYH4RHwXGRdYwojVKGlpHoRJrTS4TaKCdyI8pETpWQWlwi0u0XKE6EFKwOYVzHjMVpPs+4pRcF1GoKFbK0JCtQY85FHuXlXVcqAOILlwR595NxGom1tlA6lxA0Me8CN/MilH2oWCnE2TYUEqUt3vGYkISdTvyiabOM1BDaEbBLzavIZhSz7TBnVYpS4ls9o53zJCe4JJA15VOlty6DHGSf4kGrad2eYjXd0+ygt3LaigxEnuyNiFjSaiw9CymAtEK5qEkeCSJP0ptt+Cr+SGb1tyRqlDalJI6kFJTQvFOCrllQU4plgj/xKSkx6ZfSttmrxwY3XqrNw9QZ/IwYla0KU2lYBBieRjl6yK7vnQ4Ahw5HGyMsRMHceR0oDiHatOqlUgmc+UgKnUxI8a6QlbisxdSD1IPLapCDuGfW71KkZkt4MiwN1zruc07ECnLhXgzELk6DskqIOdYGg8BGY/EUGsb24bhTbluFbZuyBV/mIJ+FG2OOsUbHduGf/qH6Vclce8SFlqk7OBBfEajZYvcokqALaVHrLaTPzpoauc1vnOoM5T+flWbYziLtxcvuvqCnVZSpQEAwkAQOWgFbHa4aksobCdEpA+AikNZWCQw7M3PhGpbYa36B/uJVveqS5KwCPIDb6ijL1tbPAnuIIGhkfzNVsQwhAUdjrrQS4skA7UqoG6bLUjO5TwfECYvh6ZOQj0oG5sRTXeWGmZOo5jpS7eIACq06HJ4nnvimnUf7F/WdMW6jBEyIgzqOhHjWj4XxDeXHcDSlwO8Uxl+JIA8qTbTAXZbHbIR2kAFQMCRIkx6eZpy+w4mwyG0vsBsdG/rpNdZbWwwTEqtTXUMrnMC8S3FylQQtlTU7FUR8QSJpu9mXFiGmfsrhylJOQ8lA/mOlLhsL55vIq5aUk9UHXxmN/GoEcH3iRq+1H8JIPy0oTGnZt3SRq1Y5eaHj6kKBUojKOvTnWS4g2Hn1Kb0QnTNr9NyfD9at3uF3g7q3UQdAoAx6GNKuNcL3oCVIea7vupymAfhz61FXp1nJfOZF2sz9Hcz1bhJ1olZJSSJMDypltuGmTyUfpVh3hNI1aUUHx1B/SitepGJkEg9Gd4JjSWtAQB4JM0+YFxWMwnSf52k1l7lk6FBMA+IVAHnpIpq4c4YJUCtY05JEfFZMn4UDAU5i1mR2YY9pz9q40065lLwURmESpEbHTUDTyNYupElXroa3u+4CtLpQ7SSoaApUdjy2pT4x9irjDS37VztEpBUptQhQA3IVsrygU1U2eZapwOJFgdgp21tkp1hCVHyFEBZqC3CUqygJ15SZkR6D40uYTj7rTNunYZIGsyDzMbeAozgeKuy4XCrsAZMCd5zBU6gVjvWQ5LdZ/wCzRK/LnMoWLWdtZ2LayEk8o1/SpMOw15h1LqF5Soa/WPEa0dvezWy4bdE6GMg0M/U11iroQy2oQTm69Qf0oRtJbao7OMTuQvc7xi/U82426QXCkQADoP3p5mlzh11VxiFkLgdq32jqShQkEpbOkcxpTQ62FOIV1ZM+hEfU0tYS8Gb2yUdAHnjPmhX60XRDDEAdfx3LuflGfM0294rt7QBtltDaeQQAkeOnnQ79skOjv5TGuVUESPA11i3DbDzouHlEAI7wBgGdQTzmPrQK5vsIKuz7FR5dolKhHjmmfWiPaM45jlWnZxlRNAcxVpxv3UlKgNCAQZ5EHQ+VZhiHA1qq6WtnuN7FA0RnG5T4eGms0I4zxG5w5YbbXmacSS0s8h0PiNKOcKoVdWaFgSI7xIKhI3nUVax7FrFingyKK6zZtYyRrBLP3ZbJ2IzCfrQriThINILzcFKfeHT+Zpi/Z9MAqcAEjVCBI6EBUxHOid/gCkWroaSp6UHupglR5aetKjUFXG1s5jdldYU5GMTBXVguOEGQY19K2nBOJ8sGAZEfEb1ii7FxhxbbqChxMBSVaESJ28iKZ8ExSW8pOqdK19UCArr4hfgnp2s1Vn3o5Y2Ugb6nX40n3zkaA1ZfxAqSZOunyoO87WciktmepdRWuDLNre5SSemvjS3fvanxq+87Qa4ckmtTTrzPK/FbBtx7zZrDIlhEpJltPP8As9Kt4VZvFMohLcDKkqKiSZmTyHgNqE2WGrcabyOA9xPcIGug0kairmDYkUN/d5soJ7qjqnXUTzFZBGCfznn5SxJhxBKkJ7JfQ6pP+h9KuYDxGhyEOJyK211ST4H8jVt/iJB0XpOwVp9aHP2jKjmACT4bHzq2QRgidxLnEeE9m2pxOqQJLesEeHSvsEehpCx3kESBzgcv7QqqoPEEBRKCIgEH661YwO8K2yw6FBTZhMiDH4T8NPSgnBBA8ScxFaxEcvjt9N6le4jCExmPrSnbpEGiDFihRgpGvSRW36AzzFBUMw9hGIB0FQnfprptTAjGOzA09SFGY5TScjCkolSVLSdt/wBRVi3eUTqo0F6eciVevmPuG8UqJGigCfwCPnRpzGh2D2uhaXodTqk+OlZ9ZWwykkkx40wWwH2V0xs2vTltGvXejVUk85lfTCkQDhGVNrbmBJSD4/zrRdIUlroXJ0/in9apYGmbRj+6A+O9MFy2C8gcgkkelYN75cge5mpXV94yknFvsaA0lI0R3dQJIAGvSprnFWy0lsJlWm31+tLPFi5fSD5UZvTLwPRsR8as6DaGPZlxiEluLy5sp0QUj+fSs/40BS2ypOklcEHqkT9acbbEF6CdJpRL5cTbBUEB10f/AM0XQgq+R+sEz7yFjVw77SWbr7m6hOcJ1O2ZIAifSm5y2s2mypWQpjeRt51lb+BMrSqUxA0jSg7eEt5oMkDaTTd2irsbfkiPV321LsE25zDrDGbdHeB7OYUgglPLVJ3Ggq1wrwoqwCkofQppRnL2agR1/ERQDhjhtg2zKspCggAKSopVEn8Qg8qv4tghWgo+0XASd4c1/wAxBPzpEkZNYJxCmhpaxXiC0C1JdQAkAQoFQmdx3aEXHH7SwGrMd1O6lBYB8lZTPnQ/D8JDMJS46R0Uufyoqi3HnVDsQ4xmFSgPgkzHuKbhTl8+tcZiUzBke6Nj5VRt7goVI9aI8YD/AOQuPNP/AKpoSqvR1gNWufYTL3tVYSp6Jhj7aFCQapu3NUVGK4UqhjTgHiar/FnsXkczq5upqsrapeyFeOIEGmFXbMa21rDuaaqwt5tTAB+7cShKv3gMv4T+fKrmNOtMI7XUBG8SZEjQjnvQPCb1ag0CdE5QPhV3iAyyR1ifWK8+5/2gGU8QrdYe281mBBBGvrsoUEYt8igSNjlV4Tz8qJcEXBDEQDClASOQO3zrhg537gK1ACQPKDVnO0/gJGJWKQhClHQBR/kVBhFypoqcdCk5tyZ23Gp5jpXV4sm6YbPugKVHiIgnrRbFFlSFA7FM0sXCkcfVOE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4820" name="AutoShape 4" descr="data:image/jpeg;base64,/9j/4AAQSkZJRgABAQAAAQABAAD/2wCEAAkGBhMSERUUExQWFRUWFxoYGBcYGRYfHRkcFxwaGhoYHBgdGyYeGBokHBgYIC8gIycpLCwsFx4xNTAqNSYrLCkBCQoKDgwOGg8PGi8kHyAsLSwsKSwsLCwqLC8sLCwpKiwpKSwsKSksLCwsKSwsKSwsLCksLCwsLCwsLCkpKSwsLP/AABEIAKwA8AMBIgACEQEDEQH/xAAcAAACAwEBAQEAAAAAAAAAAAAFBgMEBwIBAAj/xABGEAABAwIEAwUFBQQIBgIDAAABAgMRAAQFEiExBkFREyJhcYEHMpGhsRQjQsHRFlJy8CRUYnOCkuHxFTNDU2OyJZM0RKL/xAAaAQACAwEBAAAAAAAAAAAAAAADBAECBQAG/8QALhEAAgIBBAECAwgDAQAAAAAAAQIAAxEEEiExQRNRBSIyFEJhcYGRobEVI8FS/9oADAMBAAIRAxEAPwAyG6XONuKjYobyJCluExOwSmJPnJAHrTZ2dZ17UWJurMdRHxcA/OvQau1kqJWZOnrDPgzSLfD1C1bUs5nOzQpwgaSqJCUievyqsHE/vJ8pE/DejtjdhVqlxOWVNpUDy2BA8RVT/ib8d9thfq4n6hdIafUXBeBmOX017uTiU+yr4IqY4oGkLW5ZoISFK7i0EkATAlKfrVHh7ieyvs3Y9p3EpK0wQUhWw3gnlpRzryvDriCXS7vpOZYyV7kqypTOaAp5I/tNLP0SdK8lkb3LSegcGTrpJIHyoo1qeQYM6dvEr9nQji9H9Buf7pf0ph7HwoNxi3Fhc/3K/pR7HBQ49oNVwwmNsAoS3y0n6U02yG1vtyQts94JJICVH97nE6jzNCrq6bUylJQQpIASobaBMz8aos3CkgxMjUeHWvFrlsnoz0aHkEzSsOtASoFKAS4AQCSMgAIT1MTt40Px+5+wuIywG1knL8SY8BI+NBeHcbWhwhRBRlKp5/h589gKv+1AAsW6yO+VZZJ2TBJ08THwodRdLe4e9VasgwovH0OI+776jshOqjPKBT1w/wALHIFPaEj3OngTzpF9jHD/AHXLlcKzEJbMagJnMeok6f4a1G0xOZHMGPKK0Wcs4c94xMcUAGVr3hNBSezUUq5TqPWs+vvZtfOvKzZSAAQc0JM8hzkePWtbQ5UqTXM5cYYzvTHYmN4dZP2y+xdaUArnyEcwdqv392S08hW4aWQr94ZT8607ELFLycqvQ8wetZJxdYKZW82syOzKknbcHWoNhQDH5fpBlSD+Ek4QH9Bt/wC6TRlKaEcHj+g2/wDdJo4lNVZprIOBPkoqZCK+QirKEUBrIbE8Q3U6Wa7aaq41b0LdIi7xTeOsW5WyEFcgDPMdeW+1E7JJW2lSgEqI1AMgHYgKgSNN4qlx5bj7IpJB1nUA6aHbTxphsGJbkdVfX/WrZ4lCccweq3qFTNGV2tVXWKpulgcwUGqXuLuHjcoSU+/butuJ8R+MfAT5gU2BqqbjqSh5QWkgSCQQdUokjQ6EV6+4hl2mearyDkQXwnaXDFmlm6yfdFWUoUT3NwDoPd1HlFTXtqopt5BJBKlD96GXBrO+pmPAUUeh1o9mpKgsQFAgp72k6b6GaWcWXcJWkreQCgK7rbDq5zpjeSAcsbnczSrkUphYwpLtkz2/z/8ADm2kgpU6ylsKUQAmW8xUdZMJSoxQ/gPhb7E7GZRU4wytYOwUS5mSIAlO2hqW2d7RtPaOltLSezyqDaFEKIClEd5I+7RCSDMqM7xVwOr7ZzIFZ+ybKTmbVmJcWAUlJ0mdQY1POkbLRYefEZRCg4he9cdCmm2sgUsKJUsKMBAGoSCJ1UBqRQXEuD7q5Tlfvu5IORtlKRKTIOqjqDRjC8fFwErSlOXsEupJO3aKykGBKfd1GvuijvZ0+hFgIY5ir5TkRNs/Z40mM7929EQFvKCQBsAlMaeE1BjFulFjiSUpypRnA3/7SFTJ31UdaeA3SvxKmcPxEjn23yQhJ+aTXOqrwv4/1IRiTyZmqrVp5pJaUAUtAlPUpT3o+Arrg3D0PXCkL90tqBPSedS4PhqU27K9ljvA6aHyPKN/Oj2FcLfa+1LCVMuQAopgoOboNCk+AkV5vrIE1sjEULTDW2XFduuUJSuchG0pCFc4kzprECiXF6xcsslEgfhzKneNzsOQo0zwbbWL7KXVquEuKCHElMRJ/EDrlBiSdI3rWeIeF7d62U2pCUjKcpAAywND6VfbuO4HqdYW4Ez72a3hbs8hEKQVDLzkE/X86aMEStKCVwHFqKlgGQCeQPOAAJ5xWS9q/h0BwZXEnSdjCkEKHVKgPQ05cPcQEoSVnUgT61ZWJPMq+AOJpNksEa1cSaVLbGkg7/SqjXEa135bn7sNSmNs4IzTz91SdPGrFwIILmPmYVnftesAbbthOZAKT4hQ/wBKcG7wxSr7SWy5Zkg6AKkf4TH51ZzxBNAPBw/oNv8A3SaMB8CaC8KK/oFv/dJqw45nBSkwrkD5fT9aXdskzYrX5RCLl5rA6T9Kst3BzJE7ihSO8Ygg5RoRsSSI8+7qPCiFpprqSO6PDr+XwoDNC4jDbIneiVu1QayuSYG5/Kj9sdqorZi9gxF32gXaGrZOdSUhaikZjEkp2HU+FFuG71p1shtxCyDJCVJPSdjtMj0pa9r+Aqu7dlCcsIcU6qSRolBBiOfeq77POH2bYmCC6ptKjH7pJ1PXWnARkAeYHGayx8RqdZoe+1Rh+htxQbflOJ1ZzBvY0tvcFti4QW3HGkLLzi2k5MiipKEqOqZEg+NPfYp/mKrOW6e1b/gcPL+xXoncN2JjKrDqCUWiGy20hKUpAJjYAJASPmoV1bNygr01Upfhl29O4BVp51tC3llaE5UhCZKZkAqPMc1jTwofxRdMi07Nt1J7WGQUqBhJEuKBG0ICjVDcBLCtiYB4dwBD7z9w4me01yxEFzXKQDqQ0loGeZPp1dYY2zeJS0kNlaGM2XcxcAAzy0NOPDWHAW6CoEKX94RtGfUJ9E5U+lLnFv3V6FpiRbpUAraUPAidZI+FLkjbDjO+K15xM5Z4t9mdUAy7BDgQgEZvdSdD3Qoq8ZVTfdY4lnKp1bYZJyqWo5cmhMk7EEwAIBk6bGvzzc8SuOXDj6kpUpxZWoKlWigUlGbfswDoOUJ3iiWJcfuXDTTbyB92tCsyCoSEbgpMgk76mPCqbmVsrC7VZcN3NW9oKrhkJurcrdaCFtPNJJOXMO66ANiDoT/rQk3al4ded8lKm7h0CNFIKjBB6GZ9RVm6ZFw2+067La1SFJgS2Tm31GaCI8eWtLeLWpTbKAWQ4wzuJKXErCkmD+6rIkkEmClNVNu5szlrAXEjNyENMg/iSn6CtH4Hv22bVbhI7oK1R4cj4xWNYhfH7oROVCfoKsYXxgpltxlSZQ5rmE5geniKQqBXJ8xsVg4jQ3i3229Sm6UQLsLa7mX7oESlKSoHaNZ3J5UWuOMn7U/Y33O2SgwlxI7y0JmQRqZGnpO9Zyi/CnULRoW1Zh4FOkxQjFsYW88XCozOh6fzr8akIW4licczQuNMRaurJt6AVdopsdY1n5gachSrhOOlmELB10k1Bw7iC2klxbanWUkkgbpUoDXyMelc8Q4xbuEFkKOhkKECVchz0irbTu2gZHvFGznGI223FCW+8ZMVdteKGldmptH3pzF1XnGVI8BB+NZc1dLUd/SrVtibqNRB15jb4VVqT7ywAHU3mx4sQQJMdZIpc4u4qDiVtJIICFEkdSk6elI6cSU4lOQlKj7/AEHl4UcxLh4MMFaCVAoOYnqRvQ2tOQrQZQlcjxDHC9xFlb6TDadPSrrjsd/URJ2mfQ6n460F4bustowQnMQ0JEjbrrt51dZKVqSYCVbgzIEaCdgfp01Fc4+YzZT6QJbdeV2wTOVSghI3yk5jKx1OX6Ci9me9lSkwiU8o1PMk7wPnS5bPZLkNkd5htwo3IUHSjLB33BBH9mj9hIXAgpSIKualn3jO0afE+FAt4EIgzGC1ZO207wflRu3XyoB9tSkSoxVhvFkBBXmGUbnpSgcjmUestIOPHz2Qj/tumekJGtVeD7snEXBy+xNfEOLB/Ks79pvtADoShpf4FiBMjNk97XTQHQilTg7Fbty6CUvuAlvISCZyjUDqdTNa1SNs3HiJMefTE/TGL42zbozPOJQCYEnc9ANyfKqdziCIzZhBEg+FYhxHxEh9wKU4s/ZgpKUkKBjZeYzmGo/1miuJe0ti3ADZ7c5UhKUkQARrK9YIgCBNAspdgMdwqBFzuPUcHfaOsgZG0H/HP5D+etW2OOIHauI1QMkJO5XqPL3D8RWVO4/O2GuerTh+eaqlxjdwXMybJeUoyqSpl0hRmZIzj61oj1yZm7a5riPaEgwFNFRmdBM6zp8qRPaRxbcXJaNsCltDbmeQlI+8gHc75RGnU9aAo4jvEpATZEEdLZz5d/TofyqO7xe9eSpBs3Ak6dy3cBO8Cc5gDw/3kC3PzTgKx0Z257Ub1aO664lR/cC8vPaVE9KtcG4y9c3RXfOrLRbLeZR/EkpUBEz1O1Vre4uEttJ+wvjsyD3bZWpTyJnUHWa9Ri9ylx5RsnCHchyqtlwClOUwM+mgHM1LBiMYllKg5zL6mWwFwhtRbZSSOzQM058w9yFDup0131oE3csuJKXX2sqUnskKbH3eZXeT7nkSeUVbRil4FpULV85Qod63UfeIMEkyQI01nU15YX1wykpVZuiVqUP6Lr3jJ1Meg5VAVgJJZT5nWD3qlA6lf3SxlbkZVpIKDBBCZiQcp25xX17i7rDDluoShxtYIJC9vxBwBMb7Ecq8Yxa4beWtFs+ErQhJH2fmgk7bfiNU+Ibt13vm3uEhKFAktZUieZjp1qdrZ5HEjcMdwhb4SFrkfuI0/wAIoNxHh5aWkkQFTHpU7fESwkZGlg5QCoRrAAqviGJOOoyllfnSyU2hskcQ3qKD3By74ZTlRB5qE8+v61SiTAo3Yu9m0U9i4VKXmJgRlCYCY8yT61820nX+jOjyimNjDOFMo1ghDC8aFozmyFwnSNh66UpviFHbedDI11+U0XdNwoZC0oInVIG8dTyocvCXpMNKjyrqqWXJI5MHkZzDfD/DxccKHVdnBR0mF5gDO24Hxpp/YJIaLqnkqaB7xSnvQDCiJMaflSebp4QQ0oKhAPQ5DII8Zg+ld4dilw2lxBDuRySUiIkmTE7b8qBbp7mOR+2IQsmOIxYvaNMShrXIQJO60uCQfAgiNKZ7Z3tbF0K5Nq/9TWbP4g4syppZ0SB5J5eO9TftG+lKgELCSkgz4iKC2ksJU46ket2PeOvDtvNlbwDJQJMnptRO0t8zY5ZZSmBpEkEKTzHUbdIikjAncYLKBb261t5QEENSIEwQecz8hVxWH8QFOX7K8ASSYaHMknXpJoradyTzHV1SAAYhVtavtiW091xTKQVQTAQuSoHaOh110MEUy3mKt2zYzEwNBsT6/KsyTwjjYACba6ASgoEJ1CSZKZ3iapuezfFlb2dwfNJNWfS78ZMqms2ZwO4b4w47bcBSwXM3OScvj+KQekUoMcS3SG1NpfWEK94Tv4ydQfKrb3AmIIMKtHknoU1F+xl9/Vnf8tMV6cKuAIpZqC7ZJgx25UuM5Ko5nf1O5q3guOOWrhW2EkkQQsEj5EVY/Y2+/qzv+Wvf2Mvv6s7/AJaKayRgiDD4OQZw7jS3Sv3GgsHNBV3p1MyTJny3oYtwqJJ5mf8ATwor+xl9/Vnf8tSI4GxA7Wrp/wANRsI8SS+ezP0L2LUbqn1qDsatKQlKSSdtwPlVa5vUpSogTl8RvHntrWmL0XszF9J26E7S30ohZW6wqYH+LahGB4oHGkLXAUYzAEaHnoaXuJL5+5ugllxbSUSgCRCj+9A3iD8aWv1qKu4Q9Ojdm2niOmO8RfZxlVkzKByp1AJHIn8Ouk0PRiyHGu2EhIGsSSCOXOT5UhYvZuk5nocaCU95a1HuqMqMT3RoBvyqbDMdQwEsBKIdVlBQrMIAKp1Jy+R125UinxEDoeI43w/juM17x04yDkt7hZA1JbUAI56jai6OIHXJzNLW0EznlsAmJhIJzH4UhcWY1cpQ0pLq0ZitKoI70pSU+B0zRHjQT9sL0jKHQkAaZUpE6RrvNctz2neDx+kk6dVG3Az+s2m1Zt3mkOIKgFCRJPPkQedAeP7JCcPuiFf9FemvTrUvCrwUyBrpqNI0VCtPjXHHAT/w683/AOQuPhTyW7kzmJtXtsxiY5aW3cT/AAj6VOLY0SsLL7pH8CfpVkWXhTqngQx7ghDFWEN0Q+xV99jqGnCD1MVyWjRFTEVwhqaGG5xLEcQaWTXBtqNfY68+xUYShgI29Q3Vv3Ffwn6UxfYKr39jDS/4VfSubozh3NK9nl8BhtqJghpPL+Zo2vi5KHEskytWoSASfltSjwQwf+H2pj/pJpXxW4Wb3urIPbZZHgcsTWPqHFSBh5jWnr9VyD4mtDHSDE5deZj61faxJZ1AzD0/WlC74deR7l26UnrB2oW9wveKUD9qGXoRE/4gJobPYOdkutdZ43R9vuzWAXBMekfCgN1bt7oJ8j+tK7+GYgwMyStaZ1yqSuJ3OU6x6VawbiXOoNvgJVMBQ0BPQg+6flRKNYoOHyv59Qd+kYjKEH+4U7KuwoijDVmiO8lXnUblmQJyepJn4Vo+sp4iPpsIMatFLOiSfKiNrg8QXDA/dnU13auED3gK8dulTrFDexjwIREA5MzmyxU95JzZgMwQ6s9/KRAzaiPSdarYzxWtgFTRPa7EaFKQrUpJIgnTTp60JTgDjDQQ0A4c0qUCApMiIEnUHQ+lBsXW8BkCFCIkBBOvnH8zXnlw57zPQmoLzjEIp41u3UqQpUoUMpCAlJVP4QoCRMxP0oxwa92b3ZBGUEheWPcIkKE8gZB9DSZgS1pdSVIVlBEykj4mKvYzjag9KVlBUYURG3OZmNqIa8jYvUExH1GaiLcrKm1gFEKA1Tt5cuVLOLcDy2oISnPICVwJISZKTO3PXxrPcNunnnOzLpSTPe7x2/hOo8aJY7htxbNIcLpcSokEjMnKdIkEyQddfCgLpWrbAbmW3Kwz4jvfszbpQ62MyYKUmCc2ozaGJgnnQxGHQR9yf8gHpvWf/tE7ly5jA21NOPAuEKuQt19K1NiAnvqTmOpJ0MkRHxogRqEJaQFS18KYzW+JONpDaFlklOpOUBOXSOYGlQcRYldqsnwXkLR2SgSAk5hGveA38qI2dmhkFIZSPWeW8kTVXie7JsrgZQB2StoO48qVr1DB8KfMPboVI3HsCB7PF20ttjeEJkjbbqats4ohXIj4VfwOxcUy3Fsz/wAtOqkpM6cwnWiiOGFaFxTTY3ypQlIMxy1J228TW6LbZlbEi+MTRrodN5ER+vpUTd7mWYCijSIQ5vrp7tObODstgZhJJkFSYJ0iEpSM0DfYVXx3Fm2Ek5QpSknI0mCpQB1IGaEgFQ70nkK43WztiRaUtOoUlwePZuR8QmqrDjiEmG82up1258qbjaOm1bKyhC3lwAEEBIXOQHvFUzGs8+VRN3rrjaHUlMahSVJSClQlC0KKdMyTIkyJHrQzdZnMuK1ivcXq8kgZTB5aHpqalsL8ZEhehggqyrVBA0kJEn0o7ZOrCVtZc+pUElCO1Tm3OVZh1Gu7aj0qxaMoeBCVMlQ3HZBC0ztLaoUD51IvsHUqa0i9Y3zcZXFnMCRmLbnejnonTy3ri4KPsrh7TvZFwChzoRoYimG54dWtRzfZ/MsEH4hR18YqhiHCAQ044kAqQ2shQcc07pBhMmNJ0qwutMjYohvgV+MOtR/4k0tXDQViRGkduk/+qj85pZw/Hrm2trfK6pKCidQIgcteWvKpLR+7fX2wStOZWbOYGvVIiQANNN6VvsV1A9jGaKWQlvcdeZspcmvQsVma3bzT750kCOnzj5mu7W5vNSXHUk6H8XqNIFXGuSK/Zbf/ACZpv2jWsexzG0qv7lK3VpQF5U5Ep0MCfwz7086rXXHTkqQbl4gEiQMuo9J30pZuMUaUSS0pSlGSVE6k6z729WdxYPpk1oVPJxHfg7jpWdHbXKpGUKDizqdQQBz3A0pzxD2j2rYhbhzQYEK16HUDSaxFjEkJIIZSFAyCEjlz97erL2OpcMuIKoEAkIofzqeOv0h9qt3/ANjyn2lvqPdXb7SYZfVGvXNTrgXGDF0MqFkrA7wyOJEjeMyRWMIxFIQotgpUB3h3QSkmO6QNSOhpowmyfZIW0pwE66pHMdCKg3lCC2cfpLegCMKOYYRilvoO0bBj95MT8SRUqMSZG7jPosfrWZowFnnm+NRt8OtmJUoSJECaR+z14+o/tG21dgIGzuai9f2y0FCltlKhBAWkSD60tXvB9k4nuvhCx/5kqB8wdRSseGmv+4v/ACj9a8PDjP76/gmroqJ9LmQ1lj91yU8HmJC2j5Oo/WvBwkrq1/8Aa1P/ALV4rhpkEAlwTG+Xn6VVXgjYQTmIgH/Smlfd038ROxhWQGTkwha8GKVH3jCf4nW9PMAk/KmOw4VQ2B/8hl8EOJgeUmk7CcCS4UlSV5SApUdOZFN1t7MrZ1rO06tROwMCR0iNDQbXUHDP/EItu3kL/MMW9shv/wDfzeBW3/vXmPYi2LF9BebcUW1Ad5M6jYRvS+fZ/bh0IKl+4VHUfpXR9ntslGZS3BMkajQeOm9JlqAwJb+IU6t9uNvcfcM40skWzQcvWk5W0Aob97RIkFREz5VVT7QrMoLiXm2WxznPcL8kmSnzUfQb1nN5wgyhCFZlyokESOkipuG+C2Li5s2lKWEvrcSsgiRkQVCNOoFayahHwB5mbHvEuPLJlAIcbccWdEJUVhP9t9warifcBy8hO9JFk00/epdusRQsKP3ij3ZQNcoIMJBMCEgaTFOWMeyDD2kyg3ChqMxUkJ09JNLL/s7tk/idMbx/tTPpnGZUOCcCPPFvHFlkZ7G5aUUvskhKtkhacx05BM/CgiOLbVrEHk/aG1W9wA4FAylDgELB07uYAeo8aWTwA1mCcykztmUB8jXyvZ61MJWomYIOhSfEazpzFCbaDgmNJRcwyqnEZsQx+y903DTrZ1ELhSD1SoaoVruDVO+4rtkBPbut3zM91YUE3TM+IKSoeKSD1nelpfB7LThSsOKy+8AdvUCmjAOB8EuVBBeuGVnYLUnKfJUR6GKsF9oFjg4IxCKOKW0Jz2uItOoInsLpWVQ8A7lkeSwfOol+02zfYdQv7pwtrAHImCNFJlJpKx/gZLeJXNqyVFtkognUwtCVa+pNfI9nyyRoY89aC91dZwxjtOguuT1FHH5w7hd1YO2dui4daJQ2BlU4oFJ5iBtRVjiOxToH0gDQfeqOngDS3e+z1ltGY9sSeWlLF/gAQMwzRsQdxSSim443GO41Nab9owPM1EcVWE//AJCf8xr5XE1h/WEei1f71kBsh1NRuWoAJo32FPcxb/IWewmlOXeEKUpSy3mUZJJUZ+E15nwqQUlrUH/qlJHyFKN3hdqEhSc47oMEg6xr860jDfYXbpt0runXO0WMxSgpAQN4kgknqalaAemMn1nOPkHMCG6wsaSnz7SfzrtN3hUEfdkEAHvnWOuoNLXEHBjbJUG1KOWZzRqOvwo7wd7NWrxkrKXQE7u5khBPQaST6VRq0H3jLlrR2gllu4weRCLfXmSYHoTv6UVY4hsUCUvMAn+0frE0kcXcDi1UAgKKYnNIPlpGlWbLhWxebBbU72nNskSDz0jaqmpCPmJlke7PCgRixPhxhq1U5rnSJBnc+W1VOHsCS4oKcCihICQBzI39BVji22KCkBcoWqCk+EGQfjpXnCWNKUlSSkjKojNGmpJ3rHDWfZtwOczQVKzfgjoQijA7ZD6Ve8kgwhWveEVbxfCGQtDxQlOSTp8ioDeK9urVKfvAAVRvzHkeVRLefKEKLcI3VmIlIjpNZ+9yQd34dx0VqIO4vdQptBKe9mTBAOmuuvSKQlOS3/FmPokR+daFxJiyfsyxzIMba/7UkWOEOOo7sDK2VKJ5TJ+NbXw9ttOW45mPra99446EZMCtUi2tXdiAAfEKER8QKZmrTsXULb7qHDCkjYL3BA5A6z4gUHsGM2DJIlJS2nXx3BFOVvbpct0q5wCrTZQM6UDUlgWJ9yMf1MavkxTxxot36J2eaMdAQdR86IX2FKdQpKU5tI3IA8zUnELoXeMN6bZ/LL0+VMTTRFss7HKT8aXLfS2PENYPEydWBlzKQFd4LKNSM3ZxKh5k6UQt3IuMPyJyFKnfBX/K2I2n9a0G+YCQxAAiUjTaU/6Uk8ZMlu6s1iRK3NiAcwRGhOg3rR0+p3XLx+MCE9RtnvxD+Le0RBaDLbKlqyZQQdSQegkgCNz1pXuroKUFKfWytWpbPe35QNAKrXzYMdqtxpSTAWQNRM5ZTorTx0qjjOCghBaeKwTrMSnoSR+HlWm9hsOCZ6GrSpphurXP4y9ieGphBTcEeK9ZPXTUD9Kkcsnu0QhL6S4Ez+LvSdCCAZHjyobi+GEIQpsSU6KKVFSSOZjkRUL+LQlvIo+9qOavEHpVAMxixxWecjH7RuQ++ic4yrQIOpMydJSNSPGh2JMPNqWQyFMmNgkxpqTGog86C2uO5lKQsuBGoHekiSZ15CrOGKdS+Qkq7OcoClgZp5A7n1rlBQ5kF0vXA855xDfsyY7a9vcx3DOqv4Vc/QCnNdskRyEkzWfcK3HY316k6f8AK005A+nOnq7xZKmAIg6maU1zKWI8wWgpsWpcdZI/Ymd4gELSB0mk/iTC09mowNRRVGJAazpA1+NAOJscCmiAdqzqN24cRlk2ggciIBFQ3B7p8q4LpqN46GvUjqeSPZhF23UkCdQQIO/KtowXjxd40AG3CtIAUAkkT/ENKyVvKtTLRMBxbaSRyBIBI8a/QTzqGLXJbpSgITCQNB4edAZdw9psVnBAAziY/wAX3pSSkoUkqkSpJA18SNa0H2f8VsJsGWUx3RlWDAIVzPr1pO4lUXN1FUj8Q0mrHs34ETdtG6eWpKASlCEEgqI94kjlOgFKhFK4Bh7tp5slzjdTYWtSFAgjvJmQY+kVY9mlu01ZdqEpLjpJKz72We6kHkI5Dmao8ZcLs6pAUjuzmLizJ6ZdRSPhOM3FqooSqUfuE6eaTy8qgUsq4B5lDncOOIdxV6b1Da1hSRKtOhgQdd9TTdcqYSzACUiJAEb1kI7UGe1QDETFTG+f/rCT00n8qXu+GlwoDY2xWr4kqsWI7MdUm6lCnWyGplRkbdSOQOlM4v0vjK3Ejfy8fOstbvMRd7ofWoHqT9IonbcHYuUktAfwpME+kCaWf4b6n3gCPaNf5VB2DDvtDcQ1bJbCAlRMCANABrHSqWAYklph9CtygxPOW9NfjSPiN1cJWUvEhxBhSVgyD4zXF9fvJKgpSTO8DqJ/Onq9BtqFRPnMSbX5sNmOxibNhSG0YLbFUALS2CepUoDWmvDGwbcx4/nWa4zc58EsmU6koSpX+Hb5x8KcOD7sMYYkOGChKgZ1MyfnWTqa8hmzzuPEEhUYH4RHwXGRdYwojVKGlpHoRJrTS4TaKCdyI8pETpWQWlwi0u0XKE6EFKwOYVzHjMVpPs+4pRcF1GoKFbK0JCtQY85FHuXlXVcqAOILlwR595NxGom1tlA6lxA0Me8CN/MilH2oWCnE2TYUEqUt3vGYkISdTvyiabOM1BDaEbBLzavIZhSz7TBnVYpS4ls9o53zJCe4JJA15VOlty6DHGSf4kGrad2eYjXd0+ygt3LaigxEnuyNiFjSaiw9CymAtEK5qEkeCSJP0ptt+Cr+SGb1tyRqlDalJI6kFJTQvFOCrllQU4plgj/xKSkx6ZfSttmrxwY3XqrNw9QZ/IwYla0KU2lYBBieRjl6yK7vnQ4Ahw5HGyMsRMHceR0oDiHatOqlUgmc+UgKnUxI8a6QlbisxdSD1IPLapCDuGfW71KkZkt4MiwN1zruc07ECnLhXgzELk6DskqIOdYGg8BGY/EUGsb24bhTbluFbZuyBV/mIJ+FG2OOsUbHduGf/qH6Vclce8SFlqk7OBBfEajZYvcokqALaVHrLaTPzpoauc1vnOoM5T+flWbYziLtxcvuvqCnVZSpQEAwkAQOWgFbHa4aksobCdEpA+AikNZWCQw7M3PhGpbYa36B/uJVveqS5KwCPIDb6ijL1tbPAnuIIGhkfzNVsQwhAUdjrrQS4skA7UqoG6bLUjO5TwfECYvh6ZOQj0oG5sRTXeWGmZOo5jpS7eIACq06HJ4nnvimnUf7F/WdMW6jBEyIgzqOhHjWj4XxDeXHcDSlwO8Uxl+JIA8qTbTAXZbHbIR2kAFQMCRIkx6eZpy+w4mwyG0vsBsdG/rpNdZbWwwTEqtTXUMrnMC8S3FylQQtlTU7FUR8QSJpu9mXFiGmfsrhylJOQ8lA/mOlLhsL55vIq5aUk9UHXxmN/GoEcH3iRq+1H8JIPy0oTGnZt3SRq1Y5eaHj6kKBUojKOvTnWS4g2Hn1Kb0QnTNr9NyfD9at3uF3g7q3UQdAoAx6GNKuNcL3oCVIea7vupymAfhz61FXp1nJfOZF2sz9Hcz1bhJ1olZJSSJMDypltuGmTyUfpVh3hNI1aUUHx1B/SitepGJkEg9Gd4JjSWtAQB4JM0+YFxWMwnSf52k1l7lk6FBMA+IVAHnpIpq4c4YJUCtY05JEfFZMn4UDAU5i1mR2YY9pz9q40065lLwURmESpEbHTUDTyNYupElXroa3u+4CtLpQ7SSoaApUdjy2pT4x9irjDS37VztEpBUptQhQA3IVsrygU1U2eZapwOJFgdgp21tkp1hCVHyFEBZqC3CUqygJ15SZkR6D40uYTj7rTNunYZIGsyDzMbeAozgeKuy4XCrsAZMCd5zBU6gVjvWQ5LdZ/wCzRK/LnMoWLWdtZ2LayEk8o1/SpMOw15h1LqF5Soa/WPEa0dvezWy4bdE6GMg0M/U11iroQy2oQTm69Qf0oRtJbao7OMTuQvc7xi/U82426QXCkQADoP3p5mlzh11VxiFkLgdq32jqShQkEpbOkcxpTQ62FOIV1ZM+hEfU0tYS8Gb2yUdAHnjPmhX60XRDDEAdfx3LuflGfM0294rt7QBtltDaeQQAkeOnnQ79skOjv5TGuVUESPA11i3DbDzouHlEAI7wBgGdQTzmPrQK5vsIKuz7FR5dolKhHjmmfWiPaM45jlWnZxlRNAcxVpxv3UlKgNCAQZ5EHQ+VZhiHA1qq6WtnuN7FA0RnG5T4eGms0I4zxG5w5YbbXmacSS0s8h0PiNKOcKoVdWaFgSI7xIKhI3nUVax7FrFingyKK6zZtYyRrBLP3ZbJ2IzCfrQriThINILzcFKfeHT+Zpi/Z9MAqcAEjVCBI6EBUxHOid/gCkWroaSp6UHupglR5aetKjUFXG1s5jdldYU5GMTBXVguOEGQY19K2nBOJ8sGAZEfEb1ii7FxhxbbqChxMBSVaESJ28iKZ8ExSW8pOqdK19UCArr4hfgnp2s1Vn3o5Y2Ugb6nX40n3zkaA1ZfxAqSZOunyoO87WciktmepdRWuDLNre5SSemvjS3fvanxq+87Qa4ckmtTTrzPK/FbBtx7zZrDIlhEpJltPP8As9Kt4VZvFMohLcDKkqKiSZmTyHgNqE2WGrcabyOA9xPcIGug0kairmDYkUN/d5soJ7qjqnXUTzFZBGCfznn5SxJhxBKkJ7JfQ6pP+h9KuYDxGhyEOJyK211ST4H8jVt/iJB0XpOwVp9aHP2jKjmACT4bHzq2QRgidxLnEeE9m2pxOqQJLesEeHSvsEehpCx3kESBzgcv7QqqoPEEBRKCIgEH661YwO8K2yw6FBTZhMiDH4T8NPSgnBBA8ScxFaxEcvjt9N6le4jCExmPrSnbpEGiDFihRgpGvSRW36AzzFBUMw9hGIB0FQnfprptTAjGOzA09SFGY5TScjCkolSVLSdt/wBRVi3eUTqo0F6eciVevmPuG8UqJGigCfwCPnRpzGh2D2uhaXodTqk+OlZ9ZWwykkkx40wWwH2V0xs2vTltGvXejVUk85lfTCkQDhGVNrbmBJSD4/zrRdIUlroXJ0/in9apYGmbRj+6A+O9MFy2C8gcgkkelYN75cge5mpXV94yknFvsaA0lI0R3dQJIAGvSprnFWy0lsJlWm31+tLPFi5fSD5UZvTLwPRsR8as6DaGPZlxiEluLy5sp0QUj+fSs/40BS2ypOklcEHqkT9acbbEF6CdJpRL5cTbBUEB10f/AM0XQgq+R+sEz7yFjVw77SWbr7m6hOcJ1O2ZIAifSm5y2s2mypWQpjeRt51lb+BMrSqUxA0jSg7eEt5oMkDaTTd2irsbfkiPV321LsE25zDrDGbdHeB7OYUgglPLVJ3Ggq1wrwoqwCkofQppRnL2agR1/ERQDhjhtg2zKspCggAKSopVEn8Qg8qv4tghWgo+0XASd4c1/wAxBPzpEkZNYJxCmhpaxXiC0C1JdQAkAQoFQmdx3aEXHH7SwGrMd1O6lBYB8lZTPnQ/D8JDMJS46R0Uufyoqi3HnVDsQ4xmFSgPgkzHuKbhTl8+tcZiUzBke6Nj5VRt7goVI9aI8YD/AOQuPNP/AKpoSqvR1gNWufYTL3tVYSp6Jhj7aFCQapu3NUVGK4UqhjTgHiar/FnsXkczq5upqsrapeyFeOIEGmFXbMa21rDuaaqwt5tTAB+7cShKv3gMv4T+fKrmNOtMI7XUBG8SZEjQjnvQPCb1ag0CdE5QPhV3iAyyR1ifWK8+5/2gGU8QrdYe281mBBBGvrsoUEYt8igSNjlV4Tz8qJcEXBDEQDClASOQO3zrhg537gK1ACQPKDVnO0/gJGJWKQhClHQBR/kVBhFypoqcdCk5tyZ23Gp5jpXV4sm6YbPugKVHiIgnrRbFFlSFA7FM0sXCkcfVOE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4822" name="AutoShape 6" descr="data:image/jpeg;base64,/9j/4AAQSkZJRgABAQAAAQABAAD/2wCEAAkGBhMSERUUExQWFRUWFxoYGBcYGRYfHRkcFxwaGhoYHBgdGyYeGBokHBgYIC8gIycpLCwsFx4xNTAqNSYrLCkBCQoKDgwOGg8PGi8kHyAsLSwsKSwsLCwqLC8sLCwpKiwpKSwsKSksLCwsKSwsKSwsLCksLCwsLCwsLCkpKSwsLP/AABEIAKwA8AMBIgACEQEDEQH/xAAcAAACAwEBAQEAAAAAAAAAAAAFBgMEBwIBAAj/xABGEAABAwIEAwUFBQQIBgIDAAABAgMRAAQFEiExBkFREyJhcYEHMpGhsRQjQsHRFlJy8CRUYnOCkuHxFTNDU2OyJZM0RKL/xAAaAQACAwEBAAAAAAAAAAAAAAADBAECBQAG/8QALhEAAgIBBAECAwgDAQAAAAAAAQIAAxEEEiExQRNRBSIyFEJhcYGRobEVI8FS/9oADAMBAAIRAxEAPwAyG6XONuKjYobyJCluExOwSmJPnJAHrTZ2dZ17UWJurMdRHxcA/OvQau1kqJWZOnrDPgzSLfD1C1bUs5nOzQpwgaSqJCUievyqsHE/vJ8pE/DejtjdhVqlxOWVNpUDy2BA8RVT/ib8d9thfq4n6hdIafUXBeBmOX017uTiU+yr4IqY4oGkLW5ZoISFK7i0EkATAlKfrVHh7ieyvs3Y9p3EpK0wQUhWw3gnlpRzryvDriCXS7vpOZYyV7kqypTOaAp5I/tNLP0SdK8lkb3LSegcGTrpJIHyoo1qeQYM6dvEr9nQji9H9Buf7pf0ph7HwoNxi3Fhc/3K/pR7HBQ49oNVwwmNsAoS3y0n6U02yG1vtyQts94JJICVH97nE6jzNCrq6bUylJQQpIASobaBMz8aos3CkgxMjUeHWvFrlsnoz0aHkEzSsOtASoFKAS4AQCSMgAIT1MTt40Px+5+wuIywG1knL8SY8BI+NBeHcbWhwhRBRlKp5/h589gKv+1AAsW6yO+VZZJ2TBJ08THwodRdLe4e9VasgwovH0OI+776jshOqjPKBT1w/wALHIFPaEj3OngTzpF9jHD/AHXLlcKzEJbMagJnMeok6f4a1G0xOZHMGPKK0Wcs4c94xMcUAGVr3hNBSezUUq5TqPWs+vvZtfOvKzZSAAQc0JM8hzkePWtbQ5UqTXM5cYYzvTHYmN4dZP2y+xdaUArnyEcwdqv392S08hW4aWQr94ZT8607ELFLycqvQ8wetZJxdYKZW82syOzKknbcHWoNhQDH5fpBlSD+Ek4QH9Bt/wC6TRlKaEcHj+g2/wDdJo4lNVZprIOBPkoqZCK+QirKEUBrIbE8Q3U6Wa7aaq41b0LdIi7xTeOsW5WyEFcgDPMdeW+1E7JJW2lSgEqI1AMgHYgKgSNN4qlx5bj7IpJB1nUA6aHbTxphsGJbkdVfX/WrZ4lCccweq3qFTNGV2tVXWKpulgcwUGqXuLuHjcoSU+/butuJ8R+MfAT5gU2BqqbjqSh5QWkgSCQQdUokjQ6EV6+4hl2mearyDkQXwnaXDFmlm6yfdFWUoUT3NwDoPd1HlFTXtqopt5BJBKlD96GXBrO+pmPAUUeh1o9mpKgsQFAgp72k6b6GaWcWXcJWkreQCgK7rbDq5zpjeSAcsbnczSrkUphYwpLtkz2/z/8ADm2kgpU6ylsKUQAmW8xUdZMJSoxQ/gPhb7E7GZRU4wytYOwUS5mSIAlO2hqW2d7RtPaOltLSezyqDaFEKIClEd5I+7RCSDMqM7xVwOr7ZzIFZ+ybKTmbVmJcWAUlJ0mdQY1POkbLRYefEZRCg4he9cdCmm2sgUsKJUsKMBAGoSCJ1UBqRQXEuD7q5Tlfvu5IORtlKRKTIOqjqDRjC8fFwErSlOXsEupJO3aKykGBKfd1GvuijvZ0+hFgIY5ir5TkRNs/Z40mM7929EQFvKCQBsAlMaeE1BjFulFjiSUpypRnA3/7SFTJ31UdaeA3SvxKmcPxEjn23yQhJ+aTXOqrwv4/1IRiTyZmqrVp5pJaUAUtAlPUpT3o+Arrg3D0PXCkL90tqBPSedS4PhqU27K9ljvA6aHyPKN/Oj2FcLfa+1LCVMuQAopgoOboNCk+AkV5vrIE1sjEULTDW2XFduuUJSuchG0pCFc4kzprECiXF6xcsslEgfhzKneNzsOQo0zwbbWL7KXVquEuKCHElMRJ/EDrlBiSdI3rWeIeF7d62U2pCUjKcpAAywND6VfbuO4HqdYW4Ez72a3hbs8hEKQVDLzkE/X86aMEStKCVwHFqKlgGQCeQPOAAJ5xWS9q/h0BwZXEnSdjCkEKHVKgPQ05cPcQEoSVnUgT61ZWJPMq+AOJpNksEa1cSaVLbGkg7/SqjXEa135bn7sNSmNs4IzTz91SdPGrFwIILmPmYVnftesAbbthOZAKT4hQ/wBKcG7wxSr7SWy5Zkg6AKkf4TH51ZzxBNAPBw/oNv8A3SaMB8CaC8KK/oFv/dJqw45nBSkwrkD5fT9aXdskzYrX5RCLl5rA6T9Kst3BzJE7ihSO8Ygg5RoRsSSI8+7qPCiFpprqSO6PDr+XwoDNC4jDbIneiVu1QayuSYG5/Kj9sdqorZi9gxF32gXaGrZOdSUhaikZjEkp2HU+FFuG71p1shtxCyDJCVJPSdjtMj0pa9r+Aqu7dlCcsIcU6qSRolBBiOfeq77POH2bYmCC6ptKjH7pJ1PXWnARkAeYHGayx8RqdZoe+1Rh+htxQbflOJ1ZzBvY0tvcFti4QW3HGkLLzi2k5MiipKEqOqZEg+NPfYp/mKrOW6e1b/gcPL+xXoncN2JjKrDqCUWiGy20hKUpAJjYAJASPmoV1bNygr01Upfhl29O4BVp51tC3llaE5UhCZKZkAqPMc1jTwofxRdMi07Nt1J7WGQUqBhJEuKBG0ICjVDcBLCtiYB4dwBD7z9w4me01yxEFzXKQDqQ0loGeZPp1dYY2zeJS0kNlaGM2XcxcAAzy0NOPDWHAW6CoEKX94RtGfUJ9E5U+lLnFv3V6FpiRbpUAraUPAidZI+FLkjbDjO+K15xM5Z4t9mdUAy7BDgQgEZvdSdD3Qoq8ZVTfdY4lnKp1bYZJyqWo5cmhMk7EEwAIBk6bGvzzc8SuOXDj6kpUpxZWoKlWigUlGbfswDoOUJ3iiWJcfuXDTTbyB92tCsyCoSEbgpMgk76mPCqbmVsrC7VZcN3NW9oKrhkJurcrdaCFtPNJJOXMO66ANiDoT/rQk3al4ded8lKm7h0CNFIKjBB6GZ9RVm6ZFw2+067La1SFJgS2Tm31GaCI8eWtLeLWpTbKAWQ4wzuJKXErCkmD+6rIkkEmClNVNu5szlrAXEjNyENMg/iSn6CtH4Hv22bVbhI7oK1R4cj4xWNYhfH7oROVCfoKsYXxgpltxlSZQ5rmE5geniKQqBXJ8xsVg4jQ3i3229Sm6UQLsLa7mX7oESlKSoHaNZ3J5UWuOMn7U/Y33O2SgwlxI7y0JmQRqZGnpO9Zyi/CnULRoW1Zh4FOkxQjFsYW88XCozOh6fzr8akIW4licczQuNMRaurJt6AVdopsdY1n5gachSrhOOlmELB10k1Bw7iC2klxbanWUkkgbpUoDXyMelc8Q4xbuEFkKOhkKECVchz0irbTu2gZHvFGznGI223FCW+8ZMVdteKGldmptH3pzF1XnGVI8BB+NZc1dLUd/SrVtibqNRB15jb4VVqT7ywAHU3mx4sQQJMdZIpc4u4qDiVtJIICFEkdSk6elI6cSU4lOQlKj7/AEHl4UcxLh4MMFaCVAoOYnqRvQ2tOQrQZQlcjxDHC9xFlb6TDadPSrrjsd/URJ2mfQ6n460F4bustowQnMQ0JEjbrrt51dZKVqSYCVbgzIEaCdgfp01Fc4+YzZT6QJbdeV2wTOVSghI3yk5jKx1OX6Ci9me9lSkwiU8o1PMk7wPnS5bPZLkNkd5htwo3IUHSjLB33BBH9mj9hIXAgpSIKualn3jO0afE+FAt4EIgzGC1ZO207wflRu3XyoB9tSkSoxVhvFkBBXmGUbnpSgcjmUestIOPHz2Qj/tumekJGtVeD7snEXBy+xNfEOLB/Ks79pvtADoShpf4FiBMjNk97XTQHQilTg7Fbty6CUvuAlvISCZyjUDqdTNa1SNs3HiJMefTE/TGL42zbozPOJQCYEnc9ANyfKqdziCIzZhBEg+FYhxHxEh9wKU4s/ZgpKUkKBjZeYzmGo/1miuJe0ti3ADZ7c5UhKUkQARrK9YIgCBNAspdgMdwqBFzuPUcHfaOsgZG0H/HP5D+etW2OOIHauI1QMkJO5XqPL3D8RWVO4/O2GuerTh+eaqlxjdwXMybJeUoyqSpl0hRmZIzj61oj1yZm7a5riPaEgwFNFRmdBM6zp8qRPaRxbcXJaNsCltDbmeQlI+8gHc75RGnU9aAo4jvEpATZEEdLZz5d/TofyqO7xe9eSpBs3Ak6dy3cBO8Cc5gDw/3kC3PzTgKx0Z257Ub1aO664lR/cC8vPaVE9KtcG4y9c3RXfOrLRbLeZR/EkpUBEz1O1Vre4uEttJ+wvjsyD3bZWpTyJnUHWa9Ri9ylx5RsnCHchyqtlwClOUwM+mgHM1LBiMYllKg5zL6mWwFwhtRbZSSOzQM058w9yFDup0131oE3csuJKXX2sqUnskKbH3eZXeT7nkSeUVbRil4FpULV85Qod63UfeIMEkyQI01nU15YX1wykpVZuiVqUP6Lr3jJ1Meg5VAVgJJZT5nWD3qlA6lf3SxlbkZVpIKDBBCZiQcp25xX17i7rDDluoShxtYIJC9vxBwBMb7Ecq8Yxa4beWtFs+ErQhJH2fmgk7bfiNU+Ibt13vm3uEhKFAktZUieZjp1qdrZ5HEjcMdwhb4SFrkfuI0/wAIoNxHh5aWkkQFTHpU7fESwkZGlg5QCoRrAAqviGJOOoyllfnSyU2hskcQ3qKD3By74ZTlRB5qE8+v61SiTAo3Yu9m0U9i4VKXmJgRlCYCY8yT61820nX+jOjyimNjDOFMo1ghDC8aFozmyFwnSNh66UpviFHbedDI11+U0XdNwoZC0oInVIG8dTyocvCXpMNKjyrqqWXJI5MHkZzDfD/DxccKHVdnBR0mF5gDO24Hxpp/YJIaLqnkqaB7xSnvQDCiJMaflSebp4QQ0oKhAPQ5DII8Zg+ld4dilw2lxBDuRySUiIkmTE7b8qBbp7mOR+2IQsmOIxYvaNMShrXIQJO60uCQfAgiNKZ7Z3tbF0K5Nq/9TWbP4g4syppZ0SB5J5eO9TftG+lKgELCSkgz4iKC2ksJU46ket2PeOvDtvNlbwDJQJMnptRO0t8zY5ZZSmBpEkEKTzHUbdIikjAncYLKBb261t5QEENSIEwQecz8hVxWH8QFOX7K8ASSYaHMknXpJoradyTzHV1SAAYhVtavtiW091xTKQVQTAQuSoHaOh110MEUy3mKt2zYzEwNBsT6/KsyTwjjYACba6ASgoEJ1CSZKZ3iapuezfFlb2dwfNJNWfS78ZMqms2ZwO4b4w47bcBSwXM3OScvj+KQekUoMcS3SG1NpfWEK94Tv4ydQfKrb3AmIIMKtHknoU1F+xl9/Vnf8tMV6cKuAIpZqC7ZJgx25UuM5Ko5nf1O5q3guOOWrhW2EkkQQsEj5EVY/Y2+/qzv+Wvf2Mvv6s7/AJaKayRgiDD4OQZw7jS3Sv3GgsHNBV3p1MyTJny3oYtwqJJ5mf8ATwor+xl9/Vnf8tSI4GxA7Wrp/wANRsI8SS+ezP0L2LUbqn1qDsatKQlKSSdtwPlVa5vUpSogTl8RvHntrWmL0XszF9J26E7S30ohZW6wqYH+LahGB4oHGkLXAUYzAEaHnoaXuJL5+5ugllxbSUSgCRCj+9A3iD8aWv1qKu4Q9Ojdm2niOmO8RfZxlVkzKByp1AJHIn8Ouk0PRiyHGu2EhIGsSSCOXOT5UhYvZuk5nocaCU95a1HuqMqMT3RoBvyqbDMdQwEsBKIdVlBQrMIAKp1Jy+R125UinxEDoeI43w/juM17x04yDkt7hZA1JbUAI56jai6OIHXJzNLW0EznlsAmJhIJzH4UhcWY1cpQ0pLq0ZitKoI70pSU+B0zRHjQT9sL0jKHQkAaZUpE6RrvNctz2neDx+kk6dVG3Az+s2m1Zt3mkOIKgFCRJPPkQedAeP7JCcPuiFf9FemvTrUvCrwUyBrpqNI0VCtPjXHHAT/w683/AOQuPhTyW7kzmJtXtsxiY5aW3cT/AAj6VOLY0SsLL7pH8CfpVkWXhTqngQx7ghDFWEN0Q+xV99jqGnCD1MVyWjRFTEVwhqaGG5xLEcQaWTXBtqNfY68+xUYShgI29Q3Vv3Ffwn6UxfYKr39jDS/4VfSubozh3NK9nl8BhtqJghpPL+Zo2vi5KHEskytWoSASfltSjwQwf+H2pj/pJpXxW4Wb3urIPbZZHgcsTWPqHFSBh5jWnr9VyD4mtDHSDE5deZj61faxJZ1AzD0/WlC74deR7l26UnrB2oW9wveKUD9qGXoRE/4gJobPYOdkutdZ43R9vuzWAXBMekfCgN1bt7oJ8j+tK7+GYgwMyStaZ1yqSuJ3OU6x6VawbiXOoNvgJVMBQ0BPQg+6flRKNYoOHyv59Qd+kYjKEH+4U7KuwoijDVmiO8lXnUblmQJyepJn4Vo+sp4iPpsIMatFLOiSfKiNrg8QXDA/dnU13auED3gK8dulTrFDexjwIREA5MzmyxU95JzZgMwQ6s9/KRAzaiPSdarYzxWtgFTRPa7EaFKQrUpJIgnTTp60JTgDjDQQ0A4c0qUCApMiIEnUHQ+lBsXW8BkCFCIkBBOvnH8zXnlw57zPQmoLzjEIp41u3UqQpUoUMpCAlJVP4QoCRMxP0oxwa92b3ZBGUEheWPcIkKE8gZB9DSZgS1pdSVIVlBEykj4mKvYzjag9KVlBUYURG3OZmNqIa8jYvUExH1GaiLcrKm1gFEKA1Tt5cuVLOLcDy2oISnPICVwJISZKTO3PXxrPcNunnnOzLpSTPe7x2/hOo8aJY7htxbNIcLpcSokEjMnKdIkEyQddfCgLpWrbAbmW3Kwz4jvfszbpQ62MyYKUmCc2ozaGJgnnQxGHQR9yf8gHpvWf/tE7ly5jA21NOPAuEKuQt19K1NiAnvqTmOpJ0MkRHxogRqEJaQFS18KYzW+JONpDaFlklOpOUBOXSOYGlQcRYldqsnwXkLR2SgSAk5hGveA38qI2dmhkFIZSPWeW8kTVXie7JsrgZQB2StoO48qVr1DB8KfMPboVI3HsCB7PF20ttjeEJkjbbqats4ohXIj4VfwOxcUy3Fsz/wAtOqkpM6cwnWiiOGFaFxTTY3ypQlIMxy1J228TW6LbZlbEi+MTRrodN5ER+vpUTd7mWYCijSIQ5vrp7tObODstgZhJJkFSYJ0iEpSM0DfYVXx3Fm2Ek5QpSknI0mCpQB1IGaEgFQ70nkK43WztiRaUtOoUlwePZuR8QmqrDjiEmG82up1258qbjaOm1bKyhC3lwAEEBIXOQHvFUzGs8+VRN3rrjaHUlMahSVJSClQlC0KKdMyTIkyJHrQzdZnMuK1ivcXq8kgZTB5aHpqalsL8ZEhehggqyrVBA0kJEn0o7ZOrCVtZc+pUElCO1Tm3OVZh1Gu7aj0qxaMoeBCVMlQ3HZBC0ztLaoUD51IvsHUqa0i9Y3zcZXFnMCRmLbnejnonTy3ri4KPsrh7TvZFwChzoRoYimG54dWtRzfZ/MsEH4hR18YqhiHCAQ044kAqQ2shQcc07pBhMmNJ0qwutMjYohvgV+MOtR/4k0tXDQViRGkduk/+qj85pZw/Hrm2trfK6pKCidQIgcteWvKpLR+7fX2wStOZWbOYGvVIiQANNN6VvsV1A9jGaKWQlvcdeZspcmvQsVma3bzT750kCOnzj5mu7W5vNSXHUk6H8XqNIFXGuSK/Zbf/ACZpv2jWsexzG0qv7lK3VpQF5U5Ep0MCfwz7086rXXHTkqQbl4gEiQMuo9J30pZuMUaUSS0pSlGSVE6k6z729WdxYPpk1oVPJxHfg7jpWdHbXKpGUKDizqdQQBz3A0pzxD2j2rYhbhzQYEK16HUDSaxFjEkJIIZSFAyCEjlz97erL2OpcMuIKoEAkIofzqeOv0h9qt3/ANjyn2lvqPdXb7SYZfVGvXNTrgXGDF0MqFkrA7wyOJEjeMyRWMIxFIQotgpUB3h3QSkmO6QNSOhpowmyfZIW0pwE66pHMdCKg3lCC2cfpLegCMKOYYRilvoO0bBj95MT8SRUqMSZG7jPosfrWZowFnnm+NRt8OtmJUoSJECaR+z14+o/tG21dgIGzuai9f2y0FCltlKhBAWkSD60tXvB9k4nuvhCx/5kqB8wdRSseGmv+4v/ACj9a8PDjP76/gmroqJ9LmQ1lj91yU8HmJC2j5Oo/WvBwkrq1/8Aa1P/ALV4rhpkEAlwTG+Xn6VVXgjYQTmIgH/Smlfd038ROxhWQGTkwha8GKVH3jCf4nW9PMAk/KmOw4VQ2B/8hl8EOJgeUmk7CcCS4UlSV5SApUdOZFN1t7MrZ1rO06tROwMCR0iNDQbXUHDP/EItu3kL/MMW9shv/wDfzeBW3/vXmPYi2LF9BebcUW1Ad5M6jYRvS+fZ/bh0IKl+4VHUfpXR9ntslGZS3BMkajQeOm9JlqAwJb+IU6t9uNvcfcM40skWzQcvWk5W0Aob97RIkFREz5VVT7QrMoLiXm2WxznPcL8kmSnzUfQb1nN5wgyhCFZlyokESOkipuG+C2Li5s2lKWEvrcSsgiRkQVCNOoFayahHwB5mbHvEuPLJlAIcbccWdEJUVhP9t9warifcBy8hO9JFk00/epdusRQsKP3ij3ZQNcoIMJBMCEgaTFOWMeyDD2kyg3ChqMxUkJ09JNLL/s7tk/idMbx/tTPpnGZUOCcCPPFvHFlkZ7G5aUUvskhKtkhacx05BM/CgiOLbVrEHk/aG1W9wA4FAylDgELB07uYAeo8aWTwA1mCcykztmUB8jXyvZ61MJWomYIOhSfEazpzFCbaDgmNJRcwyqnEZsQx+y903DTrZ1ELhSD1SoaoVruDVO+4rtkBPbut3zM91YUE3TM+IKSoeKSD1nelpfB7LThSsOKy+8AdvUCmjAOB8EuVBBeuGVnYLUnKfJUR6GKsF9oFjg4IxCKOKW0Jz2uItOoInsLpWVQ8A7lkeSwfOol+02zfYdQv7pwtrAHImCNFJlJpKx/gZLeJXNqyVFtkognUwtCVa+pNfI9nyyRoY89aC91dZwxjtOguuT1FHH5w7hd1YO2dui4daJQ2BlU4oFJ5iBtRVjiOxToH0gDQfeqOngDS3e+z1ltGY9sSeWlLF/gAQMwzRsQdxSSim443GO41Nab9owPM1EcVWE//AJCf8xr5XE1h/WEei1f71kBsh1NRuWoAJo32FPcxb/IWewmlOXeEKUpSy3mUZJJUZ+E15nwqQUlrUH/qlJHyFKN3hdqEhSc47oMEg6xr860jDfYXbpt0runXO0WMxSgpAQN4kgknqalaAemMn1nOPkHMCG6wsaSnz7SfzrtN3hUEfdkEAHvnWOuoNLXEHBjbJUG1KOWZzRqOvwo7wd7NWrxkrKXQE7u5khBPQaST6VRq0H3jLlrR2gllu4weRCLfXmSYHoTv6UVY4hsUCUvMAn+0frE0kcXcDi1UAgKKYnNIPlpGlWbLhWxebBbU72nNskSDz0jaqmpCPmJlke7PCgRixPhxhq1U5rnSJBnc+W1VOHsCS4oKcCihICQBzI39BVji22KCkBcoWqCk+EGQfjpXnCWNKUlSSkjKojNGmpJ3rHDWfZtwOczQVKzfgjoQijA7ZD6Ve8kgwhWveEVbxfCGQtDxQlOSTp8ioDeK9urVKfvAAVRvzHkeVRLefKEKLcI3VmIlIjpNZ+9yQd34dx0VqIO4vdQptBKe9mTBAOmuuvSKQlOS3/FmPokR+daFxJiyfsyxzIMba/7UkWOEOOo7sDK2VKJ5TJ+NbXw9ttOW45mPra99446EZMCtUi2tXdiAAfEKER8QKZmrTsXULb7qHDCkjYL3BA5A6z4gUHsGM2DJIlJS2nXx3BFOVvbpct0q5wCrTZQM6UDUlgWJ9yMf1MavkxTxxot36J2eaMdAQdR86IX2FKdQpKU5tI3IA8zUnELoXeMN6bZ/LL0+VMTTRFss7HKT8aXLfS2PENYPEydWBlzKQFd4LKNSM3ZxKh5k6UQt3IuMPyJyFKnfBX/K2I2n9a0G+YCQxAAiUjTaU/6Uk8ZMlu6s1iRK3NiAcwRGhOg3rR0+p3XLx+MCE9RtnvxD+Le0RBaDLbKlqyZQQdSQegkgCNz1pXuroKUFKfWytWpbPe35QNAKrXzYMdqtxpSTAWQNRM5ZTorTx0qjjOCghBaeKwTrMSnoSR+HlWm9hsOCZ6GrSpphurXP4y9ieGphBTcEeK9ZPXTUD9Kkcsnu0QhL6S4Ez+LvSdCCAZHjyobi+GEIQpsSU6KKVFSSOZjkRUL+LQlvIo+9qOavEHpVAMxixxWecjH7RuQ++ic4yrQIOpMydJSNSPGh2JMPNqWQyFMmNgkxpqTGog86C2uO5lKQsuBGoHekiSZ15CrOGKdS+Qkq7OcoClgZp5A7n1rlBQ5kF0vXA855xDfsyY7a9vcx3DOqv4Vc/QCnNdskRyEkzWfcK3HY316k6f8AK005A+nOnq7xZKmAIg6maU1zKWI8wWgpsWpcdZI/Ymd4gELSB0mk/iTC09mowNRRVGJAazpA1+NAOJscCmiAdqzqN24cRlk2ggciIBFQ3B7p8q4LpqN46GvUjqeSPZhF23UkCdQQIO/KtowXjxd40AG3CtIAUAkkT/ENKyVvKtTLRMBxbaSRyBIBI8a/QTzqGLXJbpSgITCQNB4edAZdw9psVnBAAziY/wAX3pSSkoUkqkSpJA18SNa0H2f8VsJsGWUx3RlWDAIVzPr1pO4lUXN1FUj8Q0mrHs34ETdtG6eWpKASlCEEgqI94kjlOgFKhFK4Bh7tp5slzjdTYWtSFAgjvJmQY+kVY9mlu01ZdqEpLjpJKz72We6kHkI5Dmao8ZcLs6pAUjuzmLizJ6ZdRSPhOM3FqooSqUfuE6eaTy8qgUsq4B5lDncOOIdxV6b1Da1hSRKtOhgQdd9TTdcqYSzACUiJAEb1kI7UGe1QDETFTG+f/rCT00n8qXu+GlwoDY2xWr4kqsWI7MdUm6lCnWyGplRkbdSOQOlM4v0vjK3Ejfy8fOstbvMRd7ofWoHqT9IonbcHYuUktAfwpME+kCaWf4b6n3gCPaNf5VB2DDvtDcQ1bJbCAlRMCANABrHSqWAYklph9CtygxPOW9NfjSPiN1cJWUvEhxBhSVgyD4zXF9fvJKgpSTO8DqJ/Onq9BtqFRPnMSbX5sNmOxibNhSG0YLbFUALS2CepUoDWmvDGwbcx4/nWa4zc58EsmU6koSpX+Hb5x8KcOD7sMYYkOGChKgZ1MyfnWTqa8hmzzuPEEhUYH4RHwXGRdYwojVKGlpHoRJrTS4TaKCdyI8pETpWQWlwi0u0XKE6EFKwOYVzHjMVpPs+4pRcF1GoKFbK0JCtQY85FHuXlXVcqAOILlwR595NxGom1tlA6lxA0Me8CN/MilH2oWCnE2TYUEqUt3vGYkISdTvyiabOM1BDaEbBLzavIZhSz7TBnVYpS4ls9o53zJCe4JJA15VOlty6DHGSf4kGrad2eYjXd0+ygt3LaigxEnuyNiFjSaiw9CymAtEK5qEkeCSJP0ptt+Cr+SGb1tyRqlDalJI6kFJTQvFOCrllQU4plgj/xKSkx6ZfSttmrxwY3XqrNw9QZ/IwYla0KU2lYBBieRjl6yK7vnQ4Ahw5HGyMsRMHceR0oDiHatOqlUgmc+UgKnUxI8a6QlbisxdSD1IPLapCDuGfW71KkZkt4MiwN1zruc07ECnLhXgzELk6DskqIOdYGg8BGY/EUGsb24bhTbluFbZuyBV/mIJ+FG2OOsUbHduGf/qH6Vclce8SFlqk7OBBfEajZYvcokqALaVHrLaTPzpoauc1vnOoM5T+flWbYziLtxcvuvqCnVZSpQEAwkAQOWgFbHa4aksobCdEpA+AikNZWCQw7M3PhGpbYa36B/uJVveqS5KwCPIDb6ijL1tbPAnuIIGhkfzNVsQwhAUdjrrQS4skA7UqoG6bLUjO5TwfECYvh6ZOQj0oG5sRTXeWGmZOo5jpS7eIACq06HJ4nnvimnUf7F/WdMW6jBEyIgzqOhHjWj4XxDeXHcDSlwO8Uxl+JIA8qTbTAXZbHbIR2kAFQMCRIkx6eZpy+w4mwyG0vsBsdG/rpNdZbWwwTEqtTXUMrnMC8S3FylQQtlTU7FUR8QSJpu9mXFiGmfsrhylJOQ8lA/mOlLhsL55vIq5aUk9UHXxmN/GoEcH3iRq+1H8JIPy0oTGnZt3SRq1Y5eaHj6kKBUojKOvTnWS4g2Hn1Kb0QnTNr9NyfD9at3uF3g7q3UQdAoAx6GNKuNcL3oCVIea7vupymAfhz61FXp1nJfOZF2sz9Hcz1bhJ1olZJSSJMDypltuGmTyUfpVh3hNI1aUUHx1B/SitepGJkEg9Gd4JjSWtAQB4JM0+YFxWMwnSf52k1l7lk6FBMA+IVAHnpIpq4c4YJUCtY05JEfFZMn4UDAU5i1mR2YY9pz9q40065lLwURmESpEbHTUDTyNYupElXroa3u+4CtLpQ7SSoaApUdjy2pT4x9irjDS37VztEpBUptQhQA3IVsrygU1U2eZapwOJFgdgp21tkp1hCVHyFEBZqC3CUqygJ15SZkR6D40uYTj7rTNunYZIGsyDzMbeAozgeKuy4XCrsAZMCd5zBU6gVjvWQ5LdZ/wCzRK/LnMoWLWdtZ2LayEk8o1/SpMOw15h1LqF5Soa/WPEa0dvezWy4bdE6GMg0M/U11iroQy2oQTm69Qf0oRtJbao7OMTuQvc7xi/U82426QXCkQADoP3p5mlzh11VxiFkLgdq32jqShQkEpbOkcxpTQ62FOIV1ZM+hEfU0tYS8Gb2yUdAHnjPmhX60XRDDEAdfx3LuflGfM0294rt7QBtltDaeQQAkeOnnQ79skOjv5TGuVUESPA11i3DbDzouHlEAI7wBgGdQTzmPrQK5vsIKuz7FR5dolKhHjmmfWiPaM45jlWnZxlRNAcxVpxv3UlKgNCAQZ5EHQ+VZhiHA1qq6WtnuN7FA0RnG5T4eGms0I4zxG5w5YbbXmacSS0s8h0PiNKOcKoVdWaFgSI7xIKhI3nUVax7FrFingyKK6zZtYyRrBLP3ZbJ2IzCfrQriThINILzcFKfeHT+Zpi/Z9MAqcAEjVCBI6EBUxHOid/gCkWroaSp6UHupglR5aetKjUFXG1s5jdldYU5GMTBXVguOEGQY19K2nBOJ8sGAZEfEb1ii7FxhxbbqChxMBSVaESJ28iKZ8ExSW8pOqdK19UCArr4hfgnp2s1Vn3o5Y2Ugb6nX40n3zkaA1ZfxAqSZOunyoO87WciktmepdRWuDLNre5SSemvjS3fvanxq+87Qa4ckmtTTrzPK/FbBtx7zZrDIlhEpJltPP8As9Kt4VZvFMohLcDKkqKiSZmTyHgNqE2WGrcabyOA9xPcIGug0kairmDYkUN/d5soJ7qjqnXUTzFZBGCfznn5SxJhxBKkJ7JfQ6pP+h9KuYDxGhyEOJyK211ST4H8jVt/iJB0XpOwVp9aHP2jKjmACT4bHzq2QRgidxLnEeE9m2pxOqQJLesEeHSvsEehpCx3kESBzgcv7QqqoPEEBRKCIgEH661YwO8K2yw6FBTZhMiDH4T8NPSgnBBA8ScxFaxEcvjt9N6le4jCExmPrSnbpEGiDFihRgpGvSRW36AzzFBUMw9hGIB0FQnfprptTAjGOzA09SFGY5TScjCkolSVLSdt/wBRVi3eUTqo0F6eciVevmPuG8UqJGigCfwCPnRpzGh2D2uhaXodTqk+OlZ9ZWwykkkx40wWwH2V0xs2vTltGvXejVUk85lfTCkQDhGVNrbmBJSD4/zrRdIUlroXJ0/in9apYGmbRj+6A+O9MFy2C8gcgkkelYN75cge5mpXV94yknFvsaA0lI0R3dQJIAGvSprnFWy0lsJlWm31+tLPFi5fSD5UZvTLwPRsR8as6DaGPZlxiEluLy5sp0QUj+fSs/40BS2ypOklcEHqkT9acbbEF6CdJpRL5cTbBUEB10f/AM0XQgq+R+sEz7yFjVw77SWbr7m6hOcJ1O2ZIAifSm5y2s2mypWQpjeRt51lb+BMrSqUxA0jSg7eEt5oMkDaTTd2irsbfkiPV321LsE25zDrDGbdHeB7OYUgglPLVJ3Ggq1wrwoqwCkofQppRnL2agR1/ERQDhjhtg2zKspCggAKSopVEn8Qg8qv4tghWgo+0XASd4c1/wAxBPzpEkZNYJxCmhpaxXiC0C1JdQAkAQoFQmdx3aEXHH7SwGrMd1O6lBYB8lZTPnQ/D8JDMJS46R0Uufyoqi3HnVDsQ4xmFSgPgkzHuKbhTl8+tcZiUzBke6Nj5VRt7goVI9aI8YD/AOQuPNP/AKpoSqvR1gNWufYTL3tVYSp6Jhj7aFCQapu3NUVGK4UqhjTgHiar/FnsXkczq5upqsrapeyFeOIEGmFXbMa21rDuaaqwt5tTAB+7cShKv3gMv4T+fKrmNOtMI7XUBG8SZEjQjnvQPCb1ag0CdE5QPhV3iAyyR1ifWK8+5/2gGU8QrdYe281mBBBGvrsoUEYt8igSNjlV4Tz8qJcEXBDEQDClASOQO3zrhg537gK1ACQPKDVnO0/gJGJWKQhClHQBR/kVBhFypoqcdCk5tyZ23Gp5jpXV4sm6YbPugKVHiIgnrRbFFlSFA7FM0sXCkcfVOE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aphicFrame>
        <p:nvGraphicFramePr>
          <p:cNvPr id="14" name="13 Diagrama"/>
          <p:cNvGraphicFramePr/>
          <p:nvPr/>
        </p:nvGraphicFramePr>
        <p:xfrm>
          <a:off x="755576" y="1772816"/>
          <a:ext cx="777686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2751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“ESTUDIO DE FACTIBILIDAD PARA LA CREACIÓN DE UN CENTRO DE FISIOTERAPIA Y REHABILITACIÓN EN LA PARROQUIA DE AMAGUAÑA”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CAPÍTULO IV ESTUDIO FINANCIERO</a:t>
            </a:r>
            <a:endParaRPr lang="es-ES" dirty="0"/>
          </a:p>
        </p:txBody>
      </p:sp>
      <p:pic>
        <p:nvPicPr>
          <p:cNvPr id="8" name="7 Marcador de posición de imagen" descr="http://blog.codeconutrilife.com/wp-content/uploads/2011/10/rehabilitacion.jpg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515" b="951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8306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171400"/>
            <a:ext cx="6912768" cy="1371600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INVERSIONES DEL PROYECTO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9684862"/>
              </p:ext>
            </p:extLst>
          </p:nvPr>
        </p:nvGraphicFramePr>
        <p:xfrm>
          <a:off x="395536" y="1412776"/>
          <a:ext cx="8352928" cy="528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464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3 Imagen" descr="Image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280920" cy="62646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4 Rectángulo"/>
          <p:cNvSpPr/>
          <p:nvPr/>
        </p:nvSpPr>
        <p:spPr>
          <a:xfrm>
            <a:off x="1115616" y="764704"/>
            <a:ext cx="2720617" cy="52322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s-EC" sz="2800" b="1" dirty="0"/>
              <a:t>Situación legal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116301" y="1916832"/>
            <a:ext cx="6984091" cy="52322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s-EC" sz="2800" b="1" dirty="0"/>
              <a:t>Asentamientos Parroquia de Amaguaña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077563" y="3068960"/>
            <a:ext cx="2342309" cy="52322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s-EC" sz="2800" b="1" dirty="0"/>
              <a:t>Localización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086341" y="4201924"/>
            <a:ext cx="1901483" cy="52322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s-EC" sz="2800" b="1" dirty="0"/>
              <a:t>Población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088267" y="5354052"/>
            <a:ext cx="2043573" cy="52322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s-EC" sz="2800" b="1" dirty="0"/>
              <a:t>Transporte</a:t>
            </a:r>
          </a:p>
        </p:txBody>
      </p:sp>
    </p:spTree>
    <p:extLst>
      <p:ext uri="{BB962C8B-B14F-4D97-AF65-F5344CB8AC3E}">
        <p14:creationId xmlns:p14="http://schemas.microsoft.com/office/powerpoint/2010/main" xmlns="" val="31224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Elipse"/>
          <p:cNvSpPr/>
          <p:nvPr/>
        </p:nvSpPr>
        <p:spPr>
          <a:xfrm>
            <a:off x="5652120" y="2289099"/>
            <a:ext cx="1308065" cy="4122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Elipse"/>
          <p:cNvSpPr/>
          <p:nvPr/>
        </p:nvSpPr>
        <p:spPr>
          <a:xfrm>
            <a:off x="2771800" y="4437112"/>
            <a:ext cx="1008112" cy="43204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85800"/>
            <a:ext cx="5791200" cy="750912"/>
          </a:xfrm>
        </p:spPr>
        <p:txBody>
          <a:bodyPr>
            <a:normAutofit/>
          </a:bodyPr>
          <a:lstStyle/>
          <a:p>
            <a:r>
              <a:rPr lang="es-EC" sz="2800" dirty="0" smtClean="0">
                <a:solidFill>
                  <a:schemeClr val="tx1"/>
                </a:solidFill>
              </a:rPr>
              <a:t>ACTIVOS FIJOS</a:t>
            </a:r>
            <a:endParaRPr lang="es-EC" sz="2800" dirty="0">
              <a:solidFill>
                <a:schemeClr val="tx1"/>
              </a:solidFill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139293"/>
              </p:ext>
            </p:extLst>
          </p:nvPr>
        </p:nvGraphicFramePr>
        <p:xfrm>
          <a:off x="2915816" y="899552"/>
          <a:ext cx="5256584" cy="1737360"/>
        </p:xfrm>
        <a:graphic>
          <a:graphicData uri="http://schemas.openxmlformats.org/drawingml/2006/table">
            <a:tbl>
              <a:tblPr firstRow="1" firstCol="1" bandRow="1"/>
              <a:tblGrid>
                <a:gridCol w="2568364"/>
                <a:gridCol w="1660875"/>
                <a:gridCol w="1027345"/>
              </a:tblGrid>
              <a:tr h="2300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ACTIVOS FIJOS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00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Equipos de Computación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2.830,00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13,68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Equipos de Oficina y audio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790,54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3,82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Muebles y enseres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3279,90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15,86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Maquinaria y Equipo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13785,78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66,64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6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 Activos Fijos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20.686,22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>
          <a:xfrm>
            <a:off x="251520" y="2309346"/>
            <a:ext cx="5791200" cy="9036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dirty="0" smtClean="0">
                <a:solidFill>
                  <a:schemeClr val="tx1"/>
                </a:solidFill>
              </a:rPr>
              <a:t>ACTIVOS DIFERIDOS</a:t>
            </a:r>
            <a:endParaRPr lang="es-EC" sz="2800" dirty="0">
              <a:solidFill>
                <a:schemeClr val="tx1"/>
              </a:solidFill>
            </a:endParaRPr>
          </a:p>
        </p:txBody>
      </p:sp>
      <p:graphicFrame>
        <p:nvGraphicFramePr>
          <p:cNvPr id="9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31184119"/>
              </p:ext>
            </p:extLst>
          </p:nvPr>
        </p:nvGraphicFramePr>
        <p:xfrm>
          <a:off x="395536" y="3356992"/>
          <a:ext cx="3312368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2361008"/>
                <a:gridCol w="951360"/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Descripción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Valor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Gastos de legalización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Gasto estudio de factibilidad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800,00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Gastos de instalación y adecuación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584,00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1455,00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25381178"/>
              </p:ext>
            </p:extLst>
          </p:nvPr>
        </p:nvGraphicFramePr>
        <p:xfrm>
          <a:off x="3995936" y="3377520"/>
          <a:ext cx="4872355" cy="3291840"/>
        </p:xfrm>
        <a:graphic>
          <a:graphicData uri="http://schemas.openxmlformats.org/drawingml/2006/table">
            <a:tbl>
              <a:tblPr firstRow="1" firstCol="1" bandRow="1"/>
              <a:tblGrid>
                <a:gridCol w="1605280"/>
                <a:gridCol w="699135"/>
                <a:gridCol w="572135"/>
                <a:gridCol w="1074420"/>
                <a:gridCol w="921385"/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Descripción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Cantidad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Unidad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Valor Unitario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Valor Total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0025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Gastos de instalación y adecuación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584,00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Rotulación de exteriores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Unidad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Pintura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300,00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Puertas de aluminio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Unidad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134,00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Gastos de legalización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Patente Municipal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Permiso de funcionamiento cuerpo de bomberos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Permiso Sanitario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655,00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2 Flecha izquierda">
            <a:hlinkClick r:id="rId2" action="ppaction://hlinksldjump"/>
          </p:cNvPr>
          <p:cNvSpPr/>
          <p:nvPr/>
        </p:nvSpPr>
        <p:spPr>
          <a:xfrm>
            <a:off x="395536" y="5805264"/>
            <a:ext cx="576064" cy="360040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66150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5791200" cy="822920"/>
          </a:xfrm>
        </p:spPr>
        <p:txBody>
          <a:bodyPr>
            <a:normAutofit/>
          </a:bodyPr>
          <a:lstStyle/>
          <a:p>
            <a:r>
              <a:rPr lang="es-EC" dirty="0" smtClean="0">
                <a:solidFill>
                  <a:schemeClr val="tx1"/>
                </a:solidFill>
              </a:rPr>
              <a:t>CAPITAL DE TRABAJO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>
            <a:off x="7164288" y="5985284"/>
            <a:ext cx="1080120" cy="43204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Flecha izquierda">
            <a:hlinkClick r:id="rId2" action="ppaction://hlinksldjump"/>
          </p:cNvPr>
          <p:cNvSpPr/>
          <p:nvPr/>
        </p:nvSpPr>
        <p:spPr>
          <a:xfrm>
            <a:off x="395536" y="5805264"/>
            <a:ext cx="576064" cy="360040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91017537"/>
              </p:ext>
            </p:extLst>
          </p:nvPr>
        </p:nvGraphicFramePr>
        <p:xfrm>
          <a:off x="2281870" y="1268760"/>
          <a:ext cx="5890530" cy="5120640"/>
        </p:xfrm>
        <a:graphic>
          <a:graphicData uri="http://schemas.openxmlformats.org/drawingml/2006/table">
            <a:tbl>
              <a:tblPr firstRow="1" firstCol="1" bandRow="1"/>
              <a:tblGrid>
                <a:gridCol w="2417552"/>
                <a:gridCol w="827652"/>
                <a:gridCol w="811112"/>
                <a:gridCol w="977245"/>
                <a:gridCol w="856969"/>
              </a:tblGrid>
              <a:tr h="5466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Capital de Trabajo requerido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Cantidad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Unidad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Valor Unitario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Valor Total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733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Sueldo Administrador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meses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333,17 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666,34 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6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Sueldo Asistente administrativa contable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meses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323,06 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646,12 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Sueldo Fisioterapeuta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meses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326,91 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653,82 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6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Sueldo Auxiliar de rehabilitación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meses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322,77 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645,54 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Servicios Básicos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meses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80,00 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160,00 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Materiales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meses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920,85 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Gasto Publicidad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meses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609,40 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Útiles de oficina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meses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70,00 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140,00 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Útiles de limpieza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meses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50,00 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100,00 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48">
                <a:tc gridSpan="4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Subtotal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4.542,07 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48"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Imprevistos 10%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454,21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48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 Capital de Trabajo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4.996,28 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2" marR="442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40178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171400"/>
            <a:ext cx="6912768" cy="1371600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GASTOS DEL PROYECTO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83557203"/>
              </p:ext>
            </p:extLst>
          </p:nvPr>
        </p:nvGraphicFramePr>
        <p:xfrm>
          <a:off x="395536" y="1412776"/>
          <a:ext cx="8352928" cy="528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5274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Elipse"/>
          <p:cNvSpPr/>
          <p:nvPr/>
        </p:nvSpPr>
        <p:spPr>
          <a:xfrm>
            <a:off x="8176000" y="5301208"/>
            <a:ext cx="792088" cy="2880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Elipse"/>
          <p:cNvSpPr/>
          <p:nvPr/>
        </p:nvSpPr>
        <p:spPr>
          <a:xfrm>
            <a:off x="3275856" y="2924944"/>
            <a:ext cx="792088" cy="2880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-315416"/>
            <a:ext cx="7499176" cy="1371600"/>
          </a:xfrm>
        </p:spPr>
        <p:txBody>
          <a:bodyPr>
            <a:normAutofit/>
          </a:bodyPr>
          <a:lstStyle/>
          <a:p>
            <a:r>
              <a:rPr lang="es-EC" dirty="0" smtClean="0">
                <a:solidFill>
                  <a:schemeClr val="tx1"/>
                </a:solidFill>
              </a:rPr>
              <a:t>GASTOS ADMINISTRATIVOS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35796249"/>
              </p:ext>
            </p:extLst>
          </p:nvPr>
        </p:nvGraphicFramePr>
        <p:xfrm>
          <a:off x="323528" y="1567056"/>
          <a:ext cx="3850640" cy="1645920"/>
        </p:xfrm>
        <a:graphic>
          <a:graphicData uri="http://schemas.openxmlformats.org/drawingml/2006/table">
            <a:tbl>
              <a:tblPr firstRow="1" firstCol="1" bandRow="1"/>
              <a:tblGrid>
                <a:gridCol w="2060575"/>
                <a:gridCol w="899795"/>
                <a:gridCol w="890270"/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Servicios básicos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Mensual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Anual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Luz Eléctrica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360,00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Agua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120,00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Teléfono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120,00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Internet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360,00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 Servicios básicos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960,00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9 Elipse"/>
          <p:cNvSpPr/>
          <p:nvPr/>
        </p:nvSpPr>
        <p:spPr>
          <a:xfrm>
            <a:off x="7740352" y="2348880"/>
            <a:ext cx="792088" cy="2880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5275507"/>
              </p:ext>
            </p:extLst>
          </p:nvPr>
        </p:nvGraphicFramePr>
        <p:xfrm>
          <a:off x="4644008" y="1556792"/>
          <a:ext cx="4073525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1822450"/>
                <a:gridCol w="1170305"/>
                <a:gridCol w="1080770"/>
              </a:tblGrid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Rubros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Valor Mensual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Valor Anual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Útiles de oficina en general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Útiles de limpieza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 Suministro y Mat. de Oficina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1440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8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8632825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78970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Elipse"/>
          <p:cNvSpPr/>
          <p:nvPr/>
        </p:nvSpPr>
        <p:spPr>
          <a:xfrm>
            <a:off x="7380312" y="4725144"/>
            <a:ext cx="792088" cy="2880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65735017"/>
              </p:ext>
            </p:extLst>
          </p:nvPr>
        </p:nvGraphicFramePr>
        <p:xfrm>
          <a:off x="1547664" y="1484784"/>
          <a:ext cx="6624737" cy="3520440"/>
        </p:xfrm>
        <a:graphic>
          <a:graphicData uri="http://schemas.openxmlformats.org/drawingml/2006/table">
            <a:tbl>
              <a:tblPr firstRow="1" firstCol="1" bandRow="1"/>
              <a:tblGrid>
                <a:gridCol w="1966565"/>
                <a:gridCol w="907820"/>
                <a:gridCol w="1196775"/>
                <a:gridCol w="864591"/>
                <a:gridCol w="945741"/>
                <a:gridCol w="743245"/>
              </a:tblGrid>
              <a:tr h="6022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Depreciaciones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Valor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Depreciación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Vita útil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Mensual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Anual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022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Depreciación Muebles y Enseres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3.279,90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27,33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327,99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2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Depreciación Equipos de Oficina y audio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790,54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6,59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79,05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2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Depreciación Equipos de Computación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2.830,00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33%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78,60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943,24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2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Depreciación Maquinaria y Equipo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13.785,78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114,88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1.378,58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24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 Depreciaciones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227,41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2.728,86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323528" y="-315416"/>
            <a:ext cx="7499176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600" b="0" i="0" u="none" strike="noStrike" kern="1200" cap="all" spc="-6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GASTOS ADMINISTRATIVOS</a:t>
            </a:r>
            <a:endParaRPr kumimoji="0" lang="es-EC" sz="3600" b="0" i="0" u="none" strike="noStrike" kern="1200" cap="all" spc="-6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962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315416"/>
            <a:ext cx="5791200" cy="1371600"/>
          </a:xfrm>
        </p:spPr>
        <p:txBody>
          <a:bodyPr>
            <a:normAutofit/>
          </a:bodyPr>
          <a:lstStyle/>
          <a:p>
            <a:r>
              <a:rPr lang="es-EC" dirty="0" smtClean="0">
                <a:solidFill>
                  <a:schemeClr val="tx1"/>
                </a:solidFill>
              </a:rPr>
              <a:t>GASTOS DE VENTAS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>
            <a:off x="6012160" y="4437112"/>
            <a:ext cx="936104" cy="2880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26860289"/>
              </p:ext>
            </p:extLst>
          </p:nvPr>
        </p:nvGraphicFramePr>
        <p:xfrm>
          <a:off x="1475656" y="1484784"/>
          <a:ext cx="5760639" cy="3291840"/>
        </p:xfrm>
        <a:graphic>
          <a:graphicData uri="http://schemas.openxmlformats.org/drawingml/2006/table">
            <a:tbl>
              <a:tblPr firstRow="1" firstCol="1" bandRow="1"/>
              <a:tblGrid>
                <a:gridCol w="3118272"/>
                <a:gridCol w="1194740"/>
                <a:gridCol w="1447627"/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Descripción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Valor Total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Publicidad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554,00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Tarjetas de presentación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45,00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Volantes p 1/4 Bond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9,00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Página Web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500,00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Subtotal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554,00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Imprevistos 10%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55,40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 Gasto de Ventas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609,40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28262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531440"/>
            <a:ext cx="7787208" cy="1371600"/>
          </a:xfrm>
        </p:spPr>
        <p:txBody>
          <a:bodyPr>
            <a:normAutofit/>
          </a:bodyPr>
          <a:lstStyle/>
          <a:p>
            <a:r>
              <a:rPr lang="es-EC" dirty="0" smtClean="0">
                <a:solidFill>
                  <a:schemeClr val="tx1"/>
                </a:solidFill>
              </a:rPr>
              <a:t>GASTOS FINANCIEROS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3131840" y="5517232"/>
            <a:ext cx="1152128" cy="2880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632848" cy="4752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11282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7499176" cy="720080"/>
          </a:xfrm>
        </p:spPr>
        <p:txBody>
          <a:bodyPr>
            <a:normAutofit/>
          </a:bodyPr>
          <a:lstStyle/>
          <a:p>
            <a:r>
              <a:rPr lang="es-EC" sz="2800" dirty="0" smtClean="0">
                <a:solidFill>
                  <a:schemeClr val="tx1"/>
                </a:solidFill>
              </a:rPr>
              <a:t>FIJACIÓN DEL PRECIO</a:t>
            </a:r>
            <a:endParaRPr lang="es-EC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89734396"/>
              </p:ext>
            </p:extLst>
          </p:nvPr>
        </p:nvGraphicFramePr>
        <p:xfrm>
          <a:off x="323528" y="764704"/>
          <a:ext cx="7620000" cy="15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459751"/>
              </p:ext>
            </p:extLst>
          </p:nvPr>
        </p:nvGraphicFramePr>
        <p:xfrm>
          <a:off x="787152" y="2708920"/>
          <a:ext cx="3352800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2552700"/>
                <a:gridCol w="800100"/>
              </a:tblGrid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 (utilidad)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Q (cantidad pacientes)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2959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 Gastos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31346,69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3048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Gastos Administrativos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25774,82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3048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Gasto de ventas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609,40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3048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Gastos Financieros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4962,47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1524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 (precio)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10,59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1524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Precio de venta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12,71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8 Rectángulo"/>
              <p:cNvSpPr/>
              <p:nvPr/>
            </p:nvSpPr>
            <p:spPr>
              <a:xfrm>
                <a:off x="4355976" y="2852936"/>
                <a:ext cx="4572000" cy="255178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C">
                          <a:latin typeface="Cambria Math"/>
                        </a:rPr>
                        <m:t>P</m:t>
                      </m:r>
                      <m:r>
                        <a:rPr lang="es-EC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>
                              <a:latin typeface="Cambria Math"/>
                            </a:rPr>
                            <m:t>31346.69</m:t>
                          </m:r>
                        </m:num>
                        <m:den>
                          <m:r>
                            <a:rPr lang="es-EC">
                              <a:latin typeface="Cambria Math"/>
                            </a:rPr>
                            <m:t>2959</m:t>
                          </m:r>
                        </m:den>
                      </m:f>
                    </m:oMath>
                  </m:oMathPara>
                </a14:m>
                <a:endParaRPr lang="es-EC" dirty="0"/>
              </a:p>
              <a:p>
                <a:pPr algn="ctr"/>
                <a:r>
                  <a:rPr lang="es-EC" b="1" dirty="0"/>
                  <a:t> </a:t>
                </a:r>
                <a:endParaRPr lang="es-EC" dirty="0"/>
              </a:p>
              <a:p>
                <a:pPr algn="ctr"/>
                <a:r>
                  <a:rPr lang="es-EC" dirty="0"/>
                  <a:t>P= 10.59</a:t>
                </a:r>
              </a:p>
              <a:p>
                <a:pPr algn="ctr"/>
                <a:r>
                  <a:rPr lang="es-EC" dirty="0"/>
                  <a:t> </a:t>
                </a:r>
              </a:p>
              <a:p>
                <a:pPr algn="ctr"/>
                <a:r>
                  <a:rPr lang="es-EC" dirty="0"/>
                  <a:t>P=  10.59 x 1.20</a:t>
                </a:r>
              </a:p>
              <a:p>
                <a:pPr algn="ctr"/>
                <a:r>
                  <a:rPr lang="es-EC" dirty="0"/>
                  <a:t> </a:t>
                </a:r>
                <a:endParaRPr lang="es-EC" dirty="0" smtClean="0"/>
              </a:p>
              <a:p>
                <a:pPr algn="ctr"/>
                <a:endParaRPr lang="es-EC" dirty="0" smtClean="0"/>
              </a:p>
              <a:p>
                <a:pPr algn="ctr"/>
                <a:r>
                  <a:rPr lang="es-EC" b="1" dirty="0" smtClean="0"/>
                  <a:t>P</a:t>
                </a:r>
                <a:r>
                  <a:rPr lang="es-EC" b="1" dirty="0"/>
                  <a:t>= </a:t>
                </a:r>
                <a:r>
                  <a:rPr lang="es-EC" b="1" dirty="0" smtClean="0"/>
                  <a:t> $ 12.71</a:t>
                </a:r>
                <a:endParaRPr lang="es-EC" dirty="0"/>
              </a:p>
            </p:txBody>
          </p:sp>
        </mc:Choice>
        <mc:Fallback>
          <p:sp>
            <p:nvSpPr>
              <p:cNvPr id="9" name="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852936"/>
                <a:ext cx="4572000" cy="2551789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b="-286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8942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6851104" cy="720080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INGRESOS DEL PROYECTO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3563888" y="980728"/>
            <a:ext cx="18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I= P * Q</a:t>
            </a:r>
            <a:endParaRPr kumimoji="0" lang="es-E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3520117"/>
              </p:ext>
            </p:extLst>
          </p:nvPr>
        </p:nvGraphicFramePr>
        <p:xfrm>
          <a:off x="899592" y="2132856"/>
          <a:ext cx="7488832" cy="3044888"/>
        </p:xfrm>
        <a:graphic>
          <a:graphicData uri="http://schemas.openxmlformats.org/drawingml/2006/table">
            <a:tbl>
              <a:tblPr firstRow="1" firstCol="1" bandRow="1"/>
              <a:tblGrid>
                <a:gridCol w="2731172"/>
                <a:gridCol w="932492"/>
                <a:gridCol w="969042"/>
                <a:gridCol w="969042"/>
                <a:gridCol w="943542"/>
                <a:gridCol w="943542"/>
              </a:tblGrid>
              <a:tr h="33284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Concepto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Años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284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28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Demanda insatisfecha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22760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23737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24744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25783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26854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8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de atención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13%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0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Número de personas atendidos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2959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3086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3217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3352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3491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8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Costos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12,71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12,71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12,71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12,71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12,71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0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Ingresos totales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37.616,03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39.230,75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40.895,04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42.612,22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44.382,29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5236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99176" cy="1371600"/>
          </a:xfrm>
        </p:spPr>
        <p:txBody>
          <a:bodyPr>
            <a:normAutofit/>
          </a:bodyPr>
          <a:lstStyle/>
          <a:p>
            <a:r>
              <a:rPr lang="es-EC" sz="2800" dirty="0" smtClean="0">
                <a:solidFill>
                  <a:schemeClr val="tx1"/>
                </a:solidFill>
              </a:rPr>
              <a:t>PUNTO DE EQUILIBRIO</a:t>
            </a:r>
            <a:br>
              <a:rPr lang="es-EC" sz="2800" dirty="0" smtClean="0">
                <a:solidFill>
                  <a:schemeClr val="tx1"/>
                </a:solidFill>
              </a:rPr>
            </a:br>
            <a:endParaRPr lang="es-EC" sz="2800" dirty="0">
              <a:solidFill>
                <a:schemeClr val="tx1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3 Rectángulo"/>
              <p:cNvSpPr/>
              <p:nvPr/>
            </p:nvSpPr>
            <p:spPr>
              <a:xfrm>
                <a:off x="2274346" y="2348880"/>
                <a:ext cx="6258094" cy="612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0" smtClean="0">
                          <a:latin typeface="Cambria Math"/>
                        </a:rPr>
                        <m:t>𝐏𝐄</m:t>
                      </m:r>
                      <m:r>
                        <a:rPr lang="es-ES" b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s-EC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b="1" i="1">
                              <a:latin typeface="Cambria Math"/>
                            </a:rPr>
                            <m:t>𝐂𝐎𝐒𝐓𝐎</m:t>
                          </m:r>
                          <m:r>
                            <a:rPr lang="es-ES" b="1">
                              <a:latin typeface="Cambria Math"/>
                            </a:rPr>
                            <m:t> </m:t>
                          </m:r>
                          <m:r>
                            <a:rPr lang="es-ES" b="1" i="1">
                              <a:latin typeface="Cambria Math"/>
                            </a:rPr>
                            <m:t>𝐅𝐈𝐉𝐎</m:t>
                          </m:r>
                        </m:num>
                        <m:den>
                          <m:r>
                            <a:rPr lang="es-ES" b="1" i="1">
                              <a:latin typeface="Cambria Math"/>
                            </a:rPr>
                            <m:t>𝐏𝐑𝐄𝐂𝐈𝐎</m:t>
                          </m:r>
                          <m:r>
                            <a:rPr lang="es-ES" b="1" i="1">
                              <a:latin typeface="Cambria Math"/>
                            </a:rPr>
                            <m:t>−</m:t>
                          </m:r>
                          <m:r>
                            <a:rPr lang="es-ES" b="1" i="1">
                              <a:latin typeface="Cambria Math"/>
                            </a:rPr>
                            <m:t>𝐂𝐎𝐒𝐓𝐎</m:t>
                          </m:r>
                          <m:r>
                            <a:rPr lang="es-ES" b="1">
                              <a:latin typeface="Cambria Math"/>
                            </a:rPr>
                            <m:t> </m:t>
                          </m:r>
                          <m:r>
                            <a:rPr lang="es-ES" b="1" i="1">
                              <a:latin typeface="Cambria Math"/>
                            </a:rPr>
                            <m:t>𝐕𝐀𝐑𝐈𝐀𝐁𝐋𝐄</m:t>
                          </m:r>
                          <m:r>
                            <a:rPr lang="es-ES" b="1">
                              <a:latin typeface="Cambria Math"/>
                            </a:rPr>
                            <m:t> </m:t>
                          </m:r>
                          <m:r>
                            <a:rPr lang="es-ES" b="1" i="1">
                              <a:latin typeface="Cambria Math"/>
                            </a:rPr>
                            <m:t>𝐔𝐍𝐈𝐓𝐀𝐑𝐈𝐎</m:t>
                          </m:r>
                        </m:den>
                      </m:f>
                      <m:r>
                        <a:rPr lang="es-ES" b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346" y="2348880"/>
                <a:ext cx="6258094" cy="61279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5 Rectángulo"/>
              <p:cNvSpPr/>
              <p:nvPr/>
            </p:nvSpPr>
            <p:spPr>
              <a:xfrm>
                <a:off x="2736304" y="3501008"/>
                <a:ext cx="4572000" cy="11667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>
                          <a:latin typeface="Cambria Math"/>
                        </a:rPr>
                        <m:t>𝐏𝐄</m:t>
                      </m:r>
                      <m:r>
                        <a:rPr lang="es-ES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b="1">
                              <a:latin typeface="Cambria Math"/>
                            </a:rPr>
                            <m:t>31346.69</m:t>
                          </m:r>
                        </m:num>
                        <m:den>
                          <m:r>
                            <a:rPr lang="es-ES" b="1">
                              <a:latin typeface="Cambria Math"/>
                            </a:rPr>
                            <m:t>12.71−1.73</m:t>
                          </m:r>
                        </m:den>
                      </m:f>
                    </m:oMath>
                  </m:oMathPara>
                </a14:m>
                <a:endParaRPr lang="es-EC" b="1" dirty="0">
                  <a:latin typeface="Cambria Math"/>
                </a:endParaRPr>
              </a:p>
              <a:p>
                <a:pPr algn="ctr"/>
                <a:r>
                  <a:rPr lang="es-ES" b="1" dirty="0">
                    <a:latin typeface="Cambria Math"/>
                  </a:rPr>
                  <a:t> </a:t>
                </a:r>
                <a:endParaRPr lang="es-EC" b="1" dirty="0">
                  <a:latin typeface="Cambria Math"/>
                </a:endParaRPr>
              </a:p>
              <a:p>
                <a:pPr algn="ctr"/>
                <a:r>
                  <a:rPr lang="es-ES" b="1" dirty="0">
                    <a:latin typeface="Cambria Math"/>
                  </a:rPr>
                  <a:t>PE = 2854 </a:t>
                </a:r>
                <a:endParaRPr lang="es-EC" b="1" dirty="0">
                  <a:latin typeface="Cambria Math"/>
                </a:endParaRPr>
              </a:p>
            </p:txBody>
          </p:sp>
        </mc:Choice>
        <mc:Fallback>
          <p:sp>
            <p:nvSpPr>
              <p:cNvPr id="6" name="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304" y="3501008"/>
                <a:ext cx="4572000" cy="11667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677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5300878"/>
              </p:ext>
            </p:extLst>
          </p:nvPr>
        </p:nvGraphicFramePr>
        <p:xfrm>
          <a:off x="323528" y="2259278"/>
          <a:ext cx="1656184" cy="1121664"/>
        </p:xfrm>
        <a:graphic>
          <a:graphicData uri="http://schemas.openxmlformats.org/drawingml/2006/table">
            <a:tbl>
              <a:tblPr firstRow="1" firstCol="1" bandRow="1"/>
              <a:tblGrid>
                <a:gridCol w="616025"/>
                <a:gridCol w="1040159"/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CV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5.123,42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Cvu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1,73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CF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31346,69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12,71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6537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75240" cy="831622"/>
          </a:xfrm>
        </p:spPr>
        <p:txBody>
          <a:bodyPr>
            <a:normAutofit/>
          </a:bodyPr>
          <a:lstStyle/>
          <a:p>
            <a:r>
              <a:rPr lang="es-EC" dirty="0" smtClean="0">
                <a:solidFill>
                  <a:schemeClr val="tx1"/>
                </a:solidFill>
              </a:rPr>
              <a:t>Fisioterapia 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03812481"/>
              </p:ext>
            </p:extLst>
          </p:nvPr>
        </p:nvGraphicFramePr>
        <p:xfrm>
          <a:off x="1691680" y="980728"/>
          <a:ext cx="6385520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0276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987824" y="6525344"/>
            <a:ext cx="5904656" cy="2160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99176" cy="543590"/>
          </a:xfrm>
        </p:spPr>
        <p:txBody>
          <a:bodyPr>
            <a:normAutofit/>
          </a:bodyPr>
          <a:lstStyle/>
          <a:p>
            <a:r>
              <a:rPr lang="es-EC" sz="2800" dirty="0" smtClean="0">
                <a:solidFill>
                  <a:schemeClr val="tx1"/>
                </a:solidFill>
              </a:rPr>
              <a:t>FLUJO DE CAJA DEL PROYECTO</a:t>
            </a:r>
            <a:endParaRPr lang="es-EC" sz="2800" dirty="0">
              <a:solidFill>
                <a:schemeClr val="tx1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4194657" y="3933056"/>
            <a:ext cx="4824536" cy="28803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" name="5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7"/>
            <a:ext cx="8640961" cy="60486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0481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1393304" y="-531440"/>
            <a:ext cx="6779096" cy="1371600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ESTADO DE RESULTADOS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3131840" y="5589240"/>
            <a:ext cx="5472608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136904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148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7249350" y="4546053"/>
            <a:ext cx="936104" cy="2880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105272" y="737320"/>
            <a:ext cx="2098576" cy="531440"/>
          </a:xfrm>
        </p:spPr>
        <p:txBody>
          <a:bodyPr>
            <a:normAutofit/>
          </a:bodyPr>
          <a:lstStyle/>
          <a:p>
            <a:pPr algn="ctr"/>
            <a:r>
              <a:rPr lang="es-EC" sz="2800" dirty="0" smtClean="0">
                <a:solidFill>
                  <a:schemeClr val="tx1"/>
                </a:solidFill>
              </a:rPr>
              <a:t>TMAR</a:t>
            </a:r>
            <a:endParaRPr lang="es-EC" sz="2800" dirty="0">
              <a:solidFill>
                <a:schemeClr val="tx1"/>
              </a:solidFill>
            </a:endParaRP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588902" y="1239143"/>
            <a:ext cx="26869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TMAR 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in + f +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tp</a:t>
            </a:r>
            <a:endParaRPr kumimoji="0" lang="es-E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948561" y="1723455"/>
            <a:ext cx="290335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TMAR= 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3.48% + 6.98%+4.53%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TMAR= 14.99%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857800" y="809328"/>
            <a:ext cx="2098576" cy="531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dirty="0" smtClean="0">
                <a:solidFill>
                  <a:schemeClr val="tx1"/>
                </a:solidFill>
              </a:rPr>
              <a:t>van</a:t>
            </a:r>
            <a:endParaRPr lang="es-EC" sz="2800" dirty="0">
              <a:solidFill>
                <a:schemeClr val="tx1"/>
              </a:solidFill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1105272" y="4625752"/>
            <a:ext cx="2098576" cy="531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dirty="0" smtClean="0">
                <a:solidFill>
                  <a:schemeClr val="tx1"/>
                </a:solidFill>
              </a:rPr>
              <a:t>TIR</a:t>
            </a:r>
            <a:endParaRPr lang="es-EC" sz="2800" dirty="0">
              <a:solidFill>
                <a:schemeClr val="tx1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3229409" y="4180438"/>
            <a:ext cx="936104" cy="2880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0568" y="2636912"/>
            <a:ext cx="531812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3197" y="1597442"/>
            <a:ext cx="5318125" cy="3631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21 Rectángulo"/>
          <p:cNvSpPr/>
          <p:nvPr/>
        </p:nvSpPr>
        <p:spPr>
          <a:xfrm>
            <a:off x="5373501" y="5003884"/>
            <a:ext cx="3302955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s-ES" b="1" dirty="0" smtClean="0"/>
              <a:t> 10,498,11 &gt; 0 → SE ACEPTA</a:t>
            </a:r>
            <a:endParaRPr lang="es-EC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9 Rectángulo"/>
              <p:cNvSpPr/>
              <p:nvPr/>
            </p:nvSpPr>
            <p:spPr>
              <a:xfrm>
                <a:off x="611560" y="5378613"/>
                <a:ext cx="4463530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>
                          <a:latin typeface="Cambria Math"/>
                        </a:rPr>
                        <m:t>𝐓𝐈𝐑</m:t>
                      </m:r>
                      <m:r>
                        <a:rPr lang="es-ES" b="1">
                          <a:latin typeface="Cambria Math"/>
                        </a:rPr>
                        <m:t>=</m:t>
                      </m:r>
                      <m:r>
                        <a:rPr lang="es-ES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EC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/>
                            </a:rPr>
                            <m:t>𝑇</m:t>
                          </m:r>
                          <m:r>
                            <a:rPr lang="es-ES" i="1">
                              <a:latin typeface="Cambria Math"/>
                            </a:rPr>
                            <m:t>1+</m:t>
                          </m:r>
                          <m:d>
                            <m:d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2−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d>
                            <m:d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ES" i="1">
                                      <a:latin typeface="Cambria Math"/>
                                    </a:rPr>
                                    <m:t>𝑉𝐴𝑁</m:t>
                                  </m:r>
                                  <m:r>
                                    <a:rPr lang="es-ES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ES" i="1">
                                      <a:latin typeface="Cambria Math"/>
                                    </a:rPr>
                                    <m:t>𝑉𝐴𝑁</m:t>
                                  </m:r>
                                  <m:r>
                                    <a:rPr lang="es-ES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s-ES" i="1">
                                      <a:latin typeface="Cambria Math"/>
                                    </a:rPr>
                                    <m:t>𝑉𝐴𝑁</m:t>
                                  </m:r>
                                  <m:r>
                                    <a:rPr lang="es-ES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s-EC" dirty="0"/>
              </a:p>
            </p:txBody>
          </p:sp>
        </mc:Choice>
        <mc:Fallback>
          <p:sp>
            <p:nvSpPr>
              <p:cNvPr id="10" name="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378613"/>
                <a:ext cx="4463530" cy="71468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11 Rectángulo"/>
          <p:cNvSpPr/>
          <p:nvPr/>
        </p:nvSpPr>
        <p:spPr>
          <a:xfrm>
            <a:off x="960853" y="6228020"/>
            <a:ext cx="3204660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s-ES" b="1" dirty="0"/>
              <a:t> </a:t>
            </a:r>
            <a:r>
              <a:rPr lang="es-ES" b="1" dirty="0" smtClean="0"/>
              <a:t>39% </a:t>
            </a:r>
            <a:r>
              <a:rPr lang="es-ES" b="1" dirty="0"/>
              <a:t>&gt; </a:t>
            </a:r>
            <a:r>
              <a:rPr lang="es-ES" b="1" dirty="0" smtClean="0"/>
              <a:t>13,62 </a:t>
            </a:r>
            <a:r>
              <a:rPr lang="es-ES" b="1" dirty="0"/>
              <a:t>→ SE ACEPTA</a:t>
            </a:r>
            <a:endParaRPr lang="es-EC" b="1" dirty="0"/>
          </a:p>
        </p:txBody>
      </p:sp>
      <p:sp>
        <p:nvSpPr>
          <p:cNvPr id="24" name="10 Título"/>
          <p:cNvSpPr txBox="1">
            <a:spLocks/>
          </p:cNvSpPr>
          <p:nvPr/>
        </p:nvSpPr>
        <p:spPr>
          <a:xfrm>
            <a:off x="971600" y="-171400"/>
            <a:ext cx="7067128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smtClean="0">
                <a:solidFill>
                  <a:schemeClr val="tx1"/>
                </a:solidFill>
              </a:rPr>
              <a:t>EVALUACIÓN DEL PROYECTO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4645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 txBox="1">
            <a:spLocks/>
          </p:cNvSpPr>
          <p:nvPr/>
        </p:nvSpPr>
        <p:spPr>
          <a:xfrm>
            <a:off x="1259632" y="3185592"/>
            <a:ext cx="2098576" cy="531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dirty="0" smtClean="0">
                <a:solidFill>
                  <a:schemeClr val="tx1"/>
                </a:solidFill>
              </a:rPr>
              <a:t>R b/c</a:t>
            </a:r>
            <a:endParaRPr lang="es-EC" sz="2800" dirty="0">
              <a:solidFill>
                <a:schemeClr val="tx1"/>
              </a:solidFill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5508104" y="3185592"/>
            <a:ext cx="2098576" cy="531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dirty="0">
                <a:solidFill>
                  <a:schemeClr val="tx1"/>
                </a:solidFill>
              </a:rPr>
              <a:t>p</a:t>
            </a:r>
            <a:r>
              <a:rPr lang="es-EC" sz="2800" dirty="0" smtClean="0">
                <a:solidFill>
                  <a:schemeClr val="tx1"/>
                </a:solidFill>
              </a:rPr>
              <a:t> r/k</a:t>
            </a:r>
            <a:endParaRPr lang="es-EC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14 Rectángulo"/>
              <p:cNvSpPr/>
              <p:nvPr/>
            </p:nvSpPr>
            <p:spPr>
              <a:xfrm>
                <a:off x="-32289" y="4455664"/>
                <a:ext cx="4572000" cy="142160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>
                          <a:latin typeface="Cambria Math"/>
                        </a:rPr>
                        <m:t> </m:t>
                      </m:r>
                      <m:r>
                        <a:rPr lang="es-ES" b="1" i="1">
                          <a:latin typeface="Cambria Math"/>
                        </a:rPr>
                        <m:t>𝐑</m:t>
                      </m:r>
                      <m:f>
                        <m:fPr>
                          <m:ctrlPr>
                            <a:rPr lang="es-EC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b="1" i="1">
                              <a:latin typeface="Cambria Math"/>
                            </a:rPr>
                            <m:t>𝐛</m:t>
                          </m:r>
                        </m:num>
                        <m:den>
                          <m:r>
                            <a:rPr lang="es-ES" b="1" i="1">
                              <a:latin typeface="Cambria Math"/>
                            </a:rPr>
                            <m:t>𝐜</m:t>
                          </m:r>
                        </m:den>
                      </m:f>
                      <m:r>
                        <a:rPr lang="es-E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/>
                            </a:rPr>
                            <m:t>22.635.61</m:t>
                          </m:r>
                        </m:num>
                        <m:den>
                          <m:r>
                            <a:rPr lang="es-ES">
                              <a:latin typeface="Cambria Math"/>
                            </a:rPr>
                            <m:t>12137.50</m:t>
                          </m:r>
                        </m:den>
                      </m:f>
                    </m:oMath>
                  </m:oMathPara>
                </a14:m>
                <a:endParaRPr lang="es-EC" dirty="0"/>
              </a:p>
              <a:p>
                <a:r>
                  <a:rPr lang="es-ES" b="1" dirty="0"/>
                  <a:t> </a:t>
                </a:r>
                <a:endParaRPr lang="es-EC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>
                          <a:latin typeface="Cambria Math"/>
                        </a:rPr>
                        <m:t>   </m:t>
                      </m:r>
                      <m:r>
                        <a:rPr lang="es-ES" b="1" i="1">
                          <a:latin typeface="Cambria Math"/>
                        </a:rPr>
                        <m:t>𝐑</m:t>
                      </m:r>
                      <m:f>
                        <m:fPr>
                          <m:ctrlPr>
                            <a:rPr lang="es-EC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b="1" i="1">
                              <a:latin typeface="Cambria Math"/>
                            </a:rPr>
                            <m:t>𝐛</m:t>
                          </m:r>
                        </m:num>
                        <m:den>
                          <m:r>
                            <a:rPr lang="es-ES" b="1" i="1">
                              <a:latin typeface="Cambria Math"/>
                            </a:rPr>
                            <m:t>𝐜</m:t>
                          </m:r>
                        </m:den>
                      </m:f>
                      <m:r>
                        <a:rPr lang="es-ES" b="1" i="1">
                          <a:latin typeface="Cambria Math"/>
                        </a:rPr>
                        <m:t>=</m:t>
                      </m:r>
                      <m:r>
                        <a:rPr lang="es-ES">
                          <a:latin typeface="Cambria Math"/>
                        </a:rPr>
                        <m:t>1.86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>
          <p:sp>
            <p:nvSpPr>
              <p:cNvPr id="15" name="1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289" y="4455664"/>
                <a:ext cx="4572000" cy="142160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16 Rectángulo"/>
              <p:cNvSpPr/>
              <p:nvPr/>
            </p:nvSpPr>
            <p:spPr>
              <a:xfrm>
                <a:off x="4343400" y="3861048"/>
                <a:ext cx="4572000" cy="173752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1" i="1">
                          <a:latin typeface="Cambria Math"/>
                        </a:rPr>
                        <m:t>𝐏</m:t>
                      </m:r>
                      <m:f>
                        <m:fPr>
                          <m:ctrlPr>
                            <a:rPr lang="es-EC" sz="1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1400" b="1" i="1">
                              <a:latin typeface="Cambria Math"/>
                            </a:rPr>
                            <m:t>𝐑</m:t>
                          </m:r>
                        </m:num>
                        <m:den>
                          <m:r>
                            <a:rPr lang="es-ES" sz="1400" b="1" i="1">
                              <a:latin typeface="Cambria Math"/>
                            </a:rPr>
                            <m:t>𝐊</m:t>
                          </m:r>
                        </m:den>
                      </m:f>
                      <m:r>
                        <a:rPr lang="es-ES" sz="1400">
                          <a:latin typeface="Cambria Math"/>
                        </a:rPr>
                        <m:t>=3</m:t>
                      </m:r>
                      <m:r>
                        <a:rPr lang="es-ES" sz="1400" i="1">
                          <a:latin typeface="Cambria Math"/>
                        </a:rPr>
                        <m:t>−</m:t>
                      </m:r>
                      <m:r>
                        <a:rPr lang="es-ES" sz="1400">
                          <a:latin typeface="Cambria Math"/>
                        </a:rPr>
                        <m:t>1+</m:t>
                      </m:r>
                      <m:d>
                        <m:dPr>
                          <m:begChr m:val="["/>
                          <m:endChr m:val="]"/>
                          <m:ctrlPr>
                            <a:rPr lang="es-EC" sz="1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C" sz="1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S" sz="1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ES" sz="1400">
                                  <a:latin typeface="Cambria Math"/>
                                </a:rPr>
                                <m:t>2.986.91</m:t>
                              </m:r>
                            </m:num>
                            <m:den>
                              <m:r>
                                <a:rPr lang="es-ES" sz="1400">
                                  <a:latin typeface="Cambria Math"/>
                                </a:rPr>
                                <m:t>6.000.73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EC" sz="1400" dirty="0"/>
              </a:p>
              <a:p>
                <a:r>
                  <a:rPr lang="es-ES" sz="1400" dirty="0"/>
                  <a:t> </a:t>
                </a:r>
                <a:endParaRPr lang="es-EC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1" i="1">
                          <a:latin typeface="Cambria Math"/>
                        </a:rPr>
                        <m:t>𝐏</m:t>
                      </m:r>
                      <m:f>
                        <m:fPr>
                          <m:ctrlPr>
                            <a:rPr lang="es-EC" sz="1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1400" b="1" i="1">
                              <a:latin typeface="Cambria Math"/>
                            </a:rPr>
                            <m:t>𝐑</m:t>
                          </m:r>
                        </m:num>
                        <m:den>
                          <m:r>
                            <a:rPr lang="es-ES" sz="1400" b="1" i="1">
                              <a:latin typeface="Cambria Math"/>
                            </a:rPr>
                            <m:t>𝐊</m:t>
                          </m:r>
                        </m:den>
                      </m:f>
                      <m:r>
                        <a:rPr lang="es-ES" sz="1400">
                          <a:latin typeface="Cambria Math"/>
                        </a:rPr>
                        <m:t>=2+0.50</m:t>
                      </m:r>
                    </m:oMath>
                  </m:oMathPara>
                </a14:m>
                <a:endParaRPr lang="es-EC" sz="1400" dirty="0"/>
              </a:p>
              <a:p>
                <a:r>
                  <a:rPr lang="es-EC" sz="1400" b="1" dirty="0"/>
                  <a:t> </a:t>
                </a:r>
                <a:endParaRPr lang="es-EC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1" i="1">
                          <a:latin typeface="Cambria Math"/>
                        </a:rPr>
                        <m:t>𝐏</m:t>
                      </m:r>
                      <m:f>
                        <m:fPr>
                          <m:ctrlPr>
                            <a:rPr lang="es-EC" sz="1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1400" b="1" i="1">
                              <a:latin typeface="Cambria Math"/>
                            </a:rPr>
                            <m:t>𝐑</m:t>
                          </m:r>
                        </m:num>
                        <m:den>
                          <m:r>
                            <a:rPr lang="es-ES" sz="1400" b="1" i="1">
                              <a:latin typeface="Cambria Math"/>
                            </a:rPr>
                            <m:t>𝐊</m:t>
                          </m:r>
                        </m:den>
                      </m:f>
                      <m:r>
                        <a:rPr lang="es-ES" sz="1400">
                          <a:latin typeface="Cambria Math"/>
                        </a:rPr>
                        <m:t>=2.50</m:t>
                      </m:r>
                    </m:oMath>
                  </m:oMathPara>
                </a14:m>
                <a:endParaRPr lang="es-EC" sz="1400" dirty="0"/>
              </a:p>
            </p:txBody>
          </p:sp>
        </mc:Choice>
        <mc:Fallback>
          <p:sp>
            <p:nvSpPr>
              <p:cNvPr id="17" name="1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861048"/>
                <a:ext cx="4572000" cy="173752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8978610"/>
              </p:ext>
            </p:extLst>
          </p:nvPr>
        </p:nvGraphicFramePr>
        <p:xfrm>
          <a:off x="6094874" y="5733256"/>
          <a:ext cx="1501462" cy="630936"/>
        </p:xfrm>
        <a:graphic>
          <a:graphicData uri="http://schemas.openxmlformats.org/drawingml/2006/table">
            <a:tbl>
              <a:tblPr firstRow="1" firstCol="1" bandRow="1"/>
              <a:tblGrid>
                <a:gridCol w="750731"/>
                <a:gridCol w="750731"/>
              </a:tblGrid>
              <a:tr h="189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AÑOS</a:t>
                      </a:r>
                      <a:endParaRPr lang="es-EC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MESES</a:t>
                      </a:r>
                      <a:endParaRPr lang="es-EC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DÍAS</a:t>
                      </a:r>
                      <a:endParaRPr lang="es-EC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6207039"/>
              </p:ext>
            </p:extLst>
          </p:nvPr>
        </p:nvGraphicFramePr>
        <p:xfrm>
          <a:off x="5276676" y="946408"/>
          <a:ext cx="2679700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762000"/>
                <a:gridCol w="901700"/>
                <a:gridCol w="1016000"/>
              </a:tblGrid>
              <a:tr h="4000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Periodo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Flujo de caja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Flujo acumulado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-12137,50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-12137,50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4105,64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-8031,86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5044,95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-2986,91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6000,73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3013,82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6973,11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9986,93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12950,41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22937,34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988012" y="5991671"/>
            <a:ext cx="2819939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s-ES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ES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1,86 </a:t>
            </a:r>
            <a:r>
              <a:rPr lang="es-ES" b="1" dirty="0">
                <a:latin typeface="Arial" pitchFamily="34" charset="0"/>
                <a:ea typeface="Calibri" pitchFamily="34" charset="0"/>
                <a:cs typeface="Arial" pitchFamily="34" charset="0"/>
              </a:rPr>
              <a:t>&gt; 1 </a:t>
            </a:r>
            <a:r>
              <a:rPr lang="es-ES" sz="2400" b="1" dirty="0">
                <a:latin typeface="Arial" pitchFamily="34" charset="0"/>
                <a:ea typeface="Calibri" pitchFamily="34" charset="0"/>
                <a:cs typeface="Arial" pitchFamily="34" charset="0"/>
              </a:rPr>
              <a:t>→</a:t>
            </a:r>
            <a:r>
              <a:rPr lang="es-ES" b="1" dirty="0">
                <a:latin typeface="Arial" pitchFamily="34" charset="0"/>
                <a:ea typeface="Calibri" pitchFamily="34" charset="0"/>
                <a:cs typeface="Arial" pitchFamily="34" charset="0"/>
              </a:rPr>
              <a:t> SE ACEPTA</a:t>
            </a:r>
            <a:endParaRPr lang="es-EC" dirty="0"/>
          </a:p>
        </p:txBody>
      </p:sp>
      <p:sp>
        <p:nvSpPr>
          <p:cNvPr id="23" name="10 Título"/>
          <p:cNvSpPr>
            <a:spLocks noGrp="1"/>
          </p:cNvSpPr>
          <p:nvPr>
            <p:ph type="title"/>
          </p:nvPr>
        </p:nvSpPr>
        <p:spPr>
          <a:xfrm>
            <a:off x="539552" y="44624"/>
            <a:ext cx="7067128" cy="720080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>
                <a:solidFill>
                  <a:schemeClr val="tx1"/>
                </a:solidFill>
              </a:rPr>
              <a:t>EVALUACIÓN DEL PROYECTO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661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539552" y="-531440"/>
            <a:ext cx="7067128" cy="1371600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>
                <a:solidFill>
                  <a:schemeClr val="tx1"/>
                </a:solidFill>
              </a:rPr>
              <a:t>Análisis de sensibilidad</a:t>
            </a:r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>
            <a:off x="4247964" y="4293096"/>
            <a:ext cx="864096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Elipse"/>
          <p:cNvSpPr/>
          <p:nvPr/>
        </p:nvSpPr>
        <p:spPr>
          <a:xfrm>
            <a:off x="6660232" y="2132856"/>
            <a:ext cx="792088" cy="36004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99288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3511830" y="5733256"/>
            <a:ext cx="2500330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NO ES SENSIBLE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xmlns="" val="337779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5924128"/>
            <a:ext cx="8153400" cy="4572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“ESTUDIO DE FACTIBILIDAD PARA LA CREACIÓN DE UN CENTRO DE FISIOTERAPIA Y REHABILITACIÓN EN LA PARROQUIA DE AMAGUAÑA”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CAPÍTULO V </a:t>
            </a:r>
            <a:br>
              <a:rPr lang="es-ES" dirty="0" smtClean="0"/>
            </a:br>
            <a:r>
              <a:rPr lang="es-ES" dirty="0" smtClean="0"/>
              <a:t>conclusiones y recomendaciones</a:t>
            </a:r>
            <a:endParaRPr lang="es-ES" dirty="0"/>
          </a:p>
        </p:txBody>
      </p:sp>
      <p:pic>
        <p:nvPicPr>
          <p:cNvPr id="11266" name="Picture 2" descr="http://1.bp.blogspot.com/-usJ4h5srDVo/T5RIwI49eGI/AAAAAAAAAIE/5ch1Zcauiyw/s1600/chiropractortablecomparfr9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279"/>
            <a:ext cx="828092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306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323528" y="44624"/>
            <a:ext cx="7067128" cy="720080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tx1"/>
                </a:solidFill>
              </a:rPr>
              <a:t>CONCLUSIONES</a:t>
            </a:r>
            <a:endParaRPr lang="es-ES" sz="3200" dirty="0">
              <a:solidFill>
                <a:schemeClr val="tx1"/>
              </a:solidFill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xmlns="" val="160611992"/>
              </p:ext>
            </p:extLst>
          </p:nvPr>
        </p:nvGraphicFramePr>
        <p:xfrm>
          <a:off x="611560" y="692696"/>
          <a:ext cx="799288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7779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539552" y="-531440"/>
            <a:ext cx="7067128" cy="1371600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tx1"/>
                </a:solidFill>
              </a:rPr>
              <a:t>recomendaciones</a:t>
            </a:r>
            <a:endParaRPr lang="es-ES" sz="3200" dirty="0">
              <a:solidFill>
                <a:schemeClr val="tx1"/>
              </a:solidFill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xmlns="" val="4289756104"/>
              </p:ext>
            </p:extLst>
          </p:nvPr>
        </p:nvGraphicFramePr>
        <p:xfrm>
          <a:off x="1524000" y="1052736"/>
          <a:ext cx="686442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7779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</p:nvPr>
        </p:nvGraphicFramePr>
        <p:xfrm>
          <a:off x="914400" y="1714500"/>
          <a:ext cx="8229600" cy="2928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2 Imagen" descr="me_ve_58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6" y="1785926"/>
            <a:ext cx="122874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“ESTUDIO DE FACTIBILIDAD PARA LA CREACIÓN DE UN CENTRO DE FISIOTERAPIA Y REHABILITACIÓN EN LA PARROQUIA DE AMAGUAÑA”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CAPÍTULO iI estudio de mercado</a:t>
            </a:r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416824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t2.gstatic.com/images?q=tbn:ANd9GcS1TDi1HzFfNSeY56T5UPr2brL7OaXo7lShKgOrPdyniilf11awb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852936"/>
            <a:ext cx="2619375" cy="187220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390872"/>
            <a:ext cx="8147248" cy="1371600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IDENTIFICACIÓN DEL SERVICIO</a:t>
            </a: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99699304"/>
              </p:ext>
            </p:extLst>
          </p:nvPr>
        </p:nvGraphicFramePr>
        <p:xfrm>
          <a:off x="0" y="980728"/>
          <a:ext cx="867645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7931224" cy="1371600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SEGMENTACIÓN DE MERCADO</a:t>
            </a: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53247439"/>
              </p:ext>
            </p:extLst>
          </p:nvPr>
        </p:nvGraphicFramePr>
        <p:xfrm>
          <a:off x="457200" y="1196752"/>
          <a:ext cx="76200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11144" cy="831622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CÁLCULO DE LA MUESTRA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1216176" cy="639762"/>
          </a:xfrm>
        </p:spPr>
        <p:txBody>
          <a:bodyPr/>
          <a:lstStyle/>
          <a:p>
            <a:pPr algn="ctr"/>
            <a:r>
              <a:rPr lang="es-ES" dirty="0" smtClean="0">
                <a:hlinkClick r:id="rId2" action="ppaction://hlinksldjump"/>
              </a:rPr>
              <a:t>DATOS</a:t>
            </a:r>
            <a:endParaRPr lang="es-ES" dirty="0">
              <a:hlinkClick r:id="rId2" action="ppaction://hlinksldjump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1895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2 Rectángulo"/>
              <p:cNvSpPr/>
              <p:nvPr/>
            </p:nvSpPr>
            <p:spPr>
              <a:xfrm>
                <a:off x="4211960" y="2132856"/>
                <a:ext cx="4572000" cy="307552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𝑛</m:t>
                      </m:r>
                      <m:r>
                        <a:rPr lang="es-EC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latin typeface="Cambria Math"/>
                            </a:rPr>
                            <m:t>∗</m:t>
                          </m:r>
                          <m:r>
                            <a:rPr lang="es-EC" i="1">
                              <a:latin typeface="Cambria Math"/>
                            </a:rPr>
                            <m:t>𝑝</m:t>
                          </m:r>
                          <m:r>
                            <a:rPr lang="es-EC" i="1">
                              <a:latin typeface="Cambria Math"/>
                            </a:rPr>
                            <m:t>∗</m:t>
                          </m:r>
                          <m:r>
                            <a:rPr lang="es-EC" i="1">
                              <a:latin typeface="Cambria Math"/>
                            </a:rPr>
                            <m:t>𝑞</m:t>
                          </m:r>
                          <m:r>
                            <a:rPr lang="es-EC" i="1">
                              <a:latin typeface="Cambria Math"/>
                            </a:rPr>
                            <m:t>∗</m:t>
                          </m:r>
                          <m:r>
                            <a:rPr lang="es-EC" i="1">
                              <a:latin typeface="Cambria Math"/>
                            </a:rPr>
                            <m:t>𝑁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s-EC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s-EC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latin typeface="Cambria Math"/>
                            </a:rPr>
                            <m:t>∗</m:t>
                          </m:r>
                          <m:r>
                            <a:rPr lang="es-EC" i="1">
                              <a:latin typeface="Cambria Math"/>
                            </a:rPr>
                            <m:t>𝑝</m:t>
                          </m:r>
                          <m:r>
                            <a:rPr lang="es-EC" i="1">
                              <a:latin typeface="Cambria Math"/>
                            </a:rPr>
                            <m:t>∗</m:t>
                          </m:r>
                          <m:r>
                            <a:rPr lang="es-EC" i="1">
                              <a:latin typeface="Cambria Math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s-EC" dirty="0"/>
              </a:p>
              <a:p>
                <a:r>
                  <a:rPr lang="es-EC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𝑛</m:t>
                      </m:r>
                      <m:r>
                        <a:rPr lang="es-EC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1,96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latin typeface="Cambria Math"/>
                            </a:rPr>
                            <m:t>∗0,95∗0,05∗31106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0,05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31106−1</m:t>
                              </m:r>
                            </m:e>
                          </m:d>
                          <m:r>
                            <a:rPr lang="es-EC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1,96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latin typeface="Cambria Math"/>
                            </a:rPr>
                            <m:t>∗0,9∗0,1</m:t>
                          </m:r>
                        </m:den>
                      </m:f>
                    </m:oMath>
                  </m:oMathPara>
                </a14:m>
                <a:endParaRPr lang="es-EC" dirty="0"/>
              </a:p>
              <a:p>
                <a:r>
                  <a:rPr lang="es-EC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𝑛</m:t>
                      </m:r>
                      <m:r>
                        <a:rPr lang="es-EC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5676,10</m:t>
                          </m:r>
                        </m:num>
                        <m:den>
                          <m:r>
                            <a:rPr lang="es-EC" i="1">
                              <a:latin typeface="Cambria Math"/>
                            </a:rPr>
                            <m:t>77,82</m:t>
                          </m:r>
                        </m:den>
                      </m:f>
                    </m:oMath>
                  </m:oMathPara>
                </a14:m>
                <a:endParaRPr lang="es-EC" dirty="0"/>
              </a:p>
              <a:p>
                <a:r>
                  <a:rPr lang="es-EC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𝑛</m:t>
                      </m:r>
                      <m:r>
                        <a:rPr lang="es-EC" i="1">
                          <a:latin typeface="Cambria Math"/>
                        </a:rPr>
                        <m:t>=73 </m:t>
                      </m:r>
                      <m:r>
                        <a:rPr lang="es-EC" i="1">
                          <a:latin typeface="Cambria Math"/>
                        </a:rPr>
                        <m:t>𝑝𝑒𝑟𝑠𝑜𝑛𝑎𝑠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>
          <p:sp>
            <p:nvSpPr>
              <p:cNvPr id="3" name="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132856"/>
                <a:ext cx="4572000" cy="307552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198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4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208714955"/>
              </p:ext>
            </p:extLst>
          </p:nvPr>
        </p:nvGraphicFramePr>
        <p:xfrm>
          <a:off x="1115616" y="2276872"/>
          <a:ext cx="2127722" cy="246888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063861"/>
                <a:gridCol w="1063861"/>
              </a:tblGrid>
              <a:tr h="3166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Z=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1,96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166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p=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0,95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166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q=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0,05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166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e=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0,05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166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N=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hlinkClick r:id="rId4" action="ppaction://hlinksldjump"/>
                        </a:rPr>
                        <a:t>31106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166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N-1=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31105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ncial">
  <a:themeElements>
    <a:clrScheme name="E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2069</TotalTime>
  <Words>1745</Words>
  <Application>Microsoft Office PowerPoint</Application>
  <PresentationFormat>Presentación en pantalla (4:3)</PresentationFormat>
  <Paragraphs>662</Paragraphs>
  <Slides>58</Slides>
  <Notes>1</Notes>
  <HiddenSlides>8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60" baseType="lpstr">
      <vt:lpstr>Esencial</vt:lpstr>
      <vt:lpstr>CorelDRAW</vt:lpstr>
      <vt:lpstr>Diapositiva 1</vt:lpstr>
      <vt:lpstr>CAPÍTULO I </vt:lpstr>
      <vt:lpstr>FUNDAMENTACIÓN</vt:lpstr>
      <vt:lpstr>Diapositiva 4</vt:lpstr>
      <vt:lpstr>Fisioterapia </vt:lpstr>
      <vt:lpstr>CAPÍTULO iI estudio de mercado</vt:lpstr>
      <vt:lpstr>IDENTIFICACIÓN DEL SERVICIO</vt:lpstr>
      <vt:lpstr>SEGMENTACIÓN DE MERCADO</vt:lpstr>
      <vt:lpstr>CÁLCULO DE LA MUESTRA</vt:lpstr>
      <vt:lpstr>TAMAÑO DE LA MUESTRA</vt:lpstr>
      <vt:lpstr>PRUEBA PILOTO</vt:lpstr>
      <vt:lpstr>PROCESAMIENTO DE LA INFORMACIÓN</vt:lpstr>
      <vt:lpstr>         Pregunta 1. ¿Cuál es su nivel de ingresos familiar mensual?</vt:lpstr>
      <vt:lpstr>         Pregunta 2. ¿Qué entiende por fisioterapia y rehabilitación física?</vt:lpstr>
      <vt:lpstr>         Pregunta 3. ¿Asiste o ha asistido a un centro de fisioterapia y rehabilitación física?</vt:lpstr>
      <vt:lpstr>         Pregunta 6. ¿Le interesaría asistir a un establecimiento donde le ayuden a la reducción de incidencias de enfermedades y lesiones osteo-musculares?</vt:lpstr>
      <vt:lpstr>         Pregunta 7. ¿Cuánto estaría dispuesto a pagar por cada sesión de fisioterapia y rehabilitación física?</vt:lpstr>
      <vt:lpstr>         Pregunta 9. ¿En qué horario preferiría asistir a este servicio?</vt:lpstr>
      <vt:lpstr>        análisis de la demanda Y OFERTA</vt:lpstr>
      <vt:lpstr>        DEMANDA proyectada</vt:lpstr>
      <vt:lpstr>        DEMANDA INSATISFECHA</vt:lpstr>
      <vt:lpstr>Análisis de Marketing Mix o las 4P´S</vt:lpstr>
      <vt:lpstr>CAPÍTULO III ESTUDIO TÉCNICO</vt:lpstr>
      <vt:lpstr>TAMAÑO DEL PROYECTO</vt:lpstr>
      <vt:lpstr>CAPACIDAD DEL SERVICIO</vt:lpstr>
      <vt:lpstr>LOCALIZACIÓN DEL PROYECTO</vt:lpstr>
      <vt:lpstr>MATRIZ DE LOCALIZACIÓN</vt:lpstr>
      <vt:lpstr>PLANO DE LA MICRO-LOCALIZACIÓN</vt:lpstr>
      <vt:lpstr>INGENIERIA DEL PROYECTO</vt:lpstr>
      <vt:lpstr>Diapositiva 30</vt:lpstr>
      <vt:lpstr>DISEÑO DE LA PLANTA</vt:lpstr>
      <vt:lpstr>DISEÑO DE LA PLANTA</vt:lpstr>
      <vt:lpstr>Cronograma de inversión</vt:lpstr>
      <vt:lpstr>LA EMPRESA Y SU ORGANIZACIÓN</vt:lpstr>
      <vt:lpstr>Nombre o razón social</vt:lpstr>
      <vt:lpstr>MISIÓN</vt:lpstr>
      <vt:lpstr>ORGANIGRAMA ESTRUCTURAL</vt:lpstr>
      <vt:lpstr>CAPÍTULO IV ESTUDIO FINANCIERO</vt:lpstr>
      <vt:lpstr>INVERSIONES DEL PROYECTO</vt:lpstr>
      <vt:lpstr>ACTIVOS FIJOS</vt:lpstr>
      <vt:lpstr>CAPITAL DE TRABAJO</vt:lpstr>
      <vt:lpstr>GASTOS DEL PROYECTO</vt:lpstr>
      <vt:lpstr>GASTOS ADMINISTRATIVOS</vt:lpstr>
      <vt:lpstr>Diapositiva 44</vt:lpstr>
      <vt:lpstr>GASTOS DE VENTAS</vt:lpstr>
      <vt:lpstr>GASTOS FINANCIEROS</vt:lpstr>
      <vt:lpstr>FIJACIÓN DEL PRECIO</vt:lpstr>
      <vt:lpstr>INGRESOS DEL PROYECTO</vt:lpstr>
      <vt:lpstr>PUNTO DE EQUILIBRIO </vt:lpstr>
      <vt:lpstr>FLUJO DE CAJA DEL PROYECTO</vt:lpstr>
      <vt:lpstr>ESTADO DE RESULTADOS</vt:lpstr>
      <vt:lpstr>TMAR</vt:lpstr>
      <vt:lpstr>EVALUACIÓN DEL PROYECTO</vt:lpstr>
      <vt:lpstr>Análisis de sensibilidad</vt:lpstr>
      <vt:lpstr>CAPÍTULO V  conclusiones y recomendaciones</vt:lpstr>
      <vt:lpstr>CONCLUSIONES</vt:lpstr>
      <vt:lpstr>recomendaciones</vt:lpstr>
      <vt:lpstr>Diapositiva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DAVID NACIMBA</dc:creator>
  <cp:lastModifiedBy>User</cp:lastModifiedBy>
  <cp:revision>128</cp:revision>
  <dcterms:created xsi:type="dcterms:W3CDTF">2010-06-06T02:29:27Z</dcterms:created>
  <dcterms:modified xsi:type="dcterms:W3CDTF">2013-07-04T01:06:18Z</dcterms:modified>
</cp:coreProperties>
</file>