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drawing10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Default Extension="jpg" ContentType="image/jpeg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sldIdLst>
    <p:sldId id="256" r:id="rId2"/>
    <p:sldId id="308" r:id="rId3"/>
    <p:sldId id="258" r:id="rId4"/>
    <p:sldId id="263" r:id="rId5"/>
    <p:sldId id="267" r:id="rId6"/>
    <p:sldId id="268" r:id="rId7"/>
    <p:sldId id="307" r:id="rId8"/>
    <p:sldId id="276" r:id="rId9"/>
    <p:sldId id="277" r:id="rId10"/>
    <p:sldId id="281" r:id="rId11"/>
    <p:sldId id="283" r:id="rId12"/>
    <p:sldId id="288" r:id="rId13"/>
    <p:sldId id="290" r:id="rId14"/>
    <p:sldId id="306" r:id="rId15"/>
    <p:sldId id="300" r:id="rId16"/>
    <p:sldId id="301" r:id="rId17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984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1.png"/><Relationship Id="rId1" Type="http://schemas.openxmlformats.org/officeDocument/2006/relationships/image" Target="../media/image141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1.png"/><Relationship Id="rId1" Type="http://schemas.openxmlformats.org/officeDocument/2006/relationships/image" Target="../media/image6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1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447FEC-3AA8-414F-AD07-41270FC37F42}" type="doc">
      <dgm:prSet loTypeId="urn:microsoft.com/office/officeart/2005/8/layout/matrix1" loCatId="matrix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es-EC"/>
        </a:p>
      </dgm:t>
    </dgm:pt>
    <dgm:pt modelId="{D4B48021-E8FD-4C2C-AE8C-00B0C97AC302}">
      <dgm:prSet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rtl="0"/>
          <a:endParaRPr lang="es-EC" dirty="0"/>
        </a:p>
      </dgm:t>
    </dgm:pt>
    <dgm:pt modelId="{0D6493F5-E808-40CB-B457-D55D0E94A7F6}" type="parTrans" cxnId="{9FD176E4-8053-4708-8330-118825164420}">
      <dgm:prSet/>
      <dgm:spPr/>
      <dgm:t>
        <a:bodyPr/>
        <a:lstStyle/>
        <a:p>
          <a:endParaRPr lang="es-EC"/>
        </a:p>
      </dgm:t>
    </dgm:pt>
    <dgm:pt modelId="{0233FC45-0DD4-42F6-B793-117ED9CB2763}" type="sibTrans" cxnId="{9FD176E4-8053-4708-8330-118825164420}">
      <dgm:prSet/>
      <dgm:spPr/>
      <dgm:t>
        <a:bodyPr/>
        <a:lstStyle/>
        <a:p>
          <a:endParaRPr lang="es-EC"/>
        </a:p>
      </dgm:t>
    </dgm:pt>
    <dgm:pt modelId="{F27D4D25-788E-4EDA-B245-05E0DA3EDDF9}">
      <dgm:prSet/>
      <dgm:spPr/>
      <dgm:t>
        <a:bodyPr/>
        <a:lstStyle/>
        <a:p>
          <a:pPr rtl="0"/>
          <a:r>
            <a:rPr lang="es-EC" dirty="0" smtClean="0"/>
            <a:t>Desean un repositorio de información de consulta.</a:t>
          </a:r>
          <a:endParaRPr lang="es-EC" dirty="0"/>
        </a:p>
      </dgm:t>
    </dgm:pt>
    <dgm:pt modelId="{0BF9C5C2-9E9E-4269-AA02-B3D2F81FF692}" type="parTrans" cxnId="{FC1652A8-38FE-4D85-A5E5-850A02D3611B}">
      <dgm:prSet/>
      <dgm:spPr/>
      <dgm:t>
        <a:bodyPr/>
        <a:lstStyle/>
        <a:p>
          <a:endParaRPr lang="es-EC"/>
        </a:p>
      </dgm:t>
    </dgm:pt>
    <dgm:pt modelId="{2487C56E-6BA9-4A55-A7DB-8DE2417A7295}" type="sibTrans" cxnId="{FC1652A8-38FE-4D85-A5E5-850A02D3611B}">
      <dgm:prSet/>
      <dgm:spPr/>
      <dgm:t>
        <a:bodyPr/>
        <a:lstStyle/>
        <a:p>
          <a:endParaRPr lang="es-EC"/>
        </a:p>
      </dgm:t>
    </dgm:pt>
    <dgm:pt modelId="{38EC4A5C-E216-4715-B9E8-9374369D36EC}">
      <dgm:prSet/>
      <dgm:spPr/>
      <dgm:t>
        <a:bodyPr/>
        <a:lstStyle/>
        <a:p>
          <a:pPr rtl="0"/>
          <a:r>
            <a:rPr lang="es-EC" dirty="0" smtClean="0"/>
            <a:t>Prefiere usar una plataforma amigable para el usuario.</a:t>
          </a:r>
          <a:endParaRPr lang="es-EC" dirty="0"/>
        </a:p>
      </dgm:t>
    </dgm:pt>
    <dgm:pt modelId="{60D43545-2AD4-4326-92D2-37CD0A3CF7BD}" type="parTrans" cxnId="{000D41BF-3F18-4433-B1E2-170E617790DD}">
      <dgm:prSet/>
      <dgm:spPr/>
      <dgm:t>
        <a:bodyPr/>
        <a:lstStyle/>
        <a:p>
          <a:endParaRPr lang="es-EC"/>
        </a:p>
      </dgm:t>
    </dgm:pt>
    <dgm:pt modelId="{0783DF1B-9238-4174-BDB2-363A135FF699}" type="sibTrans" cxnId="{000D41BF-3F18-4433-B1E2-170E617790DD}">
      <dgm:prSet/>
      <dgm:spPr/>
      <dgm:t>
        <a:bodyPr/>
        <a:lstStyle/>
        <a:p>
          <a:endParaRPr lang="es-EC"/>
        </a:p>
      </dgm:t>
    </dgm:pt>
    <dgm:pt modelId="{3713C49A-93C2-45EE-BD7D-5B548783AEAD}">
      <dgm:prSet/>
      <dgm:spPr/>
      <dgm:t>
        <a:bodyPr/>
        <a:lstStyle/>
        <a:p>
          <a:pPr rtl="0"/>
          <a:r>
            <a:rPr lang="es-EC" dirty="0" smtClean="0"/>
            <a:t>Requieren un método para capacitación de personal nuevo y antiguo.</a:t>
          </a:r>
          <a:endParaRPr lang="es-EC" dirty="0"/>
        </a:p>
      </dgm:t>
    </dgm:pt>
    <dgm:pt modelId="{8C7CBF67-6760-4304-9AE9-2EFE251C32E2}" type="parTrans" cxnId="{30C14CBD-3EDB-4D24-BFD2-F0866A8A877C}">
      <dgm:prSet/>
      <dgm:spPr/>
      <dgm:t>
        <a:bodyPr/>
        <a:lstStyle/>
        <a:p>
          <a:endParaRPr lang="es-EC"/>
        </a:p>
      </dgm:t>
    </dgm:pt>
    <dgm:pt modelId="{A1FD3424-2444-4114-93BC-09BE970618E8}" type="sibTrans" cxnId="{30C14CBD-3EDB-4D24-BFD2-F0866A8A877C}">
      <dgm:prSet/>
      <dgm:spPr/>
      <dgm:t>
        <a:bodyPr/>
        <a:lstStyle/>
        <a:p>
          <a:endParaRPr lang="es-EC"/>
        </a:p>
      </dgm:t>
    </dgm:pt>
    <dgm:pt modelId="{6BA45CB3-CE08-431C-B5F7-150C7895A525}">
      <dgm:prSet/>
      <dgm:spPr/>
      <dgm:t>
        <a:bodyPr/>
        <a:lstStyle/>
        <a:p>
          <a:pPr rtl="0"/>
          <a:r>
            <a:rPr lang="es-EC" dirty="0" smtClean="0"/>
            <a:t>Trabajan con software libre: CMS, Paneles de Administración</a:t>
          </a:r>
          <a:endParaRPr lang="es-EC" dirty="0"/>
        </a:p>
      </dgm:t>
    </dgm:pt>
    <dgm:pt modelId="{298C95AE-81FD-4D9F-A648-F66610333C9C}" type="sibTrans" cxnId="{81092CFF-C374-48BC-A48C-1B64279C81EE}">
      <dgm:prSet/>
      <dgm:spPr/>
      <dgm:t>
        <a:bodyPr/>
        <a:lstStyle/>
        <a:p>
          <a:endParaRPr lang="es-EC"/>
        </a:p>
      </dgm:t>
    </dgm:pt>
    <dgm:pt modelId="{D09225C4-F3AA-47E2-8485-8F1256129655}" type="parTrans" cxnId="{81092CFF-C374-48BC-A48C-1B64279C81EE}">
      <dgm:prSet/>
      <dgm:spPr/>
      <dgm:t>
        <a:bodyPr/>
        <a:lstStyle/>
        <a:p>
          <a:endParaRPr lang="es-EC"/>
        </a:p>
      </dgm:t>
    </dgm:pt>
    <dgm:pt modelId="{A0663CA6-A167-4DE2-B118-42062FFA5EEC}" type="pres">
      <dgm:prSet presAssocID="{56447FEC-3AA8-414F-AD07-41270FC37F4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5B1A472-9F50-45FC-A85C-45C7400C10AC}" type="pres">
      <dgm:prSet presAssocID="{56447FEC-3AA8-414F-AD07-41270FC37F42}" presName="matrix" presStyleCnt="0"/>
      <dgm:spPr/>
    </dgm:pt>
    <dgm:pt modelId="{14EF14D3-A9A9-4D40-A400-6F2A1DA6E505}" type="pres">
      <dgm:prSet presAssocID="{56447FEC-3AA8-414F-AD07-41270FC37F42}" presName="tile1" presStyleLbl="node1" presStyleIdx="0" presStyleCnt="4"/>
      <dgm:spPr/>
      <dgm:t>
        <a:bodyPr/>
        <a:lstStyle/>
        <a:p>
          <a:endParaRPr lang="es-EC"/>
        </a:p>
      </dgm:t>
    </dgm:pt>
    <dgm:pt modelId="{AFA5EE9D-AF9D-4EF6-9162-0661B7A6D91B}" type="pres">
      <dgm:prSet presAssocID="{56447FEC-3AA8-414F-AD07-41270FC37F4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A62583-4730-4539-B382-DB7677E160CF}" type="pres">
      <dgm:prSet presAssocID="{56447FEC-3AA8-414F-AD07-41270FC37F42}" presName="tile2" presStyleLbl="node1" presStyleIdx="1" presStyleCnt="4"/>
      <dgm:spPr/>
      <dgm:t>
        <a:bodyPr/>
        <a:lstStyle/>
        <a:p>
          <a:endParaRPr lang="es-EC"/>
        </a:p>
      </dgm:t>
    </dgm:pt>
    <dgm:pt modelId="{5820EBD1-FBF8-4322-96B6-FB952280CABC}" type="pres">
      <dgm:prSet presAssocID="{56447FEC-3AA8-414F-AD07-41270FC37F4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C2D212-34A6-44C5-8EE1-26D53B47B7A9}" type="pres">
      <dgm:prSet presAssocID="{56447FEC-3AA8-414F-AD07-41270FC37F42}" presName="tile3" presStyleLbl="node1" presStyleIdx="2" presStyleCnt="4"/>
      <dgm:spPr/>
      <dgm:t>
        <a:bodyPr/>
        <a:lstStyle/>
        <a:p>
          <a:endParaRPr lang="es-EC"/>
        </a:p>
      </dgm:t>
    </dgm:pt>
    <dgm:pt modelId="{2C99BD35-92F2-4251-BB77-412F7E40624D}" type="pres">
      <dgm:prSet presAssocID="{56447FEC-3AA8-414F-AD07-41270FC37F4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1881C0-CEEB-44FC-AD67-021E346832E3}" type="pres">
      <dgm:prSet presAssocID="{56447FEC-3AA8-414F-AD07-41270FC37F42}" presName="tile4" presStyleLbl="node1" presStyleIdx="3" presStyleCnt="4"/>
      <dgm:spPr/>
      <dgm:t>
        <a:bodyPr/>
        <a:lstStyle/>
        <a:p>
          <a:endParaRPr lang="es-EC"/>
        </a:p>
      </dgm:t>
    </dgm:pt>
    <dgm:pt modelId="{DE5EBFD3-191E-45D0-9517-C6A4F3F58531}" type="pres">
      <dgm:prSet presAssocID="{56447FEC-3AA8-414F-AD07-41270FC37F4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905E4D-B86F-4855-852E-4034E0BDF7D6}" type="pres">
      <dgm:prSet presAssocID="{56447FEC-3AA8-414F-AD07-41270FC37F42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</dgm:ptLst>
  <dgm:cxnLst>
    <dgm:cxn modelId="{BEB98F49-E708-4157-91D0-629C46FEA2A0}" type="presOf" srcId="{D4B48021-E8FD-4C2C-AE8C-00B0C97AC302}" destId="{DC905E4D-B86F-4855-852E-4034E0BDF7D6}" srcOrd="0" destOrd="0" presId="urn:microsoft.com/office/officeart/2005/8/layout/matrix1"/>
    <dgm:cxn modelId="{FC1652A8-38FE-4D85-A5E5-850A02D3611B}" srcId="{D4B48021-E8FD-4C2C-AE8C-00B0C97AC302}" destId="{F27D4D25-788E-4EDA-B245-05E0DA3EDDF9}" srcOrd="2" destOrd="0" parTransId="{0BF9C5C2-9E9E-4269-AA02-B3D2F81FF692}" sibTransId="{2487C56E-6BA9-4A55-A7DB-8DE2417A7295}"/>
    <dgm:cxn modelId="{9FD176E4-8053-4708-8330-118825164420}" srcId="{56447FEC-3AA8-414F-AD07-41270FC37F42}" destId="{D4B48021-E8FD-4C2C-AE8C-00B0C97AC302}" srcOrd="0" destOrd="0" parTransId="{0D6493F5-E808-40CB-B457-D55D0E94A7F6}" sibTransId="{0233FC45-0DD4-42F6-B793-117ED9CB2763}"/>
    <dgm:cxn modelId="{D45ACA6E-AE29-4B4D-8B8E-A10984C1B1E4}" type="presOf" srcId="{F27D4D25-788E-4EDA-B245-05E0DA3EDDF9}" destId="{2C99BD35-92F2-4251-BB77-412F7E40624D}" srcOrd="1" destOrd="0" presId="urn:microsoft.com/office/officeart/2005/8/layout/matrix1"/>
    <dgm:cxn modelId="{000D41BF-3F18-4433-B1E2-170E617790DD}" srcId="{D4B48021-E8FD-4C2C-AE8C-00B0C97AC302}" destId="{38EC4A5C-E216-4715-B9E8-9374369D36EC}" srcOrd="3" destOrd="0" parTransId="{60D43545-2AD4-4326-92D2-37CD0A3CF7BD}" sibTransId="{0783DF1B-9238-4174-BDB2-363A135FF699}"/>
    <dgm:cxn modelId="{81092CFF-C374-48BC-A48C-1B64279C81EE}" srcId="{D4B48021-E8FD-4C2C-AE8C-00B0C97AC302}" destId="{6BA45CB3-CE08-431C-B5F7-150C7895A525}" srcOrd="0" destOrd="0" parTransId="{D09225C4-F3AA-47E2-8485-8F1256129655}" sibTransId="{298C95AE-81FD-4D9F-A648-F66610333C9C}"/>
    <dgm:cxn modelId="{42B4263B-2D6D-4726-AF18-34C297DC6118}" type="presOf" srcId="{38EC4A5C-E216-4715-B9E8-9374369D36EC}" destId="{D41881C0-CEEB-44FC-AD67-021E346832E3}" srcOrd="0" destOrd="0" presId="urn:microsoft.com/office/officeart/2005/8/layout/matrix1"/>
    <dgm:cxn modelId="{B7CDBDCD-4460-4803-BE0E-644161932761}" type="presOf" srcId="{F27D4D25-788E-4EDA-B245-05E0DA3EDDF9}" destId="{F4C2D212-34A6-44C5-8EE1-26D53B47B7A9}" srcOrd="0" destOrd="0" presId="urn:microsoft.com/office/officeart/2005/8/layout/matrix1"/>
    <dgm:cxn modelId="{30C14CBD-3EDB-4D24-BFD2-F0866A8A877C}" srcId="{D4B48021-E8FD-4C2C-AE8C-00B0C97AC302}" destId="{3713C49A-93C2-45EE-BD7D-5B548783AEAD}" srcOrd="1" destOrd="0" parTransId="{8C7CBF67-6760-4304-9AE9-2EFE251C32E2}" sibTransId="{A1FD3424-2444-4114-93BC-09BE970618E8}"/>
    <dgm:cxn modelId="{18E6C5AD-8F3E-41D1-A9CB-13D131934D28}" type="presOf" srcId="{6BA45CB3-CE08-431C-B5F7-150C7895A525}" destId="{14EF14D3-A9A9-4D40-A400-6F2A1DA6E505}" srcOrd="0" destOrd="0" presId="urn:microsoft.com/office/officeart/2005/8/layout/matrix1"/>
    <dgm:cxn modelId="{254F5386-5360-4410-A779-16919285F417}" type="presOf" srcId="{3713C49A-93C2-45EE-BD7D-5B548783AEAD}" destId="{5820EBD1-FBF8-4322-96B6-FB952280CABC}" srcOrd="1" destOrd="0" presId="urn:microsoft.com/office/officeart/2005/8/layout/matrix1"/>
    <dgm:cxn modelId="{F39526A9-1D5E-4F61-8A95-565BA39B58FE}" type="presOf" srcId="{38EC4A5C-E216-4715-B9E8-9374369D36EC}" destId="{DE5EBFD3-191E-45D0-9517-C6A4F3F58531}" srcOrd="1" destOrd="0" presId="urn:microsoft.com/office/officeart/2005/8/layout/matrix1"/>
    <dgm:cxn modelId="{BD601F5E-7A47-4E9B-B368-D3C6EDCD8053}" type="presOf" srcId="{56447FEC-3AA8-414F-AD07-41270FC37F42}" destId="{A0663CA6-A167-4DE2-B118-42062FFA5EEC}" srcOrd="0" destOrd="0" presId="urn:microsoft.com/office/officeart/2005/8/layout/matrix1"/>
    <dgm:cxn modelId="{BCFDFE13-3B60-47E4-8B8B-61C84762A97B}" type="presOf" srcId="{6BA45CB3-CE08-431C-B5F7-150C7895A525}" destId="{AFA5EE9D-AF9D-4EF6-9162-0661B7A6D91B}" srcOrd="1" destOrd="0" presId="urn:microsoft.com/office/officeart/2005/8/layout/matrix1"/>
    <dgm:cxn modelId="{58A9FBD4-E62B-4E93-80E6-9A364632B6B5}" type="presOf" srcId="{3713C49A-93C2-45EE-BD7D-5B548783AEAD}" destId="{50A62583-4730-4539-B382-DB7677E160CF}" srcOrd="0" destOrd="0" presId="urn:microsoft.com/office/officeart/2005/8/layout/matrix1"/>
    <dgm:cxn modelId="{3CA4D4AC-756F-40BC-836F-D7806764374D}" type="presParOf" srcId="{A0663CA6-A167-4DE2-B118-42062FFA5EEC}" destId="{15B1A472-9F50-45FC-A85C-45C7400C10AC}" srcOrd="0" destOrd="0" presId="urn:microsoft.com/office/officeart/2005/8/layout/matrix1"/>
    <dgm:cxn modelId="{72987CA3-E5FC-48F3-AE70-97DE67E84535}" type="presParOf" srcId="{15B1A472-9F50-45FC-A85C-45C7400C10AC}" destId="{14EF14D3-A9A9-4D40-A400-6F2A1DA6E505}" srcOrd="0" destOrd="0" presId="urn:microsoft.com/office/officeart/2005/8/layout/matrix1"/>
    <dgm:cxn modelId="{FA006A20-C9B1-4E82-869D-CFA0A42D1F94}" type="presParOf" srcId="{15B1A472-9F50-45FC-A85C-45C7400C10AC}" destId="{AFA5EE9D-AF9D-4EF6-9162-0661B7A6D91B}" srcOrd="1" destOrd="0" presId="urn:microsoft.com/office/officeart/2005/8/layout/matrix1"/>
    <dgm:cxn modelId="{2FFA5FA7-F78C-4A37-9642-DB20E39574F0}" type="presParOf" srcId="{15B1A472-9F50-45FC-A85C-45C7400C10AC}" destId="{50A62583-4730-4539-B382-DB7677E160CF}" srcOrd="2" destOrd="0" presId="urn:microsoft.com/office/officeart/2005/8/layout/matrix1"/>
    <dgm:cxn modelId="{4E4408C4-83E2-487E-A580-4FCB77B5FAF6}" type="presParOf" srcId="{15B1A472-9F50-45FC-A85C-45C7400C10AC}" destId="{5820EBD1-FBF8-4322-96B6-FB952280CABC}" srcOrd="3" destOrd="0" presId="urn:microsoft.com/office/officeart/2005/8/layout/matrix1"/>
    <dgm:cxn modelId="{1A419818-8055-4EA7-A16C-299D74CEC205}" type="presParOf" srcId="{15B1A472-9F50-45FC-A85C-45C7400C10AC}" destId="{F4C2D212-34A6-44C5-8EE1-26D53B47B7A9}" srcOrd="4" destOrd="0" presId="urn:microsoft.com/office/officeart/2005/8/layout/matrix1"/>
    <dgm:cxn modelId="{D9DFF9F6-2DDB-43AF-9CAE-E0322F29B34C}" type="presParOf" srcId="{15B1A472-9F50-45FC-A85C-45C7400C10AC}" destId="{2C99BD35-92F2-4251-BB77-412F7E40624D}" srcOrd="5" destOrd="0" presId="urn:microsoft.com/office/officeart/2005/8/layout/matrix1"/>
    <dgm:cxn modelId="{32024F25-3F82-447A-9FBB-5C0FE1B0E992}" type="presParOf" srcId="{15B1A472-9F50-45FC-A85C-45C7400C10AC}" destId="{D41881C0-CEEB-44FC-AD67-021E346832E3}" srcOrd="6" destOrd="0" presId="urn:microsoft.com/office/officeart/2005/8/layout/matrix1"/>
    <dgm:cxn modelId="{6C04E94B-670F-4586-9A9C-73D03C4160C7}" type="presParOf" srcId="{15B1A472-9F50-45FC-A85C-45C7400C10AC}" destId="{DE5EBFD3-191E-45D0-9517-C6A4F3F58531}" srcOrd="7" destOrd="0" presId="urn:microsoft.com/office/officeart/2005/8/layout/matrix1"/>
    <dgm:cxn modelId="{E5E2A178-E178-4BB8-968F-3E6A240812B5}" type="presParOf" srcId="{A0663CA6-A167-4DE2-B118-42062FFA5EEC}" destId="{DC905E4D-B86F-4855-852E-4034E0BDF7D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D030331-6ECD-4B11-B4A1-D3638FB12D27}" type="doc">
      <dgm:prSet loTypeId="urn:microsoft.com/office/officeart/2005/8/layout/vList3#1" loCatId="list" qsTypeId="urn:microsoft.com/office/officeart/2005/8/quickstyle/simple3" qsCatId="simple" csTypeId="urn:microsoft.com/office/officeart/2005/8/colors/colorful1#10" csCatId="colorful" phldr="1"/>
      <dgm:spPr/>
      <dgm:t>
        <a:bodyPr/>
        <a:lstStyle/>
        <a:p>
          <a:endParaRPr lang="es-EC"/>
        </a:p>
      </dgm:t>
    </dgm:pt>
    <dgm:pt modelId="{6A8F3E6E-2799-4D16-8C3C-A4BFD4093D23}">
      <dgm:prSet phldrT="[Texto]"/>
      <dgm:spPr/>
      <dgm:t>
        <a:bodyPr/>
        <a:lstStyle/>
        <a:p>
          <a:r>
            <a:rPr lang="es-ES_tradnl" dirty="0" smtClean="0"/>
            <a:t>Gestión de seguridad</a:t>
          </a:r>
          <a:endParaRPr lang="es-EC" dirty="0"/>
        </a:p>
      </dgm:t>
    </dgm:pt>
    <dgm:pt modelId="{DD19DC43-BC82-496C-A802-5722E851A6F8}" type="parTrans" cxnId="{A01405DD-B5F5-473B-B2EB-D89A439A08A3}">
      <dgm:prSet/>
      <dgm:spPr/>
      <dgm:t>
        <a:bodyPr/>
        <a:lstStyle/>
        <a:p>
          <a:endParaRPr lang="es-EC"/>
        </a:p>
      </dgm:t>
    </dgm:pt>
    <dgm:pt modelId="{3E2E0159-4A28-4F8A-8F94-279910BA1764}" type="sibTrans" cxnId="{A01405DD-B5F5-473B-B2EB-D89A439A08A3}">
      <dgm:prSet/>
      <dgm:spPr/>
      <dgm:t>
        <a:bodyPr/>
        <a:lstStyle/>
        <a:p>
          <a:endParaRPr lang="es-EC"/>
        </a:p>
      </dgm:t>
    </dgm:pt>
    <dgm:pt modelId="{7E1BAF31-635D-4936-A0A5-573DE8B88A80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_tradnl" dirty="0" smtClean="0"/>
            <a:t>Asigna actividades por bloque de estudio</a:t>
          </a:r>
          <a:endParaRPr lang="es-EC" dirty="0" smtClean="0"/>
        </a:p>
      </dgm:t>
    </dgm:pt>
    <dgm:pt modelId="{4016A0F6-4B42-45E1-8EF0-8FB1046CD977}" type="parTrans" cxnId="{37B24DAD-F254-45D8-87E4-B30E5A40931B}">
      <dgm:prSet/>
      <dgm:spPr/>
      <dgm:t>
        <a:bodyPr/>
        <a:lstStyle/>
        <a:p>
          <a:endParaRPr lang="es-EC"/>
        </a:p>
      </dgm:t>
    </dgm:pt>
    <dgm:pt modelId="{D1FAAC5C-6390-4629-9618-6EC286FB9B2E}" type="sibTrans" cxnId="{37B24DAD-F254-45D8-87E4-B30E5A40931B}">
      <dgm:prSet/>
      <dgm:spPr/>
      <dgm:t>
        <a:bodyPr/>
        <a:lstStyle/>
        <a:p>
          <a:endParaRPr lang="es-EC"/>
        </a:p>
      </dgm:t>
    </dgm:pt>
    <dgm:pt modelId="{B8263C9C-F6E0-4EB5-B959-5EE27E916D3D}">
      <dgm:prSet phldrT="[Texto]"/>
      <dgm:spPr/>
      <dgm:t>
        <a:bodyPr/>
        <a:lstStyle/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dirty="0" smtClean="0"/>
            <a:t>Gestión de Actividades</a:t>
          </a:r>
          <a:endParaRPr lang="es-EC" dirty="0"/>
        </a:p>
      </dgm:t>
    </dgm:pt>
    <dgm:pt modelId="{2B5C1D33-454E-462C-89B7-DFAD4377617D}" type="sibTrans" cxnId="{5E74245A-D832-4CD3-90B7-F725B947C08C}">
      <dgm:prSet/>
      <dgm:spPr/>
      <dgm:t>
        <a:bodyPr/>
        <a:lstStyle/>
        <a:p>
          <a:endParaRPr lang="es-EC"/>
        </a:p>
      </dgm:t>
    </dgm:pt>
    <dgm:pt modelId="{2C2A4828-B074-4449-B0D0-3E418EF23CBB}" type="parTrans" cxnId="{5E74245A-D832-4CD3-90B7-F725B947C08C}">
      <dgm:prSet/>
      <dgm:spPr/>
      <dgm:t>
        <a:bodyPr/>
        <a:lstStyle/>
        <a:p>
          <a:endParaRPr lang="es-EC"/>
        </a:p>
      </dgm:t>
    </dgm:pt>
    <dgm:pt modelId="{7E159E36-73AE-4C0D-B00D-2B2CD2059F81}">
      <dgm:prSet phldrT="[Texto]"/>
      <dgm:spPr/>
      <dgm:t>
        <a:bodyPr/>
        <a:lstStyle/>
        <a:p>
          <a:r>
            <a:rPr lang="es-ES_tradnl" dirty="0" smtClean="0"/>
            <a:t>Administración de aulas virtuales</a:t>
          </a:r>
          <a:endParaRPr lang="es-EC" dirty="0"/>
        </a:p>
      </dgm:t>
    </dgm:pt>
    <dgm:pt modelId="{D0EEC73C-4F3F-4752-AE5E-EDF59D903401}">
      <dgm:prSet phldrT="[Texto]"/>
      <dgm:spPr/>
      <dgm:t>
        <a:bodyPr/>
        <a:lstStyle/>
        <a:p>
          <a:r>
            <a:rPr lang="es-ES_tradnl" dirty="0" smtClean="0"/>
            <a:t>Gestión de Aulas Virtuales</a:t>
          </a:r>
          <a:endParaRPr lang="es-EC" dirty="0"/>
        </a:p>
      </dgm:t>
    </dgm:pt>
    <dgm:pt modelId="{3FE97F85-39A2-4386-83F2-3673A040E219}" type="sibTrans" cxnId="{56F31419-8297-46BE-8449-40CD8AF005E7}">
      <dgm:prSet/>
      <dgm:spPr/>
      <dgm:t>
        <a:bodyPr/>
        <a:lstStyle/>
        <a:p>
          <a:endParaRPr lang="es-EC"/>
        </a:p>
      </dgm:t>
    </dgm:pt>
    <dgm:pt modelId="{677C406B-EF2E-4092-AA1E-FC7A33341175}" type="parTrans" cxnId="{56F31419-8297-46BE-8449-40CD8AF005E7}">
      <dgm:prSet/>
      <dgm:spPr/>
      <dgm:t>
        <a:bodyPr/>
        <a:lstStyle/>
        <a:p>
          <a:endParaRPr lang="es-EC"/>
        </a:p>
      </dgm:t>
    </dgm:pt>
    <dgm:pt modelId="{F1C39497-4A64-4541-A113-E5B72675FEEF}" type="sibTrans" cxnId="{436FD850-2443-47C9-A6A9-376AF0B5BF6E}">
      <dgm:prSet/>
      <dgm:spPr/>
      <dgm:t>
        <a:bodyPr/>
        <a:lstStyle/>
        <a:p>
          <a:endParaRPr lang="es-EC"/>
        </a:p>
      </dgm:t>
    </dgm:pt>
    <dgm:pt modelId="{CAFCD5E6-AA09-42CC-A471-0EDEABA62D69}" type="parTrans" cxnId="{436FD850-2443-47C9-A6A9-376AF0B5BF6E}">
      <dgm:prSet/>
      <dgm:spPr/>
      <dgm:t>
        <a:bodyPr/>
        <a:lstStyle/>
        <a:p>
          <a:endParaRPr lang="es-EC"/>
        </a:p>
      </dgm:t>
    </dgm:pt>
    <dgm:pt modelId="{17C98E6C-C5FE-4567-8FD8-309F714DC1F9}">
      <dgm:prSet phldrT="[Texto]"/>
      <dgm:spPr/>
      <dgm:t>
        <a:bodyPr/>
        <a:lstStyle/>
        <a:p>
          <a:r>
            <a:rPr lang="es-ES_tradnl" dirty="0" smtClean="0"/>
            <a:t>Acceso de usuarios</a:t>
          </a:r>
          <a:endParaRPr lang="es-EC" dirty="0"/>
        </a:p>
      </dgm:t>
    </dgm:pt>
    <dgm:pt modelId="{8196EFDC-3E14-43E2-82B7-70DD46969ADC}" type="sibTrans" cxnId="{C4962FCD-7D59-4AA4-98C5-E00C537ED9B1}">
      <dgm:prSet/>
      <dgm:spPr/>
      <dgm:t>
        <a:bodyPr/>
        <a:lstStyle/>
        <a:p>
          <a:endParaRPr lang="es-EC"/>
        </a:p>
      </dgm:t>
    </dgm:pt>
    <dgm:pt modelId="{0CBA0BEE-7C32-4DC7-B084-3135EFE1553B}" type="parTrans" cxnId="{C4962FCD-7D59-4AA4-98C5-E00C537ED9B1}">
      <dgm:prSet/>
      <dgm:spPr/>
      <dgm:t>
        <a:bodyPr/>
        <a:lstStyle/>
        <a:p>
          <a:endParaRPr lang="es-EC"/>
        </a:p>
      </dgm:t>
    </dgm:pt>
    <dgm:pt modelId="{0D6A2EC6-EBF3-4473-9BA8-85F117F3F803}">
      <dgm:prSet phldrT="[Texto]"/>
      <dgm:spPr/>
      <dgm:t>
        <a:bodyPr/>
        <a:lstStyle/>
        <a:p>
          <a:r>
            <a:rPr lang="es-ES_tradnl" dirty="0" smtClean="0"/>
            <a:t>Gestión de Recursos</a:t>
          </a:r>
          <a:endParaRPr lang="es-EC" dirty="0"/>
        </a:p>
      </dgm:t>
    </dgm:pt>
    <dgm:pt modelId="{134DA662-7970-479F-B11C-61202C7AC5D0}" type="parTrans" cxnId="{41892B8E-1236-4108-A4D5-303EFDF32A6D}">
      <dgm:prSet/>
      <dgm:spPr/>
      <dgm:t>
        <a:bodyPr/>
        <a:lstStyle/>
        <a:p>
          <a:endParaRPr lang="es-EC"/>
        </a:p>
      </dgm:t>
    </dgm:pt>
    <dgm:pt modelId="{ABBE3A2D-0335-4FAC-B5B9-21CE4CE89FD4}" type="sibTrans" cxnId="{41892B8E-1236-4108-A4D5-303EFDF32A6D}">
      <dgm:prSet/>
      <dgm:spPr/>
      <dgm:t>
        <a:bodyPr/>
        <a:lstStyle/>
        <a:p>
          <a:endParaRPr lang="es-EC"/>
        </a:p>
      </dgm:t>
    </dgm:pt>
    <dgm:pt modelId="{6793B733-5F4C-48A4-92F2-8A2AFDD78E4D}">
      <dgm:prSet phldrT="[Texto]"/>
      <dgm:spPr/>
      <dgm:t>
        <a:bodyPr/>
        <a:lstStyle/>
        <a:p>
          <a:r>
            <a:rPr lang="es-ES_tradnl" dirty="0" smtClean="0"/>
            <a:t>Gestión de Usuarios</a:t>
          </a:r>
          <a:endParaRPr lang="es-EC" dirty="0"/>
        </a:p>
      </dgm:t>
    </dgm:pt>
    <dgm:pt modelId="{F4D36BE1-A98D-4EF2-9203-346F3ADA436A}" type="parTrans" cxnId="{44F3F261-3C4D-4C89-985D-90E5F7308D0E}">
      <dgm:prSet/>
      <dgm:spPr/>
      <dgm:t>
        <a:bodyPr/>
        <a:lstStyle/>
        <a:p>
          <a:endParaRPr lang="es-EC"/>
        </a:p>
      </dgm:t>
    </dgm:pt>
    <dgm:pt modelId="{39D2275E-BDAF-4C45-9862-1D66174D6958}" type="sibTrans" cxnId="{44F3F261-3C4D-4C89-985D-90E5F7308D0E}">
      <dgm:prSet/>
      <dgm:spPr/>
      <dgm:t>
        <a:bodyPr/>
        <a:lstStyle/>
        <a:p>
          <a:endParaRPr lang="es-EC"/>
        </a:p>
      </dgm:t>
    </dgm:pt>
    <dgm:pt modelId="{41E51C20-45EF-47BD-92D6-8D856434B7AA}">
      <dgm:prSet phldrT="[Texto]"/>
      <dgm:spPr/>
      <dgm:t>
        <a:bodyPr/>
        <a:lstStyle/>
        <a:p>
          <a:r>
            <a:rPr lang="es-ES_tradnl" dirty="0" smtClean="0"/>
            <a:t>Adjuntar contenidos educativo a los bloques de estudio</a:t>
          </a:r>
          <a:endParaRPr lang="es-EC" dirty="0"/>
        </a:p>
      </dgm:t>
    </dgm:pt>
    <dgm:pt modelId="{F0F613ED-5EAE-44BC-97A1-47E92B53AFC9}" type="parTrans" cxnId="{44DF7C9B-D9FA-49D9-AA8D-3ED29BF06CC6}">
      <dgm:prSet/>
      <dgm:spPr/>
      <dgm:t>
        <a:bodyPr/>
        <a:lstStyle/>
        <a:p>
          <a:endParaRPr lang="es-EC"/>
        </a:p>
      </dgm:t>
    </dgm:pt>
    <dgm:pt modelId="{70277FBB-4274-45E2-940C-8D6F368A306A}" type="sibTrans" cxnId="{44DF7C9B-D9FA-49D9-AA8D-3ED29BF06CC6}">
      <dgm:prSet/>
      <dgm:spPr/>
      <dgm:t>
        <a:bodyPr/>
        <a:lstStyle/>
        <a:p>
          <a:endParaRPr lang="es-EC"/>
        </a:p>
      </dgm:t>
    </dgm:pt>
    <dgm:pt modelId="{79AEC44B-DAFF-4DC1-AACF-F1E8B165C3C9}">
      <dgm:prSet phldrT="[Texto]"/>
      <dgm:spPr/>
      <dgm:t>
        <a:bodyPr/>
        <a:lstStyle/>
        <a:p>
          <a:r>
            <a:rPr lang="es-ES_tradnl" dirty="0" smtClean="0"/>
            <a:t>Administración de usuarios y perfiles</a:t>
          </a:r>
          <a:endParaRPr lang="es-EC" dirty="0"/>
        </a:p>
      </dgm:t>
    </dgm:pt>
    <dgm:pt modelId="{FCB30F39-AE5C-4DE4-8D55-AC0CA950C096}" type="parTrans" cxnId="{7A352509-7B9F-4DD8-895C-FD2B62F0569B}">
      <dgm:prSet/>
      <dgm:spPr/>
      <dgm:t>
        <a:bodyPr/>
        <a:lstStyle/>
        <a:p>
          <a:endParaRPr lang="es-EC"/>
        </a:p>
      </dgm:t>
    </dgm:pt>
    <dgm:pt modelId="{545F5972-F807-48BF-91B8-8AF76C57F84A}" type="sibTrans" cxnId="{7A352509-7B9F-4DD8-895C-FD2B62F0569B}">
      <dgm:prSet/>
      <dgm:spPr/>
      <dgm:t>
        <a:bodyPr/>
        <a:lstStyle/>
        <a:p>
          <a:endParaRPr lang="es-EC"/>
        </a:p>
      </dgm:t>
    </dgm:pt>
    <dgm:pt modelId="{E4D2661E-1801-4B47-A928-477ADC29E4CC}" type="pres">
      <dgm:prSet presAssocID="{4D030331-6ECD-4B11-B4A1-D3638FB12D2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E0D7F40-9B5D-4837-8B24-E912780B77E7}" type="pres">
      <dgm:prSet presAssocID="{6A8F3E6E-2799-4D16-8C3C-A4BFD4093D23}" presName="composite" presStyleCnt="0"/>
      <dgm:spPr/>
    </dgm:pt>
    <dgm:pt modelId="{7E924A52-64E1-4E96-A387-BBC7FD066322}" type="pres">
      <dgm:prSet presAssocID="{6A8F3E6E-2799-4D16-8C3C-A4BFD4093D23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9000" b="-29000"/>
          </a:stretch>
        </a:blipFill>
      </dgm:spPr>
      <dgm:t>
        <a:bodyPr/>
        <a:lstStyle/>
        <a:p>
          <a:endParaRPr lang="es-EC"/>
        </a:p>
      </dgm:t>
    </dgm:pt>
    <dgm:pt modelId="{76D6ECF7-F2D0-4EBC-8395-9DDB29AD5822}" type="pres">
      <dgm:prSet presAssocID="{6A8F3E6E-2799-4D16-8C3C-A4BFD4093D23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87B94F-4A5D-469B-B37B-782D8D5DE344}" type="pres">
      <dgm:prSet presAssocID="{3E2E0159-4A28-4F8A-8F94-279910BA1764}" presName="spacing" presStyleCnt="0"/>
      <dgm:spPr/>
    </dgm:pt>
    <dgm:pt modelId="{D7E96E73-D865-4C61-B9E2-8EF27A28A16F}" type="pres">
      <dgm:prSet presAssocID="{D0EEC73C-4F3F-4752-AE5E-EDF59D903401}" presName="composite" presStyleCnt="0"/>
      <dgm:spPr/>
    </dgm:pt>
    <dgm:pt modelId="{4BF254AF-BB19-41E7-9FC4-D822265078AD}" type="pres">
      <dgm:prSet presAssocID="{D0EEC73C-4F3F-4752-AE5E-EDF59D903401}" presName="imgShp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es-EC"/>
        </a:p>
      </dgm:t>
    </dgm:pt>
    <dgm:pt modelId="{8F2B2E46-7926-4CCB-843D-33ECDE33BEA8}" type="pres">
      <dgm:prSet presAssocID="{D0EEC73C-4F3F-4752-AE5E-EDF59D903401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3854E9-855C-4F04-BC5E-3F4051B7705E}" type="pres">
      <dgm:prSet presAssocID="{3FE97F85-39A2-4386-83F2-3673A040E219}" presName="spacing" presStyleCnt="0"/>
      <dgm:spPr/>
    </dgm:pt>
    <dgm:pt modelId="{D59C0A08-DD61-4959-8BD4-1BD04A618EF0}" type="pres">
      <dgm:prSet presAssocID="{B8263C9C-F6E0-4EB5-B959-5EE27E916D3D}" presName="composite" presStyleCnt="0"/>
      <dgm:spPr/>
    </dgm:pt>
    <dgm:pt modelId="{C0A0B75B-AA1E-4FEB-8D8C-6BB6491EE56D}" type="pres">
      <dgm:prSet presAssocID="{B8263C9C-F6E0-4EB5-B959-5EE27E916D3D}" presName="imgShp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0000" b="-20000"/>
          </a:stretch>
        </a:blipFill>
      </dgm:spPr>
      <dgm:t>
        <a:bodyPr/>
        <a:lstStyle/>
        <a:p>
          <a:endParaRPr lang="es-EC"/>
        </a:p>
      </dgm:t>
    </dgm:pt>
    <dgm:pt modelId="{7CD1D6D9-137C-4608-88B0-2D9321E7D4C1}" type="pres">
      <dgm:prSet presAssocID="{B8263C9C-F6E0-4EB5-B959-5EE27E916D3D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4F442A-AB9C-4FDF-8E4B-2568D3D92702}" type="pres">
      <dgm:prSet presAssocID="{2B5C1D33-454E-462C-89B7-DFAD4377617D}" presName="spacing" presStyleCnt="0"/>
      <dgm:spPr/>
    </dgm:pt>
    <dgm:pt modelId="{331229F2-2EEB-4468-88F7-3FFE02B66C1E}" type="pres">
      <dgm:prSet presAssocID="{0D6A2EC6-EBF3-4473-9BA8-85F117F3F803}" presName="composite" presStyleCnt="0"/>
      <dgm:spPr/>
    </dgm:pt>
    <dgm:pt modelId="{CB975688-A2C2-415B-BAAF-E8541FC5DD7F}" type="pres">
      <dgm:prSet presAssocID="{0D6A2EC6-EBF3-4473-9BA8-85F117F3F803}" presName="imgShp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8000" b="-18000"/>
          </a:stretch>
        </a:blipFill>
      </dgm:spPr>
      <dgm:t>
        <a:bodyPr/>
        <a:lstStyle/>
        <a:p>
          <a:endParaRPr lang="es-EC"/>
        </a:p>
      </dgm:t>
    </dgm:pt>
    <dgm:pt modelId="{0A14EF33-8479-4EA2-9CE6-B5349E6DEE1E}" type="pres">
      <dgm:prSet presAssocID="{0D6A2EC6-EBF3-4473-9BA8-85F117F3F803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6930AD-234A-46DA-9C2C-9AEB304A5B55}" type="pres">
      <dgm:prSet presAssocID="{ABBE3A2D-0335-4FAC-B5B9-21CE4CE89FD4}" presName="spacing" presStyleCnt="0"/>
      <dgm:spPr/>
    </dgm:pt>
    <dgm:pt modelId="{968EF20A-D22D-477C-902E-984D5F3F93A1}" type="pres">
      <dgm:prSet presAssocID="{6793B733-5F4C-48A4-92F2-8A2AFDD78E4D}" presName="composite" presStyleCnt="0"/>
      <dgm:spPr/>
    </dgm:pt>
    <dgm:pt modelId="{42865190-1AE9-451D-BB85-BF2D13A425A2}" type="pres">
      <dgm:prSet presAssocID="{6793B733-5F4C-48A4-92F2-8A2AFDD78E4D}" presName="imgShp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4000" b="-34000"/>
          </a:stretch>
        </a:blipFill>
      </dgm:spPr>
      <dgm:t>
        <a:bodyPr/>
        <a:lstStyle/>
        <a:p>
          <a:endParaRPr lang="es-EC"/>
        </a:p>
      </dgm:t>
    </dgm:pt>
    <dgm:pt modelId="{EE7158E9-F241-4B70-9261-DE1046A13753}" type="pres">
      <dgm:prSet presAssocID="{6793B733-5F4C-48A4-92F2-8A2AFDD78E4D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7E9161C-C1E9-4E7A-873D-630444B69558}" type="presOf" srcId="{4D030331-6ECD-4B11-B4A1-D3638FB12D27}" destId="{E4D2661E-1801-4B47-A928-477ADC29E4CC}" srcOrd="0" destOrd="0" presId="urn:microsoft.com/office/officeart/2005/8/layout/vList3#1"/>
    <dgm:cxn modelId="{7A352509-7B9F-4DD8-895C-FD2B62F0569B}" srcId="{6793B733-5F4C-48A4-92F2-8A2AFDD78E4D}" destId="{79AEC44B-DAFF-4DC1-AACF-F1E8B165C3C9}" srcOrd="0" destOrd="0" parTransId="{FCB30F39-AE5C-4DE4-8D55-AC0CA950C096}" sibTransId="{545F5972-F807-48BF-91B8-8AF76C57F84A}"/>
    <dgm:cxn modelId="{9EF37652-6695-4E19-A72C-43CE4625F474}" type="presOf" srcId="{0D6A2EC6-EBF3-4473-9BA8-85F117F3F803}" destId="{0A14EF33-8479-4EA2-9CE6-B5349E6DEE1E}" srcOrd="0" destOrd="0" presId="urn:microsoft.com/office/officeart/2005/8/layout/vList3#1"/>
    <dgm:cxn modelId="{E3B76EB6-E177-4A0A-8247-E79554553737}" type="presOf" srcId="{41E51C20-45EF-47BD-92D6-8D856434B7AA}" destId="{0A14EF33-8479-4EA2-9CE6-B5349E6DEE1E}" srcOrd="0" destOrd="1" presId="urn:microsoft.com/office/officeart/2005/8/layout/vList3#1"/>
    <dgm:cxn modelId="{E0C15E33-2247-42A7-A90B-E994AFF130F8}" type="presOf" srcId="{7E1BAF31-635D-4936-A0A5-573DE8B88A80}" destId="{7CD1D6D9-137C-4608-88B0-2D9321E7D4C1}" srcOrd="0" destOrd="1" presId="urn:microsoft.com/office/officeart/2005/8/layout/vList3#1"/>
    <dgm:cxn modelId="{57546BDE-BA89-4F28-B625-9A38E17DFD81}" type="presOf" srcId="{D0EEC73C-4F3F-4752-AE5E-EDF59D903401}" destId="{8F2B2E46-7926-4CCB-843D-33ECDE33BEA8}" srcOrd="0" destOrd="0" presId="urn:microsoft.com/office/officeart/2005/8/layout/vList3#1"/>
    <dgm:cxn modelId="{E4E42A57-0881-4EFF-989B-F35DCB211A92}" type="presOf" srcId="{6793B733-5F4C-48A4-92F2-8A2AFDD78E4D}" destId="{EE7158E9-F241-4B70-9261-DE1046A13753}" srcOrd="0" destOrd="0" presId="urn:microsoft.com/office/officeart/2005/8/layout/vList3#1"/>
    <dgm:cxn modelId="{44DF7C9B-D9FA-49D9-AA8D-3ED29BF06CC6}" srcId="{0D6A2EC6-EBF3-4473-9BA8-85F117F3F803}" destId="{41E51C20-45EF-47BD-92D6-8D856434B7AA}" srcOrd="0" destOrd="0" parTransId="{F0F613ED-5EAE-44BC-97A1-47E92B53AFC9}" sibTransId="{70277FBB-4274-45E2-940C-8D6F368A306A}"/>
    <dgm:cxn modelId="{41892B8E-1236-4108-A4D5-303EFDF32A6D}" srcId="{4D030331-6ECD-4B11-B4A1-D3638FB12D27}" destId="{0D6A2EC6-EBF3-4473-9BA8-85F117F3F803}" srcOrd="3" destOrd="0" parTransId="{134DA662-7970-479F-B11C-61202C7AC5D0}" sibTransId="{ABBE3A2D-0335-4FAC-B5B9-21CE4CE89FD4}"/>
    <dgm:cxn modelId="{B99CA992-4C82-440A-AA84-2EC07BC42906}" type="presOf" srcId="{6A8F3E6E-2799-4D16-8C3C-A4BFD4093D23}" destId="{76D6ECF7-F2D0-4EBC-8395-9DDB29AD5822}" srcOrd="0" destOrd="0" presId="urn:microsoft.com/office/officeart/2005/8/layout/vList3#1"/>
    <dgm:cxn modelId="{436FD850-2443-47C9-A6A9-376AF0B5BF6E}" srcId="{D0EEC73C-4F3F-4752-AE5E-EDF59D903401}" destId="{7E159E36-73AE-4C0D-B00D-2B2CD2059F81}" srcOrd="0" destOrd="0" parTransId="{CAFCD5E6-AA09-42CC-A471-0EDEABA62D69}" sibTransId="{F1C39497-4A64-4541-A113-E5B72675FEEF}"/>
    <dgm:cxn modelId="{07DFE33F-7983-45A6-BB79-71C8A33F0FF0}" type="presOf" srcId="{17C98E6C-C5FE-4567-8FD8-309F714DC1F9}" destId="{76D6ECF7-F2D0-4EBC-8395-9DDB29AD5822}" srcOrd="0" destOrd="1" presId="urn:microsoft.com/office/officeart/2005/8/layout/vList3#1"/>
    <dgm:cxn modelId="{5E74245A-D832-4CD3-90B7-F725B947C08C}" srcId="{4D030331-6ECD-4B11-B4A1-D3638FB12D27}" destId="{B8263C9C-F6E0-4EB5-B959-5EE27E916D3D}" srcOrd="2" destOrd="0" parTransId="{2C2A4828-B074-4449-B0D0-3E418EF23CBB}" sibTransId="{2B5C1D33-454E-462C-89B7-DFAD4377617D}"/>
    <dgm:cxn modelId="{44F3F261-3C4D-4C89-985D-90E5F7308D0E}" srcId="{4D030331-6ECD-4B11-B4A1-D3638FB12D27}" destId="{6793B733-5F4C-48A4-92F2-8A2AFDD78E4D}" srcOrd="4" destOrd="0" parTransId="{F4D36BE1-A98D-4EF2-9203-346F3ADA436A}" sibTransId="{39D2275E-BDAF-4C45-9862-1D66174D6958}"/>
    <dgm:cxn modelId="{37B24DAD-F254-45D8-87E4-B30E5A40931B}" srcId="{B8263C9C-F6E0-4EB5-B959-5EE27E916D3D}" destId="{7E1BAF31-635D-4936-A0A5-573DE8B88A80}" srcOrd="0" destOrd="0" parTransId="{4016A0F6-4B42-45E1-8EF0-8FB1046CD977}" sibTransId="{D1FAAC5C-6390-4629-9618-6EC286FB9B2E}"/>
    <dgm:cxn modelId="{56F31419-8297-46BE-8449-40CD8AF005E7}" srcId="{4D030331-6ECD-4B11-B4A1-D3638FB12D27}" destId="{D0EEC73C-4F3F-4752-AE5E-EDF59D903401}" srcOrd="1" destOrd="0" parTransId="{677C406B-EF2E-4092-AA1E-FC7A33341175}" sibTransId="{3FE97F85-39A2-4386-83F2-3673A040E219}"/>
    <dgm:cxn modelId="{F26F0AFD-27C7-425F-8F5F-16E4F0E476B6}" type="presOf" srcId="{B8263C9C-F6E0-4EB5-B959-5EE27E916D3D}" destId="{7CD1D6D9-137C-4608-88B0-2D9321E7D4C1}" srcOrd="0" destOrd="0" presId="urn:microsoft.com/office/officeart/2005/8/layout/vList3#1"/>
    <dgm:cxn modelId="{C4962FCD-7D59-4AA4-98C5-E00C537ED9B1}" srcId="{6A8F3E6E-2799-4D16-8C3C-A4BFD4093D23}" destId="{17C98E6C-C5FE-4567-8FD8-309F714DC1F9}" srcOrd="0" destOrd="0" parTransId="{0CBA0BEE-7C32-4DC7-B084-3135EFE1553B}" sibTransId="{8196EFDC-3E14-43E2-82B7-70DD46969ADC}"/>
    <dgm:cxn modelId="{A01405DD-B5F5-473B-B2EB-D89A439A08A3}" srcId="{4D030331-6ECD-4B11-B4A1-D3638FB12D27}" destId="{6A8F3E6E-2799-4D16-8C3C-A4BFD4093D23}" srcOrd="0" destOrd="0" parTransId="{DD19DC43-BC82-496C-A802-5722E851A6F8}" sibTransId="{3E2E0159-4A28-4F8A-8F94-279910BA1764}"/>
    <dgm:cxn modelId="{783CBB57-00DD-41EF-A8E7-3E6CA99102DA}" type="presOf" srcId="{7E159E36-73AE-4C0D-B00D-2B2CD2059F81}" destId="{8F2B2E46-7926-4CCB-843D-33ECDE33BEA8}" srcOrd="0" destOrd="1" presId="urn:microsoft.com/office/officeart/2005/8/layout/vList3#1"/>
    <dgm:cxn modelId="{7F17D3C6-423D-41AC-BC19-4636EDC549E7}" type="presOf" srcId="{79AEC44B-DAFF-4DC1-AACF-F1E8B165C3C9}" destId="{EE7158E9-F241-4B70-9261-DE1046A13753}" srcOrd="0" destOrd="1" presId="urn:microsoft.com/office/officeart/2005/8/layout/vList3#1"/>
    <dgm:cxn modelId="{D9E417E0-C15D-4FD3-AB45-EF453575C86A}" type="presParOf" srcId="{E4D2661E-1801-4B47-A928-477ADC29E4CC}" destId="{5E0D7F40-9B5D-4837-8B24-E912780B77E7}" srcOrd="0" destOrd="0" presId="urn:microsoft.com/office/officeart/2005/8/layout/vList3#1"/>
    <dgm:cxn modelId="{3E637C8F-F60D-49A6-B350-E7E946690DAF}" type="presParOf" srcId="{5E0D7F40-9B5D-4837-8B24-E912780B77E7}" destId="{7E924A52-64E1-4E96-A387-BBC7FD066322}" srcOrd="0" destOrd="0" presId="urn:microsoft.com/office/officeart/2005/8/layout/vList3#1"/>
    <dgm:cxn modelId="{466C3D2D-CB14-4D49-A681-5EACB90B4559}" type="presParOf" srcId="{5E0D7F40-9B5D-4837-8B24-E912780B77E7}" destId="{76D6ECF7-F2D0-4EBC-8395-9DDB29AD5822}" srcOrd="1" destOrd="0" presId="urn:microsoft.com/office/officeart/2005/8/layout/vList3#1"/>
    <dgm:cxn modelId="{51D62343-4D74-43D9-ABD3-5D4CEB7E4CF6}" type="presParOf" srcId="{E4D2661E-1801-4B47-A928-477ADC29E4CC}" destId="{DF87B94F-4A5D-469B-B37B-782D8D5DE344}" srcOrd="1" destOrd="0" presId="urn:microsoft.com/office/officeart/2005/8/layout/vList3#1"/>
    <dgm:cxn modelId="{C8EC353E-7644-47EE-9E60-595BC0E22F41}" type="presParOf" srcId="{E4D2661E-1801-4B47-A928-477ADC29E4CC}" destId="{D7E96E73-D865-4C61-B9E2-8EF27A28A16F}" srcOrd="2" destOrd="0" presId="urn:microsoft.com/office/officeart/2005/8/layout/vList3#1"/>
    <dgm:cxn modelId="{57086232-7B8A-4ADF-BF95-13452783B318}" type="presParOf" srcId="{D7E96E73-D865-4C61-B9E2-8EF27A28A16F}" destId="{4BF254AF-BB19-41E7-9FC4-D822265078AD}" srcOrd="0" destOrd="0" presId="urn:microsoft.com/office/officeart/2005/8/layout/vList3#1"/>
    <dgm:cxn modelId="{6262A55D-5DC5-4AF1-B1A3-4904CEA7B3E8}" type="presParOf" srcId="{D7E96E73-D865-4C61-B9E2-8EF27A28A16F}" destId="{8F2B2E46-7926-4CCB-843D-33ECDE33BEA8}" srcOrd="1" destOrd="0" presId="urn:microsoft.com/office/officeart/2005/8/layout/vList3#1"/>
    <dgm:cxn modelId="{D4CB480F-2557-4486-89D6-97B4685A7BF8}" type="presParOf" srcId="{E4D2661E-1801-4B47-A928-477ADC29E4CC}" destId="{A53854E9-855C-4F04-BC5E-3F4051B7705E}" srcOrd="3" destOrd="0" presId="urn:microsoft.com/office/officeart/2005/8/layout/vList3#1"/>
    <dgm:cxn modelId="{1D7A87C8-378A-4FD9-9445-16D46AB6BD02}" type="presParOf" srcId="{E4D2661E-1801-4B47-A928-477ADC29E4CC}" destId="{D59C0A08-DD61-4959-8BD4-1BD04A618EF0}" srcOrd="4" destOrd="0" presId="urn:microsoft.com/office/officeart/2005/8/layout/vList3#1"/>
    <dgm:cxn modelId="{23D8FD6D-EC28-4C85-BC00-2B01E5922049}" type="presParOf" srcId="{D59C0A08-DD61-4959-8BD4-1BD04A618EF0}" destId="{C0A0B75B-AA1E-4FEB-8D8C-6BB6491EE56D}" srcOrd="0" destOrd="0" presId="urn:microsoft.com/office/officeart/2005/8/layout/vList3#1"/>
    <dgm:cxn modelId="{DFB30E2E-0C89-4885-8B2C-8B20636A4F3C}" type="presParOf" srcId="{D59C0A08-DD61-4959-8BD4-1BD04A618EF0}" destId="{7CD1D6D9-137C-4608-88B0-2D9321E7D4C1}" srcOrd="1" destOrd="0" presId="urn:microsoft.com/office/officeart/2005/8/layout/vList3#1"/>
    <dgm:cxn modelId="{FB4A1CB4-037C-4513-9A1C-B446847E8051}" type="presParOf" srcId="{E4D2661E-1801-4B47-A928-477ADC29E4CC}" destId="{CB4F442A-AB9C-4FDF-8E4B-2568D3D92702}" srcOrd="5" destOrd="0" presId="urn:microsoft.com/office/officeart/2005/8/layout/vList3#1"/>
    <dgm:cxn modelId="{E19E8993-FE11-4A90-AB31-719C74528AEC}" type="presParOf" srcId="{E4D2661E-1801-4B47-A928-477ADC29E4CC}" destId="{331229F2-2EEB-4468-88F7-3FFE02B66C1E}" srcOrd="6" destOrd="0" presId="urn:microsoft.com/office/officeart/2005/8/layout/vList3#1"/>
    <dgm:cxn modelId="{8609CA1B-979E-46D2-B2BD-0E560664C984}" type="presParOf" srcId="{331229F2-2EEB-4468-88F7-3FFE02B66C1E}" destId="{CB975688-A2C2-415B-BAAF-E8541FC5DD7F}" srcOrd="0" destOrd="0" presId="urn:microsoft.com/office/officeart/2005/8/layout/vList3#1"/>
    <dgm:cxn modelId="{AF5E220E-F127-47C6-8E82-D6FEA435FA8F}" type="presParOf" srcId="{331229F2-2EEB-4468-88F7-3FFE02B66C1E}" destId="{0A14EF33-8479-4EA2-9CE6-B5349E6DEE1E}" srcOrd="1" destOrd="0" presId="urn:microsoft.com/office/officeart/2005/8/layout/vList3#1"/>
    <dgm:cxn modelId="{34D93891-0FD5-426E-A7F0-7C1E7EF0D0EE}" type="presParOf" srcId="{E4D2661E-1801-4B47-A928-477ADC29E4CC}" destId="{7C6930AD-234A-46DA-9C2C-9AEB304A5B55}" srcOrd="7" destOrd="0" presId="urn:microsoft.com/office/officeart/2005/8/layout/vList3#1"/>
    <dgm:cxn modelId="{0D6EE91D-1E54-4A34-8B23-95104BC81718}" type="presParOf" srcId="{E4D2661E-1801-4B47-A928-477ADC29E4CC}" destId="{968EF20A-D22D-477C-902E-984D5F3F93A1}" srcOrd="8" destOrd="0" presId="urn:microsoft.com/office/officeart/2005/8/layout/vList3#1"/>
    <dgm:cxn modelId="{485B71BD-FD84-4E3B-BE22-9FD9FA4D109A}" type="presParOf" srcId="{968EF20A-D22D-477C-902E-984D5F3F93A1}" destId="{42865190-1AE9-451D-BB85-BF2D13A425A2}" srcOrd="0" destOrd="0" presId="urn:microsoft.com/office/officeart/2005/8/layout/vList3#1"/>
    <dgm:cxn modelId="{B1E991CC-ABC2-47F1-95CF-6A2A2E6820BE}" type="presParOf" srcId="{968EF20A-D22D-477C-902E-984D5F3F93A1}" destId="{EE7158E9-F241-4B70-9261-DE1046A13753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BE4C3EC-07B2-4BE2-8918-B36956DFD441}" type="doc">
      <dgm:prSet loTypeId="urn:microsoft.com/office/officeart/2008/layout/PictureStrips" loCatId="list" qsTypeId="urn:microsoft.com/office/officeart/2005/8/quickstyle/simple4" qsCatId="simple" csTypeId="urn:microsoft.com/office/officeart/2005/8/colors/colorful1#11" csCatId="colorful" phldr="1"/>
      <dgm:spPr/>
      <dgm:t>
        <a:bodyPr/>
        <a:lstStyle/>
        <a:p>
          <a:endParaRPr lang="es-EC"/>
        </a:p>
      </dgm:t>
    </dgm:pt>
    <dgm:pt modelId="{35DA6C44-9F9A-4CCD-A97C-0A1096A35687}">
      <dgm:prSet phldrT="[Texto]"/>
      <dgm:spPr/>
      <dgm:t>
        <a:bodyPr/>
        <a:lstStyle/>
        <a:p>
          <a:r>
            <a:rPr lang="es-EC" dirty="0" smtClean="0"/>
            <a:t>Preparación del Servidor</a:t>
          </a:r>
          <a:endParaRPr lang="es-EC" dirty="0"/>
        </a:p>
      </dgm:t>
    </dgm:pt>
    <dgm:pt modelId="{1675328E-E0A6-40BD-9E9B-C0BFBB88B3C2}" type="parTrans" cxnId="{6276EC23-A6C6-4BD2-8830-C3A4FA9AB3D2}">
      <dgm:prSet/>
      <dgm:spPr/>
      <dgm:t>
        <a:bodyPr/>
        <a:lstStyle/>
        <a:p>
          <a:endParaRPr lang="es-EC"/>
        </a:p>
      </dgm:t>
    </dgm:pt>
    <dgm:pt modelId="{E6642EFD-99EC-4CAB-8C4F-4A00EE353DCB}" type="sibTrans" cxnId="{6276EC23-A6C6-4BD2-8830-C3A4FA9AB3D2}">
      <dgm:prSet/>
      <dgm:spPr/>
      <dgm:t>
        <a:bodyPr/>
        <a:lstStyle/>
        <a:p>
          <a:endParaRPr lang="es-EC"/>
        </a:p>
      </dgm:t>
    </dgm:pt>
    <dgm:pt modelId="{65B92183-4514-4C1D-A084-D98538957947}">
      <dgm:prSet phldrT="[Texto]"/>
      <dgm:spPr/>
      <dgm:t>
        <a:bodyPr/>
        <a:lstStyle/>
        <a:p>
          <a:r>
            <a:rPr lang="es-EC" dirty="0" smtClean="0"/>
            <a:t>Requerimientos técnicos</a:t>
          </a:r>
          <a:endParaRPr lang="es-EC" dirty="0"/>
        </a:p>
      </dgm:t>
    </dgm:pt>
    <dgm:pt modelId="{18EFFC7C-7917-407D-8FFC-1BE14B37EDEC}" type="parTrans" cxnId="{9DC16265-A2FC-4E42-9729-6610121432A1}">
      <dgm:prSet/>
      <dgm:spPr/>
      <dgm:t>
        <a:bodyPr/>
        <a:lstStyle/>
        <a:p>
          <a:endParaRPr lang="es-EC"/>
        </a:p>
      </dgm:t>
    </dgm:pt>
    <dgm:pt modelId="{0E86F5F1-E5D1-4BF4-869D-329D731D1336}" type="sibTrans" cxnId="{9DC16265-A2FC-4E42-9729-6610121432A1}">
      <dgm:prSet/>
      <dgm:spPr/>
      <dgm:t>
        <a:bodyPr/>
        <a:lstStyle/>
        <a:p>
          <a:endParaRPr lang="es-EC"/>
        </a:p>
      </dgm:t>
    </dgm:pt>
    <dgm:pt modelId="{2B03576B-4B5F-43EA-85D9-9B6F7FE43FCF}">
      <dgm:prSet phldrT="[Texto]"/>
      <dgm:spPr/>
      <dgm:t>
        <a:bodyPr/>
        <a:lstStyle/>
        <a:p>
          <a:r>
            <a:rPr lang="es-EC" dirty="0" smtClean="0"/>
            <a:t>Instalación de paquetes</a:t>
          </a:r>
          <a:endParaRPr lang="es-EC" dirty="0"/>
        </a:p>
      </dgm:t>
    </dgm:pt>
    <dgm:pt modelId="{A8BA3814-AA24-42F6-8A57-217B1B9FF246}" type="parTrans" cxnId="{84F00E3A-02A3-4F49-BB6A-117CC5B3DDC2}">
      <dgm:prSet/>
      <dgm:spPr/>
      <dgm:t>
        <a:bodyPr/>
        <a:lstStyle/>
        <a:p>
          <a:endParaRPr lang="es-EC"/>
        </a:p>
      </dgm:t>
    </dgm:pt>
    <dgm:pt modelId="{D18BD869-971A-43F0-B3B5-2A326EA8CA13}" type="sibTrans" cxnId="{84F00E3A-02A3-4F49-BB6A-117CC5B3DDC2}">
      <dgm:prSet/>
      <dgm:spPr/>
      <dgm:t>
        <a:bodyPr/>
        <a:lstStyle/>
        <a:p>
          <a:endParaRPr lang="es-EC"/>
        </a:p>
      </dgm:t>
    </dgm:pt>
    <dgm:pt modelId="{B6E97BD5-3D31-4157-98B0-62B2AFE4E1C3}">
      <dgm:prSet phldrT="[Texto]"/>
      <dgm:spPr/>
      <dgm:t>
        <a:bodyPr/>
        <a:lstStyle/>
        <a:p>
          <a:r>
            <a:rPr lang="es-EC" dirty="0" smtClean="0"/>
            <a:t>Instalación del Sistema</a:t>
          </a:r>
          <a:endParaRPr lang="es-EC" dirty="0"/>
        </a:p>
      </dgm:t>
    </dgm:pt>
    <dgm:pt modelId="{190E0682-7E85-416E-BE47-89B91D7DCD49}" type="parTrans" cxnId="{6C3C6B58-6039-4829-BDA4-6793C6D956EE}">
      <dgm:prSet/>
      <dgm:spPr/>
      <dgm:t>
        <a:bodyPr/>
        <a:lstStyle/>
        <a:p>
          <a:endParaRPr lang="es-EC"/>
        </a:p>
      </dgm:t>
    </dgm:pt>
    <dgm:pt modelId="{3AFB7696-11F1-466F-AE92-608F3D79C79E}" type="sibTrans" cxnId="{6C3C6B58-6039-4829-BDA4-6793C6D956EE}">
      <dgm:prSet/>
      <dgm:spPr/>
      <dgm:t>
        <a:bodyPr/>
        <a:lstStyle/>
        <a:p>
          <a:endParaRPr lang="es-EC"/>
        </a:p>
      </dgm:t>
    </dgm:pt>
    <dgm:pt modelId="{6BF3FB8D-9C1B-4C3E-858C-452954E6BA5E}">
      <dgm:prSet phldrT="[Texto]"/>
      <dgm:spPr/>
      <dgm:t>
        <a:bodyPr/>
        <a:lstStyle/>
        <a:p>
          <a:r>
            <a:rPr lang="es-EC" dirty="0" smtClean="0"/>
            <a:t>Configuración de la plataforma</a:t>
          </a:r>
          <a:endParaRPr lang="es-EC" dirty="0"/>
        </a:p>
      </dgm:t>
    </dgm:pt>
    <dgm:pt modelId="{5B75760E-3147-49BA-BA1C-54B184F2BE9C}" type="parTrans" cxnId="{9E75AB2D-7B92-4B55-9674-B9D2C4849C53}">
      <dgm:prSet/>
      <dgm:spPr/>
      <dgm:t>
        <a:bodyPr/>
        <a:lstStyle/>
        <a:p>
          <a:endParaRPr lang="es-EC"/>
        </a:p>
      </dgm:t>
    </dgm:pt>
    <dgm:pt modelId="{2083B0E1-9317-4B24-AB0A-7383F769C9A9}" type="sibTrans" cxnId="{9E75AB2D-7B92-4B55-9674-B9D2C4849C53}">
      <dgm:prSet/>
      <dgm:spPr/>
      <dgm:t>
        <a:bodyPr/>
        <a:lstStyle/>
        <a:p>
          <a:endParaRPr lang="es-EC"/>
        </a:p>
      </dgm:t>
    </dgm:pt>
    <dgm:pt modelId="{9C305227-E143-43CA-8E00-DC709CD617EC}">
      <dgm:prSet phldrT="[Texto]"/>
      <dgm:spPr/>
      <dgm:t>
        <a:bodyPr/>
        <a:lstStyle/>
        <a:p>
          <a:r>
            <a:rPr lang="es-EC" dirty="0" smtClean="0"/>
            <a:t>Creación de usuarios y perfiles</a:t>
          </a:r>
          <a:endParaRPr lang="es-EC" dirty="0"/>
        </a:p>
      </dgm:t>
    </dgm:pt>
    <dgm:pt modelId="{BDE503A0-D907-45C1-A7E5-31A020D3A8CF}" type="parTrans" cxnId="{12A7C484-124E-4056-83F9-7868EE10D081}">
      <dgm:prSet/>
      <dgm:spPr/>
      <dgm:t>
        <a:bodyPr/>
        <a:lstStyle/>
        <a:p>
          <a:endParaRPr lang="es-EC"/>
        </a:p>
      </dgm:t>
    </dgm:pt>
    <dgm:pt modelId="{4064C21A-0F92-4D27-BC0A-72BBF418B09B}" type="sibTrans" cxnId="{12A7C484-124E-4056-83F9-7868EE10D081}">
      <dgm:prSet/>
      <dgm:spPr/>
      <dgm:t>
        <a:bodyPr/>
        <a:lstStyle/>
        <a:p>
          <a:endParaRPr lang="es-EC"/>
        </a:p>
      </dgm:t>
    </dgm:pt>
    <dgm:pt modelId="{88FC76A1-6110-4418-A737-87999FA611FF}">
      <dgm:prSet phldrT="[Texto]"/>
      <dgm:spPr/>
      <dgm:t>
        <a:bodyPr/>
        <a:lstStyle/>
        <a:p>
          <a:r>
            <a:rPr lang="es-EC" dirty="0" smtClean="0"/>
            <a:t>Creación de Aulas Virtuales</a:t>
          </a:r>
          <a:endParaRPr lang="es-EC" dirty="0"/>
        </a:p>
      </dgm:t>
    </dgm:pt>
    <dgm:pt modelId="{EA213123-527E-4C52-AF5D-195519880A28}" type="parTrans" cxnId="{E0BDDC15-F1FF-4120-B28C-32A8F7438DC0}">
      <dgm:prSet/>
      <dgm:spPr/>
      <dgm:t>
        <a:bodyPr/>
        <a:lstStyle/>
        <a:p>
          <a:endParaRPr lang="es-EC"/>
        </a:p>
      </dgm:t>
    </dgm:pt>
    <dgm:pt modelId="{7257237A-4755-497A-B5CA-56F575423735}" type="sibTrans" cxnId="{E0BDDC15-F1FF-4120-B28C-32A8F7438DC0}">
      <dgm:prSet/>
      <dgm:spPr/>
      <dgm:t>
        <a:bodyPr/>
        <a:lstStyle/>
        <a:p>
          <a:endParaRPr lang="es-EC"/>
        </a:p>
      </dgm:t>
    </dgm:pt>
    <dgm:pt modelId="{2FAA7039-A1AF-4FC9-A2AE-798DA1D1032E}">
      <dgm:prSet phldrT="[Texto]"/>
      <dgm:spPr/>
      <dgm:t>
        <a:bodyPr/>
        <a:lstStyle/>
        <a:p>
          <a:r>
            <a:rPr lang="es-EC" dirty="0" smtClean="0"/>
            <a:t>Creación de recursos pedagógicos</a:t>
          </a:r>
          <a:endParaRPr lang="es-EC" dirty="0"/>
        </a:p>
      </dgm:t>
    </dgm:pt>
    <dgm:pt modelId="{5CA6EEA3-127A-4E0A-B5DB-A82FC4C0CEDB}" type="parTrans" cxnId="{5FEE5361-C727-4CA8-8306-CC1F22BFE026}">
      <dgm:prSet/>
      <dgm:spPr/>
      <dgm:t>
        <a:bodyPr/>
        <a:lstStyle/>
        <a:p>
          <a:endParaRPr lang="es-EC"/>
        </a:p>
      </dgm:t>
    </dgm:pt>
    <dgm:pt modelId="{32F52DF6-ED77-486C-A361-8C0AA42763AD}" type="sibTrans" cxnId="{5FEE5361-C727-4CA8-8306-CC1F22BFE026}">
      <dgm:prSet/>
      <dgm:spPr/>
      <dgm:t>
        <a:bodyPr/>
        <a:lstStyle/>
        <a:p>
          <a:endParaRPr lang="es-EC"/>
        </a:p>
      </dgm:t>
    </dgm:pt>
    <dgm:pt modelId="{E7377D4C-BB06-4555-93CC-A8A6BA436BB7}">
      <dgm:prSet phldrT="[Texto]"/>
      <dgm:spPr/>
      <dgm:t>
        <a:bodyPr/>
        <a:lstStyle/>
        <a:p>
          <a:r>
            <a:rPr lang="es-EC" dirty="0" smtClean="0"/>
            <a:t>Asignación de actividades</a:t>
          </a:r>
          <a:endParaRPr lang="es-EC" dirty="0"/>
        </a:p>
      </dgm:t>
    </dgm:pt>
    <dgm:pt modelId="{FBB8C8BE-A267-4C23-942E-B7EC0F606AA4}" type="parTrans" cxnId="{F452DB91-B735-4256-9916-76638A37AB17}">
      <dgm:prSet/>
      <dgm:spPr/>
      <dgm:t>
        <a:bodyPr/>
        <a:lstStyle/>
        <a:p>
          <a:endParaRPr lang="es-EC"/>
        </a:p>
      </dgm:t>
    </dgm:pt>
    <dgm:pt modelId="{862827AE-C0BB-4870-9D42-41DB18791080}" type="sibTrans" cxnId="{F452DB91-B735-4256-9916-76638A37AB17}">
      <dgm:prSet/>
      <dgm:spPr/>
      <dgm:t>
        <a:bodyPr/>
        <a:lstStyle/>
        <a:p>
          <a:endParaRPr lang="es-EC"/>
        </a:p>
      </dgm:t>
    </dgm:pt>
    <dgm:pt modelId="{6C742543-58E8-43A2-BDA6-E4749A93EDB1}" type="pres">
      <dgm:prSet presAssocID="{4BE4C3EC-07B2-4BE2-8918-B36956DFD44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1BD61EA-0223-4903-B1B0-20BF0D2F6B22}" type="pres">
      <dgm:prSet presAssocID="{35DA6C44-9F9A-4CCD-A97C-0A1096A35687}" presName="composite" presStyleCnt="0"/>
      <dgm:spPr/>
      <dgm:t>
        <a:bodyPr/>
        <a:lstStyle/>
        <a:p>
          <a:endParaRPr lang="es-EC"/>
        </a:p>
      </dgm:t>
    </dgm:pt>
    <dgm:pt modelId="{01208E8A-542B-4A80-86BA-507ACF91EAC9}" type="pres">
      <dgm:prSet presAssocID="{35DA6C44-9F9A-4CCD-A97C-0A1096A35687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B48E29-A495-4724-AF5E-72F83D150E1E}" type="pres">
      <dgm:prSet presAssocID="{35DA6C44-9F9A-4CCD-A97C-0A1096A35687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C"/>
        </a:p>
      </dgm:t>
    </dgm:pt>
    <dgm:pt modelId="{7E94591E-6513-4C39-AEDA-CAED98E0A906}" type="pres">
      <dgm:prSet presAssocID="{E6642EFD-99EC-4CAB-8C4F-4A00EE353DCB}" presName="sibTrans" presStyleCnt="0"/>
      <dgm:spPr/>
      <dgm:t>
        <a:bodyPr/>
        <a:lstStyle/>
        <a:p>
          <a:endParaRPr lang="es-EC"/>
        </a:p>
      </dgm:t>
    </dgm:pt>
    <dgm:pt modelId="{7FD29C59-8A32-40A6-9AB8-B7F75B67A73D}" type="pres">
      <dgm:prSet presAssocID="{B6E97BD5-3D31-4157-98B0-62B2AFE4E1C3}" presName="composite" presStyleCnt="0"/>
      <dgm:spPr/>
      <dgm:t>
        <a:bodyPr/>
        <a:lstStyle/>
        <a:p>
          <a:endParaRPr lang="es-EC"/>
        </a:p>
      </dgm:t>
    </dgm:pt>
    <dgm:pt modelId="{65771FB8-6AFD-4E22-A419-1AEE42218B1B}" type="pres">
      <dgm:prSet presAssocID="{B6E97BD5-3D31-4157-98B0-62B2AFE4E1C3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3C1560-B69A-4365-8329-A9B7534371E2}" type="pres">
      <dgm:prSet presAssocID="{B6E97BD5-3D31-4157-98B0-62B2AFE4E1C3}" presName="rect2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C"/>
        </a:p>
      </dgm:t>
    </dgm:pt>
    <dgm:pt modelId="{1591467B-8C71-44D2-B0A3-7120EA68E9D5}" type="pres">
      <dgm:prSet presAssocID="{3AFB7696-11F1-466F-AE92-608F3D79C79E}" presName="sibTrans" presStyleCnt="0"/>
      <dgm:spPr/>
      <dgm:t>
        <a:bodyPr/>
        <a:lstStyle/>
        <a:p>
          <a:endParaRPr lang="es-EC"/>
        </a:p>
      </dgm:t>
    </dgm:pt>
    <dgm:pt modelId="{664D7086-558B-4A82-8E18-93B765C48217}" type="pres">
      <dgm:prSet presAssocID="{88FC76A1-6110-4418-A737-87999FA611FF}" presName="composite" presStyleCnt="0"/>
      <dgm:spPr/>
      <dgm:t>
        <a:bodyPr/>
        <a:lstStyle/>
        <a:p>
          <a:endParaRPr lang="es-EC"/>
        </a:p>
      </dgm:t>
    </dgm:pt>
    <dgm:pt modelId="{53D2A091-CEF7-4D61-9956-E3F86D42BB31}" type="pres">
      <dgm:prSet presAssocID="{88FC76A1-6110-4418-A737-87999FA611FF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04D0F9-10CC-438C-AB0F-25494F1F34A3}" type="pres">
      <dgm:prSet presAssocID="{88FC76A1-6110-4418-A737-87999FA611FF}" presName="rect2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2000" r="-32000"/>
          </a:stretch>
        </a:blipFill>
      </dgm:spPr>
      <dgm:t>
        <a:bodyPr/>
        <a:lstStyle/>
        <a:p>
          <a:endParaRPr lang="es-EC"/>
        </a:p>
      </dgm:t>
    </dgm:pt>
  </dgm:ptLst>
  <dgm:cxnLst>
    <dgm:cxn modelId="{EB720DD6-E9E8-425D-B6D1-98A88424BE31}" type="presOf" srcId="{2FAA7039-A1AF-4FC9-A2AE-798DA1D1032E}" destId="{53D2A091-CEF7-4D61-9956-E3F86D42BB31}" srcOrd="0" destOrd="1" presId="urn:microsoft.com/office/officeart/2008/layout/PictureStrips"/>
    <dgm:cxn modelId="{F452DB91-B735-4256-9916-76638A37AB17}" srcId="{88FC76A1-6110-4418-A737-87999FA611FF}" destId="{E7377D4C-BB06-4555-93CC-A8A6BA436BB7}" srcOrd="1" destOrd="0" parTransId="{FBB8C8BE-A267-4C23-942E-B7EC0F606AA4}" sibTransId="{862827AE-C0BB-4870-9D42-41DB18791080}"/>
    <dgm:cxn modelId="{5FEE5361-C727-4CA8-8306-CC1F22BFE026}" srcId="{88FC76A1-6110-4418-A737-87999FA611FF}" destId="{2FAA7039-A1AF-4FC9-A2AE-798DA1D1032E}" srcOrd="0" destOrd="0" parTransId="{5CA6EEA3-127A-4E0A-B5DB-A82FC4C0CEDB}" sibTransId="{32F52DF6-ED77-486C-A361-8C0AA42763AD}"/>
    <dgm:cxn modelId="{C1B229EC-1451-41A7-8378-792029FDB0D1}" type="presOf" srcId="{E7377D4C-BB06-4555-93CC-A8A6BA436BB7}" destId="{53D2A091-CEF7-4D61-9956-E3F86D42BB31}" srcOrd="0" destOrd="2" presId="urn:microsoft.com/office/officeart/2008/layout/PictureStrips"/>
    <dgm:cxn modelId="{6710FD60-DCEB-4185-884A-4A783B3B7FE3}" type="presOf" srcId="{4BE4C3EC-07B2-4BE2-8918-B36956DFD441}" destId="{6C742543-58E8-43A2-BDA6-E4749A93EDB1}" srcOrd="0" destOrd="0" presId="urn:microsoft.com/office/officeart/2008/layout/PictureStrips"/>
    <dgm:cxn modelId="{20ED8FA1-6444-436D-85DF-D740CA450B20}" type="presOf" srcId="{2B03576B-4B5F-43EA-85D9-9B6F7FE43FCF}" destId="{01208E8A-542B-4A80-86BA-507ACF91EAC9}" srcOrd="0" destOrd="2" presId="urn:microsoft.com/office/officeart/2008/layout/PictureStrips"/>
    <dgm:cxn modelId="{9DC16265-A2FC-4E42-9729-6610121432A1}" srcId="{35DA6C44-9F9A-4CCD-A97C-0A1096A35687}" destId="{65B92183-4514-4C1D-A084-D98538957947}" srcOrd="0" destOrd="0" parTransId="{18EFFC7C-7917-407D-8FFC-1BE14B37EDEC}" sibTransId="{0E86F5F1-E5D1-4BF4-869D-329D731D1336}"/>
    <dgm:cxn modelId="{12A7C484-124E-4056-83F9-7868EE10D081}" srcId="{B6E97BD5-3D31-4157-98B0-62B2AFE4E1C3}" destId="{9C305227-E143-43CA-8E00-DC709CD617EC}" srcOrd="1" destOrd="0" parTransId="{BDE503A0-D907-45C1-A7E5-31A020D3A8CF}" sibTransId="{4064C21A-0F92-4D27-BC0A-72BBF418B09B}"/>
    <dgm:cxn modelId="{6276EC23-A6C6-4BD2-8830-C3A4FA9AB3D2}" srcId="{4BE4C3EC-07B2-4BE2-8918-B36956DFD441}" destId="{35DA6C44-9F9A-4CCD-A97C-0A1096A35687}" srcOrd="0" destOrd="0" parTransId="{1675328E-E0A6-40BD-9E9B-C0BFBB88B3C2}" sibTransId="{E6642EFD-99EC-4CAB-8C4F-4A00EE353DCB}"/>
    <dgm:cxn modelId="{E0BDDC15-F1FF-4120-B28C-32A8F7438DC0}" srcId="{4BE4C3EC-07B2-4BE2-8918-B36956DFD441}" destId="{88FC76A1-6110-4418-A737-87999FA611FF}" srcOrd="2" destOrd="0" parTransId="{EA213123-527E-4C52-AF5D-195519880A28}" sibTransId="{7257237A-4755-497A-B5CA-56F575423735}"/>
    <dgm:cxn modelId="{E923B4DD-0849-4907-99C7-16065AD6454D}" type="presOf" srcId="{88FC76A1-6110-4418-A737-87999FA611FF}" destId="{53D2A091-CEF7-4D61-9956-E3F86D42BB31}" srcOrd="0" destOrd="0" presId="urn:microsoft.com/office/officeart/2008/layout/PictureStrips"/>
    <dgm:cxn modelId="{84F00E3A-02A3-4F49-BB6A-117CC5B3DDC2}" srcId="{35DA6C44-9F9A-4CCD-A97C-0A1096A35687}" destId="{2B03576B-4B5F-43EA-85D9-9B6F7FE43FCF}" srcOrd="1" destOrd="0" parTransId="{A8BA3814-AA24-42F6-8A57-217B1B9FF246}" sibTransId="{D18BD869-971A-43F0-B3B5-2A326EA8CA13}"/>
    <dgm:cxn modelId="{6C3C6B58-6039-4829-BDA4-6793C6D956EE}" srcId="{4BE4C3EC-07B2-4BE2-8918-B36956DFD441}" destId="{B6E97BD5-3D31-4157-98B0-62B2AFE4E1C3}" srcOrd="1" destOrd="0" parTransId="{190E0682-7E85-416E-BE47-89B91D7DCD49}" sibTransId="{3AFB7696-11F1-466F-AE92-608F3D79C79E}"/>
    <dgm:cxn modelId="{3E32C592-A968-41F1-BDDA-C4B378D4B748}" type="presOf" srcId="{35DA6C44-9F9A-4CCD-A97C-0A1096A35687}" destId="{01208E8A-542B-4A80-86BA-507ACF91EAC9}" srcOrd="0" destOrd="0" presId="urn:microsoft.com/office/officeart/2008/layout/PictureStrips"/>
    <dgm:cxn modelId="{9E75AB2D-7B92-4B55-9674-B9D2C4849C53}" srcId="{B6E97BD5-3D31-4157-98B0-62B2AFE4E1C3}" destId="{6BF3FB8D-9C1B-4C3E-858C-452954E6BA5E}" srcOrd="0" destOrd="0" parTransId="{5B75760E-3147-49BA-BA1C-54B184F2BE9C}" sibTransId="{2083B0E1-9317-4B24-AB0A-7383F769C9A9}"/>
    <dgm:cxn modelId="{06653ED2-25D9-41D2-AB3B-64747D973F72}" type="presOf" srcId="{6BF3FB8D-9C1B-4C3E-858C-452954E6BA5E}" destId="{65771FB8-6AFD-4E22-A419-1AEE42218B1B}" srcOrd="0" destOrd="1" presId="urn:microsoft.com/office/officeart/2008/layout/PictureStrips"/>
    <dgm:cxn modelId="{D54D97FD-BDB2-4345-8FE4-29269D373175}" type="presOf" srcId="{65B92183-4514-4C1D-A084-D98538957947}" destId="{01208E8A-542B-4A80-86BA-507ACF91EAC9}" srcOrd="0" destOrd="1" presId="urn:microsoft.com/office/officeart/2008/layout/PictureStrips"/>
    <dgm:cxn modelId="{B08F5B35-3A63-4D20-86B0-25945A11DE08}" type="presOf" srcId="{B6E97BD5-3D31-4157-98B0-62B2AFE4E1C3}" destId="{65771FB8-6AFD-4E22-A419-1AEE42218B1B}" srcOrd="0" destOrd="0" presId="urn:microsoft.com/office/officeart/2008/layout/PictureStrips"/>
    <dgm:cxn modelId="{81358C5B-0DFA-47C0-A2A5-2B5124402409}" type="presOf" srcId="{9C305227-E143-43CA-8E00-DC709CD617EC}" destId="{65771FB8-6AFD-4E22-A419-1AEE42218B1B}" srcOrd="0" destOrd="2" presId="urn:microsoft.com/office/officeart/2008/layout/PictureStrips"/>
    <dgm:cxn modelId="{F7FBA932-0A03-4769-B48E-90AEDC96BF04}" type="presParOf" srcId="{6C742543-58E8-43A2-BDA6-E4749A93EDB1}" destId="{A1BD61EA-0223-4903-B1B0-20BF0D2F6B22}" srcOrd="0" destOrd="0" presId="urn:microsoft.com/office/officeart/2008/layout/PictureStrips"/>
    <dgm:cxn modelId="{32CE17C6-EFD8-46B3-B739-63F5995EB729}" type="presParOf" srcId="{A1BD61EA-0223-4903-B1B0-20BF0D2F6B22}" destId="{01208E8A-542B-4A80-86BA-507ACF91EAC9}" srcOrd="0" destOrd="0" presId="urn:microsoft.com/office/officeart/2008/layout/PictureStrips"/>
    <dgm:cxn modelId="{8F73D627-E8EC-4540-8FBC-6CCD8B70ECA7}" type="presParOf" srcId="{A1BD61EA-0223-4903-B1B0-20BF0D2F6B22}" destId="{03B48E29-A495-4724-AF5E-72F83D150E1E}" srcOrd="1" destOrd="0" presId="urn:microsoft.com/office/officeart/2008/layout/PictureStrips"/>
    <dgm:cxn modelId="{C8E4F141-CA38-4E43-ADE0-DBC71CCA8F9C}" type="presParOf" srcId="{6C742543-58E8-43A2-BDA6-E4749A93EDB1}" destId="{7E94591E-6513-4C39-AEDA-CAED98E0A906}" srcOrd="1" destOrd="0" presId="urn:microsoft.com/office/officeart/2008/layout/PictureStrips"/>
    <dgm:cxn modelId="{B5AC9EE7-6010-4B19-BC2A-22F7B6524722}" type="presParOf" srcId="{6C742543-58E8-43A2-BDA6-E4749A93EDB1}" destId="{7FD29C59-8A32-40A6-9AB8-B7F75B67A73D}" srcOrd="2" destOrd="0" presId="urn:microsoft.com/office/officeart/2008/layout/PictureStrips"/>
    <dgm:cxn modelId="{E7DC813E-E36D-4CF1-B66A-2F06F8024F74}" type="presParOf" srcId="{7FD29C59-8A32-40A6-9AB8-B7F75B67A73D}" destId="{65771FB8-6AFD-4E22-A419-1AEE42218B1B}" srcOrd="0" destOrd="0" presId="urn:microsoft.com/office/officeart/2008/layout/PictureStrips"/>
    <dgm:cxn modelId="{B3782FB2-5410-47A5-B595-D1C2BA722542}" type="presParOf" srcId="{7FD29C59-8A32-40A6-9AB8-B7F75B67A73D}" destId="{903C1560-B69A-4365-8329-A9B7534371E2}" srcOrd="1" destOrd="0" presId="urn:microsoft.com/office/officeart/2008/layout/PictureStrips"/>
    <dgm:cxn modelId="{B5401CD1-3FCB-4EA5-A6D6-8D0807955010}" type="presParOf" srcId="{6C742543-58E8-43A2-BDA6-E4749A93EDB1}" destId="{1591467B-8C71-44D2-B0A3-7120EA68E9D5}" srcOrd="3" destOrd="0" presId="urn:microsoft.com/office/officeart/2008/layout/PictureStrips"/>
    <dgm:cxn modelId="{AA7DCB9D-B84F-42DB-8CD6-6E25A350AABC}" type="presParOf" srcId="{6C742543-58E8-43A2-BDA6-E4749A93EDB1}" destId="{664D7086-558B-4A82-8E18-93B765C48217}" srcOrd="4" destOrd="0" presId="urn:microsoft.com/office/officeart/2008/layout/PictureStrips"/>
    <dgm:cxn modelId="{2E64A891-813D-4101-8C31-8FD46439EEFF}" type="presParOf" srcId="{664D7086-558B-4A82-8E18-93B765C48217}" destId="{53D2A091-CEF7-4D61-9956-E3F86D42BB31}" srcOrd="0" destOrd="0" presId="urn:microsoft.com/office/officeart/2008/layout/PictureStrips"/>
    <dgm:cxn modelId="{29E00AE4-3867-4E6E-8DFB-4D9EF2B7ACD9}" type="presParOf" srcId="{664D7086-558B-4A82-8E18-93B765C48217}" destId="{F604D0F9-10CC-438C-AB0F-25494F1F34A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D1A936E-292B-41FE-9709-7D057FDDD823}" type="doc">
      <dgm:prSet loTypeId="urn:microsoft.com/office/officeart/2005/8/layout/vProcess5" loCatId="process" qsTypeId="urn:microsoft.com/office/officeart/2005/8/quickstyle/3d2" qsCatId="3D" csTypeId="urn:microsoft.com/office/officeart/2005/8/colors/colorful1#12" csCatId="colorful" phldr="1"/>
      <dgm:spPr/>
      <dgm:t>
        <a:bodyPr/>
        <a:lstStyle/>
        <a:p>
          <a:endParaRPr lang="es-EC"/>
        </a:p>
      </dgm:t>
    </dgm:pt>
    <dgm:pt modelId="{1AA98E3C-CCE5-4865-9204-D0D87522382F}">
      <dgm:prSet/>
      <dgm:spPr/>
      <dgm:t>
        <a:bodyPr/>
        <a:lstStyle/>
        <a:p>
          <a:pPr algn="just" rtl="0"/>
          <a:r>
            <a:rPr lang="es-ES_tradnl" dirty="0" smtClean="0"/>
            <a:t>Un EVA permite crear un espacio virtual utilizando herramientas tecnológicas que faciliten el proceso de aprendizaje. </a:t>
          </a:r>
          <a:endParaRPr lang="es-ES_tradnl" dirty="0"/>
        </a:p>
      </dgm:t>
    </dgm:pt>
    <dgm:pt modelId="{E02A85E3-1BE9-4A34-BC93-3EF2E1FFBB82}" type="parTrans" cxnId="{0714C528-3A89-4675-B679-F6E1CACB0849}">
      <dgm:prSet/>
      <dgm:spPr/>
      <dgm:t>
        <a:bodyPr/>
        <a:lstStyle/>
        <a:p>
          <a:pPr algn="just"/>
          <a:endParaRPr lang="es-EC"/>
        </a:p>
      </dgm:t>
    </dgm:pt>
    <dgm:pt modelId="{EA356859-599C-4631-A197-FC13B8BFA0BB}" type="sibTrans" cxnId="{0714C528-3A89-4675-B679-F6E1CACB0849}">
      <dgm:prSet/>
      <dgm:spPr/>
      <dgm:t>
        <a:bodyPr/>
        <a:lstStyle/>
        <a:p>
          <a:pPr algn="just"/>
          <a:endParaRPr lang="es-EC"/>
        </a:p>
      </dgm:t>
    </dgm:pt>
    <dgm:pt modelId="{B4A8DDC3-EF0C-4B4A-86F9-3C52FC2B1BDE}">
      <dgm:prSet/>
      <dgm:spPr/>
      <dgm:t>
        <a:bodyPr/>
        <a:lstStyle/>
        <a:p>
          <a:pPr algn="just" rtl="0"/>
          <a:r>
            <a:rPr lang="es-ES_tradnl" dirty="0" smtClean="0"/>
            <a:t>La disponibilidad 24/7 permite que los estudiantes accedan en cualquier momento y lugar.</a:t>
          </a:r>
          <a:endParaRPr lang="es-EC" dirty="0"/>
        </a:p>
      </dgm:t>
    </dgm:pt>
    <dgm:pt modelId="{FCF2F7E6-1E3B-41BE-B411-ACEAA1EBEF5E}" type="parTrans" cxnId="{954458BE-F5E3-42FD-BD2D-AFDE8AC1F6F3}">
      <dgm:prSet/>
      <dgm:spPr/>
      <dgm:t>
        <a:bodyPr/>
        <a:lstStyle/>
        <a:p>
          <a:pPr algn="just"/>
          <a:endParaRPr lang="es-EC"/>
        </a:p>
      </dgm:t>
    </dgm:pt>
    <dgm:pt modelId="{9A302A25-FE7A-4D5C-A7CB-142BB0A9E221}" type="sibTrans" cxnId="{954458BE-F5E3-42FD-BD2D-AFDE8AC1F6F3}">
      <dgm:prSet/>
      <dgm:spPr/>
      <dgm:t>
        <a:bodyPr/>
        <a:lstStyle/>
        <a:p>
          <a:pPr algn="just"/>
          <a:endParaRPr lang="es-EC"/>
        </a:p>
      </dgm:t>
    </dgm:pt>
    <dgm:pt modelId="{EF42D711-00E7-4D8F-B590-6C152FF0127D}">
      <dgm:prSet/>
      <dgm:spPr/>
      <dgm:t>
        <a:bodyPr/>
        <a:lstStyle/>
        <a:p>
          <a:pPr algn="just" rtl="0"/>
          <a:r>
            <a:rPr lang="es-ES_tradnl" dirty="0" smtClean="0"/>
            <a:t>El uso de recursos </a:t>
          </a:r>
          <a:r>
            <a:rPr lang="es-ES_tradnl" dirty="0" err="1" smtClean="0"/>
            <a:t>TIC's</a:t>
          </a:r>
          <a:r>
            <a:rPr lang="es-ES_tradnl" dirty="0" smtClean="0"/>
            <a:t> proporciona un aprendizaje pedagógico y fácil de comprender, cuando se diseña con una metodología educativa.</a:t>
          </a:r>
          <a:endParaRPr lang="es-EC" dirty="0"/>
        </a:p>
      </dgm:t>
    </dgm:pt>
    <dgm:pt modelId="{FBB48CE5-5051-46F3-B203-355EDEBF35C2}" type="parTrans" cxnId="{9EC515D7-765D-4DFC-B7BD-015B380CBC4C}">
      <dgm:prSet/>
      <dgm:spPr/>
      <dgm:t>
        <a:bodyPr/>
        <a:lstStyle/>
        <a:p>
          <a:pPr algn="just"/>
          <a:endParaRPr lang="es-EC"/>
        </a:p>
      </dgm:t>
    </dgm:pt>
    <dgm:pt modelId="{9DFDA6CC-C2AF-4F45-BB04-67052E67626C}" type="sibTrans" cxnId="{9EC515D7-765D-4DFC-B7BD-015B380CBC4C}">
      <dgm:prSet/>
      <dgm:spPr/>
      <dgm:t>
        <a:bodyPr/>
        <a:lstStyle/>
        <a:p>
          <a:pPr algn="just"/>
          <a:endParaRPr lang="es-EC"/>
        </a:p>
      </dgm:t>
    </dgm:pt>
    <dgm:pt modelId="{0E4EE14E-D7C4-4018-9767-7B144EEB7C5B}">
      <dgm:prSet/>
      <dgm:spPr/>
      <dgm:t>
        <a:bodyPr/>
        <a:lstStyle/>
        <a:p>
          <a:pPr algn="just" rtl="0"/>
          <a:r>
            <a:rPr lang="es-ES_tradnl" dirty="0" smtClean="0"/>
            <a:t>La interacción continua entre los participantes genera un ambiente propicio para la generación de conocimiento colectivo.</a:t>
          </a:r>
          <a:endParaRPr lang="es-EC" dirty="0"/>
        </a:p>
      </dgm:t>
    </dgm:pt>
    <dgm:pt modelId="{22371845-210E-4B28-ABEF-A4CA749398C7}" type="parTrans" cxnId="{B70E0745-9907-4C51-AD58-E87C5FACB94F}">
      <dgm:prSet/>
      <dgm:spPr/>
      <dgm:t>
        <a:bodyPr/>
        <a:lstStyle/>
        <a:p>
          <a:endParaRPr lang="es-EC"/>
        </a:p>
      </dgm:t>
    </dgm:pt>
    <dgm:pt modelId="{96586E0C-3380-4332-9794-63A2F6BF5D4D}" type="sibTrans" cxnId="{B70E0745-9907-4C51-AD58-E87C5FACB94F}">
      <dgm:prSet/>
      <dgm:spPr/>
      <dgm:t>
        <a:bodyPr/>
        <a:lstStyle/>
        <a:p>
          <a:endParaRPr lang="es-EC"/>
        </a:p>
      </dgm:t>
    </dgm:pt>
    <dgm:pt modelId="{4E391AEA-2E6D-4444-8672-7D1230DCBBC1}">
      <dgm:prSet/>
      <dgm:spPr/>
      <dgm:t>
        <a:bodyPr/>
        <a:lstStyle/>
        <a:p>
          <a:pPr rtl="0"/>
          <a:r>
            <a:rPr lang="es-ES_tradnl" dirty="0" smtClean="0"/>
            <a:t>La utilización de la pedagogía educativa es fundamental, ya que incluir recursos y actividades sin una correcta planificación del curso, llevará al fracaso del proceso.</a:t>
          </a:r>
          <a:endParaRPr lang="es-EC" dirty="0"/>
        </a:p>
      </dgm:t>
    </dgm:pt>
    <dgm:pt modelId="{8DF14BFA-59D1-4CE0-88A8-59E80FFA1525}" type="parTrans" cxnId="{D35B2A5B-0F0B-4041-BACE-008210857192}">
      <dgm:prSet/>
      <dgm:spPr/>
      <dgm:t>
        <a:bodyPr/>
        <a:lstStyle/>
        <a:p>
          <a:endParaRPr lang="es-EC"/>
        </a:p>
      </dgm:t>
    </dgm:pt>
    <dgm:pt modelId="{38AAE989-09B8-4E25-97D2-6CB4A24C41E5}" type="sibTrans" cxnId="{D35B2A5B-0F0B-4041-BACE-008210857192}">
      <dgm:prSet/>
      <dgm:spPr/>
      <dgm:t>
        <a:bodyPr/>
        <a:lstStyle/>
        <a:p>
          <a:endParaRPr lang="es-EC"/>
        </a:p>
      </dgm:t>
    </dgm:pt>
    <dgm:pt modelId="{32618B8C-E101-4FE5-9C0F-BB490D3B6AAE}" type="pres">
      <dgm:prSet presAssocID="{9D1A936E-292B-41FE-9709-7D057FDDD82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C8E9B72-1587-4C93-AC82-F1F4CC3C67F1}" type="pres">
      <dgm:prSet presAssocID="{9D1A936E-292B-41FE-9709-7D057FDDD823}" presName="dummyMaxCanvas" presStyleCnt="0">
        <dgm:presLayoutVars/>
      </dgm:prSet>
      <dgm:spPr/>
      <dgm:t>
        <a:bodyPr/>
        <a:lstStyle/>
        <a:p>
          <a:endParaRPr lang="es-EC"/>
        </a:p>
      </dgm:t>
    </dgm:pt>
    <dgm:pt modelId="{EE98B373-EB81-4FB6-A083-7040DC593013}" type="pres">
      <dgm:prSet presAssocID="{9D1A936E-292B-41FE-9709-7D057FDDD823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87C892-E1A0-4238-8AC9-997AE55D7239}" type="pres">
      <dgm:prSet presAssocID="{9D1A936E-292B-41FE-9709-7D057FDDD82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B318E0-B946-4BF0-9EDE-C12CDDF8A042}" type="pres">
      <dgm:prSet presAssocID="{9D1A936E-292B-41FE-9709-7D057FDDD82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909EC4B-AFE6-4FB2-A12C-4ABD42828B04}" type="pres">
      <dgm:prSet presAssocID="{9D1A936E-292B-41FE-9709-7D057FDDD823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90573E-FEF7-4170-AD58-1BC834093A63}" type="pres">
      <dgm:prSet presAssocID="{9D1A936E-292B-41FE-9709-7D057FDDD823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A870C4F-B2DF-4B2B-9830-5C21D2C86A57}" type="pres">
      <dgm:prSet presAssocID="{9D1A936E-292B-41FE-9709-7D057FDDD82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50AC50-6B1E-422A-968B-F0E1CDD72487}" type="pres">
      <dgm:prSet presAssocID="{9D1A936E-292B-41FE-9709-7D057FDDD82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6B6C89E-F74D-44A7-A2BE-D6CC1A38BED3}" type="pres">
      <dgm:prSet presAssocID="{9D1A936E-292B-41FE-9709-7D057FDDD82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F338D2-D5E3-4CE0-BD99-470633577BCC}" type="pres">
      <dgm:prSet presAssocID="{9D1A936E-292B-41FE-9709-7D057FDDD82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67D307-4862-4EC2-98DA-3D6A3457D677}" type="pres">
      <dgm:prSet presAssocID="{9D1A936E-292B-41FE-9709-7D057FDDD82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711600-F342-4D05-8590-1B1E806F474B}" type="pres">
      <dgm:prSet presAssocID="{9D1A936E-292B-41FE-9709-7D057FDDD82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2ED799-959F-43C6-94EB-EC8F3A3F387D}" type="pres">
      <dgm:prSet presAssocID="{9D1A936E-292B-41FE-9709-7D057FDDD82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B42AF81-4DDC-4A91-9489-EBD330936A7C}" type="pres">
      <dgm:prSet presAssocID="{9D1A936E-292B-41FE-9709-7D057FDDD82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13FD431-92DC-4ABE-840C-46A2B70ACB82}" type="pres">
      <dgm:prSet presAssocID="{9D1A936E-292B-41FE-9709-7D057FDDD82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0E09EF7-5907-47F2-A79C-5AE988795261}" type="presOf" srcId="{9A302A25-FE7A-4D5C-A7CB-142BB0A9E221}" destId="{F950AC50-6B1E-422A-968B-F0E1CDD72487}" srcOrd="0" destOrd="0" presId="urn:microsoft.com/office/officeart/2005/8/layout/vProcess5"/>
    <dgm:cxn modelId="{954458BE-F5E3-42FD-BD2D-AFDE8AC1F6F3}" srcId="{9D1A936E-292B-41FE-9709-7D057FDDD823}" destId="{B4A8DDC3-EF0C-4B4A-86F9-3C52FC2B1BDE}" srcOrd="1" destOrd="0" parTransId="{FCF2F7E6-1E3B-41BE-B411-ACEAA1EBEF5E}" sibTransId="{9A302A25-FE7A-4D5C-A7CB-142BB0A9E221}"/>
    <dgm:cxn modelId="{2F062E51-91BE-44D1-9C2F-95BD066FD311}" type="presOf" srcId="{9DFDA6CC-C2AF-4F45-BB04-67052E67626C}" destId="{46B6C89E-F74D-44A7-A2BE-D6CC1A38BED3}" srcOrd="0" destOrd="0" presId="urn:microsoft.com/office/officeart/2005/8/layout/vProcess5"/>
    <dgm:cxn modelId="{86E602B8-997C-451B-9ECC-DE2E60E8F71B}" type="presOf" srcId="{EF42D711-00E7-4D8F-B590-6C152FF0127D}" destId="{412ED799-959F-43C6-94EB-EC8F3A3F387D}" srcOrd="1" destOrd="0" presId="urn:microsoft.com/office/officeart/2005/8/layout/vProcess5"/>
    <dgm:cxn modelId="{66DF0017-95CC-4359-BE41-1089BBD4C53F}" type="presOf" srcId="{9D1A936E-292B-41FE-9709-7D057FDDD823}" destId="{32618B8C-E101-4FE5-9C0F-BB490D3B6AAE}" srcOrd="0" destOrd="0" presId="urn:microsoft.com/office/officeart/2005/8/layout/vProcess5"/>
    <dgm:cxn modelId="{553616A7-1E94-4DC1-A45E-9A928F62A348}" type="presOf" srcId="{1AA98E3C-CCE5-4865-9204-D0D87522382F}" destId="{4B67D307-4862-4EC2-98DA-3D6A3457D677}" srcOrd="1" destOrd="0" presId="urn:microsoft.com/office/officeart/2005/8/layout/vProcess5"/>
    <dgm:cxn modelId="{806D78AE-3AF5-4966-ADE2-68FA86FCA704}" type="presOf" srcId="{96586E0C-3380-4332-9794-63A2F6BF5D4D}" destId="{90F338D2-D5E3-4CE0-BD99-470633577BCC}" srcOrd="0" destOrd="0" presId="urn:microsoft.com/office/officeart/2005/8/layout/vProcess5"/>
    <dgm:cxn modelId="{A3C9699F-A5F5-44E6-A940-9728A6159FC2}" type="presOf" srcId="{0E4EE14E-D7C4-4018-9767-7B144EEB7C5B}" destId="{0909EC4B-AFE6-4FB2-A12C-4ABD42828B04}" srcOrd="0" destOrd="0" presId="urn:microsoft.com/office/officeart/2005/8/layout/vProcess5"/>
    <dgm:cxn modelId="{18C3298C-7FDD-48F9-9388-B880D9E8D00B}" type="presOf" srcId="{B4A8DDC3-EF0C-4B4A-86F9-3C52FC2B1BDE}" destId="{2487C892-E1A0-4238-8AC9-997AE55D7239}" srcOrd="0" destOrd="0" presId="urn:microsoft.com/office/officeart/2005/8/layout/vProcess5"/>
    <dgm:cxn modelId="{EC5D8DA8-1CEB-4CAF-A5A7-1B2CB7BB5A9D}" type="presOf" srcId="{0E4EE14E-D7C4-4018-9767-7B144EEB7C5B}" destId="{4B42AF81-4DDC-4A91-9489-EBD330936A7C}" srcOrd="1" destOrd="0" presId="urn:microsoft.com/office/officeart/2005/8/layout/vProcess5"/>
    <dgm:cxn modelId="{62FE8D5E-38CE-4790-95C5-0E811AC695A0}" type="presOf" srcId="{1AA98E3C-CCE5-4865-9204-D0D87522382F}" destId="{EE98B373-EB81-4FB6-A083-7040DC593013}" srcOrd="0" destOrd="0" presId="urn:microsoft.com/office/officeart/2005/8/layout/vProcess5"/>
    <dgm:cxn modelId="{7ABD46C6-5BE7-4A4D-A2FB-0B96AD816B8D}" type="presOf" srcId="{4E391AEA-2E6D-4444-8672-7D1230DCBBC1}" destId="{4990573E-FEF7-4170-AD58-1BC834093A63}" srcOrd="0" destOrd="0" presId="urn:microsoft.com/office/officeart/2005/8/layout/vProcess5"/>
    <dgm:cxn modelId="{9EC515D7-765D-4DFC-B7BD-015B380CBC4C}" srcId="{9D1A936E-292B-41FE-9709-7D057FDDD823}" destId="{EF42D711-00E7-4D8F-B590-6C152FF0127D}" srcOrd="2" destOrd="0" parTransId="{FBB48CE5-5051-46F3-B203-355EDEBF35C2}" sibTransId="{9DFDA6CC-C2AF-4F45-BB04-67052E67626C}"/>
    <dgm:cxn modelId="{0714C528-3A89-4675-B679-F6E1CACB0849}" srcId="{9D1A936E-292B-41FE-9709-7D057FDDD823}" destId="{1AA98E3C-CCE5-4865-9204-D0D87522382F}" srcOrd="0" destOrd="0" parTransId="{E02A85E3-1BE9-4A34-BC93-3EF2E1FFBB82}" sibTransId="{EA356859-599C-4631-A197-FC13B8BFA0BB}"/>
    <dgm:cxn modelId="{8B01175D-5C1A-4FA4-9638-D834F7277B9B}" type="presOf" srcId="{EF42D711-00E7-4D8F-B590-6C152FF0127D}" destId="{CAB318E0-B946-4BF0-9EDE-C12CDDF8A042}" srcOrd="0" destOrd="0" presId="urn:microsoft.com/office/officeart/2005/8/layout/vProcess5"/>
    <dgm:cxn modelId="{DE77B32E-5EBE-40EF-9BEA-D1DAF1205126}" type="presOf" srcId="{4E391AEA-2E6D-4444-8672-7D1230DCBBC1}" destId="{213FD431-92DC-4ABE-840C-46A2B70ACB82}" srcOrd="1" destOrd="0" presId="urn:microsoft.com/office/officeart/2005/8/layout/vProcess5"/>
    <dgm:cxn modelId="{D35B2A5B-0F0B-4041-BACE-008210857192}" srcId="{9D1A936E-292B-41FE-9709-7D057FDDD823}" destId="{4E391AEA-2E6D-4444-8672-7D1230DCBBC1}" srcOrd="4" destOrd="0" parTransId="{8DF14BFA-59D1-4CE0-88A8-59E80FFA1525}" sibTransId="{38AAE989-09B8-4E25-97D2-6CB4A24C41E5}"/>
    <dgm:cxn modelId="{D4A2BEEA-A44B-4029-8914-F219EC9BA293}" type="presOf" srcId="{EA356859-599C-4631-A197-FC13B8BFA0BB}" destId="{8A870C4F-B2DF-4B2B-9830-5C21D2C86A57}" srcOrd="0" destOrd="0" presId="urn:microsoft.com/office/officeart/2005/8/layout/vProcess5"/>
    <dgm:cxn modelId="{B70E0745-9907-4C51-AD58-E87C5FACB94F}" srcId="{9D1A936E-292B-41FE-9709-7D057FDDD823}" destId="{0E4EE14E-D7C4-4018-9767-7B144EEB7C5B}" srcOrd="3" destOrd="0" parTransId="{22371845-210E-4B28-ABEF-A4CA749398C7}" sibTransId="{96586E0C-3380-4332-9794-63A2F6BF5D4D}"/>
    <dgm:cxn modelId="{2D29B772-4489-4AEF-B644-CFD18BCE29EE}" type="presOf" srcId="{B4A8DDC3-EF0C-4B4A-86F9-3C52FC2B1BDE}" destId="{38711600-F342-4D05-8590-1B1E806F474B}" srcOrd="1" destOrd="0" presId="urn:microsoft.com/office/officeart/2005/8/layout/vProcess5"/>
    <dgm:cxn modelId="{784A4729-BF61-485C-A7B0-9E3641B40ED1}" type="presParOf" srcId="{32618B8C-E101-4FE5-9C0F-BB490D3B6AAE}" destId="{4C8E9B72-1587-4C93-AC82-F1F4CC3C67F1}" srcOrd="0" destOrd="0" presId="urn:microsoft.com/office/officeart/2005/8/layout/vProcess5"/>
    <dgm:cxn modelId="{23D08955-3F54-4175-9373-77358F6AA556}" type="presParOf" srcId="{32618B8C-E101-4FE5-9C0F-BB490D3B6AAE}" destId="{EE98B373-EB81-4FB6-A083-7040DC593013}" srcOrd="1" destOrd="0" presId="urn:microsoft.com/office/officeart/2005/8/layout/vProcess5"/>
    <dgm:cxn modelId="{910518CE-08C7-4FD4-BF15-627C77086ED2}" type="presParOf" srcId="{32618B8C-E101-4FE5-9C0F-BB490D3B6AAE}" destId="{2487C892-E1A0-4238-8AC9-997AE55D7239}" srcOrd="2" destOrd="0" presId="urn:microsoft.com/office/officeart/2005/8/layout/vProcess5"/>
    <dgm:cxn modelId="{FE032EBB-8BC5-40B3-BA69-49ABBCADD659}" type="presParOf" srcId="{32618B8C-E101-4FE5-9C0F-BB490D3B6AAE}" destId="{CAB318E0-B946-4BF0-9EDE-C12CDDF8A042}" srcOrd="3" destOrd="0" presId="urn:microsoft.com/office/officeart/2005/8/layout/vProcess5"/>
    <dgm:cxn modelId="{7362D5B6-80DE-4439-9858-8C8AAFE3059C}" type="presParOf" srcId="{32618B8C-E101-4FE5-9C0F-BB490D3B6AAE}" destId="{0909EC4B-AFE6-4FB2-A12C-4ABD42828B04}" srcOrd="4" destOrd="0" presId="urn:microsoft.com/office/officeart/2005/8/layout/vProcess5"/>
    <dgm:cxn modelId="{0389B0A9-9E1F-49D4-B93E-7C478F46A289}" type="presParOf" srcId="{32618B8C-E101-4FE5-9C0F-BB490D3B6AAE}" destId="{4990573E-FEF7-4170-AD58-1BC834093A63}" srcOrd="5" destOrd="0" presId="urn:microsoft.com/office/officeart/2005/8/layout/vProcess5"/>
    <dgm:cxn modelId="{1B78FB26-5522-480B-BF1B-1E54D96ECF7E}" type="presParOf" srcId="{32618B8C-E101-4FE5-9C0F-BB490D3B6AAE}" destId="{8A870C4F-B2DF-4B2B-9830-5C21D2C86A57}" srcOrd="6" destOrd="0" presId="urn:microsoft.com/office/officeart/2005/8/layout/vProcess5"/>
    <dgm:cxn modelId="{FE63DF96-8002-4E0D-A16A-1DF1B5E73BA6}" type="presParOf" srcId="{32618B8C-E101-4FE5-9C0F-BB490D3B6AAE}" destId="{F950AC50-6B1E-422A-968B-F0E1CDD72487}" srcOrd="7" destOrd="0" presId="urn:microsoft.com/office/officeart/2005/8/layout/vProcess5"/>
    <dgm:cxn modelId="{317609AD-F840-4E24-9613-B32247B50E42}" type="presParOf" srcId="{32618B8C-E101-4FE5-9C0F-BB490D3B6AAE}" destId="{46B6C89E-F74D-44A7-A2BE-D6CC1A38BED3}" srcOrd="8" destOrd="0" presId="urn:microsoft.com/office/officeart/2005/8/layout/vProcess5"/>
    <dgm:cxn modelId="{BD7BA720-7EEC-4C2A-9596-5A9FEA085575}" type="presParOf" srcId="{32618B8C-E101-4FE5-9C0F-BB490D3B6AAE}" destId="{90F338D2-D5E3-4CE0-BD99-470633577BCC}" srcOrd="9" destOrd="0" presId="urn:microsoft.com/office/officeart/2005/8/layout/vProcess5"/>
    <dgm:cxn modelId="{1752D577-D61C-4E63-9D00-01E24BE772CC}" type="presParOf" srcId="{32618B8C-E101-4FE5-9C0F-BB490D3B6AAE}" destId="{4B67D307-4862-4EC2-98DA-3D6A3457D677}" srcOrd="10" destOrd="0" presId="urn:microsoft.com/office/officeart/2005/8/layout/vProcess5"/>
    <dgm:cxn modelId="{32A51A78-561F-4DE0-8939-0BBF4BE6F43D}" type="presParOf" srcId="{32618B8C-E101-4FE5-9C0F-BB490D3B6AAE}" destId="{38711600-F342-4D05-8590-1B1E806F474B}" srcOrd="11" destOrd="0" presId="urn:microsoft.com/office/officeart/2005/8/layout/vProcess5"/>
    <dgm:cxn modelId="{0C0EC90E-BBDC-47F4-8E4A-3733100D2895}" type="presParOf" srcId="{32618B8C-E101-4FE5-9C0F-BB490D3B6AAE}" destId="{412ED799-959F-43C6-94EB-EC8F3A3F387D}" srcOrd="12" destOrd="0" presId="urn:microsoft.com/office/officeart/2005/8/layout/vProcess5"/>
    <dgm:cxn modelId="{7975E83A-344B-4739-8569-D80E128B0FB9}" type="presParOf" srcId="{32618B8C-E101-4FE5-9C0F-BB490D3B6AAE}" destId="{4B42AF81-4DDC-4A91-9489-EBD330936A7C}" srcOrd="13" destOrd="0" presId="urn:microsoft.com/office/officeart/2005/8/layout/vProcess5"/>
    <dgm:cxn modelId="{6D617147-0E39-4104-B51C-D7617BB9A27B}" type="presParOf" srcId="{32618B8C-E101-4FE5-9C0F-BB490D3B6AAE}" destId="{213FD431-92DC-4ABE-840C-46A2B70ACB8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92D3AC5-38B8-4F43-9ABC-B6CE8F8540B9}" type="doc">
      <dgm:prSet loTypeId="urn:microsoft.com/office/officeart/2005/8/layout/vProcess5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11F4D285-5929-4B5D-BB6B-1725908B5D56}">
      <dgm:prSet/>
      <dgm:spPr/>
      <dgm:t>
        <a:bodyPr/>
        <a:lstStyle/>
        <a:p>
          <a:pPr algn="just" rtl="0"/>
          <a:r>
            <a:rPr lang="es-ES_tradnl" dirty="0" smtClean="0"/>
            <a:t>Utilizar plataformas de capacitación virtual en instituciones educativas como complemento a los procesos educativos actuales.</a:t>
          </a:r>
          <a:endParaRPr lang="es-EC" dirty="0"/>
        </a:p>
      </dgm:t>
    </dgm:pt>
    <dgm:pt modelId="{185A849C-A582-48BF-9019-F7B4C374316B}" type="parTrans" cxnId="{3849349E-E200-4FA1-BB0B-F390E7F5D6C7}">
      <dgm:prSet/>
      <dgm:spPr/>
      <dgm:t>
        <a:bodyPr/>
        <a:lstStyle/>
        <a:p>
          <a:pPr algn="just"/>
          <a:endParaRPr lang="es-EC"/>
        </a:p>
      </dgm:t>
    </dgm:pt>
    <dgm:pt modelId="{CC2B6AB7-AE17-4B63-B18C-8E9A0D0FC851}" type="sibTrans" cxnId="{3849349E-E200-4FA1-BB0B-F390E7F5D6C7}">
      <dgm:prSet/>
      <dgm:spPr/>
      <dgm:t>
        <a:bodyPr/>
        <a:lstStyle/>
        <a:p>
          <a:pPr algn="just"/>
          <a:endParaRPr lang="es-EC"/>
        </a:p>
      </dgm:t>
    </dgm:pt>
    <dgm:pt modelId="{8E5E9D8F-3A31-44C6-BDBC-0886E3E83EF7}">
      <dgm:prSet/>
      <dgm:spPr/>
      <dgm:t>
        <a:bodyPr/>
        <a:lstStyle/>
        <a:p>
          <a:pPr algn="just" rtl="0"/>
          <a:r>
            <a:rPr lang="es-ES_tradnl" dirty="0" smtClean="0"/>
            <a:t>Ampliar el alcance de los cursos a otras áreas de conocimiento como Diseño Gráfico y Desarrollo de Sistemas en UnderMedia SA.</a:t>
          </a:r>
          <a:endParaRPr lang="es-EC" dirty="0"/>
        </a:p>
      </dgm:t>
    </dgm:pt>
    <dgm:pt modelId="{83B25925-1528-41C6-859F-CB6BD084244F}" type="parTrans" cxnId="{0DCDC47A-F67E-4DAF-9756-20AA87B98CFE}">
      <dgm:prSet/>
      <dgm:spPr/>
      <dgm:t>
        <a:bodyPr/>
        <a:lstStyle/>
        <a:p>
          <a:pPr algn="just"/>
          <a:endParaRPr lang="es-EC"/>
        </a:p>
      </dgm:t>
    </dgm:pt>
    <dgm:pt modelId="{DD4F5B37-E371-4060-821F-9255A231153D}" type="sibTrans" cxnId="{0DCDC47A-F67E-4DAF-9756-20AA87B98CFE}">
      <dgm:prSet/>
      <dgm:spPr/>
      <dgm:t>
        <a:bodyPr/>
        <a:lstStyle/>
        <a:p>
          <a:pPr algn="just"/>
          <a:endParaRPr lang="es-EC"/>
        </a:p>
      </dgm:t>
    </dgm:pt>
    <dgm:pt modelId="{6B96EB8B-3D9A-491E-8A8D-F336EEAF24D8}">
      <dgm:prSet/>
      <dgm:spPr/>
      <dgm:t>
        <a:bodyPr/>
        <a:lstStyle/>
        <a:p>
          <a:pPr algn="just" rtl="0"/>
          <a:r>
            <a:rPr lang="es-ES_tradnl" dirty="0" smtClean="0"/>
            <a:t>Brindar un tiempo en horario laboral para el desarrollo del curso y ayudar a solventar dudas con los expertos.</a:t>
          </a:r>
          <a:endParaRPr lang="es-EC" dirty="0"/>
        </a:p>
      </dgm:t>
    </dgm:pt>
    <dgm:pt modelId="{3B15DC6A-CE53-4017-BDB3-E8AECFB508B7}" type="parTrans" cxnId="{43889326-0E53-4174-9E2A-961054E59289}">
      <dgm:prSet/>
      <dgm:spPr/>
      <dgm:t>
        <a:bodyPr/>
        <a:lstStyle/>
        <a:p>
          <a:pPr algn="just"/>
          <a:endParaRPr lang="es-EC"/>
        </a:p>
      </dgm:t>
    </dgm:pt>
    <dgm:pt modelId="{3B3D18B8-3E27-42AD-B5A0-CB2D7D8B7CE0}" type="sibTrans" cxnId="{43889326-0E53-4174-9E2A-961054E59289}">
      <dgm:prSet/>
      <dgm:spPr/>
      <dgm:t>
        <a:bodyPr/>
        <a:lstStyle/>
        <a:p>
          <a:pPr algn="just"/>
          <a:endParaRPr lang="es-EC"/>
        </a:p>
      </dgm:t>
    </dgm:pt>
    <dgm:pt modelId="{A312B6B5-1511-4399-AB3D-9AAB737B4328}">
      <dgm:prSet/>
      <dgm:spPr/>
      <dgm:t>
        <a:bodyPr/>
        <a:lstStyle/>
        <a:p>
          <a:pPr rtl="0"/>
          <a:r>
            <a:rPr lang="es-ES_tradnl" dirty="0" smtClean="0"/>
            <a:t>Mejorar los temas de estudio de acuerdo a las necesidades que surgen en el desarrollo del trabajo diario.</a:t>
          </a:r>
          <a:endParaRPr lang="es-EC" dirty="0"/>
        </a:p>
      </dgm:t>
    </dgm:pt>
    <dgm:pt modelId="{350D9E2F-A4F0-41C4-996D-D8E254C350E5}" type="parTrans" cxnId="{5BF9B792-2A67-43DC-BFB4-B4453A2FDC4B}">
      <dgm:prSet/>
      <dgm:spPr/>
      <dgm:t>
        <a:bodyPr/>
        <a:lstStyle/>
        <a:p>
          <a:endParaRPr lang="es-EC"/>
        </a:p>
      </dgm:t>
    </dgm:pt>
    <dgm:pt modelId="{0A32D3C2-9C15-4DB5-AB83-5D4AAF1DB46E}" type="sibTrans" cxnId="{5BF9B792-2A67-43DC-BFB4-B4453A2FDC4B}">
      <dgm:prSet/>
      <dgm:spPr/>
      <dgm:t>
        <a:bodyPr/>
        <a:lstStyle/>
        <a:p>
          <a:endParaRPr lang="es-EC"/>
        </a:p>
      </dgm:t>
    </dgm:pt>
    <dgm:pt modelId="{181C82F3-B69F-45D3-8BCC-30C78B66CF72}">
      <dgm:prSet/>
      <dgm:spPr/>
      <dgm:t>
        <a:bodyPr/>
        <a:lstStyle/>
        <a:p>
          <a:pPr rtl="0"/>
          <a:r>
            <a:rPr lang="es-ES_tradnl" dirty="0" smtClean="0"/>
            <a:t>Actualizar la plataforma a una versión más nueva, para lo cual se requiere actualizar los paquetes del servidor.</a:t>
          </a:r>
          <a:endParaRPr lang="es-EC" dirty="0"/>
        </a:p>
      </dgm:t>
    </dgm:pt>
    <dgm:pt modelId="{50C7627F-CB6B-4A54-9626-AFA7771169CC}" type="parTrans" cxnId="{B66E7E69-4BE2-4503-ABCA-6AB949506AD3}">
      <dgm:prSet/>
      <dgm:spPr/>
      <dgm:t>
        <a:bodyPr/>
        <a:lstStyle/>
        <a:p>
          <a:endParaRPr lang="es-EC"/>
        </a:p>
      </dgm:t>
    </dgm:pt>
    <dgm:pt modelId="{75CB8DA7-0D78-46D9-A2E3-5AF2E6187B83}" type="sibTrans" cxnId="{B66E7E69-4BE2-4503-ABCA-6AB949506AD3}">
      <dgm:prSet/>
      <dgm:spPr/>
      <dgm:t>
        <a:bodyPr/>
        <a:lstStyle/>
        <a:p>
          <a:endParaRPr lang="es-EC"/>
        </a:p>
      </dgm:t>
    </dgm:pt>
    <dgm:pt modelId="{0763C28C-BB27-4287-B85E-7C7485427927}" type="pres">
      <dgm:prSet presAssocID="{692D3AC5-38B8-4F43-9ABC-B6CE8F8540B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10747AC-BE3A-4B47-98B5-B9C352361112}" type="pres">
      <dgm:prSet presAssocID="{692D3AC5-38B8-4F43-9ABC-B6CE8F8540B9}" presName="dummyMaxCanvas" presStyleCnt="0">
        <dgm:presLayoutVars/>
      </dgm:prSet>
      <dgm:spPr/>
      <dgm:t>
        <a:bodyPr/>
        <a:lstStyle/>
        <a:p>
          <a:endParaRPr lang="es-EC"/>
        </a:p>
      </dgm:t>
    </dgm:pt>
    <dgm:pt modelId="{74408175-861E-4391-B3CF-C083A848E655}" type="pres">
      <dgm:prSet presAssocID="{692D3AC5-38B8-4F43-9ABC-B6CE8F8540B9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703262F-630F-4B83-942C-460213ED9526}" type="pres">
      <dgm:prSet presAssocID="{692D3AC5-38B8-4F43-9ABC-B6CE8F8540B9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80B9B2-C756-4CFB-95D2-5C1593C67CBC}" type="pres">
      <dgm:prSet presAssocID="{692D3AC5-38B8-4F43-9ABC-B6CE8F8540B9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BE1A75-1C8F-4044-8E69-459978B44160}" type="pres">
      <dgm:prSet presAssocID="{692D3AC5-38B8-4F43-9ABC-B6CE8F8540B9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1D0ECA-D224-4733-A2EB-A2F56FE350DB}" type="pres">
      <dgm:prSet presAssocID="{692D3AC5-38B8-4F43-9ABC-B6CE8F8540B9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B5CC842-792E-4724-A5CC-522F99617657}" type="pres">
      <dgm:prSet presAssocID="{692D3AC5-38B8-4F43-9ABC-B6CE8F8540B9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03DBE1-BC47-42BA-B47F-66E4718216F2}" type="pres">
      <dgm:prSet presAssocID="{692D3AC5-38B8-4F43-9ABC-B6CE8F8540B9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31726A-836B-4F83-B472-51EA507598AE}" type="pres">
      <dgm:prSet presAssocID="{692D3AC5-38B8-4F43-9ABC-B6CE8F8540B9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07774F-5FC1-441E-8C76-978253B444D6}" type="pres">
      <dgm:prSet presAssocID="{692D3AC5-38B8-4F43-9ABC-B6CE8F8540B9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C561F8-F629-4D91-A818-914FBCA3ECB7}" type="pres">
      <dgm:prSet presAssocID="{692D3AC5-38B8-4F43-9ABC-B6CE8F8540B9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F55E4B-918B-4DB7-9615-7469609575D7}" type="pres">
      <dgm:prSet presAssocID="{692D3AC5-38B8-4F43-9ABC-B6CE8F8540B9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574D71-86E8-40C1-9B74-CDF137B30A33}" type="pres">
      <dgm:prSet presAssocID="{692D3AC5-38B8-4F43-9ABC-B6CE8F8540B9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728447-5B4D-489B-8B97-32152DEF42E0}" type="pres">
      <dgm:prSet presAssocID="{692D3AC5-38B8-4F43-9ABC-B6CE8F8540B9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DA8F56-4EB6-4305-9A19-3A42A109F3AC}" type="pres">
      <dgm:prSet presAssocID="{692D3AC5-38B8-4F43-9ABC-B6CE8F8540B9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BA669C5-C09C-4743-AF9E-C6325A6DD6DA}" type="presOf" srcId="{11F4D285-5929-4B5D-BB6B-1725908B5D56}" destId="{62C561F8-F629-4D91-A818-914FBCA3ECB7}" srcOrd="1" destOrd="0" presId="urn:microsoft.com/office/officeart/2005/8/layout/vProcess5"/>
    <dgm:cxn modelId="{8581A5AD-4697-46EB-97DE-A2805BABBCD6}" type="presOf" srcId="{A312B6B5-1511-4399-AB3D-9AAB737B4328}" destId="{59728447-5B4D-489B-8B97-32152DEF42E0}" srcOrd="1" destOrd="0" presId="urn:microsoft.com/office/officeart/2005/8/layout/vProcess5"/>
    <dgm:cxn modelId="{41AB22B0-D47E-486F-8741-D580472896C5}" type="presOf" srcId="{8E5E9D8F-3A31-44C6-BDBC-0886E3E83EF7}" destId="{D703262F-630F-4B83-942C-460213ED9526}" srcOrd="0" destOrd="0" presId="urn:microsoft.com/office/officeart/2005/8/layout/vProcess5"/>
    <dgm:cxn modelId="{5BF9B792-2A67-43DC-BFB4-B4453A2FDC4B}" srcId="{692D3AC5-38B8-4F43-9ABC-B6CE8F8540B9}" destId="{A312B6B5-1511-4399-AB3D-9AAB737B4328}" srcOrd="3" destOrd="0" parTransId="{350D9E2F-A4F0-41C4-996D-D8E254C350E5}" sibTransId="{0A32D3C2-9C15-4DB5-AB83-5D4AAF1DB46E}"/>
    <dgm:cxn modelId="{5B0EDD68-DC55-4236-A474-0C62DF01BE13}" type="presOf" srcId="{0A32D3C2-9C15-4DB5-AB83-5D4AAF1DB46E}" destId="{1907774F-5FC1-441E-8C76-978253B444D6}" srcOrd="0" destOrd="0" presId="urn:microsoft.com/office/officeart/2005/8/layout/vProcess5"/>
    <dgm:cxn modelId="{9CEC9E30-DBF9-43E6-9B3F-BECDA2EB8C30}" type="presOf" srcId="{A312B6B5-1511-4399-AB3D-9AAB737B4328}" destId="{A8BE1A75-1C8F-4044-8E69-459978B44160}" srcOrd="0" destOrd="0" presId="urn:microsoft.com/office/officeart/2005/8/layout/vProcess5"/>
    <dgm:cxn modelId="{9BD153EA-0C8A-4BF5-BC68-E11BDF1CFD11}" type="presOf" srcId="{CC2B6AB7-AE17-4B63-B18C-8E9A0D0FC851}" destId="{0B5CC842-792E-4724-A5CC-522F99617657}" srcOrd="0" destOrd="0" presId="urn:microsoft.com/office/officeart/2005/8/layout/vProcess5"/>
    <dgm:cxn modelId="{772D05CB-862B-4A23-B081-FF2685A08DA7}" type="presOf" srcId="{11F4D285-5929-4B5D-BB6B-1725908B5D56}" destId="{74408175-861E-4391-B3CF-C083A848E655}" srcOrd="0" destOrd="0" presId="urn:microsoft.com/office/officeart/2005/8/layout/vProcess5"/>
    <dgm:cxn modelId="{91CA236B-8F37-4035-82EC-E27C8317FFEA}" type="presOf" srcId="{181C82F3-B69F-45D3-8BCC-30C78B66CF72}" destId="{0DDA8F56-4EB6-4305-9A19-3A42A109F3AC}" srcOrd="1" destOrd="0" presId="urn:microsoft.com/office/officeart/2005/8/layout/vProcess5"/>
    <dgm:cxn modelId="{3849349E-E200-4FA1-BB0B-F390E7F5D6C7}" srcId="{692D3AC5-38B8-4F43-9ABC-B6CE8F8540B9}" destId="{11F4D285-5929-4B5D-BB6B-1725908B5D56}" srcOrd="0" destOrd="0" parTransId="{185A849C-A582-48BF-9019-F7B4C374316B}" sibTransId="{CC2B6AB7-AE17-4B63-B18C-8E9A0D0FC851}"/>
    <dgm:cxn modelId="{3D63751D-28FF-4541-96CC-ED24B6A110F9}" type="presOf" srcId="{6B96EB8B-3D9A-491E-8A8D-F336EEAF24D8}" destId="{8C80B9B2-C756-4CFB-95D2-5C1593C67CBC}" srcOrd="0" destOrd="0" presId="urn:microsoft.com/office/officeart/2005/8/layout/vProcess5"/>
    <dgm:cxn modelId="{56537C88-3BB7-49C3-85D9-0CA7673FF243}" type="presOf" srcId="{8E5E9D8F-3A31-44C6-BDBC-0886E3E83EF7}" destId="{26F55E4B-918B-4DB7-9615-7469609575D7}" srcOrd="1" destOrd="0" presId="urn:microsoft.com/office/officeart/2005/8/layout/vProcess5"/>
    <dgm:cxn modelId="{B66E7E69-4BE2-4503-ABCA-6AB949506AD3}" srcId="{692D3AC5-38B8-4F43-9ABC-B6CE8F8540B9}" destId="{181C82F3-B69F-45D3-8BCC-30C78B66CF72}" srcOrd="4" destOrd="0" parTransId="{50C7627F-CB6B-4A54-9626-AFA7771169CC}" sibTransId="{75CB8DA7-0D78-46D9-A2E3-5AF2E6187B83}"/>
    <dgm:cxn modelId="{43889326-0E53-4174-9E2A-961054E59289}" srcId="{692D3AC5-38B8-4F43-9ABC-B6CE8F8540B9}" destId="{6B96EB8B-3D9A-491E-8A8D-F336EEAF24D8}" srcOrd="2" destOrd="0" parTransId="{3B15DC6A-CE53-4017-BDB3-E8AECFB508B7}" sibTransId="{3B3D18B8-3E27-42AD-B5A0-CB2D7D8B7CE0}"/>
    <dgm:cxn modelId="{024BBC55-FD5D-43C7-9F60-664B9E51A791}" type="presOf" srcId="{181C82F3-B69F-45D3-8BCC-30C78B66CF72}" destId="{121D0ECA-D224-4733-A2EB-A2F56FE350DB}" srcOrd="0" destOrd="0" presId="urn:microsoft.com/office/officeart/2005/8/layout/vProcess5"/>
    <dgm:cxn modelId="{93B022ED-31F9-4BBF-914A-76D4012A2DA0}" type="presOf" srcId="{6B96EB8B-3D9A-491E-8A8D-F336EEAF24D8}" destId="{B3574D71-86E8-40C1-9B74-CDF137B30A33}" srcOrd="1" destOrd="0" presId="urn:microsoft.com/office/officeart/2005/8/layout/vProcess5"/>
    <dgm:cxn modelId="{E7658268-C4C6-4142-8DD8-B13024E6B05A}" type="presOf" srcId="{3B3D18B8-3E27-42AD-B5A0-CB2D7D8B7CE0}" destId="{0031726A-836B-4F83-B472-51EA507598AE}" srcOrd="0" destOrd="0" presId="urn:microsoft.com/office/officeart/2005/8/layout/vProcess5"/>
    <dgm:cxn modelId="{0DCDC47A-F67E-4DAF-9756-20AA87B98CFE}" srcId="{692D3AC5-38B8-4F43-9ABC-B6CE8F8540B9}" destId="{8E5E9D8F-3A31-44C6-BDBC-0886E3E83EF7}" srcOrd="1" destOrd="0" parTransId="{83B25925-1528-41C6-859F-CB6BD084244F}" sibTransId="{DD4F5B37-E371-4060-821F-9255A231153D}"/>
    <dgm:cxn modelId="{5F4B3CD8-9364-41FA-ABB9-FC0FAFFED14F}" type="presOf" srcId="{692D3AC5-38B8-4F43-9ABC-B6CE8F8540B9}" destId="{0763C28C-BB27-4287-B85E-7C7485427927}" srcOrd="0" destOrd="0" presId="urn:microsoft.com/office/officeart/2005/8/layout/vProcess5"/>
    <dgm:cxn modelId="{AA8121A2-AFDA-4264-B391-DE948C62F8AB}" type="presOf" srcId="{DD4F5B37-E371-4060-821F-9255A231153D}" destId="{3603DBE1-BC47-42BA-B47F-66E4718216F2}" srcOrd="0" destOrd="0" presId="urn:microsoft.com/office/officeart/2005/8/layout/vProcess5"/>
    <dgm:cxn modelId="{6AF5360F-5CA0-45BD-8DB7-00D8DF91224E}" type="presParOf" srcId="{0763C28C-BB27-4287-B85E-7C7485427927}" destId="{210747AC-BE3A-4B47-98B5-B9C352361112}" srcOrd="0" destOrd="0" presId="urn:microsoft.com/office/officeart/2005/8/layout/vProcess5"/>
    <dgm:cxn modelId="{FB0C63ED-28D0-4952-8D27-96031E57A400}" type="presParOf" srcId="{0763C28C-BB27-4287-B85E-7C7485427927}" destId="{74408175-861E-4391-B3CF-C083A848E655}" srcOrd="1" destOrd="0" presId="urn:microsoft.com/office/officeart/2005/8/layout/vProcess5"/>
    <dgm:cxn modelId="{EE9909B6-B581-4E99-9096-C93DF6B915E0}" type="presParOf" srcId="{0763C28C-BB27-4287-B85E-7C7485427927}" destId="{D703262F-630F-4B83-942C-460213ED9526}" srcOrd="2" destOrd="0" presId="urn:microsoft.com/office/officeart/2005/8/layout/vProcess5"/>
    <dgm:cxn modelId="{D91EDA48-CD8A-4773-9087-41ADE67DAFE6}" type="presParOf" srcId="{0763C28C-BB27-4287-B85E-7C7485427927}" destId="{8C80B9B2-C756-4CFB-95D2-5C1593C67CBC}" srcOrd="3" destOrd="0" presId="urn:microsoft.com/office/officeart/2005/8/layout/vProcess5"/>
    <dgm:cxn modelId="{6A829F77-6874-4F72-AD6B-036876067BF0}" type="presParOf" srcId="{0763C28C-BB27-4287-B85E-7C7485427927}" destId="{A8BE1A75-1C8F-4044-8E69-459978B44160}" srcOrd="4" destOrd="0" presId="urn:microsoft.com/office/officeart/2005/8/layout/vProcess5"/>
    <dgm:cxn modelId="{2728814B-75CF-4880-8696-1F4636381C3C}" type="presParOf" srcId="{0763C28C-BB27-4287-B85E-7C7485427927}" destId="{121D0ECA-D224-4733-A2EB-A2F56FE350DB}" srcOrd="5" destOrd="0" presId="urn:microsoft.com/office/officeart/2005/8/layout/vProcess5"/>
    <dgm:cxn modelId="{31CB9338-FA65-4A33-864D-682C28D541DF}" type="presParOf" srcId="{0763C28C-BB27-4287-B85E-7C7485427927}" destId="{0B5CC842-792E-4724-A5CC-522F99617657}" srcOrd="6" destOrd="0" presId="urn:microsoft.com/office/officeart/2005/8/layout/vProcess5"/>
    <dgm:cxn modelId="{9B3F7FFE-7C47-476F-9760-44697834579F}" type="presParOf" srcId="{0763C28C-BB27-4287-B85E-7C7485427927}" destId="{3603DBE1-BC47-42BA-B47F-66E4718216F2}" srcOrd="7" destOrd="0" presId="urn:microsoft.com/office/officeart/2005/8/layout/vProcess5"/>
    <dgm:cxn modelId="{C0932169-EDF6-4C4F-AC40-BEC4D5533549}" type="presParOf" srcId="{0763C28C-BB27-4287-B85E-7C7485427927}" destId="{0031726A-836B-4F83-B472-51EA507598AE}" srcOrd="8" destOrd="0" presId="urn:microsoft.com/office/officeart/2005/8/layout/vProcess5"/>
    <dgm:cxn modelId="{4FADD9B3-D275-4E62-913B-A69CE5630C50}" type="presParOf" srcId="{0763C28C-BB27-4287-B85E-7C7485427927}" destId="{1907774F-5FC1-441E-8C76-978253B444D6}" srcOrd="9" destOrd="0" presId="urn:microsoft.com/office/officeart/2005/8/layout/vProcess5"/>
    <dgm:cxn modelId="{72FDBEC1-FE08-44DB-9299-E87C220C9760}" type="presParOf" srcId="{0763C28C-BB27-4287-B85E-7C7485427927}" destId="{62C561F8-F629-4D91-A818-914FBCA3ECB7}" srcOrd="10" destOrd="0" presId="urn:microsoft.com/office/officeart/2005/8/layout/vProcess5"/>
    <dgm:cxn modelId="{97D2BEB2-3A75-4DD7-B321-E49BF543A344}" type="presParOf" srcId="{0763C28C-BB27-4287-B85E-7C7485427927}" destId="{26F55E4B-918B-4DB7-9615-7469609575D7}" srcOrd="11" destOrd="0" presId="urn:microsoft.com/office/officeart/2005/8/layout/vProcess5"/>
    <dgm:cxn modelId="{6F518D7B-0CBE-4757-B743-7EB078D875CE}" type="presParOf" srcId="{0763C28C-BB27-4287-B85E-7C7485427927}" destId="{B3574D71-86E8-40C1-9B74-CDF137B30A33}" srcOrd="12" destOrd="0" presId="urn:microsoft.com/office/officeart/2005/8/layout/vProcess5"/>
    <dgm:cxn modelId="{29EFAAEB-2441-48C3-8646-701778E624F0}" type="presParOf" srcId="{0763C28C-BB27-4287-B85E-7C7485427927}" destId="{59728447-5B4D-489B-8B97-32152DEF42E0}" srcOrd="13" destOrd="0" presId="urn:microsoft.com/office/officeart/2005/8/layout/vProcess5"/>
    <dgm:cxn modelId="{1F102B68-AFFB-406E-B5A5-76159A9203FE}" type="presParOf" srcId="{0763C28C-BB27-4287-B85E-7C7485427927}" destId="{0DDA8F56-4EB6-4305-9A19-3A42A109F3A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100E0F-8303-4C03-B49E-06C891FF13F0}" type="doc">
      <dgm:prSet loTypeId="urn:microsoft.com/office/officeart/2005/8/layout/lProcess3" loCatId="process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es-EC"/>
        </a:p>
      </dgm:t>
    </dgm:pt>
    <dgm:pt modelId="{369EEEBF-6A23-4FB6-A12B-0D00CD80ADD1}">
      <dgm:prSet/>
      <dgm:spPr/>
      <dgm:t>
        <a:bodyPr/>
        <a:lstStyle/>
        <a:p>
          <a:pPr rtl="0"/>
          <a:r>
            <a:rPr lang="es-EC" dirty="0" smtClean="0"/>
            <a:t>Trabajadores </a:t>
          </a:r>
          <a:endParaRPr lang="es-EC" dirty="0"/>
        </a:p>
      </dgm:t>
    </dgm:pt>
    <dgm:pt modelId="{E2C1D569-B17D-47B5-A64D-65B8F0C1FE2B}" type="parTrans" cxnId="{0D7AC9B5-0C28-4387-ADEC-C5D63F82425B}">
      <dgm:prSet/>
      <dgm:spPr/>
      <dgm:t>
        <a:bodyPr/>
        <a:lstStyle/>
        <a:p>
          <a:endParaRPr lang="es-EC"/>
        </a:p>
      </dgm:t>
    </dgm:pt>
    <dgm:pt modelId="{97E30B13-513F-4080-99BC-2BEC68AC0184}" type="sibTrans" cxnId="{0D7AC9B5-0C28-4387-ADEC-C5D63F82425B}">
      <dgm:prSet/>
      <dgm:spPr/>
      <dgm:t>
        <a:bodyPr/>
        <a:lstStyle/>
        <a:p>
          <a:endParaRPr lang="es-EC"/>
        </a:p>
      </dgm:t>
    </dgm:pt>
    <dgm:pt modelId="{988673D6-D50F-4DB0-95D0-6E4238887923}">
      <dgm:prSet/>
      <dgm:spPr/>
      <dgm:t>
        <a:bodyPr/>
        <a:lstStyle/>
        <a:p>
          <a:pPr rtl="0"/>
          <a:r>
            <a:rPr lang="es-EC" dirty="0" smtClean="0"/>
            <a:t>Proceso de inducción a la empresa.</a:t>
          </a:r>
          <a:endParaRPr lang="es-EC" dirty="0"/>
        </a:p>
      </dgm:t>
    </dgm:pt>
    <dgm:pt modelId="{72452871-D92E-4150-9682-408F7C7C770C}" type="parTrans" cxnId="{DC4C6D5D-2C77-4727-8BE1-745FFA34F212}">
      <dgm:prSet/>
      <dgm:spPr/>
      <dgm:t>
        <a:bodyPr/>
        <a:lstStyle/>
        <a:p>
          <a:endParaRPr lang="es-EC"/>
        </a:p>
      </dgm:t>
    </dgm:pt>
    <dgm:pt modelId="{B4E9E1DA-6A68-453A-BD03-683BF393136B}" type="sibTrans" cxnId="{DC4C6D5D-2C77-4727-8BE1-745FFA34F212}">
      <dgm:prSet/>
      <dgm:spPr/>
      <dgm:t>
        <a:bodyPr/>
        <a:lstStyle/>
        <a:p>
          <a:endParaRPr lang="es-EC"/>
        </a:p>
      </dgm:t>
    </dgm:pt>
    <dgm:pt modelId="{4EB08DA2-275F-4EF7-A14A-108F89951AE8}">
      <dgm:prSet/>
      <dgm:spPr/>
      <dgm:t>
        <a:bodyPr/>
        <a:lstStyle/>
        <a:p>
          <a:pPr rtl="0"/>
          <a:r>
            <a:rPr lang="es-EC" dirty="0" smtClean="0"/>
            <a:t>Medio de capacitación rápida.</a:t>
          </a:r>
          <a:endParaRPr lang="es-EC" dirty="0"/>
        </a:p>
      </dgm:t>
    </dgm:pt>
    <dgm:pt modelId="{7C446167-7347-408D-8DB1-3713F3B4B2AD}" type="parTrans" cxnId="{0CCC4CAA-38C5-4C17-85A4-65816BB899D2}">
      <dgm:prSet/>
      <dgm:spPr/>
      <dgm:t>
        <a:bodyPr/>
        <a:lstStyle/>
        <a:p>
          <a:endParaRPr lang="es-EC"/>
        </a:p>
      </dgm:t>
    </dgm:pt>
    <dgm:pt modelId="{438EDC50-03B3-4C2E-B9DA-571E56F229B2}" type="sibTrans" cxnId="{0CCC4CAA-38C5-4C17-85A4-65816BB899D2}">
      <dgm:prSet/>
      <dgm:spPr/>
      <dgm:t>
        <a:bodyPr/>
        <a:lstStyle/>
        <a:p>
          <a:endParaRPr lang="es-EC"/>
        </a:p>
      </dgm:t>
    </dgm:pt>
    <dgm:pt modelId="{C279B63C-F978-44CD-91C4-3A1468F8057C}">
      <dgm:prSet/>
      <dgm:spPr/>
      <dgm:t>
        <a:bodyPr/>
        <a:lstStyle/>
        <a:p>
          <a:pPr rtl="0"/>
          <a:r>
            <a:rPr lang="es-EC" dirty="0" smtClean="0"/>
            <a:t>Repositorio de información para consultas.</a:t>
          </a:r>
          <a:endParaRPr lang="es-EC" dirty="0"/>
        </a:p>
      </dgm:t>
    </dgm:pt>
    <dgm:pt modelId="{8DFDACB7-6532-4474-A853-2ECAEBAC00D9}" type="parTrans" cxnId="{E0183BED-10E3-4EA8-952C-F34B2380AFFA}">
      <dgm:prSet/>
      <dgm:spPr/>
      <dgm:t>
        <a:bodyPr/>
        <a:lstStyle/>
        <a:p>
          <a:endParaRPr lang="es-EC"/>
        </a:p>
      </dgm:t>
    </dgm:pt>
    <dgm:pt modelId="{34259C44-8DF7-4385-88B1-6791291CBC6F}" type="sibTrans" cxnId="{E0183BED-10E3-4EA8-952C-F34B2380AFFA}">
      <dgm:prSet/>
      <dgm:spPr/>
      <dgm:t>
        <a:bodyPr/>
        <a:lstStyle/>
        <a:p>
          <a:endParaRPr lang="es-EC"/>
        </a:p>
      </dgm:t>
    </dgm:pt>
    <dgm:pt modelId="{FADE60AD-D372-422C-9E75-EFBA4D9E8403}">
      <dgm:prSet/>
      <dgm:spPr/>
      <dgm:t>
        <a:bodyPr/>
        <a:lstStyle/>
        <a:p>
          <a:pPr rtl="0"/>
          <a:r>
            <a:rPr lang="es-EC" dirty="0" smtClean="0"/>
            <a:t>Integración rápida al trabajo</a:t>
          </a:r>
          <a:endParaRPr lang="es-EC" dirty="0"/>
        </a:p>
      </dgm:t>
    </dgm:pt>
    <dgm:pt modelId="{8925D174-122C-4161-8547-48C6E1EB7CFB}" type="parTrans" cxnId="{8031BA2F-00EF-47BD-B6D7-B2B7CE2D23B6}">
      <dgm:prSet/>
      <dgm:spPr/>
      <dgm:t>
        <a:bodyPr/>
        <a:lstStyle/>
        <a:p>
          <a:endParaRPr lang="es-EC"/>
        </a:p>
      </dgm:t>
    </dgm:pt>
    <dgm:pt modelId="{50CC80F9-F639-4014-98BD-4C7D4DB55303}" type="sibTrans" cxnId="{8031BA2F-00EF-47BD-B6D7-B2B7CE2D23B6}">
      <dgm:prSet/>
      <dgm:spPr/>
      <dgm:t>
        <a:bodyPr/>
        <a:lstStyle/>
        <a:p>
          <a:endParaRPr lang="es-EC"/>
        </a:p>
      </dgm:t>
    </dgm:pt>
    <dgm:pt modelId="{DF4DDCC0-9356-4808-AB4E-06E339018282}">
      <dgm:prSet/>
      <dgm:spPr/>
      <dgm:t>
        <a:bodyPr/>
        <a:lstStyle/>
        <a:p>
          <a:pPr rtl="0"/>
          <a:r>
            <a:rPr lang="es-EC" smtClean="0"/>
            <a:t>Directivos</a:t>
          </a:r>
          <a:endParaRPr lang="es-EC" dirty="0"/>
        </a:p>
      </dgm:t>
    </dgm:pt>
    <dgm:pt modelId="{20F230A6-03D8-4DF5-B786-CD20CC2EE7D6}" type="parTrans" cxnId="{76E40611-7D7C-483B-BE5A-5A0735498836}">
      <dgm:prSet/>
      <dgm:spPr/>
      <dgm:t>
        <a:bodyPr/>
        <a:lstStyle/>
        <a:p>
          <a:endParaRPr lang="es-EC"/>
        </a:p>
      </dgm:t>
    </dgm:pt>
    <dgm:pt modelId="{3730E1A9-5E2B-4868-8D7C-6E986E5F6ED2}" type="sibTrans" cxnId="{76E40611-7D7C-483B-BE5A-5A0735498836}">
      <dgm:prSet/>
      <dgm:spPr/>
      <dgm:t>
        <a:bodyPr/>
        <a:lstStyle/>
        <a:p>
          <a:endParaRPr lang="es-EC"/>
        </a:p>
      </dgm:t>
    </dgm:pt>
    <dgm:pt modelId="{27962276-0A28-4A9D-AA47-4451C48CDEC7}" type="pres">
      <dgm:prSet presAssocID="{CC100E0F-8303-4C03-B49E-06C891FF13F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B123EEB5-DB44-498A-A9FB-AAD8435C3129}" type="pres">
      <dgm:prSet presAssocID="{369EEEBF-6A23-4FB6-A12B-0D00CD80ADD1}" presName="horFlow" presStyleCnt="0"/>
      <dgm:spPr/>
    </dgm:pt>
    <dgm:pt modelId="{E796D0C2-EDA0-43C9-BAE0-EDB3616FEED9}" type="pres">
      <dgm:prSet presAssocID="{369EEEBF-6A23-4FB6-A12B-0D00CD80ADD1}" presName="bigChev" presStyleLbl="node1" presStyleIdx="0" presStyleCnt="2"/>
      <dgm:spPr/>
      <dgm:t>
        <a:bodyPr/>
        <a:lstStyle/>
        <a:p>
          <a:endParaRPr lang="es-EC"/>
        </a:p>
      </dgm:t>
    </dgm:pt>
    <dgm:pt modelId="{1958D661-D0D7-4768-9D48-E371F174559E}" type="pres">
      <dgm:prSet presAssocID="{72452871-D92E-4150-9682-408F7C7C770C}" presName="parTrans" presStyleCnt="0"/>
      <dgm:spPr/>
    </dgm:pt>
    <dgm:pt modelId="{761A978B-8968-4E5D-85C9-9FD0B789B150}" type="pres">
      <dgm:prSet presAssocID="{988673D6-D50F-4DB0-95D0-6E4238887923}" presName="node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2F775B-AE69-467F-8741-58529281422B}" type="pres">
      <dgm:prSet presAssocID="{B4E9E1DA-6A68-453A-BD03-683BF393136B}" presName="sibTrans" presStyleCnt="0"/>
      <dgm:spPr/>
    </dgm:pt>
    <dgm:pt modelId="{74674D97-3EC5-4DBB-A019-57C84AE205C3}" type="pres">
      <dgm:prSet presAssocID="{FADE60AD-D372-422C-9E75-EFBA4D9E8403}" presName="node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702EAEE-2162-40D0-8F54-81D79645C957}" type="pres">
      <dgm:prSet presAssocID="{369EEEBF-6A23-4FB6-A12B-0D00CD80ADD1}" presName="vSp" presStyleCnt="0"/>
      <dgm:spPr/>
    </dgm:pt>
    <dgm:pt modelId="{D95BF2B4-5249-4D2A-BE93-3810F5F24E36}" type="pres">
      <dgm:prSet presAssocID="{DF4DDCC0-9356-4808-AB4E-06E339018282}" presName="horFlow" presStyleCnt="0"/>
      <dgm:spPr/>
    </dgm:pt>
    <dgm:pt modelId="{515A8750-D55C-4956-92DD-4C7CA924D705}" type="pres">
      <dgm:prSet presAssocID="{DF4DDCC0-9356-4808-AB4E-06E339018282}" presName="bigChev" presStyleLbl="node1" presStyleIdx="1" presStyleCnt="2"/>
      <dgm:spPr/>
      <dgm:t>
        <a:bodyPr/>
        <a:lstStyle/>
        <a:p>
          <a:endParaRPr lang="es-EC"/>
        </a:p>
      </dgm:t>
    </dgm:pt>
    <dgm:pt modelId="{6608E462-E8EC-47F8-BD2C-DFC1850465DB}" type="pres">
      <dgm:prSet presAssocID="{7C446167-7347-408D-8DB1-3713F3B4B2AD}" presName="parTrans" presStyleCnt="0"/>
      <dgm:spPr/>
    </dgm:pt>
    <dgm:pt modelId="{C5675AA7-2F63-4CC2-84C2-5ECF2515A74B}" type="pres">
      <dgm:prSet presAssocID="{4EB08DA2-275F-4EF7-A14A-108F89951AE8}" presName="node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697B84-516F-447B-8AD8-F1410C8C968B}" type="pres">
      <dgm:prSet presAssocID="{438EDC50-03B3-4C2E-B9DA-571E56F229B2}" presName="sibTrans" presStyleCnt="0"/>
      <dgm:spPr/>
    </dgm:pt>
    <dgm:pt modelId="{ABAAB742-86AC-4C80-98D8-93530C13FE82}" type="pres">
      <dgm:prSet presAssocID="{C279B63C-F978-44CD-91C4-3A1468F8057C}" presName="node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6E40611-7D7C-483B-BE5A-5A0735498836}" srcId="{CC100E0F-8303-4C03-B49E-06C891FF13F0}" destId="{DF4DDCC0-9356-4808-AB4E-06E339018282}" srcOrd="1" destOrd="0" parTransId="{20F230A6-03D8-4DF5-B786-CD20CC2EE7D6}" sibTransId="{3730E1A9-5E2B-4868-8D7C-6E986E5F6ED2}"/>
    <dgm:cxn modelId="{3D99A70D-B6AB-496A-8B93-18BDA5D49CB4}" type="presOf" srcId="{DF4DDCC0-9356-4808-AB4E-06E339018282}" destId="{515A8750-D55C-4956-92DD-4C7CA924D705}" srcOrd="0" destOrd="0" presId="urn:microsoft.com/office/officeart/2005/8/layout/lProcess3"/>
    <dgm:cxn modelId="{0D7AC9B5-0C28-4387-ADEC-C5D63F82425B}" srcId="{CC100E0F-8303-4C03-B49E-06C891FF13F0}" destId="{369EEEBF-6A23-4FB6-A12B-0D00CD80ADD1}" srcOrd="0" destOrd="0" parTransId="{E2C1D569-B17D-47B5-A64D-65B8F0C1FE2B}" sibTransId="{97E30B13-513F-4080-99BC-2BEC68AC0184}"/>
    <dgm:cxn modelId="{DC4C6D5D-2C77-4727-8BE1-745FFA34F212}" srcId="{369EEEBF-6A23-4FB6-A12B-0D00CD80ADD1}" destId="{988673D6-D50F-4DB0-95D0-6E4238887923}" srcOrd="0" destOrd="0" parTransId="{72452871-D92E-4150-9682-408F7C7C770C}" sibTransId="{B4E9E1DA-6A68-453A-BD03-683BF393136B}"/>
    <dgm:cxn modelId="{5BB7E444-1CB3-4BB7-A27D-B7FAB5ACD50F}" type="presOf" srcId="{369EEEBF-6A23-4FB6-A12B-0D00CD80ADD1}" destId="{E796D0C2-EDA0-43C9-BAE0-EDB3616FEED9}" srcOrd="0" destOrd="0" presId="urn:microsoft.com/office/officeart/2005/8/layout/lProcess3"/>
    <dgm:cxn modelId="{E0183BED-10E3-4EA8-952C-F34B2380AFFA}" srcId="{DF4DDCC0-9356-4808-AB4E-06E339018282}" destId="{C279B63C-F978-44CD-91C4-3A1468F8057C}" srcOrd="1" destOrd="0" parTransId="{8DFDACB7-6532-4474-A853-2ECAEBAC00D9}" sibTransId="{34259C44-8DF7-4385-88B1-6791291CBC6F}"/>
    <dgm:cxn modelId="{61D2D4E4-C82F-471F-83D9-A1A02DE569B5}" type="presOf" srcId="{4EB08DA2-275F-4EF7-A14A-108F89951AE8}" destId="{C5675AA7-2F63-4CC2-84C2-5ECF2515A74B}" srcOrd="0" destOrd="0" presId="urn:microsoft.com/office/officeart/2005/8/layout/lProcess3"/>
    <dgm:cxn modelId="{E0DBB6B4-5E61-470F-A6A1-FA600D002510}" type="presOf" srcId="{C279B63C-F978-44CD-91C4-3A1468F8057C}" destId="{ABAAB742-86AC-4C80-98D8-93530C13FE82}" srcOrd="0" destOrd="0" presId="urn:microsoft.com/office/officeart/2005/8/layout/lProcess3"/>
    <dgm:cxn modelId="{D21E5C21-3208-42C6-BF76-C2C9D860C7E2}" type="presOf" srcId="{988673D6-D50F-4DB0-95D0-6E4238887923}" destId="{761A978B-8968-4E5D-85C9-9FD0B789B150}" srcOrd="0" destOrd="0" presId="urn:microsoft.com/office/officeart/2005/8/layout/lProcess3"/>
    <dgm:cxn modelId="{74C7C2DF-F818-4C71-8157-606E9EB3ECD6}" type="presOf" srcId="{FADE60AD-D372-422C-9E75-EFBA4D9E8403}" destId="{74674D97-3EC5-4DBB-A019-57C84AE205C3}" srcOrd="0" destOrd="0" presId="urn:microsoft.com/office/officeart/2005/8/layout/lProcess3"/>
    <dgm:cxn modelId="{0C0C291E-32CB-4927-9E09-98DA3ECF6F38}" type="presOf" srcId="{CC100E0F-8303-4C03-B49E-06C891FF13F0}" destId="{27962276-0A28-4A9D-AA47-4451C48CDEC7}" srcOrd="0" destOrd="0" presId="urn:microsoft.com/office/officeart/2005/8/layout/lProcess3"/>
    <dgm:cxn modelId="{0CCC4CAA-38C5-4C17-85A4-65816BB899D2}" srcId="{DF4DDCC0-9356-4808-AB4E-06E339018282}" destId="{4EB08DA2-275F-4EF7-A14A-108F89951AE8}" srcOrd="0" destOrd="0" parTransId="{7C446167-7347-408D-8DB1-3713F3B4B2AD}" sibTransId="{438EDC50-03B3-4C2E-B9DA-571E56F229B2}"/>
    <dgm:cxn modelId="{8031BA2F-00EF-47BD-B6D7-B2B7CE2D23B6}" srcId="{369EEEBF-6A23-4FB6-A12B-0D00CD80ADD1}" destId="{FADE60AD-D372-422C-9E75-EFBA4D9E8403}" srcOrd="1" destOrd="0" parTransId="{8925D174-122C-4161-8547-48C6E1EB7CFB}" sibTransId="{50CC80F9-F639-4014-98BD-4C7D4DB55303}"/>
    <dgm:cxn modelId="{0D563DA7-00E9-4925-844F-801C7AC55ED7}" type="presParOf" srcId="{27962276-0A28-4A9D-AA47-4451C48CDEC7}" destId="{B123EEB5-DB44-498A-A9FB-AAD8435C3129}" srcOrd="0" destOrd="0" presId="urn:microsoft.com/office/officeart/2005/8/layout/lProcess3"/>
    <dgm:cxn modelId="{B2477757-C938-484F-8C92-A6D8C6F6902F}" type="presParOf" srcId="{B123EEB5-DB44-498A-A9FB-AAD8435C3129}" destId="{E796D0C2-EDA0-43C9-BAE0-EDB3616FEED9}" srcOrd="0" destOrd="0" presId="urn:microsoft.com/office/officeart/2005/8/layout/lProcess3"/>
    <dgm:cxn modelId="{B3E176E3-F1DA-49FA-8270-30B642C2F155}" type="presParOf" srcId="{B123EEB5-DB44-498A-A9FB-AAD8435C3129}" destId="{1958D661-D0D7-4768-9D48-E371F174559E}" srcOrd="1" destOrd="0" presId="urn:microsoft.com/office/officeart/2005/8/layout/lProcess3"/>
    <dgm:cxn modelId="{116E2371-DA45-4AB8-9567-BB9530037AC4}" type="presParOf" srcId="{B123EEB5-DB44-498A-A9FB-AAD8435C3129}" destId="{761A978B-8968-4E5D-85C9-9FD0B789B150}" srcOrd="2" destOrd="0" presId="urn:microsoft.com/office/officeart/2005/8/layout/lProcess3"/>
    <dgm:cxn modelId="{9967AF7F-9268-4860-9788-8B4A25C05767}" type="presParOf" srcId="{B123EEB5-DB44-498A-A9FB-AAD8435C3129}" destId="{C42F775B-AE69-467F-8741-58529281422B}" srcOrd="3" destOrd="0" presId="urn:microsoft.com/office/officeart/2005/8/layout/lProcess3"/>
    <dgm:cxn modelId="{2ADA1DD6-FF93-4623-844E-D2CA176ABA32}" type="presParOf" srcId="{B123EEB5-DB44-498A-A9FB-AAD8435C3129}" destId="{74674D97-3EC5-4DBB-A019-57C84AE205C3}" srcOrd="4" destOrd="0" presId="urn:microsoft.com/office/officeart/2005/8/layout/lProcess3"/>
    <dgm:cxn modelId="{EC77E434-CEB7-43FB-BA91-041A9A51161A}" type="presParOf" srcId="{27962276-0A28-4A9D-AA47-4451C48CDEC7}" destId="{D702EAEE-2162-40D0-8F54-81D79645C957}" srcOrd="1" destOrd="0" presId="urn:microsoft.com/office/officeart/2005/8/layout/lProcess3"/>
    <dgm:cxn modelId="{DB451985-D593-4F04-8F20-F0800B0AD8E5}" type="presParOf" srcId="{27962276-0A28-4A9D-AA47-4451C48CDEC7}" destId="{D95BF2B4-5249-4D2A-BE93-3810F5F24E36}" srcOrd="2" destOrd="0" presId="urn:microsoft.com/office/officeart/2005/8/layout/lProcess3"/>
    <dgm:cxn modelId="{DB704ADC-EFEA-4AE4-BD82-BBFB7C1FB781}" type="presParOf" srcId="{D95BF2B4-5249-4D2A-BE93-3810F5F24E36}" destId="{515A8750-D55C-4956-92DD-4C7CA924D705}" srcOrd="0" destOrd="0" presId="urn:microsoft.com/office/officeart/2005/8/layout/lProcess3"/>
    <dgm:cxn modelId="{74287EC6-A8F6-4F54-A5C8-3D6D2C4C70BD}" type="presParOf" srcId="{D95BF2B4-5249-4D2A-BE93-3810F5F24E36}" destId="{6608E462-E8EC-47F8-BD2C-DFC1850465DB}" srcOrd="1" destOrd="0" presId="urn:microsoft.com/office/officeart/2005/8/layout/lProcess3"/>
    <dgm:cxn modelId="{1BF9BF8B-A9B7-405F-A959-6259FFAA6749}" type="presParOf" srcId="{D95BF2B4-5249-4D2A-BE93-3810F5F24E36}" destId="{C5675AA7-2F63-4CC2-84C2-5ECF2515A74B}" srcOrd="2" destOrd="0" presId="urn:microsoft.com/office/officeart/2005/8/layout/lProcess3"/>
    <dgm:cxn modelId="{17D78603-DF76-49C8-AC51-2663A1534EEB}" type="presParOf" srcId="{D95BF2B4-5249-4D2A-BE93-3810F5F24E36}" destId="{F7697B84-516F-447B-8AD8-F1410C8C968B}" srcOrd="3" destOrd="0" presId="urn:microsoft.com/office/officeart/2005/8/layout/lProcess3"/>
    <dgm:cxn modelId="{682648F4-16A6-43A3-BB3B-B25BDFEC9510}" type="presParOf" srcId="{D95BF2B4-5249-4D2A-BE93-3810F5F24E36}" destId="{ABAAB742-86AC-4C80-98D8-93530C13FE82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207262-DFF3-491D-800E-DE1759C3E72E}" type="doc">
      <dgm:prSet loTypeId="urn:microsoft.com/office/officeart/2005/8/layout/venn1" loCatId="relationship" qsTypeId="urn:microsoft.com/office/officeart/2005/8/quickstyle/simple5" qsCatId="simple" csTypeId="urn:microsoft.com/office/officeart/2005/8/colors/colorful1#3" csCatId="colorful" phldr="1"/>
      <dgm:spPr/>
      <dgm:t>
        <a:bodyPr/>
        <a:lstStyle/>
        <a:p>
          <a:endParaRPr lang="es-EC"/>
        </a:p>
      </dgm:t>
    </dgm:pt>
    <dgm:pt modelId="{AD8D20E3-65F9-423F-9F93-090A13597BB3}">
      <dgm:prSet/>
      <dgm:spPr/>
      <dgm:t>
        <a:bodyPr/>
        <a:lstStyle/>
        <a:p>
          <a:pPr rtl="0"/>
          <a:r>
            <a:rPr lang="es-EC" dirty="0" smtClean="0"/>
            <a:t>Administración de </a:t>
          </a:r>
          <a:r>
            <a:rPr lang="es-EC" b="1" dirty="0" err="1" smtClean="0"/>
            <a:t>EVAs</a:t>
          </a:r>
          <a:r>
            <a:rPr lang="es-EC" dirty="0" smtClean="0"/>
            <a:t>.</a:t>
          </a:r>
          <a:endParaRPr lang="es-EC" dirty="0"/>
        </a:p>
      </dgm:t>
    </dgm:pt>
    <dgm:pt modelId="{97C33944-1B59-41CA-868F-297A536A5FD9}" type="parTrans" cxnId="{0B2E5376-C40F-489E-B297-95A39A7BFB19}">
      <dgm:prSet/>
      <dgm:spPr/>
      <dgm:t>
        <a:bodyPr/>
        <a:lstStyle/>
        <a:p>
          <a:endParaRPr lang="es-EC"/>
        </a:p>
      </dgm:t>
    </dgm:pt>
    <dgm:pt modelId="{529FD481-54FB-42AF-BFAC-C0C491483B5D}" type="sibTrans" cxnId="{0B2E5376-C40F-489E-B297-95A39A7BFB19}">
      <dgm:prSet/>
      <dgm:spPr/>
      <dgm:t>
        <a:bodyPr/>
        <a:lstStyle/>
        <a:p>
          <a:endParaRPr lang="es-EC"/>
        </a:p>
      </dgm:t>
    </dgm:pt>
    <dgm:pt modelId="{DDA96B3C-A177-4EAB-A877-568335965C77}">
      <dgm:prSet/>
      <dgm:spPr/>
      <dgm:t>
        <a:bodyPr/>
        <a:lstStyle/>
        <a:p>
          <a:pPr rtl="0"/>
          <a:r>
            <a:rPr lang="es-EC" dirty="0" smtClean="0"/>
            <a:t>Acceso vía Web.</a:t>
          </a:r>
          <a:endParaRPr lang="es-EC" dirty="0"/>
        </a:p>
      </dgm:t>
    </dgm:pt>
    <dgm:pt modelId="{497BC284-C4E2-483A-B34D-04B4E47D6DBA}" type="parTrans" cxnId="{6BB28C43-C9AC-41B0-A16D-14AB07D14CA3}">
      <dgm:prSet/>
      <dgm:spPr/>
      <dgm:t>
        <a:bodyPr/>
        <a:lstStyle/>
        <a:p>
          <a:endParaRPr lang="es-EC"/>
        </a:p>
      </dgm:t>
    </dgm:pt>
    <dgm:pt modelId="{4E8ACAB0-8759-45BA-9367-F8E868955F37}" type="sibTrans" cxnId="{6BB28C43-C9AC-41B0-A16D-14AB07D14CA3}">
      <dgm:prSet/>
      <dgm:spPr/>
      <dgm:t>
        <a:bodyPr/>
        <a:lstStyle/>
        <a:p>
          <a:endParaRPr lang="es-EC"/>
        </a:p>
      </dgm:t>
    </dgm:pt>
    <dgm:pt modelId="{FD89F1D9-9524-4EAD-9562-F95C0581424A}">
      <dgm:prSet/>
      <dgm:spPr/>
      <dgm:t>
        <a:bodyPr/>
        <a:lstStyle/>
        <a:p>
          <a:pPr rtl="0"/>
          <a:r>
            <a:rPr lang="es-EC" smtClean="0"/>
            <a:t>Usado para procesos educativos:</a:t>
          </a:r>
          <a:endParaRPr lang="es-EC"/>
        </a:p>
      </dgm:t>
    </dgm:pt>
    <dgm:pt modelId="{617D0EF1-9391-45CF-8578-9A87B2D9DAF5}" type="parTrans" cxnId="{C1989317-33C0-4306-BC42-A93BCBF08BCF}">
      <dgm:prSet/>
      <dgm:spPr/>
      <dgm:t>
        <a:bodyPr/>
        <a:lstStyle/>
        <a:p>
          <a:endParaRPr lang="es-EC"/>
        </a:p>
      </dgm:t>
    </dgm:pt>
    <dgm:pt modelId="{08754247-DC17-49CB-BB6F-5C2FF72EEC37}" type="sibTrans" cxnId="{C1989317-33C0-4306-BC42-A93BCBF08BCF}">
      <dgm:prSet/>
      <dgm:spPr/>
      <dgm:t>
        <a:bodyPr/>
        <a:lstStyle/>
        <a:p>
          <a:endParaRPr lang="es-EC"/>
        </a:p>
      </dgm:t>
    </dgm:pt>
    <dgm:pt modelId="{7D78A447-1A0D-4BF2-83C0-0A87F3ADAA10}">
      <dgm:prSet/>
      <dgm:spPr/>
      <dgm:t>
        <a:bodyPr/>
        <a:lstStyle/>
        <a:p>
          <a:pPr rtl="0"/>
          <a:r>
            <a:rPr lang="es-EC" i="1" smtClean="0"/>
            <a:t>Presenciales</a:t>
          </a:r>
          <a:endParaRPr lang="es-EC"/>
        </a:p>
      </dgm:t>
    </dgm:pt>
    <dgm:pt modelId="{4048D24A-F0F8-41EA-8B24-BCFE29C26005}" type="parTrans" cxnId="{44DA8DA8-B110-46CF-8823-CC024D6A52EC}">
      <dgm:prSet/>
      <dgm:spPr/>
      <dgm:t>
        <a:bodyPr/>
        <a:lstStyle/>
        <a:p>
          <a:endParaRPr lang="es-EC"/>
        </a:p>
      </dgm:t>
    </dgm:pt>
    <dgm:pt modelId="{52730046-2530-49F0-A772-B20759203548}" type="sibTrans" cxnId="{44DA8DA8-B110-46CF-8823-CC024D6A52EC}">
      <dgm:prSet/>
      <dgm:spPr/>
      <dgm:t>
        <a:bodyPr/>
        <a:lstStyle/>
        <a:p>
          <a:endParaRPr lang="es-EC"/>
        </a:p>
      </dgm:t>
    </dgm:pt>
    <dgm:pt modelId="{E27BAC33-2C18-4940-90AC-285F68A1A476}">
      <dgm:prSet/>
      <dgm:spPr/>
      <dgm:t>
        <a:bodyPr/>
        <a:lstStyle/>
        <a:p>
          <a:pPr rtl="0"/>
          <a:r>
            <a:rPr lang="es-EC" i="1" smtClean="0"/>
            <a:t>Semipresenciales</a:t>
          </a:r>
          <a:endParaRPr lang="es-EC"/>
        </a:p>
      </dgm:t>
    </dgm:pt>
    <dgm:pt modelId="{2E8AED3A-F57F-45DE-86EA-0B41050AFE74}" type="parTrans" cxnId="{9193A8CE-3D34-4FB1-BBC7-FA18CFD50046}">
      <dgm:prSet/>
      <dgm:spPr/>
      <dgm:t>
        <a:bodyPr/>
        <a:lstStyle/>
        <a:p>
          <a:endParaRPr lang="es-EC"/>
        </a:p>
      </dgm:t>
    </dgm:pt>
    <dgm:pt modelId="{45835583-F34F-4C61-926E-C081932DBFEA}" type="sibTrans" cxnId="{9193A8CE-3D34-4FB1-BBC7-FA18CFD50046}">
      <dgm:prSet/>
      <dgm:spPr/>
      <dgm:t>
        <a:bodyPr/>
        <a:lstStyle/>
        <a:p>
          <a:endParaRPr lang="es-EC"/>
        </a:p>
      </dgm:t>
    </dgm:pt>
    <dgm:pt modelId="{3A512B73-3FF1-48BE-B21A-4BA2F8A418C5}">
      <dgm:prSet/>
      <dgm:spPr/>
      <dgm:t>
        <a:bodyPr/>
        <a:lstStyle/>
        <a:p>
          <a:pPr rtl="0"/>
          <a:r>
            <a:rPr lang="es-EC" i="1" smtClean="0"/>
            <a:t>A distancia</a:t>
          </a:r>
          <a:endParaRPr lang="es-EC"/>
        </a:p>
      </dgm:t>
    </dgm:pt>
    <dgm:pt modelId="{44E98338-246C-4E1E-99EB-E34BCB8188A7}" type="parTrans" cxnId="{08B64E7D-C62D-44C5-8F2F-59ABE1218C51}">
      <dgm:prSet/>
      <dgm:spPr/>
      <dgm:t>
        <a:bodyPr/>
        <a:lstStyle/>
        <a:p>
          <a:endParaRPr lang="es-EC"/>
        </a:p>
      </dgm:t>
    </dgm:pt>
    <dgm:pt modelId="{E6088ABA-A85E-4FBA-8F42-C0E4B4AFD735}" type="sibTrans" cxnId="{08B64E7D-C62D-44C5-8F2F-59ABE1218C51}">
      <dgm:prSet/>
      <dgm:spPr/>
      <dgm:t>
        <a:bodyPr/>
        <a:lstStyle/>
        <a:p>
          <a:endParaRPr lang="es-EC"/>
        </a:p>
      </dgm:t>
    </dgm:pt>
    <dgm:pt modelId="{CEC9ADD8-532B-4DD2-BE4F-663B41D8E761}">
      <dgm:prSet/>
      <dgm:spPr/>
      <dgm:t>
        <a:bodyPr/>
        <a:lstStyle/>
        <a:p>
          <a:pPr rtl="0"/>
          <a:r>
            <a:rPr lang="es-EC" i="1" dirty="0" smtClean="0"/>
            <a:t>Virtual.</a:t>
          </a:r>
          <a:endParaRPr lang="es-EC" dirty="0"/>
        </a:p>
      </dgm:t>
    </dgm:pt>
    <dgm:pt modelId="{F50E728F-CCCE-4F6F-B6CF-92945766A437}" type="parTrans" cxnId="{A25A9EC5-E4F0-4B67-B42D-FDDA2FDBD0DB}">
      <dgm:prSet/>
      <dgm:spPr/>
      <dgm:t>
        <a:bodyPr/>
        <a:lstStyle/>
        <a:p>
          <a:endParaRPr lang="es-EC"/>
        </a:p>
      </dgm:t>
    </dgm:pt>
    <dgm:pt modelId="{27285DA1-A386-4F87-BB27-6ABB5053D381}" type="sibTrans" cxnId="{A25A9EC5-E4F0-4B67-B42D-FDDA2FDBD0DB}">
      <dgm:prSet/>
      <dgm:spPr/>
      <dgm:t>
        <a:bodyPr/>
        <a:lstStyle/>
        <a:p>
          <a:endParaRPr lang="es-EC"/>
        </a:p>
      </dgm:t>
    </dgm:pt>
    <dgm:pt modelId="{8B6907DD-325F-4B19-8C14-DE102D8D729F}">
      <dgm:prSet/>
      <dgm:spPr/>
      <dgm:t>
        <a:bodyPr/>
        <a:lstStyle/>
        <a:p>
          <a:pPr rtl="0"/>
          <a:r>
            <a:rPr lang="es-EC" smtClean="0"/>
            <a:t>Permite incluir las TICS en la educación.</a:t>
          </a:r>
          <a:endParaRPr lang="es-EC"/>
        </a:p>
      </dgm:t>
    </dgm:pt>
    <dgm:pt modelId="{3E1250EB-B02D-4470-BAE6-D5C9CD38537B}" type="parTrans" cxnId="{FB01682B-9F44-47A3-9DA2-ADD180EF0550}">
      <dgm:prSet/>
      <dgm:spPr/>
      <dgm:t>
        <a:bodyPr/>
        <a:lstStyle/>
        <a:p>
          <a:endParaRPr lang="es-EC"/>
        </a:p>
      </dgm:t>
    </dgm:pt>
    <dgm:pt modelId="{8D090407-9AA6-4AE3-AEDD-51F639B1E4DF}" type="sibTrans" cxnId="{FB01682B-9F44-47A3-9DA2-ADD180EF0550}">
      <dgm:prSet/>
      <dgm:spPr/>
      <dgm:t>
        <a:bodyPr/>
        <a:lstStyle/>
        <a:p>
          <a:endParaRPr lang="es-EC"/>
        </a:p>
      </dgm:t>
    </dgm:pt>
    <dgm:pt modelId="{947DA167-0DAF-40E4-A786-B06C91809482}">
      <dgm:prSet/>
      <dgm:spPr/>
      <dgm:t>
        <a:bodyPr/>
        <a:lstStyle/>
        <a:p>
          <a:pPr rtl="0"/>
          <a:r>
            <a:rPr lang="es-EC" dirty="0" smtClean="0"/>
            <a:t>Tutoría síncrona y asíncrona.</a:t>
          </a:r>
          <a:endParaRPr lang="es-EC" dirty="0"/>
        </a:p>
      </dgm:t>
    </dgm:pt>
    <dgm:pt modelId="{85A852FF-85F1-49E7-8688-0336AD2B7655}" type="parTrans" cxnId="{17C860EC-5DAF-4684-9A28-5E19EF73703E}">
      <dgm:prSet/>
      <dgm:spPr/>
      <dgm:t>
        <a:bodyPr/>
        <a:lstStyle/>
        <a:p>
          <a:endParaRPr lang="es-EC"/>
        </a:p>
      </dgm:t>
    </dgm:pt>
    <dgm:pt modelId="{E58FD08F-EE30-40B8-9BCD-0454B46D76EB}" type="sibTrans" cxnId="{17C860EC-5DAF-4684-9A28-5E19EF73703E}">
      <dgm:prSet/>
      <dgm:spPr/>
      <dgm:t>
        <a:bodyPr/>
        <a:lstStyle/>
        <a:p>
          <a:endParaRPr lang="es-EC"/>
        </a:p>
      </dgm:t>
    </dgm:pt>
    <dgm:pt modelId="{CE335C00-26FC-443D-B468-EB4B3509227F}">
      <dgm:prSet/>
      <dgm:spPr/>
      <dgm:t>
        <a:bodyPr/>
        <a:lstStyle/>
        <a:p>
          <a:pPr rtl="0"/>
          <a:r>
            <a:rPr lang="es-EC" dirty="0" smtClean="0"/>
            <a:t>Disponible en todo lugar y hora</a:t>
          </a:r>
          <a:endParaRPr lang="es-EC" dirty="0"/>
        </a:p>
      </dgm:t>
    </dgm:pt>
    <dgm:pt modelId="{8233530A-F12F-4736-940E-DD78F8AF167A}" type="parTrans" cxnId="{348E1B0A-FFE8-4CA8-9973-1554CC26C7C9}">
      <dgm:prSet/>
      <dgm:spPr/>
      <dgm:t>
        <a:bodyPr/>
        <a:lstStyle/>
        <a:p>
          <a:endParaRPr lang="es-EC"/>
        </a:p>
      </dgm:t>
    </dgm:pt>
    <dgm:pt modelId="{771954EB-6968-42BE-B69D-A943618B8DF6}" type="sibTrans" cxnId="{348E1B0A-FFE8-4CA8-9973-1554CC26C7C9}">
      <dgm:prSet/>
      <dgm:spPr/>
      <dgm:t>
        <a:bodyPr/>
        <a:lstStyle/>
        <a:p>
          <a:endParaRPr lang="es-EC"/>
        </a:p>
      </dgm:t>
    </dgm:pt>
    <dgm:pt modelId="{EFDA842C-93B6-475D-A459-18D55C20B6E4}" type="pres">
      <dgm:prSet presAssocID="{3D207262-DFF3-491D-800E-DE1759C3E72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233656C-BC0C-4A11-9AD7-D3F26E671A8B}" type="pres">
      <dgm:prSet presAssocID="{AD8D20E3-65F9-423F-9F93-090A13597BB3}" presName="circ1" presStyleLbl="vennNode1" presStyleIdx="0" presStyleCnt="5"/>
      <dgm:spPr/>
    </dgm:pt>
    <dgm:pt modelId="{427FD575-4AAD-4CB1-8012-8E465425BFD9}" type="pres">
      <dgm:prSet presAssocID="{AD8D20E3-65F9-423F-9F93-090A13597BB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DB8CE1-D92F-449F-8D94-869A81267A0A}" type="pres">
      <dgm:prSet presAssocID="{DDA96B3C-A177-4EAB-A877-568335965C77}" presName="circ2" presStyleLbl="vennNode1" presStyleIdx="1" presStyleCnt="5"/>
      <dgm:spPr/>
    </dgm:pt>
    <dgm:pt modelId="{FE34FBC4-699E-436E-A69F-E386ED9E0B5D}" type="pres">
      <dgm:prSet presAssocID="{DDA96B3C-A177-4EAB-A877-568335965C7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EFF0EE0-77BE-4C4F-B6A7-2E622B5C8BB9}" type="pres">
      <dgm:prSet presAssocID="{FD89F1D9-9524-4EAD-9562-F95C0581424A}" presName="circ3" presStyleLbl="vennNode1" presStyleIdx="2" presStyleCnt="5"/>
      <dgm:spPr/>
    </dgm:pt>
    <dgm:pt modelId="{14609130-BC0B-454B-86C0-1603392D2ED1}" type="pres">
      <dgm:prSet presAssocID="{FD89F1D9-9524-4EAD-9562-F95C0581424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C64C5A-9FDD-410D-9368-CB6ABCD7F502}" type="pres">
      <dgm:prSet presAssocID="{8B6907DD-325F-4B19-8C14-DE102D8D729F}" presName="circ4" presStyleLbl="vennNode1" presStyleIdx="3" presStyleCnt="5"/>
      <dgm:spPr/>
    </dgm:pt>
    <dgm:pt modelId="{6FC9A7EB-DF85-4B8B-90B7-720BE3332AD9}" type="pres">
      <dgm:prSet presAssocID="{8B6907DD-325F-4B19-8C14-DE102D8D729F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C754BE-2390-46E4-BF1D-E7B05CB6B738}" type="pres">
      <dgm:prSet presAssocID="{947DA167-0DAF-40E4-A786-B06C91809482}" presName="circ5" presStyleLbl="vennNode1" presStyleIdx="4" presStyleCnt="5"/>
      <dgm:spPr/>
    </dgm:pt>
    <dgm:pt modelId="{AE2EDB4F-ABA9-437C-A9E6-DB732B70068B}" type="pres">
      <dgm:prSet presAssocID="{947DA167-0DAF-40E4-A786-B06C91809482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06477BF-4C42-481A-A3BF-B5FCE13965FF}" type="presOf" srcId="{CE335C00-26FC-443D-B468-EB4B3509227F}" destId="{FE34FBC4-699E-436E-A69F-E386ED9E0B5D}" srcOrd="0" destOrd="1" presId="urn:microsoft.com/office/officeart/2005/8/layout/venn1"/>
    <dgm:cxn modelId="{A25A9EC5-E4F0-4B67-B42D-FDDA2FDBD0DB}" srcId="{FD89F1D9-9524-4EAD-9562-F95C0581424A}" destId="{CEC9ADD8-532B-4DD2-BE4F-663B41D8E761}" srcOrd="3" destOrd="0" parTransId="{F50E728F-CCCE-4F6F-B6CF-92945766A437}" sibTransId="{27285DA1-A386-4F87-BB27-6ABB5053D381}"/>
    <dgm:cxn modelId="{08B64E7D-C62D-44C5-8F2F-59ABE1218C51}" srcId="{FD89F1D9-9524-4EAD-9562-F95C0581424A}" destId="{3A512B73-3FF1-48BE-B21A-4BA2F8A418C5}" srcOrd="2" destOrd="0" parTransId="{44E98338-246C-4E1E-99EB-E34BCB8188A7}" sibTransId="{E6088ABA-A85E-4FBA-8F42-C0E4B4AFD735}"/>
    <dgm:cxn modelId="{9193A8CE-3D34-4FB1-BBC7-FA18CFD50046}" srcId="{FD89F1D9-9524-4EAD-9562-F95C0581424A}" destId="{E27BAC33-2C18-4940-90AC-285F68A1A476}" srcOrd="1" destOrd="0" parTransId="{2E8AED3A-F57F-45DE-86EA-0B41050AFE74}" sibTransId="{45835583-F34F-4C61-926E-C081932DBFEA}"/>
    <dgm:cxn modelId="{44D57D42-EED4-47F2-A992-05E502E28CDD}" type="presOf" srcId="{CEC9ADD8-532B-4DD2-BE4F-663B41D8E761}" destId="{14609130-BC0B-454B-86C0-1603392D2ED1}" srcOrd="0" destOrd="4" presId="urn:microsoft.com/office/officeart/2005/8/layout/venn1"/>
    <dgm:cxn modelId="{21D9376F-A1DB-4AEC-86BB-EB57F7212516}" type="presOf" srcId="{7D78A447-1A0D-4BF2-83C0-0A87F3ADAA10}" destId="{14609130-BC0B-454B-86C0-1603392D2ED1}" srcOrd="0" destOrd="1" presId="urn:microsoft.com/office/officeart/2005/8/layout/venn1"/>
    <dgm:cxn modelId="{E24C612D-EB63-4C41-98A6-F82431B7D1A4}" type="presOf" srcId="{DDA96B3C-A177-4EAB-A877-568335965C77}" destId="{FE34FBC4-699E-436E-A69F-E386ED9E0B5D}" srcOrd="0" destOrd="0" presId="urn:microsoft.com/office/officeart/2005/8/layout/venn1"/>
    <dgm:cxn modelId="{540746E1-FD98-4C92-B466-4F70A5667E54}" type="presOf" srcId="{AD8D20E3-65F9-423F-9F93-090A13597BB3}" destId="{427FD575-4AAD-4CB1-8012-8E465425BFD9}" srcOrd="0" destOrd="0" presId="urn:microsoft.com/office/officeart/2005/8/layout/venn1"/>
    <dgm:cxn modelId="{30EF3CFC-506A-4616-81E6-6D6E4E9FF1D8}" type="presOf" srcId="{947DA167-0DAF-40E4-A786-B06C91809482}" destId="{AE2EDB4F-ABA9-437C-A9E6-DB732B70068B}" srcOrd="0" destOrd="0" presId="urn:microsoft.com/office/officeart/2005/8/layout/venn1"/>
    <dgm:cxn modelId="{C1989317-33C0-4306-BC42-A93BCBF08BCF}" srcId="{3D207262-DFF3-491D-800E-DE1759C3E72E}" destId="{FD89F1D9-9524-4EAD-9562-F95C0581424A}" srcOrd="2" destOrd="0" parTransId="{617D0EF1-9391-45CF-8578-9A87B2D9DAF5}" sibTransId="{08754247-DC17-49CB-BB6F-5C2FF72EEC37}"/>
    <dgm:cxn modelId="{348E1B0A-FFE8-4CA8-9973-1554CC26C7C9}" srcId="{DDA96B3C-A177-4EAB-A877-568335965C77}" destId="{CE335C00-26FC-443D-B468-EB4B3509227F}" srcOrd="0" destOrd="0" parTransId="{8233530A-F12F-4736-940E-DD78F8AF167A}" sibTransId="{771954EB-6968-42BE-B69D-A943618B8DF6}"/>
    <dgm:cxn modelId="{DC9504D6-CE1C-46D5-BBC6-968C2783C301}" type="presOf" srcId="{FD89F1D9-9524-4EAD-9562-F95C0581424A}" destId="{14609130-BC0B-454B-86C0-1603392D2ED1}" srcOrd="0" destOrd="0" presId="urn:microsoft.com/office/officeart/2005/8/layout/venn1"/>
    <dgm:cxn modelId="{CC126843-9B8B-4D8F-A9AA-1E97F97357AA}" type="presOf" srcId="{3A512B73-3FF1-48BE-B21A-4BA2F8A418C5}" destId="{14609130-BC0B-454B-86C0-1603392D2ED1}" srcOrd="0" destOrd="3" presId="urn:microsoft.com/office/officeart/2005/8/layout/venn1"/>
    <dgm:cxn modelId="{46697517-B4A0-42C1-8CD1-573EA3BA992B}" type="presOf" srcId="{8B6907DD-325F-4B19-8C14-DE102D8D729F}" destId="{6FC9A7EB-DF85-4B8B-90B7-720BE3332AD9}" srcOrd="0" destOrd="0" presId="urn:microsoft.com/office/officeart/2005/8/layout/venn1"/>
    <dgm:cxn modelId="{65CA2C72-030E-4179-BBD5-97356F667130}" type="presOf" srcId="{3D207262-DFF3-491D-800E-DE1759C3E72E}" destId="{EFDA842C-93B6-475D-A459-18D55C20B6E4}" srcOrd="0" destOrd="0" presId="urn:microsoft.com/office/officeart/2005/8/layout/venn1"/>
    <dgm:cxn modelId="{0B2E5376-C40F-489E-B297-95A39A7BFB19}" srcId="{3D207262-DFF3-491D-800E-DE1759C3E72E}" destId="{AD8D20E3-65F9-423F-9F93-090A13597BB3}" srcOrd="0" destOrd="0" parTransId="{97C33944-1B59-41CA-868F-297A536A5FD9}" sibTransId="{529FD481-54FB-42AF-BFAC-C0C491483B5D}"/>
    <dgm:cxn modelId="{98DE6652-8984-4D04-BC3F-DD55578FE312}" type="presOf" srcId="{E27BAC33-2C18-4940-90AC-285F68A1A476}" destId="{14609130-BC0B-454B-86C0-1603392D2ED1}" srcOrd="0" destOrd="2" presId="urn:microsoft.com/office/officeart/2005/8/layout/venn1"/>
    <dgm:cxn modelId="{6BB28C43-C9AC-41B0-A16D-14AB07D14CA3}" srcId="{3D207262-DFF3-491D-800E-DE1759C3E72E}" destId="{DDA96B3C-A177-4EAB-A877-568335965C77}" srcOrd="1" destOrd="0" parTransId="{497BC284-C4E2-483A-B34D-04B4E47D6DBA}" sibTransId="{4E8ACAB0-8759-45BA-9367-F8E868955F37}"/>
    <dgm:cxn modelId="{44DA8DA8-B110-46CF-8823-CC024D6A52EC}" srcId="{FD89F1D9-9524-4EAD-9562-F95C0581424A}" destId="{7D78A447-1A0D-4BF2-83C0-0A87F3ADAA10}" srcOrd="0" destOrd="0" parTransId="{4048D24A-F0F8-41EA-8B24-BCFE29C26005}" sibTransId="{52730046-2530-49F0-A772-B20759203548}"/>
    <dgm:cxn modelId="{FB01682B-9F44-47A3-9DA2-ADD180EF0550}" srcId="{3D207262-DFF3-491D-800E-DE1759C3E72E}" destId="{8B6907DD-325F-4B19-8C14-DE102D8D729F}" srcOrd="3" destOrd="0" parTransId="{3E1250EB-B02D-4470-BAE6-D5C9CD38537B}" sibTransId="{8D090407-9AA6-4AE3-AEDD-51F639B1E4DF}"/>
    <dgm:cxn modelId="{17C860EC-5DAF-4684-9A28-5E19EF73703E}" srcId="{3D207262-DFF3-491D-800E-DE1759C3E72E}" destId="{947DA167-0DAF-40E4-A786-B06C91809482}" srcOrd="4" destOrd="0" parTransId="{85A852FF-85F1-49E7-8688-0336AD2B7655}" sibTransId="{E58FD08F-EE30-40B8-9BCD-0454B46D76EB}"/>
    <dgm:cxn modelId="{FABF372E-04CF-42AC-BDFB-ACD542127E72}" type="presParOf" srcId="{EFDA842C-93B6-475D-A459-18D55C20B6E4}" destId="{C233656C-BC0C-4A11-9AD7-D3F26E671A8B}" srcOrd="0" destOrd="0" presId="urn:microsoft.com/office/officeart/2005/8/layout/venn1"/>
    <dgm:cxn modelId="{5982E6D4-D7EF-4E75-8FDB-EE8D6DB9EB11}" type="presParOf" srcId="{EFDA842C-93B6-475D-A459-18D55C20B6E4}" destId="{427FD575-4AAD-4CB1-8012-8E465425BFD9}" srcOrd="1" destOrd="0" presId="urn:microsoft.com/office/officeart/2005/8/layout/venn1"/>
    <dgm:cxn modelId="{EFFC8606-4D11-4DD1-AAD1-3992EB1E9999}" type="presParOf" srcId="{EFDA842C-93B6-475D-A459-18D55C20B6E4}" destId="{CEDB8CE1-D92F-449F-8D94-869A81267A0A}" srcOrd="2" destOrd="0" presId="urn:microsoft.com/office/officeart/2005/8/layout/venn1"/>
    <dgm:cxn modelId="{D2B7B696-FCC1-4694-8FA2-E96C0B6DEA2E}" type="presParOf" srcId="{EFDA842C-93B6-475D-A459-18D55C20B6E4}" destId="{FE34FBC4-699E-436E-A69F-E386ED9E0B5D}" srcOrd="3" destOrd="0" presId="urn:microsoft.com/office/officeart/2005/8/layout/venn1"/>
    <dgm:cxn modelId="{435714C4-6717-4FAF-9445-D43C05D2D8B2}" type="presParOf" srcId="{EFDA842C-93B6-475D-A459-18D55C20B6E4}" destId="{DEFF0EE0-77BE-4C4F-B6A7-2E622B5C8BB9}" srcOrd="4" destOrd="0" presId="urn:microsoft.com/office/officeart/2005/8/layout/venn1"/>
    <dgm:cxn modelId="{22361912-151A-4C9A-AB05-B25B62FB846D}" type="presParOf" srcId="{EFDA842C-93B6-475D-A459-18D55C20B6E4}" destId="{14609130-BC0B-454B-86C0-1603392D2ED1}" srcOrd="5" destOrd="0" presId="urn:microsoft.com/office/officeart/2005/8/layout/venn1"/>
    <dgm:cxn modelId="{491FAD08-3670-494F-AAF9-7789B1E1BCFA}" type="presParOf" srcId="{EFDA842C-93B6-475D-A459-18D55C20B6E4}" destId="{B0C64C5A-9FDD-410D-9368-CB6ABCD7F502}" srcOrd="6" destOrd="0" presId="urn:microsoft.com/office/officeart/2005/8/layout/venn1"/>
    <dgm:cxn modelId="{0D3F855B-A1E7-4747-B069-B1141D343A12}" type="presParOf" srcId="{EFDA842C-93B6-475D-A459-18D55C20B6E4}" destId="{6FC9A7EB-DF85-4B8B-90B7-720BE3332AD9}" srcOrd="7" destOrd="0" presId="urn:microsoft.com/office/officeart/2005/8/layout/venn1"/>
    <dgm:cxn modelId="{EA931936-D63D-47A2-A645-2C0046E655A7}" type="presParOf" srcId="{EFDA842C-93B6-475D-A459-18D55C20B6E4}" destId="{B7C754BE-2390-46E4-BF1D-E7B05CB6B738}" srcOrd="8" destOrd="0" presId="urn:microsoft.com/office/officeart/2005/8/layout/venn1"/>
    <dgm:cxn modelId="{EFB4EA98-C39E-4846-9A0F-0C1730CD4F4F}" type="presParOf" srcId="{EFDA842C-93B6-475D-A459-18D55C20B6E4}" destId="{AE2EDB4F-ABA9-437C-A9E6-DB732B70068B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D90585-FA28-495E-8F38-548ADEB52D43}" type="doc">
      <dgm:prSet loTypeId="urn:microsoft.com/office/officeart/2005/8/layout/lProcess1" loCatId="process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s-EC"/>
        </a:p>
      </dgm:t>
    </dgm:pt>
    <dgm:pt modelId="{D28ED3E1-9A09-4298-8A17-8D893DE63700}">
      <dgm:prSet/>
      <dgm:spPr/>
      <dgm:t>
        <a:bodyPr/>
        <a:lstStyle/>
        <a:p>
          <a:pPr rtl="0"/>
          <a:r>
            <a:rPr lang="es-EC" smtClean="0"/>
            <a:t>Código Abierto</a:t>
          </a:r>
          <a:endParaRPr lang="es-EC"/>
        </a:p>
      </dgm:t>
    </dgm:pt>
    <dgm:pt modelId="{44B8D0A8-A4DC-4CE2-9162-BE0B3542186E}" type="parTrans" cxnId="{F43CA04D-FE5A-42C3-A0D2-2F092201FDDF}">
      <dgm:prSet/>
      <dgm:spPr/>
      <dgm:t>
        <a:bodyPr/>
        <a:lstStyle/>
        <a:p>
          <a:endParaRPr lang="es-EC"/>
        </a:p>
      </dgm:t>
    </dgm:pt>
    <dgm:pt modelId="{A35A0CE4-CAE1-488F-8014-F3CBBA3F8D0E}" type="sibTrans" cxnId="{F43CA04D-FE5A-42C3-A0D2-2F092201FDDF}">
      <dgm:prSet/>
      <dgm:spPr/>
      <dgm:t>
        <a:bodyPr/>
        <a:lstStyle/>
        <a:p>
          <a:endParaRPr lang="es-EC"/>
        </a:p>
      </dgm:t>
    </dgm:pt>
    <dgm:pt modelId="{1FABF70E-CA8E-4D93-8C5B-4270BFB6A2E0}">
      <dgm:prSet/>
      <dgm:spPr/>
      <dgm:t>
        <a:bodyPr/>
        <a:lstStyle/>
        <a:p>
          <a:pPr rtl="0"/>
          <a:r>
            <a:rPr lang="es-EC" smtClean="0"/>
            <a:t>Licencia GNU.</a:t>
          </a:r>
          <a:endParaRPr lang="es-EC"/>
        </a:p>
      </dgm:t>
    </dgm:pt>
    <dgm:pt modelId="{B49C634C-1729-49CE-8381-4754425DE3A5}" type="parTrans" cxnId="{27CAAD5A-0381-41F1-A704-F65E3B1E7DF2}">
      <dgm:prSet/>
      <dgm:spPr/>
      <dgm:t>
        <a:bodyPr/>
        <a:lstStyle/>
        <a:p>
          <a:endParaRPr lang="es-EC"/>
        </a:p>
      </dgm:t>
    </dgm:pt>
    <dgm:pt modelId="{BA46B77B-6054-40F5-BE51-AF8DCF23EF3D}" type="sibTrans" cxnId="{27CAAD5A-0381-41F1-A704-F65E3B1E7DF2}">
      <dgm:prSet/>
      <dgm:spPr/>
      <dgm:t>
        <a:bodyPr/>
        <a:lstStyle/>
        <a:p>
          <a:endParaRPr lang="es-EC"/>
        </a:p>
      </dgm:t>
    </dgm:pt>
    <dgm:pt modelId="{F55D452E-4685-44BB-B42E-2A40ADCB7CDD}">
      <dgm:prSet/>
      <dgm:spPr/>
      <dgm:t>
        <a:bodyPr/>
        <a:lstStyle/>
        <a:p>
          <a:pPr rtl="0"/>
          <a:r>
            <a:rPr lang="es-EC" smtClean="0"/>
            <a:t>Desarrollados por la comunidad.</a:t>
          </a:r>
          <a:endParaRPr lang="es-EC"/>
        </a:p>
      </dgm:t>
    </dgm:pt>
    <dgm:pt modelId="{DC38774B-CF15-48E9-8221-BDB6DB32C1E8}" type="parTrans" cxnId="{79087776-479B-41AF-88A8-D763E644569B}">
      <dgm:prSet/>
      <dgm:spPr/>
      <dgm:t>
        <a:bodyPr/>
        <a:lstStyle/>
        <a:p>
          <a:endParaRPr lang="es-EC"/>
        </a:p>
      </dgm:t>
    </dgm:pt>
    <dgm:pt modelId="{72C85C53-2264-462B-8A27-F0681D2667CA}" type="sibTrans" cxnId="{79087776-479B-41AF-88A8-D763E644569B}">
      <dgm:prSet/>
      <dgm:spPr/>
      <dgm:t>
        <a:bodyPr/>
        <a:lstStyle/>
        <a:p>
          <a:endParaRPr lang="es-EC"/>
        </a:p>
      </dgm:t>
    </dgm:pt>
    <dgm:pt modelId="{EADBAA83-16F5-42BE-9A65-79AD5C3E8138}">
      <dgm:prSet/>
      <dgm:spPr/>
      <dgm:t>
        <a:bodyPr/>
        <a:lstStyle/>
        <a:p>
          <a:pPr rtl="0"/>
          <a:r>
            <a:rPr lang="es-EC" smtClean="0"/>
            <a:t>Sin costo.</a:t>
          </a:r>
          <a:endParaRPr lang="es-EC"/>
        </a:p>
      </dgm:t>
    </dgm:pt>
    <dgm:pt modelId="{FD3BD576-264C-418F-ABD2-E08E8F7F9E61}" type="parTrans" cxnId="{902B4D46-6B08-4383-82F4-504ED713DFBD}">
      <dgm:prSet/>
      <dgm:spPr/>
      <dgm:t>
        <a:bodyPr/>
        <a:lstStyle/>
        <a:p>
          <a:endParaRPr lang="es-EC"/>
        </a:p>
      </dgm:t>
    </dgm:pt>
    <dgm:pt modelId="{6EC19176-34EF-40E0-AB74-44A86ACD1665}" type="sibTrans" cxnId="{902B4D46-6B08-4383-82F4-504ED713DFBD}">
      <dgm:prSet/>
      <dgm:spPr/>
      <dgm:t>
        <a:bodyPr/>
        <a:lstStyle/>
        <a:p>
          <a:endParaRPr lang="es-EC"/>
        </a:p>
      </dgm:t>
    </dgm:pt>
    <dgm:pt modelId="{9E7F366E-34AB-4201-BF79-3323ACE7B336}">
      <dgm:prSet/>
      <dgm:spPr/>
      <dgm:t>
        <a:bodyPr/>
        <a:lstStyle/>
        <a:p>
          <a:pPr rtl="0"/>
          <a:r>
            <a:rPr lang="es-EC" smtClean="0"/>
            <a:t>Código Cerrado</a:t>
          </a:r>
          <a:endParaRPr lang="es-EC"/>
        </a:p>
      </dgm:t>
    </dgm:pt>
    <dgm:pt modelId="{78FB9F97-0A9F-40BE-B947-59254B336D73}" type="parTrans" cxnId="{1C10DC84-3343-41C0-A2E5-5C46336B5670}">
      <dgm:prSet/>
      <dgm:spPr/>
      <dgm:t>
        <a:bodyPr/>
        <a:lstStyle/>
        <a:p>
          <a:endParaRPr lang="es-EC"/>
        </a:p>
      </dgm:t>
    </dgm:pt>
    <dgm:pt modelId="{7599785F-C92B-40F1-933F-C2D19E2DA72D}" type="sibTrans" cxnId="{1C10DC84-3343-41C0-A2E5-5C46336B5670}">
      <dgm:prSet/>
      <dgm:spPr/>
      <dgm:t>
        <a:bodyPr/>
        <a:lstStyle/>
        <a:p>
          <a:endParaRPr lang="es-EC"/>
        </a:p>
      </dgm:t>
    </dgm:pt>
    <dgm:pt modelId="{1DF29051-C678-4FB7-B6AF-66EB5E56EFA7}">
      <dgm:prSet/>
      <dgm:spPr/>
      <dgm:t>
        <a:bodyPr/>
        <a:lstStyle/>
        <a:p>
          <a:pPr rtl="0"/>
          <a:r>
            <a:rPr lang="es-EC" dirty="0" smtClean="0"/>
            <a:t>Venta de licencias.</a:t>
          </a:r>
          <a:endParaRPr lang="es-EC" dirty="0"/>
        </a:p>
      </dgm:t>
    </dgm:pt>
    <dgm:pt modelId="{D96161DF-742A-4648-8B46-091D471FE42E}" type="parTrans" cxnId="{455E3BE7-5FA0-475C-8D12-4A01409110F6}">
      <dgm:prSet/>
      <dgm:spPr/>
      <dgm:t>
        <a:bodyPr/>
        <a:lstStyle/>
        <a:p>
          <a:endParaRPr lang="es-EC"/>
        </a:p>
      </dgm:t>
    </dgm:pt>
    <dgm:pt modelId="{5B838970-F7EA-426F-B008-A2B593FE00CA}" type="sibTrans" cxnId="{455E3BE7-5FA0-475C-8D12-4A01409110F6}">
      <dgm:prSet/>
      <dgm:spPr/>
      <dgm:t>
        <a:bodyPr/>
        <a:lstStyle/>
        <a:p>
          <a:endParaRPr lang="es-EC"/>
        </a:p>
      </dgm:t>
    </dgm:pt>
    <dgm:pt modelId="{01DA9DE9-A799-4E27-B8BD-515093EF7BC5}">
      <dgm:prSet/>
      <dgm:spPr/>
      <dgm:t>
        <a:bodyPr/>
        <a:lstStyle/>
        <a:p>
          <a:pPr rtl="0"/>
          <a:r>
            <a:rPr lang="es-EC" dirty="0" smtClean="0"/>
            <a:t>Implementados por empresas.</a:t>
          </a:r>
          <a:endParaRPr lang="es-EC" dirty="0"/>
        </a:p>
      </dgm:t>
    </dgm:pt>
    <dgm:pt modelId="{759723FF-053C-4D2D-BD22-EFBD942E19BB}" type="parTrans" cxnId="{1C5203DD-0A26-4F02-BDD3-850718F61178}">
      <dgm:prSet/>
      <dgm:spPr/>
      <dgm:t>
        <a:bodyPr/>
        <a:lstStyle/>
        <a:p>
          <a:endParaRPr lang="es-EC"/>
        </a:p>
      </dgm:t>
    </dgm:pt>
    <dgm:pt modelId="{4C3AA29D-CA6C-4DE0-B40C-BD3CF2C563FF}" type="sibTrans" cxnId="{1C5203DD-0A26-4F02-BDD3-850718F61178}">
      <dgm:prSet/>
      <dgm:spPr/>
      <dgm:t>
        <a:bodyPr/>
        <a:lstStyle/>
        <a:p>
          <a:endParaRPr lang="es-EC"/>
        </a:p>
      </dgm:t>
    </dgm:pt>
    <dgm:pt modelId="{CA6C7D79-C3F5-4EF8-AFDC-D7A196F6B1E3}">
      <dgm:prSet/>
      <dgm:spPr/>
      <dgm:t>
        <a:bodyPr/>
        <a:lstStyle/>
        <a:p>
          <a:pPr rtl="0"/>
          <a:r>
            <a:rPr lang="es-EC" dirty="0" smtClean="0"/>
            <a:t>Costo por uso - </a:t>
          </a:r>
          <a:r>
            <a:rPr lang="es-EC" dirty="0" err="1" smtClean="0"/>
            <a:t>SaaS</a:t>
          </a:r>
          <a:endParaRPr lang="es-EC" dirty="0"/>
        </a:p>
      </dgm:t>
    </dgm:pt>
    <dgm:pt modelId="{B9B6C67C-DBFD-4701-985A-34CAFC46DF8A}" type="parTrans" cxnId="{BC4C69CA-3005-423D-B4E9-B5FF36A7B4EC}">
      <dgm:prSet/>
      <dgm:spPr/>
      <dgm:t>
        <a:bodyPr/>
        <a:lstStyle/>
        <a:p>
          <a:endParaRPr lang="es-EC"/>
        </a:p>
      </dgm:t>
    </dgm:pt>
    <dgm:pt modelId="{A6C7D8D3-FCB7-4A8A-95A6-AE8B46F4A0E9}" type="sibTrans" cxnId="{BC4C69CA-3005-423D-B4E9-B5FF36A7B4EC}">
      <dgm:prSet/>
      <dgm:spPr/>
      <dgm:t>
        <a:bodyPr/>
        <a:lstStyle/>
        <a:p>
          <a:endParaRPr lang="es-EC"/>
        </a:p>
      </dgm:t>
    </dgm:pt>
    <dgm:pt modelId="{5308AF54-6759-4DA5-97A7-783B22BFDEBE}" type="pres">
      <dgm:prSet presAssocID="{EAD90585-FA28-495E-8F38-548ADEB52D4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3E924A1-6288-4CED-9F82-A0499A858965}" type="pres">
      <dgm:prSet presAssocID="{D28ED3E1-9A09-4298-8A17-8D893DE63700}" presName="vertFlow" presStyleCnt="0"/>
      <dgm:spPr/>
    </dgm:pt>
    <dgm:pt modelId="{9B98DB99-0488-469B-A991-9E8602F17F39}" type="pres">
      <dgm:prSet presAssocID="{D28ED3E1-9A09-4298-8A17-8D893DE63700}" presName="header" presStyleLbl="node1" presStyleIdx="0" presStyleCnt="2"/>
      <dgm:spPr/>
      <dgm:t>
        <a:bodyPr/>
        <a:lstStyle/>
        <a:p>
          <a:endParaRPr lang="es-EC"/>
        </a:p>
      </dgm:t>
    </dgm:pt>
    <dgm:pt modelId="{20D55390-A9B5-4E1A-8CF0-958FFB116CE6}" type="pres">
      <dgm:prSet presAssocID="{B49C634C-1729-49CE-8381-4754425DE3A5}" presName="parTrans" presStyleLbl="sibTrans2D1" presStyleIdx="0" presStyleCnt="6"/>
      <dgm:spPr/>
      <dgm:t>
        <a:bodyPr/>
        <a:lstStyle/>
        <a:p>
          <a:endParaRPr lang="es-EC"/>
        </a:p>
      </dgm:t>
    </dgm:pt>
    <dgm:pt modelId="{EA6C5F6E-CE71-4F6C-9219-33362B29107E}" type="pres">
      <dgm:prSet presAssocID="{1FABF70E-CA8E-4D93-8C5B-4270BFB6A2E0}" presName="child" presStyleLbl="alignAccFollow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6FCE8B-EFBA-4F7C-9260-A14EF8F99A71}" type="pres">
      <dgm:prSet presAssocID="{BA46B77B-6054-40F5-BE51-AF8DCF23EF3D}" presName="sibTrans" presStyleLbl="sibTrans2D1" presStyleIdx="1" presStyleCnt="6"/>
      <dgm:spPr/>
      <dgm:t>
        <a:bodyPr/>
        <a:lstStyle/>
        <a:p>
          <a:endParaRPr lang="es-EC"/>
        </a:p>
      </dgm:t>
    </dgm:pt>
    <dgm:pt modelId="{BC73CAE2-C4F7-4225-817B-9DDA47580682}" type="pres">
      <dgm:prSet presAssocID="{F55D452E-4685-44BB-B42E-2A40ADCB7CDD}" presName="child" presStyleLbl="alignAccFollow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9DB734-8AB7-499C-AFE7-58BA94ED4CF5}" type="pres">
      <dgm:prSet presAssocID="{72C85C53-2264-462B-8A27-F0681D2667CA}" presName="sibTrans" presStyleLbl="sibTrans2D1" presStyleIdx="2" presStyleCnt="6"/>
      <dgm:spPr/>
      <dgm:t>
        <a:bodyPr/>
        <a:lstStyle/>
        <a:p>
          <a:endParaRPr lang="es-EC"/>
        </a:p>
      </dgm:t>
    </dgm:pt>
    <dgm:pt modelId="{77878595-66B3-4684-A206-0B4223493159}" type="pres">
      <dgm:prSet presAssocID="{EADBAA83-16F5-42BE-9A65-79AD5C3E8138}" presName="child" presStyleLbl="alignAccFollow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335F0F-5476-4590-8915-6BCCFCD44AD9}" type="pres">
      <dgm:prSet presAssocID="{D28ED3E1-9A09-4298-8A17-8D893DE63700}" presName="hSp" presStyleCnt="0"/>
      <dgm:spPr/>
    </dgm:pt>
    <dgm:pt modelId="{F93164E1-29BC-4CBE-91FB-D5955888EB24}" type="pres">
      <dgm:prSet presAssocID="{9E7F366E-34AB-4201-BF79-3323ACE7B336}" presName="vertFlow" presStyleCnt="0"/>
      <dgm:spPr/>
    </dgm:pt>
    <dgm:pt modelId="{B3F904D0-DBA9-46C4-A49D-24A9ED28D48D}" type="pres">
      <dgm:prSet presAssocID="{9E7F366E-34AB-4201-BF79-3323ACE7B336}" presName="header" presStyleLbl="node1" presStyleIdx="1" presStyleCnt="2"/>
      <dgm:spPr/>
      <dgm:t>
        <a:bodyPr/>
        <a:lstStyle/>
        <a:p>
          <a:endParaRPr lang="es-EC"/>
        </a:p>
      </dgm:t>
    </dgm:pt>
    <dgm:pt modelId="{D3B1C68C-D6DC-427F-83D6-8417D5CAC068}" type="pres">
      <dgm:prSet presAssocID="{D96161DF-742A-4648-8B46-091D471FE42E}" presName="parTrans" presStyleLbl="sibTrans2D1" presStyleIdx="3" presStyleCnt="6"/>
      <dgm:spPr/>
      <dgm:t>
        <a:bodyPr/>
        <a:lstStyle/>
        <a:p>
          <a:endParaRPr lang="es-EC"/>
        </a:p>
      </dgm:t>
    </dgm:pt>
    <dgm:pt modelId="{9CBB23CF-01C6-4844-A093-37047C65FACA}" type="pres">
      <dgm:prSet presAssocID="{1DF29051-C678-4FB7-B6AF-66EB5E56EFA7}" presName="child" presStyleLbl="alignAccFollow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06A096-478A-400D-AEA2-E35718AE59D2}" type="pres">
      <dgm:prSet presAssocID="{5B838970-F7EA-426F-B008-A2B593FE00CA}" presName="sibTrans" presStyleLbl="sibTrans2D1" presStyleIdx="4" presStyleCnt="6"/>
      <dgm:spPr/>
      <dgm:t>
        <a:bodyPr/>
        <a:lstStyle/>
        <a:p>
          <a:endParaRPr lang="es-EC"/>
        </a:p>
      </dgm:t>
    </dgm:pt>
    <dgm:pt modelId="{E609E9FD-FF72-4725-B759-BF26E021ABB2}" type="pres">
      <dgm:prSet presAssocID="{01DA9DE9-A799-4E27-B8BD-515093EF7BC5}" presName="child" presStyleLbl="alignAccFollow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477EB9-D5DC-4BEA-8E55-FC3043CF81D4}" type="pres">
      <dgm:prSet presAssocID="{4C3AA29D-CA6C-4DE0-B40C-BD3CF2C563FF}" presName="sibTrans" presStyleLbl="sibTrans2D1" presStyleIdx="5" presStyleCnt="6"/>
      <dgm:spPr/>
      <dgm:t>
        <a:bodyPr/>
        <a:lstStyle/>
        <a:p>
          <a:endParaRPr lang="es-EC"/>
        </a:p>
      </dgm:t>
    </dgm:pt>
    <dgm:pt modelId="{D5120617-DDC5-4F2D-BE07-9A0A732E2661}" type="pres">
      <dgm:prSet presAssocID="{CA6C7D79-C3F5-4EF8-AFDC-D7A196F6B1E3}" presName="child" presStyleLbl="alignAccFollow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C5203DD-0A26-4F02-BDD3-850718F61178}" srcId="{9E7F366E-34AB-4201-BF79-3323ACE7B336}" destId="{01DA9DE9-A799-4E27-B8BD-515093EF7BC5}" srcOrd="1" destOrd="0" parTransId="{759723FF-053C-4D2D-BD22-EFBD942E19BB}" sibTransId="{4C3AA29D-CA6C-4DE0-B40C-BD3CF2C563FF}"/>
    <dgm:cxn modelId="{455E3BE7-5FA0-475C-8D12-4A01409110F6}" srcId="{9E7F366E-34AB-4201-BF79-3323ACE7B336}" destId="{1DF29051-C678-4FB7-B6AF-66EB5E56EFA7}" srcOrd="0" destOrd="0" parTransId="{D96161DF-742A-4648-8B46-091D471FE42E}" sibTransId="{5B838970-F7EA-426F-B008-A2B593FE00CA}"/>
    <dgm:cxn modelId="{998FA0EA-7C28-4863-BBE9-805C825EECBC}" type="presOf" srcId="{1DF29051-C678-4FB7-B6AF-66EB5E56EFA7}" destId="{9CBB23CF-01C6-4844-A093-37047C65FACA}" srcOrd="0" destOrd="0" presId="urn:microsoft.com/office/officeart/2005/8/layout/lProcess1"/>
    <dgm:cxn modelId="{49E6A84B-60B8-4CBD-A895-1B4FE46D6CB9}" type="presOf" srcId="{CA6C7D79-C3F5-4EF8-AFDC-D7A196F6B1E3}" destId="{D5120617-DDC5-4F2D-BE07-9A0A732E2661}" srcOrd="0" destOrd="0" presId="urn:microsoft.com/office/officeart/2005/8/layout/lProcess1"/>
    <dgm:cxn modelId="{BC4C69CA-3005-423D-B4E9-B5FF36A7B4EC}" srcId="{9E7F366E-34AB-4201-BF79-3323ACE7B336}" destId="{CA6C7D79-C3F5-4EF8-AFDC-D7A196F6B1E3}" srcOrd="2" destOrd="0" parTransId="{B9B6C67C-DBFD-4701-985A-34CAFC46DF8A}" sibTransId="{A6C7D8D3-FCB7-4A8A-95A6-AE8B46F4A0E9}"/>
    <dgm:cxn modelId="{27CAAD5A-0381-41F1-A704-F65E3B1E7DF2}" srcId="{D28ED3E1-9A09-4298-8A17-8D893DE63700}" destId="{1FABF70E-CA8E-4D93-8C5B-4270BFB6A2E0}" srcOrd="0" destOrd="0" parTransId="{B49C634C-1729-49CE-8381-4754425DE3A5}" sibTransId="{BA46B77B-6054-40F5-BE51-AF8DCF23EF3D}"/>
    <dgm:cxn modelId="{696626AF-8728-4578-B92C-C0105BDBE5B3}" type="presOf" srcId="{72C85C53-2264-462B-8A27-F0681D2667CA}" destId="{599DB734-8AB7-499C-AFE7-58BA94ED4CF5}" srcOrd="0" destOrd="0" presId="urn:microsoft.com/office/officeart/2005/8/layout/lProcess1"/>
    <dgm:cxn modelId="{DC24025E-DADD-41AD-B054-EEC907CE47AE}" type="presOf" srcId="{EADBAA83-16F5-42BE-9A65-79AD5C3E8138}" destId="{77878595-66B3-4684-A206-0B4223493159}" srcOrd="0" destOrd="0" presId="urn:microsoft.com/office/officeart/2005/8/layout/lProcess1"/>
    <dgm:cxn modelId="{F43CA04D-FE5A-42C3-A0D2-2F092201FDDF}" srcId="{EAD90585-FA28-495E-8F38-548ADEB52D43}" destId="{D28ED3E1-9A09-4298-8A17-8D893DE63700}" srcOrd="0" destOrd="0" parTransId="{44B8D0A8-A4DC-4CE2-9162-BE0B3542186E}" sibTransId="{A35A0CE4-CAE1-488F-8014-F3CBBA3F8D0E}"/>
    <dgm:cxn modelId="{EBAED778-79FB-41DC-870A-3CB32E106D11}" type="presOf" srcId="{1FABF70E-CA8E-4D93-8C5B-4270BFB6A2E0}" destId="{EA6C5F6E-CE71-4F6C-9219-33362B29107E}" srcOrd="0" destOrd="0" presId="urn:microsoft.com/office/officeart/2005/8/layout/lProcess1"/>
    <dgm:cxn modelId="{1FD5016C-A7EC-4628-8DB5-F5A7438F283F}" type="presOf" srcId="{D28ED3E1-9A09-4298-8A17-8D893DE63700}" destId="{9B98DB99-0488-469B-A991-9E8602F17F39}" srcOrd="0" destOrd="0" presId="urn:microsoft.com/office/officeart/2005/8/layout/lProcess1"/>
    <dgm:cxn modelId="{902B4D46-6B08-4383-82F4-504ED713DFBD}" srcId="{D28ED3E1-9A09-4298-8A17-8D893DE63700}" destId="{EADBAA83-16F5-42BE-9A65-79AD5C3E8138}" srcOrd="2" destOrd="0" parTransId="{FD3BD576-264C-418F-ABD2-E08E8F7F9E61}" sibTransId="{6EC19176-34EF-40E0-AB74-44A86ACD1665}"/>
    <dgm:cxn modelId="{2DDB37B8-54E7-4F71-BB29-3AD144CACC66}" type="presOf" srcId="{B49C634C-1729-49CE-8381-4754425DE3A5}" destId="{20D55390-A9B5-4E1A-8CF0-958FFB116CE6}" srcOrd="0" destOrd="0" presId="urn:microsoft.com/office/officeart/2005/8/layout/lProcess1"/>
    <dgm:cxn modelId="{06AB36CF-7A1D-489B-9F49-CC5B538B4CAA}" type="presOf" srcId="{EAD90585-FA28-495E-8F38-548ADEB52D43}" destId="{5308AF54-6759-4DA5-97A7-783B22BFDEBE}" srcOrd="0" destOrd="0" presId="urn:microsoft.com/office/officeart/2005/8/layout/lProcess1"/>
    <dgm:cxn modelId="{79087776-479B-41AF-88A8-D763E644569B}" srcId="{D28ED3E1-9A09-4298-8A17-8D893DE63700}" destId="{F55D452E-4685-44BB-B42E-2A40ADCB7CDD}" srcOrd="1" destOrd="0" parTransId="{DC38774B-CF15-48E9-8221-BDB6DB32C1E8}" sibTransId="{72C85C53-2264-462B-8A27-F0681D2667CA}"/>
    <dgm:cxn modelId="{07873E17-A63D-4DEA-A520-A2D7A661901F}" type="presOf" srcId="{BA46B77B-6054-40F5-BE51-AF8DCF23EF3D}" destId="{7C6FCE8B-EFBA-4F7C-9260-A14EF8F99A71}" srcOrd="0" destOrd="0" presId="urn:microsoft.com/office/officeart/2005/8/layout/lProcess1"/>
    <dgm:cxn modelId="{DD1569BE-40CF-459E-B7AB-58E61CE89AAB}" type="presOf" srcId="{F55D452E-4685-44BB-B42E-2A40ADCB7CDD}" destId="{BC73CAE2-C4F7-4225-817B-9DDA47580682}" srcOrd="0" destOrd="0" presId="urn:microsoft.com/office/officeart/2005/8/layout/lProcess1"/>
    <dgm:cxn modelId="{8315D1DF-C3FB-444D-8E02-3867F0AFD021}" type="presOf" srcId="{D96161DF-742A-4648-8B46-091D471FE42E}" destId="{D3B1C68C-D6DC-427F-83D6-8417D5CAC068}" srcOrd="0" destOrd="0" presId="urn:microsoft.com/office/officeart/2005/8/layout/lProcess1"/>
    <dgm:cxn modelId="{6ED549E3-7287-4187-AACF-0AF825C2BF02}" type="presOf" srcId="{4C3AA29D-CA6C-4DE0-B40C-BD3CF2C563FF}" destId="{C1477EB9-D5DC-4BEA-8E55-FC3043CF81D4}" srcOrd="0" destOrd="0" presId="urn:microsoft.com/office/officeart/2005/8/layout/lProcess1"/>
    <dgm:cxn modelId="{90CAF1FC-B565-444C-B919-4AF02494268A}" type="presOf" srcId="{9E7F366E-34AB-4201-BF79-3323ACE7B336}" destId="{B3F904D0-DBA9-46C4-A49D-24A9ED28D48D}" srcOrd="0" destOrd="0" presId="urn:microsoft.com/office/officeart/2005/8/layout/lProcess1"/>
    <dgm:cxn modelId="{1C10DC84-3343-41C0-A2E5-5C46336B5670}" srcId="{EAD90585-FA28-495E-8F38-548ADEB52D43}" destId="{9E7F366E-34AB-4201-BF79-3323ACE7B336}" srcOrd="1" destOrd="0" parTransId="{78FB9F97-0A9F-40BE-B947-59254B336D73}" sibTransId="{7599785F-C92B-40F1-933F-C2D19E2DA72D}"/>
    <dgm:cxn modelId="{5AB2447D-A48B-4CC8-84A1-67F35A26E364}" type="presOf" srcId="{5B838970-F7EA-426F-B008-A2B593FE00CA}" destId="{1B06A096-478A-400D-AEA2-E35718AE59D2}" srcOrd="0" destOrd="0" presId="urn:microsoft.com/office/officeart/2005/8/layout/lProcess1"/>
    <dgm:cxn modelId="{78E1CD35-25F6-4D90-B55B-774748AF8C9D}" type="presOf" srcId="{01DA9DE9-A799-4E27-B8BD-515093EF7BC5}" destId="{E609E9FD-FF72-4725-B759-BF26E021ABB2}" srcOrd="0" destOrd="0" presId="urn:microsoft.com/office/officeart/2005/8/layout/lProcess1"/>
    <dgm:cxn modelId="{A12DAF06-0181-4BEC-BC03-22C5BF9F41F9}" type="presParOf" srcId="{5308AF54-6759-4DA5-97A7-783B22BFDEBE}" destId="{23E924A1-6288-4CED-9F82-A0499A858965}" srcOrd="0" destOrd="0" presId="urn:microsoft.com/office/officeart/2005/8/layout/lProcess1"/>
    <dgm:cxn modelId="{8115F8D5-B024-4AFF-857C-EC37BE10431D}" type="presParOf" srcId="{23E924A1-6288-4CED-9F82-A0499A858965}" destId="{9B98DB99-0488-469B-A991-9E8602F17F39}" srcOrd="0" destOrd="0" presId="urn:microsoft.com/office/officeart/2005/8/layout/lProcess1"/>
    <dgm:cxn modelId="{3A87C7D2-7F20-4AD7-804C-5854ABA85F04}" type="presParOf" srcId="{23E924A1-6288-4CED-9F82-A0499A858965}" destId="{20D55390-A9B5-4E1A-8CF0-958FFB116CE6}" srcOrd="1" destOrd="0" presId="urn:microsoft.com/office/officeart/2005/8/layout/lProcess1"/>
    <dgm:cxn modelId="{225D3983-1731-416F-B1BE-E32C4062D7AD}" type="presParOf" srcId="{23E924A1-6288-4CED-9F82-A0499A858965}" destId="{EA6C5F6E-CE71-4F6C-9219-33362B29107E}" srcOrd="2" destOrd="0" presId="urn:microsoft.com/office/officeart/2005/8/layout/lProcess1"/>
    <dgm:cxn modelId="{0F29A7F9-1964-4F60-A0FA-A63E1649EF20}" type="presParOf" srcId="{23E924A1-6288-4CED-9F82-A0499A858965}" destId="{7C6FCE8B-EFBA-4F7C-9260-A14EF8F99A71}" srcOrd="3" destOrd="0" presId="urn:microsoft.com/office/officeart/2005/8/layout/lProcess1"/>
    <dgm:cxn modelId="{C888A759-F358-4A0F-9C01-93BB181901CB}" type="presParOf" srcId="{23E924A1-6288-4CED-9F82-A0499A858965}" destId="{BC73CAE2-C4F7-4225-817B-9DDA47580682}" srcOrd="4" destOrd="0" presId="urn:microsoft.com/office/officeart/2005/8/layout/lProcess1"/>
    <dgm:cxn modelId="{A964857E-1EE4-4AC0-9F62-A3BA7F7EBD65}" type="presParOf" srcId="{23E924A1-6288-4CED-9F82-A0499A858965}" destId="{599DB734-8AB7-499C-AFE7-58BA94ED4CF5}" srcOrd="5" destOrd="0" presId="urn:microsoft.com/office/officeart/2005/8/layout/lProcess1"/>
    <dgm:cxn modelId="{AC8A5F8B-F899-4B96-8EE7-A29CF692C50B}" type="presParOf" srcId="{23E924A1-6288-4CED-9F82-A0499A858965}" destId="{77878595-66B3-4684-A206-0B4223493159}" srcOrd="6" destOrd="0" presId="urn:microsoft.com/office/officeart/2005/8/layout/lProcess1"/>
    <dgm:cxn modelId="{E399919E-6B44-473E-8243-D9A5AE37AD0F}" type="presParOf" srcId="{5308AF54-6759-4DA5-97A7-783B22BFDEBE}" destId="{BA335F0F-5476-4590-8915-6BCCFCD44AD9}" srcOrd="1" destOrd="0" presId="urn:microsoft.com/office/officeart/2005/8/layout/lProcess1"/>
    <dgm:cxn modelId="{B13B1C8E-1308-4F26-ABF4-8C7E8C5D0A33}" type="presParOf" srcId="{5308AF54-6759-4DA5-97A7-783B22BFDEBE}" destId="{F93164E1-29BC-4CBE-91FB-D5955888EB24}" srcOrd="2" destOrd="0" presId="urn:microsoft.com/office/officeart/2005/8/layout/lProcess1"/>
    <dgm:cxn modelId="{E8CD565C-5730-4070-A4DC-50CF85946F60}" type="presParOf" srcId="{F93164E1-29BC-4CBE-91FB-D5955888EB24}" destId="{B3F904D0-DBA9-46C4-A49D-24A9ED28D48D}" srcOrd="0" destOrd="0" presId="urn:microsoft.com/office/officeart/2005/8/layout/lProcess1"/>
    <dgm:cxn modelId="{5F2AD467-F390-489D-A552-A28D213BD5E0}" type="presParOf" srcId="{F93164E1-29BC-4CBE-91FB-D5955888EB24}" destId="{D3B1C68C-D6DC-427F-83D6-8417D5CAC068}" srcOrd="1" destOrd="0" presId="urn:microsoft.com/office/officeart/2005/8/layout/lProcess1"/>
    <dgm:cxn modelId="{7F82467F-E0A8-4D3E-AACC-04314C446A8D}" type="presParOf" srcId="{F93164E1-29BC-4CBE-91FB-D5955888EB24}" destId="{9CBB23CF-01C6-4844-A093-37047C65FACA}" srcOrd="2" destOrd="0" presId="urn:microsoft.com/office/officeart/2005/8/layout/lProcess1"/>
    <dgm:cxn modelId="{C6A44ABC-E5C1-4419-ADED-F276E009FF16}" type="presParOf" srcId="{F93164E1-29BC-4CBE-91FB-D5955888EB24}" destId="{1B06A096-478A-400D-AEA2-E35718AE59D2}" srcOrd="3" destOrd="0" presId="urn:microsoft.com/office/officeart/2005/8/layout/lProcess1"/>
    <dgm:cxn modelId="{5E21CFA5-1F40-4C7C-A21C-C08CC03AC2E1}" type="presParOf" srcId="{F93164E1-29BC-4CBE-91FB-D5955888EB24}" destId="{E609E9FD-FF72-4725-B759-BF26E021ABB2}" srcOrd="4" destOrd="0" presId="urn:microsoft.com/office/officeart/2005/8/layout/lProcess1"/>
    <dgm:cxn modelId="{CF3DB26B-9103-4C4E-B95E-C31BFC55CC68}" type="presParOf" srcId="{F93164E1-29BC-4CBE-91FB-D5955888EB24}" destId="{C1477EB9-D5DC-4BEA-8E55-FC3043CF81D4}" srcOrd="5" destOrd="0" presId="urn:microsoft.com/office/officeart/2005/8/layout/lProcess1"/>
    <dgm:cxn modelId="{39E3D510-66B2-487E-ABF7-EFA69E13E346}" type="presParOf" srcId="{F93164E1-29BC-4CBE-91FB-D5955888EB24}" destId="{D5120617-DDC5-4F2D-BE07-9A0A732E2661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C7BA9C-9597-4580-A16D-E4E373C52CC6}" type="doc">
      <dgm:prSet loTypeId="urn:microsoft.com/office/officeart/2009/3/layout/PlusandMinus" loCatId="relationship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es-EC"/>
        </a:p>
      </dgm:t>
    </dgm:pt>
    <dgm:pt modelId="{87DF746C-6EE5-4B63-883A-654A9D034338}">
      <dgm:prSet phldrT="[Text]"/>
      <dgm:spPr/>
      <dgm:t>
        <a:bodyPr/>
        <a:lstStyle/>
        <a:p>
          <a:pPr algn="just"/>
          <a:endParaRPr lang="es-EC" dirty="0"/>
        </a:p>
      </dgm:t>
    </dgm:pt>
    <dgm:pt modelId="{BA3602A9-C9CC-478D-9154-D44C897D9921}" type="parTrans" cxnId="{9682DFC2-011A-4860-819F-FAA934D312A3}">
      <dgm:prSet/>
      <dgm:spPr/>
      <dgm:t>
        <a:bodyPr/>
        <a:lstStyle/>
        <a:p>
          <a:endParaRPr lang="es-EC"/>
        </a:p>
      </dgm:t>
    </dgm:pt>
    <dgm:pt modelId="{FC70DB57-9AAC-462E-A943-C881436E303E}" type="sibTrans" cxnId="{9682DFC2-011A-4860-819F-FAA934D312A3}">
      <dgm:prSet/>
      <dgm:spPr/>
      <dgm:t>
        <a:bodyPr/>
        <a:lstStyle/>
        <a:p>
          <a:endParaRPr lang="es-EC"/>
        </a:p>
      </dgm:t>
    </dgm:pt>
    <dgm:pt modelId="{7E99E43A-18EA-4C3B-87BD-6CB48F2CB27D}">
      <dgm:prSet phldrT="[Text]"/>
      <dgm:spPr/>
      <dgm:t>
        <a:bodyPr/>
        <a:lstStyle/>
        <a:p>
          <a:pPr algn="just"/>
          <a:r>
            <a:rPr lang="es-EC" dirty="0" smtClean="0"/>
            <a:t>Multiplataforma</a:t>
          </a:r>
          <a:endParaRPr lang="es-EC" dirty="0"/>
        </a:p>
      </dgm:t>
    </dgm:pt>
    <dgm:pt modelId="{B130C9AF-D647-41B5-8842-8927637F05F7}" type="parTrans" cxnId="{F753BC75-E452-42AA-9864-C81159C11C01}">
      <dgm:prSet/>
      <dgm:spPr/>
      <dgm:t>
        <a:bodyPr/>
        <a:lstStyle/>
        <a:p>
          <a:endParaRPr lang="es-EC"/>
        </a:p>
      </dgm:t>
    </dgm:pt>
    <dgm:pt modelId="{F43568E4-A2CF-457A-BC35-F5CFCC158F38}" type="sibTrans" cxnId="{F753BC75-E452-42AA-9864-C81159C11C01}">
      <dgm:prSet/>
      <dgm:spPr/>
      <dgm:t>
        <a:bodyPr/>
        <a:lstStyle/>
        <a:p>
          <a:endParaRPr lang="es-EC"/>
        </a:p>
      </dgm:t>
    </dgm:pt>
    <dgm:pt modelId="{DE796630-5CB5-46AD-8F6C-C19F61768A85}">
      <dgm:prSet phldrT="[Text]"/>
      <dgm:spPr/>
      <dgm:t>
        <a:bodyPr/>
        <a:lstStyle/>
        <a:p>
          <a:pPr algn="just"/>
          <a:r>
            <a:rPr lang="es-EC" dirty="0" smtClean="0"/>
            <a:t>Correo, Foros</a:t>
          </a:r>
          <a:endParaRPr lang="es-EC" dirty="0"/>
        </a:p>
      </dgm:t>
    </dgm:pt>
    <dgm:pt modelId="{DABBF368-3B07-4B31-B805-C7F6284EB4FC}" type="parTrans" cxnId="{92574AB0-4F87-46BA-BDCC-BCD00CE85874}">
      <dgm:prSet/>
      <dgm:spPr/>
      <dgm:t>
        <a:bodyPr/>
        <a:lstStyle/>
        <a:p>
          <a:endParaRPr lang="es-EC"/>
        </a:p>
      </dgm:t>
    </dgm:pt>
    <dgm:pt modelId="{6C7D6E95-DC71-4FE7-A999-A716B5A0FA9E}" type="sibTrans" cxnId="{92574AB0-4F87-46BA-BDCC-BCD00CE85874}">
      <dgm:prSet/>
      <dgm:spPr/>
      <dgm:t>
        <a:bodyPr/>
        <a:lstStyle/>
        <a:p>
          <a:endParaRPr lang="es-EC"/>
        </a:p>
      </dgm:t>
    </dgm:pt>
    <dgm:pt modelId="{EA33D3F6-DC10-45C1-8119-03639C8A35CE}">
      <dgm:prSet phldrT="[Text]"/>
      <dgm:spPr/>
      <dgm:t>
        <a:bodyPr/>
        <a:lstStyle/>
        <a:p>
          <a:pPr algn="just"/>
          <a:r>
            <a:rPr lang="es-EC" b="1" dirty="0" smtClean="0"/>
            <a:t>Recursos:</a:t>
          </a:r>
          <a:endParaRPr lang="es-EC" b="1" dirty="0"/>
        </a:p>
      </dgm:t>
    </dgm:pt>
    <dgm:pt modelId="{24BBFC7D-AD0D-4A30-A701-D15D52BFF709}" type="parTrans" cxnId="{26EF3A74-F3BB-4425-8EA6-A913E5391982}">
      <dgm:prSet/>
      <dgm:spPr/>
      <dgm:t>
        <a:bodyPr/>
        <a:lstStyle/>
        <a:p>
          <a:endParaRPr lang="es-EC"/>
        </a:p>
      </dgm:t>
    </dgm:pt>
    <dgm:pt modelId="{3D3D3F30-30A9-42D7-9281-7EF0B5090091}" type="sibTrans" cxnId="{26EF3A74-F3BB-4425-8EA6-A913E5391982}">
      <dgm:prSet/>
      <dgm:spPr/>
      <dgm:t>
        <a:bodyPr/>
        <a:lstStyle/>
        <a:p>
          <a:endParaRPr lang="es-EC"/>
        </a:p>
      </dgm:t>
    </dgm:pt>
    <dgm:pt modelId="{AFE42870-699E-411F-939D-900ADBA9B7DE}">
      <dgm:prSet phldrT="[Text]"/>
      <dgm:spPr/>
      <dgm:t>
        <a:bodyPr/>
        <a:lstStyle/>
        <a:p>
          <a:pPr algn="just"/>
          <a:r>
            <a:rPr lang="es-EC" i="1" dirty="0" smtClean="0"/>
            <a:t>Archivos, Repositorio, Wiki, Enlaces</a:t>
          </a:r>
          <a:endParaRPr lang="es-EC" i="1" dirty="0"/>
        </a:p>
      </dgm:t>
    </dgm:pt>
    <dgm:pt modelId="{32FE312A-78C3-453F-85DE-3B60F18B77DE}" type="parTrans" cxnId="{039667D0-470C-4AF9-8899-7296EA927B94}">
      <dgm:prSet/>
      <dgm:spPr/>
      <dgm:t>
        <a:bodyPr/>
        <a:lstStyle/>
        <a:p>
          <a:endParaRPr lang="es-EC"/>
        </a:p>
      </dgm:t>
    </dgm:pt>
    <dgm:pt modelId="{A1C77D46-5092-4C9D-BEC1-CC636B43E874}" type="sibTrans" cxnId="{039667D0-470C-4AF9-8899-7296EA927B94}">
      <dgm:prSet/>
      <dgm:spPr/>
      <dgm:t>
        <a:bodyPr/>
        <a:lstStyle/>
        <a:p>
          <a:endParaRPr lang="es-EC"/>
        </a:p>
      </dgm:t>
    </dgm:pt>
    <dgm:pt modelId="{35ED5473-AB6E-4CF6-BD8F-4279A9122B03}">
      <dgm:prSet phldrT="[Text]"/>
      <dgm:spPr/>
      <dgm:t>
        <a:bodyPr/>
        <a:lstStyle/>
        <a:p>
          <a:pPr algn="just"/>
          <a:r>
            <a:rPr lang="es-EC" b="1" dirty="0" smtClean="0"/>
            <a:t>Administración de usuarios:</a:t>
          </a:r>
          <a:endParaRPr lang="es-EC" b="1" dirty="0"/>
        </a:p>
      </dgm:t>
    </dgm:pt>
    <dgm:pt modelId="{B2A84BB1-94EB-4900-97BE-1E63675F2730}" type="parTrans" cxnId="{0FDCB425-6036-4CCD-844F-569C19ECB7EB}">
      <dgm:prSet/>
      <dgm:spPr/>
      <dgm:t>
        <a:bodyPr/>
        <a:lstStyle/>
        <a:p>
          <a:endParaRPr lang="es-EC"/>
        </a:p>
      </dgm:t>
    </dgm:pt>
    <dgm:pt modelId="{48ABE107-0A16-420E-9E99-CBE3C2B19058}" type="sibTrans" cxnId="{0FDCB425-6036-4CCD-844F-569C19ECB7EB}">
      <dgm:prSet/>
      <dgm:spPr/>
      <dgm:t>
        <a:bodyPr/>
        <a:lstStyle/>
        <a:p>
          <a:endParaRPr lang="es-EC"/>
        </a:p>
      </dgm:t>
    </dgm:pt>
    <dgm:pt modelId="{65AB0EC2-D535-4EDB-8089-B70C3B7E7E83}">
      <dgm:prSet phldrT="[Text]"/>
      <dgm:spPr/>
      <dgm:t>
        <a:bodyPr/>
        <a:lstStyle/>
        <a:p>
          <a:pPr algn="just"/>
          <a:r>
            <a:rPr lang="es-EC" i="1" dirty="0" smtClean="0"/>
            <a:t>Inscripción, Perfiles, Autentificación</a:t>
          </a:r>
          <a:endParaRPr lang="es-EC" i="1" dirty="0"/>
        </a:p>
      </dgm:t>
    </dgm:pt>
    <dgm:pt modelId="{2F893B9B-7BBA-4E67-9D9B-23200F759BC2}" type="parTrans" cxnId="{E8ED66F2-C02E-49FD-A8AB-186F5D6A6152}">
      <dgm:prSet/>
      <dgm:spPr/>
      <dgm:t>
        <a:bodyPr/>
        <a:lstStyle/>
        <a:p>
          <a:endParaRPr lang="es-EC"/>
        </a:p>
      </dgm:t>
    </dgm:pt>
    <dgm:pt modelId="{ADCA43CF-94B9-47B5-9451-58C76EFF0179}" type="sibTrans" cxnId="{E8ED66F2-C02E-49FD-A8AB-186F5D6A6152}">
      <dgm:prSet/>
      <dgm:spPr/>
      <dgm:t>
        <a:bodyPr/>
        <a:lstStyle/>
        <a:p>
          <a:endParaRPr lang="es-EC"/>
        </a:p>
      </dgm:t>
    </dgm:pt>
    <dgm:pt modelId="{B474D1D0-D548-4C89-8DA1-A8F8F04A9D16}">
      <dgm:prSet phldrT="[Text]"/>
      <dgm:spPr/>
      <dgm:t>
        <a:bodyPr/>
        <a:lstStyle/>
        <a:p>
          <a:pPr algn="just"/>
          <a:r>
            <a:rPr lang="es-EC" b="1" dirty="0" smtClean="0"/>
            <a:t>Actividades:</a:t>
          </a:r>
          <a:endParaRPr lang="es-EC" b="1" dirty="0"/>
        </a:p>
      </dgm:t>
    </dgm:pt>
    <dgm:pt modelId="{3189432F-4D03-4267-BA34-910A3B5A078D}" type="parTrans" cxnId="{6B43E0B6-A9B4-489E-B6DD-A7ACBB579BD2}">
      <dgm:prSet/>
      <dgm:spPr/>
      <dgm:t>
        <a:bodyPr/>
        <a:lstStyle/>
        <a:p>
          <a:endParaRPr lang="es-EC"/>
        </a:p>
      </dgm:t>
    </dgm:pt>
    <dgm:pt modelId="{9D64917D-29AA-47DD-8E50-4936150A52E5}" type="sibTrans" cxnId="{6B43E0B6-A9B4-489E-B6DD-A7ACBB579BD2}">
      <dgm:prSet/>
      <dgm:spPr/>
      <dgm:t>
        <a:bodyPr/>
        <a:lstStyle/>
        <a:p>
          <a:endParaRPr lang="es-EC"/>
        </a:p>
      </dgm:t>
    </dgm:pt>
    <dgm:pt modelId="{A1DDEFC9-290A-4E24-8B9A-48455DA3DF62}">
      <dgm:prSet phldrT="[Text]"/>
      <dgm:spPr/>
      <dgm:t>
        <a:bodyPr/>
        <a:lstStyle/>
        <a:p>
          <a:pPr algn="just"/>
          <a:r>
            <a:rPr lang="es-EC" i="1" dirty="0" smtClean="0"/>
            <a:t>Reportes, Pruebas, Tareas</a:t>
          </a:r>
          <a:endParaRPr lang="es-EC" i="1" dirty="0"/>
        </a:p>
      </dgm:t>
    </dgm:pt>
    <dgm:pt modelId="{1094C6E8-C433-460C-BD69-F618A61CB7C7}" type="parTrans" cxnId="{3F5CB42C-39AD-487A-BB8F-D9799E3D6EC9}">
      <dgm:prSet/>
      <dgm:spPr/>
      <dgm:t>
        <a:bodyPr/>
        <a:lstStyle/>
        <a:p>
          <a:endParaRPr lang="es-EC"/>
        </a:p>
      </dgm:t>
    </dgm:pt>
    <dgm:pt modelId="{166F0210-48E3-49AA-BC20-AE59EFE3628B}" type="sibTrans" cxnId="{3F5CB42C-39AD-487A-BB8F-D9799E3D6EC9}">
      <dgm:prSet/>
      <dgm:spPr/>
      <dgm:t>
        <a:bodyPr/>
        <a:lstStyle/>
        <a:p>
          <a:endParaRPr lang="es-EC"/>
        </a:p>
      </dgm:t>
    </dgm:pt>
    <dgm:pt modelId="{9C036853-AE19-45E5-99F7-62E0178EDC76}">
      <dgm:prSet phldrT="[Text]"/>
      <dgm:spPr/>
      <dgm:t>
        <a:bodyPr/>
        <a:lstStyle/>
        <a:p>
          <a:pPr algn="just"/>
          <a:endParaRPr lang="es-EC" dirty="0"/>
        </a:p>
      </dgm:t>
    </dgm:pt>
    <dgm:pt modelId="{EC74B03C-B4BB-4EF6-91E3-D9CFEDAE520B}" type="parTrans" cxnId="{0A752873-9ACD-41CD-9A82-F187F8A3D050}">
      <dgm:prSet/>
      <dgm:spPr/>
      <dgm:t>
        <a:bodyPr/>
        <a:lstStyle/>
        <a:p>
          <a:endParaRPr lang="es-EC"/>
        </a:p>
      </dgm:t>
    </dgm:pt>
    <dgm:pt modelId="{674B827D-40D3-405B-BD1D-D1CE08EE4C79}" type="sibTrans" cxnId="{0A752873-9ACD-41CD-9A82-F187F8A3D050}">
      <dgm:prSet/>
      <dgm:spPr/>
      <dgm:t>
        <a:bodyPr/>
        <a:lstStyle/>
        <a:p>
          <a:endParaRPr lang="es-EC"/>
        </a:p>
      </dgm:t>
    </dgm:pt>
    <dgm:pt modelId="{B551BE01-0A26-429A-9634-7B5FC387A156}">
      <dgm:prSet/>
      <dgm:spPr/>
      <dgm:t>
        <a:bodyPr/>
        <a:lstStyle/>
        <a:p>
          <a:pPr algn="just"/>
          <a:r>
            <a:rPr lang="es-EC" dirty="0" smtClean="0"/>
            <a:t>Multiplataforma</a:t>
          </a:r>
          <a:endParaRPr lang="es-EC" dirty="0"/>
        </a:p>
      </dgm:t>
    </dgm:pt>
    <dgm:pt modelId="{77F3095A-A96B-47AB-876D-217664C6DB06}" type="parTrans" cxnId="{35CF21D6-139B-4ADF-9DD4-B8E7DA5E449B}">
      <dgm:prSet/>
      <dgm:spPr/>
      <dgm:t>
        <a:bodyPr/>
        <a:lstStyle/>
        <a:p>
          <a:endParaRPr lang="es-EC"/>
        </a:p>
      </dgm:t>
    </dgm:pt>
    <dgm:pt modelId="{ACB93C44-43AA-4F8D-9913-02640A0A3BF8}" type="sibTrans" cxnId="{35CF21D6-139B-4ADF-9DD4-B8E7DA5E449B}">
      <dgm:prSet/>
      <dgm:spPr/>
      <dgm:t>
        <a:bodyPr/>
        <a:lstStyle/>
        <a:p>
          <a:endParaRPr lang="es-EC"/>
        </a:p>
      </dgm:t>
    </dgm:pt>
    <dgm:pt modelId="{4EBA9B86-FD5B-492D-ACB5-6ABCB0CD530F}">
      <dgm:prSet/>
      <dgm:spPr/>
      <dgm:t>
        <a:bodyPr/>
        <a:lstStyle/>
        <a:p>
          <a:pPr algn="just"/>
          <a:r>
            <a:rPr lang="es-EC" dirty="0" smtClean="0"/>
            <a:t>Correo, Foros, </a:t>
          </a:r>
          <a:r>
            <a:rPr lang="es-EC" b="1" dirty="0" smtClean="0">
              <a:solidFill>
                <a:schemeClr val="accent2"/>
              </a:solidFill>
            </a:rPr>
            <a:t>Chat</a:t>
          </a:r>
          <a:endParaRPr lang="es-EC" b="1" dirty="0">
            <a:solidFill>
              <a:schemeClr val="accent2"/>
            </a:solidFill>
          </a:endParaRPr>
        </a:p>
      </dgm:t>
    </dgm:pt>
    <dgm:pt modelId="{8F515624-C8DE-4984-8EC8-7A5455176E58}" type="parTrans" cxnId="{7BF97F8F-BD9D-4DC5-8DB1-DABF685AC9C6}">
      <dgm:prSet/>
      <dgm:spPr/>
      <dgm:t>
        <a:bodyPr/>
        <a:lstStyle/>
        <a:p>
          <a:endParaRPr lang="es-EC"/>
        </a:p>
      </dgm:t>
    </dgm:pt>
    <dgm:pt modelId="{71620EE4-3B4C-4048-9854-A141278C1AB6}" type="sibTrans" cxnId="{7BF97F8F-BD9D-4DC5-8DB1-DABF685AC9C6}">
      <dgm:prSet/>
      <dgm:spPr/>
      <dgm:t>
        <a:bodyPr/>
        <a:lstStyle/>
        <a:p>
          <a:endParaRPr lang="es-EC"/>
        </a:p>
      </dgm:t>
    </dgm:pt>
    <dgm:pt modelId="{FE8642C7-44A1-4149-B36A-9FF511298039}">
      <dgm:prSet/>
      <dgm:spPr/>
      <dgm:t>
        <a:bodyPr/>
        <a:lstStyle/>
        <a:p>
          <a:pPr algn="just"/>
          <a:r>
            <a:rPr lang="es-EC" b="1" dirty="0" smtClean="0"/>
            <a:t>Recursos:</a:t>
          </a:r>
          <a:endParaRPr lang="es-EC" b="1" dirty="0"/>
        </a:p>
      </dgm:t>
    </dgm:pt>
    <dgm:pt modelId="{710D6521-0EB6-4C5D-AB36-1C583F7E88D8}" type="parTrans" cxnId="{C5F27973-1470-4361-BF95-6A3532D4B06A}">
      <dgm:prSet/>
      <dgm:spPr/>
      <dgm:t>
        <a:bodyPr/>
        <a:lstStyle/>
        <a:p>
          <a:endParaRPr lang="es-EC"/>
        </a:p>
      </dgm:t>
    </dgm:pt>
    <dgm:pt modelId="{3861B05F-0DDB-4CF1-9141-2CBD60EAB045}" type="sibTrans" cxnId="{C5F27973-1470-4361-BF95-6A3532D4B06A}">
      <dgm:prSet/>
      <dgm:spPr/>
      <dgm:t>
        <a:bodyPr/>
        <a:lstStyle/>
        <a:p>
          <a:endParaRPr lang="es-EC"/>
        </a:p>
      </dgm:t>
    </dgm:pt>
    <dgm:pt modelId="{AAE8D270-829D-4CED-B177-7E0E7E7DE9BA}">
      <dgm:prSet/>
      <dgm:spPr/>
      <dgm:t>
        <a:bodyPr/>
        <a:lstStyle/>
        <a:p>
          <a:pPr algn="just"/>
          <a:r>
            <a:rPr lang="es-EC" i="1" dirty="0" smtClean="0"/>
            <a:t>Archivos, Repositorio, Wiki, Enlaces, </a:t>
          </a:r>
          <a:r>
            <a:rPr lang="es-EC" b="1" i="1" dirty="0" smtClean="0">
              <a:solidFill>
                <a:schemeClr val="accent2"/>
              </a:solidFill>
            </a:rPr>
            <a:t>Blogs, Bases de Datos, Glosario</a:t>
          </a:r>
          <a:endParaRPr lang="es-EC" b="1" i="1" dirty="0">
            <a:solidFill>
              <a:schemeClr val="accent2"/>
            </a:solidFill>
          </a:endParaRPr>
        </a:p>
      </dgm:t>
    </dgm:pt>
    <dgm:pt modelId="{483CD5E8-D4AF-4F07-AB2B-48D76E4685F3}" type="parTrans" cxnId="{72B28F5B-730B-4142-949F-9BFC6EA2CCDF}">
      <dgm:prSet/>
      <dgm:spPr/>
      <dgm:t>
        <a:bodyPr/>
        <a:lstStyle/>
        <a:p>
          <a:endParaRPr lang="es-EC"/>
        </a:p>
      </dgm:t>
    </dgm:pt>
    <dgm:pt modelId="{640B94AF-F6EA-4A5C-8D19-70CCF1D96B8E}" type="sibTrans" cxnId="{72B28F5B-730B-4142-949F-9BFC6EA2CCDF}">
      <dgm:prSet/>
      <dgm:spPr/>
      <dgm:t>
        <a:bodyPr/>
        <a:lstStyle/>
        <a:p>
          <a:endParaRPr lang="es-EC"/>
        </a:p>
      </dgm:t>
    </dgm:pt>
    <dgm:pt modelId="{112ADE41-9AAF-490C-BF4E-C1A6B691F68B}">
      <dgm:prSet/>
      <dgm:spPr/>
      <dgm:t>
        <a:bodyPr/>
        <a:lstStyle/>
        <a:p>
          <a:pPr algn="just"/>
          <a:r>
            <a:rPr lang="es-EC" b="1" dirty="0" smtClean="0"/>
            <a:t>Administración de usuarios:</a:t>
          </a:r>
          <a:endParaRPr lang="es-EC" b="1" dirty="0"/>
        </a:p>
      </dgm:t>
    </dgm:pt>
    <dgm:pt modelId="{C347DC03-8DDE-434F-9B50-E02551032F8D}" type="parTrans" cxnId="{8A675EAB-4D57-4545-AC69-8FDAEF9D44DB}">
      <dgm:prSet/>
      <dgm:spPr/>
      <dgm:t>
        <a:bodyPr/>
        <a:lstStyle/>
        <a:p>
          <a:endParaRPr lang="es-EC"/>
        </a:p>
      </dgm:t>
    </dgm:pt>
    <dgm:pt modelId="{8F1CAA0F-E0E5-49D9-95B7-0411009BDD5F}" type="sibTrans" cxnId="{8A675EAB-4D57-4545-AC69-8FDAEF9D44DB}">
      <dgm:prSet/>
      <dgm:spPr/>
      <dgm:t>
        <a:bodyPr/>
        <a:lstStyle/>
        <a:p>
          <a:endParaRPr lang="es-EC"/>
        </a:p>
      </dgm:t>
    </dgm:pt>
    <dgm:pt modelId="{11FAAB79-6BE5-4926-BF3C-D1348AEC6C7A}">
      <dgm:prSet/>
      <dgm:spPr/>
      <dgm:t>
        <a:bodyPr/>
        <a:lstStyle/>
        <a:p>
          <a:pPr algn="just"/>
          <a:r>
            <a:rPr lang="es-EC" i="1" dirty="0" smtClean="0"/>
            <a:t>Inscripción, Perfiles, Autentificación, </a:t>
          </a:r>
          <a:r>
            <a:rPr lang="es-EC" b="1" i="1" dirty="0" smtClean="0">
              <a:solidFill>
                <a:schemeClr val="accent2"/>
              </a:solidFill>
            </a:rPr>
            <a:t>Pago de matrícula</a:t>
          </a:r>
          <a:endParaRPr lang="es-EC" b="1" i="1" dirty="0">
            <a:solidFill>
              <a:schemeClr val="accent2"/>
            </a:solidFill>
          </a:endParaRPr>
        </a:p>
      </dgm:t>
    </dgm:pt>
    <dgm:pt modelId="{D1A4AD24-7C7E-41F9-896F-B170A98B77D9}" type="parTrans" cxnId="{A880EA07-682D-4DF1-A640-9C59035EEAE7}">
      <dgm:prSet/>
      <dgm:spPr/>
      <dgm:t>
        <a:bodyPr/>
        <a:lstStyle/>
        <a:p>
          <a:endParaRPr lang="es-EC"/>
        </a:p>
      </dgm:t>
    </dgm:pt>
    <dgm:pt modelId="{CEBAEA6E-DCDD-46E6-A8A8-6EA82DA8DF99}" type="sibTrans" cxnId="{A880EA07-682D-4DF1-A640-9C59035EEAE7}">
      <dgm:prSet/>
      <dgm:spPr/>
      <dgm:t>
        <a:bodyPr/>
        <a:lstStyle/>
        <a:p>
          <a:endParaRPr lang="es-EC"/>
        </a:p>
      </dgm:t>
    </dgm:pt>
    <dgm:pt modelId="{F2E31B52-70C2-4FF9-9C93-97F0C754D8B1}">
      <dgm:prSet/>
      <dgm:spPr/>
      <dgm:t>
        <a:bodyPr/>
        <a:lstStyle/>
        <a:p>
          <a:pPr algn="just"/>
          <a:r>
            <a:rPr lang="es-EC" b="1" dirty="0" smtClean="0"/>
            <a:t>Actividades:</a:t>
          </a:r>
          <a:endParaRPr lang="es-EC" b="1" dirty="0"/>
        </a:p>
      </dgm:t>
    </dgm:pt>
    <dgm:pt modelId="{9EFF8CE4-92FF-4DA9-8F77-9ED4789CE3A6}" type="parTrans" cxnId="{5C10E02B-28C8-45A0-854D-DCF067899A6E}">
      <dgm:prSet/>
      <dgm:spPr/>
      <dgm:t>
        <a:bodyPr/>
        <a:lstStyle/>
        <a:p>
          <a:endParaRPr lang="es-EC"/>
        </a:p>
      </dgm:t>
    </dgm:pt>
    <dgm:pt modelId="{523BF448-E548-4C13-ABCB-A39E0C0AC7C7}" type="sibTrans" cxnId="{5C10E02B-28C8-45A0-854D-DCF067899A6E}">
      <dgm:prSet/>
      <dgm:spPr/>
      <dgm:t>
        <a:bodyPr/>
        <a:lstStyle/>
        <a:p>
          <a:endParaRPr lang="es-EC"/>
        </a:p>
      </dgm:t>
    </dgm:pt>
    <dgm:pt modelId="{8FF8E271-EDD0-4B1C-92C5-5C72DE85287B}">
      <dgm:prSet/>
      <dgm:spPr/>
      <dgm:t>
        <a:bodyPr/>
        <a:lstStyle/>
        <a:p>
          <a:pPr algn="just"/>
          <a:r>
            <a:rPr lang="es-EC" i="1" dirty="0" smtClean="0"/>
            <a:t>Reportes, Pruebas, Tareas, </a:t>
          </a:r>
          <a:r>
            <a:rPr lang="es-EC" b="1" i="1" dirty="0" smtClean="0">
              <a:solidFill>
                <a:schemeClr val="accent2"/>
              </a:solidFill>
            </a:rPr>
            <a:t>Grupos de Trabajo, Ayuda</a:t>
          </a:r>
          <a:endParaRPr lang="es-EC" i="1" dirty="0">
            <a:solidFill>
              <a:schemeClr val="accent2"/>
            </a:solidFill>
          </a:endParaRPr>
        </a:p>
      </dgm:t>
    </dgm:pt>
    <dgm:pt modelId="{B381E561-09A4-40C4-9E94-17F334C2D7B8}" type="parTrans" cxnId="{B23BBAF8-6E13-4B18-96CA-2477BA81EDB8}">
      <dgm:prSet/>
      <dgm:spPr/>
      <dgm:t>
        <a:bodyPr/>
        <a:lstStyle/>
        <a:p>
          <a:endParaRPr lang="es-EC"/>
        </a:p>
      </dgm:t>
    </dgm:pt>
    <dgm:pt modelId="{B02BDC73-4D9A-4DB0-918C-5F1421C9268D}" type="sibTrans" cxnId="{B23BBAF8-6E13-4B18-96CA-2477BA81EDB8}">
      <dgm:prSet/>
      <dgm:spPr/>
      <dgm:t>
        <a:bodyPr/>
        <a:lstStyle/>
        <a:p>
          <a:endParaRPr lang="es-EC"/>
        </a:p>
      </dgm:t>
    </dgm:pt>
    <dgm:pt modelId="{C353D940-0086-4BA7-9F37-0778530B7720}" type="pres">
      <dgm:prSet presAssocID="{D4C7BA9C-9597-4580-A16D-E4E373C52CC6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BCDD1D5-1FA6-42E1-ACE8-8EBCE107CFC4}" type="pres">
      <dgm:prSet presAssocID="{D4C7BA9C-9597-4580-A16D-E4E373C52CC6}" presName="Background" presStyleLbl="bgImgPlace1" presStyleIdx="0" presStyleCnt="1" custScaleY="145765"/>
      <dgm:spPr/>
    </dgm:pt>
    <dgm:pt modelId="{3F62C43D-5691-4A47-BD18-CFD4DAD823AB}" type="pres">
      <dgm:prSet presAssocID="{D4C7BA9C-9597-4580-A16D-E4E373C52CC6}" presName="ParentText1" presStyleLbl="revTx" presStyleIdx="0" presStyleCnt="2" custScaleY="146531" custLinFactNeighborY="180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81460F-25CD-4805-A589-0F29B25EAFFD}" type="pres">
      <dgm:prSet presAssocID="{D4C7BA9C-9597-4580-A16D-E4E373C52CC6}" presName="ParentText2" presStyleLbl="revTx" presStyleIdx="1" presStyleCnt="2" custScaleY="141382" custLinFactNeighborX="3850" custLinFactNeighborY="128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EB4D5D-556C-4C74-8A43-55ACF868DD5B}" type="pres">
      <dgm:prSet presAssocID="{D4C7BA9C-9597-4580-A16D-E4E373C52CC6}" presName="Plus" presStyleLbl="alignNode1" presStyleIdx="0" presStyleCnt="2"/>
      <dgm:spPr/>
    </dgm:pt>
    <dgm:pt modelId="{F25A09AA-BD5F-4EF2-A8A1-5DCDCDDCE481}" type="pres">
      <dgm:prSet presAssocID="{D4C7BA9C-9597-4580-A16D-E4E373C52CC6}" presName="Minus" presStyleLbl="alignNode1" presStyleIdx="1" presStyleCnt="2"/>
      <dgm:spPr/>
    </dgm:pt>
    <dgm:pt modelId="{6F32F92B-F73A-49FE-87B4-449136544E81}" type="pres">
      <dgm:prSet presAssocID="{D4C7BA9C-9597-4580-A16D-E4E373C52CC6}" presName="Divider" presStyleLbl="parChTrans1D1" presStyleIdx="0" presStyleCnt="1" custFlipHor="1" custScaleX="2000000" custScaleY="136112" custLinFactNeighborY="13476"/>
      <dgm:spPr/>
    </dgm:pt>
  </dgm:ptLst>
  <dgm:cxnLst>
    <dgm:cxn modelId="{DB1923A2-25C9-4840-9DBF-1933A8F3A841}" type="presOf" srcId="{11FAAB79-6BE5-4926-BF3C-D1348AEC6C7A}" destId="{3F62C43D-5691-4A47-BD18-CFD4DAD823AB}" srcOrd="0" destOrd="6" presId="urn:microsoft.com/office/officeart/2009/3/layout/PlusandMinus"/>
    <dgm:cxn modelId="{A097D0E6-14F8-4E95-8A9D-88EBDB83532B}" type="presOf" srcId="{7E99E43A-18EA-4C3B-87BD-6CB48F2CB27D}" destId="{A881460F-25CD-4805-A589-0F29B25EAFFD}" srcOrd="0" destOrd="1" presId="urn:microsoft.com/office/officeart/2009/3/layout/PlusandMinus"/>
    <dgm:cxn modelId="{FEC6CA95-9FAB-437B-91F7-40460D5B27A7}" type="presOf" srcId="{4EBA9B86-FD5B-492D-ACB5-6ABCB0CD530F}" destId="{3F62C43D-5691-4A47-BD18-CFD4DAD823AB}" srcOrd="0" destOrd="2" presId="urn:microsoft.com/office/officeart/2009/3/layout/PlusandMinus"/>
    <dgm:cxn modelId="{4A7A4B9A-3C4D-4DC1-864B-2788DF8BFBAF}" type="presOf" srcId="{8FF8E271-EDD0-4B1C-92C5-5C72DE85287B}" destId="{3F62C43D-5691-4A47-BD18-CFD4DAD823AB}" srcOrd="0" destOrd="8" presId="urn:microsoft.com/office/officeart/2009/3/layout/PlusandMinus"/>
    <dgm:cxn modelId="{0FDCB425-6036-4CCD-844F-569C19ECB7EB}" srcId="{87DF746C-6EE5-4B63-883A-654A9D034338}" destId="{35ED5473-AB6E-4CF6-BD8F-4279A9122B03}" srcOrd="3" destOrd="0" parTransId="{B2A84BB1-94EB-4900-97BE-1E63675F2730}" sibTransId="{48ABE107-0A16-420E-9E99-CBE3C2B19058}"/>
    <dgm:cxn modelId="{E8ED66F2-C02E-49FD-A8AB-186F5D6A6152}" srcId="{35ED5473-AB6E-4CF6-BD8F-4279A9122B03}" destId="{65AB0EC2-D535-4EDB-8089-B70C3B7E7E83}" srcOrd="0" destOrd="0" parTransId="{2F893B9B-7BBA-4E67-9D9B-23200F759BC2}" sibTransId="{ADCA43CF-94B9-47B5-9451-58C76EFF0179}"/>
    <dgm:cxn modelId="{754A9D6B-FCB8-42D4-B950-B799B25EE807}" type="presOf" srcId="{112ADE41-9AAF-490C-BF4E-C1A6B691F68B}" destId="{3F62C43D-5691-4A47-BD18-CFD4DAD823AB}" srcOrd="0" destOrd="5" presId="urn:microsoft.com/office/officeart/2009/3/layout/PlusandMinus"/>
    <dgm:cxn modelId="{B429CE97-6575-46E0-851B-C32D5CB9FD2B}" type="presOf" srcId="{65AB0EC2-D535-4EDB-8089-B70C3B7E7E83}" destId="{A881460F-25CD-4805-A589-0F29B25EAFFD}" srcOrd="0" destOrd="6" presId="urn:microsoft.com/office/officeart/2009/3/layout/PlusandMinus"/>
    <dgm:cxn modelId="{039667D0-470C-4AF9-8899-7296EA927B94}" srcId="{EA33D3F6-DC10-45C1-8119-03639C8A35CE}" destId="{AFE42870-699E-411F-939D-900ADBA9B7DE}" srcOrd="0" destOrd="0" parTransId="{32FE312A-78C3-453F-85DE-3B60F18B77DE}" sibTransId="{A1C77D46-5092-4C9D-BEC1-CC636B43E874}"/>
    <dgm:cxn modelId="{FC1D5EBE-3E74-485E-9199-BE9B763CE1BC}" type="presOf" srcId="{FE8642C7-44A1-4149-B36A-9FF511298039}" destId="{3F62C43D-5691-4A47-BD18-CFD4DAD823AB}" srcOrd="0" destOrd="3" presId="urn:microsoft.com/office/officeart/2009/3/layout/PlusandMinus"/>
    <dgm:cxn modelId="{D0AF4C9A-A5D1-4DC0-B2E9-6DCD8AE223CB}" type="presOf" srcId="{9C036853-AE19-45E5-99F7-62E0178EDC76}" destId="{3F62C43D-5691-4A47-BD18-CFD4DAD823AB}" srcOrd="0" destOrd="0" presId="urn:microsoft.com/office/officeart/2009/3/layout/PlusandMinus"/>
    <dgm:cxn modelId="{9682DFC2-011A-4860-819F-FAA934D312A3}" srcId="{D4C7BA9C-9597-4580-A16D-E4E373C52CC6}" destId="{87DF746C-6EE5-4B63-883A-654A9D034338}" srcOrd="1" destOrd="0" parTransId="{BA3602A9-C9CC-478D-9154-D44C897D9921}" sibTransId="{FC70DB57-9AAC-462E-A943-C881436E303E}"/>
    <dgm:cxn modelId="{28E886C5-BFB5-46A9-B737-03712F90DFA6}" type="presOf" srcId="{35ED5473-AB6E-4CF6-BD8F-4279A9122B03}" destId="{A881460F-25CD-4805-A589-0F29B25EAFFD}" srcOrd="0" destOrd="5" presId="urn:microsoft.com/office/officeart/2009/3/layout/PlusandMinus"/>
    <dgm:cxn modelId="{7D29298E-94D4-4CF5-8F28-6D7CF2FACC4C}" type="presOf" srcId="{EA33D3F6-DC10-45C1-8119-03639C8A35CE}" destId="{A881460F-25CD-4805-A589-0F29B25EAFFD}" srcOrd="0" destOrd="3" presId="urn:microsoft.com/office/officeart/2009/3/layout/PlusandMinus"/>
    <dgm:cxn modelId="{72B28F5B-730B-4142-949F-9BFC6EA2CCDF}" srcId="{FE8642C7-44A1-4149-B36A-9FF511298039}" destId="{AAE8D270-829D-4CED-B177-7E0E7E7DE9BA}" srcOrd="0" destOrd="0" parTransId="{483CD5E8-D4AF-4F07-AB2B-48D76E4685F3}" sibTransId="{640B94AF-F6EA-4A5C-8D19-70CCF1D96B8E}"/>
    <dgm:cxn modelId="{129545BE-2F4E-44C9-8FFF-9614E2A2DC28}" type="presOf" srcId="{DE796630-5CB5-46AD-8F6C-C19F61768A85}" destId="{A881460F-25CD-4805-A589-0F29B25EAFFD}" srcOrd="0" destOrd="2" presId="urn:microsoft.com/office/officeart/2009/3/layout/PlusandMinus"/>
    <dgm:cxn modelId="{C5F27973-1470-4361-BF95-6A3532D4B06A}" srcId="{9C036853-AE19-45E5-99F7-62E0178EDC76}" destId="{FE8642C7-44A1-4149-B36A-9FF511298039}" srcOrd="2" destOrd="0" parTransId="{710D6521-0EB6-4C5D-AB36-1C583F7E88D8}" sibTransId="{3861B05F-0DDB-4CF1-9141-2CBD60EAB045}"/>
    <dgm:cxn modelId="{26EF3A74-F3BB-4425-8EA6-A913E5391982}" srcId="{87DF746C-6EE5-4B63-883A-654A9D034338}" destId="{EA33D3F6-DC10-45C1-8119-03639C8A35CE}" srcOrd="2" destOrd="0" parTransId="{24BBFC7D-AD0D-4A30-A701-D15D52BFF709}" sibTransId="{3D3D3F30-30A9-42D7-9281-7EF0B5090091}"/>
    <dgm:cxn modelId="{45DD6AC5-ADD0-422F-AD1E-9BDCE87FCF9D}" type="presOf" srcId="{B551BE01-0A26-429A-9634-7B5FC387A156}" destId="{3F62C43D-5691-4A47-BD18-CFD4DAD823AB}" srcOrd="0" destOrd="1" presId="urn:microsoft.com/office/officeart/2009/3/layout/PlusandMinus"/>
    <dgm:cxn modelId="{92574AB0-4F87-46BA-BDCC-BCD00CE85874}" srcId="{87DF746C-6EE5-4B63-883A-654A9D034338}" destId="{DE796630-5CB5-46AD-8F6C-C19F61768A85}" srcOrd="1" destOrd="0" parTransId="{DABBF368-3B07-4B31-B805-C7F6284EB4FC}" sibTransId="{6C7D6E95-DC71-4FE7-A999-A716B5A0FA9E}"/>
    <dgm:cxn modelId="{7BF97F8F-BD9D-4DC5-8DB1-DABF685AC9C6}" srcId="{9C036853-AE19-45E5-99F7-62E0178EDC76}" destId="{4EBA9B86-FD5B-492D-ACB5-6ABCB0CD530F}" srcOrd="1" destOrd="0" parTransId="{8F515624-C8DE-4984-8EC8-7A5455176E58}" sibTransId="{71620EE4-3B4C-4048-9854-A141278C1AB6}"/>
    <dgm:cxn modelId="{37B61573-AD1F-46E6-B9A2-86F4EA670847}" type="presOf" srcId="{F2E31B52-70C2-4FF9-9C93-97F0C754D8B1}" destId="{3F62C43D-5691-4A47-BD18-CFD4DAD823AB}" srcOrd="0" destOrd="7" presId="urn:microsoft.com/office/officeart/2009/3/layout/PlusandMinus"/>
    <dgm:cxn modelId="{CEA8DD93-DD0C-4DAE-85A1-B63C029933BC}" type="presOf" srcId="{D4C7BA9C-9597-4580-A16D-E4E373C52CC6}" destId="{C353D940-0086-4BA7-9F37-0778530B7720}" srcOrd="0" destOrd="0" presId="urn:microsoft.com/office/officeart/2009/3/layout/PlusandMinus"/>
    <dgm:cxn modelId="{35CF21D6-139B-4ADF-9DD4-B8E7DA5E449B}" srcId="{9C036853-AE19-45E5-99F7-62E0178EDC76}" destId="{B551BE01-0A26-429A-9634-7B5FC387A156}" srcOrd="0" destOrd="0" parTransId="{77F3095A-A96B-47AB-876D-217664C6DB06}" sibTransId="{ACB93C44-43AA-4F8D-9913-02640A0A3BF8}"/>
    <dgm:cxn modelId="{0A752873-9ACD-41CD-9A82-F187F8A3D050}" srcId="{D4C7BA9C-9597-4580-A16D-E4E373C52CC6}" destId="{9C036853-AE19-45E5-99F7-62E0178EDC76}" srcOrd="0" destOrd="0" parTransId="{EC74B03C-B4BB-4EF6-91E3-D9CFEDAE520B}" sibTransId="{674B827D-40D3-405B-BD1D-D1CE08EE4C79}"/>
    <dgm:cxn modelId="{5C10E02B-28C8-45A0-854D-DCF067899A6E}" srcId="{9C036853-AE19-45E5-99F7-62E0178EDC76}" destId="{F2E31B52-70C2-4FF9-9C93-97F0C754D8B1}" srcOrd="4" destOrd="0" parTransId="{9EFF8CE4-92FF-4DA9-8F77-9ED4789CE3A6}" sibTransId="{523BF448-E548-4C13-ABCB-A39E0C0AC7C7}"/>
    <dgm:cxn modelId="{82BC895D-B668-40D7-A712-0479675CC6A9}" type="presOf" srcId="{AAE8D270-829D-4CED-B177-7E0E7E7DE9BA}" destId="{3F62C43D-5691-4A47-BD18-CFD4DAD823AB}" srcOrd="0" destOrd="4" presId="urn:microsoft.com/office/officeart/2009/3/layout/PlusandMinus"/>
    <dgm:cxn modelId="{6B43E0B6-A9B4-489E-B6DD-A7ACBB579BD2}" srcId="{87DF746C-6EE5-4B63-883A-654A9D034338}" destId="{B474D1D0-D548-4C89-8DA1-A8F8F04A9D16}" srcOrd="4" destOrd="0" parTransId="{3189432F-4D03-4267-BA34-910A3B5A078D}" sibTransId="{9D64917D-29AA-47DD-8E50-4936150A52E5}"/>
    <dgm:cxn modelId="{2FB89571-843E-4963-82AD-757CB2347440}" type="presOf" srcId="{A1DDEFC9-290A-4E24-8B9A-48455DA3DF62}" destId="{A881460F-25CD-4805-A589-0F29B25EAFFD}" srcOrd="0" destOrd="8" presId="urn:microsoft.com/office/officeart/2009/3/layout/PlusandMinus"/>
    <dgm:cxn modelId="{5627789E-7894-4A0D-A9E5-E17758F3B978}" type="presOf" srcId="{87DF746C-6EE5-4B63-883A-654A9D034338}" destId="{A881460F-25CD-4805-A589-0F29B25EAFFD}" srcOrd="0" destOrd="0" presId="urn:microsoft.com/office/officeart/2009/3/layout/PlusandMinus"/>
    <dgm:cxn modelId="{CF2B0743-56C4-4D60-BFBE-06C02B1B8CFD}" type="presOf" srcId="{AFE42870-699E-411F-939D-900ADBA9B7DE}" destId="{A881460F-25CD-4805-A589-0F29B25EAFFD}" srcOrd="0" destOrd="4" presId="urn:microsoft.com/office/officeart/2009/3/layout/PlusandMinus"/>
    <dgm:cxn modelId="{EB8A518D-FB41-489C-8A7E-832C07F38CC2}" type="presOf" srcId="{B474D1D0-D548-4C89-8DA1-A8F8F04A9D16}" destId="{A881460F-25CD-4805-A589-0F29B25EAFFD}" srcOrd="0" destOrd="7" presId="urn:microsoft.com/office/officeart/2009/3/layout/PlusandMinus"/>
    <dgm:cxn modelId="{B23BBAF8-6E13-4B18-96CA-2477BA81EDB8}" srcId="{F2E31B52-70C2-4FF9-9C93-97F0C754D8B1}" destId="{8FF8E271-EDD0-4B1C-92C5-5C72DE85287B}" srcOrd="0" destOrd="0" parTransId="{B381E561-09A4-40C4-9E94-17F334C2D7B8}" sibTransId="{B02BDC73-4D9A-4DB0-918C-5F1421C9268D}"/>
    <dgm:cxn modelId="{3F5CB42C-39AD-487A-BB8F-D9799E3D6EC9}" srcId="{B474D1D0-D548-4C89-8DA1-A8F8F04A9D16}" destId="{A1DDEFC9-290A-4E24-8B9A-48455DA3DF62}" srcOrd="0" destOrd="0" parTransId="{1094C6E8-C433-460C-BD69-F618A61CB7C7}" sibTransId="{166F0210-48E3-49AA-BC20-AE59EFE3628B}"/>
    <dgm:cxn modelId="{A880EA07-682D-4DF1-A640-9C59035EEAE7}" srcId="{112ADE41-9AAF-490C-BF4E-C1A6B691F68B}" destId="{11FAAB79-6BE5-4926-BF3C-D1348AEC6C7A}" srcOrd="0" destOrd="0" parTransId="{D1A4AD24-7C7E-41F9-896F-B170A98B77D9}" sibTransId="{CEBAEA6E-DCDD-46E6-A8A8-6EA82DA8DF99}"/>
    <dgm:cxn modelId="{8A675EAB-4D57-4545-AC69-8FDAEF9D44DB}" srcId="{9C036853-AE19-45E5-99F7-62E0178EDC76}" destId="{112ADE41-9AAF-490C-BF4E-C1A6B691F68B}" srcOrd="3" destOrd="0" parTransId="{C347DC03-8DDE-434F-9B50-E02551032F8D}" sibTransId="{8F1CAA0F-E0E5-49D9-95B7-0411009BDD5F}"/>
    <dgm:cxn modelId="{F753BC75-E452-42AA-9864-C81159C11C01}" srcId="{87DF746C-6EE5-4B63-883A-654A9D034338}" destId="{7E99E43A-18EA-4C3B-87BD-6CB48F2CB27D}" srcOrd="0" destOrd="0" parTransId="{B130C9AF-D647-41B5-8842-8927637F05F7}" sibTransId="{F43568E4-A2CF-457A-BC35-F5CFCC158F38}"/>
    <dgm:cxn modelId="{3E35C130-D8BB-43E6-B5B8-85638B8487E8}" type="presParOf" srcId="{C353D940-0086-4BA7-9F37-0778530B7720}" destId="{FBCDD1D5-1FA6-42E1-ACE8-8EBCE107CFC4}" srcOrd="0" destOrd="0" presId="urn:microsoft.com/office/officeart/2009/3/layout/PlusandMinus"/>
    <dgm:cxn modelId="{CB06387F-64DB-4811-8ADF-B2E87EC483E1}" type="presParOf" srcId="{C353D940-0086-4BA7-9F37-0778530B7720}" destId="{3F62C43D-5691-4A47-BD18-CFD4DAD823AB}" srcOrd="1" destOrd="0" presId="urn:microsoft.com/office/officeart/2009/3/layout/PlusandMinus"/>
    <dgm:cxn modelId="{81B4E701-E4B6-48A5-8E55-AD4951029EF4}" type="presParOf" srcId="{C353D940-0086-4BA7-9F37-0778530B7720}" destId="{A881460F-25CD-4805-A589-0F29B25EAFFD}" srcOrd="2" destOrd="0" presId="urn:microsoft.com/office/officeart/2009/3/layout/PlusandMinus"/>
    <dgm:cxn modelId="{B5FFA473-3171-4316-A8BC-E79CA55F44A2}" type="presParOf" srcId="{C353D940-0086-4BA7-9F37-0778530B7720}" destId="{85EB4D5D-556C-4C74-8A43-55ACF868DD5B}" srcOrd="3" destOrd="0" presId="urn:microsoft.com/office/officeart/2009/3/layout/PlusandMinus"/>
    <dgm:cxn modelId="{386F3E87-BB5C-4F6D-A88C-5F29B8B1157F}" type="presParOf" srcId="{C353D940-0086-4BA7-9F37-0778530B7720}" destId="{F25A09AA-BD5F-4EF2-A8A1-5DCDCDDCE481}" srcOrd="4" destOrd="0" presId="urn:microsoft.com/office/officeart/2009/3/layout/PlusandMinus"/>
    <dgm:cxn modelId="{4424D675-3A61-4CE4-B2B0-5F3D1BD1E071}" type="presParOf" srcId="{C353D940-0086-4BA7-9F37-0778530B7720}" destId="{6F32F92B-F73A-49FE-87B4-449136544E81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ECBCDF-FB7E-455B-92BB-83F1F9E1BB9C}" type="doc">
      <dgm:prSet loTypeId="urn:microsoft.com/office/officeart/2005/8/layout/process5" loCatId="process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es-EC"/>
        </a:p>
      </dgm:t>
    </dgm:pt>
    <dgm:pt modelId="{BB3F8A7E-59D1-4913-BB7B-AED9820F7423}">
      <dgm:prSet/>
      <dgm:spPr/>
      <dgm:t>
        <a:bodyPr/>
        <a:lstStyle/>
        <a:p>
          <a:pPr rtl="0"/>
          <a:r>
            <a:rPr lang="es-ES_tradnl" dirty="0" smtClean="0"/>
            <a:t>Resultados rápidos por trabajo colaborativo.</a:t>
          </a:r>
          <a:endParaRPr lang="es-EC" dirty="0"/>
        </a:p>
      </dgm:t>
    </dgm:pt>
    <dgm:pt modelId="{D155C0AF-3CFB-428B-A4B4-62BEAA4CC740}" type="parTrans" cxnId="{B48CFCCB-255A-4ED5-A708-B76066F403B3}">
      <dgm:prSet/>
      <dgm:spPr/>
      <dgm:t>
        <a:bodyPr/>
        <a:lstStyle/>
        <a:p>
          <a:endParaRPr lang="es-EC"/>
        </a:p>
      </dgm:t>
    </dgm:pt>
    <dgm:pt modelId="{491D12FD-151F-464D-AD97-7179E28AA495}" type="sibTrans" cxnId="{B48CFCCB-255A-4ED5-A708-B76066F403B3}">
      <dgm:prSet/>
      <dgm:spPr/>
      <dgm:t>
        <a:bodyPr/>
        <a:lstStyle/>
        <a:p>
          <a:endParaRPr lang="es-EC"/>
        </a:p>
      </dgm:t>
    </dgm:pt>
    <dgm:pt modelId="{547BE618-906A-47FF-A4CE-094DF33B71B1}">
      <dgm:prSet/>
      <dgm:spPr/>
      <dgm:t>
        <a:bodyPr/>
        <a:lstStyle/>
        <a:p>
          <a:pPr rtl="0"/>
          <a:r>
            <a:rPr lang="es-ES_tradnl" dirty="0" smtClean="0"/>
            <a:t>Adaptación continua.</a:t>
          </a:r>
          <a:endParaRPr lang="es-EC" dirty="0"/>
        </a:p>
      </dgm:t>
    </dgm:pt>
    <dgm:pt modelId="{0A5660E2-D0A2-4459-ACCC-45C964746B6C}" type="parTrans" cxnId="{AA27632B-0308-4976-8D1B-349073748F6D}">
      <dgm:prSet/>
      <dgm:spPr/>
      <dgm:t>
        <a:bodyPr/>
        <a:lstStyle/>
        <a:p>
          <a:endParaRPr lang="es-EC"/>
        </a:p>
      </dgm:t>
    </dgm:pt>
    <dgm:pt modelId="{514D0CC7-7A9A-4350-AA7F-780786BA9363}" type="sibTrans" cxnId="{AA27632B-0308-4976-8D1B-349073748F6D}">
      <dgm:prSet/>
      <dgm:spPr/>
      <dgm:t>
        <a:bodyPr/>
        <a:lstStyle/>
        <a:p>
          <a:endParaRPr lang="es-EC"/>
        </a:p>
      </dgm:t>
    </dgm:pt>
    <dgm:pt modelId="{B87961DB-0C21-45AA-B75F-B4F3DE28DFA9}">
      <dgm:prSet/>
      <dgm:spPr/>
      <dgm:t>
        <a:bodyPr/>
        <a:lstStyle/>
        <a:p>
          <a:pPr rtl="0"/>
          <a:r>
            <a:rPr lang="es-ES_tradnl" smtClean="0"/>
            <a:t>El ciclo de vida del software se lleva de forma simultánea.</a:t>
          </a:r>
          <a:endParaRPr lang="es-EC"/>
        </a:p>
      </dgm:t>
    </dgm:pt>
    <dgm:pt modelId="{46E6F070-F2D2-4302-B683-FE62F9E3C1ED}" type="parTrans" cxnId="{75AD40ED-7E60-4B6D-BC0A-A08DA17862BF}">
      <dgm:prSet/>
      <dgm:spPr/>
      <dgm:t>
        <a:bodyPr/>
        <a:lstStyle/>
        <a:p>
          <a:endParaRPr lang="es-EC"/>
        </a:p>
      </dgm:t>
    </dgm:pt>
    <dgm:pt modelId="{85BB36B3-AD7E-49D5-A458-64886DBCB775}" type="sibTrans" cxnId="{75AD40ED-7E60-4B6D-BC0A-A08DA17862BF}">
      <dgm:prSet/>
      <dgm:spPr/>
      <dgm:t>
        <a:bodyPr/>
        <a:lstStyle/>
        <a:p>
          <a:endParaRPr lang="es-EC"/>
        </a:p>
      </dgm:t>
    </dgm:pt>
    <dgm:pt modelId="{3839A3DA-76A0-4CCD-8668-390A8B8144CB}">
      <dgm:prSet/>
      <dgm:spPr/>
      <dgm:t>
        <a:bodyPr/>
        <a:lstStyle/>
        <a:p>
          <a:pPr rtl="0"/>
          <a:r>
            <a:rPr lang="es-ES_tradnl" dirty="0" smtClean="0"/>
            <a:t>Equipos pequeños.</a:t>
          </a:r>
          <a:endParaRPr lang="es-EC" dirty="0"/>
        </a:p>
      </dgm:t>
    </dgm:pt>
    <dgm:pt modelId="{3BD7D9CF-7A4D-41B5-A749-A91BF26250D0}" type="parTrans" cxnId="{B922746C-1FC3-44F5-8B21-1E572EC60D68}">
      <dgm:prSet/>
      <dgm:spPr/>
      <dgm:t>
        <a:bodyPr/>
        <a:lstStyle/>
        <a:p>
          <a:endParaRPr lang="es-EC"/>
        </a:p>
      </dgm:t>
    </dgm:pt>
    <dgm:pt modelId="{743F31CF-F114-4A2A-A3F8-C4BA9091DAAA}" type="sibTrans" cxnId="{B922746C-1FC3-44F5-8B21-1E572EC60D68}">
      <dgm:prSet/>
      <dgm:spPr/>
      <dgm:t>
        <a:bodyPr/>
        <a:lstStyle/>
        <a:p>
          <a:endParaRPr lang="es-EC"/>
        </a:p>
      </dgm:t>
    </dgm:pt>
    <dgm:pt modelId="{E051C25E-F47D-4240-8640-53026033EA78}">
      <dgm:prSet/>
      <dgm:spPr/>
      <dgm:t>
        <a:bodyPr/>
        <a:lstStyle/>
        <a:p>
          <a:pPr rtl="0"/>
          <a:r>
            <a:rPr lang="es-ES_tradnl" dirty="0" smtClean="0"/>
            <a:t>Simplicidad en gestión de proyectos.</a:t>
          </a:r>
          <a:endParaRPr lang="es-EC" dirty="0"/>
        </a:p>
      </dgm:t>
    </dgm:pt>
    <dgm:pt modelId="{15151504-2CD7-4EAF-8CB0-CB4E528CC4C2}" type="parTrans" cxnId="{0D73AAFE-0139-4098-BF81-6EE05CA9EB1E}">
      <dgm:prSet/>
      <dgm:spPr/>
      <dgm:t>
        <a:bodyPr/>
        <a:lstStyle/>
        <a:p>
          <a:endParaRPr lang="es-EC"/>
        </a:p>
      </dgm:t>
    </dgm:pt>
    <dgm:pt modelId="{12A4B875-8892-44C8-ADA1-372BCD52F751}" type="sibTrans" cxnId="{0D73AAFE-0139-4098-BF81-6EE05CA9EB1E}">
      <dgm:prSet/>
      <dgm:spPr/>
      <dgm:t>
        <a:bodyPr/>
        <a:lstStyle/>
        <a:p>
          <a:endParaRPr lang="es-EC"/>
        </a:p>
      </dgm:t>
    </dgm:pt>
    <dgm:pt modelId="{C1DAF4B3-DF75-4CEB-ABCB-1E03429A616B}" type="pres">
      <dgm:prSet presAssocID="{CBECBCDF-FB7E-455B-92BB-83F1F9E1BB9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522DBF3-3DD4-40F9-AE72-0A695DFD0CC4}" type="pres">
      <dgm:prSet presAssocID="{BB3F8A7E-59D1-4913-BB7B-AED9820F742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03819F-DB04-486B-8DB9-8970DBA6BC4E}" type="pres">
      <dgm:prSet presAssocID="{491D12FD-151F-464D-AD97-7179E28AA495}" presName="sibTrans" presStyleLbl="sibTrans2D1" presStyleIdx="0" presStyleCnt="4"/>
      <dgm:spPr/>
      <dgm:t>
        <a:bodyPr/>
        <a:lstStyle/>
        <a:p>
          <a:endParaRPr lang="es-EC"/>
        </a:p>
      </dgm:t>
    </dgm:pt>
    <dgm:pt modelId="{3453FA66-B134-43B8-A59E-A468D2936095}" type="pres">
      <dgm:prSet presAssocID="{491D12FD-151F-464D-AD97-7179E28AA495}" presName="connectorText" presStyleLbl="sibTrans2D1" presStyleIdx="0" presStyleCnt="4"/>
      <dgm:spPr/>
      <dgm:t>
        <a:bodyPr/>
        <a:lstStyle/>
        <a:p>
          <a:endParaRPr lang="es-EC"/>
        </a:p>
      </dgm:t>
    </dgm:pt>
    <dgm:pt modelId="{B3949EF3-05CD-41B2-B4EA-91852CAE2E6D}" type="pres">
      <dgm:prSet presAssocID="{547BE618-906A-47FF-A4CE-094DF33B71B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3C8F62-793C-42EF-A59A-8FBE48EFE64E}" type="pres">
      <dgm:prSet presAssocID="{514D0CC7-7A9A-4350-AA7F-780786BA9363}" presName="sibTrans" presStyleLbl="sibTrans2D1" presStyleIdx="1" presStyleCnt="4"/>
      <dgm:spPr/>
      <dgm:t>
        <a:bodyPr/>
        <a:lstStyle/>
        <a:p>
          <a:endParaRPr lang="es-EC"/>
        </a:p>
      </dgm:t>
    </dgm:pt>
    <dgm:pt modelId="{7FF7D43B-5140-4C30-92E5-30EBDA73C403}" type="pres">
      <dgm:prSet presAssocID="{514D0CC7-7A9A-4350-AA7F-780786BA9363}" presName="connectorText" presStyleLbl="sibTrans2D1" presStyleIdx="1" presStyleCnt="4"/>
      <dgm:spPr/>
      <dgm:t>
        <a:bodyPr/>
        <a:lstStyle/>
        <a:p>
          <a:endParaRPr lang="es-EC"/>
        </a:p>
      </dgm:t>
    </dgm:pt>
    <dgm:pt modelId="{F9F0D66B-D7EB-4829-8D62-1E56494CE23D}" type="pres">
      <dgm:prSet presAssocID="{B87961DB-0C21-45AA-B75F-B4F3DE28DFA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431D11-F0BA-4427-B99C-6CBCACC9FD29}" type="pres">
      <dgm:prSet presAssocID="{85BB36B3-AD7E-49D5-A458-64886DBCB775}" presName="sibTrans" presStyleLbl="sibTrans2D1" presStyleIdx="2" presStyleCnt="4"/>
      <dgm:spPr/>
      <dgm:t>
        <a:bodyPr/>
        <a:lstStyle/>
        <a:p>
          <a:endParaRPr lang="es-EC"/>
        </a:p>
      </dgm:t>
    </dgm:pt>
    <dgm:pt modelId="{F6AB5C0E-0400-46B5-8DB8-0839E99297AE}" type="pres">
      <dgm:prSet presAssocID="{85BB36B3-AD7E-49D5-A458-64886DBCB775}" presName="connectorText" presStyleLbl="sibTrans2D1" presStyleIdx="2" presStyleCnt="4"/>
      <dgm:spPr/>
      <dgm:t>
        <a:bodyPr/>
        <a:lstStyle/>
        <a:p>
          <a:endParaRPr lang="es-EC"/>
        </a:p>
      </dgm:t>
    </dgm:pt>
    <dgm:pt modelId="{18600A5F-C189-4191-8767-C76BCCE72664}" type="pres">
      <dgm:prSet presAssocID="{3839A3DA-76A0-4CCD-8668-390A8B8144C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B0DC64-E1A7-4033-B0BC-EE3884F92FE6}" type="pres">
      <dgm:prSet presAssocID="{743F31CF-F114-4A2A-A3F8-C4BA9091DAAA}" presName="sibTrans" presStyleLbl="sibTrans2D1" presStyleIdx="3" presStyleCnt="4"/>
      <dgm:spPr/>
      <dgm:t>
        <a:bodyPr/>
        <a:lstStyle/>
        <a:p>
          <a:endParaRPr lang="es-EC"/>
        </a:p>
      </dgm:t>
    </dgm:pt>
    <dgm:pt modelId="{16318714-4F56-4CF9-8DE8-8F5E3A4CA6A4}" type="pres">
      <dgm:prSet presAssocID="{743F31CF-F114-4A2A-A3F8-C4BA9091DAAA}" presName="connectorText" presStyleLbl="sibTrans2D1" presStyleIdx="3" presStyleCnt="4"/>
      <dgm:spPr/>
      <dgm:t>
        <a:bodyPr/>
        <a:lstStyle/>
        <a:p>
          <a:endParaRPr lang="es-EC"/>
        </a:p>
      </dgm:t>
    </dgm:pt>
    <dgm:pt modelId="{D6E103D2-6106-4623-AE22-081654237990}" type="pres">
      <dgm:prSet presAssocID="{E051C25E-F47D-4240-8640-53026033EA7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5AD40ED-7E60-4B6D-BC0A-A08DA17862BF}" srcId="{CBECBCDF-FB7E-455B-92BB-83F1F9E1BB9C}" destId="{B87961DB-0C21-45AA-B75F-B4F3DE28DFA9}" srcOrd="2" destOrd="0" parTransId="{46E6F070-F2D2-4302-B683-FE62F9E3C1ED}" sibTransId="{85BB36B3-AD7E-49D5-A458-64886DBCB775}"/>
    <dgm:cxn modelId="{E314D68E-D86B-49EE-AFC3-549A1E8CE73B}" type="presOf" srcId="{85BB36B3-AD7E-49D5-A458-64886DBCB775}" destId="{50431D11-F0BA-4427-B99C-6CBCACC9FD29}" srcOrd="0" destOrd="0" presId="urn:microsoft.com/office/officeart/2005/8/layout/process5"/>
    <dgm:cxn modelId="{B922746C-1FC3-44F5-8B21-1E572EC60D68}" srcId="{CBECBCDF-FB7E-455B-92BB-83F1F9E1BB9C}" destId="{3839A3DA-76A0-4CCD-8668-390A8B8144CB}" srcOrd="3" destOrd="0" parTransId="{3BD7D9CF-7A4D-41B5-A749-A91BF26250D0}" sibTransId="{743F31CF-F114-4A2A-A3F8-C4BA9091DAAA}"/>
    <dgm:cxn modelId="{C6D24292-AF67-4263-85F6-CA1AF88F834F}" type="presOf" srcId="{E051C25E-F47D-4240-8640-53026033EA78}" destId="{D6E103D2-6106-4623-AE22-081654237990}" srcOrd="0" destOrd="0" presId="urn:microsoft.com/office/officeart/2005/8/layout/process5"/>
    <dgm:cxn modelId="{B48CFCCB-255A-4ED5-A708-B76066F403B3}" srcId="{CBECBCDF-FB7E-455B-92BB-83F1F9E1BB9C}" destId="{BB3F8A7E-59D1-4913-BB7B-AED9820F7423}" srcOrd="0" destOrd="0" parTransId="{D155C0AF-3CFB-428B-A4B4-62BEAA4CC740}" sibTransId="{491D12FD-151F-464D-AD97-7179E28AA495}"/>
    <dgm:cxn modelId="{B2D98D2A-E121-4190-B711-6F8A475B5006}" type="presOf" srcId="{CBECBCDF-FB7E-455B-92BB-83F1F9E1BB9C}" destId="{C1DAF4B3-DF75-4CEB-ABCB-1E03429A616B}" srcOrd="0" destOrd="0" presId="urn:microsoft.com/office/officeart/2005/8/layout/process5"/>
    <dgm:cxn modelId="{61CCCA90-D7F7-4129-9C50-65F4C45AF0F5}" type="presOf" srcId="{BB3F8A7E-59D1-4913-BB7B-AED9820F7423}" destId="{7522DBF3-3DD4-40F9-AE72-0A695DFD0CC4}" srcOrd="0" destOrd="0" presId="urn:microsoft.com/office/officeart/2005/8/layout/process5"/>
    <dgm:cxn modelId="{0D73AAFE-0139-4098-BF81-6EE05CA9EB1E}" srcId="{CBECBCDF-FB7E-455B-92BB-83F1F9E1BB9C}" destId="{E051C25E-F47D-4240-8640-53026033EA78}" srcOrd="4" destOrd="0" parTransId="{15151504-2CD7-4EAF-8CB0-CB4E528CC4C2}" sibTransId="{12A4B875-8892-44C8-ADA1-372BCD52F751}"/>
    <dgm:cxn modelId="{D5BD7595-97C9-434B-BEE5-E85677CA9D20}" type="presOf" srcId="{743F31CF-F114-4A2A-A3F8-C4BA9091DAAA}" destId="{4FB0DC64-E1A7-4033-B0BC-EE3884F92FE6}" srcOrd="0" destOrd="0" presId="urn:microsoft.com/office/officeart/2005/8/layout/process5"/>
    <dgm:cxn modelId="{E07557B1-8164-4BCF-86E0-DCD91E860557}" type="presOf" srcId="{3839A3DA-76A0-4CCD-8668-390A8B8144CB}" destId="{18600A5F-C189-4191-8767-C76BCCE72664}" srcOrd="0" destOrd="0" presId="urn:microsoft.com/office/officeart/2005/8/layout/process5"/>
    <dgm:cxn modelId="{AA27632B-0308-4976-8D1B-349073748F6D}" srcId="{CBECBCDF-FB7E-455B-92BB-83F1F9E1BB9C}" destId="{547BE618-906A-47FF-A4CE-094DF33B71B1}" srcOrd="1" destOrd="0" parTransId="{0A5660E2-D0A2-4459-ACCC-45C964746B6C}" sibTransId="{514D0CC7-7A9A-4350-AA7F-780786BA9363}"/>
    <dgm:cxn modelId="{777F5973-8C7D-4F60-B76D-44D56C438E7B}" type="presOf" srcId="{85BB36B3-AD7E-49D5-A458-64886DBCB775}" destId="{F6AB5C0E-0400-46B5-8DB8-0839E99297AE}" srcOrd="1" destOrd="0" presId="urn:microsoft.com/office/officeart/2005/8/layout/process5"/>
    <dgm:cxn modelId="{5A738A13-A417-4EA2-9B65-9FCE44F32BCD}" type="presOf" srcId="{547BE618-906A-47FF-A4CE-094DF33B71B1}" destId="{B3949EF3-05CD-41B2-B4EA-91852CAE2E6D}" srcOrd="0" destOrd="0" presId="urn:microsoft.com/office/officeart/2005/8/layout/process5"/>
    <dgm:cxn modelId="{240D3C38-992D-4003-8DB0-2F78B35E5A2A}" type="presOf" srcId="{743F31CF-F114-4A2A-A3F8-C4BA9091DAAA}" destId="{16318714-4F56-4CF9-8DE8-8F5E3A4CA6A4}" srcOrd="1" destOrd="0" presId="urn:microsoft.com/office/officeart/2005/8/layout/process5"/>
    <dgm:cxn modelId="{7118D250-70FC-4AA3-9724-AE7E033AC933}" type="presOf" srcId="{B87961DB-0C21-45AA-B75F-B4F3DE28DFA9}" destId="{F9F0D66B-D7EB-4829-8D62-1E56494CE23D}" srcOrd="0" destOrd="0" presId="urn:microsoft.com/office/officeart/2005/8/layout/process5"/>
    <dgm:cxn modelId="{C4AFE0F3-4B0E-4270-8898-2EEFE7D4301C}" type="presOf" srcId="{514D0CC7-7A9A-4350-AA7F-780786BA9363}" destId="{E43C8F62-793C-42EF-A59A-8FBE48EFE64E}" srcOrd="0" destOrd="0" presId="urn:microsoft.com/office/officeart/2005/8/layout/process5"/>
    <dgm:cxn modelId="{695E3146-91FA-4BE6-9CC3-C2004D22D4B1}" type="presOf" srcId="{491D12FD-151F-464D-AD97-7179E28AA495}" destId="{9A03819F-DB04-486B-8DB9-8970DBA6BC4E}" srcOrd="0" destOrd="0" presId="urn:microsoft.com/office/officeart/2005/8/layout/process5"/>
    <dgm:cxn modelId="{618C1C9B-1B0D-4E7E-8457-BC63F9775E2E}" type="presOf" srcId="{491D12FD-151F-464D-AD97-7179E28AA495}" destId="{3453FA66-B134-43B8-A59E-A468D2936095}" srcOrd="1" destOrd="0" presId="urn:microsoft.com/office/officeart/2005/8/layout/process5"/>
    <dgm:cxn modelId="{716A945A-BEE4-41E3-9521-6387F62B3F76}" type="presOf" srcId="{514D0CC7-7A9A-4350-AA7F-780786BA9363}" destId="{7FF7D43B-5140-4C30-92E5-30EBDA73C403}" srcOrd="1" destOrd="0" presId="urn:microsoft.com/office/officeart/2005/8/layout/process5"/>
    <dgm:cxn modelId="{ADA79C29-A7B2-4184-986A-35C5206B179A}" type="presParOf" srcId="{C1DAF4B3-DF75-4CEB-ABCB-1E03429A616B}" destId="{7522DBF3-3DD4-40F9-AE72-0A695DFD0CC4}" srcOrd="0" destOrd="0" presId="urn:microsoft.com/office/officeart/2005/8/layout/process5"/>
    <dgm:cxn modelId="{CBFA6238-F947-4D01-ACB1-AE74114BB3D5}" type="presParOf" srcId="{C1DAF4B3-DF75-4CEB-ABCB-1E03429A616B}" destId="{9A03819F-DB04-486B-8DB9-8970DBA6BC4E}" srcOrd="1" destOrd="0" presId="urn:microsoft.com/office/officeart/2005/8/layout/process5"/>
    <dgm:cxn modelId="{8AEE74C8-FE80-4820-A1F2-C7D4C52833B1}" type="presParOf" srcId="{9A03819F-DB04-486B-8DB9-8970DBA6BC4E}" destId="{3453FA66-B134-43B8-A59E-A468D2936095}" srcOrd="0" destOrd="0" presId="urn:microsoft.com/office/officeart/2005/8/layout/process5"/>
    <dgm:cxn modelId="{3E6706B5-D246-4699-8AB5-55C409D0BC43}" type="presParOf" srcId="{C1DAF4B3-DF75-4CEB-ABCB-1E03429A616B}" destId="{B3949EF3-05CD-41B2-B4EA-91852CAE2E6D}" srcOrd="2" destOrd="0" presId="urn:microsoft.com/office/officeart/2005/8/layout/process5"/>
    <dgm:cxn modelId="{B5E1DCE8-8653-4AC1-BC62-CC65084E6CA5}" type="presParOf" srcId="{C1DAF4B3-DF75-4CEB-ABCB-1E03429A616B}" destId="{E43C8F62-793C-42EF-A59A-8FBE48EFE64E}" srcOrd="3" destOrd="0" presId="urn:microsoft.com/office/officeart/2005/8/layout/process5"/>
    <dgm:cxn modelId="{896F3873-B65B-4823-BB99-6EA9048C921F}" type="presParOf" srcId="{E43C8F62-793C-42EF-A59A-8FBE48EFE64E}" destId="{7FF7D43B-5140-4C30-92E5-30EBDA73C403}" srcOrd="0" destOrd="0" presId="urn:microsoft.com/office/officeart/2005/8/layout/process5"/>
    <dgm:cxn modelId="{C16F9D7D-0668-42AB-B592-BCA70E85C76B}" type="presParOf" srcId="{C1DAF4B3-DF75-4CEB-ABCB-1E03429A616B}" destId="{F9F0D66B-D7EB-4829-8D62-1E56494CE23D}" srcOrd="4" destOrd="0" presId="urn:microsoft.com/office/officeart/2005/8/layout/process5"/>
    <dgm:cxn modelId="{A33648EE-750F-4581-8999-90BA2DDB5A49}" type="presParOf" srcId="{C1DAF4B3-DF75-4CEB-ABCB-1E03429A616B}" destId="{50431D11-F0BA-4427-B99C-6CBCACC9FD29}" srcOrd="5" destOrd="0" presId="urn:microsoft.com/office/officeart/2005/8/layout/process5"/>
    <dgm:cxn modelId="{C1FEB342-A059-4BF0-A7B2-630F29903DBF}" type="presParOf" srcId="{50431D11-F0BA-4427-B99C-6CBCACC9FD29}" destId="{F6AB5C0E-0400-46B5-8DB8-0839E99297AE}" srcOrd="0" destOrd="0" presId="urn:microsoft.com/office/officeart/2005/8/layout/process5"/>
    <dgm:cxn modelId="{6A57F14C-1A63-40E4-93B9-B8177FB71BBA}" type="presParOf" srcId="{C1DAF4B3-DF75-4CEB-ABCB-1E03429A616B}" destId="{18600A5F-C189-4191-8767-C76BCCE72664}" srcOrd="6" destOrd="0" presId="urn:microsoft.com/office/officeart/2005/8/layout/process5"/>
    <dgm:cxn modelId="{E5F5ED1E-F78A-4AA6-BF13-E723BABD6C0D}" type="presParOf" srcId="{C1DAF4B3-DF75-4CEB-ABCB-1E03429A616B}" destId="{4FB0DC64-E1A7-4033-B0BC-EE3884F92FE6}" srcOrd="7" destOrd="0" presId="urn:microsoft.com/office/officeart/2005/8/layout/process5"/>
    <dgm:cxn modelId="{DA7FF318-4894-4455-9180-835F4661334F}" type="presParOf" srcId="{4FB0DC64-E1A7-4033-B0BC-EE3884F92FE6}" destId="{16318714-4F56-4CF9-8DE8-8F5E3A4CA6A4}" srcOrd="0" destOrd="0" presId="urn:microsoft.com/office/officeart/2005/8/layout/process5"/>
    <dgm:cxn modelId="{6AF1DB7A-8EBC-4DAA-84F5-3F4B0273D578}" type="presParOf" srcId="{C1DAF4B3-DF75-4CEB-ABCB-1E03429A616B}" destId="{D6E103D2-6106-4623-AE22-081654237990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114BF0-D7D5-4F4C-8986-5848F3132FB7}" type="doc">
      <dgm:prSet loTypeId="urn:microsoft.com/office/officeart/2005/8/layout/cycle8" loCatId="cycle" qsTypeId="urn:microsoft.com/office/officeart/2005/8/quickstyle/simple3" qsCatId="simple" csTypeId="urn:microsoft.com/office/officeart/2005/8/colors/colorful1#7" csCatId="colorful" phldr="1"/>
      <dgm:spPr/>
      <dgm:t>
        <a:bodyPr/>
        <a:lstStyle/>
        <a:p>
          <a:endParaRPr lang="es-EC"/>
        </a:p>
      </dgm:t>
    </dgm:pt>
    <dgm:pt modelId="{F5EC8711-C0F0-494E-A6C9-9121BC8FEEDF}">
      <dgm:prSet phldrT="[Texto]"/>
      <dgm:spPr/>
      <dgm:t>
        <a:bodyPr/>
        <a:lstStyle/>
        <a:p>
          <a:r>
            <a:rPr lang="es-EC" dirty="0" smtClean="0"/>
            <a:t>Planeación del Producto</a:t>
          </a:r>
          <a:endParaRPr lang="es-EC" dirty="0"/>
        </a:p>
      </dgm:t>
    </dgm:pt>
    <dgm:pt modelId="{7C5A4E4E-2C35-4376-8F46-021DC4688C67}" type="parTrans" cxnId="{E5691780-809F-4DDB-9502-4AEFD08C2B6B}">
      <dgm:prSet/>
      <dgm:spPr/>
      <dgm:t>
        <a:bodyPr/>
        <a:lstStyle/>
        <a:p>
          <a:endParaRPr lang="es-EC"/>
        </a:p>
      </dgm:t>
    </dgm:pt>
    <dgm:pt modelId="{04B2F0DB-83FB-4A64-9125-388B603BAF8B}" type="sibTrans" cxnId="{E5691780-809F-4DDB-9502-4AEFD08C2B6B}">
      <dgm:prSet/>
      <dgm:spPr/>
      <dgm:t>
        <a:bodyPr/>
        <a:lstStyle/>
        <a:p>
          <a:endParaRPr lang="es-EC"/>
        </a:p>
      </dgm:t>
    </dgm:pt>
    <dgm:pt modelId="{664680DB-5C40-4E48-BB76-AB6A620512B1}">
      <dgm:prSet phldrT="[Texto]"/>
      <dgm:spPr/>
      <dgm:t>
        <a:bodyPr/>
        <a:lstStyle/>
        <a:p>
          <a:r>
            <a:rPr lang="es-EC" dirty="0" smtClean="0"/>
            <a:t>Determinar actividades por sprint</a:t>
          </a:r>
          <a:endParaRPr lang="es-EC" dirty="0"/>
        </a:p>
      </dgm:t>
    </dgm:pt>
    <dgm:pt modelId="{8DC416F3-DE02-4294-AEDC-21E251551300}" type="parTrans" cxnId="{3BBD126E-DC11-4AAF-B483-208E74B9103E}">
      <dgm:prSet/>
      <dgm:spPr/>
      <dgm:t>
        <a:bodyPr/>
        <a:lstStyle/>
        <a:p>
          <a:endParaRPr lang="es-EC"/>
        </a:p>
      </dgm:t>
    </dgm:pt>
    <dgm:pt modelId="{694EC082-017C-4AC3-8020-9C2E9CBA0AE7}" type="sibTrans" cxnId="{3BBD126E-DC11-4AAF-B483-208E74B9103E}">
      <dgm:prSet/>
      <dgm:spPr/>
      <dgm:t>
        <a:bodyPr/>
        <a:lstStyle/>
        <a:p>
          <a:endParaRPr lang="es-EC"/>
        </a:p>
      </dgm:t>
    </dgm:pt>
    <dgm:pt modelId="{E4FE748A-A1AE-4D0F-AB20-AB1A71608C30}">
      <dgm:prSet phldrT="[Texto]"/>
      <dgm:spPr/>
      <dgm:t>
        <a:bodyPr/>
        <a:lstStyle/>
        <a:p>
          <a:r>
            <a:rPr lang="es-EC" dirty="0" smtClean="0"/>
            <a:t>Producto funcional para el cliente</a:t>
          </a:r>
          <a:endParaRPr lang="es-EC" dirty="0"/>
        </a:p>
      </dgm:t>
    </dgm:pt>
    <dgm:pt modelId="{48471FC9-A53B-49C4-B632-61DC4444269F}" type="parTrans" cxnId="{C8240CEE-2AED-4AA7-BC80-967F1EBB31F7}">
      <dgm:prSet/>
      <dgm:spPr/>
      <dgm:t>
        <a:bodyPr/>
        <a:lstStyle/>
        <a:p>
          <a:endParaRPr lang="es-EC"/>
        </a:p>
      </dgm:t>
    </dgm:pt>
    <dgm:pt modelId="{C69B8493-F9B9-4F88-B264-43FE82C7EA95}" type="sibTrans" cxnId="{C8240CEE-2AED-4AA7-BC80-967F1EBB31F7}">
      <dgm:prSet/>
      <dgm:spPr/>
      <dgm:t>
        <a:bodyPr/>
        <a:lstStyle/>
        <a:p>
          <a:endParaRPr lang="es-EC"/>
        </a:p>
      </dgm:t>
    </dgm:pt>
    <dgm:pt modelId="{12CAA0AD-14DA-4564-8123-FDA278B41ED8}">
      <dgm:prSet phldrT="[Texto]"/>
      <dgm:spPr/>
      <dgm:t>
        <a:bodyPr/>
        <a:lstStyle/>
        <a:p>
          <a:r>
            <a:rPr lang="es-EC" dirty="0" smtClean="0"/>
            <a:t>Retroalimentación para el equipo</a:t>
          </a:r>
          <a:endParaRPr lang="es-EC" dirty="0"/>
        </a:p>
      </dgm:t>
    </dgm:pt>
    <dgm:pt modelId="{2FC15F1D-F578-4B4A-8423-0C412FCC71D3}" type="parTrans" cxnId="{39AC6114-9301-4861-818E-0B38FEE6FE1D}">
      <dgm:prSet/>
      <dgm:spPr/>
      <dgm:t>
        <a:bodyPr/>
        <a:lstStyle/>
        <a:p>
          <a:endParaRPr lang="es-EC"/>
        </a:p>
      </dgm:t>
    </dgm:pt>
    <dgm:pt modelId="{D8A96589-3E74-4C8D-B76C-D63FDCE8C476}" type="sibTrans" cxnId="{39AC6114-9301-4861-818E-0B38FEE6FE1D}">
      <dgm:prSet/>
      <dgm:spPr/>
      <dgm:t>
        <a:bodyPr/>
        <a:lstStyle/>
        <a:p>
          <a:endParaRPr lang="es-EC"/>
        </a:p>
      </dgm:t>
    </dgm:pt>
    <dgm:pt modelId="{780BF405-3ED8-45BF-970E-2E96AC4D52E0}" type="pres">
      <dgm:prSet presAssocID="{BE114BF0-D7D5-4F4C-8986-5848F3132FB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C74D559-CE76-46CB-B542-315C6CB9E62F}" type="pres">
      <dgm:prSet presAssocID="{BE114BF0-D7D5-4F4C-8986-5848F3132FB7}" presName="wedge1" presStyleLbl="node1" presStyleIdx="0" presStyleCnt="4"/>
      <dgm:spPr/>
      <dgm:t>
        <a:bodyPr/>
        <a:lstStyle/>
        <a:p>
          <a:endParaRPr lang="es-EC"/>
        </a:p>
      </dgm:t>
    </dgm:pt>
    <dgm:pt modelId="{955C7F49-E490-4FE7-B61C-0620FDA88FA4}" type="pres">
      <dgm:prSet presAssocID="{BE114BF0-D7D5-4F4C-8986-5848F3132FB7}" presName="dummy1a" presStyleCnt="0"/>
      <dgm:spPr/>
      <dgm:t>
        <a:bodyPr/>
        <a:lstStyle/>
        <a:p>
          <a:endParaRPr lang="es-EC"/>
        </a:p>
      </dgm:t>
    </dgm:pt>
    <dgm:pt modelId="{50CD1753-D989-457B-A4B9-65225667AE64}" type="pres">
      <dgm:prSet presAssocID="{BE114BF0-D7D5-4F4C-8986-5848F3132FB7}" presName="dummy1b" presStyleCnt="0"/>
      <dgm:spPr/>
      <dgm:t>
        <a:bodyPr/>
        <a:lstStyle/>
        <a:p>
          <a:endParaRPr lang="es-EC"/>
        </a:p>
      </dgm:t>
    </dgm:pt>
    <dgm:pt modelId="{3AA6AB2C-939C-4131-A5D8-94910BACCB1E}" type="pres">
      <dgm:prSet presAssocID="{BE114BF0-D7D5-4F4C-8986-5848F3132FB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4BDFEA-A917-4B7B-BBB1-6AB17E7AF470}" type="pres">
      <dgm:prSet presAssocID="{BE114BF0-D7D5-4F4C-8986-5848F3132FB7}" presName="wedge2" presStyleLbl="node1" presStyleIdx="1" presStyleCnt="4"/>
      <dgm:spPr/>
      <dgm:t>
        <a:bodyPr/>
        <a:lstStyle/>
        <a:p>
          <a:endParaRPr lang="es-EC"/>
        </a:p>
      </dgm:t>
    </dgm:pt>
    <dgm:pt modelId="{A091F6A8-3B65-4541-B49F-5D5AAE291AB9}" type="pres">
      <dgm:prSet presAssocID="{BE114BF0-D7D5-4F4C-8986-5848F3132FB7}" presName="dummy2a" presStyleCnt="0"/>
      <dgm:spPr/>
      <dgm:t>
        <a:bodyPr/>
        <a:lstStyle/>
        <a:p>
          <a:endParaRPr lang="es-EC"/>
        </a:p>
      </dgm:t>
    </dgm:pt>
    <dgm:pt modelId="{B45109C2-0F88-44C5-84C6-DA08314A7835}" type="pres">
      <dgm:prSet presAssocID="{BE114BF0-D7D5-4F4C-8986-5848F3132FB7}" presName="dummy2b" presStyleCnt="0"/>
      <dgm:spPr/>
      <dgm:t>
        <a:bodyPr/>
        <a:lstStyle/>
        <a:p>
          <a:endParaRPr lang="es-EC"/>
        </a:p>
      </dgm:t>
    </dgm:pt>
    <dgm:pt modelId="{B9EDF91F-D96D-428D-B270-C38BC5E89276}" type="pres">
      <dgm:prSet presAssocID="{BE114BF0-D7D5-4F4C-8986-5848F3132FB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6FEDD1-B0B9-473B-9CCA-613E6B30E49A}" type="pres">
      <dgm:prSet presAssocID="{BE114BF0-D7D5-4F4C-8986-5848F3132FB7}" presName="wedge3" presStyleLbl="node1" presStyleIdx="2" presStyleCnt="4"/>
      <dgm:spPr/>
      <dgm:t>
        <a:bodyPr/>
        <a:lstStyle/>
        <a:p>
          <a:endParaRPr lang="es-EC"/>
        </a:p>
      </dgm:t>
    </dgm:pt>
    <dgm:pt modelId="{FB9F4E67-7598-4A50-9220-9145B6730C3B}" type="pres">
      <dgm:prSet presAssocID="{BE114BF0-D7D5-4F4C-8986-5848F3132FB7}" presName="dummy3a" presStyleCnt="0"/>
      <dgm:spPr/>
      <dgm:t>
        <a:bodyPr/>
        <a:lstStyle/>
        <a:p>
          <a:endParaRPr lang="es-EC"/>
        </a:p>
      </dgm:t>
    </dgm:pt>
    <dgm:pt modelId="{CC712076-63AD-4577-B8BA-AE7E61F81C37}" type="pres">
      <dgm:prSet presAssocID="{BE114BF0-D7D5-4F4C-8986-5848F3132FB7}" presName="dummy3b" presStyleCnt="0"/>
      <dgm:spPr/>
      <dgm:t>
        <a:bodyPr/>
        <a:lstStyle/>
        <a:p>
          <a:endParaRPr lang="es-EC"/>
        </a:p>
      </dgm:t>
    </dgm:pt>
    <dgm:pt modelId="{BC6754EE-3EC0-4020-8150-EBDC9491C11E}" type="pres">
      <dgm:prSet presAssocID="{BE114BF0-D7D5-4F4C-8986-5848F3132FB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3CAB10-D879-4DBB-8B80-FE1F7C00049D}" type="pres">
      <dgm:prSet presAssocID="{BE114BF0-D7D5-4F4C-8986-5848F3132FB7}" presName="wedge4" presStyleLbl="node1" presStyleIdx="3" presStyleCnt="4"/>
      <dgm:spPr/>
      <dgm:t>
        <a:bodyPr/>
        <a:lstStyle/>
        <a:p>
          <a:endParaRPr lang="es-EC"/>
        </a:p>
      </dgm:t>
    </dgm:pt>
    <dgm:pt modelId="{17E8A520-B073-402E-BFF5-3047C14D66CF}" type="pres">
      <dgm:prSet presAssocID="{BE114BF0-D7D5-4F4C-8986-5848F3132FB7}" presName="dummy4a" presStyleCnt="0"/>
      <dgm:spPr/>
      <dgm:t>
        <a:bodyPr/>
        <a:lstStyle/>
        <a:p>
          <a:endParaRPr lang="es-EC"/>
        </a:p>
      </dgm:t>
    </dgm:pt>
    <dgm:pt modelId="{F1CC31E4-2CFB-4E8D-A65F-97694CADF989}" type="pres">
      <dgm:prSet presAssocID="{BE114BF0-D7D5-4F4C-8986-5848F3132FB7}" presName="dummy4b" presStyleCnt="0"/>
      <dgm:spPr/>
      <dgm:t>
        <a:bodyPr/>
        <a:lstStyle/>
        <a:p>
          <a:endParaRPr lang="es-EC"/>
        </a:p>
      </dgm:t>
    </dgm:pt>
    <dgm:pt modelId="{081E0575-8B87-477C-9073-7239B58E3ADA}" type="pres">
      <dgm:prSet presAssocID="{BE114BF0-D7D5-4F4C-8986-5848F3132FB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C51655-1313-4F53-A3CF-CD7F5F07C8D1}" type="pres">
      <dgm:prSet presAssocID="{04B2F0DB-83FB-4A64-9125-388B603BAF8B}" presName="arrowWedge1" presStyleLbl="fgSibTrans2D1" presStyleIdx="0" presStyleCnt="4"/>
      <dgm:spPr/>
      <dgm:t>
        <a:bodyPr/>
        <a:lstStyle/>
        <a:p>
          <a:endParaRPr lang="es-EC"/>
        </a:p>
      </dgm:t>
    </dgm:pt>
    <dgm:pt modelId="{FED3DBCF-51EE-4984-A4FF-2E51205E398D}" type="pres">
      <dgm:prSet presAssocID="{694EC082-017C-4AC3-8020-9C2E9CBA0AE7}" presName="arrowWedge2" presStyleLbl="fgSibTrans2D1" presStyleIdx="1" presStyleCnt="4"/>
      <dgm:spPr/>
      <dgm:t>
        <a:bodyPr/>
        <a:lstStyle/>
        <a:p>
          <a:endParaRPr lang="es-EC"/>
        </a:p>
      </dgm:t>
    </dgm:pt>
    <dgm:pt modelId="{F6CE6924-5637-4B42-881A-1C68DE59B1DB}" type="pres">
      <dgm:prSet presAssocID="{C69B8493-F9B9-4F88-B264-43FE82C7EA95}" presName="arrowWedge3" presStyleLbl="fgSibTrans2D1" presStyleIdx="2" presStyleCnt="4"/>
      <dgm:spPr/>
      <dgm:t>
        <a:bodyPr/>
        <a:lstStyle/>
        <a:p>
          <a:endParaRPr lang="es-EC"/>
        </a:p>
      </dgm:t>
    </dgm:pt>
    <dgm:pt modelId="{49644A6F-C71E-48AC-AE94-417F04BB27ED}" type="pres">
      <dgm:prSet presAssocID="{D8A96589-3E74-4C8D-B76C-D63FDCE8C476}" presName="arrowWedge4" presStyleLbl="fgSibTrans2D1" presStyleIdx="3" presStyleCnt="4"/>
      <dgm:spPr/>
      <dgm:t>
        <a:bodyPr/>
        <a:lstStyle/>
        <a:p>
          <a:endParaRPr lang="es-EC"/>
        </a:p>
      </dgm:t>
    </dgm:pt>
  </dgm:ptLst>
  <dgm:cxnLst>
    <dgm:cxn modelId="{D8647722-1169-4009-97A1-459882F63E54}" type="presOf" srcId="{E4FE748A-A1AE-4D0F-AB20-AB1A71608C30}" destId="{BC6754EE-3EC0-4020-8150-EBDC9491C11E}" srcOrd="1" destOrd="0" presId="urn:microsoft.com/office/officeart/2005/8/layout/cycle8"/>
    <dgm:cxn modelId="{3BBD126E-DC11-4AAF-B483-208E74B9103E}" srcId="{BE114BF0-D7D5-4F4C-8986-5848F3132FB7}" destId="{664680DB-5C40-4E48-BB76-AB6A620512B1}" srcOrd="1" destOrd="0" parTransId="{8DC416F3-DE02-4294-AEDC-21E251551300}" sibTransId="{694EC082-017C-4AC3-8020-9C2E9CBA0AE7}"/>
    <dgm:cxn modelId="{4D6D18B5-D041-441A-9E10-D6B0D8D2529C}" type="presOf" srcId="{BE114BF0-D7D5-4F4C-8986-5848F3132FB7}" destId="{780BF405-3ED8-45BF-970E-2E96AC4D52E0}" srcOrd="0" destOrd="0" presId="urn:microsoft.com/office/officeart/2005/8/layout/cycle8"/>
    <dgm:cxn modelId="{E715A688-7F92-4D6D-8905-B8685F7B13FA}" type="presOf" srcId="{664680DB-5C40-4E48-BB76-AB6A620512B1}" destId="{B9EDF91F-D96D-428D-B270-C38BC5E89276}" srcOrd="1" destOrd="0" presId="urn:microsoft.com/office/officeart/2005/8/layout/cycle8"/>
    <dgm:cxn modelId="{E5691780-809F-4DDB-9502-4AEFD08C2B6B}" srcId="{BE114BF0-D7D5-4F4C-8986-5848F3132FB7}" destId="{F5EC8711-C0F0-494E-A6C9-9121BC8FEEDF}" srcOrd="0" destOrd="0" parTransId="{7C5A4E4E-2C35-4376-8F46-021DC4688C67}" sibTransId="{04B2F0DB-83FB-4A64-9125-388B603BAF8B}"/>
    <dgm:cxn modelId="{CD7339F7-2DD0-4E40-AC05-53B4F1F4EB7F}" type="presOf" srcId="{664680DB-5C40-4E48-BB76-AB6A620512B1}" destId="{0E4BDFEA-A917-4B7B-BBB1-6AB17E7AF470}" srcOrd="0" destOrd="0" presId="urn:microsoft.com/office/officeart/2005/8/layout/cycle8"/>
    <dgm:cxn modelId="{616F2122-7AAA-4E75-8BC6-DC2CE3108AC6}" type="presOf" srcId="{E4FE748A-A1AE-4D0F-AB20-AB1A71608C30}" destId="{AC6FEDD1-B0B9-473B-9CCA-613E6B30E49A}" srcOrd="0" destOrd="0" presId="urn:microsoft.com/office/officeart/2005/8/layout/cycle8"/>
    <dgm:cxn modelId="{532B9883-80D6-4118-83CF-224B584D9A31}" type="presOf" srcId="{12CAA0AD-14DA-4564-8123-FDA278B41ED8}" destId="{F93CAB10-D879-4DBB-8B80-FE1F7C00049D}" srcOrd="0" destOrd="0" presId="urn:microsoft.com/office/officeart/2005/8/layout/cycle8"/>
    <dgm:cxn modelId="{C8240CEE-2AED-4AA7-BC80-967F1EBB31F7}" srcId="{BE114BF0-D7D5-4F4C-8986-5848F3132FB7}" destId="{E4FE748A-A1AE-4D0F-AB20-AB1A71608C30}" srcOrd="2" destOrd="0" parTransId="{48471FC9-A53B-49C4-B632-61DC4444269F}" sibTransId="{C69B8493-F9B9-4F88-B264-43FE82C7EA95}"/>
    <dgm:cxn modelId="{7D9F5322-9B5E-463A-859D-EC548D2C0C75}" type="presOf" srcId="{F5EC8711-C0F0-494E-A6C9-9121BC8FEEDF}" destId="{4C74D559-CE76-46CB-B542-315C6CB9E62F}" srcOrd="0" destOrd="0" presId="urn:microsoft.com/office/officeart/2005/8/layout/cycle8"/>
    <dgm:cxn modelId="{99E4B401-3EA8-4DF9-B375-5F4C5F728975}" type="presOf" srcId="{12CAA0AD-14DA-4564-8123-FDA278B41ED8}" destId="{081E0575-8B87-477C-9073-7239B58E3ADA}" srcOrd="1" destOrd="0" presId="urn:microsoft.com/office/officeart/2005/8/layout/cycle8"/>
    <dgm:cxn modelId="{39AC6114-9301-4861-818E-0B38FEE6FE1D}" srcId="{BE114BF0-D7D5-4F4C-8986-5848F3132FB7}" destId="{12CAA0AD-14DA-4564-8123-FDA278B41ED8}" srcOrd="3" destOrd="0" parTransId="{2FC15F1D-F578-4B4A-8423-0C412FCC71D3}" sibTransId="{D8A96589-3E74-4C8D-B76C-D63FDCE8C476}"/>
    <dgm:cxn modelId="{2D231D28-F324-470D-B382-F5605181347D}" type="presOf" srcId="{F5EC8711-C0F0-494E-A6C9-9121BC8FEEDF}" destId="{3AA6AB2C-939C-4131-A5D8-94910BACCB1E}" srcOrd="1" destOrd="0" presId="urn:microsoft.com/office/officeart/2005/8/layout/cycle8"/>
    <dgm:cxn modelId="{B4231FB7-DAC8-4A57-A270-AE3BAC929F57}" type="presParOf" srcId="{780BF405-3ED8-45BF-970E-2E96AC4D52E0}" destId="{4C74D559-CE76-46CB-B542-315C6CB9E62F}" srcOrd="0" destOrd="0" presId="urn:microsoft.com/office/officeart/2005/8/layout/cycle8"/>
    <dgm:cxn modelId="{3750F40C-86EE-4A62-9325-8897805C8157}" type="presParOf" srcId="{780BF405-3ED8-45BF-970E-2E96AC4D52E0}" destId="{955C7F49-E490-4FE7-B61C-0620FDA88FA4}" srcOrd="1" destOrd="0" presId="urn:microsoft.com/office/officeart/2005/8/layout/cycle8"/>
    <dgm:cxn modelId="{651A955A-07CB-4605-9979-133F7942661C}" type="presParOf" srcId="{780BF405-3ED8-45BF-970E-2E96AC4D52E0}" destId="{50CD1753-D989-457B-A4B9-65225667AE64}" srcOrd="2" destOrd="0" presId="urn:microsoft.com/office/officeart/2005/8/layout/cycle8"/>
    <dgm:cxn modelId="{E2897BA9-10B1-4465-B089-18A75F19AD1F}" type="presParOf" srcId="{780BF405-3ED8-45BF-970E-2E96AC4D52E0}" destId="{3AA6AB2C-939C-4131-A5D8-94910BACCB1E}" srcOrd="3" destOrd="0" presId="urn:microsoft.com/office/officeart/2005/8/layout/cycle8"/>
    <dgm:cxn modelId="{4FE9158B-5B12-4068-BEB4-A429E4C4926D}" type="presParOf" srcId="{780BF405-3ED8-45BF-970E-2E96AC4D52E0}" destId="{0E4BDFEA-A917-4B7B-BBB1-6AB17E7AF470}" srcOrd="4" destOrd="0" presId="urn:microsoft.com/office/officeart/2005/8/layout/cycle8"/>
    <dgm:cxn modelId="{C8A110D7-4D7B-4D5C-BC30-2832D02FF5A7}" type="presParOf" srcId="{780BF405-3ED8-45BF-970E-2E96AC4D52E0}" destId="{A091F6A8-3B65-4541-B49F-5D5AAE291AB9}" srcOrd="5" destOrd="0" presId="urn:microsoft.com/office/officeart/2005/8/layout/cycle8"/>
    <dgm:cxn modelId="{F299DB53-9FF9-4ADB-A07D-714E25D0EE21}" type="presParOf" srcId="{780BF405-3ED8-45BF-970E-2E96AC4D52E0}" destId="{B45109C2-0F88-44C5-84C6-DA08314A7835}" srcOrd="6" destOrd="0" presId="urn:microsoft.com/office/officeart/2005/8/layout/cycle8"/>
    <dgm:cxn modelId="{83CA43C0-E368-47F9-9DD5-F3567676D0FB}" type="presParOf" srcId="{780BF405-3ED8-45BF-970E-2E96AC4D52E0}" destId="{B9EDF91F-D96D-428D-B270-C38BC5E89276}" srcOrd="7" destOrd="0" presId="urn:microsoft.com/office/officeart/2005/8/layout/cycle8"/>
    <dgm:cxn modelId="{8877F216-57E7-4A47-BCBE-672902CA8FAC}" type="presParOf" srcId="{780BF405-3ED8-45BF-970E-2E96AC4D52E0}" destId="{AC6FEDD1-B0B9-473B-9CCA-613E6B30E49A}" srcOrd="8" destOrd="0" presId="urn:microsoft.com/office/officeart/2005/8/layout/cycle8"/>
    <dgm:cxn modelId="{A1EB96B9-180A-46BE-BF0F-2D39B94DEA19}" type="presParOf" srcId="{780BF405-3ED8-45BF-970E-2E96AC4D52E0}" destId="{FB9F4E67-7598-4A50-9220-9145B6730C3B}" srcOrd="9" destOrd="0" presId="urn:microsoft.com/office/officeart/2005/8/layout/cycle8"/>
    <dgm:cxn modelId="{8CAA161F-4CEF-4DC7-8B45-AD662596D911}" type="presParOf" srcId="{780BF405-3ED8-45BF-970E-2E96AC4D52E0}" destId="{CC712076-63AD-4577-B8BA-AE7E61F81C37}" srcOrd="10" destOrd="0" presId="urn:microsoft.com/office/officeart/2005/8/layout/cycle8"/>
    <dgm:cxn modelId="{8782E46A-025E-4109-AB1F-E0242761A1B0}" type="presParOf" srcId="{780BF405-3ED8-45BF-970E-2E96AC4D52E0}" destId="{BC6754EE-3EC0-4020-8150-EBDC9491C11E}" srcOrd="11" destOrd="0" presId="urn:microsoft.com/office/officeart/2005/8/layout/cycle8"/>
    <dgm:cxn modelId="{27200A9B-F673-4808-A160-F3AACCE0FE09}" type="presParOf" srcId="{780BF405-3ED8-45BF-970E-2E96AC4D52E0}" destId="{F93CAB10-D879-4DBB-8B80-FE1F7C00049D}" srcOrd="12" destOrd="0" presId="urn:microsoft.com/office/officeart/2005/8/layout/cycle8"/>
    <dgm:cxn modelId="{D030661F-6EED-4D2B-B8B1-7663094DDC8D}" type="presParOf" srcId="{780BF405-3ED8-45BF-970E-2E96AC4D52E0}" destId="{17E8A520-B073-402E-BFF5-3047C14D66CF}" srcOrd="13" destOrd="0" presId="urn:microsoft.com/office/officeart/2005/8/layout/cycle8"/>
    <dgm:cxn modelId="{A232E1B3-2C4E-4459-AE13-65BFC9E42D72}" type="presParOf" srcId="{780BF405-3ED8-45BF-970E-2E96AC4D52E0}" destId="{F1CC31E4-2CFB-4E8D-A65F-97694CADF989}" srcOrd="14" destOrd="0" presId="urn:microsoft.com/office/officeart/2005/8/layout/cycle8"/>
    <dgm:cxn modelId="{823DEA25-653F-43B6-AD8F-387CF743E69B}" type="presParOf" srcId="{780BF405-3ED8-45BF-970E-2E96AC4D52E0}" destId="{081E0575-8B87-477C-9073-7239B58E3ADA}" srcOrd="15" destOrd="0" presId="urn:microsoft.com/office/officeart/2005/8/layout/cycle8"/>
    <dgm:cxn modelId="{85AE576D-FECA-40DB-AB8F-C7EB40F4EF8A}" type="presParOf" srcId="{780BF405-3ED8-45BF-970E-2E96AC4D52E0}" destId="{B3C51655-1313-4F53-A3CF-CD7F5F07C8D1}" srcOrd="16" destOrd="0" presId="urn:microsoft.com/office/officeart/2005/8/layout/cycle8"/>
    <dgm:cxn modelId="{E7182C95-1D21-4081-9F19-0B2416389095}" type="presParOf" srcId="{780BF405-3ED8-45BF-970E-2E96AC4D52E0}" destId="{FED3DBCF-51EE-4984-A4FF-2E51205E398D}" srcOrd="17" destOrd="0" presId="urn:microsoft.com/office/officeart/2005/8/layout/cycle8"/>
    <dgm:cxn modelId="{AFDB0E00-B89A-41EB-8FC1-3151EA306829}" type="presParOf" srcId="{780BF405-3ED8-45BF-970E-2E96AC4D52E0}" destId="{F6CE6924-5637-4B42-881A-1C68DE59B1DB}" srcOrd="18" destOrd="0" presId="urn:microsoft.com/office/officeart/2005/8/layout/cycle8"/>
    <dgm:cxn modelId="{4D7D8EAB-7A5B-41CB-B8E2-40A80D22FA15}" type="presParOf" srcId="{780BF405-3ED8-45BF-970E-2E96AC4D52E0}" destId="{49644A6F-C71E-48AC-AE94-417F04BB27ED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2BC609B-A467-4D68-8572-9B8638020010}" type="doc">
      <dgm:prSet loTypeId="urn:microsoft.com/office/officeart/2005/8/layout/vProcess5" loCatId="process" qsTypeId="urn:microsoft.com/office/officeart/2005/8/quickstyle/simple4" qsCatId="simple" csTypeId="urn:microsoft.com/office/officeart/2005/8/colors/colorful1#8" csCatId="colorful" phldr="1"/>
      <dgm:spPr/>
      <dgm:t>
        <a:bodyPr/>
        <a:lstStyle/>
        <a:p>
          <a:endParaRPr lang="es-EC"/>
        </a:p>
      </dgm:t>
    </dgm:pt>
    <dgm:pt modelId="{936D8CA4-B58B-4923-A008-B68599C806F2}">
      <dgm:prSet phldrT="[Texto]"/>
      <dgm:spPr/>
      <dgm:t>
        <a:bodyPr/>
        <a:lstStyle/>
        <a:p>
          <a:r>
            <a:rPr lang="es-EC" b="1" dirty="0" smtClean="0">
              <a:latin typeface="Calibri" pitchFamily="34" charset="0"/>
              <a:ea typeface="Verdana" pitchFamily="34" charset="0"/>
              <a:cs typeface="Calibri" pitchFamily="34" charset="0"/>
            </a:rPr>
            <a:t>PRESENCIA</a:t>
          </a:r>
          <a:endParaRPr lang="es-EC" dirty="0"/>
        </a:p>
      </dgm:t>
    </dgm:pt>
    <dgm:pt modelId="{6377637B-594C-4331-B7DF-EC063131C0FE}" type="parTrans" cxnId="{4863DCA9-664A-485F-B9C4-66628A06525B}">
      <dgm:prSet/>
      <dgm:spPr/>
      <dgm:t>
        <a:bodyPr/>
        <a:lstStyle/>
        <a:p>
          <a:endParaRPr lang="es-EC"/>
        </a:p>
      </dgm:t>
    </dgm:pt>
    <dgm:pt modelId="{B5B87EAC-8C43-4C06-BCB0-9253395C2AA5}" type="sibTrans" cxnId="{4863DCA9-664A-485F-B9C4-66628A06525B}">
      <dgm:prSet/>
      <dgm:spPr/>
      <dgm:t>
        <a:bodyPr/>
        <a:lstStyle/>
        <a:p>
          <a:endParaRPr lang="es-EC"/>
        </a:p>
      </dgm:t>
    </dgm:pt>
    <dgm:pt modelId="{D871ED8C-6308-474F-BA90-CB66F6F891EC}">
      <dgm:prSet phldrT="[Texto]"/>
      <dgm:spPr/>
      <dgm:t>
        <a:bodyPr/>
        <a:lstStyle/>
        <a:p>
          <a:r>
            <a:rPr lang="es-EC" dirty="0" smtClean="0">
              <a:latin typeface="Calibri" pitchFamily="34" charset="0"/>
              <a:ea typeface="Verdana" pitchFamily="34" charset="0"/>
              <a:cs typeface="Calibri" pitchFamily="34" charset="0"/>
            </a:rPr>
            <a:t>Imagen corporativa</a:t>
          </a:r>
          <a:endParaRPr lang="es-EC" dirty="0">
            <a:latin typeface="Calibri" pitchFamily="34" charset="0"/>
            <a:ea typeface="Verdana" pitchFamily="34" charset="0"/>
            <a:cs typeface="Calibri" pitchFamily="34" charset="0"/>
          </a:endParaRPr>
        </a:p>
      </dgm:t>
    </dgm:pt>
    <dgm:pt modelId="{73495360-9D18-4E58-AC2F-DF0A9F81355C}" type="parTrans" cxnId="{3C882E33-1390-4FAD-AE05-B8EF74653472}">
      <dgm:prSet/>
      <dgm:spPr/>
      <dgm:t>
        <a:bodyPr/>
        <a:lstStyle/>
        <a:p>
          <a:endParaRPr lang="es-EC"/>
        </a:p>
      </dgm:t>
    </dgm:pt>
    <dgm:pt modelId="{75919547-28E6-43AA-A5DA-05F37F968C42}" type="sibTrans" cxnId="{3C882E33-1390-4FAD-AE05-B8EF74653472}">
      <dgm:prSet/>
      <dgm:spPr/>
      <dgm:t>
        <a:bodyPr/>
        <a:lstStyle/>
        <a:p>
          <a:endParaRPr lang="es-EC"/>
        </a:p>
      </dgm:t>
    </dgm:pt>
    <dgm:pt modelId="{A810B946-F1AB-4EA4-AE38-F29C74DC47CB}">
      <dgm:prSet phldrT="[Texto]"/>
      <dgm:spPr/>
      <dgm:t>
        <a:bodyPr/>
        <a:lstStyle/>
        <a:p>
          <a:r>
            <a:rPr lang="es-EC" b="1" dirty="0" smtClean="0">
              <a:latin typeface="Calibri" pitchFamily="34" charset="0"/>
              <a:ea typeface="Verdana" pitchFamily="34" charset="0"/>
              <a:cs typeface="Calibri" pitchFamily="34" charset="0"/>
            </a:rPr>
            <a:t>ALCANCE</a:t>
          </a:r>
          <a:endParaRPr lang="es-EC" b="1" dirty="0">
            <a:latin typeface="Calibri" pitchFamily="34" charset="0"/>
            <a:ea typeface="Verdana" pitchFamily="34" charset="0"/>
            <a:cs typeface="Calibri" pitchFamily="34" charset="0"/>
          </a:endParaRPr>
        </a:p>
      </dgm:t>
    </dgm:pt>
    <dgm:pt modelId="{F16DA5A4-026F-46B1-8A59-60F765B389D4}" type="parTrans" cxnId="{A9E9CEEE-CA9E-461C-91F3-5B6461348B2A}">
      <dgm:prSet/>
      <dgm:spPr/>
      <dgm:t>
        <a:bodyPr/>
        <a:lstStyle/>
        <a:p>
          <a:endParaRPr lang="es-EC"/>
        </a:p>
      </dgm:t>
    </dgm:pt>
    <dgm:pt modelId="{F3A048C2-E182-4510-8D32-19FB4A7E47B5}" type="sibTrans" cxnId="{A9E9CEEE-CA9E-461C-91F3-5B6461348B2A}">
      <dgm:prSet/>
      <dgm:spPr/>
      <dgm:t>
        <a:bodyPr/>
        <a:lstStyle/>
        <a:p>
          <a:endParaRPr lang="es-EC"/>
        </a:p>
      </dgm:t>
    </dgm:pt>
    <dgm:pt modelId="{D4843151-AD9D-474B-BFE6-E51F560F86E7}">
      <dgm:prSet phldrT="[Texto]"/>
      <dgm:spPr/>
      <dgm:t>
        <a:bodyPr/>
        <a:lstStyle/>
        <a:p>
          <a:r>
            <a:rPr lang="es-EC" dirty="0" smtClean="0">
              <a:latin typeface="Calibri" pitchFamily="34" charset="0"/>
              <a:ea typeface="Verdana" pitchFamily="34" charset="0"/>
              <a:cs typeface="Calibri" pitchFamily="34" charset="0"/>
            </a:rPr>
            <a:t>Fijar objetivos de estudio por SBS (Standard, </a:t>
          </a:r>
          <a:r>
            <a:rPr lang="es-EC" dirty="0" err="1" smtClean="0">
              <a:latin typeface="Calibri" pitchFamily="34" charset="0"/>
              <a:ea typeface="Verdana" pitchFamily="34" charset="0"/>
              <a:cs typeface="Calibri" pitchFamily="34" charset="0"/>
            </a:rPr>
            <a:t>Benchmark</a:t>
          </a:r>
          <a:r>
            <a:rPr lang="es-EC" dirty="0" smtClean="0">
              <a:latin typeface="Calibri" pitchFamily="34" charset="0"/>
              <a:ea typeface="Verdana" pitchFamily="34" charset="0"/>
              <a:cs typeface="Calibri" pitchFamily="34" charset="0"/>
            </a:rPr>
            <a:t>, </a:t>
          </a:r>
          <a:r>
            <a:rPr lang="es-EC" dirty="0" err="1" smtClean="0">
              <a:latin typeface="Calibri" pitchFamily="34" charset="0"/>
              <a:ea typeface="Verdana" pitchFamily="34" charset="0"/>
              <a:cs typeface="Calibri" pitchFamily="34" charset="0"/>
            </a:rPr>
            <a:t>Skills</a:t>
          </a:r>
          <a:r>
            <a:rPr lang="es-EC" dirty="0" smtClean="0">
              <a:latin typeface="Calibri" pitchFamily="34" charset="0"/>
              <a:ea typeface="Verdana" pitchFamily="34" charset="0"/>
              <a:cs typeface="Calibri" pitchFamily="34" charset="0"/>
            </a:rPr>
            <a:t>)</a:t>
          </a:r>
          <a:endParaRPr lang="es-EC" dirty="0">
            <a:latin typeface="Calibri" pitchFamily="34" charset="0"/>
            <a:ea typeface="Verdana" pitchFamily="34" charset="0"/>
            <a:cs typeface="Calibri" pitchFamily="34" charset="0"/>
          </a:endParaRPr>
        </a:p>
      </dgm:t>
    </dgm:pt>
    <dgm:pt modelId="{E21707AB-BBF3-4AC1-8530-C01D00833CBA}" type="parTrans" cxnId="{0EA157EE-8D6C-48B2-826F-85BEC84F8967}">
      <dgm:prSet/>
      <dgm:spPr/>
      <dgm:t>
        <a:bodyPr/>
        <a:lstStyle/>
        <a:p>
          <a:endParaRPr lang="es-EC"/>
        </a:p>
      </dgm:t>
    </dgm:pt>
    <dgm:pt modelId="{81E9D1E9-A76B-439D-9AE8-177B5A7CE440}" type="sibTrans" cxnId="{0EA157EE-8D6C-48B2-826F-85BEC84F8967}">
      <dgm:prSet/>
      <dgm:spPr/>
      <dgm:t>
        <a:bodyPr/>
        <a:lstStyle/>
        <a:p>
          <a:endParaRPr lang="es-EC"/>
        </a:p>
      </dgm:t>
    </dgm:pt>
    <dgm:pt modelId="{314CAD59-6311-4A06-9420-AD261CBB8D51}">
      <dgm:prSet/>
      <dgm:spPr/>
      <dgm:t>
        <a:bodyPr/>
        <a:lstStyle/>
        <a:p>
          <a:r>
            <a:rPr lang="es-EC" b="1" dirty="0" smtClean="0">
              <a:latin typeface="Calibri" pitchFamily="34" charset="0"/>
              <a:ea typeface="Verdana" pitchFamily="34" charset="0"/>
              <a:cs typeface="Calibri" pitchFamily="34" charset="0"/>
            </a:rPr>
            <a:t>CAPACITACIÓN</a:t>
          </a:r>
          <a:endParaRPr lang="es-EC" b="1" dirty="0">
            <a:latin typeface="Calibri" pitchFamily="34" charset="0"/>
            <a:ea typeface="Verdana" pitchFamily="34" charset="0"/>
            <a:cs typeface="Calibri" pitchFamily="34" charset="0"/>
          </a:endParaRPr>
        </a:p>
      </dgm:t>
    </dgm:pt>
    <dgm:pt modelId="{B90EBFBD-8D6F-4D57-B67A-820EC3E3B529}" type="parTrans" cxnId="{734A1451-FB53-4942-9B59-0BF6F8A6537E}">
      <dgm:prSet/>
      <dgm:spPr/>
      <dgm:t>
        <a:bodyPr/>
        <a:lstStyle/>
        <a:p>
          <a:endParaRPr lang="es-EC"/>
        </a:p>
      </dgm:t>
    </dgm:pt>
    <dgm:pt modelId="{68DF1479-A361-4751-AB6D-02D049EFC657}" type="sibTrans" cxnId="{734A1451-FB53-4942-9B59-0BF6F8A6537E}">
      <dgm:prSet/>
      <dgm:spPr/>
      <dgm:t>
        <a:bodyPr/>
        <a:lstStyle/>
        <a:p>
          <a:endParaRPr lang="es-EC"/>
        </a:p>
      </dgm:t>
    </dgm:pt>
    <dgm:pt modelId="{91F76B97-37EA-47D0-8ACC-FFE0173FD354}">
      <dgm:prSet/>
      <dgm:spPr/>
      <dgm:t>
        <a:bodyPr/>
        <a:lstStyle/>
        <a:p>
          <a:r>
            <a:rPr lang="es-EC" dirty="0" smtClean="0">
              <a:latin typeface="Calibri" pitchFamily="34" charset="0"/>
              <a:ea typeface="Verdana" pitchFamily="34" charset="0"/>
              <a:cs typeface="Calibri" pitchFamily="34" charset="0"/>
            </a:rPr>
            <a:t>Preparar a los docentes en el uso de Tic</a:t>
          </a:r>
          <a:endParaRPr lang="es-EC" dirty="0">
            <a:latin typeface="Calibri" pitchFamily="34" charset="0"/>
            <a:ea typeface="Verdana" pitchFamily="34" charset="0"/>
            <a:cs typeface="Calibri" pitchFamily="34" charset="0"/>
          </a:endParaRPr>
        </a:p>
      </dgm:t>
    </dgm:pt>
    <dgm:pt modelId="{D600CD51-CC95-4F1A-916D-7CA5C05FEC0B}" type="parTrans" cxnId="{919B1E60-6779-4133-BE1C-E0ECE9DACEE2}">
      <dgm:prSet/>
      <dgm:spPr/>
      <dgm:t>
        <a:bodyPr/>
        <a:lstStyle/>
        <a:p>
          <a:endParaRPr lang="es-EC"/>
        </a:p>
      </dgm:t>
    </dgm:pt>
    <dgm:pt modelId="{68D5E037-D0AD-4CB8-8E3A-57655B46349A}" type="sibTrans" cxnId="{919B1E60-6779-4133-BE1C-E0ECE9DACEE2}">
      <dgm:prSet/>
      <dgm:spPr/>
      <dgm:t>
        <a:bodyPr/>
        <a:lstStyle/>
        <a:p>
          <a:endParaRPr lang="es-EC"/>
        </a:p>
      </dgm:t>
    </dgm:pt>
    <dgm:pt modelId="{04681DA2-BDA3-4413-8D69-54B88541B146}">
      <dgm:prSet/>
      <dgm:spPr/>
      <dgm:t>
        <a:bodyPr/>
        <a:lstStyle/>
        <a:p>
          <a:r>
            <a:rPr lang="es-EC" b="1" dirty="0" smtClean="0">
              <a:latin typeface="Calibri" pitchFamily="34" charset="0"/>
              <a:ea typeface="Verdana" pitchFamily="34" charset="0"/>
              <a:cs typeface="Calibri" pitchFamily="34" charset="0"/>
            </a:rPr>
            <a:t>INTERACCIÓN</a:t>
          </a:r>
          <a:endParaRPr lang="es-EC" b="1" dirty="0">
            <a:latin typeface="Calibri" pitchFamily="34" charset="0"/>
            <a:ea typeface="Verdana" pitchFamily="34" charset="0"/>
            <a:cs typeface="Calibri" pitchFamily="34" charset="0"/>
          </a:endParaRPr>
        </a:p>
      </dgm:t>
    </dgm:pt>
    <dgm:pt modelId="{75F034C3-70E9-4DDA-9078-20098A1523D4}" type="parTrans" cxnId="{17F0F673-0523-4483-BFD9-3E5BF74DAB3B}">
      <dgm:prSet/>
      <dgm:spPr/>
      <dgm:t>
        <a:bodyPr/>
        <a:lstStyle/>
        <a:p>
          <a:endParaRPr lang="es-EC"/>
        </a:p>
      </dgm:t>
    </dgm:pt>
    <dgm:pt modelId="{B41F21E6-8B81-445D-A646-89CC49FB7FE3}" type="sibTrans" cxnId="{17F0F673-0523-4483-BFD9-3E5BF74DAB3B}">
      <dgm:prSet/>
      <dgm:spPr/>
      <dgm:t>
        <a:bodyPr/>
        <a:lstStyle/>
        <a:p>
          <a:endParaRPr lang="es-EC"/>
        </a:p>
      </dgm:t>
    </dgm:pt>
    <dgm:pt modelId="{9D33425A-E88F-4B82-8400-EFE5623ABEA9}">
      <dgm:prSet/>
      <dgm:spPr/>
      <dgm:t>
        <a:bodyPr/>
        <a:lstStyle/>
        <a:p>
          <a:r>
            <a:rPr lang="es-EC" dirty="0" smtClean="0">
              <a:latin typeface="Calibri" pitchFamily="34" charset="0"/>
              <a:ea typeface="Verdana" pitchFamily="34" charset="0"/>
              <a:cs typeface="Calibri" pitchFamily="34" charset="0"/>
            </a:rPr>
            <a:t>Participación de los integrantes – Docente y Estudiantes</a:t>
          </a:r>
          <a:endParaRPr lang="es-EC" dirty="0">
            <a:latin typeface="Calibri" pitchFamily="34" charset="0"/>
            <a:ea typeface="Verdana" pitchFamily="34" charset="0"/>
            <a:cs typeface="Calibri" pitchFamily="34" charset="0"/>
          </a:endParaRPr>
        </a:p>
      </dgm:t>
    </dgm:pt>
    <dgm:pt modelId="{397AB3A2-8055-4421-B987-B6519D25AACD}" type="parTrans" cxnId="{DDD75CDC-FE60-454D-BE25-59C1F6518DCC}">
      <dgm:prSet/>
      <dgm:spPr/>
      <dgm:t>
        <a:bodyPr/>
        <a:lstStyle/>
        <a:p>
          <a:endParaRPr lang="es-EC"/>
        </a:p>
      </dgm:t>
    </dgm:pt>
    <dgm:pt modelId="{3E5CBFED-FB6A-4B84-B3CC-A8DB9F68ED87}" type="sibTrans" cxnId="{DDD75CDC-FE60-454D-BE25-59C1F6518DCC}">
      <dgm:prSet/>
      <dgm:spPr/>
      <dgm:t>
        <a:bodyPr/>
        <a:lstStyle/>
        <a:p>
          <a:endParaRPr lang="es-EC"/>
        </a:p>
      </dgm:t>
    </dgm:pt>
    <dgm:pt modelId="{4F7AFE3E-5B9E-415C-B85A-866D346CFF35}">
      <dgm:prSet phldrT="[Texto]"/>
      <dgm:spPr/>
      <dgm:t>
        <a:bodyPr/>
        <a:lstStyle/>
        <a:p>
          <a:r>
            <a:rPr lang="es-EC" b="1" dirty="0" smtClean="0">
              <a:latin typeface="Calibri" pitchFamily="34" charset="0"/>
              <a:ea typeface="Verdana" pitchFamily="34" charset="0"/>
              <a:cs typeface="Calibri" pitchFamily="34" charset="0"/>
            </a:rPr>
            <a:t>ELEARNING</a:t>
          </a:r>
          <a:endParaRPr lang="es-EC" b="1" dirty="0">
            <a:latin typeface="Calibri" pitchFamily="34" charset="0"/>
            <a:ea typeface="Verdana" pitchFamily="34" charset="0"/>
            <a:cs typeface="Calibri" pitchFamily="34" charset="0"/>
          </a:endParaRPr>
        </a:p>
      </dgm:t>
    </dgm:pt>
    <dgm:pt modelId="{4CFE9E18-4DFD-430A-B823-26073A2365E2}" type="parTrans" cxnId="{1067A214-3432-463E-BE81-828D49E4176A}">
      <dgm:prSet/>
      <dgm:spPr/>
      <dgm:t>
        <a:bodyPr/>
        <a:lstStyle/>
        <a:p>
          <a:endParaRPr lang="es-EC"/>
        </a:p>
      </dgm:t>
    </dgm:pt>
    <dgm:pt modelId="{FA19E7EE-D2EE-4D88-B7BE-8DBC7E535113}" type="sibTrans" cxnId="{1067A214-3432-463E-BE81-828D49E4176A}">
      <dgm:prSet/>
      <dgm:spPr/>
      <dgm:t>
        <a:bodyPr/>
        <a:lstStyle/>
        <a:p>
          <a:endParaRPr lang="es-EC"/>
        </a:p>
      </dgm:t>
    </dgm:pt>
    <dgm:pt modelId="{E8055EA0-722C-4901-8BA2-3A4C78C0D2F5}">
      <dgm:prSet phldrT="[Texto]"/>
      <dgm:spPr/>
      <dgm:t>
        <a:bodyPr/>
        <a:lstStyle/>
        <a:p>
          <a:r>
            <a:rPr lang="es-EC" dirty="0" smtClean="0">
              <a:latin typeface="Calibri" pitchFamily="34" charset="0"/>
              <a:ea typeface="Verdana" pitchFamily="34" charset="0"/>
              <a:cs typeface="Calibri" pitchFamily="34" charset="0"/>
            </a:rPr>
            <a:t>Aprendizaje colaborativo usando recursos tecnológicos</a:t>
          </a:r>
          <a:endParaRPr lang="es-EC" dirty="0">
            <a:latin typeface="Calibri" pitchFamily="34" charset="0"/>
            <a:ea typeface="Verdana" pitchFamily="34" charset="0"/>
            <a:cs typeface="Calibri" pitchFamily="34" charset="0"/>
          </a:endParaRPr>
        </a:p>
      </dgm:t>
    </dgm:pt>
    <dgm:pt modelId="{62D08D6B-46EF-410D-97B4-FEAA129E9008}" type="parTrans" cxnId="{9A23143F-C71B-4D42-849D-CEFA50D87592}">
      <dgm:prSet/>
      <dgm:spPr/>
      <dgm:t>
        <a:bodyPr/>
        <a:lstStyle/>
        <a:p>
          <a:endParaRPr lang="es-EC"/>
        </a:p>
      </dgm:t>
    </dgm:pt>
    <dgm:pt modelId="{3ECE33C9-CAEE-49C6-8E05-D1C3AF2D2FD5}" type="sibTrans" cxnId="{9A23143F-C71B-4D42-849D-CEFA50D87592}">
      <dgm:prSet/>
      <dgm:spPr/>
      <dgm:t>
        <a:bodyPr/>
        <a:lstStyle/>
        <a:p>
          <a:endParaRPr lang="es-EC"/>
        </a:p>
      </dgm:t>
    </dgm:pt>
    <dgm:pt modelId="{E4009B39-6C0C-4963-A9C8-4ADEC75FD352}" type="pres">
      <dgm:prSet presAssocID="{32BC609B-A467-4D68-8572-9B863802001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7A89E12-5D0B-4BB1-9DBC-F371D83CA723}" type="pres">
      <dgm:prSet presAssocID="{32BC609B-A467-4D68-8572-9B8638020010}" presName="dummyMaxCanvas" presStyleCnt="0">
        <dgm:presLayoutVars/>
      </dgm:prSet>
      <dgm:spPr/>
      <dgm:t>
        <a:bodyPr/>
        <a:lstStyle/>
        <a:p>
          <a:endParaRPr lang="es-EC"/>
        </a:p>
      </dgm:t>
    </dgm:pt>
    <dgm:pt modelId="{B78721A0-7243-4DB9-B5C8-9D20B7F09FB7}" type="pres">
      <dgm:prSet presAssocID="{32BC609B-A467-4D68-8572-9B8638020010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B5CAD1-F149-481D-925E-958BBD9DA71C}" type="pres">
      <dgm:prSet presAssocID="{32BC609B-A467-4D68-8572-9B863802001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ED71F1-C6E0-430C-A548-B78DEB85A34E}" type="pres">
      <dgm:prSet presAssocID="{32BC609B-A467-4D68-8572-9B863802001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C32A8E-4007-463E-AC23-3B660239D3F6}" type="pres">
      <dgm:prSet presAssocID="{32BC609B-A467-4D68-8572-9B8638020010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2E31C4-E8DF-4FA4-99C1-A4F1C3EE7E37}" type="pres">
      <dgm:prSet presAssocID="{32BC609B-A467-4D68-8572-9B863802001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C0C560-0022-4D8C-ABC1-267F14342C8C}" type="pres">
      <dgm:prSet presAssocID="{32BC609B-A467-4D68-8572-9B863802001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61EFE4-6723-43FC-8515-9E79E37A1D35}" type="pres">
      <dgm:prSet presAssocID="{32BC609B-A467-4D68-8572-9B863802001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F9134C-CCBF-4D62-B221-E897F01BEA49}" type="pres">
      <dgm:prSet presAssocID="{32BC609B-A467-4D68-8572-9B863802001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1A4434-B897-4755-8EC8-1A4A478DF576}" type="pres">
      <dgm:prSet presAssocID="{32BC609B-A467-4D68-8572-9B863802001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EE0544-B11B-4FA0-939A-9B22AD68C8FE}" type="pres">
      <dgm:prSet presAssocID="{32BC609B-A467-4D68-8572-9B863802001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68D26F-31C3-4628-B84D-16D88973E80C}" type="pres">
      <dgm:prSet presAssocID="{32BC609B-A467-4D68-8572-9B863802001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605DC3-2269-44C9-AC2B-8CB5DAB7AF12}" type="pres">
      <dgm:prSet presAssocID="{32BC609B-A467-4D68-8572-9B863802001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6FEBB0-C774-4DBF-9C69-0513DBEA3B2F}" type="pres">
      <dgm:prSet presAssocID="{32BC609B-A467-4D68-8572-9B863802001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A8DE8A-6769-4817-AE47-833CEA990392}" type="pres">
      <dgm:prSet presAssocID="{32BC609B-A467-4D68-8572-9B863802001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067A214-3432-463E-BE81-828D49E4176A}" srcId="{32BC609B-A467-4D68-8572-9B8638020010}" destId="{4F7AFE3E-5B9E-415C-B85A-866D346CFF35}" srcOrd="4" destOrd="0" parTransId="{4CFE9E18-4DFD-430A-B823-26073A2365E2}" sibTransId="{FA19E7EE-D2EE-4D88-B7BE-8DBC7E535113}"/>
    <dgm:cxn modelId="{734A1451-FB53-4942-9B59-0BF6F8A6537E}" srcId="{32BC609B-A467-4D68-8572-9B8638020010}" destId="{314CAD59-6311-4A06-9420-AD261CBB8D51}" srcOrd="2" destOrd="0" parTransId="{B90EBFBD-8D6F-4D57-B67A-820EC3E3B529}" sibTransId="{68DF1479-A361-4751-AB6D-02D049EFC657}"/>
    <dgm:cxn modelId="{3C882E33-1390-4FAD-AE05-B8EF74653472}" srcId="{936D8CA4-B58B-4923-A008-B68599C806F2}" destId="{D871ED8C-6308-474F-BA90-CB66F6F891EC}" srcOrd="0" destOrd="0" parTransId="{73495360-9D18-4E58-AC2F-DF0A9F81355C}" sibTransId="{75919547-28E6-43AA-A5DA-05F37F968C42}"/>
    <dgm:cxn modelId="{17F0F673-0523-4483-BFD9-3E5BF74DAB3B}" srcId="{32BC609B-A467-4D68-8572-9B8638020010}" destId="{04681DA2-BDA3-4413-8D69-54B88541B146}" srcOrd="3" destOrd="0" parTransId="{75F034C3-70E9-4DDA-9078-20098A1523D4}" sibTransId="{B41F21E6-8B81-445D-A646-89CC49FB7FE3}"/>
    <dgm:cxn modelId="{A22CB040-2792-43A4-9187-626EE886F7A6}" type="presOf" srcId="{A810B946-F1AB-4EA4-AE38-F29C74DC47CB}" destId="{EB68D26F-31C3-4628-B84D-16D88973E80C}" srcOrd="1" destOrd="0" presId="urn:microsoft.com/office/officeart/2005/8/layout/vProcess5"/>
    <dgm:cxn modelId="{2F748268-2D09-42F1-B12B-8958FE615F5C}" type="presOf" srcId="{32BC609B-A467-4D68-8572-9B8638020010}" destId="{E4009B39-6C0C-4963-A9C8-4ADEC75FD352}" srcOrd="0" destOrd="0" presId="urn:microsoft.com/office/officeart/2005/8/layout/vProcess5"/>
    <dgm:cxn modelId="{87EB6B23-9125-4FFF-8F07-7EE60F480559}" type="presOf" srcId="{4F7AFE3E-5B9E-415C-B85A-866D346CFF35}" destId="{792E31C4-E8DF-4FA4-99C1-A4F1C3EE7E37}" srcOrd="0" destOrd="0" presId="urn:microsoft.com/office/officeart/2005/8/layout/vProcess5"/>
    <dgm:cxn modelId="{31609C54-8802-4CBF-AEDD-695779E6C43A}" type="presOf" srcId="{D4843151-AD9D-474B-BFE6-E51F560F86E7}" destId="{E6B5CAD1-F149-481D-925E-958BBD9DA71C}" srcOrd="0" destOrd="1" presId="urn:microsoft.com/office/officeart/2005/8/layout/vProcess5"/>
    <dgm:cxn modelId="{CA0170D7-34CA-4E5D-BBE4-6882905F42D1}" type="presOf" srcId="{E8055EA0-722C-4901-8BA2-3A4C78C0D2F5}" destId="{5BA8DE8A-6769-4817-AE47-833CEA990392}" srcOrd="1" destOrd="1" presId="urn:microsoft.com/office/officeart/2005/8/layout/vProcess5"/>
    <dgm:cxn modelId="{208DB274-139B-4176-A03B-B67CF556FCF0}" type="presOf" srcId="{9D33425A-E88F-4B82-8400-EFE5623ABEA9}" destId="{736FEBB0-C774-4DBF-9C69-0513DBEA3B2F}" srcOrd="1" destOrd="1" presId="urn:microsoft.com/office/officeart/2005/8/layout/vProcess5"/>
    <dgm:cxn modelId="{39C29479-5661-4EDF-8743-9239E2623DAB}" type="presOf" srcId="{314CAD59-6311-4A06-9420-AD261CBB8D51}" destId="{5E605DC3-2269-44C9-AC2B-8CB5DAB7AF12}" srcOrd="1" destOrd="0" presId="urn:microsoft.com/office/officeart/2005/8/layout/vProcess5"/>
    <dgm:cxn modelId="{5E2AD087-F2EC-4932-A465-002B984033B3}" type="presOf" srcId="{9D33425A-E88F-4B82-8400-EFE5623ABEA9}" destId="{9BC32A8E-4007-463E-AC23-3B660239D3F6}" srcOrd="0" destOrd="1" presId="urn:microsoft.com/office/officeart/2005/8/layout/vProcess5"/>
    <dgm:cxn modelId="{4863DCA9-664A-485F-B9C4-66628A06525B}" srcId="{32BC609B-A467-4D68-8572-9B8638020010}" destId="{936D8CA4-B58B-4923-A008-B68599C806F2}" srcOrd="0" destOrd="0" parTransId="{6377637B-594C-4331-B7DF-EC063131C0FE}" sibTransId="{B5B87EAC-8C43-4C06-BCB0-9253395C2AA5}"/>
    <dgm:cxn modelId="{0EA157EE-8D6C-48B2-826F-85BEC84F8967}" srcId="{A810B946-F1AB-4EA4-AE38-F29C74DC47CB}" destId="{D4843151-AD9D-474B-BFE6-E51F560F86E7}" srcOrd="0" destOrd="0" parTransId="{E21707AB-BBF3-4AC1-8530-C01D00833CBA}" sibTransId="{81E9D1E9-A76B-439D-9AE8-177B5A7CE440}"/>
    <dgm:cxn modelId="{5D65B3DF-E895-47AE-BA32-EB0B0371E98A}" type="presOf" srcId="{68DF1479-A361-4751-AB6D-02D049EFC657}" destId="{4AF9134C-CCBF-4D62-B221-E897F01BEA49}" srcOrd="0" destOrd="0" presId="urn:microsoft.com/office/officeart/2005/8/layout/vProcess5"/>
    <dgm:cxn modelId="{20319AB0-73CA-44C5-9102-01C6267D3482}" type="presOf" srcId="{A810B946-F1AB-4EA4-AE38-F29C74DC47CB}" destId="{E6B5CAD1-F149-481D-925E-958BBD9DA71C}" srcOrd="0" destOrd="0" presId="urn:microsoft.com/office/officeart/2005/8/layout/vProcess5"/>
    <dgm:cxn modelId="{F7FC7C8B-8DD0-471B-8C65-45570840AD34}" type="presOf" srcId="{936D8CA4-B58B-4923-A008-B68599C806F2}" destId="{64EE0544-B11B-4FA0-939A-9B22AD68C8FE}" srcOrd="1" destOrd="0" presId="urn:microsoft.com/office/officeart/2005/8/layout/vProcess5"/>
    <dgm:cxn modelId="{E06A5C2E-82E7-4DDC-BD3F-0CFF2B1D89A1}" type="presOf" srcId="{D871ED8C-6308-474F-BA90-CB66F6F891EC}" destId="{B78721A0-7243-4DB9-B5C8-9D20B7F09FB7}" srcOrd="0" destOrd="1" presId="urn:microsoft.com/office/officeart/2005/8/layout/vProcess5"/>
    <dgm:cxn modelId="{9A23143F-C71B-4D42-849D-CEFA50D87592}" srcId="{4F7AFE3E-5B9E-415C-B85A-866D346CFF35}" destId="{E8055EA0-722C-4901-8BA2-3A4C78C0D2F5}" srcOrd="0" destOrd="0" parTransId="{62D08D6B-46EF-410D-97B4-FEAA129E9008}" sibTransId="{3ECE33C9-CAEE-49C6-8E05-D1C3AF2D2FD5}"/>
    <dgm:cxn modelId="{1C9B15AD-A035-41BC-B17A-B4902CD3EC11}" type="presOf" srcId="{4F7AFE3E-5B9E-415C-B85A-866D346CFF35}" destId="{5BA8DE8A-6769-4817-AE47-833CEA990392}" srcOrd="1" destOrd="0" presId="urn:microsoft.com/office/officeart/2005/8/layout/vProcess5"/>
    <dgm:cxn modelId="{E128B97F-4F4B-4160-B332-702260492C32}" type="presOf" srcId="{D871ED8C-6308-474F-BA90-CB66F6F891EC}" destId="{64EE0544-B11B-4FA0-939A-9B22AD68C8FE}" srcOrd="1" destOrd="1" presId="urn:microsoft.com/office/officeart/2005/8/layout/vProcess5"/>
    <dgm:cxn modelId="{193EF817-DE45-4F1F-B055-1E66B61BAD04}" type="presOf" srcId="{B41F21E6-8B81-445D-A646-89CC49FB7FE3}" destId="{311A4434-B897-4755-8EC8-1A4A478DF576}" srcOrd="0" destOrd="0" presId="urn:microsoft.com/office/officeart/2005/8/layout/vProcess5"/>
    <dgm:cxn modelId="{F302F61F-6E6D-413D-92E0-C5023EAF60AB}" type="presOf" srcId="{91F76B97-37EA-47D0-8ACC-FFE0173FD354}" destId="{3BED71F1-C6E0-430C-A548-B78DEB85A34E}" srcOrd="0" destOrd="1" presId="urn:microsoft.com/office/officeart/2005/8/layout/vProcess5"/>
    <dgm:cxn modelId="{DDD75CDC-FE60-454D-BE25-59C1F6518DCC}" srcId="{04681DA2-BDA3-4413-8D69-54B88541B146}" destId="{9D33425A-E88F-4B82-8400-EFE5623ABEA9}" srcOrd="0" destOrd="0" parTransId="{397AB3A2-8055-4421-B987-B6519D25AACD}" sibTransId="{3E5CBFED-FB6A-4B84-B3CC-A8DB9F68ED87}"/>
    <dgm:cxn modelId="{919B1E60-6779-4133-BE1C-E0ECE9DACEE2}" srcId="{314CAD59-6311-4A06-9420-AD261CBB8D51}" destId="{91F76B97-37EA-47D0-8ACC-FFE0173FD354}" srcOrd="0" destOrd="0" parTransId="{D600CD51-CC95-4F1A-916D-7CA5C05FEC0B}" sibTransId="{68D5E037-D0AD-4CB8-8E3A-57655B46349A}"/>
    <dgm:cxn modelId="{0B9BC3C0-00C0-4DB6-BFDC-74EB3C399F68}" type="presOf" srcId="{936D8CA4-B58B-4923-A008-B68599C806F2}" destId="{B78721A0-7243-4DB9-B5C8-9D20B7F09FB7}" srcOrd="0" destOrd="0" presId="urn:microsoft.com/office/officeart/2005/8/layout/vProcess5"/>
    <dgm:cxn modelId="{A9E9CEEE-CA9E-461C-91F3-5B6461348B2A}" srcId="{32BC609B-A467-4D68-8572-9B8638020010}" destId="{A810B946-F1AB-4EA4-AE38-F29C74DC47CB}" srcOrd="1" destOrd="0" parTransId="{F16DA5A4-026F-46B1-8A59-60F765B389D4}" sibTransId="{F3A048C2-E182-4510-8D32-19FB4A7E47B5}"/>
    <dgm:cxn modelId="{60201AF0-1CA2-46C4-8125-6A0027D44393}" type="presOf" srcId="{314CAD59-6311-4A06-9420-AD261CBB8D51}" destId="{3BED71F1-C6E0-430C-A548-B78DEB85A34E}" srcOrd="0" destOrd="0" presId="urn:microsoft.com/office/officeart/2005/8/layout/vProcess5"/>
    <dgm:cxn modelId="{FF1F79C4-58BC-4008-9279-AF548666A339}" type="presOf" srcId="{91F76B97-37EA-47D0-8ACC-FFE0173FD354}" destId="{5E605DC3-2269-44C9-AC2B-8CB5DAB7AF12}" srcOrd="1" destOrd="1" presId="urn:microsoft.com/office/officeart/2005/8/layout/vProcess5"/>
    <dgm:cxn modelId="{2AE1E7BC-3FDE-49C5-B590-DF1851D218E5}" type="presOf" srcId="{F3A048C2-E182-4510-8D32-19FB4A7E47B5}" destId="{F561EFE4-6723-43FC-8515-9E79E37A1D35}" srcOrd="0" destOrd="0" presId="urn:microsoft.com/office/officeart/2005/8/layout/vProcess5"/>
    <dgm:cxn modelId="{7ED4DB22-603E-4DBA-8274-CADC7E713DCC}" type="presOf" srcId="{B5B87EAC-8C43-4C06-BCB0-9253395C2AA5}" destId="{19C0C560-0022-4D8C-ABC1-267F14342C8C}" srcOrd="0" destOrd="0" presId="urn:microsoft.com/office/officeart/2005/8/layout/vProcess5"/>
    <dgm:cxn modelId="{C300CDDA-9F4D-44AD-9EC1-55D8EC7928F7}" type="presOf" srcId="{D4843151-AD9D-474B-BFE6-E51F560F86E7}" destId="{EB68D26F-31C3-4628-B84D-16D88973E80C}" srcOrd="1" destOrd="1" presId="urn:microsoft.com/office/officeart/2005/8/layout/vProcess5"/>
    <dgm:cxn modelId="{C4DCFD8B-3739-4469-B6FB-9E609C066549}" type="presOf" srcId="{04681DA2-BDA3-4413-8D69-54B88541B146}" destId="{736FEBB0-C774-4DBF-9C69-0513DBEA3B2F}" srcOrd="1" destOrd="0" presId="urn:microsoft.com/office/officeart/2005/8/layout/vProcess5"/>
    <dgm:cxn modelId="{11D9A404-6C80-4DC2-9E79-C2FFDFCDF787}" type="presOf" srcId="{04681DA2-BDA3-4413-8D69-54B88541B146}" destId="{9BC32A8E-4007-463E-AC23-3B660239D3F6}" srcOrd="0" destOrd="0" presId="urn:microsoft.com/office/officeart/2005/8/layout/vProcess5"/>
    <dgm:cxn modelId="{0CF41B56-56C0-43C2-A815-C01BBF6208E9}" type="presOf" srcId="{E8055EA0-722C-4901-8BA2-3A4C78C0D2F5}" destId="{792E31C4-E8DF-4FA4-99C1-A4F1C3EE7E37}" srcOrd="0" destOrd="1" presId="urn:microsoft.com/office/officeart/2005/8/layout/vProcess5"/>
    <dgm:cxn modelId="{5C82154F-C99F-45AC-8243-50C1BBB49A99}" type="presParOf" srcId="{E4009B39-6C0C-4963-A9C8-4ADEC75FD352}" destId="{B7A89E12-5D0B-4BB1-9DBC-F371D83CA723}" srcOrd="0" destOrd="0" presId="urn:microsoft.com/office/officeart/2005/8/layout/vProcess5"/>
    <dgm:cxn modelId="{300EC312-AC7B-4EB0-9261-3CC106E4CD92}" type="presParOf" srcId="{E4009B39-6C0C-4963-A9C8-4ADEC75FD352}" destId="{B78721A0-7243-4DB9-B5C8-9D20B7F09FB7}" srcOrd="1" destOrd="0" presId="urn:microsoft.com/office/officeart/2005/8/layout/vProcess5"/>
    <dgm:cxn modelId="{E0C842E4-3618-489F-844B-2E260C0CEA74}" type="presParOf" srcId="{E4009B39-6C0C-4963-A9C8-4ADEC75FD352}" destId="{E6B5CAD1-F149-481D-925E-958BBD9DA71C}" srcOrd="2" destOrd="0" presId="urn:microsoft.com/office/officeart/2005/8/layout/vProcess5"/>
    <dgm:cxn modelId="{D7DF8B7F-E890-4882-8A7B-88862903DD9B}" type="presParOf" srcId="{E4009B39-6C0C-4963-A9C8-4ADEC75FD352}" destId="{3BED71F1-C6E0-430C-A548-B78DEB85A34E}" srcOrd="3" destOrd="0" presId="urn:microsoft.com/office/officeart/2005/8/layout/vProcess5"/>
    <dgm:cxn modelId="{DE4EE78A-9ECA-4529-B960-4D674C365B3D}" type="presParOf" srcId="{E4009B39-6C0C-4963-A9C8-4ADEC75FD352}" destId="{9BC32A8E-4007-463E-AC23-3B660239D3F6}" srcOrd="4" destOrd="0" presId="urn:microsoft.com/office/officeart/2005/8/layout/vProcess5"/>
    <dgm:cxn modelId="{8BFCE623-C03B-47B4-AAA0-5111A3AC10AC}" type="presParOf" srcId="{E4009B39-6C0C-4963-A9C8-4ADEC75FD352}" destId="{792E31C4-E8DF-4FA4-99C1-A4F1C3EE7E37}" srcOrd="5" destOrd="0" presId="urn:microsoft.com/office/officeart/2005/8/layout/vProcess5"/>
    <dgm:cxn modelId="{CFCD82CC-928E-46EF-BAE6-9E44E52739AE}" type="presParOf" srcId="{E4009B39-6C0C-4963-A9C8-4ADEC75FD352}" destId="{19C0C560-0022-4D8C-ABC1-267F14342C8C}" srcOrd="6" destOrd="0" presId="urn:microsoft.com/office/officeart/2005/8/layout/vProcess5"/>
    <dgm:cxn modelId="{3294681E-2056-48CF-940A-C730A7F93101}" type="presParOf" srcId="{E4009B39-6C0C-4963-A9C8-4ADEC75FD352}" destId="{F561EFE4-6723-43FC-8515-9E79E37A1D35}" srcOrd="7" destOrd="0" presId="urn:microsoft.com/office/officeart/2005/8/layout/vProcess5"/>
    <dgm:cxn modelId="{90DDBE82-F322-411F-A78B-7E5279101C6F}" type="presParOf" srcId="{E4009B39-6C0C-4963-A9C8-4ADEC75FD352}" destId="{4AF9134C-CCBF-4D62-B221-E897F01BEA49}" srcOrd="8" destOrd="0" presId="urn:microsoft.com/office/officeart/2005/8/layout/vProcess5"/>
    <dgm:cxn modelId="{EB688748-552B-42F7-8CC2-C5069F0764AB}" type="presParOf" srcId="{E4009B39-6C0C-4963-A9C8-4ADEC75FD352}" destId="{311A4434-B897-4755-8EC8-1A4A478DF576}" srcOrd="9" destOrd="0" presId="urn:microsoft.com/office/officeart/2005/8/layout/vProcess5"/>
    <dgm:cxn modelId="{24770EC8-426B-42FC-8A95-844DD7058647}" type="presParOf" srcId="{E4009B39-6C0C-4963-A9C8-4ADEC75FD352}" destId="{64EE0544-B11B-4FA0-939A-9B22AD68C8FE}" srcOrd="10" destOrd="0" presId="urn:microsoft.com/office/officeart/2005/8/layout/vProcess5"/>
    <dgm:cxn modelId="{6DAA817D-4C43-4BF3-9515-CEAABFE93FC2}" type="presParOf" srcId="{E4009B39-6C0C-4963-A9C8-4ADEC75FD352}" destId="{EB68D26F-31C3-4628-B84D-16D88973E80C}" srcOrd="11" destOrd="0" presId="urn:microsoft.com/office/officeart/2005/8/layout/vProcess5"/>
    <dgm:cxn modelId="{8DDFD754-2E73-499E-AA6D-EF2A53DD4340}" type="presParOf" srcId="{E4009B39-6C0C-4963-A9C8-4ADEC75FD352}" destId="{5E605DC3-2269-44C9-AC2B-8CB5DAB7AF12}" srcOrd="12" destOrd="0" presId="urn:microsoft.com/office/officeart/2005/8/layout/vProcess5"/>
    <dgm:cxn modelId="{C961D89B-D6C8-437D-86F7-852B4BC6F7EB}" type="presParOf" srcId="{E4009B39-6C0C-4963-A9C8-4ADEC75FD352}" destId="{736FEBB0-C774-4DBF-9C69-0513DBEA3B2F}" srcOrd="13" destOrd="0" presId="urn:microsoft.com/office/officeart/2005/8/layout/vProcess5"/>
    <dgm:cxn modelId="{C3A866AC-1817-415D-8FC9-B63264D6DAFB}" type="presParOf" srcId="{E4009B39-6C0C-4963-A9C8-4ADEC75FD352}" destId="{5BA8DE8A-6769-4817-AE47-833CEA99039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1189506-ABAD-4973-BBF7-B88DE2E99C76}" type="doc">
      <dgm:prSet loTypeId="urn:microsoft.com/office/officeart/2005/8/layout/bList2#1" loCatId="list" qsTypeId="urn:microsoft.com/office/officeart/2005/8/quickstyle/simple1" qsCatId="simple" csTypeId="urn:microsoft.com/office/officeart/2005/8/colors/colorful1#9" csCatId="colorful" phldr="1"/>
      <dgm:spPr/>
    </dgm:pt>
    <dgm:pt modelId="{9C6EF971-EA4A-461E-8C30-68961F4BF670}">
      <dgm:prSet phldrT="[Texto]"/>
      <dgm:spPr/>
      <dgm:t>
        <a:bodyPr/>
        <a:lstStyle/>
        <a:p>
          <a:r>
            <a:rPr lang="es-ES_tradnl" b="1" i="1" dirty="0" smtClean="0"/>
            <a:t>Administrador</a:t>
          </a:r>
          <a:endParaRPr lang="es-EC" dirty="0"/>
        </a:p>
      </dgm:t>
    </dgm:pt>
    <dgm:pt modelId="{DBEE2E77-6898-4DBE-8F67-E8852C0E3D47}" type="parTrans" cxnId="{BE60E817-0967-482C-BABF-1339C2D7BF24}">
      <dgm:prSet/>
      <dgm:spPr/>
      <dgm:t>
        <a:bodyPr/>
        <a:lstStyle/>
        <a:p>
          <a:endParaRPr lang="es-EC"/>
        </a:p>
      </dgm:t>
    </dgm:pt>
    <dgm:pt modelId="{9001C530-3836-4641-9481-DBCD69A47D23}" type="sibTrans" cxnId="{BE60E817-0967-482C-BABF-1339C2D7BF24}">
      <dgm:prSet/>
      <dgm:spPr/>
      <dgm:t>
        <a:bodyPr/>
        <a:lstStyle/>
        <a:p>
          <a:endParaRPr lang="es-EC"/>
        </a:p>
      </dgm:t>
    </dgm:pt>
    <dgm:pt modelId="{59D165A0-A68E-432F-BF03-E986D0657024}">
      <dgm:prSet/>
      <dgm:spPr/>
      <dgm:t>
        <a:bodyPr/>
        <a:lstStyle/>
        <a:p>
          <a:r>
            <a:rPr lang="es-ES_tradnl" b="1" i="1" dirty="0" smtClean="0"/>
            <a:t>Profesor</a:t>
          </a:r>
          <a:endParaRPr lang="es-EC" dirty="0"/>
        </a:p>
      </dgm:t>
    </dgm:pt>
    <dgm:pt modelId="{245FECEC-52A9-4348-8C31-CEFEAC9A610E}" type="parTrans" cxnId="{4B6DA857-D158-42F0-99A6-C88620F2C5C6}">
      <dgm:prSet/>
      <dgm:spPr/>
      <dgm:t>
        <a:bodyPr/>
        <a:lstStyle/>
        <a:p>
          <a:endParaRPr lang="es-EC"/>
        </a:p>
      </dgm:t>
    </dgm:pt>
    <dgm:pt modelId="{7CE22887-2549-4D41-8B37-7ECBED50FBAC}" type="sibTrans" cxnId="{4B6DA857-D158-42F0-99A6-C88620F2C5C6}">
      <dgm:prSet/>
      <dgm:spPr/>
      <dgm:t>
        <a:bodyPr/>
        <a:lstStyle/>
        <a:p>
          <a:endParaRPr lang="es-EC"/>
        </a:p>
      </dgm:t>
    </dgm:pt>
    <dgm:pt modelId="{18CB4E17-1AD0-494E-ACE5-DEA7A33698F5}">
      <dgm:prSet/>
      <dgm:spPr/>
      <dgm:t>
        <a:bodyPr/>
        <a:lstStyle/>
        <a:p>
          <a:r>
            <a:rPr lang="es-ES_tradnl" b="1" i="1" dirty="0" smtClean="0"/>
            <a:t>Alumno</a:t>
          </a:r>
          <a:endParaRPr lang="es-EC" dirty="0"/>
        </a:p>
      </dgm:t>
    </dgm:pt>
    <dgm:pt modelId="{8E36C653-D307-4ACC-9FD7-424466BE6971}" type="parTrans" cxnId="{10732144-0D75-4B98-B02C-C06786F11A58}">
      <dgm:prSet/>
      <dgm:spPr/>
      <dgm:t>
        <a:bodyPr/>
        <a:lstStyle/>
        <a:p>
          <a:endParaRPr lang="es-EC"/>
        </a:p>
      </dgm:t>
    </dgm:pt>
    <dgm:pt modelId="{88270BBB-4FE6-4283-BB86-21DC59B8961E}" type="sibTrans" cxnId="{10732144-0D75-4B98-B02C-C06786F11A58}">
      <dgm:prSet/>
      <dgm:spPr/>
      <dgm:t>
        <a:bodyPr/>
        <a:lstStyle/>
        <a:p>
          <a:endParaRPr lang="es-EC"/>
        </a:p>
      </dgm:t>
    </dgm:pt>
    <dgm:pt modelId="{BE2133AE-641C-4D3F-85E5-2424E8BB6BBF}">
      <dgm:prSet phldrT="[Texto]"/>
      <dgm:spPr/>
      <dgm:t>
        <a:bodyPr/>
        <a:lstStyle/>
        <a:p>
          <a:pPr algn="just"/>
          <a:r>
            <a:rPr lang="es-ES_tradnl" dirty="0" smtClean="0"/>
            <a:t>Administración de:</a:t>
          </a:r>
          <a:endParaRPr lang="es-EC" dirty="0"/>
        </a:p>
      </dgm:t>
    </dgm:pt>
    <dgm:pt modelId="{E12890F9-BAF6-4745-B739-2C01745FF2FB}" type="parTrans" cxnId="{82CA9118-94D4-479B-AF82-B485FC95A9F7}">
      <dgm:prSet/>
      <dgm:spPr/>
      <dgm:t>
        <a:bodyPr/>
        <a:lstStyle/>
        <a:p>
          <a:endParaRPr lang="es-EC"/>
        </a:p>
      </dgm:t>
    </dgm:pt>
    <dgm:pt modelId="{13540925-BF71-402D-82DB-AE6FD7D648D3}" type="sibTrans" cxnId="{82CA9118-94D4-479B-AF82-B485FC95A9F7}">
      <dgm:prSet/>
      <dgm:spPr/>
      <dgm:t>
        <a:bodyPr/>
        <a:lstStyle/>
        <a:p>
          <a:endParaRPr lang="es-EC"/>
        </a:p>
      </dgm:t>
    </dgm:pt>
    <dgm:pt modelId="{45DF1C31-C872-4C7A-BE64-425EAB4B1DB4}">
      <dgm:prSet/>
      <dgm:spPr/>
      <dgm:t>
        <a:bodyPr/>
        <a:lstStyle/>
        <a:p>
          <a:pPr algn="just"/>
          <a:r>
            <a:rPr lang="es-ES_tradnl" dirty="0" smtClean="0"/>
            <a:t>Administra sus aula</a:t>
          </a:r>
          <a:endParaRPr lang="es-EC" dirty="0"/>
        </a:p>
      </dgm:t>
    </dgm:pt>
    <dgm:pt modelId="{40BB309A-DC13-4E48-91A0-DA0399BD8383}" type="parTrans" cxnId="{A1331A39-8A5F-4F83-8901-A1AB7A73987D}">
      <dgm:prSet/>
      <dgm:spPr/>
      <dgm:t>
        <a:bodyPr/>
        <a:lstStyle/>
        <a:p>
          <a:endParaRPr lang="es-EC"/>
        </a:p>
      </dgm:t>
    </dgm:pt>
    <dgm:pt modelId="{B190D089-EBDE-40FB-B743-01AD835FC92E}" type="sibTrans" cxnId="{A1331A39-8A5F-4F83-8901-A1AB7A73987D}">
      <dgm:prSet/>
      <dgm:spPr/>
      <dgm:t>
        <a:bodyPr/>
        <a:lstStyle/>
        <a:p>
          <a:endParaRPr lang="es-EC"/>
        </a:p>
      </dgm:t>
    </dgm:pt>
    <dgm:pt modelId="{8E0BC9B8-79A0-4822-8220-8187A292B992}">
      <dgm:prSet/>
      <dgm:spPr/>
      <dgm:t>
        <a:bodyPr/>
        <a:lstStyle/>
        <a:p>
          <a:pPr algn="just"/>
          <a:r>
            <a:rPr lang="es-ES_tradnl" dirty="0" smtClean="0"/>
            <a:t>Eje </a:t>
          </a:r>
          <a:r>
            <a:rPr lang="es-ES_tradnl" smtClean="0"/>
            <a:t>del proceso</a:t>
          </a:r>
          <a:endParaRPr lang="es-EC" dirty="0"/>
        </a:p>
      </dgm:t>
    </dgm:pt>
    <dgm:pt modelId="{94C33EEF-1008-4033-B4FA-032C473086F4}" type="parTrans" cxnId="{B7A25217-1CF9-40B6-A7EE-376991AFB65E}">
      <dgm:prSet/>
      <dgm:spPr/>
      <dgm:t>
        <a:bodyPr/>
        <a:lstStyle/>
        <a:p>
          <a:endParaRPr lang="es-EC"/>
        </a:p>
      </dgm:t>
    </dgm:pt>
    <dgm:pt modelId="{8A7729DB-0DAD-4CDA-B385-F5918D8E78C4}" type="sibTrans" cxnId="{B7A25217-1CF9-40B6-A7EE-376991AFB65E}">
      <dgm:prSet/>
      <dgm:spPr/>
      <dgm:t>
        <a:bodyPr/>
        <a:lstStyle/>
        <a:p>
          <a:endParaRPr lang="es-EC"/>
        </a:p>
      </dgm:t>
    </dgm:pt>
    <dgm:pt modelId="{5C840708-758B-478E-B3E4-25748FA01B0C}">
      <dgm:prSet/>
      <dgm:spPr/>
      <dgm:t>
        <a:bodyPr/>
        <a:lstStyle/>
        <a:p>
          <a:pPr algn="just"/>
          <a:r>
            <a:rPr lang="es-ES_tradnl" dirty="0" smtClean="0"/>
            <a:t>Ofrece tutorías</a:t>
          </a:r>
          <a:endParaRPr lang="es-EC" dirty="0"/>
        </a:p>
      </dgm:t>
    </dgm:pt>
    <dgm:pt modelId="{40C2DAD9-5C21-42A9-A56C-56E32F0BC53C}" type="parTrans" cxnId="{DF677FBC-700E-4E9A-ABD9-F586FF09F375}">
      <dgm:prSet/>
      <dgm:spPr/>
      <dgm:t>
        <a:bodyPr/>
        <a:lstStyle/>
        <a:p>
          <a:endParaRPr lang="es-EC"/>
        </a:p>
      </dgm:t>
    </dgm:pt>
    <dgm:pt modelId="{645CFDEA-CF65-4F4F-8526-DBAEE7E426AA}" type="sibTrans" cxnId="{DF677FBC-700E-4E9A-ABD9-F586FF09F375}">
      <dgm:prSet/>
      <dgm:spPr/>
      <dgm:t>
        <a:bodyPr/>
        <a:lstStyle/>
        <a:p>
          <a:endParaRPr lang="es-EC"/>
        </a:p>
      </dgm:t>
    </dgm:pt>
    <dgm:pt modelId="{30E1F023-C09F-4D8B-ADA3-C058044B3801}">
      <dgm:prSet/>
      <dgm:spPr/>
      <dgm:t>
        <a:bodyPr/>
        <a:lstStyle/>
        <a:p>
          <a:pPr algn="just"/>
          <a:r>
            <a:rPr lang="es-ES_tradnl" dirty="0" smtClean="0"/>
            <a:t>Asigna calificaciones</a:t>
          </a:r>
          <a:endParaRPr lang="es-EC" dirty="0"/>
        </a:p>
      </dgm:t>
    </dgm:pt>
    <dgm:pt modelId="{FFBE90E4-C3D1-41D1-82A4-81D35626DCD9}" type="parTrans" cxnId="{D98B4092-052C-4E06-B403-DAB39D65030D}">
      <dgm:prSet/>
      <dgm:spPr/>
      <dgm:t>
        <a:bodyPr/>
        <a:lstStyle/>
        <a:p>
          <a:endParaRPr lang="es-EC"/>
        </a:p>
      </dgm:t>
    </dgm:pt>
    <dgm:pt modelId="{A7654A84-E7DE-4100-B1BE-827238E4CC16}" type="sibTrans" cxnId="{D98B4092-052C-4E06-B403-DAB39D65030D}">
      <dgm:prSet/>
      <dgm:spPr/>
      <dgm:t>
        <a:bodyPr/>
        <a:lstStyle/>
        <a:p>
          <a:endParaRPr lang="es-EC"/>
        </a:p>
      </dgm:t>
    </dgm:pt>
    <dgm:pt modelId="{6BFB2702-A996-4035-95CB-777F340B5F3F}">
      <dgm:prSet phldrT="[Texto]"/>
      <dgm:spPr/>
      <dgm:t>
        <a:bodyPr/>
        <a:lstStyle/>
        <a:p>
          <a:pPr algn="just"/>
          <a:r>
            <a:rPr lang="es-EC" dirty="0" smtClean="0"/>
            <a:t>Usuarios</a:t>
          </a:r>
          <a:endParaRPr lang="es-EC" dirty="0"/>
        </a:p>
      </dgm:t>
    </dgm:pt>
    <dgm:pt modelId="{037EC344-35A8-45B1-895D-B09A4A0CC816}" type="parTrans" cxnId="{21FF249F-D630-4C6B-AE6D-164C3D9D7D78}">
      <dgm:prSet/>
      <dgm:spPr/>
      <dgm:t>
        <a:bodyPr/>
        <a:lstStyle/>
        <a:p>
          <a:endParaRPr lang="es-EC"/>
        </a:p>
      </dgm:t>
    </dgm:pt>
    <dgm:pt modelId="{03BC9BC8-F28C-4046-8817-4F104FEBB21F}" type="sibTrans" cxnId="{21FF249F-D630-4C6B-AE6D-164C3D9D7D78}">
      <dgm:prSet/>
      <dgm:spPr/>
      <dgm:t>
        <a:bodyPr/>
        <a:lstStyle/>
        <a:p>
          <a:endParaRPr lang="es-EC"/>
        </a:p>
      </dgm:t>
    </dgm:pt>
    <dgm:pt modelId="{B984E917-54C9-49A9-A425-457520371E15}">
      <dgm:prSet phldrT="[Texto]"/>
      <dgm:spPr/>
      <dgm:t>
        <a:bodyPr/>
        <a:lstStyle/>
        <a:p>
          <a:pPr algn="just"/>
          <a:r>
            <a:rPr lang="es-EC" dirty="0" smtClean="0"/>
            <a:t>Monitoreo</a:t>
          </a:r>
          <a:endParaRPr lang="es-EC" dirty="0"/>
        </a:p>
      </dgm:t>
    </dgm:pt>
    <dgm:pt modelId="{59B79464-F6D2-4E93-81A3-C0C1CB0515F9}" type="parTrans" cxnId="{2C35A7D3-E1C6-429C-A79F-650F44BAD159}">
      <dgm:prSet/>
      <dgm:spPr/>
      <dgm:t>
        <a:bodyPr/>
        <a:lstStyle/>
        <a:p>
          <a:endParaRPr lang="es-EC"/>
        </a:p>
      </dgm:t>
    </dgm:pt>
    <dgm:pt modelId="{1CA27D4D-2B7D-4CAE-85BA-E36E1ED64E7A}" type="sibTrans" cxnId="{2C35A7D3-E1C6-429C-A79F-650F44BAD159}">
      <dgm:prSet/>
      <dgm:spPr/>
      <dgm:t>
        <a:bodyPr/>
        <a:lstStyle/>
        <a:p>
          <a:endParaRPr lang="es-EC"/>
        </a:p>
      </dgm:t>
    </dgm:pt>
    <dgm:pt modelId="{32B34917-8394-4511-93F1-CDF58AA1569C}">
      <dgm:prSet phldrT="[Texto]"/>
      <dgm:spPr/>
      <dgm:t>
        <a:bodyPr/>
        <a:lstStyle/>
        <a:p>
          <a:pPr algn="just"/>
          <a:r>
            <a:rPr lang="es-EC" dirty="0" smtClean="0"/>
            <a:t>Roles</a:t>
          </a:r>
          <a:endParaRPr lang="es-EC" dirty="0"/>
        </a:p>
      </dgm:t>
    </dgm:pt>
    <dgm:pt modelId="{B9F1DED7-CCE4-4848-9609-C638C9E29FC5}" type="parTrans" cxnId="{9E7B80BC-A06A-4E16-A59F-4DEF8606443A}">
      <dgm:prSet/>
      <dgm:spPr/>
      <dgm:t>
        <a:bodyPr/>
        <a:lstStyle/>
        <a:p>
          <a:endParaRPr lang="es-EC"/>
        </a:p>
      </dgm:t>
    </dgm:pt>
    <dgm:pt modelId="{C1294605-F563-4AEB-A83E-C711107608F8}" type="sibTrans" cxnId="{9E7B80BC-A06A-4E16-A59F-4DEF8606443A}">
      <dgm:prSet/>
      <dgm:spPr/>
      <dgm:t>
        <a:bodyPr/>
        <a:lstStyle/>
        <a:p>
          <a:endParaRPr lang="es-EC"/>
        </a:p>
      </dgm:t>
    </dgm:pt>
    <dgm:pt modelId="{C56175C6-779D-4547-BE27-FF79A0E059EA}">
      <dgm:prSet phldrT="[Texto]"/>
      <dgm:spPr/>
      <dgm:t>
        <a:bodyPr/>
        <a:lstStyle/>
        <a:p>
          <a:pPr algn="just"/>
          <a:r>
            <a:rPr lang="es-EC" dirty="0" smtClean="0"/>
            <a:t>Soporte del sistema</a:t>
          </a:r>
          <a:endParaRPr lang="es-EC" dirty="0"/>
        </a:p>
      </dgm:t>
    </dgm:pt>
    <dgm:pt modelId="{0DBF0AD0-D557-4216-9753-9D96D9403A2B}" type="parTrans" cxnId="{E84760C5-200A-4E1E-93D2-9B51EFA6EE93}">
      <dgm:prSet/>
      <dgm:spPr/>
      <dgm:t>
        <a:bodyPr/>
        <a:lstStyle/>
        <a:p>
          <a:endParaRPr lang="es-EC"/>
        </a:p>
      </dgm:t>
    </dgm:pt>
    <dgm:pt modelId="{3E2F3264-C162-416B-A4A0-ECBCA4400F0F}" type="sibTrans" cxnId="{E84760C5-200A-4E1E-93D2-9B51EFA6EE93}">
      <dgm:prSet/>
      <dgm:spPr/>
      <dgm:t>
        <a:bodyPr/>
        <a:lstStyle/>
        <a:p>
          <a:endParaRPr lang="es-EC"/>
        </a:p>
      </dgm:t>
    </dgm:pt>
    <dgm:pt modelId="{0629F724-92ED-4863-9630-644F19BC912D}">
      <dgm:prSet/>
      <dgm:spPr/>
      <dgm:t>
        <a:bodyPr/>
        <a:lstStyle/>
        <a:p>
          <a:pPr algn="just"/>
          <a:r>
            <a:rPr lang="es-ES_tradnl" dirty="0" smtClean="0"/>
            <a:t>Genera interacción</a:t>
          </a:r>
          <a:endParaRPr lang="es-EC" dirty="0"/>
        </a:p>
      </dgm:t>
    </dgm:pt>
    <dgm:pt modelId="{860775B3-D1CE-4DD5-8DF4-7574D5DEC674}" type="parTrans" cxnId="{82EE1198-07B9-4BE0-BC93-F856D287902B}">
      <dgm:prSet/>
      <dgm:spPr/>
      <dgm:t>
        <a:bodyPr/>
        <a:lstStyle/>
        <a:p>
          <a:endParaRPr lang="es-EC"/>
        </a:p>
      </dgm:t>
    </dgm:pt>
    <dgm:pt modelId="{B548576D-49C7-4D00-8D5A-A28DE6C2FDDD}" type="sibTrans" cxnId="{82EE1198-07B9-4BE0-BC93-F856D287902B}">
      <dgm:prSet/>
      <dgm:spPr/>
      <dgm:t>
        <a:bodyPr/>
        <a:lstStyle/>
        <a:p>
          <a:endParaRPr lang="es-EC"/>
        </a:p>
      </dgm:t>
    </dgm:pt>
    <dgm:pt modelId="{94DF6D82-4DFB-4856-9BA7-B713B13D2F7B}">
      <dgm:prSet/>
      <dgm:spPr/>
      <dgm:t>
        <a:bodyPr/>
        <a:lstStyle/>
        <a:p>
          <a:pPr algn="just"/>
          <a:r>
            <a:rPr lang="es-ES_tradnl" dirty="0" smtClean="0"/>
            <a:t>Plantea actividades y recursos</a:t>
          </a:r>
          <a:endParaRPr lang="es-EC" dirty="0"/>
        </a:p>
      </dgm:t>
    </dgm:pt>
    <dgm:pt modelId="{906FEED6-D189-4325-B33F-92CC6ED29F91}" type="parTrans" cxnId="{E048AD39-6DB9-4F88-863F-3E3EC0D11398}">
      <dgm:prSet/>
      <dgm:spPr/>
      <dgm:t>
        <a:bodyPr/>
        <a:lstStyle/>
        <a:p>
          <a:endParaRPr lang="es-EC"/>
        </a:p>
      </dgm:t>
    </dgm:pt>
    <dgm:pt modelId="{5CF6C885-1920-49CC-9F0C-315BFDBBC4BE}" type="sibTrans" cxnId="{E048AD39-6DB9-4F88-863F-3E3EC0D11398}">
      <dgm:prSet/>
      <dgm:spPr/>
      <dgm:t>
        <a:bodyPr/>
        <a:lstStyle/>
        <a:p>
          <a:endParaRPr lang="es-EC"/>
        </a:p>
      </dgm:t>
    </dgm:pt>
    <dgm:pt modelId="{59CAED76-AA5B-4087-916D-5E4F5AAEFC30}">
      <dgm:prSet phldrT="[Texto]"/>
      <dgm:spPr/>
      <dgm:t>
        <a:bodyPr/>
        <a:lstStyle/>
        <a:p>
          <a:pPr algn="just"/>
          <a:r>
            <a:rPr lang="es-ES_tradnl" dirty="0" smtClean="0"/>
            <a:t>EVAS</a:t>
          </a:r>
          <a:endParaRPr lang="es-EC" dirty="0"/>
        </a:p>
      </dgm:t>
    </dgm:pt>
    <dgm:pt modelId="{62947EA2-26E4-49AA-8DD1-C63B4B0F01CF}" type="parTrans" cxnId="{10F39993-B287-4683-AB79-250D775346C4}">
      <dgm:prSet/>
      <dgm:spPr/>
      <dgm:t>
        <a:bodyPr/>
        <a:lstStyle/>
        <a:p>
          <a:endParaRPr lang="es-EC"/>
        </a:p>
      </dgm:t>
    </dgm:pt>
    <dgm:pt modelId="{CF911C0E-A94C-4447-9F1A-1B9A0A921771}" type="sibTrans" cxnId="{10F39993-B287-4683-AB79-250D775346C4}">
      <dgm:prSet/>
      <dgm:spPr/>
      <dgm:t>
        <a:bodyPr/>
        <a:lstStyle/>
        <a:p>
          <a:endParaRPr lang="es-EC"/>
        </a:p>
      </dgm:t>
    </dgm:pt>
    <dgm:pt modelId="{2A2D70FC-6420-4CD9-AE5D-F85A7C2D3F76}">
      <dgm:prSet/>
      <dgm:spPr/>
      <dgm:t>
        <a:bodyPr/>
        <a:lstStyle/>
        <a:p>
          <a:pPr algn="just"/>
          <a:r>
            <a:rPr lang="es-EC" dirty="0" smtClean="0"/>
            <a:t>Genera conocimiento de forma colaborativa</a:t>
          </a:r>
          <a:endParaRPr lang="es-EC" dirty="0"/>
        </a:p>
      </dgm:t>
    </dgm:pt>
    <dgm:pt modelId="{4A100422-5C0C-4AB3-9CE0-3745F515DD7C}" type="parTrans" cxnId="{E36F6FC2-7F8C-4E98-92E3-8FE472E1E5F1}">
      <dgm:prSet/>
      <dgm:spPr/>
      <dgm:t>
        <a:bodyPr/>
        <a:lstStyle/>
        <a:p>
          <a:endParaRPr lang="es-EC"/>
        </a:p>
      </dgm:t>
    </dgm:pt>
    <dgm:pt modelId="{41FEFD83-A767-4271-96D1-47D8BE721D53}" type="sibTrans" cxnId="{E36F6FC2-7F8C-4E98-92E3-8FE472E1E5F1}">
      <dgm:prSet/>
      <dgm:spPr/>
      <dgm:t>
        <a:bodyPr/>
        <a:lstStyle/>
        <a:p>
          <a:endParaRPr lang="es-EC"/>
        </a:p>
      </dgm:t>
    </dgm:pt>
    <dgm:pt modelId="{3994651E-AE77-4908-9108-ED781453E682}">
      <dgm:prSet/>
      <dgm:spPr/>
      <dgm:t>
        <a:bodyPr/>
        <a:lstStyle/>
        <a:p>
          <a:pPr algn="just"/>
          <a:r>
            <a:rPr lang="es-EC" dirty="0" smtClean="0"/>
            <a:t>Analiza</a:t>
          </a:r>
          <a:endParaRPr lang="es-EC" dirty="0"/>
        </a:p>
      </dgm:t>
    </dgm:pt>
    <dgm:pt modelId="{C33FA083-B07F-42E4-8F40-235AAC9F732B}" type="parTrans" cxnId="{2B0490CF-F02C-4A05-BEAE-E5178B7F473F}">
      <dgm:prSet/>
      <dgm:spPr/>
      <dgm:t>
        <a:bodyPr/>
        <a:lstStyle/>
        <a:p>
          <a:endParaRPr lang="es-EC"/>
        </a:p>
      </dgm:t>
    </dgm:pt>
    <dgm:pt modelId="{0759B0FE-BAA9-4EA6-8983-50E5B9FCC537}" type="sibTrans" cxnId="{2B0490CF-F02C-4A05-BEAE-E5178B7F473F}">
      <dgm:prSet/>
      <dgm:spPr/>
      <dgm:t>
        <a:bodyPr/>
        <a:lstStyle/>
        <a:p>
          <a:endParaRPr lang="es-EC"/>
        </a:p>
      </dgm:t>
    </dgm:pt>
    <dgm:pt modelId="{E7873F35-3BDA-41EB-ADFC-DED1725C5AEB}">
      <dgm:prSet/>
      <dgm:spPr/>
      <dgm:t>
        <a:bodyPr/>
        <a:lstStyle/>
        <a:p>
          <a:pPr algn="just"/>
          <a:r>
            <a:rPr lang="es-EC" dirty="0" smtClean="0"/>
            <a:t>Investiga</a:t>
          </a:r>
          <a:endParaRPr lang="es-EC" dirty="0"/>
        </a:p>
      </dgm:t>
    </dgm:pt>
    <dgm:pt modelId="{E6AAC327-3444-46F7-A766-5BDA532068C9}" type="parTrans" cxnId="{0AB6932E-A769-4B93-9203-43E36B4C2571}">
      <dgm:prSet/>
      <dgm:spPr/>
      <dgm:t>
        <a:bodyPr/>
        <a:lstStyle/>
        <a:p>
          <a:endParaRPr lang="es-EC"/>
        </a:p>
      </dgm:t>
    </dgm:pt>
    <dgm:pt modelId="{F718BB93-519D-45FC-A667-CE56AB0DF676}" type="sibTrans" cxnId="{0AB6932E-A769-4B93-9203-43E36B4C2571}">
      <dgm:prSet/>
      <dgm:spPr/>
      <dgm:t>
        <a:bodyPr/>
        <a:lstStyle/>
        <a:p>
          <a:endParaRPr lang="es-EC"/>
        </a:p>
      </dgm:t>
    </dgm:pt>
    <dgm:pt modelId="{5538702A-334A-4A1A-A99B-61FBB1F7C676}" type="pres">
      <dgm:prSet presAssocID="{61189506-ABAD-4973-BBF7-B88DE2E99C76}" presName="diagram" presStyleCnt="0">
        <dgm:presLayoutVars>
          <dgm:dir/>
          <dgm:animLvl val="lvl"/>
          <dgm:resizeHandles val="exact"/>
        </dgm:presLayoutVars>
      </dgm:prSet>
      <dgm:spPr/>
    </dgm:pt>
    <dgm:pt modelId="{0D9BA3E1-DFD0-4A1F-B35B-1930597CDA4E}" type="pres">
      <dgm:prSet presAssocID="{9C6EF971-EA4A-461E-8C30-68961F4BF670}" presName="compNode" presStyleCnt="0"/>
      <dgm:spPr/>
    </dgm:pt>
    <dgm:pt modelId="{CB6C68A7-1DC4-41C3-A188-F8E641A8A6AE}" type="pres">
      <dgm:prSet presAssocID="{9C6EF971-EA4A-461E-8C30-68961F4BF670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83D098-F001-4011-B2E7-44AE87D6F2A6}" type="pres">
      <dgm:prSet presAssocID="{9C6EF971-EA4A-461E-8C30-68961F4BF67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493EC7-6328-4739-8BAA-F9ED6E1F6F7A}" type="pres">
      <dgm:prSet presAssocID="{9C6EF971-EA4A-461E-8C30-68961F4BF670}" presName="parentRect" presStyleLbl="alignNode1" presStyleIdx="0" presStyleCnt="3"/>
      <dgm:spPr/>
      <dgm:t>
        <a:bodyPr/>
        <a:lstStyle/>
        <a:p>
          <a:endParaRPr lang="es-EC"/>
        </a:p>
      </dgm:t>
    </dgm:pt>
    <dgm:pt modelId="{658252F9-FA6D-4743-9FCF-16D7164D7957}" type="pres">
      <dgm:prSet presAssocID="{9C6EF971-EA4A-461E-8C30-68961F4BF670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6A4E828-E77D-49CF-96AA-29E0D39E980B}" type="pres">
      <dgm:prSet presAssocID="{9001C530-3836-4641-9481-DBCD69A47D23}" presName="sibTrans" presStyleLbl="sibTrans2D1" presStyleIdx="0" presStyleCnt="0"/>
      <dgm:spPr/>
      <dgm:t>
        <a:bodyPr/>
        <a:lstStyle/>
        <a:p>
          <a:endParaRPr lang="es-EC"/>
        </a:p>
      </dgm:t>
    </dgm:pt>
    <dgm:pt modelId="{EB683962-9EFA-4125-9102-9DB8A8A3D021}" type="pres">
      <dgm:prSet presAssocID="{59D165A0-A68E-432F-BF03-E986D0657024}" presName="compNode" presStyleCnt="0"/>
      <dgm:spPr/>
    </dgm:pt>
    <dgm:pt modelId="{21B94682-D68F-4401-8807-EEA538EA5566}" type="pres">
      <dgm:prSet presAssocID="{59D165A0-A68E-432F-BF03-E986D0657024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85C7BB-7167-479A-AAA5-27FBC69E40A5}" type="pres">
      <dgm:prSet presAssocID="{59D165A0-A68E-432F-BF03-E986D065702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D1DF7A-E333-4F2D-869D-6F22F940DED4}" type="pres">
      <dgm:prSet presAssocID="{59D165A0-A68E-432F-BF03-E986D0657024}" presName="parentRect" presStyleLbl="alignNode1" presStyleIdx="1" presStyleCnt="3"/>
      <dgm:spPr/>
      <dgm:t>
        <a:bodyPr/>
        <a:lstStyle/>
        <a:p>
          <a:endParaRPr lang="es-EC"/>
        </a:p>
      </dgm:t>
    </dgm:pt>
    <dgm:pt modelId="{51E6000B-D296-4617-B503-3693EF5EB738}" type="pres">
      <dgm:prSet presAssocID="{59D165A0-A68E-432F-BF03-E986D0657024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BCBE904-6DC5-4D1F-B31D-7144B7360F10}" type="pres">
      <dgm:prSet presAssocID="{7CE22887-2549-4D41-8B37-7ECBED50FBAC}" presName="sibTrans" presStyleLbl="sibTrans2D1" presStyleIdx="0" presStyleCnt="0"/>
      <dgm:spPr/>
      <dgm:t>
        <a:bodyPr/>
        <a:lstStyle/>
        <a:p>
          <a:endParaRPr lang="es-EC"/>
        </a:p>
      </dgm:t>
    </dgm:pt>
    <dgm:pt modelId="{7234BF9E-ABDE-4353-AC74-8F546163517D}" type="pres">
      <dgm:prSet presAssocID="{18CB4E17-1AD0-494E-ACE5-DEA7A33698F5}" presName="compNode" presStyleCnt="0"/>
      <dgm:spPr/>
    </dgm:pt>
    <dgm:pt modelId="{EF4DD6A6-F661-4B82-9414-AC0F9EB2AB8F}" type="pres">
      <dgm:prSet presAssocID="{18CB4E17-1AD0-494E-ACE5-DEA7A33698F5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8DB9BE-27A4-4ED9-A191-61BDD8EBEBF8}" type="pres">
      <dgm:prSet presAssocID="{18CB4E17-1AD0-494E-ACE5-DEA7A33698F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B63D9AA-F963-4D55-9D42-7D0012BC18F6}" type="pres">
      <dgm:prSet presAssocID="{18CB4E17-1AD0-494E-ACE5-DEA7A33698F5}" presName="parentRect" presStyleLbl="alignNode1" presStyleIdx="2" presStyleCnt="3"/>
      <dgm:spPr/>
      <dgm:t>
        <a:bodyPr/>
        <a:lstStyle/>
        <a:p>
          <a:endParaRPr lang="es-EC"/>
        </a:p>
      </dgm:t>
    </dgm:pt>
    <dgm:pt modelId="{DA3135D8-CC01-451F-9591-B9DA5671EEE1}" type="pres">
      <dgm:prSet presAssocID="{18CB4E17-1AD0-494E-ACE5-DEA7A33698F5}" presName="adorn" presStyleLbl="fgAccFollowNod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82EE1198-07B9-4BE0-BC93-F856D287902B}" srcId="{59D165A0-A68E-432F-BF03-E986D0657024}" destId="{0629F724-92ED-4863-9630-644F19BC912D}" srcOrd="1" destOrd="0" parTransId="{860775B3-D1CE-4DD5-8DF4-7574D5DEC674}" sibTransId="{B548576D-49C7-4D00-8D5A-A28DE6C2FDDD}"/>
    <dgm:cxn modelId="{7DE1FC3D-9776-4032-A140-5F236090D50C}" type="presOf" srcId="{B984E917-54C9-49A9-A425-457520371E15}" destId="{CB6C68A7-1DC4-41C3-A188-F8E641A8A6AE}" srcOrd="0" destOrd="5" presId="urn:microsoft.com/office/officeart/2005/8/layout/bList2#1"/>
    <dgm:cxn modelId="{B7A25217-1CF9-40B6-A7EE-376991AFB65E}" srcId="{18CB4E17-1AD0-494E-ACE5-DEA7A33698F5}" destId="{8E0BC9B8-79A0-4822-8220-8187A292B992}" srcOrd="0" destOrd="0" parTransId="{94C33EEF-1008-4033-B4FA-032C473086F4}" sibTransId="{8A7729DB-0DAD-4CDA-B385-F5918D8E78C4}"/>
    <dgm:cxn modelId="{A1331A39-8A5F-4F83-8901-A1AB7A73987D}" srcId="{59D165A0-A68E-432F-BF03-E986D0657024}" destId="{45DF1C31-C872-4C7A-BE64-425EAB4B1DB4}" srcOrd="0" destOrd="0" parTransId="{40BB309A-DC13-4E48-91A0-DA0399BD8383}" sibTransId="{B190D089-EBDE-40FB-B743-01AD835FC92E}"/>
    <dgm:cxn modelId="{FA0F6444-25C0-47D4-A394-A26A239BC262}" type="presOf" srcId="{E7873F35-3BDA-41EB-ADFC-DED1725C5AEB}" destId="{EF4DD6A6-F661-4B82-9414-AC0F9EB2AB8F}" srcOrd="0" destOrd="2" presId="urn:microsoft.com/office/officeart/2005/8/layout/bList2#1"/>
    <dgm:cxn modelId="{5ED43CD9-D8A3-4083-B5FC-042E0EB14659}" type="presOf" srcId="{18CB4E17-1AD0-494E-ACE5-DEA7A33698F5}" destId="{E28DB9BE-27A4-4ED9-A191-61BDD8EBEBF8}" srcOrd="0" destOrd="0" presId="urn:microsoft.com/office/officeart/2005/8/layout/bList2#1"/>
    <dgm:cxn modelId="{0E9F5F9A-A5E7-4357-B8BE-3E284DBBAE32}" type="presOf" srcId="{2A2D70FC-6420-4CD9-AE5D-F85A7C2D3F76}" destId="{EF4DD6A6-F661-4B82-9414-AC0F9EB2AB8F}" srcOrd="0" destOrd="3" presId="urn:microsoft.com/office/officeart/2005/8/layout/bList2#1"/>
    <dgm:cxn modelId="{687EED6C-D063-44E7-AC9B-167237CA697E}" type="presOf" srcId="{BE2133AE-641C-4D3F-85E5-2424E8BB6BBF}" destId="{CB6C68A7-1DC4-41C3-A188-F8E641A8A6AE}" srcOrd="0" destOrd="0" presId="urn:microsoft.com/office/officeart/2005/8/layout/bList2#1"/>
    <dgm:cxn modelId="{E36F6FC2-7F8C-4E98-92E3-8FE472E1E5F1}" srcId="{18CB4E17-1AD0-494E-ACE5-DEA7A33698F5}" destId="{2A2D70FC-6420-4CD9-AE5D-F85A7C2D3F76}" srcOrd="3" destOrd="0" parTransId="{4A100422-5C0C-4AB3-9CE0-3745F515DD7C}" sibTransId="{41FEFD83-A767-4271-96D1-47D8BE721D53}"/>
    <dgm:cxn modelId="{CFC6C5BB-7845-47D6-9C32-B9C725009D23}" type="presOf" srcId="{30E1F023-C09F-4D8B-ADA3-C058044B3801}" destId="{21B94682-D68F-4401-8807-EEA538EA5566}" srcOrd="0" destOrd="4" presId="urn:microsoft.com/office/officeart/2005/8/layout/bList2#1"/>
    <dgm:cxn modelId="{0978A0EC-DC47-489E-8EF4-25E153D8EC26}" type="presOf" srcId="{45DF1C31-C872-4C7A-BE64-425EAB4B1DB4}" destId="{21B94682-D68F-4401-8807-EEA538EA5566}" srcOrd="0" destOrd="0" presId="urn:microsoft.com/office/officeart/2005/8/layout/bList2#1"/>
    <dgm:cxn modelId="{82CA9118-94D4-479B-AF82-B485FC95A9F7}" srcId="{9C6EF971-EA4A-461E-8C30-68961F4BF670}" destId="{BE2133AE-641C-4D3F-85E5-2424E8BB6BBF}" srcOrd="0" destOrd="0" parTransId="{E12890F9-BAF6-4745-B739-2C01745FF2FB}" sibTransId="{13540925-BF71-402D-82DB-AE6FD7D648D3}"/>
    <dgm:cxn modelId="{8B1D0853-9B1E-461D-8FBE-950D6B02FAD6}" type="presOf" srcId="{8E0BC9B8-79A0-4822-8220-8187A292B992}" destId="{EF4DD6A6-F661-4B82-9414-AC0F9EB2AB8F}" srcOrd="0" destOrd="0" presId="urn:microsoft.com/office/officeart/2005/8/layout/bList2#1"/>
    <dgm:cxn modelId="{9E7B80BC-A06A-4E16-A59F-4DEF8606443A}" srcId="{BE2133AE-641C-4D3F-85E5-2424E8BB6BBF}" destId="{32B34917-8394-4511-93F1-CDF58AA1569C}" srcOrd="2" destOrd="0" parTransId="{B9F1DED7-CCE4-4848-9609-C638C9E29FC5}" sibTransId="{C1294605-F563-4AEB-A83E-C711107608F8}"/>
    <dgm:cxn modelId="{D915CA61-C265-4CF4-B50E-789A8815FD5D}" type="presOf" srcId="{9001C530-3836-4641-9481-DBCD69A47D23}" destId="{66A4E828-E77D-49CF-96AA-29E0D39E980B}" srcOrd="0" destOrd="0" presId="urn:microsoft.com/office/officeart/2005/8/layout/bList2#1"/>
    <dgm:cxn modelId="{9330A915-CC58-40F0-8FFF-899E5A58871F}" type="presOf" srcId="{94DF6D82-4DFB-4856-9BA7-B713B13D2F7B}" destId="{21B94682-D68F-4401-8807-EEA538EA5566}" srcOrd="0" destOrd="2" presId="urn:microsoft.com/office/officeart/2005/8/layout/bList2#1"/>
    <dgm:cxn modelId="{D98B4092-052C-4E06-B403-DAB39D65030D}" srcId="{59D165A0-A68E-432F-BF03-E986D0657024}" destId="{30E1F023-C09F-4D8B-ADA3-C058044B3801}" srcOrd="4" destOrd="0" parTransId="{FFBE90E4-C3D1-41D1-82A4-81D35626DCD9}" sibTransId="{A7654A84-E7DE-4100-B1BE-827238E4CC16}"/>
    <dgm:cxn modelId="{BE031D8E-BDD5-4A39-BB1C-5C1443254884}" type="presOf" srcId="{32B34917-8394-4511-93F1-CDF58AA1569C}" destId="{CB6C68A7-1DC4-41C3-A188-F8E641A8A6AE}" srcOrd="0" destOrd="3" presId="urn:microsoft.com/office/officeart/2005/8/layout/bList2#1"/>
    <dgm:cxn modelId="{21FF249F-D630-4C6B-AE6D-164C3D9D7D78}" srcId="{BE2133AE-641C-4D3F-85E5-2424E8BB6BBF}" destId="{6BFB2702-A996-4035-95CB-777F340B5F3F}" srcOrd="1" destOrd="0" parTransId="{037EC344-35A8-45B1-895D-B09A4A0CC816}" sibTransId="{03BC9BC8-F28C-4046-8817-4F104FEBB21F}"/>
    <dgm:cxn modelId="{38D2A07D-88D0-4988-B5B7-57D41ADA6662}" type="presOf" srcId="{3994651E-AE77-4908-9108-ED781453E682}" destId="{EF4DD6A6-F661-4B82-9414-AC0F9EB2AB8F}" srcOrd="0" destOrd="1" presId="urn:microsoft.com/office/officeart/2005/8/layout/bList2#1"/>
    <dgm:cxn modelId="{10F39993-B287-4683-AB79-250D775346C4}" srcId="{BE2133AE-641C-4D3F-85E5-2424E8BB6BBF}" destId="{59CAED76-AA5B-4087-916D-5E4F5AAEFC30}" srcOrd="0" destOrd="0" parTransId="{62947EA2-26E4-49AA-8DD1-C63B4B0F01CF}" sibTransId="{CF911C0E-A94C-4447-9F1A-1B9A0A921771}"/>
    <dgm:cxn modelId="{0F46DD3D-B0B8-4FC2-940A-9E0A645679AC}" type="presOf" srcId="{0629F724-92ED-4863-9630-644F19BC912D}" destId="{21B94682-D68F-4401-8807-EEA538EA5566}" srcOrd="0" destOrd="1" presId="urn:microsoft.com/office/officeart/2005/8/layout/bList2#1"/>
    <dgm:cxn modelId="{0AB6932E-A769-4B93-9203-43E36B4C2571}" srcId="{18CB4E17-1AD0-494E-ACE5-DEA7A33698F5}" destId="{E7873F35-3BDA-41EB-ADFC-DED1725C5AEB}" srcOrd="2" destOrd="0" parTransId="{E6AAC327-3444-46F7-A766-5BDA532068C9}" sibTransId="{F718BB93-519D-45FC-A667-CE56AB0DF676}"/>
    <dgm:cxn modelId="{6CD00BCE-0A31-41F9-9DAD-A3C8C45A378E}" type="presOf" srcId="{6BFB2702-A996-4035-95CB-777F340B5F3F}" destId="{CB6C68A7-1DC4-41C3-A188-F8E641A8A6AE}" srcOrd="0" destOrd="2" presId="urn:microsoft.com/office/officeart/2005/8/layout/bList2#1"/>
    <dgm:cxn modelId="{8B4BA4E8-26E0-4FD2-9450-428EFAE3E135}" type="presOf" srcId="{C56175C6-779D-4547-BE27-FF79A0E059EA}" destId="{CB6C68A7-1DC4-41C3-A188-F8E641A8A6AE}" srcOrd="0" destOrd="4" presId="urn:microsoft.com/office/officeart/2005/8/layout/bList2#1"/>
    <dgm:cxn modelId="{10732144-0D75-4B98-B02C-C06786F11A58}" srcId="{61189506-ABAD-4973-BBF7-B88DE2E99C76}" destId="{18CB4E17-1AD0-494E-ACE5-DEA7A33698F5}" srcOrd="2" destOrd="0" parTransId="{8E36C653-D307-4ACC-9FD7-424466BE6971}" sibTransId="{88270BBB-4FE6-4283-BB86-21DC59B8961E}"/>
    <dgm:cxn modelId="{4F5DC03E-D394-403C-BA43-9C7AD253F5E9}" type="presOf" srcId="{59D165A0-A68E-432F-BF03-E986D0657024}" destId="{17D1DF7A-E333-4F2D-869D-6F22F940DED4}" srcOrd="1" destOrd="0" presId="urn:microsoft.com/office/officeart/2005/8/layout/bList2#1"/>
    <dgm:cxn modelId="{FCA032C6-ACCF-497C-8B10-222A227ADE01}" type="presOf" srcId="{61189506-ABAD-4973-BBF7-B88DE2E99C76}" destId="{5538702A-334A-4A1A-A99B-61FBB1F7C676}" srcOrd="0" destOrd="0" presId="urn:microsoft.com/office/officeart/2005/8/layout/bList2#1"/>
    <dgm:cxn modelId="{52E4FACB-DCF0-41D5-8BA5-D7B3C13643CE}" type="presOf" srcId="{9C6EF971-EA4A-461E-8C30-68961F4BF670}" destId="{A383D098-F001-4011-B2E7-44AE87D6F2A6}" srcOrd="0" destOrd="0" presId="urn:microsoft.com/office/officeart/2005/8/layout/bList2#1"/>
    <dgm:cxn modelId="{BE60E817-0967-482C-BABF-1339C2D7BF24}" srcId="{61189506-ABAD-4973-BBF7-B88DE2E99C76}" destId="{9C6EF971-EA4A-461E-8C30-68961F4BF670}" srcOrd="0" destOrd="0" parTransId="{DBEE2E77-6898-4DBE-8F67-E8852C0E3D47}" sibTransId="{9001C530-3836-4641-9481-DBCD69A47D23}"/>
    <dgm:cxn modelId="{2C35A7D3-E1C6-429C-A79F-650F44BAD159}" srcId="{9C6EF971-EA4A-461E-8C30-68961F4BF670}" destId="{B984E917-54C9-49A9-A425-457520371E15}" srcOrd="2" destOrd="0" parTransId="{59B79464-F6D2-4E93-81A3-C0C1CB0515F9}" sibTransId="{1CA27D4D-2B7D-4CAE-85BA-E36E1ED64E7A}"/>
    <dgm:cxn modelId="{E048AD39-6DB9-4F88-863F-3E3EC0D11398}" srcId="{59D165A0-A68E-432F-BF03-E986D0657024}" destId="{94DF6D82-4DFB-4856-9BA7-B713B13D2F7B}" srcOrd="2" destOrd="0" parTransId="{906FEED6-D189-4325-B33F-92CC6ED29F91}" sibTransId="{5CF6C885-1920-49CC-9F0C-315BFDBBC4BE}"/>
    <dgm:cxn modelId="{94D868C6-5445-4008-830E-EBC5E8F8DFE6}" type="presOf" srcId="{9C6EF971-EA4A-461E-8C30-68961F4BF670}" destId="{41493EC7-6328-4739-8BAA-F9ED6E1F6F7A}" srcOrd="1" destOrd="0" presId="urn:microsoft.com/office/officeart/2005/8/layout/bList2#1"/>
    <dgm:cxn modelId="{C18C67FC-4D50-4E05-B4F5-958F0A041E1C}" type="presOf" srcId="{7CE22887-2549-4D41-8B37-7ECBED50FBAC}" destId="{9BCBE904-6DC5-4D1F-B31D-7144B7360F10}" srcOrd="0" destOrd="0" presId="urn:microsoft.com/office/officeart/2005/8/layout/bList2#1"/>
    <dgm:cxn modelId="{DF677FBC-700E-4E9A-ABD9-F586FF09F375}" srcId="{59D165A0-A68E-432F-BF03-E986D0657024}" destId="{5C840708-758B-478E-B3E4-25748FA01B0C}" srcOrd="3" destOrd="0" parTransId="{40C2DAD9-5C21-42A9-A56C-56E32F0BC53C}" sibTransId="{645CFDEA-CF65-4F4F-8526-DBAEE7E426AA}"/>
    <dgm:cxn modelId="{7CD3DE1F-D3ED-4253-B8E2-AC1EB2DDDFF6}" type="presOf" srcId="{5C840708-758B-478E-B3E4-25748FA01B0C}" destId="{21B94682-D68F-4401-8807-EEA538EA5566}" srcOrd="0" destOrd="3" presId="urn:microsoft.com/office/officeart/2005/8/layout/bList2#1"/>
    <dgm:cxn modelId="{D68901DE-6FB2-4FFE-A0AA-CBF211A7C35C}" type="presOf" srcId="{59CAED76-AA5B-4087-916D-5E4F5AAEFC30}" destId="{CB6C68A7-1DC4-41C3-A188-F8E641A8A6AE}" srcOrd="0" destOrd="1" presId="urn:microsoft.com/office/officeart/2005/8/layout/bList2#1"/>
    <dgm:cxn modelId="{E84760C5-200A-4E1E-93D2-9B51EFA6EE93}" srcId="{9C6EF971-EA4A-461E-8C30-68961F4BF670}" destId="{C56175C6-779D-4547-BE27-FF79A0E059EA}" srcOrd="1" destOrd="0" parTransId="{0DBF0AD0-D557-4216-9753-9D96D9403A2B}" sibTransId="{3E2F3264-C162-416B-A4A0-ECBCA4400F0F}"/>
    <dgm:cxn modelId="{4B6DA857-D158-42F0-99A6-C88620F2C5C6}" srcId="{61189506-ABAD-4973-BBF7-B88DE2E99C76}" destId="{59D165A0-A68E-432F-BF03-E986D0657024}" srcOrd="1" destOrd="0" parTransId="{245FECEC-52A9-4348-8C31-CEFEAC9A610E}" sibTransId="{7CE22887-2549-4D41-8B37-7ECBED50FBAC}"/>
    <dgm:cxn modelId="{146A0567-174F-47E3-AE9A-E3E9AF55E261}" type="presOf" srcId="{59D165A0-A68E-432F-BF03-E986D0657024}" destId="{CF85C7BB-7167-479A-AAA5-27FBC69E40A5}" srcOrd="0" destOrd="0" presId="urn:microsoft.com/office/officeart/2005/8/layout/bList2#1"/>
    <dgm:cxn modelId="{2B0490CF-F02C-4A05-BEAE-E5178B7F473F}" srcId="{18CB4E17-1AD0-494E-ACE5-DEA7A33698F5}" destId="{3994651E-AE77-4908-9108-ED781453E682}" srcOrd="1" destOrd="0" parTransId="{C33FA083-B07F-42E4-8F40-235AAC9F732B}" sibTransId="{0759B0FE-BAA9-4EA6-8983-50E5B9FCC537}"/>
    <dgm:cxn modelId="{E20A6DF6-7F10-4EF9-9A9F-351AE5A3B4F2}" type="presOf" srcId="{18CB4E17-1AD0-494E-ACE5-DEA7A33698F5}" destId="{0B63D9AA-F963-4D55-9D42-7D0012BC18F6}" srcOrd="1" destOrd="0" presId="urn:microsoft.com/office/officeart/2005/8/layout/bList2#1"/>
    <dgm:cxn modelId="{B5FAF397-3AB7-49B3-85C3-D7E1E45418AF}" type="presParOf" srcId="{5538702A-334A-4A1A-A99B-61FBB1F7C676}" destId="{0D9BA3E1-DFD0-4A1F-B35B-1930597CDA4E}" srcOrd="0" destOrd="0" presId="urn:microsoft.com/office/officeart/2005/8/layout/bList2#1"/>
    <dgm:cxn modelId="{FE0E46B7-FF5C-49AD-9879-7C92B05C9B6F}" type="presParOf" srcId="{0D9BA3E1-DFD0-4A1F-B35B-1930597CDA4E}" destId="{CB6C68A7-1DC4-41C3-A188-F8E641A8A6AE}" srcOrd="0" destOrd="0" presId="urn:microsoft.com/office/officeart/2005/8/layout/bList2#1"/>
    <dgm:cxn modelId="{E4CE7F8B-3860-4B09-A9AA-916C0D4570BD}" type="presParOf" srcId="{0D9BA3E1-DFD0-4A1F-B35B-1930597CDA4E}" destId="{A383D098-F001-4011-B2E7-44AE87D6F2A6}" srcOrd="1" destOrd="0" presId="urn:microsoft.com/office/officeart/2005/8/layout/bList2#1"/>
    <dgm:cxn modelId="{34C031B4-432C-4E15-9FC2-3A4BD2F60D21}" type="presParOf" srcId="{0D9BA3E1-DFD0-4A1F-B35B-1930597CDA4E}" destId="{41493EC7-6328-4739-8BAA-F9ED6E1F6F7A}" srcOrd="2" destOrd="0" presId="urn:microsoft.com/office/officeart/2005/8/layout/bList2#1"/>
    <dgm:cxn modelId="{BC9EDB52-618D-42C6-99D8-C86D6CA0799E}" type="presParOf" srcId="{0D9BA3E1-DFD0-4A1F-B35B-1930597CDA4E}" destId="{658252F9-FA6D-4743-9FCF-16D7164D7957}" srcOrd="3" destOrd="0" presId="urn:microsoft.com/office/officeart/2005/8/layout/bList2#1"/>
    <dgm:cxn modelId="{58EDD40F-79D2-4311-9866-7F5225E886A0}" type="presParOf" srcId="{5538702A-334A-4A1A-A99B-61FBB1F7C676}" destId="{66A4E828-E77D-49CF-96AA-29E0D39E980B}" srcOrd="1" destOrd="0" presId="urn:microsoft.com/office/officeart/2005/8/layout/bList2#1"/>
    <dgm:cxn modelId="{893887CD-B7F5-4EE2-A7FE-2D05EFA7D8A6}" type="presParOf" srcId="{5538702A-334A-4A1A-A99B-61FBB1F7C676}" destId="{EB683962-9EFA-4125-9102-9DB8A8A3D021}" srcOrd="2" destOrd="0" presId="urn:microsoft.com/office/officeart/2005/8/layout/bList2#1"/>
    <dgm:cxn modelId="{FE6A56BA-7F1F-4D8F-8537-4914B164A3FF}" type="presParOf" srcId="{EB683962-9EFA-4125-9102-9DB8A8A3D021}" destId="{21B94682-D68F-4401-8807-EEA538EA5566}" srcOrd="0" destOrd="0" presId="urn:microsoft.com/office/officeart/2005/8/layout/bList2#1"/>
    <dgm:cxn modelId="{20EFD86C-C4B1-400C-AF41-AD9D98E784FB}" type="presParOf" srcId="{EB683962-9EFA-4125-9102-9DB8A8A3D021}" destId="{CF85C7BB-7167-479A-AAA5-27FBC69E40A5}" srcOrd="1" destOrd="0" presId="urn:microsoft.com/office/officeart/2005/8/layout/bList2#1"/>
    <dgm:cxn modelId="{D0ECFFF1-B97D-49CC-BCEC-40BF03E03C1A}" type="presParOf" srcId="{EB683962-9EFA-4125-9102-9DB8A8A3D021}" destId="{17D1DF7A-E333-4F2D-869D-6F22F940DED4}" srcOrd="2" destOrd="0" presId="urn:microsoft.com/office/officeart/2005/8/layout/bList2#1"/>
    <dgm:cxn modelId="{593A3EA8-4E10-4CAB-A3E7-1FB4DE69D32B}" type="presParOf" srcId="{EB683962-9EFA-4125-9102-9DB8A8A3D021}" destId="{51E6000B-D296-4617-B503-3693EF5EB738}" srcOrd="3" destOrd="0" presId="urn:microsoft.com/office/officeart/2005/8/layout/bList2#1"/>
    <dgm:cxn modelId="{EC03D9C2-2E9D-48FC-A8D1-BB09F6694E40}" type="presParOf" srcId="{5538702A-334A-4A1A-A99B-61FBB1F7C676}" destId="{9BCBE904-6DC5-4D1F-B31D-7144B7360F10}" srcOrd="3" destOrd="0" presId="urn:microsoft.com/office/officeart/2005/8/layout/bList2#1"/>
    <dgm:cxn modelId="{785C0473-5BEB-4360-BA5E-E4EC61E641BF}" type="presParOf" srcId="{5538702A-334A-4A1A-A99B-61FBB1F7C676}" destId="{7234BF9E-ABDE-4353-AC74-8F546163517D}" srcOrd="4" destOrd="0" presId="urn:microsoft.com/office/officeart/2005/8/layout/bList2#1"/>
    <dgm:cxn modelId="{C478357B-90DD-45C9-9E23-8F9EE9881D36}" type="presParOf" srcId="{7234BF9E-ABDE-4353-AC74-8F546163517D}" destId="{EF4DD6A6-F661-4B82-9414-AC0F9EB2AB8F}" srcOrd="0" destOrd="0" presId="urn:microsoft.com/office/officeart/2005/8/layout/bList2#1"/>
    <dgm:cxn modelId="{586B5758-85A9-4A70-B120-D93E8B52F112}" type="presParOf" srcId="{7234BF9E-ABDE-4353-AC74-8F546163517D}" destId="{E28DB9BE-27A4-4ED9-A191-61BDD8EBEBF8}" srcOrd="1" destOrd="0" presId="urn:microsoft.com/office/officeart/2005/8/layout/bList2#1"/>
    <dgm:cxn modelId="{BB055857-09B6-473B-BF45-77DCDFC04BE8}" type="presParOf" srcId="{7234BF9E-ABDE-4353-AC74-8F546163517D}" destId="{0B63D9AA-F963-4D55-9D42-7D0012BC18F6}" srcOrd="2" destOrd="0" presId="urn:microsoft.com/office/officeart/2005/8/layout/bList2#1"/>
    <dgm:cxn modelId="{64D0570A-39CD-498A-BF69-5ED616EC1F2D}" type="presParOf" srcId="{7234BF9E-ABDE-4353-AC74-8F546163517D}" destId="{DA3135D8-CC01-451F-9591-B9DA5671EEE1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F14D3-A9A9-4D40-A400-6F2A1DA6E505}">
      <dsp:nvSpPr>
        <dsp:cNvPr id="0" name=""/>
        <dsp:cNvSpPr/>
      </dsp:nvSpPr>
      <dsp:spPr>
        <a:xfrm rot="16200000">
          <a:off x="627502" y="-627502"/>
          <a:ext cx="2278560" cy="3533564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Trabajan con software libre: CMS, Paneles de Administración</a:t>
          </a:r>
          <a:endParaRPr lang="es-EC" sz="2500" kern="1200" dirty="0"/>
        </a:p>
      </dsp:txBody>
      <dsp:txXfrm rot="5400000">
        <a:off x="0" y="0"/>
        <a:ext cx="3533564" cy="1708920"/>
      </dsp:txXfrm>
    </dsp:sp>
    <dsp:sp modelId="{50A62583-4730-4539-B382-DB7677E160CF}">
      <dsp:nvSpPr>
        <dsp:cNvPr id="0" name=""/>
        <dsp:cNvSpPr/>
      </dsp:nvSpPr>
      <dsp:spPr>
        <a:xfrm>
          <a:off x="3533564" y="0"/>
          <a:ext cx="3533564" cy="227856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Requieren un método para capacitación de personal nuevo y antiguo.</a:t>
          </a:r>
          <a:endParaRPr lang="es-EC" sz="2500" kern="1200" dirty="0"/>
        </a:p>
      </dsp:txBody>
      <dsp:txXfrm>
        <a:off x="3533564" y="0"/>
        <a:ext cx="3533564" cy="1708920"/>
      </dsp:txXfrm>
    </dsp:sp>
    <dsp:sp modelId="{F4C2D212-34A6-44C5-8EE1-26D53B47B7A9}">
      <dsp:nvSpPr>
        <dsp:cNvPr id="0" name=""/>
        <dsp:cNvSpPr/>
      </dsp:nvSpPr>
      <dsp:spPr>
        <a:xfrm rot="10800000">
          <a:off x="0" y="2278560"/>
          <a:ext cx="3533564" cy="227856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Desean un repositorio de información de consulta.</a:t>
          </a:r>
          <a:endParaRPr lang="es-EC" sz="2500" kern="1200" dirty="0"/>
        </a:p>
      </dsp:txBody>
      <dsp:txXfrm rot="10800000">
        <a:off x="0" y="2848200"/>
        <a:ext cx="3533564" cy="1708920"/>
      </dsp:txXfrm>
    </dsp:sp>
    <dsp:sp modelId="{D41881C0-CEEB-44FC-AD67-021E346832E3}">
      <dsp:nvSpPr>
        <dsp:cNvPr id="0" name=""/>
        <dsp:cNvSpPr/>
      </dsp:nvSpPr>
      <dsp:spPr>
        <a:xfrm rot="5400000">
          <a:off x="4161066" y="1651058"/>
          <a:ext cx="2278560" cy="3533564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Prefiere usar una plataforma amigable para el usuario.</a:t>
          </a:r>
          <a:endParaRPr lang="es-EC" sz="2500" kern="1200" dirty="0"/>
        </a:p>
      </dsp:txBody>
      <dsp:txXfrm rot="-5400000">
        <a:off x="3533564" y="2848200"/>
        <a:ext cx="3533564" cy="1708920"/>
      </dsp:txXfrm>
    </dsp:sp>
    <dsp:sp modelId="{DC905E4D-B86F-4855-852E-4034E0BDF7D6}">
      <dsp:nvSpPr>
        <dsp:cNvPr id="0" name=""/>
        <dsp:cNvSpPr/>
      </dsp:nvSpPr>
      <dsp:spPr>
        <a:xfrm>
          <a:off x="2473494" y="1708920"/>
          <a:ext cx="2120138" cy="1139280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500" kern="1200" dirty="0"/>
        </a:p>
      </dsp:txBody>
      <dsp:txXfrm>
        <a:off x="2529109" y="1764535"/>
        <a:ext cx="2008908" cy="10280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6ECF7-F2D0-4EBC-8395-9DDB29AD5822}">
      <dsp:nvSpPr>
        <dsp:cNvPr id="0" name=""/>
        <dsp:cNvSpPr/>
      </dsp:nvSpPr>
      <dsp:spPr>
        <a:xfrm rot="10800000">
          <a:off x="1416498" y="1686"/>
          <a:ext cx="4843296" cy="786281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6728" tIns="60960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Gestión de seguridad</a:t>
          </a:r>
          <a:endParaRPr lang="es-EC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200" kern="1200" dirty="0" smtClean="0"/>
            <a:t>Acceso de usuarios</a:t>
          </a:r>
          <a:endParaRPr lang="es-EC" sz="1200" kern="1200" dirty="0"/>
        </a:p>
      </dsp:txBody>
      <dsp:txXfrm rot="10800000">
        <a:off x="1613068" y="1686"/>
        <a:ext cx="4646726" cy="786281"/>
      </dsp:txXfrm>
    </dsp:sp>
    <dsp:sp modelId="{7E924A52-64E1-4E96-A387-BBC7FD066322}">
      <dsp:nvSpPr>
        <dsp:cNvPr id="0" name=""/>
        <dsp:cNvSpPr/>
      </dsp:nvSpPr>
      <dsp:spPr>
        <a:xfrm>
          <a:off x="1023357" y="1686"/>
          <a:ext cx="786281" cy="78628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F2B2E46-7926-4CCB-843D-33ECDE33BEA8}">
      <dsp:nvSpPr>
        <dsp:cNvPr id="0" name=""/>
        <dsp:cNvSpPr/>
      </dsp:nvSpPr>
      <dsp:spPr>
        <a:xfrm rot="10800000">
          <a:off x="1416498" y="1022679"/>
          <a:ext cx="4843296" cy="78628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6728" tIns="60960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Gestión de Aulas Virtuales</a:t>
          </a:r>
          <a:endParaRPr lang="es-EC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200" kern="1200" dirty="0" smtClean="0"/>
            <a:t>Administración de aulas virtuales</a:t>
          </a:r>
          <a:endParaRPr lang="es-EC" sz="1200" kern="1200" dirty="0"/>
        </a:p>
      </dsp:txBody>
      <dsp:txXfrm rot="10800000">
        <a:off x="1613068" y="1022679"/>
        <a:ext cx="4646726" cy="786281"/>
      </dsp:txXfrm>
    </dsp:sp>
    <dsp:sp modelId="{4BF254AF-BB19-41E7-9FC4-D822265078AD}">
      <dsp:nvSpPr>
        <dsp:cNvPr id="0" name=""/>
        <dsp:cNvSpPr/>
      </dsp:nvSpPr>
      <dsp:spPr>
        <a:xfrm>
          <a:off x="1023357" y="1022679"/>
          <a:ext cx="786281" cy="78628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D1D6D9-137C-4608-88B0-2D9321E7D4C1}">
      <dsp:nvSpPr>
        <dsp:cNvPr id="0" name=""/>
        <dsp:cNvSpPr/>
      </dsp:nvSpPr>
      <dsp:spPr>
        <a:xfrm rot="10800000">
          <a:off x="1416498" y="2043671"/>
          <a:ext cx="4843296" cy="786281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6728" tIns="60960" rIns="113792" bIns="6096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Gestión de Actividades</a:t>
          </a:r>
          <a:endParaRPr lang="es-EC" sz="16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ES_tradnl" sz="1200" kern="1200" dirty="0" smtClean="0"/>
            <a:t>Asigna actividades por bloque de estudio</a:t>
          </a:r>
          <a:endParaRPr lang="es-EC" sz="1200" kern="1200" dirty="0" smtClean="0"/>
        </a:p>
      </dsp:txBody>
      <dsp:txXfrm rot="10800000">
        <a:off x="1613068" y="2043671"/>
        <a:ext cx="4646726" cy="786281"/>
      </dsp:txXfrm>
    </dsp:sp>
    <dsp:sp modelId="{C0A0B75B-AA1E-4FEB-8D8C-6BB6491EE56D}">
      <dsp:nvSpPr>
        <dsp:cNvPr id="0" name=""/>
        <dsp:cNvSpPr/>
      </dsp:nvSpPr>
      <dsp:spPr>
        <a:xfrm>
          <a:off x="1023357" y="2043671"/>
          <a:ext cx="786281" cy="78628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A14EF33-8479-4EA2-9CE6-B5349E6DEE1E}">
      <dsp:nvSpPr>
        <dsp:cNvPr id="0" name=""/>
        <dsp:cNvSpPr/>
      </dsp:nvSpPr>
      <dsp:spPr>
        <a:xfrm rot="10800000">
          <a:off x="1416498" y="3064664"/>
          <a:ext cx="4843296" cy="78628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6728" tIns="60960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Gestión de Recursos</a:t>
          </a:r>
          <a:endParaRPr lang="es-EC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200" kern="1200" dirty="0" smtClean="0"/>
            <a:t>Adjuntar contenidos educativo a los bloques de estudio</a:t>
          </a:r>
          <a:endParaRPr lang="es-EC" sz="1200" kern="1200" dirty="0"/>
        </a:p>
      </dsp:txBody>
      <dsp:txXfrm rot="10800000">
        <a:off x="1613068" y="3064664"/>
        <a:ext cx="4646726" cy="786281"/>
      </dsp:txXfrm>
    </dsp:sp>
    <dsp:sp modelId="{CB975688-A2C2-415B-BAAF-E8541FC5DD7F}">
      <dsp:nvSpPr>
        <dsp:cNvPr id="0" name=""/>
        <dsp:cNvSpPr/>
      </dsp:nvSpPr>
      <dsp:spPr>
        <a:xfrm>
          <a:off x="1023357" y="3064664"/>
          <a:ext cx="786281" cy="78628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E7158E9-F241-4B70-9261-DE1046A13753}">
      <dsp:nvSpPr>
        <dsp:cNvPr id="0" name=""/>
        <dsp:cNvSpPr/>
      </dsp:nvSpPr>
      <dsp:spPr>
        <a:xfrm rot="10800000">
          <a:off x="1416498" y="4085656"/>
          <a:ext cx="4843296" cy="786281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6728" tIns="60960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Gestión de Usuarios</a:t>
          </a:r>
          <a:endParaRPr lang="es-EC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200" kern="1200" dirty="0" smtClean="0"/>
            <a:t>Administración de usuarios y perfiles</a:t>
          </a:r>
          <a:endParaRPr lang="es-EC" sz="1200" kern="1200" dirty="0"/>
        </a:p>
      </dsp:txBody>
      <dsp:txXfrm rot="10800000">
        <a:off x="1613068" y="4085656"/>
        <a:ext cx="4646726" cy="786281"/>
      </dsp:txXfrm>
    </dsp:sp>
    <dsp:sp modelId="{42865190-1AE9-451D-BB85-BF2D13A425A2}">
      <dsp:nvSpPr>
        <dsp:cNvPr id="0" name=""/>
        <dsp:cNvSpPr/>
      </dsp:nvSpPr>
      <dsp:spPr>
        <a:xfrm>
          <a:off x="1023357" y="4085656"/>
          <a:ext cx="786281" cy="78628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08E8A-542B-4A80-86BA-507ACF91EAC9}">
      <dsp:nvSpPr>
        <dsp:cNvPr id="0" name=""/>
        <dsp:cNvSpPr/>
      </dsp:nvSpPr>
      <dsp:spPr>
        <a:xfrm>
          <a:off x="1767653" y="308533"/>
          <a:ext cx="3942403" cy="123200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475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Preparación del Servidor</a:t>
          </a:r>
          <a:endParaRPr lang="es-EC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Requerimientos técnicos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Instalación de paquetes</a:t>
          </a:r>
          <a:endParaRPr lang="es-EC" sz="1500" kern="1200" dirty="0"/>
        </a:p>
      </dsp:txBody>
      <dsp:txXfrm>
        <a:off x="1767653" y="308533"/>
        <a:ext cx="3942403" cy="1232001"/>
      </dsp:txXfrm>
    </dsp:sp>
    <dsp:sp modelId="{03B48E29-A495-4724-AF5E-72F83D150E1E}">
      <dsp:nvSpPr>
        <dsp:cNvPr id="0" name=""/>
        <dsp:cNvSpPr/>
      </dsp:nvSpPr>
      <dsp:spPr>
        <a:xfrm>
          <a:off x="1603386" y="130577"/>
          <a:ext cx="862400" cy="12936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771FB8-6AFD-4E22-A419-1AEE42218B1B}">
      <dsp:nvSpPr>
        <dsp:cNvPr id="0" name=""/>
        <dsp:cNvSpPr/>
      </dsp:nvSpPr>
      <dsp:spPr>
        <a:xfrm>
          <a:off x="1767653" y="1859485"/>
          <a:ext cx="3942403" cy="123200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475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Instalación del Sistema</a:t>
          </a:r>
          <a:endParaRPr lang="es-EC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Configuración de la plataforma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Creación de usuarios y perfiles</a:t>
          </a:r>
          <a:endParaRPr lang="es-EC" sz="1500" kern="1200" dirty="0"/>
        </a:p>
      </dsp:txBody>
      <dsp:txXfrm>
        <a:off x="1767653" y="1859485"/>
        <a:ext cx="3942403" cy="1232001"/>
      </dsp:txXfrm>
    </dsp:sp>
    <dsp:sp modelId="{903C1560-B69A-4365-8329-A9B7534371E2}">
      <dsp:nvSpPr>
        <dsp:cNvPr id="0" name=""/>
        <dsp:cNvSpPr/>
      </dsp:nvSpPr>
      <dsp:spPr>
        <a:xfrm>
          <a:off x="1603386" y="1681530"/>
          <a:ext cx="862400" cy="129360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D2A091-CEF7-4D61-9956-E3F86D42BB31}">
      <dsp:nvSpPr>
        <dsp:cNvPr id="0" name=""/>
        <dsp:cNvSpPr/>
      </dsp:nvSpPr>
      <dsp:spPr>
        <a:xfrm>
          <a:off x="1767653" y="3410438"/>
          <a:ext cx="3942403" cy="123200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475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Creación de Aulas Virtuales</a:t>
          </a:r>
          <a:endParaRPr lang="es-EC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Creación de recursos pedagógicos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Asignación de actividades</a:t>
          </a:r>
          <a:endParaRPr lang="es-EC" sz="1500" kern="1200" dirty="0"/>
        </a:p>
      </dsp:txBody>
      <dsp:txXfrm>
        <a:off x="1767653" y="3410438"/>
        <a:ext cx="3942403" cy="1232001"/>
      </dsp:txXfrm>
    </dsp:sp>
    <dsp:sp modelId="{F604D0F9-10CC-438C-AB0F-25494F1F34A3}">
      <dsp:nvSpPr>
        <dsp:cNvPr id="0" name=""/>
        <dsp:cNvSpPr/>
      </dsp:nvSpPr>
      <dsp:spPr>
        <a:xfrm>
          <a:off x="1603386" y="3232482"/>
          <a:ext cx="862400" cy="12936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8B373-EB81-4FB6-A083-7040DC593013}">
      <dsp:nvSpPr>
        <dsp:cNvPr id="0" name=""/>
        <dsp:cNvSpPr/>
      </dsp:nvSpPr>
      <dsp:spPr>
        <a:xfrm>
          <a:off x="0" y="0"/>
          <a:ext cx="5663473" cy="8591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/>
            <a:t>Un EVA </a:t>
          </a:r>
          <a:r>
            <a:rPr lang="es-ES_tradnl" sz="1300" kern="1200" dirty="0" smtClean="0"/>
            <a:t>permite </a:t>
          </a:r>
          <a:r>
            <a:rPr lang="es-ES_tradnl" sz="1300" kern="1200" dirty="0" smtClean="0"/>
            <a:t>crear un espacio virtual </a:t>
          </a:r>
          <a:r>
            <a:rPr lang="es-ES_tradnl" sz="1300" kern="1200" dirty="0" smtClean="0"/>
            <a:t>utilizando </a:t>
          </a:r>
          <a:r>
            <a:rPr lang="es-ES_tradnl" sz="1300" kern="1200" dirty="0" smtClean="0"/>
            <a:t>herramientas tecnológicas que faciliten </a:t>
          </a:r>
          <a:r>
            <a:rPr lang="es-ES_tradnl" sz="1300" kern="1200" dirty="0" smtClean="0"/>
            <a:t>el </a:t>
          </a:r>
          <a:r>
            <a:rPr lang="es-ES_tradnl" sz="1300" kern="1200" dirty="0" smtClean="0"/>
            <a:t>proceso de aprendizaje. </a:t>
          </a:r>
          <a:endParaRPr lang="es-ES_tradnl" sz="1300" kern="1200" dirty="0"/>
        </a:p>
      </dsp:txBody>
      <dsp:txXfrm>
        <a:off x="25164" y="25164"/>
        <a:ext cx="4635843" cy="808837"/>
      </dsp:txXfrm>
    </dsp:sp>
    <dsp:sp modelId="{2487C892-E1A0-4238-8AC9-997AE55D7239}">
      <dsp:nvSpPr>
        <dsp:cNvPr id="0" name=""/>
        <dsp:cNvSpPr/>
      </dsp:nvSpPr>
      <dsp:spPr>
        <a:xfrm>
          <a:off x="422921" y="978494"/>
          <a:ext cx="5663473" cy="8591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/>
            <a:t>La </a:t>
          </a:r>
          <a:r>
            <a:rPr lang="es-ES_tradnl" sz="1300" kern="1200" dirty="0" smtClean="0"/>
            <a:t>disponibilidad 24/7 permite que los estudiantes accedan en cualquier momento y lugar.</a:t>
          </a:r>
          <a:endParaRPr lang="es-EC" sz="1300" kern="1200" dirty="0"/>
        </a:p>
      </dsp:txBody>
      <dsp:txXfrm>
        <a:off x="448085" y="1003658"/>
        <a:ext cx="4631765" cy="808837"/>
      </dsp:txXfrm>
    </dsp:sp>
    <dsp:sp modelId="{CAB318E0-B946-4BF0-9EDE-C12CDDF8A042}">
      <dsp:nvSpPr>
        <dsp:cNvPr id="0" name=""/>
        <dsp:cNvSpPr/>
      </dsp:nvSpPr>
      <dsp:spPr>
        <a:xfrm>
          <a:off x="845843" y="1956989"/>
          <a:ext cx="5663473" cy="8591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/>
            <a:t>El uso de recursos </a:t>
          </a:r>
          <a:r>
            <a:rPr lang="es-ES_tradnl" sz="1300" kern="1200" dirty="0" err="1" smtClean="0"/>
            <a:t>TIC's</a:t>
          </a:r>
          <a:r>
            <a:rPr lang="es-ES_tradnl" sz="1300" kern="1200" dirty="0" smtClean="0"/>
            <a:t> </a:t>
          </a:r>
          <a:r>
            <a:rPr lang="es-ES_tradnl" sz="1300" kern="1200" dirty="0" smtClean="0"/>
            <a:t>proporciona </a:t>
          </a:r>
          <a:r>
            <a:rPr lang="es-ES_tradnl" sz="1300" kern="1200" dirty="0" smtClean="0"/>
            <a:t>un aprendizaje </a:t>
          </a:r>
          <a:r>
            <a:rPr lang="es-ES_tradnl" sz="1300" kern="1200" dirty="0" smtClean="0"/>
            <a:t>pedagógico </a:t>
          </a:r>
          <a:r>
            <a:rPr lang="es-ES_tradnl" sz="1300" kern="1200" dirty="0" smtClean="0"/>
            <a:t>y </a:t>
          </a:r>
          <a:r>
            <a:rPr lang="es-ES_tradnl" sz="1300" kern="1200" dirty="0" smtClean="0"/>
            <a:t>fácil de comprender, cuando se diseña con una metodología educativa.</a:t>
          </a:r>
          <a:endParaRPr lang="es-EC" sz="1300" kern="1200" dirty="0"/>
        </a:p>
      </dsp:txBody>
      <dsp:txXfrm>
        <a:off x="871007" y="1982153"/>
        <a:ext cx="4631765" cy="808837"/>
      </dsp:txXfrm>
    </dsp:sp>
    <dsp:sp modelId="{0909EC4B-AFE6-4FB2-A12C-4ABD42828B04}">
      <dsp:nvSpPr>
        <dsp:cNvPr id="0" name=""/>
        <dsp:cNvSpPr/>
      </dsp:nvSpPr>
      <dsp:spPr>
        <a:xfrm>
          <a:off x="1268765" y="2935483"/>
          <a:ext cx="5663473" cy="8591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/>
            <a:t>La interacción continua entre los participantes genera un ambiente propicio para la generación de conocimiento colectivo.</a:t>
          </a:r>
          <a:endParaRPr lang="es-EC" sz="1300" kern="1200" dirty="0"/>
        </a:p>
      </dsp:txBody>
      <dsp:txXfrm>
        <a:off x="1293929" y="2960647"/>
        <a:ext cx="4631765" cy="808837"/>
      </dsp:txXfrm>
    </dsp:sp>
    <dsp:sp modelId="{4990573E-FEF7-4170-AD58-1BC834093A63}">
      <dsp:nvSpPr>
        <dsp:cNvPr id="0" name=""/>
        <dsp:cNvSpPr/>
      </dsp:nvSpPr>
      <dsp:spPr>
        <a:xfrm>
          <a:off x="1691686" y="3913978"/>
          <a:ext cx="5663473" cy="8591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/>
            <a:t>La utilización de la pedagogía educativa </a:t>
          </a:r>
          <a:r>
            <a:rPr lang="es-ES_tradnl" sz="1300" kern="1200" dirty="0" smtClean="0"/>
            <a:t>es </a:t>
          </a:r>
          <a:r>
            <a:rPr lang="es-ES_tradnl" sz="1300" kern="1200" dirty="0" smtClean="0"/>
            <a:t>fundamental, ya que incluir recursos y actividades sin una correcta planificación del curso, llevará al fracaso del proceso.</a:t>
          </a:r>
          <a:endParaRPr lang="es-EC" sz="1300" kern="1200" dirty="0"/>
        </a:p>
      </dsp:txBody>
      <dsp:txXfrm>
        <a:off x="1716850" y="3939142"/>
        <a:ext cx="4631765" cy="808837"/>
      </dsp:txXfrm>
    </dsp:sp>
    <dsp:sp modelId="{8A870C4F-B2DF-4B2B-9830-5C21D2C86A57}">
      <dsp:nvSpPr>
        <dsp:cNvPr id="0" name=""/>
        <dsp:cNvSpPr/>
      </dsp:nvSpPr>
      <dsp:spPr>
        <a:xfrm>
          <a:off x="5105015" y="627668"/>
          <a:ext cx="558457" cy="5584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600" kern="1200"/>
        </a:p>
      </dsp:txBody>
      <dsp:txXfrm>
        <a:off x="5230668" y="627668"/>
        <a:ext cx="307151" cy="420239"/>
      </dsp:txXfrm>
    </dsp:sp>
    <dsp:sp modelId="{F950AC50-6B1E-422A-968B-F0E1CDD72487}">
      <dsp:nvSpPr>
        <dsp:cNvPr id="0" name=""/>
        <dsp:cNvSpPr/>
      </dsp:nvSpPr>
      <dsp:spPr>
        <a:xfrm>
          <a:off x="5527937" y="1606162"/>
          <a:ext cx="558457" cy="55845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600" kern="1200"/>
        </a:p>
      </dsp:txBody>
      <dsp:txXfrm>
        <a:off x="5653590" y="1606162"/>
        <a:ext cx="307151" cy="420239"/>
      </dsp:txXfrm>
    </dsp:sp>
    <dsp:sp modelId="{46B6C89E-F74D-44A7-A2BE-D6CC1A38BED3}">
      <dsp:nvSpPr>
        <dsp:cNvPr id="0" name=""/>
        <dsp:cNvSpPr/>
      </dsp:nvSpPr>
      <dsp:spPr>
        <a:xfrm>
          <a:off x="5950858" y="2570338"/>
          <a:ext cx="558457" cy="55845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600" kern="1200"/>
        </a:p>
      </dsp:txBody>
      <dsp:txXfrm>
        <a:off x="6076511" y="2570338"/>
        <a:ext cx="307151" cy="420239"/>
      </dsp:txXfrm>
    </dsp:sp>
    <dsp:sp modelId="{90F338D2-D5E3-4CE0-BD99-470633577BCC}">
      <dsp:nvSpPr>
        <dsp:cNvPr id="0" name=""/>
        <dsp:cNvSpPr/>
      </dsp:nvSpPr>
      <dsp:spPr>
        <a:xfrm>
          <a:off x="6373780" y="3558378"/>
          <a:ext cx="558457" cy="55845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600" kern="1200"/>
        </a:p>
      </dsp:txBody>
      <dsp:txXfrm>
        <a:off x="6499433" y="3558378"/>
        <a:ext cx="307151" cy="42023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08175-861E-4391-B3CF-C083A848E655}">
      <dsp:nvSpPr>
        <dsp:cNvPr id="0" name=""/>
        <dsp:cNvSpPr/>
      </dsp:nvSpPr>
      <dsp:spPr>
        <a:xfrm>
          <a:off x="0" y="0"/>
          <a:ext cx="5663473" cy="8591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Utilizar plataformas de capacitación virtual en instituciones educativas como complemento a los procesos educativos actuales.</a:t>
          </a:r>
          <a:endParaRPr lang="es-EC" sz="1600" kern="1200" dirty="0"/>
        </a:p>
      </dsp:txBody>
      <dsp:txXfrm>
        <a:off x="25164" y="25164"/>
        <a:ext cx="4635843" cy="808837"/>
      </dsp:txXfrm>
    </dsp:sp>
    <dsp:sp modelId="{D703262F-630F-4B83-942C-460213ED9526}">
      <dsp:nvSpPr>
        <dsp:cNvPr id="0" name=""/>
        <dsp:cNvSpPr/>
      </dsp:nvSpPr>
      <dsp:spPr>
        <a:xfrm>
          <a:off x="422921" y="978494"/>
          <a:ext cx="5663473" cy="8591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41071"/>
                <a:satOff val="3550"/>
                <a:lumOff val="3284"/>
                <a:alphaOff val="0"/>
                <a:tint val="96000"/>
                <a:lumMod val="100000"/>
              </a:schemeClr>
            </a:gs>
            <a:gs pos="78000">
              <a:schemeClr val="accent2">
                <a:hueOff val="-741071"/>
                <a:satOff val="3550"/>
                <a:lumOff val="328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Ampliar </a:t>
          </a:r>
          <a:r>
            <a:rPr lang="es-ES_tradnl" sz="1600" kern="1200" dirty="0" smtClean="0"/>
            <a:t>el alcance de los cursos a </a:t>
          </a:r>
          <a:r>
            <a:rPr lang="es-ES_tradnl" sz="1600" kern="1200" dirty="0" smtClean="0"/>
            <a:t>otras áreas de conocimiento como </a:t>
          </a:r>
          <a:r>
            <a:rPr lang="es-ES_tradnl" sz="1600" kern="1200" dirty="0" smtClean="0"/>
            <a:t>Diseño Gráfico y Desarrollo de Sistemas </a:t>
          </a:r>
          <a:r>
            <a:rPr lang="es-ES_tradnl" sz="1600" kern="1200" dirty="0" smtClean="0"/>
            <a:t>en UnderMedia </a:t>
          </a:r>
          <a:r>
            <a:rPr lang="es-ES_tradnl" sz="1600" kern="1200" dirty="0" smtClean="0"/>
            <a:t>SA.</a:t>
          </a:r>
          <a:endParaRPr lang="es-EC" sz="1600" kern="1200" dirty="0"/>
        </a:p>
      </dsp:txBody>
      <dsp:txXfrm>
        <a:off x="448085" y="1003658"/>
        <a:ext cx="4631765" cy="808837"/>
      </dsp:txXfrm>
    </dsp:sp>
    <dsp:sp modelId="{8C80B9B2-C756-4CFB-95D2-5C1593C67CBC}">
      <dsp:nvSpPr>
        <dsp:cNvPr id="0" name=""/>
        <dsp:cNvSpPr/>
      </dsp:nvSpPr>
      <dsp:spPr>
        <a:xfrm>
          <a:off x="845843" y="1956989"/>
          <a:ext cx="5663473" cy="8591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Brindar un tiempo en horario laboral para el desarrollo del curso y ayudar a solventar dudas con los expertos.</a:t>
          </a:r>
          <a:endParaRPr lang="es-EC" sz="1600" kern="1200" dirty="0"/>
        </a:p>
      </dsp:txBody>
      <dsp:txXfrm>
        <a:off x="871007" y="1982153"/>
        <a:ext cx="4631765" cy="808837"/>
      </dsp:txXfrm>
    </dsp:sp>
    <dsp:sp modelId="{A8BE1A75-1C8F-4044-8E69-459978B44160}">
      <dsp:nvSpPr>
        <dsp:cNvPr id="0" name=""/>
        <dsp:cNvSpPr/>
      </dsp:nvSpPr>
      <dsp:spPr>
        <a:xfrm>
          <a:off x="1268765" y="2935483"/>
          <a:ext cx="5663473" cy="8591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223214"/>
                <a:satOff val="10650"/>
                <a:lumOff val="9853"/>
                <a:alphaOff val="0"/>
                <a:tint val="96000"/>
                <a:lumMod val="100000"/>
              </a:schemeClr>
            </a:gs>
            <a:gs pos="78000">
              <a:schemeClr val="accent2">
                <a:hueOff val="-2223214"/>
                <a:satOff val="10650"/>
                <a:lumOff val="985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Mejorar los temas de estudio de acuerdo a las necesidades que surgen en el desarrollo del trabajo diario.</a:t>
          </a:r>
          <a:endParaRPr lang="es-EC" sz="1600" kern="1200" dirty="0"/>
        </a:p>
      </dsp:txBody>
      <dsp:txXfrm>
        <a:off x="1293929" y="2960647"/>
        <a:ext cx="4631765" cy="808837"/>
      </dsp:txXfrm>
    </dsp:sp>
    <dsp:sp modelId="{121D0ECA-D224-4733-A2EB-A2F56FE350DB}">
      <dsp:nvSpPr>
        <dsp:cNvPr id="0" name=""/>
        <dsp:cNvSpPr/>
      </dsp:nvSpPr>
      <dsp:spPr>
        <a:xfrm>
          <a:off x="1691686" y="3913978"/>
          <a:ext cx="5663473" cy="8591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Actualizar </a:t>
          </a:r>
          <a:r>
            <a:rPr lang="es-ES_tradnl" sz="1600" kern="1200" dirty="0" smtClean="0"/>
            <a:t>la plataforma a una versión más nueva, para lo cual se requiere </a:t>
          </a:r>
          <a:r>
            <a:rPr lang="es-ES_tradnl" sz="1600" kern="1200" dirty="0" smtClean="0"/>
            <a:t>actualizar los paquetes del servidor.</a:t>
          </a:r>
          <a:endParaRPr lang="es-EC" sz="1600" kern="1200" dirty="0"/>
        </a:p>
      </dsp:txBody>
      <dsp:txXfrm>
        <a:off x="1716850" y="3939142"/>
        <a:ext cx="4631765" cy="808837"/>
      </dsp:txXfrm>
    </dsp:sp>
    <dsp:sp modelId="{0B5CC842-792E-4724-A5CC-522F99617657}">
      <dsp:nvSpPr>
        <dsp:cNvPr id="0" name=""/>
        <dsp:cNvSpPr/>
      </dsp:nvSpPr>
      <dsp:spPr>
        <a:xfrm>
          <a:off x="5105015" y="627668"/>
          <a:ext cx="558457" cy="5584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600" kern="1200"/>
        </a:p>
      </dsp:txBody>
      <dsp:txXfrm>
        <a:off x="5230668" y="627668"/>
        <a:ext cx="307151" cy="420239"/>
      </dsp:txXfrm>
    </dsp:sp>
    <dsp:sp modelId="{3603DBE1-BC47-42BA-B47F-66E4718216F2}">
      <dsp:nvSpPr>
        <dsp:cNvPr id="0" name=""/>
        <dsp:cNvSpPr/>
      </dsp:nvSpPr>
      <dsp:spPr>
        <a:xfrm>
          <a:off x="5527937" y="1606162"/>
          <a:ext cx="558457" cy="5584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363946"/>
            <a:satOff val="15036"/>
            <a:lumOff val="1432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-1363946"/>
              <a:satOff val="15036"/>
              <a:lumOff val="1432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600" kern="1200"/>
        </a:p>
      </dsp:txBody>
      <dsp:txXfrm>
        <a:off x="5653590" y="1606162"/>
        <a:ext cx="307151" cy="420239"/>
      </dsp:txXfrm>
    </dsp:sp>
    <dsp:sp modelId="{0031726A-836B-4F83-B472-51EA507598AE}">
      <dsp:nvSpPr>
        <dsp:cNvPr id="0" name=""/>
        <dsp:cNvSpPr/>
      </dsp:nvSpPr>
      <dsp:spPr>
        <a:xfrm>
          <a:off x="5950858" y="2570338"/>
          <a:ext cx="558457" cy="5584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727893"/>
            <a:satOff val="30071"/>
            <a:lumOff val="2864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-2727893"/>
              <a:satOff val="30071"/>
              <a:lumOff val="2864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600" kern="1200"/>
        </a:p>
      </dsp:txBody>
      <dsp:txXfrm>
        <a:off x="6076511" y="2570338"/>
        <a:ext cx="307151" cy="420239"/>
      </dsp:txXfrm>
    </dsp:sp>
    <dsp:sp modelId="{1907774F-5FC1-441E-8C76-978253B444D6}">
      <dsp:nvSpPr>
        <dsp:cNvPr id="0" name=""/>
        <dsp:cNvSpPr/>
      </dsp:nvSpPr>
      <dsp:spPr>
        <a:xfrm>
          <a:off x="6373780" y="3558378"/>
          <a:ext cx="558457" cy="5584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091839"/>
            <a:satOff val="45107"/>
            <a:lumOff val="4296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-4091839"/>
              <a:satOff val="45107"/>
              <a:lumOff val="429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600" kern="1200"/>
        </a:p>
      </dsp:txBody>
      <dsp:txXfrm>
        <a:off x="6499433" y="3558378"/>
        <a:ext cx="307151" cy="4202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6D0C2-EDA0-43C9-BAE0-EDB3616FEED9}">
      <dsp:nvSpPr>
        <dsp:cNvPr id="0" name=""/>
        <dsp:cNvSpPr/>
      </dsp:nvSpPr>
      <dsp:spPr>
        <a:xfrm>
          <a:off x="1700" y="815452"/>
          <a:ext cx="2628350" cy="105134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Trabajadores </a:t>
          </a:r>
          <a:endParaRPr lang="es-EC" sz="2100" kern="1200" dirty="0"/>
        </a:p>
      </dsp:txBody>
      <dsp:txXfrm>
        <a:off x="527370" y="815452"/>
        <a:ext cx="1577010" cy="1051340"/>
      </dsp:txXfrm>
    </dsp:sp>
    <dsp:sp modelId="{761A978B-8968-4E5D-85C9-9FD0B789B150}">
      <dsp:nvSpPr>
        <dsp:cNvPr id="0" name=""/>
        <dsp:cNvSpPr/>
      </dsp:nvSpPr>
      <dsp:spPr>
        <a:xfrm>
          <a:off x="2288365" y="904816"/>
          <a:ext cx="2181530" cy="872612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Proceso de inducción a la empresa.</a:t>
          </a:r>
          <a:endParaRPr lang="es-EC" sz="1500" kern="1200" dirty="0"/>
        </a:p>
      </dsp:txBody>
      <dsp:txXfrm>
        <a:off x="2724671" y="904816"/>
        <a:ext cx="1308918" cy="872612"/>
      </dsp:txXfrm>
    </dsp:sp>
    <dsp:sp modelId="{74674D97-3EC5-4DBB-A019-57C84AE205C3}">
      <dsp:nvSpPr>
        <dsp:cNvPr id="0" name=""/>
        <dsp:cNvSpPr/>
      </dsp:nvSpPr>
      <dsp:spPr>
        <a:xfrm>
          <a:off x="4164482" y="904816"/>
          <a:ext cx="2181530" cy="872612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Integración rápida al trabajo</a:t>
          </a:r>
          <a:endParaRPr lang="es-EC" sz="1500" kern="1200" dirty="0"/>
        </a:p>
      </dsp:txBody>
      <dsp:txXfrm>
        <a:off x="4600788" y="904816"/>
        <a:ext cx="1308918" cy="872612"/>
      </dsp:txXfrm>
    </dsp:sp>
    <dsp:sp modelId="{515A8750-D55C-4956-92DD-4C7CA924D705}">
      <dsp:nvSpPr>
        <dsp:cNvPr id="0" name=""/>
        <dsp:cNvSpPr/>
      </dsp:nvSpPr>
      <dsp:spPr>
        <a:xfrm>
          <a:off x="1700" y="2013980"/>
          <a:ext cx="2628350" cy="105134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smtClean="0"/>
            <a:t>Directivos</a:t>
          </a:r>
          <a:endParaRPr lang="es-EC" sz="2100" kern="1200" dirty="0"/>
        </a:p>
      </dsp:txBody>
      <dsp:txXfrm>
        <a:off x="527370" y="2013980"/>
        <a:ext cx="1577010" cy="1051340"/>
      </dsp:txXfrm>
    </dsp:sp>
    <dsp:sp modelId="{C5675AA7-2F63-4CC2-84C2-5ECF2515A74B}">
      <dsp:nvSpPr>
        <dsp:cNvPr id="0" name=""/>
        <dsp:cNvSpPr/>
      </dsp:nvSpPr>
      <dsp:spPr>
        <a:xfrm>
          <a:off x="2288365" y="2103344"/>
          <a:ext cx="2181530" cy="872612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Medio de capacitación rápida.</a:t>
          </a:r>
          <a:endParaRPr lang="es-EC" sz="1500" kern="1200" dirty="0"/>
        </a:p>
      </dsp:txBody>
      <dsp:txXfrm>
        <a:off x="2724671" y="2103344"/>
        <a:ext cx="1308918" cy="872612"/>
      </dsp:txXfrm>
    </dsp:sp>
    <dsp:sp modelId="{ABAAB742-86AC-4C80-98D8-93530C13FE82}">
      <dsp:nvSpPr>
        <dsp:cNvPr id="0" name=""/>
        <dsp:cNvSpPr/>
      </dsp:nvSpPr>
      <dsp:spPr>
        <a:xfrm>
          <a:off x="4164482" y="2103344"/>
          <a:ext cx="2181530" cy="872612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Repositorio de información para consultas.</a:t>
          </a:r>
          <a:endParaRPr lang="es-EC" sz="1500" kern="1200" dirty="0"/>
        </a:p>
      </dsp:txBody>
      <dsp:txXfrm>
        <a:off x="4600788" y="2103344"/>
        <a:ext cx="1308918" cy="8726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3656C-BC0C-4A11-9AD7-D3F26E671A8B}">
      <dsp:nvSpPr>
        <dsp:cNvPr id="0" name=""/>
        <dsp:cNvSpPr/>
      </dsp:nvSpPr>
      <dsp:spPr>
        <a:xfrm>
          <a:off x="2784089" y="1272381"/>
          <a:ext cx="1562573" cy="156257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427FD575-4AAD-4CB1-8012-8E465425BFD9}">
      <dsp:nvSpPr>
        <dsp:cNvPr id="0" name=""/>
        <dsp:cNvSpPr/>
      </dsp:nvSpPr>
      <dsp:spPr>
        <a:xfrm>
          <a:off x="2659083" y="0"/>
          <a:ext cx="1812584" cy="104915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Administración de </a:t>
          </a:r>
          <a:r>
            <a:rPr lang="es-EC" sz="1300" b="1" kern="1200" dirty="0" err="1" smtClean="0"/>
            <a:t>EVAs</a:t>
          </a:r>
          <a:r>
            <a:rPr lang="es-EC" sz="1300" kern="1200" dirty="0" smtClean="0"/>
            <a:t>.</a:t>
          </a:r>
          <a:endParaRPr lang="es-EC" sz="1300" kern="1200" dirty="0"/>
        </a:p>
      </dsp:txBody>
      <dsp:txXfrm>
        <a:off x="2659083" y="0"/>
        <a:ext cx="1812584" cy="1049156"/>
      </dsp:txXfrm>
    </dsp:sp>
    <dsp:sp modelId="{CEDB8CE1-D92F-449F-8D94-869A81267A0A}">
      <dsp:nvSpPr>
        <dsp:cNvPr id="0" name=""/>
        <dsp:cNvSpPr/>
      </dsp:nvSpPr>
      <dsp:spPr>
        <a:xfrm>
          <a:off x="3378492" y="1704097"/>
          <a:ext cx="1562573" cy="1562573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FE34FBC4-699E-436E-A69F-E386ED9E0B5D}">
      <dsp:nvSpPr>
        <dsp:cNvPr id="0" name=""/>
        <dsp:cNvSpPr/>
      </dsp:nvSpPr>
      <dsp:spPr>
        <a:xfrm>
          <a:off x="5065446" y="1383993"/>
          <a:ext cx="1625076" cy="113844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Acceso vía Web.</a:t>
          </a:r>
          <a:endParaRPr lang="es-EC" sz="13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00" kern="1200" dirty="0" smtClean="0"/>
            <a:t>Disponible en todo lugar y hora</a:t>
          </a:r>
          <a:endParaRPr lang="es-EC" sz="1000" kern="1200" dirty="0"/>
        </a:p>
      </dsp:txBody>
      <dsp:txXfrm>
        <a:off x="5065446" y="1383993"/>
        <a:ext cx="1625076" cy="1138446"/>
      </dsp:txXfrm>
    </dsp:sp>
    <dsp:sp modelId="{DEFF0EE0-77BE-4C4F-B6A7-2E622B5C8BB9}">
      <dsp:nvSpPr>
        <dsp:cNvPr id="0" name=""/>
        <dsp:cNvSpPr/>
      </dsp:nvSpPr>
      <dsp:spPr>
        <a:xfrm>
          <a:off x="3151606" y="2403237"/>
          <a:ext cx="1562573" cy="1562573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14609130-BC0B-454B-86C0-1603392D2ED1}">
      <dsp:nvSpPr>
        <dsp:cNvPr id="0" name=""/>
        <dsp:cNvSpPr/>
      </dsp:nvSpPr>
      <dsp:spPr>
        <a:xfrm>
          <a:off x="4815434" y="3326048"/>
          <a:ext cx="1625076" cy="113844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smtClean="0"/>
            <a:t>Usado para procesos educativos:</a:t>
          </a:r>
          <a:endParaRPr lang="es-EC" sz="1300" kern="120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00" i="1" kern="1200" smtClean="0"/>
            <a:t>Presenciales</a:t>
          </a:r>
          <a:endParaRPr lang="es-EC" sz="1000" kern="120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00" i="1" kern="1200" smtClean="0"/>
            <a:t>Semipresenciales</a:t>
          </a:r>
          <a:endParaRPr lang="es-EC" sz="1000" kern="120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00" i="1" kern="1200" smtClean="0"/>
            <a:t>A distancia</a:t>
          </a:r>
          <a:endParaRPr lang="es-EC" sz="1000" kern="120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00" i="1" kern="1200" dirty="0" smtClean="0"/>
            <a:t>Virtual.</a:t>
          </a:r>
          <a:endParaRPr lang="es-EC" sz="1000" kern="1200" dirty="0"/>
        </a:p>
      </dsp:txBody>
      <dsp:txXfrm>
        <a:off x="4815434" y="3326048"/>
        <a:ext cx="1625076" cy="1138446"/>
      </dsp:txXfrm>
    </dsp:sp>
    <dsp:sp modelId="{B0C64C5A-9FDD-410D-9368-CB6ABCD7F502}">
      <dsp:nvSpPr>
        <dsp:cNvPr id="0" name=""/>
        <dsp:cNvSpPr/>
      </dsp:nvSpPr>
      <dsp:spPr>
        <a:xfrm>
          <a:off x="2416572" y="2403237"/>
          <a:ext cx="1562573" cy="156257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6FC9A7EB-DF85-4B8B-90B7-720BE3332AD9}">
      <dsp:nvSpPr>
        <dsp:cNvPr id="0" name=""/>
        <dsp:cNvSpPr/>
      </dsp:nvSpPr>
      <dsp:spPr>
        <a:xfrm>
          <a:off x="690241" y="3326048"/>
          <a:ext cx="1625076" cy="113844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smtClean="0"/>
            <a:t>Permite incluir las TICS en la educación.</a:t>
          </a:r>
          <a:endParaRPr lang="es-EC" sz="1300" kern="1200"/>
        </a:p>
      </dsp:txBody>
      <dsp:txXfrm>
        <a:off x="690241" y="3326048"/>
        <a:ext cx="1625076" cy="1138446"/>
      </dsp:txXfrm>
    </dsp:sp>
    <dsp:sp modelId="{B7C754BE-2390-46E4-BF1D-E7B05CB6B738}">
      <dsp:nvSpPr>
        <dsp:cNvPr id="0" name=""/>
        <dsp:cNvSpPr/>
      </dsp:nvSpPr>
      <dsp:spPr>
        <a:xfrm>
          <a:off x="2189686" y="1704097"/>
          <a:ext cx="1562573" cy="1562573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alpha val="5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AE2EDB4F-ABA9-437C-A9E6-DB732B70068B}">
      <dsp:nvSpPr>
        <dsp:cNvPr id="0" name=""/>
        <dsp:cNvSpPr/>
      </dsp:nvSpPr>
      <dsp:spPr>
        <a:xfrm>
          <a:off x="440229" y="1383993"/>
          <a:ext cx="1625076" cy="113844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Tutoría síncrona y asíncrona.</a:t>
          </a:r>
          <a:endParaRPr lang="es-EC" sz="1300" kern="1200" dirty="0"/>
        </a:p>
      </dsp:txBody>
      <dsp:txXfrm>
        <a:off x="440229" y="1383993"/>
        <a:ext cx="1625076" cy="11384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8DB99-0488-469B-A991-9E8602F17F39}">
      <dsp:nvSpPr>
        <dsp:cNvPr id="0" name=""/>
        <dsp:cNvSpPr/>
      </dsp:nvSpPr>
      <dsp:spPr>
        <a:xfrm>
          <a:off x="849" y="267755"/>
          <a:ext cx="2085419" cy="5213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smtClean="0"/>
            <a:t>Código Abierto</a:t>
          </a:r>
          <a:endParaRPr lang="es-EC" sz="2200" kern="1200"/>
        </a:p>
      </dsp:txBody>
      <dsp:txXfrm>
        <a:off x="16119" y="283025"/>
        <a:ext cx="2054879" cy="490814"/>
      </dsp:txXfrm>
    </dsp:sp>
    <dsp:sp modelId="{20D55390-A9B5-4E1A-8CF0-958FFB116CE6}">
      <dsp:nvSpPr>
        <dsp:cNvPr id="0" name=""/>
        <dsp:cNvSpPr/>
      </dsp:nvSpPr>
      <dsp:spPr>
        <a:xfrm rot="5400000">
          <a:off x="997940" y="834728"/>
          <a:ext cx="91237" cy="912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6C5F6E-CE71-4F6C-9219-33362B29107E}">
      <dsp:nvSpPr>
        <dsp:cNvPr id="0" name=""/>
        <dsp:cNvSpPr/>
      </dsp:nvSpPr>
      <dsp:spPr>
        <a:xfrm>
          <a:off x="849" y="971584"/>
          <a:ext cx="2085419" cy="52135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/>
            <a:t>Licencia GNU.</a:t>
          </a:r>
          <a:endParaRPr lang="es-EC" sz="1600" kern="1200"/>
        </a:p>
      </dsp:txBody>
      <dsp:txXfrm>
        <a:off x="16119" y="986854"/>
        <a:ext cx="2054879" cy="490814"/>
      </dsp:txXfrm>
    </dsp:sp>
    <dsp:sp modelId="{7C6FCE8B-EFBA-4F7C-9260-A14EF8F99A71}">
      <dsp:nvSpPr>
        <dsp:cNvPr id="0" name=""/>
        <dsp:cNvSpPr/>
      </dsp:nvSpPr>
      <dsp:spPr>
        <a:xfrm rot="5400000">
          <a:off x="997940" y="1538557"/>
          <a:ext cx="91237" cy="912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73CAE2-C4F7-4225-817B-9DDA47580682}">
      <dsp:nvSpPr>
        <dsp:cNvPr id="0" name=""/>
        <dsp:cNvSpPr/>
      </dsp:nvSpPr>
      <dsp:spPr>
        <a:xfrm>
          <a:off x="849" y="1675413"/>
          <a:ext cx="2085419" cy="52135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/>
            <a:t>Desarrollados por la comunidad.</a:t>
          </a:r>
          <a:endParaRPr lang="es-EC" sz="1600" kern="1200"/>
        </a:p>
      </dsp:txBody>
      <dsp:txXfrm>
        <a:off x="16119" y="1690683"/>
        <a:ext cx="2054879" cy="490814"/>
      </dsp:txXfrm>
    </dsp:sp>
    <dsp:sp modelId="{599DB734-8AB7-499C-AFE7-58BA94ED4CF5}">
      <dsp:nvSpPr>
        <dsp:cNvPr id="0" name=""/>
        <dsp:cNvSpPr/>
      </dsp:nvSpPr>
      <dsp:spPr>
        <a:xfrm rot="5400000">
          <a:off x="997940" y="2242386"/>
          <a:ext cx="91237" cy="912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78595-66B3-4684-A206-0B4223493159}">
      <dsp:nvSpPr>
        <dsp:cNvPr id="0" name=""/>
        <dsp:cNvSpPr/>
      </dsp:nvSpPr>
      <dsp:spPr>
        <a:xfrm>
          <a:off x="849" y="2379242"/>
          <a:ext cx="2085419" cy="52135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/>
            <a:t>Sin costo.</a:t>
          </a:r>
          <a:endParaRPr lang="es-EC" sz="1600" kern="1200"/>
        </a:p>
      </dsp:txBody>
      <dsp:txXfrm>
        <a:off x="16119" y="2394512"/>
        <a:ext cx="2054879" cy="490814"/>
      </dsp:txXfrm>
    </dsp:sp>
    <dsp:sp modelId="{B3F904D0-DBA9-46C4-A49D-24A9ED28D48D}">
      <dsp:nvSpPr>
        <dsp:cNvPr id="0" name=""/>
        <dsp:cNvSpPr/>
      </dsp:nvSpPr>
      <dsp:spPr>
        <a:xfrm>
          <a:off x="2378227" y="267755"/>
          <a:ext cx="2085419" cy="5213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smtClean="0"/>
            <a:t>Código Cerrado</a:t>
          </a:r>
          <a:endParaRPr lang="es-EC" sz="2200" kern="1200"/>
        </a:p>
      </dsp:txBody>
      <dsp:txXfrm>
        <a:off x="2393497" y="283025"/>
        <a:ext cx="2054879" cy="490814"/>
      </dsp:txXfrm>
    </dsp:sp>
    <dsp:sp modelId="{D3B1C68C-D6DC-427F-83D6-8417D5CAC068}">
      <dsp:nvSpPr>
        <dsp:cNvPr id="0" name=""/>
        <dsp:cNvSpPr/>
      </dsp:nvSpPr>
      <dsp:spPr>
        <a:xfrm rot="5400000">
          <a:off x="3375318" y="834728"/>
          <a:ext cx="91237" cy="912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BB23CF-01C6-4844-A093-37047C65FACA}">
      <dsp:nvSpPr>
        <dsp:cNvPr id="0" name=""/>
        <dsp:cNvSpPr/>
      </dsp:nvSpPr>
      <dsp:spPr>
        <a:xfrm>
          <a:off x="2378227" y="971584"/>
          <a:ext cx="2085419" cy="521354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Venta de licencias.</a:t>
          </a:r>
          <a:endParaRPr lang="es-EC" sz="1600" kern="1200" dirty="0"/>
        </a:p>
      </dsp:txBody>
      <dsp:txXfrm>
        <a:off x="2393497" y="986854"/>
        <a:ext cx="2054879" cy="490814"/>
      </dsp:txXfrm>
    </dsp:sp>
    <dsp:sp modelId="{1B06A096-478A-400D-AEA2-E35718AE59D2}">
      <dsp:nvSpPr>
        <dsp:cNvPr id="0" name=""/>
        <dsp:cNvSpPr/>
      </dsp:nvSpPr>
      <dsp:spPr>
        <a:xfrm rot="5400000">
          <a:off x="3375318" y="1538557"/>
          <a:ext cx="91237" cy="912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09E9FD-FF72-4725-B759-BF26E021ABB2}">
      <dsp:nvSpPr>
        <dsp:cNvPr id="0" name=""/>
        <dsp:cNvSpPr/>
      </dsp:nvSpPr>
      <dsp:spPr>
        <a:xfrm>
          <a:off x="2378227" y="1675413"/>
          <a:ext cx="2085419" cy="521354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Implementados por empresas.</a:t>
          </a:r>
          <a:endParaRPr lang="es-EC" sz="1600" kern="1200" dirty="0"/>
        </a:p>
      </dsp:txBody>
      <dsp:txXfrm>
        <a:off x="2393497" y="1690683"/>
        <a:ext cx="2054879" cy="490814"/>
      </dsp:txXfrm>
    </dsp:sp>
    <dsp:sp modelId="{C1477EB9-D5DC-4BEA-8E55-FC3043CF81D4}">
      <dsp:nvSpPr>
        <dsp:cNvPr id="0" name=""/>
        <dsp:cNvSpPr/>
      </dsp:nvSpPr>
      <dsp:spPr>
        <a:xfrm rot="5400000">
          <a:off x="3375318" y="2242386"/>
          <a:ext cx="91237" cy="912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120617-DDC5-4F2D-BE07-9A0A732E2661}">
      <dsp:nvSpPr>
        <dsp:cNvPr id="0" name=""/>
        <dsp:cNvSpPr/>
      </dsp:nvSpPr>
      <dsp:spPr>
        <a:xfrm>
          <a:off x="2378227" y="2379242"/>
          <a:ext cx="2085419" cy="52135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Costo por uso - </a:t>
          </a:r>
          <a:r>
            <a:rPr lang="es-EC" sz="1600" kern="1200" dirty="0" err="1" smtClean="0"/>
            <a:t>SaaS</a:t>
          </a:r>
          <a:endParaRPr lang="es-EC" sz="1600" kern="1200" dirty="0"/>
        </a:p>
      </dsp:txBody>
      <dsp:txXfrm>
        <a:off x="2393497" y="2394512"/>
        <a:ext cx="2054879" cy="4908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DD1D5-1FA6-42E1-ACE8-8EBCE107CFC4}">
      <dsp:nvSpPr>
        <dsp:cNvPr id="0" name=""/>
        <dsp:cNvSpPr/>
      </dsp:nvSpPr>
      <dsp:spPr>
        <a:xfrm>
          <a:off x="654552" y="245663"/>
          <a:ext cx="6327342" cy="476641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62C43D-5691-4A47-BD18-CFD4DAD823AB}">
      <dsp:nvSpPr>
        <dsp:cNvPr id="0" name=""/>
        <dsp:cNvSpPr/>
      </dsp:nvSpPr>
      <dsp:spPr>
        <a:xfrm>
          <a:off x="843645" y="1158704"/>
          <a:ext cx="2938214" cy="4099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9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Multiplataforma</a:t>
          </a:r>
          <a:endParaRPr lang="es-EC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Correo, Foros, </a:t>
          </a:r>
          <a:r>
            <a:rPr lang="es-EC" sz="1500" b="1" kern="1200" dirty="0" smtClean="0">
              <a:solidFill>
                <a:schemeClr val="accent2"/>
              </a:solidFill>
            </a:rPr>
            <a:t>Chat</a:t>
          </a:r>
          <a:endParaRPr lang="es-EC" sz="1500" b="1" kern="1200" dirty="0">
            <a:solidFill>
              <a:schemeClr val="accent2"/>
            </a:solidFill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b="1" kern="1200" dirty="0" smtClean="0"/>
            <a:t>Recursos:</a:t>
          </a:r>
          <a:endParaRPr lang="es-EC" sz="1500" b="1" kern="1200" dirty="0"/>
        </a:p>
        <a:p>
          <a:pPr marL="228600" lvl="2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i="1" kern="1200" dirty="0" smtClean="0"/>
            <a:t>Archivos, Repositorio, Wiki, Enlaces, </a:t>
          </a:r>
          <a:r>
            <a:rPr lang="es-EC" sz="1500" b="1" i="1" kern="1200" dirty="0" smtClean="0">
              <a:solidFill>
                <a:schemeClr val="accent2"/>
              </a:solidFill>
            </a:rPr>
            <a:t>Blogs, Bases de Datos, Glosario</a:t>
          </a:r>
          <a:endParaRPr lang="es-EC" sz="1500" b="1" i="1" kern="1200" dirty="0">
            <a:solidFill>
              <a:schemeClr val="accent2"/>
            </a:solidFill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b="1" kern="1200" dirty="0" smtClean="0"/>
            <a:t>Administración de usuarios:</a:t>
          </a:r>
          <a:endParaRPr lang="es-EC" sz="1500" b="1" kern="1200" dirty="0"/>
        </a:p>
        <a:p>
          <a:pPr marL="228600" lvl="2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i="1" kern="1200" dirty="0" smtClean="0"/>
            <a:t>Inscripción, Perfiles, Autentificación, </a:t>
          </a:r>
          <a:r>
            <a:rPr lang="es-EC" sz="1500" b="1" i="1" kern="1200" dirty="0" smtClean="0">
              <a:solidFill>
                <a:schemeClr val="accent2"/>
              </a:solidFill>
            </a:rPr>
            <a:t>Pago de matrícula</a:t>
          </a:r>
          <a:endParaRPr lang="es-EC" sz="1500" b="1" i="1" kern="1200" dirty="0">
            <a:solidFill>
              <a:schemeClr val="accent2"/>
            </a:solidFill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b="1" kern="1200" dirty="0" smtClean="0"/>
            <a:t>Actividades:</a:t>
          </a:r>
          <a:endParaRPr lang="es-EC" sz="1500" b="1" kern="1200" dirty="0"/>
        </a:p>
        <a:p>
          <a:pPr marL="228600" lvl="2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i="1" kern="1200" dirty="0" smtClean="0"/>
            <a:t>Reportes, Pruebas, Tareas, </a:t>
          </a:r>
          <a:r>
            <a:rPr lang="es-EC" sz="1500" b="1" i="1" kern="1200" dirty="0" smtClean="0">
              <a:solidFill>
                <a:schemeClr val="accent2"/>
              </a:solidFill>
            </a:rPr>
            <a:t>Grupos de Trabajo, Ayuda</a:t>
          </a:r>
          <a:endParaRPr lang="es-EC" sz="1500" i="1" kern="1200" dirty="0">
            <a:solidFill>
              <a:schemeClr val="accent2"/>
            </a:solidFill>
          </a:endParaRPr>
        </a:p>
      </dsp:txBody>
      <dsp:txXfrm>
        <a:off x="843645" y="1158704"/>
        <a:ext cx="2938214" cy="4099039"/>
      </dsp:txXfrm>
    </dsp:sp>
    <dsp:sp modelId="{A881460F-25CD-4805-A589-0F29B25EAFFD}">
      <dsp:nvSpPr>
        <dsp:cNvPr id="0" name=""/>
        <dsp:cNvSpPr/>
      </dsp:nvSpPr>
      <dsp:spPr>
        <a:xfrm>
          <a:off x="3960436" y="1157572"/>
          <a:ext cx="2938214" cy="3955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9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Multiplataforma</a:t>
          </a:r>
          <a:endParaRPr lang="es-EC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Correo, Foros</a:t>
          </a:r>
          <a:endParaRPr lang="es-EC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b="1" kern="1200" dirty="0" smtClean="0"/>
            <a:t>Recursos:</a:t>
          </a:r>
          <a:endParaRPr lang="es-EC" sz="1500" b="1" kern="1200" dirty="0"/>
        </a:p>
        <a:p>
          <a:pPr marL="228600" lvl="2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i="1" kern="1200" dirty="0" smtClean="0"/>
            <a:t>Archivos, Repositorio, Wiki, Enlaces</a:t>
          </a:r>
          <a:endParaRPr lang="es-EC" sz="1500" i="1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b="1" kern="1200" dirty="0" smtClean="0"/>
            <a:t>Administración de usuarios:</a:t>
          </a:r>
          <a:endParaRPr lang="es-EC" sz="1500" b="1" kern="1200" dirty="0"/>
        </a:p>
        <a:p>
          <a:pPr marL="228600" lvl="2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i="1" kern="1200" dirty="0" smtClean="0"/>
            <a:t>Inscripción, Perfiles, Autentificación</a:t>
          </a:r>
          <a:endParaRPr lang="es-EC" sz="1500" i="1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b="1" kern="1200" dirty="0" smtClean="0"/>
            <a:t>Actividades:</a:t>
          </a:r>
          <a:endParaRPr lang="es-EC" sz="1500" b="1" kern="1200" dirty="0"/>
        </a:p>
        <a:p>
          <a:pPr marL="228600" lvl="2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i="1" kern="1200" dirty="0" smtClean="0"/>
            <a:t>Reportes, Pruebas, Tareas</a:t>
          </a:r>
          <a:endParaRPr lang="es-EC" sz="1500" i="1" kern="1200" dirty="0"/>
        </a:p>
      </dsp:txBody>
      <dsp:txXfrm>
        <a:off x="3960436" y="1157572"/>
        <a:ext cx="2938214" cy="3955001"/>
      </dsp:txXfrm>
    </dsp:sp>
    <dsp:sp modelId="{85EB4D5D-556C-4C74-8A43-55ACF868DD5B}">
      <dsp:nvSpPr>
        <dsp:cNvPr id="0" name=""/>
        <dsp:cNvSpPr/>
      </dsp:nvSpPr>
      <dsp:spPr>
        <a:xfrm>
          <a:off x="0" y="339520"/>
          <a:ext cx="1236377" cy="1236377"/>
        </a:xfrm>
        <a:prstGeom prst="plus">
          <a:avLst>
            <a:gd name="adj" fmla="val 328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5A09AA-BD5F-4EF2-A8A1-5DCDCDDCE481}">
      <dsp:nvSpPr>
        <dsp:cNvPr id="0" name=""/>
        <dsp:cNvSpPr/>
      </dsp:nvSpPr>
      <dsp:spPr>
        <a:xfrm>
          <a:off x="6109158" y="784151"/>
          <a:ext cx="1163649" cy="3987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2F92B-F73A-49FE-87B4-449136544E81}">
      <dsp:nvSpPr>
        <dsp:cNvPr id="0" name=""/>
        <dsp:cNvSpPr/>
      </dsp:nvSpPr>
      <dsp:spPr>
        <a:xfrm flipH="1">
          <a:off x="3811315" y="1259942"/>
          <a:ext cx="14545" cy="3636604"/>
        </a:xfrm>
        <a:prstGeom prst="line">
          <a:avLst/>
        </a:pr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2DBF3-3DD4-40F9-AE72-0A695DFD0CC4}">
      <dsp:nvSpPr>
        <dsp:cNvPr id="0" name=""/>
        <dsp:cNvSpPr/>
      </dsp:nvSpPr>
      <dsp:spPr>
        <a:xfrm>
          <a:off x="5579" y="606374"/>
          <a:ext cx="1667514" cy="10005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/>
            <a:t>Resultados rápidos por trabajo colaborativo.</a:t>
          </a:r>
          <a:endParaRPr lang="es-EC" sz="1500" kern="1200" dirty="0"/>
        </a:p>
      </dsp:txBody>
      <dsp:txXfrm>
        <a:off x="34883" y="635678"/>
        <a:ext cx="1608906" cy="941900"/>
      </dsp:txXfrm>
    </dsp:sp>
    <dsp:sp modelId="{9A03819F-DB04-486B-8DB9-8970DBA6BC4E}">
      <dsp:nvSpPr>
        <dsp:cNvPr id="0" name=""/>
        <dsp:cNvSpPr/>
      </dsp:nvSpPr>
      <dsp:spPr>
        <a:xfrm>
          <a:off x="1819835" y="899857"/>
          <a:ext cx="353513" cy="4135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>
        <a:off x="1819835" y="982566"/>
        <a:ext cx="247459" cy="248125"/>
      </dsp:txXfrm>
    </dsp:sp>
    <dsp:sp modelId="{B3949EF3-05CD-41B2-B4EA-91852CAE2E6D}">
      <dsp:nvSpPr>
        <dsp:cNvPr id="0" name=""/>
        <dsp:cNvSpPr/>
      </dsp:nvSpPr>
      <dsp:spPr>
        <a:xfrm>
          <a:off x="2340099" y="606374"/>
          <a:ext cx="1667514" cy="10005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/>
            <a:t>Adaptación continua.</a:t>
          </a:r>
          <a:endParaRPr lang="es-EC" sz="1500" kern="1200" dirty="0"/>
        </a:p>
      </dsp:txBody>
      <dsp:txXfrm>
        <a:off x="2369403" y="635678"/>
        <a:ext cx="1608906" cy="941900"/>
      </dsp:txXfrm>
    </dsp:sp>
    <dsp:sp modelId="{E43C8F62-793C-42EF-A59A-8FBE48EFE64E}">
      <dsp:nvSpPr>
        <dsp:cNvPr id="0" name=""/>
        <dsp:cNvSpPr/>
      </dsp:nvSpPr>
      <dsp:spPr>
        <a:xfrm>
          <a:off x="4154355" y="899857"/>
          <a:ext cx="353513" cy="4135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>
        <a:off x="4154355" y="982566"/>
        <a:ext cx="247459" cy="248125"/>
      </dsp:txXfrm>
    </dsp:sp>
    <dsp:sp modelId="{F9F0D66B-D7EB-4829-8D62-1E56494CE23D}">
      <dsp:nvSpPr>
        <dsp:cNvPr id="0" name=""/>
        <dsp:cNvSpPr/>
      </dsp:nvSpPr>
      <dsp:spPr>
        <a:xfrm>
          <a:off x="4674620" y="606374"/>
          <a:ext cx="1667514" cy="10005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smtClean="0"/>
            <a:t>El ciclo de vida del software se lleva de forma simultánea.</a:t>
          </a:r>
          <a:endParaRPr lang="es-EC" sz="1500" kern="1200"/>
        </a:p>
      </dsp:txBody>
      <dsp:txXfrm>
        <a:off x="4703924" y="635678"/>
        <a:ext cx="1608906" cy="941900"/>
      </dsp:txXfrm>
    </dsp:sp>
    <dsp:sp modelId="{50431D11-F0BA-4427-B99C-6CBCACC9FD29}">
      <dsp:nvSpPr>
        <dsp:cNvPr id="0" name=""/>
        <dsp:cNvSpPr/>
      </dsp:nvSpPr>
      <dsp:spPr>
        <a:xfrm rot="5400000">
          <a:off x="5331621" y="1723609"/>
          <a:ext cx="353513" cy="4135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 rot="-5400000">
        <a:off x="5384315" y="1753624"/>
        <a:ext cx="248125" cy="247459"/>
      </dsp:txXfrm>
    </dsp:sp>
    <dsp:sp modelId="{18600A5F-C189-4191-8767-C76BCCE72664}">
      <dsp:nvSpPr>
        <dsp:cNvPr id="0" name=""/>
        <dsp:cNvSpPr/>
      </dsp:nvSpPr>
      <dsp:spPr>
        <a:xfrm>
          <a:off x="4674620" y="2273889"/>
          <a:ext cx="1667514" cy="10005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/>
            <a:t>Equipos pequeños.</a:t>
          </a:r>
          <a:endParaRPr lang="es-EC" sz="1500" kern="1200" dirty="0"/>
        </a:p>
      </dsp:txBody>
      <dsp:txXfrm>
        <a:off x="4703924" y="2303193"/>
        <a:ext cx="1608906" cy="941900"/>
      </dsp:txXfrm>
    </dsp:sp>
    <dsp:sp modelId="{4FB0DC64-E1A7-4033-B0BC-EE3884F92FE6}">
      <dsp:nvSpPr>
        <dsp:cNvPr id="0" name=""/>
        <dsp:cNvSpPr/>
      </dsp:nvSpPr>
      <dsp:spPr>
        <a:xfrm rot="10800000">
          <a:off x="4174365" y="2567372"/>
          <a:ext cx="353513" cy="4135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 rot="10800000">
        <a:off x="4280419" y="2650081"/>
        <a:ext cx="247459" cy="248125"/>
      </dsp:txXfrm>
    </dsp:sp>
    <dsp:sp modelId="{D6E103D2-6106-4623-AE22-081654237990}">
      <dsp:nvSpPr>
        <dsp:cNvPr id="0" name=""/>
        <dsp:cNvSpPr/>
      </dsp:nvSpPr>
      <dsp:spPr>
        <a:xfrm>
          <a:off x="2340099" y="2273889"/>
          <a:ext cx="1667514" cy="100050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/>
            <a:t>Simplicidad en gestión de proyectos.</a:t>
          </a:r>
          <a:endParaRPr lang="es-EC" sz="1500" kern="1200" dirty="0"/>
        </a:p>
      </dsp:txBody>
      <dsp:txXfrm>
        <a:off x="2369403" y="2303193"/>
        <a:ext cx="1608906" cy="9419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4D559-CE76-46CB-B542-315C6CB9E62F}">
      <dsp:nvSpPr>
        <dsp:cNvPr id="0" name=""/>
        <dsp:cNvSpPr/>
      </dsp:nvSpPr>
      <dsp:spPr>
        <a:xfrm>
          <a:off x="1811007" y="345585"/>
          <a:ext cx="4634474" cy="4634474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Planeación del Producto</a:t>
          </a:r>
          <a:endParaRPr lang="es-EC" sz="1500" kern="1200" dirty="0"/>
        </a:p>
      </dsp:txBody>
      <dsp:txXfrm>
        <a:off x="4271141" y="1306135"/>
        <a:ext cx="1710341" cy="1268963"/>
      </dsp:txXfrm>
    </dsp:sp>
    <dsp:sp modelId="{0E4BDFEA-A917-4B7B-BBB1-6AB17E7AF470}">
      <dsp:nvSpPr>
        <dsp:cNvPr id="0" name=""/>
        <dsp:cNvSpPr/>
      </dsp:nvSpPr>
      <dsp:spPr>
        <a:xfrm>
          <a:off x="1811007" y="501171"/>
          <a:ext cx="4634474" cy="4634474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Determinar actividades por sprint</a:t>
          </a:r>
          <a:endParaRPr lang="es-EC" sz="1500" kern="1200" dirty="0"/>
        </a:p>
      </dsp:txBody>
      <dsp:txXfrm>
        <a:off x="4271141" y="2906132"/>
        <a:ext cx="1710341" cy="1268963"/>
      </dsp:txXfrm>
    </dsp:sp>
    <dsp:sp modelId="{AC6FEDD1-B0B9-473B-9CCA-613E6B30E49A}">
      <dsp:nvSpPr>
        <dsp:cNvPr id="0" name=""/>
        <dsp:cNvSpPr/>
      </dsp:nvSpPr>
      <dsp:spPr>
        <a:xfrm>
          <a:off x="1655421" y="501171"/>
          <a:ext cx="4634474" cy="4634474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Producto funcional para el cliente</a:t>
          </a:r>
          <a:endParaRPr lang="es-EC" sz="1500" kern="1200" dirty="0"/>
        </a:p>
      </dsp:txBody>
      <dsp:txXfrm>
        <a:off x="2119420" y="2906132"/>
        <a:ext cx="1710341" cy="1268963"/>
      </dsp:txXfrm>
    </dsp:sp>
    <dsp:sp modelId="{F93CAB10-D879-4DBB-8B80-FE1F7C00049D}">
      <dsp:nvSpPr>
        <dsp:cNvPr id="0" name=""/>
        <dsp:cNvSpPr/>
      </dsp:nvSpPr>
      <dsp:spPr>
        <a:xfrm>
          <a:off x="1655421" y="345585"/>
          <a:ext cx="4634474" cy="4634474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Retroalimentación para el equipo</a:t>
          </a:r>
          <a:endParaRPr lang="es-EC" sz="1500" kern="1200" dirty="0"/>
        </a:p>
      </dsp:txBody>
      <dsp:txXfrm>
        <a:off x="2119420" y="1306135"/>
        <a:ext cx="1710341" cy="1268963"/>
      </dsp:txXfrm>
    </dsp:sp>
    <dsp:sp modelId="{B3C51655-1313-4F53-A3CF-CD7F5F07C8D1}">
      <dsp:nvSpPr>
        <dsp:cNvPr id="0" name=""/>
        <dsp:cNvSpPr/>
      </dsp:nvSpPr>
      <dsp:spPr>
        <a:xfrm>
          <a:off x="1524111" y="58689"/>
          <a:ext cx="5208267" cy="5208267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ED3DBCF-51EE-4984-A4FF-2E51205E398D}">
      <dsp:nvSpPr>
        <dsp:cNvPr id="0" name=""/>
        <dsp:cNvSpPr/>
      </dsp:nvSpPr>
      <dsp:spPr>
        <a:xfrm>
          <a:off x="1524111" y="214275"/>
          <a:ext cx="5208267" cy="5208267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6CE6924-5637-4B42-881A-1C68DE59B1DB}">
      <dsp:nvSpPr>
        <dsp:cNvPr id="0" name=""/>
        <dsp:cNvSpPr/>
      </dsp:nvSpPr>
      <dsp:spPr>
        <a:xfrm>
          <a:off x="1368525" y="214275"/>
          <a:ext cx="5208267" cy="5208267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9644A6F-C71E-48AC-AE94-417F04BB27ED}">
      <dsp:nvSpPr>
        <dsp:cNvPr id="0" name=""/>
        <dsp:cNvSpPr/>
      </dsp:nvSpPr>
      <dsp:spPr>
        <a:xfrm>
          <a:off x="1368525" y="58689"/>
          <a:ext cx="5208267" cy="5208267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721A0-7243-4DB9-B5C8-9D20B7F09FB7}">
      <dsp:nvSpPr>
        <dsp:cNvPr id="0" name=""/>
        <dsp:cNvSpPr/>
      </dsp:nvSpPr>
      <dsp:spPr>
        <a:xfrm>
          <a:off x="0" y="0"/>
          <a:ext cx="5750052" cy="8772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>
              <a:latin typeface="Calibri" pitchFamily="34" charset="0"/>
              <a:ea typeface="Verdana" pitchFamily="34" charset="0"/>
              <a:cs typeface="Calibri" pitchFamily="34" charset="0"/>
            </a:rPr>
            <a:t>PRESENCIA</a:t>
          </a:r>
          <a:endParaRPr lang="es-EC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>
              <a:latin typeface="Calibri" pitchFamily="34" charset="0"/>
              <a:ea typeface="Verdana" pitchFamily="34" charset="0"/>
              <a:cs typeface="Calibri" pitchFamily="34" charset="0"/>
            </a:rPr>
            <a:t>Imagen corporativa</a:t>
          </a:r>
          <a:endParaRPr lang="es-EC" sz="1300" kern="1200" dirty="0">
            <a:latin typeface="Calibri" pitchFamily="34" charset="0"/>
            <a:ea typeface="Verdana" pitchFamily="34" charset="0"/>
            <a:cs typeface="Calibri" pitchFamily="34" charset="0"/>
          </a:endParaRPr>
        </a:p>
      </dsp:txBody>
      <dsp:txXfrm>
        <a:off x="25694" y="25694"/>
        <a:ext cx="4700789" cy="825864"/>
      </dsp:txXfrm>
    </dsp:sp>
    <dsp:sp modelId="{E6B5CAD1-F149-481D-925E-958BBD9DA71C}">
      <dsp:nvSpPr>
        <dsp:cNvPr id="0" name=""/>
        <dsp:cNvSpPr/>
      </dsp:nvSpPr>
      <dsp:spPr>
        <a:xfrm>
          <a:off x="429387" y="999093"/>
          <a:ext cx="5750052" cy="8772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>
              <a:latin typeface="Calibri" pitchFamily="34" charset="0"/>
              <a:ea typeface="Verdana" pitchFamily="34" charset="0"/>
              <a:cs typeface="Calibri" pitchFamily="34" charset="0"/>
            </a:rPr>
            <a:t>ALCANCE</a:t>
          </a:r>
          <a:endParaRPr lang="es-EC" sz="1700" b="1" kern="1200" dirty="0">
            <a:latin typeface="Calibri" pitchFamily="34" charset="0"/>
            <a:ea typeface="Verdana" pitchFamily="34" charset="0"/>
            <a:cs typeface="Calibri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>
              <a:latin typeface="Calibri" pitchFamily="34" charset="0"/>
              <a:ea typeface="Verdana" pitchFamily="34" charset="0"/>
              <a:cs typeface="Calibri" pitchFamily="34" charset="0"/>
            </a:rPr>
            <a:t>Fijar objetivos de estudio por SBS (Standard, </a:t>
          </a:r>
          <a:r>
            <a:rPr lang="es-EC" sz="1300" kern="1200" dirty="0" err="1" smtClean="0">
              <a:latin typeface="Calibri" pitchFamily="34" charset="0"/>
              <a:ea typeface="Verdana" pitchFamily="34" charset="0"/>
              <a:cs typeface="Calibri" pitchFamily="34" charset="0"/>
            </a:rPr>
            <a:t>Benchmark</a:t>
          </a:r>
          <a:r>
            <a:rPr lang="es-EC" sz="1300" kern="1200" dirty="0" smtClean="0">
              <a:latin typeface="Calibri" pitchFamily="34" charset="0"/>
              <a:ea typeface="Verdana" pitchFamily="34" charset="0"/>
              <a:cs typeface="Calibri" pitchFamily="34" charset="0"/>
            </a:rPr>
            <a:t>, </a:t>
          </a:r>
          <a:r>
            <a:rPr lang="es-EC" sz="1300" kern="1200" dirty="0" err="1" smtClean="0">
              <a:latin typeface="Calibri" pitchFamily="34" charset="0"/>
              <a:ea typeface="Verdana" pitchFamily="34" charset="0"/>
              <a:cs typeface="Calibri" pitchFamily="34" charset="0"/>
            </a:rPr>
            <a:t>Skills</a:t>
          </a:r>
          <a:r>
            <a:rPr lang="es-EC" sz="1300" kern="1200" dirty="0" smtClean="0">
              <a:latin typeface="Calibri" pitchFamily="34" charset="0"/>
              <a:ea typeface="Verdana" pitchFamily="34" charset="0"/>
              <a:cs typeface="Calibri" pitchFamily="34" charset="0"/>
            </a:rPr>
            <a:t>)</a:t>
          </a:r>
          <a:endParaRPr lang="es-EC" sz="1300" kern="1200" dirty="0">
            <a:latin typeface="Calibri" pitchFamily="34" charset="0"/>
            <a:ea typeface="Verdana" pitchFamily="34" charset="0"/>
            <a:cs typeface="Calibri" pitchFamily="34" charset="0"/>
          </a:endParaRPr>
        </a:p>
      </dsp:txBody>
      <dsp:txXfrm>
        <a:off x="455081" y="1024787"/>
        <a:ext cx="4699062" cy="825864"/>
      </dsp:txXfrm>
    </dsp:sp>
    <dsp:sp modelId="{3BED71F1-C6E0-430C-A548-B78DEB85A34E}">
      <dsp:nvSpPr>
        <dsp:cNvPr id="0" name=""/>
        <dsp:cNvSpPr/>
      </dsp:nvSpPr>
      <dsp:spPr>
        <a:xfrm>
          <a:off x="858774" y="1998186"/>
          <a:ext cx="5750052" cy="8772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>
              <a:latin typeface="Calibri" pitchFamily="34" charset="0"/>
              <a:ea typeface="Verdana" pitchFamily="34" charset="0"/>
              <a:cs typeface="Calibri" pitchFamily="34" charset="0"/>
            </a:rPr>
            <a:t>CAPACITACIÓN</a:t>
          </a:r>
          <a:endParaRPr lang="es-EC" sz="1700" b="1" kern="1200" dirty="0">
            <a:latin typeface="Calibri" pitchFamily="34" charset="0"/>
            <a:ea typeface="Verdana" pitchFamily="34" charset="0"/>
            <a:cs typeface="Calibri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>
              <a:latin typeface="Calibri" pitchFamily="34" charset="0"/>
              <a:ea typeface="Verdana" pitchFamily="34" charset="0"/>
              <a:cs typeface="Calibri" pitchFamily="34" charset="0"/>
            </a:rPr>
            <a:t>Preparar a los docentes en el uso de Tic</a:t>
          </a:r>
          <a:endParaRPr lang="es-EC" sz="1300" kern="1200" dirty="0">
            <a:latin typeface="Calibri" pitchFamily="34" charset="0"/>
            <a:ea typeface="Verdana" pitchFamily="34" charset="0"/>
            <a:cs typeface="Calibri" pitchFamily="34" charset="0"/>
          </a:endParaRPr>
        </a:p>
      </dsp:txBody>
      <dsp:txXfrm>
        <a:off x="884468" y="2023880"/>
        <a:ext cx="4699062" cy="825864"/>
      </dsp:txXfrm>
    </dsp:sp>
    <dsp:sp modelId="{9BC32A8E-4007-463E-AC23-3B660239D3F6}">
      <dsp:nvSpPr>
        <dsp:cNvPr id="0" name=""/>
        <dsp:cNvSpPr/>
      </dsp:nvSpPr>
      <dsp:spPr>
        <a:xfrm>
          <a:off x="1288161" y="2997279"/>
          <a:ext cx="5750052" cy="8772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>
              <a:latin typeface="Calibri" pitchFamily="34" charset="0"/>
              <a:ea typeface="Verdana" pitchFamily="34" charset="0"/>
              <a:cs typeface="Calibri" pitchFamily="34" charset="0"/>
            </a:rPr>
            <a:t>INTERACCIÓN</a:t>
          </a:r>
          <a:endParaRPr lang="es-EC" sz="1700" b="1" kern="1200" dirty="0">
            <a:latin typeface="Calibri" pitchFamily="34" charset="0"/>
            <a:ea typeface="Verdana" pitchFamily="34" charset="0"/>
            <a:cs typeface="Calibri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>
              <a:latin typeface="Calibri" pitchFamily="34" charset="0"/>
              <a:ea typeface="Verdana" pitchFamily="34" charset="0"/>
              <a:cs typeface="Calibri" pitchFamily="34" charset="0"/>
            </a:rPr>
            <a:t>Participación de los integrantes – Docente y Estudiantes</a:t>
          </a:r>
          <a:endParaRPr lang="es-EC" sz="1300" kern="1200" dirty="0">
            <a:latin typeface="Calibri" pitchFamily="34" charset="0"/>
            <a:ea typeface="Verdana" pitchFamily="34" charset="0"/>
            <a:cs typeface="Calibri" pitchFamily="34" charset="0"/>
          </a:endParaRPr>
        </a:p>
      </dsp:txBody>
      <dsp:txXfrm>
        <a:off x="1313855" y="3022973"/>
        <a:ext cx="4699062" cy="825864"/>
      </dsp:txXfrm>
    </dsp:sp>
    <dsp:sp modelId="{792E31C4-E8DF-4FA4-99C1-A4F1C3EE7E37}">
      <dsp:nvSpPr>
        <dsp:cNvPr id="0" name=""/>
        <dsp:cNvSpPr/>
      </dsp:nvSpPr>
      <dsp:spPr>
        <a:xfrm>
          <a:off x="1717548" y="3996372"/>
          <a:ext cx="5750052" cy="8772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>
              <a:latin typeface="Calibri" pitchFamily="34" charset="0"/>
              <a:ea typeface="Verdana" pitchFamily="34" charset="0"/>
              <a:cs typeface="Calibri" pitchFamily="34" charset="0"/>
            </a:rPr>
            <a:t>ELEARNING</a:t>
          </a:r>
          <a:endParaRPr lang="es-EC" sz="1700" b="1" kern="1200" dirty="0">
            <a:latin typeface="Calibri" pitchFamily="34" charset="0"/>
            <a:ea typeface="Verdana" pitchFamily="34" charset="0"/>
            <a:cs typeface="Calibri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>
              <a:latin typeface="Calibri" pitchFamily="34" charset="0"/>
              <a:ea typeface="Verdana" pitchFamily="34" charset="0"/>
              <a:cs typeface="Calibri" pitchFamily="34" charset="0"/>
            </a:rPr>
            <a:t>Aprendizaje colaborativo usando recursos tecnológicos</a:t>
          </a:r>
          <a:endParaRPr lang="es-EC" sz="1300" kern="1200" dirty="0">
            <a:latin typeface="Calibri" pitchFamily="34" charset="0"/>
            <a:ea typeface="Verdana" pitchFamily="34" charset="0"/>
            <a:cs typeface="Calibri" pitchFamily="34" charset="0"/>
          </a:endParaRPr>
        </a:p>
      </dsp:txBody>
      <dsp:txXfrm>
        <a:off x="1743242" y="4022066"/>
        <a:ext cx="4699062" cy="825864"/>
      </dsp:txXfrm>
    </dsp:sp>
    <dsp:sp modelId="{19C0C560-0022-4D8C-ABC1-267F14342C8C}">
      <dsp:nvSpPr>
        <dsp:cNvPr id="0" name=""/>
        <dsp:cNvSpPr/>
      </dsp:nvSpPr>
      <dsp:spPr>
        <a:xfrm>
          <a:off x="5179837" y="640881"/>
          <a:ext cx="570214" cy="57021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700" kern="1200"/>
        </a:p>
      </dsp:txBody>
      <dsp:txXfrm>
        <a:off x="5308135" y="640881"/>
        <a:ext cx="313618" cy="429086"/>
      </dsp:txXfrm>
    </dsp:sp>
    <dsp:sp modelId="{F561EFE4-6723-43FC-8515-9E79E37A1D35}">
      <dsp:nvSpPr>
        <dsp:cNvPr id="0" name=""/>
        <dsp:cNvSpPr/>
      </dsp:nvSpPr>
      <dsp:spPr>
        <a:xfrm>
          <a:off x="5609224" y="1639974"/>
          <a:ext cx="570214" cy="57021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700" kern="1200"/>
        </a:p>
      </dsp:txBody>
      <dsp:txXfrm>
        <a:off x="5737522" y="1639974"/>
        <a:ext cx="313618" cy="429086"/>
      </dsp:txXfrm>
    </dsp:sp>
    <dsp:sp modelId="{4AF9134C-CCBF-4D62-B221-E897F01BEA49}">
      <dsp:nvSpPr>
        <dsp:cNvPr id="0" name=""/>
        <dsp:cNvSpPr/>
      </dsp:nvSpPr>
      <dsp:spPr>
        <a:xfrm>
          <a:off x="6038611" y="2624447"/>
          <a:ext cx="570214" cy="57021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700" kern="1200"/>
        </a:p>
      </dsp:txBody>
      <dsp:txXfrm>
        <a:off x="6166909" y="2624447"/>
        <a:ext cx="313618" cy="429086"/>
      </dsp:txXfrm>
    </dsp:sp>
    <dsp:sp modelId="{311A4434-B897-4755-8EC8-1A4A478DF576}">
      <dsp:nvSpPr>
        <dsp:cNvPr id="0" name=""/>
        <dsp:cNvSpPr/>
      </dsp:nvSpPr>
      <dsp:spPr>
        <a:xfrm>
          <a:off x="6467998" y="3633287"/>
          <a:ext cx="570214" cy="57021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700" kern="1200"/>
        </a:p>
      </dsp:txBody>
      <dsp:txXfrm>
        <a:off x="6596296" y="3633287"/>
        <a:ext cx="313618" cy="4290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C68A7-1DC4-41C3-A188-F8E641A8A6AE}">
      <dsp:nvSpPr>
        <dsp:cNvPr id="0" name=""/>
        <dsp:cNvSpPr/>
      </dsp:nvSpPr>
      <dsp:spPr>
        <a:xfrm>
          <a:off x="5409" y="1298122"/>
          <a:ext cx="2336305" cy="174400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700" kern="1200" dirty="0" smtClean="0"/>
            <a:t>Administración de:</a:t>
          </a:r>
          <a:endParaRPr lang="es-EC" sz="1700" kern="1200" dirty="0"/>
        </a:p>
        <a:p>
          <a:pPr marL="342900" lvl="2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700" kern="1200" dirty="0" smtClean="0"/>
            <a:t>EVAS</a:t>
          </a:r>
          <a:endParaRPr lang="es-EC" sz="1700" kern="1200" dirty="0"/>
        </a:p>
        <a:p>
          <a:pPr marL="342900" lvl="2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Usuarios</a:t>
          </a:r>
          <a:endParaRPr lang="es-EC" sz="1700" kern="1200" dirty="0"/>
        </a:p>
        <a:p>
          <a:pPr marL="342900" lvl="2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Roles</a:t>
          </a:r>
          <a:endParaRPr lang="es-EC" sz="1700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Soporte del sistema</a:t>
          </a:r>
          <a:endParaRPr lang="es-EC" sz="1700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Monitoreo</a:t>
          </a:r>
          <a:endParaRPr lang="es-EC" sz="1700" kern="1200" dirty="0"/>
        </a:p>
      </dsp:txBody>
      <dsp:txXfrm>
        <a:off x="46273" y="1338986"/>
        <a:ext cx="2254577" cy="1703139"/>
      </dsp:txXfrm>
    </dsp:sp>
    <dsp:sp modelId="{41493EC7-6328-4739-8BAA-F9ED6E1F6F7A}">
      <dsp:nvSpPr>
        <dsp:cNvPr id="0" name=""/>
        <dsp:cNvSpPr/>
      </dsp:nvSpPr>
      <dsp:spPr>
        <a:xfrm>
          <a:off x="5409" y="3042125"/>
          <a:ext cx="2336305" cy="7499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b="1" i="1" kern="1200" dirty="0" smtClean="0"/>
            <a:t>Administrador</a:t>
          </a:r>
          <a:endParaRPr lang="es-EC" sz="1700" kern="1200" dirty="0"/>
        </a:p>
      </dsp:txBody>
      <dsp:txXfrm>
        <a:off x="5409" y="3042125"/>
        <a:ext cx="1645285" cy="749921"/>
      </dsp:txXfrm>
    </dsp:sp>
    <dsp:sp modelId="{658252F9-FA6D-4743-9FCF-16D7164D7957}">
      <dsp:nvSpPr>
        <dsp:cNvPr id="0" name=""/>
        <dsp:cNvSpPr/>
      </dsp:nvSpPr>
      <dsp:spPr>
        <a:xfrm>
          <a:off x="1716785" y="3161243"/>
          <a:ext cx="817707" cy="8177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B94682-D68F-4401-8807-EEA538EA5566}">
      <dsp:nvSpPr>
        <dsp:cNvPr id="0" name=""/>
        <dsp:cNvSpPr/>
      </dsp:nvSpPr>
      <dsp:spPr>
        <a:xfrm>
          <a:off x="2737074" y="1298122"/>
          <a:ext cx="2336305" cy="174400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700" kern="1200" dirty="0" smtClean="0"/>
            <a:t>Administra sus aula</a:t>
          </a:r>
          <a:endParaRPr lang="es-EC" sz="1700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700" kern="1200" dirty="0" smtClean="0"/>
            <a:t>Genera interacción</a:t>
          </a:r>
          <a:endParaRPr lang="es-EC" sz="1700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700" kern="1200" dirty="0" smtClean="0"/>
            <a:t>Plantea actividades y recursos</a:t>
          </a:r>
          <a:endParaRPr lang="es-EC" sz="1700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700" kern="1200" dirty="0" smtClean="0"/>
            <a:t>Ofrece tutorías</a:t>
          </a:r>
          <a:endParaRPr lang="es-EC" sz="1700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700" kern="1200" dirty="0" smtClean="0"/>
            <a:t>Asigna calificaciones</a:t>
          </a:r>
          <a:endParaRPr lang="es-EC" sz="1700" kern="1200" dirty="0"/>
        </a:p>
      </dsp:txBody>
      <dsp:txXfrm>
        <a:off x="2777938" y="1338986"/>
        <a:ext cx="2254577" cy="1703139"/>
      </dsp:txXfrm>
    </dsp:sp>
    <dsp:sp modelId="{17D1DF7A-E333-4F2D-869D-6F22F940DED4}">
      <dsp:nvSpPr>
        <dsp:cNvPr id="0" name=""/>
        <dsp:cNvSpPr/>
      </dsp:nvSpPr>
      <dsp:spPr>
        <a:xfrm>
          <a:off x="2737074" y="3042125"/>
          <a:ext cx="2336305" cy="74992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b="1" i="1" kern="1200" dirty="0" smtClean="0"/>
            <a:t>Profesor</a:t>
          </a:r>
          <a:endParaRPr lang="es-EC" sz="1700" kern="1200" dirty="0"/>
        </a:p>
      </dsp:txBody>
      <dsp:txXfrm>
        <a:off x="2737074" y="3042125"/>
        <a:ext cx="1645285" cy="749921"/>
      </dsp:txXfrm>
    </dsp:sp>
    <dsp:sp modelId="{51E6000B-D296-4617-B503-3693EF5EB738}">
      <dsp:nvSpPr>
        <dsp:cNvPr id="0" name=""/>
        <dsp:cNvSpPr/>
      </dsp:nvSpPr>
      <dsp:spPr>
        <a:xfrm>
          <a:off x="4448450" y="3161243"/>
          <a:ext cx="817707" cy="81770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4DD6A6-F661-4B82-9414-AC0F9EB2AB8F}">
      <dsp:nvSpPr>
        <dsp:cNvPr id="0" name=""/>
        <dsp:cNvSpPr/>
      </dsp:nvSpPr>
      <dsp:spPr>
        <a:xfrm>
          <a:off x="5468739" y="1298122"/>
          <a:ext cx="2336305" cy="174400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700" kern="1200" dirty="0" smtClean="0"/>
            <a:t>Eje </a:t>
          </a:r>
          <a:r>
            <a:rPr lang="es-ES_tradnl" sz="1700" kern="1200" smtClean="0"/>
            <a:t>del proceso</a:t>
          </a:r>
          <a:endParaRPr lang="es-EC" sz="1700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Analiza</a:t>
          </a:r>
          <a:endParaRPr lang="es-EC" sz="1700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Investiga</a:t>
          </a:r>
          <a:endParaRPr lang="es-EC" sz="1700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Genera conocimiento de forma colaborativa</a:t>
          </a:r>
          <a:endParaRPr lang="es-EC" sz="1700" kern="1200" dirty="0"/>
        </a:p>
      </dsp:txBody>
      <dsp:txXfrm>
        <a:off x="5509603" y="1338986"/>
        <a:ext cx="2254577" cy="1703139"/>
      </dsp:txXfrm>
    </dsp:sp>
    <dsp:sp modelId="{0B63D9AA-F963-4D55-9D42-7D0012BC18F6}">
      <dsp:nvSpPr>
        <dsp:cNvPr id="0" name=""/>
        <dsp:cNvSpPr/>
      </dsp:nvSpPr>
      <dsp:spPr>
        <a:xfrm>
          <a:off x="5468739" y="3042125"/>
          <a:ext cx="2336305" cy="74992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b="1" i="1" kern="1200" dirty="0" smtClean="0"/>
            <a:t>Alumno</a:t>
          </a:r>
          <a:endParaRPr lang="es-EC" sz="1700" kern="1200" dirty="0"/>
        </a:p>
      </dsp:txBody>
      <dsp:txXfrm>
        <a:off x="5468739" y="3042125"/>
        <a:ext cx="1645285" cy="749921"/>
      </dsp:txXfrm>
    </dsp:sp>
    <dsp:sp modelId="{DA3135D8-CC01-451F-9591-B9DA5671EEE1}">
      <dsp:nvSpPr>
        <dsp:cNvPr id="0" name=""/>
        <dsp:cNvSpPr/>
      </dsp:nvSpPr>
      <dsp:spPr>
        <a:xfrm>
          <a:off x="7180115" y="3161243"/>
          <a:ext cx="817707" cy="81770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213D-234D-48B9-91D9-371701EFEE49}" type="datetimeFigureOut">
              <a:rPr lang="es-EC" smtClean="0"/>
              <a:pPr/>
              <a:t>10/07/2013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85174-A8F6-4465-8C2C-BA2EA95383D8}" type="slidenum">
              <a:rPr lang="es-EC" smtClean="0"/>
              <a:pPr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1377450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213D-234D-48B9-91D9-371701EFEE49}" type="datetimeFigureOut">
              <a:rPr lang="es-EC" smtClean="0"/>
              <a:pPr/>
              <a:t>10/07/2013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85174-A8F6-4465-8C2C-BA2EA95383D8}" type="slidenum">
              <a:rPr lang="es-EC" smtClean="0"/>
              <a:pPr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78324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213D-234D-48B9-91D9-371701EFEE49}" type="datetimeFigureOut">
              <a:rPr lang="es-EC" smtClean="0"/>
              <a:pPr/>
              <a:t>10/07/2013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85174-A8F6-4465-8C2C-BA2EA95383D8}" type="slidenum">
              <a:rPr lang="es-EC" smtClean="0"/>
              <a:pPr/>
              <a:t>‹#›</a:t>
            </a:fld>
            <a:endParaRPr lang="es-EC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420215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213D-234D-48B9-91D9-371701EFEE49}" type="datetimeFigureOut">
              <a:rPr lang="es-EC" smtClean="0"/>
              <a:pPr/>
              <a:t>10/07/2013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85174-A8F6-4465-8C2C-BA2EA95383D8}" type="slidenum">
              <a:rPr lang="es-EC" smtClean="0"/>
              <a:pPr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4262703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213D-234D-48B9-91D9-371701EFEE49}" type="datetimeFigureOut">
              <a:rPr lang="es-EC" smtClean="0"/>
              <a:pPr/>
              <a:t>10/07/2013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85174-A8F6-4465-8C2C-BA2EA95383D8}" type="slidenum">
              <a:rPr lang="es-EC" smtClean="0"/>
              <a:pPr/>
              <a:t>‹#›</a:t>
            </a:fld>
            <a:endParaRPr lang="es-EC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29448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213D-234D-48B9-91D9-371701EFEE49}" type="datetimeFigureOut">
              <a:rPr lang="es-EC" smtClean="0"/>
              <a:pPr/>
              <a:t>10/07/2013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85174-A8F6-4465-8C2C-BA2EA95383D8}" type="slidenum">
              <a:rPr lang="es-EC" smtClean="0"/>
              <a:pPr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12280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213D-234D-48B9-91D9-371701EFEE49}" type="datetimeFigureOut">
              <a:rPr lang="es-EC" smtClean="0"/>
              <a:pPr/>
              <a:t>10/07/2013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85174-A8F6-4465-8C2C-BA2EA95383D8}" type="slidenum">
              <a:rPr lang="es-EC" smtClean="0"/>
              <a:pPr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1457286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213D-234D-48B9-91D9-371701EFEE49}" type="datetimeFigureOut">
              <a:rPr lang="es-EC" smtClean="0"/>
              <a:pPr/>
              <a:t>10/07/2013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85174-A8F6-4465-8C2C-BA2EA95383D8}" type="slidenum">
              <a:rPr lang="es-EC" smtClean="0"/>
              <a:pPr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983384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213D-234D-48B9-91D9-371701EFEE49}" type="datetimeFigureOut">
              <a:rPr lang="es-EC" smtClean="0"/>
              <a:pPr/>
              <a:t>10/07/2013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85174-A8F6-4465-8C2C-BA2EA95383D8}" type="slidenum">
              <a:rPr lang="es-EC" smtClean="0"/>
              <a:pPr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905028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213D-234D-48B9-91D9-371701EFEE49}" type="datetimeFigureOut">
              <a:rPr lang="es-EC" smtClean="0"/>
              <a:pPr/>
              <a:t>10/07/2013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85174-A8F6-4465-8C2C-BA2EA95383D8}" type="slidenum">
              <a:rPr lang="es-EC" smtClean="0"/>
              <a:pPr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86014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213D-234D-48B9-91D9-371701EFEE49}" type="datetimeFigureOut">
              <a:rPr lang="es-EC" smtClean="0"/>
              <a:pPr/>
              <a:t>10/07/2013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85174-A8F6-4465-8C2C-BA2EA95383D8}" type="slidenum">
              <a:rPr lang="es-EC" smtClean="0"/>
              <a:pPr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42707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213D-234D-48B9-91D9-371701EFEE49}" type="datetimeFigureOut">
              <a:rPr lang="es-EC" smtClean="0"/>
              <a:pPr/>
              <a:t>10/07/2013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85174-A8F6-4465-8C2C-BA2EA95383D8}" type="slidenum">
              <a:rPr lang="es-EC" smtClean="0"/>
              <a:pPr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634580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213D-234D-48B9-91D9-371701EFEE49}" type="datetimeFigureOut">
              <a:rPr lang="es-EC" smtClean="0"/>
              <a:pPr/>
              <a:t>10/07/2013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85174-A8F6-4465-8C2C-BA2EA95383D8}" type="slidenum">
              <a:rPr lang="es-EC" smtClean="0"/>
              <a:pPr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688554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213D-234D-48B9-91D9-371701EFEE49}" type="datetimeFigureOut">
              <a:rPr lang="es-EC" smtClean="0"/>
              <a:pPr/>
              <a:t>10/07/2013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85174-A8F6-4465-8C2C-BA2EA95383D8}" type="slidenum">
              <a:rPr lang="es-EC" smtClean="0"/>
              <a:pPr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488333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213D-234D-48B9-91D9-371701EFEE49}" type="datetimeFigureOut">
              <a:rPr lang="es-EC" smtClean="0"/>
              <a:pPr/>
              <a:t>10/07/2013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85174-A8F6-4465-8C2C-BA2EA95383D8}" type="slidenum">
              <a:rPr lang="es-EC" smtClean="0"/>
              <a:pPr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137036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213D-234D-48B9-91D9-371701EFEE49}" type="datetimeFigureOut">
              <a:rPr lang="es-EC" smtClean="0"/>
              <a:pPr/>
              <a:t>10/07/2013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85174-A8F6-4465-8C2C-BA2EA95383D8}" type="slidenum">
              <a:rPr lang="es-EC" smtClean="0"/>
              <a:pPr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4068571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2213D-234D-48B9-91D9-371701EFEE49}" type="datetimeFigureOut">
              <a:rPr lang="es-EC" smtClean="0"/>
              <a:pPr/>
              <a:t>10/07/2013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4385174-A8F6-4465-8C2C-BA2EA95383D8}" type="slidenum">
              <a:rPr lang="es-EC" smtClean="0"/>
              <a:pPr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674174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microsoft.com/office/2007/relationships/diagramDrawing" Target="../diagrams/drawing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microsoft.com/office/2007/relationships/diagramDrawing" Target="../diagrams/drawing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microsoft.com/office/2007/relationships/diagramDrawing" Target="../diagrams/drawing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microsoft.com/office/2007/relationships/diagramDrawing" Target="../diagrams/drawing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ula.undermedia.com.ec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microsoft.com/office/2007/relationships/diagramDrawing" Target="../diagrams/drawing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microsoft.com/office/2007/relationships/diagramDrawing" Target="../diagrams/drawing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11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slide" Target="slide2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microsoft.com/office/2007/relationships/diagramDrawing" Target="../diagrams/drawing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microsoft.com/office/2007/relationships/diagramDrawing" Target="../diagrams/drawing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microsoft.com/office/2007/relationships/diagramDrawing" Target="../diagrams/drawing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01824" y="1313333"/>
            <a:ext cx="6406480" cy="2475707"/>
          </a:xfrm>
        </p:spPr>
        <p:txBody>
          <a:bodyPr>
            <a:noAutofit/>
          </a:bodyPr>
          <a:lstStyle/>
          <a:p>
            <a:pPr algn="just"/>
            <a:r>
              <a:rPr lang="es-EC" sz="2400" b="1" dirty="0" smtClean="0"/>
              <a:t>Análisis, Diseño e Implementación De un Sistema de Aula Virtual para Capacitación de Personal en la Empresa UnderMedia S.A</a:t>
            </a:r>
            <a:endParaRPr lang="es-EC" sz="2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139952" y="4941168"/>
            <a:ext cx="3632448" cy="792088"/>
          </a:xfrm>
        </p:spPr>
        <p:txBody>
          <a:bodyPr/>
          <a:lstStyle/>
          <a:p>
            <a:pPr algn="r"/>
            <a:r>
              <a:rPr lang="es-EC" dirty="0" smtClean="0"/>
              <a:t>María Salomé Dávila Silva</a:t>
            </a:r>
          </a:p>
          <a:p>
            <a:pPr algn="r"/>
            <a:r>
              <a:rPr lang="es-EC" dirty="0" smtClean="0"/>
              <a:t>Julio</a:t>
            </a:r>
            <a:r>
              <a:rPr lang="es-EC" dirty="0" smtClean="0"/>
              <a:t> </a:t>
            </a:r>
            <a:r>
              <a:rPr lang="es-EC" dirty="0" smtClean="0"/>
              <a:t>2013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Metodología PACIE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20996009"/>
              </p:ext>
            </p:extLst>
          </p:nvPr>
        </p:nvGraphicFramePr>
        <p:xfrm>
          <a:off x="457200" y="1484784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4139952" y="6382489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C" sz="1100" dirty="0" smtClean="0"/>
              <a:t>María Salomé Dávila Silva</a:t>
            </a:r>
          </a:p>
          <a:p>
            <a:pPr algn="r"/>
            <a:r>
              <a:rPr lang="es-EC" sz="1100" dirty="0" smtClean="0"/>
              <a:t>Julio </a:t>
            </a:r>
            <a:r>
              <a:rPr lang="es-EC" sz="1100" dirty="0" smtClean="0"/>
              <a:t>2013</a:t>
            </a:r>
            <a:endParaRPr lang="es-EC" sz="1100" dirty="0"/>
          </a:p>
        </p:txBody>
      </p:sp>
      <p:sp>
        <p:nvSpPr>
          <p:cNvPr id="6" name="Action Button: Back or Previous 5">
            <a:hlinkClick r:id="rId6" action="ppaction://hlinksldjump" highlightClick="1"/>
          </p:cNvPr>
          <p:cNvSpPr/>
          <p:nvPr/>
        </p:nvSpPr>
        <p:spPr>
          <a:xfrm>
            <a:off x="467545" y="6353944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Usuarios del Sistema</a:t>
            </a:r>
            <a:endParaRPr lang="es-EC" dirty="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01629366"/>
              </p:ext>
            </p:extLst>
          </p:nvPr>
        </p:nvGraphicFramePr>
        <p:xfrm>
          <a:off x="457200" y="1196752"/>
          <a:ext cx="8003232" cy="5277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Rectángulo"/>
          <p:cNvSpPr/>
          <p:nvPr/>
        </p:nvSpPr>
        <p:spPr>
          <a:xfrm>
            <a:off x="4139952" y="6382489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C" sz="1100" dirty="0" smtClean="0"/>
              <a:t>María Salomé Dávila Silva</a:t>
            </a:r>
          </a:p>
          <a:p>
            <a:pPr algn="r"/>
            <a:r>
              <a:rPr lang="es-EC" sz="1100" dirty="0" smtClean="0"/>
              <a:t>Julio </a:t>
            </a:r>
            <a:r>
              <a:rPr lang="es-EC" sz="1100" dirty="0" smtClean="0"/>
              <a:t>2013</a:t>
            </a:r>
            <a:endParaRPr lang="es-EC" sz="1100" dirty="0"/>
          </a:p>
        </p:txBody>
      </p:sp>
      <p:sp>
        <p:nvSpPr>
          <p:cNvPr id="5" name="Action Button: Back or Previous 4">
            <a:hlinkClick r:id="rId6" action="ppaction://hlinksldjump" highlightClick="1"/>
          </p:cNvPr>
          <p:cNvSpPr/>
          <p:nvPr/>
        </p:nvSpPr>
        <p:spPr>
          <a:xfrm>
            <a:off x="467545" y="6353944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Funciones del Producto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5229425"/>
              </p:ext>
            </p:extLst>
          </p:nvPr>
        </p:nvGraphicFramePr>
        <p:xfrm>
          <a:off x="601216" y="1600200"/>
          <a:ext cx="7283152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4139952" y="6382489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C" sz="1100" dirty="0" smtClean="0"/>
              <a:t>María Salomé Dávila Silva</a:t>
            </a:r>
          </a:p>
          <a:p>
            <a:pPr algn="r"/>
            <a:r>
              <a:rPr lang="es-EC" sz="1100" dirty="0" smtClean="0"/>
              <a:t>Julio </a:t>
            </a:r>
            <a:r>
              <a:rPr lang="es-EC" sz="1100" dirty="0" smtClean="0"/>
              <a:t>2013</a:t>
            </a:r>
            <a:endParaRPr lang="es-EC" sz="1100" dirty="0"/>
          </a:p>
        </p:txBody>
      </p:sp>
      <p:sp>
        <p:nvSpPr>
          <p:cNvPr id="6" name="Action Button: Back or Previous 5">
            <a:hlinkClick r:id="rId6" action="ppaction://hlinksldjump" highlightClick="1"/>
          </p:cNvPr>
          <p:cNvSpPr/>
          <p:nvPr/>
        </p:nvSpPr>
        <p:spPr>
          <a:xfrm>
            <a:off x="467545" y="6353944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Desarrollo del Aula Virtual</a:t>
            </a:r>
            <a:endParaRPr lang="es-EC" dirty="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75972471"/>
              </p:ext>
            </p:extLst>
          </p:nvPr>
        </p:nvGraphicFramePr>
        <p:xfrm>
          <a:off x="714940" y="1484784"/>
          <a:ext cx="7313444" cy="4773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Rectángulo"/>
          <p:cNvSpPr/>
          <p:nvPr/>
        </p:nvSpPr>
        <p:spPr>
          <a:xfrm>
            <a:off x="4139952" y="6382489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C" sz="1100" dirty="0" smtClean="0"/>
              <a:t>María Salomé Dávila Silva</a:t>
            </a:r>
          </a:p>
          <a:p>
            <a:pPr algn="r"/>
            <a:r>
              <a:rPr lang="es-EC" sz="1100" dirty="0" smtClean="0"/>
              <a:t>Julio </a:t>
            </a:r>
            <a:r>
              <a:rPr lang="es-EC" sz="1100" dirty="0" smtClean="0"/>
              <a:t>2013</a:t>
            </a:r>
            <a:endParaRPr lang="es-EC" sz="1100" dirty="0"/>
          </a:p>
        </p:txBody>
      </p:sp>
      <p:sp>
        <p:nvSpPr>
          <p:cNvPr id="5" name="Action Button: Back or Previous 4">
            <a:hlinkClick r:id="rId6" action="ppaction://hlinksldjump" highlightClick="1"/>
          </p:cNvPr>
          <p:cNvSpPr/>
          <p:nvPr/>
        </p:nvSpPr>
        <p:spPr>
          <a:xfrm>
            <a:off x="467545" y="6353944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Producto Final</a:t>
            </a:r>
            <a:endParaRPr lang="es-EC" dirty="0"/>
          </a:p>
        </p:txBody>
      </p:sp>
      <p:pic>
        <p:nvPicPr>
          <p:cNvPr id="8" name="7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 l="3416" t="11373" r="4342" b="5406"/>
          <a:stretch>
            <a:fillRect/>
          </a:stretch>
        </p:blipFill>
        <p:spPr bwMode="auto">
          <a:xfrm>
            <a:off x="323528" y="1628800"/>
            <a:ext cx="6840760" cy="3592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8 Rectángulo"/>
          <p:cNvSpPr/>
          <p:nvPr/>
        </p:nvSpPr>
        <p:spPr>
          <a:xfrm>
            <a:off x="4139952" y="6382489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C" sz="1100" dirty="0" smtClean="0"/>
              <a:t>María Salomé Dávila Silva</a:t>
            </a:r>
          </a:p>
          <a:p>
            <a:pPr algn="r"/>
            <a:r>
              <a:rPr lang="es-EC" sz="1100" dirty="0" smtClean="0"/>
              <a:t>Julio </a:t>
            </a:r>
            <a:r>
              <a:rPr lang="es-EC" sz="1100" dirty="0" smtClean="0"/>
              <a:t>2013</a:t>
            </a:r>
            <a:endParaRPr lang="es-EC" sz="1100" dirty="0"/>
          </a:p>
        </p:txBody>
      </p:sp>
      <p:sp>
        <p:nvSpPr>
          <p:cNvPr id="3" name="Action Button: Custom 2">
            <a:hlinkClick r:id="rId3" highlightClick="1"/>
          </p:cNvPr>
          <p:cNvSpPr/>
          <p:nvPr/>
        </p:nvSpPr>
        <p:spPr>
          <a:xfrm>
            <a:off x="1259632" y="5445224"/>
            <a:ext cx="1584176" cy="792088"/>
          </a:xfrm>
          <a:prstGeom prst="actionButtonBlank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Action Button: Back or Previous 5">
            <a:hlinkClick r:id="rId5" action="ppaction://hlinksldjump" highlightClick="1"/>
          </p:cNvPr>
          <p:cNvSpPr/>
          <p:nvPr/>
        </p:nvSpPr>
        <p:spPr>
          <a:xfrm>
            <a:off x="467545" y="6353944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34465669"/>
              </p:ext>
            </p:extLst>
          </p:nvPr>
        </p:nvGraphicFramePr>
        <p:xfrm>
          <a:off x="457200" y="1556792"/>
          <a:ext cx="7355160" cy="4773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Rectángulo"/>
          <p:cNvSpPr/>
          <p:nvPr/>
        </p:nvSpPr>
        <p:spPr>
          <a:xfrm>
            <a:off x="4139952" y="6382489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C" sz="1100" dirty="0" smtClean="0"/>
              <a:t>María Salomé Dávila Silva</a:t>
            </a:r>
          </a:p>
          <a:p>
            <a:pPr algn="r"/>
            <a:r>
              <a:rPr lang="es-EC" sz="1100" dirty="0" smtClean="0"/>
              <a:t>Julio </a:t>
            </a:r>
            <a:r>
              <a:rPr lang="es-EC" sz="1100" dirty="0" smtClean="0"/>
              <a:t>2013</a:t>
            </a:r>
            <a:endParaRPr lang="es-EC" sz="1100" dirty="0"/>
          </a:p>
        </p:txBody>
      </p:sp>
      <p:sp>
        <p:nvSpPr>
          <p:cNvPr id="5" name="Action Button: Back or Previous 4">
            <a:hlinkClick r:id="rId6" action="ppaction://hlinksldjump" highlightClick="1"/>
          </p:cNvPr>
          <p:cNvSpPr/>
          <p:nvPr/>
        </p:nvSpPr>
        <p:spPr>
          <a:xfrm>
            <a:off x="467545" y="6353944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51697882"/>
              </p:ext>
            </p:extLst>
          </p:nvPr>
        </p:nvGraphicFramePr>
        <p:xfrm>
          <a:off x="457200" y="1628800"/>
          <a:ext cx="7355160" cy="4773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4139952" y="6382489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C" sz="1100" dirty="0" smtClean="0"/>
              <a:t>María Salomé Dávila Silva</a:t>
            </a:r>
          </a:p>
          <a:p>
            <a:pPr algn="r"/>
            <a:r>
              <a:rPr lang="es-EC" sz="1100" dirty="0" smtClean="0"/>
              <a:t>Julio </a:t>
            </a:r>
            <a:r>
              <a:rPr lang="es-EC" sz="1100" dirty="0" smtClean="0"/>
              <a:t>2013</a:t>
            </a:r>
            <a:endParaRPr lang="es-EC" sz="1100" dirty="0"/>
          </a:p>
        </p:txBody>
      </p:sp>
      <p:sp>
        <p:nvSpPr>
          <p:cNvPr id="6" name="Action Button: Back or Previous 5">
            <a:hlinkClick r:id="rId6" action="ppaction://hlinksldjump" highlightClick="1"/>
          </p:cNvPr>
          <p:cNvSpPr/>
          <p:nvPr/>
        </p:nvSpPr>
        <p:spPr>
          <a:xfrm>
            <a:off x="467545" y="6353944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99" y="2078526"/>
            <a:ext cx="2790182" cy="1278466"/>
          </a:xfrm>
        </p:spPr>
        <p:txBody>
          <a:bodyPr/>
          <a:lstStyle/>
          <a:p>
            <a:r>
              <a:rPr lang="es-EC" dirty="0" smtClean="0"/>
              <a:t>Contenidos</a:t>
            </a:r>
            <a:endParaRPr lang="es-EC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59833" y="514925"/>
            <a:ext cx="3897480" cy="5794395"/>
          </a:xfrm>
        </p:spPr>
        <p:txBody>
          <a:bodyPr>
            <a:normAutofit/>
          </a:bodyPr>
          <a:lstStyle/>
          <a:p>
            <a:r>
              <a:rPr lang="es-EC" dirty="0" smtClean="0">
                <a:hlinkClick r:id="rId2" action="ppaction://hlinksldjump"/>
              </a:rPr>
              <a:t>Antecedentes</a:t>
            </a:r>
            <a:endParaRPr lang="es-EC" dirty="0" smtClean="0"/>
          </a:p>
          <a:p>
            <a:r>
              <a:rPr lang="es-EC" dirty="0" smtClean="0">
                <a:hlinkClick r:id="rId3" action="ppaction://hlinksldjump"/>
              </a:rPr>
              <a:t>Beneficiarios</a:t>
            </a:r>
            <a:endParaRPr lang="es-EC" dirty="0" smtClean="0"/>
          </a:p>
          <a:p>
            <a:r>
              <a:rPr lang="es-EC" dirty="0" smtClean="0">
                <a:hlinkClick r:id="rId4" action="ppaction://hlinksldjump"/>
              </a:rPr>
              <a:t>Learning Management </a:t>
            </a:r>
            <a:r>
              <a:rPr lang="es-EC" dirty="0" err="1" smtClean="0">
                <a:hlinkClick r:id="rId4" action="ppaction://hlinksldjump"/>
              </a:rPr>
              <a:t>System</a:t>
            </a:r>
            <a:endParaRPr lang="es-EC" dirty="0" smtClean="0"/>
          </a:p>
          <a:p>
            <a:r>
              <a:rPr lang="es-EC" dirty="0" smtClean="0">
                <a:hlinkClick r:id="rId5" action="ppaction://hlinksldjump"/>
              </a:rPr>
              <a:t>Tipos de LMS</a:t>
            </a:r>
            <a:endParaRPr lang="es-EC" dirty="0" smtClean="0"/>
          </a:p>
          <a:p>
            <a:r>
              <a:rPr lang="es-EC" dirty="0" smtClean="0">
                <a:hlinkClick r:id="rId6" action="ppaction://hlinksldjump"/>
              </a:rPr>
              <a:t>Claroline vs. </a:t>
            </a:r>
            <a:r>
              <a:rPr lang="es-EC" dirty="0" err="1" smtClean="0">
                <a:hlinkClick r:id="rId6" action="ppaction://hlinksldjump"/>
              </a:rPr>
              <a:t>Moodle</a:t>
            </a:r>
            <a:endParaRPr lang="es-EC" dirty="0" smtClean="0"/>
          </a:p>
          <a:p>
            <a:r>
              <a:rPr lang="es-EC" dirty="0" smtClean="0">
                <a:hlinkClick r:id="rId7" action="ppaction://hlinksldjump"/>
              </a:rPr>
              <a:t>Metodología SCRUM</a:t>
            </a:r>
            <a:endParaRPr lang="es-EC" dirty="0" smtClean="0"/>
          </a:p>
          <a:p>
            <a:r>
              <a:rPr lang="es-EC" dirty="0" smtClean="0">
                <a:hlinkClick r:id="rId8" action="ppaction://hlinksldjump"/>
              </a:rPr>
              <a:t>Proceso de SCRUM</a:t>
            </a:r>
            <a:endParaRPr lang="es-EC" dirty="0" smtClean="0"/>
          </a:p>
          <a:p>
            <a:r>
              <a:rPr lang="es-EC" dirty="0" smtClean="0">
                <a:hlinkClick r:id="rId9" action="ppaction://hlinksldjump"/>
              </a:rPr>
              <a:t>Metodología PACIE</a:t>
            </a:r>
            <a:endParaRPr lang="es-EC" dirty="0" smtClean="0"/>
          </a:p>
          <a:p>
            <a:r>
              <a:rPr lang="es-EC" dirty="0" smtClean="0">
                <a:hlinkClick r:id="rId10" action="ppaction://hlinksldjump"/>
              </a:rPr>
              <a:t>Usuarios del Sistema</a:t>
            </a:r>
            <a:endParaRPr lang="es-EC" dirty="0" smtClean="0"/>
          </a:p>
          <a:p>
            <a:r>
              <a:rPr lang="es-EC" dirty="0" smtClean="0">
                <a:hlinkClick r:id="rId11" action="ppaction://hlinksldjump"/>
              </a:rPr>
              <a:t>Funciones del Producto</a:t>
            </a:r>
            <a:endParaRPr lang="es-EC" dirty="0" smtClean="0"/>
          </a:p>
          <a:p>
            <a:r>
              <a:rPr lang="es-EC" dirty="0" smtClean="0">
                <a:hlinkClick r:id="rId12" action="ppaction://hlinksldjump"/>
              </a:rPr>
              <a:t>Desarrollo del Aula Virtual</a:t>
            </a:r>
            <a:endParaRPr lang="es-EC" dirty="0" smtClean="0"/>
          </a:p>
          <a:p>
            <a:r>
              <a:rPr lang="es-EC" dirty="0" smtClean="0">
                <a:hlinkClick r:id="rId13" action="ppaction://hlinksldjump"/>
              </a:rPr>
              <a:t>Producto Final</a:t>
            </a:r>
            <a:endParaRPr lang="es-EC" dirty="0" smtClean="0"/>
          </a:p>
          <a:p>
            <a:r>
              <a:rPr lang="es-EC" dirty="0" smtClean="0">
                <a:hlinkClick r:id="rId14" action="ppaction://hlinksldjump"/>
              </a:rPr>
              <a:t>Conclusiones</a:t>
            </a:r>
            <a:endParaRPr lang="es-EC" dirty="0" smtClean="0"/>
          </a:p>
          <a:p>
            <a:r>
              <a:rPr lang="es-EC" dirty="0" smtClean="0">
                <a:hlinkClick r:id="rId15" action="ppaction://hlinksldjump"/>
              </a:rPr>
              <a:t>Recomendaciones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259173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Antecedentes</a:t>
            </a:r>
            <a:endParaRPr lang="es-EC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87570505"/>
              </p:ext>
            </p:extLst>
          </p:nvPr>
        </p:nvGraphicFramePr>
        <p:xfrm>
          <a:off x="843731" y="1556792"/>
          <a:ext cx="7067128" cy="4557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4139952" y="6382489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C" sz="1100" dirty="0" smtClean="0"/>
              <a:t>María Salomé Dávila Silva</a:t>
            </a:r>
          </a:p>
          <a:p>
            <a:pPr algn="r"/>
            <a:r>
              <a:rPr lang="es-EC" sz="1100" dirty="0" smtClean="0"/>
              <a:t>Julio </a:t>
            </a:r>
            <a:r>
              <a:rPr lang="es-EC" sz="1100" dirty="0" smtClean="0"/>
              <a:t>2013</a:t>
            </a:r>
            <a:endParaRPr lang="es-EC" sz="1100" dirty="0"/>
          </a:p>
        </p:txBody>
      </p:sp>
      <p:sp>
        <p:nvSpPr>
          <p:cNvPr id="3" name="Action Button: Back or Previous 2">
            <a:hlinkClick r:id="rId6" action="ppaction://hlinksldjump" highlightClick="1"/>
          </p:cNvPr>
          <p:cNvSpPr/>
          <p:nvPr/>
        </p:nvSpPr>
        <p:spPr>
          <a:xfrm>
            <a:off x="467545" y="6353944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Beneficiarios</a:t>
            </a:r>
            <a:endParaRPr lang="es-EC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42879750"/>
              </p:ext>
            </p:extLst>
          </p:nvPr>
        </p:nvGraphicFramePr>
        <p:xfrm>
          <a:off x="609599" y="2160590"/>
          <a:ext cx="6347714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4139952" y="6382489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C" sz="1100" dirty="0" smtClean="0"/>
              <a:t>María Salomé Dávila Silva</a:t>
            </a:r>
          </a:p>
          <a:p>
            <a:pPr algn="r"/>
            <a:r>
              <a:rPr lang="es-EC" sz="1100" dirty="0" smtClean="0"/>
              <a:t>Julio </a:t>
            </a:r>
            <a:r>
              <a:rPr lang="es-EC" sz="1100" dirty="0" smtClean="0"/>
              <a:t>2013</a:t>
            </a:r>
            <a:endParaRPr lang="es-EC" sz="1100" dirty="0"/>
          </a:p>
        </p:txBody>
      </p:sp>
      <p:sp>
        <p:nvSpPr>
          <p:cNvPr id="6" name="Action Button: Back or Previous 5">
            <a:hlinkClick r:id="rId6" action="ppaction://hlinksldjump" highlightClick="1"/>
          </p:cNvPr>
          <p:cNvSpPr/>
          <p:nvPr/>
        </p:nvSpPr>
        <p:spPr>
          <a:xfrm>
            <a:off x="467545" y="6353944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LMS – Learning Management </a:t>
            </a:r>
            <a:r>
              <a:rPr lang="es-EC" dirty="0" err="1" smtClean="0"/>
              <a:t>System</a:t>
            </a:r>
            <a:endParaRPr lang="es-EC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278369513"/>
              </p:ext>
            </p:extLst>
          </p:nvPr>
        </p:nvGraphicFramePr>
        <p:xfrm>
          <a:off x="609600" y="1772816"/>
          <a:ext cx="7130752" cy="4464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9 Rectángulo"/>
          <p:cNvSpPr/>
          <p:nvPr/>
        </p:nvSpPr>
        <p:spPr>
          <a:xfrm>
            <a:off x="4139952" y="6382489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C" sz="1100" dirty="0" smtClean="0"/>
              <a:t>María Salomé Dávila Silva</a:t>
            </a:r>
          </a:p>
          <a:p>
            <a:pPr algn="r"/>
            <a:r>
              <a:rPr lang="es-EC" sz="1100" dirty="0" smtClean="0"/>
              <a:t>Julio </a:t>
            </a:r>
            <a:r>
              <a:rPr lang="es-EC" sz="1100" dirty="0" smtClean="0"/>
              <a:t>2013</a:t>
            </a:r>
            <a:endParaRPr lang="es-EC" sz="1100" dirty="0"/>
          </a:p>
        </p:txBody>
      </p:sp>
      <p:sp>
        <p:nvSpPr>
          <p:cNvPr id="5" name="Action Button: Back or Previous 4">
            <a:hlinkClick r:id="rId6" action="ppaction://hlinksldjump" highlightClick="1"/>
          </p:cNvPr>
          <p:cNvSpPr/>
          <p:nvPr/>
        </p:nvSpPr>
        <p:spPr>
          <a:xfrm>
            <a:off x="467545" y="6353944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Tipos de LMS</a:t>
            </a:r>
            <a:endParaRPr lang="es-EC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040608681"/>
              </p:ext>
            </p:extLst>
          </p:nvPr>
        </p:nvGraphicFramePr>
        <p:xfrm>
          <a:off x="1619672" y="1556792"/>
          <a:ext cx="4464496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9 Rectángulo"/>
          <p:cNvSpPr/>
          <p:nvPr/>
        </p:nvSpPr>
        <p:spPr>
          <a:xfrm>
            <a:off x="4139952" y="6382489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C" sz="1100" dirty="0" smtClean="0"/>
              <a:t>María Salomé Dávila Silva</a:t>
            </a:r>
          </a:p>
          <a:p>
            <a:pPr algn="r"/>
            <a:r>
              <a:rPr lang="es-EC" sz="1100" dirty="0" smtClean="0"/>
              <a:t>Julio </a:t>
            </a:r>
            <a:r>
              <a:rPr lang="es-EC" sz="1100" dirty="0" smtClean="0"/>
              <a:t>2013</a:t>
            </a:r>
            <a:endParaRPr lang="es-EC" sz="11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8132" y="5479433"/>
            <a:ext cx="1361005" cy="11184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2400" y="4718351"/>
            <a:ext cx="1714649" cy="7994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5643925"/>
            <a:ext cx="1818976" cy="9540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749" y="4509120"/>
            <a:ext cx="2299027" cy="1104727"/>
          </a:xfrm>
          <a:prstGeom prst="rect">
            <a:avLst/>
          </a:prstGeom>
        </p:spPr>
      </p:pic>
      <p:sp>
        <p:nvSpPr>
          <p:cNvPr id="9" name="Action Button: Back or Previous 8">
            <a:hlinkClick r:id="rId10" action="ppaction://hlinksldjump" highlightClick="1"/>
          </p:cNvPr>
          <p:cNvSpPr/>
          <p:nvPr/>
        </p:nvSpPr>
        <p:spPr>
          <a:xfrm>
            <a:off x="467545" y="6353944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Moodle VS. Claroline</a:t>
            </a:r>
            <a:endParaRPr lang="es-EC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05837184"/>
              </p:ext>
            </p:extLst>
          </p:nvPr>
        </p:nvGraphicFramePr>
        <p:xfrm>
          <a:off x="179512" y="1124745"/>
          <a:ext cx="7272808" cy="5257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Rectángulo"/>
          <p:cNvSpPr/>
          <p:nvPr/>
        </p:nvSpPr>
        <p:spPr>
          <a:xfrm>
            <a:off x="4139952" y="6382489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C" sz="1100" dirty="0" smtClean="0"/>
              <a:t>María Salomé Dávila Silva</a:t>
            </a:r>
          </a:p>
          <a:p>
            <a:pPr algn="r"/>
            <a:r>
              <a:rPr lang="es-EC" sz="1100" dirty="0" smtClean="0"/>
              <a:t>Julio </a:t>
            </a:r>
            <a:r>
              <a:rPr lang="es-EC" sz="1100" dirty="0" smtClean="0"/>
              <a:t>2013</a:t>
            </a:r>
            <a:endParaRPr lang="es-EC" sz="1100" dirty="0"/>
          </a:p>
        </p:txBody>
      </p:sp>
      <p:sp>
        <p:nvSpPr>
          <p:cNvPr id="5" name="Action Button: Back or Previous 4">
            <a:hlinkClick r:id="rId6" action="ppaction://hlinksldjump" highlightClick="1"/>
          </p:cNvPr>
          <p:cNvSpPr/>
          <p:nvPr/>
        </p:nvSpPr>
        <p:spPr>
          <a:xfrm>
            <a:off x="467545" y="6353944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TextBox 2"/>
          <p:cNvSpPr txBox="1"/>
          <p:nvPr/>
        </p:nvSpPr>
        <p:spPr>
          <a:xfrm>
            <a:off x="1835696" y="193040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err="1" smtClean="0"/>
              <a:t>Moodle</a:t>
            </a:r>
            <a:endParaRPr lang="es-EC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19168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err="1" smtClean="0"/>
              <a:t>Claroline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252683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Metodología SCRUM</a:t>
            </a:r>
            <a:endParaRPr lang="es-EC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70531654"/>
              </p:ext>
            </p:extLst>
          </p:nvPr>
        </p:nvGraphicFramePr>
        <p:xfrm>
          <a:off x="609599" y="2160590"/>
          <a:ext cx="6347714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14 Rectángulo"/>
          <p:cNvSpPr/>
          <p:nvPr/>
        </p:nvSpPr>
        <p:spPr>
          <a:xfrm>
            <a:off x="4139952" y="6382489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C" sz="1100" dirty="0" smtClean="0"/>
              <a:t>María Salomé Dávila Silva</a:t>
            </a:r>
          </a:p>
          <a:p>
            <a:pPr algn="r"/>
            <a:r>
              <a:rPr lang="es-EC" sz="1100" dirty="0" smtClean="0"/>
              <a:t>Julio 2013</a:t>
            </a:r>
            <a:endParaRPr lang="es-EC" sz="1100" dirty="0"/>
          </a:p>
        </p:txBody>
      </p:sp>
      <p:sp>
        <p:nvSpPr>
          <p:cNvPr id="5" name="Action Button: Back or Previous 4">
            <a:hlinkClick r:id="rId6" action="ppaction://hlinksldjump" highlightClick="1"/>
          </p:cNvPr>
          <p:cNvSpPr/>
          <p:nvPr/>
        </p:nvSpPr>
        <p:spPr>
          <a:xfrm>
            <a:off x="467545" y="6353944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SCRUM - Proceso</a:t>
            </a:r>
            <a:endParaRPr lang="es-EC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24454484"/>
              </p:ext>
            </p:extLst>
          </p:nvPr>
        </p:nvGraphicFramePr>
        <p:xfrm>
          <a:off x="-18638" y="1340768"/>
          <a:ext cx="8136904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10 Rectángulo"/>
          <p:cNvSpPr/>
          <p:nvPr/>
        </p:nvSpPr>
        <p:spPr>
          <a:xfrm>
            <a:off x="4139952" y="6382489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C" sz="1100" dirty="0" smtClean="0"/>
              <a:t>María Salomé Dávila Silva</a:t>
            </a:r>
          </a:p>
          <a:p>
            <a:pPr algn="r"/>
            <a:r>
              <a:rPr lang="es-EC" sz="1100" dirty="0" smtClean="0"/>
              <a:t>Julio </a:t>
            </a:r>
            <a:r>
              <a:rPr lang="es-EC" sz="1100" dirty="0" smtClean="0"/>
              <a:t>2013</a:t>
            </a:r>
            <a:endParaRPr lang="es-EC" sz="1100" dirty="0"/>
          </a:p>
        </p:txBody>
      </p:sp>
      <p:sp>
        <p:nvSpPr>
          <p:cNvPr id="5" name="Action Button: Back or Previous 4">
            <a:hlinkClick r:id="rId6" action="ppaction://hlinksldjump" highlightClick="1"/>
          </p:cNvPr>
          <p:cNvSpPr/>
          <p:nvPr/>
        </p:nvSpPr>
        <p:spPr>
          <a:xfrm>
            <a:off x="467545" y="6353944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424</TotalTime>
  <Words>779</Words>
  <Application>Microsoft Office PowerPoint</Application>
  <PresentationFormat>On-screen Show (4:3)</PresentationFormat>
  <Paragraphs>172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Facet</vt:lpstr>
      <vt:lpstr>Análisis, Diseño e Implementación De un Sistema de Aula Virtual para Capacitación de Personal en la Empresa UnderMedia S.A</vt:lpstr>
      <vt:lpstr>Contenidos</vt:lpstr>
      <vt:lpstr>Antecedentes</vt:lpstr>
      <vt:lpstr>Beneficiarios</vt:lpstr>
      <vt:lpstr>LMS – Learning Management System</vt:lpstr>
      <vt:lpstr>Tipos de LMS</vt:lpstr>
      <vt:lpstr>Moodle VS. Claroline</vt:lpstr>
      <vt:lpstr>Metodología SCRUM</vt:lpstr>
      <vt:lpstr>SCRUM - Proceso</vt:lpstr>
      <vt:lpstr>Metodología PACIE</vt:lpstr>
      <vt:lpstr>Usuarios del Sistema</vt:lpstr>
      <vt:lpstr>Funciones del Producto</vt:lpstr>
      <vt:lpstr>Desarrollo del Aula Virtual</vt:lpstr>
      <vt:lpstr>Producto Final</vt:lpstr>
      <vt:lpstr>Conclusiones</vt:lpstr>
      <vt:lpstr>Recomendaciones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Análisis, Diseño e Implementación De un Sistema de Aula Virtual para Capacitación de Personal en la Empresa Undermedia S.A</dc:title>
  <dc:creator>Colette</dc:creator>
  <cp:lastModifiedBy>yashiro</cp:lastModifiedBy>
  <cp:revision>86</cp:revision>
  <dcterms:created xsi:type="dcterms:W3CDTF">2013-04-28T19:36:34Z</dcterms:created>
  <dcterms:modified xsi:type="dcterms:W3CDTF">2013-07-11T02:09:56Z</dcterms:modified>
</cp:coreProperties>
</file>