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sldIdLst>
    <p:sldId id="257" r:id="rId3"/>
    <p:sldId id="258" r:id="rId4"/>
    <p:sldId id="259" r:id="rId5"/>
    <p:sldId id="304"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5" r:id="rId47"/>
    <p:sldId id="306" r:id="rId48"/>
    <p:sldId id="307" r:id="rId49"/>
    <p:sldId id="303" r:id="rId50"/>
    <p:sldId id="308" r:id="rId51"/>
    <p:sldId id="30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6554" autoAdjust="0"/>
  </p:normalViewPr>
  <p:slideViewPr>
    <p:cSldViewPr>
      <p:cViewPr varScale="1">
        <p:scale>
          <a:sx n="55" d="100"/>
          <a:sy n="55" d="100"/>
        </p:scale>
        <p:origin x="-18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F4022-CC73-4ECC-9A4F-913E9A318E6A}" type="doc">
      <dgm:prSet loTypeId="urn:microsoft.com/office/officeart/2005/8/layout/gear1" loCatId="process" qsTypeId="urn:microsoft.com/office/officeart/2005/8/quickstyle/3d2" qsCatId="3D" csTypeId="urn:microsoft.com/office/officeart/2005/8/colors/colorful2" csCatId="colorful" phldr="1"/>
      <dgm:spPr/>
    </dgm:pt>
    <dgm:pt modelId="{FD7B51A6-67FF-4C24-B2A8-6CE7CAE02B9D}">
      <dgm:prSet phldrT="[Texto]"/>
      <dgm:spPr/>
      <dgm:t>
        <a:bodyPr/>
        <a:lstStyle/>
        <a:p>
          <a:r>
            <a:rPr lang="es-EC" dirty="0" smtClean="0"/>
            <a:t>Portafolio de Servicios</a:t>
          </a:r>
          <a:endParaRPr lang="es-EC" dirty="0"/>
        </a:p>
      </dgm:t>
    </dgm:pt>
    <dgm:pt modelId="{3B194708-EDA2-497C-8FF9-68E54583F77E}" type="parTrans" cxnId="{0347328A-0270-4B67-870B-8616E06371C0}">
      <dgm:prSet/>
      <dgm:spPr/>
      <dgm:t>
        <a:bodyPr/>
        <a:lstStyle/>
        <a:p>
          <a:endParaRPr lang="es-EC"/>
        </a:p>
      </dgm:t>
    </dgm:pt>
    <dgm:pt modelId="{BB62E602-E6E9-4546-B55B-7BCC4E5802A1}" type="sibTrans" cxnId="{0347328A-0270-4B67-870B-8616E06371C0}">
      <dgm:prSet/>
      <dgm:spPr/>
      <dgm:t>
        <a:bodyPr/>
        <a:lstStyle/>
        <a:p>
          <a:endParaRPr lang="es-EC"/>
        </a:p>
      </dgm:t>
    </dgm:pt>
    <dgm:pt modelId="{483B8F10-2B89-44DD-A367-C2D768C57A7D}">
      <dgm:prSet phldrT="[Texto]"/>
      <dgm:spPr/>
      <dgm:t>
        <a:bodyPr/>
        <a:lstStyle/>
        <a:p>
          <a:r>
            <a:rPr lang="es-EC" dirty="0" smtClean="0"/>
            <a:t>Giro del Negocio</a:t>
          </a:r>
          <a:endParaRPr lang="es-EC" dirty="0"/>
        </a:p>
      </dgm:t>
    </dgm:pt>
    <dgm:pt modelId="{205C7303-5F96-40F9-AF18-1CC69EBCAB7E}" type="parTrans" cxnId="{39D0E96E-5A6B-441A-A987-B5D199FB1984}">
      <dgm:prSet/>
      <dgm:spPr/>
      <dgm:t>
        <a:bodyPr/>
        <a:lstStyle/>
        <a:p>
          <a:endParaRPr lang="es-EC"/>
        </a:p>
      </dgm:t>
    </dgm:pt>
    <dgm:pt modelId="{ED50021B-9EA7-4DB2-BBCA-A4E6E0DA3D5F}" type="sibTrans" cxnId="{39D0E96E-5A6B-441A-A987-B5D199FB1984}">
      <dgm:prSet/>
      <dgm:spPr/>
      <dgm:t>
        <a:bodyPr/>
        <a:lstStyle/>
        <a:p>
          <a:endParaRPr lang="es-EC"/>
        </a:p>
      </dgm:t>
    </dgm:pt>
    <dgm:pt modelId="{ED06A737-398D-473B-98E8-B108FD68A774}">
      <dgm:prSet phldrT="[Texto]"/>
      <dgm:spPr>
        <a:solidFill>
          <a:srgbClr val="00B050"/>
        </a:solidFill>
      </dgm:spPr>
      <dgm:t>
        <a:bodyPr/>
        <a:lstStyle/>
        <a:p>
          <a:r>
            <a:rPr lang="es-EC" dirty="0" smtClean="0"/>
            <a:t>Reseña Histórica</a:t>
          </a:r>
          <a:endParaRPr lang="es-EC" dirty="0"/>
        </a:p>
      </dgm:t>
    </dgm:pt>
    <dgm:pt modelId="{69FF9A11-C43F-412B-A190-815BED071ABE}" type="parTrans" cxnId="{931D86ED-51B7-42CD-AB0D-00C233A32AD2}">
      <dgm:prSet/>
      <dgm:spPr/>
      <dgm:t>
        <a:bodyPr/>
        <a:lstStyle/>
        <a:p>
          <a:endParaRPr lang="es-EC"/>
        </a:p>
      </dgm:t>
    </dgm:pt>
    <dgm:pt modelId="{7F00BBB3-8BB0-4B8C-898F-B5062F760000}" type="sibTrans" cxnId="{931D86ED-51B7-42CD-AB0D-00C233A32AD2}">
      <dgm:prSet/>
      <dgm:spPr/>
      <dgm:t>
        <a:bodyPr/>
        <a:lstStyle/>
        <a:p>
          <a:endParaRPr lang="es-EC"/>
        </a:p>
      </dgm:t>
    </dgm:pt>
    <dgm:pt modelId="{0F1470E9-C92E-4DB1-9565-58548D73A32A}" type="pres">
      <dgm:prSet presAssocID="{EAAF4022-CC73-4ECC-9A4F-913E9A318E6A}" presName="composite" presStyleCnt="0">
        <dgm:presLayoutVars>
          <dgm:chMax val="3"/>
          <dgm:animLvl val="lvl"/>
          <dgm:resizeHandles val="exact"/>
        </dgm:presLayoutVars>
      </dgm:prSet>
      <dgm:spPr/>
    </dgm:pt>
    <dgm:pt modelId="{39CE2954-3DC5-493E-A2BA-90A744469E83}" type="pres">
      <dgm:prSet presAssocID="{FD7B51A6-67FF-4C24-B2A8-6CE7CAE02B9D}" presName="gear1" presStyleLbl="node1" presStyleIdx="0" presStyleCnt="3">
        <dgm:presLayoutVars>
          <dgm:chMax val="1"/>
          <dgm:bulletEnabled val="1"/>
        </dgm:presLayoutVars>
      </dgm:prSet>
      <dgm:spPr/>
      <dgm:t>
        <a:bodyPr/>
        <a:lstStyle/>
        <a:p>
          <a:endParaRPr lang="es-EC"/>
        </a:p>
      </dgm:t>
    </dgm:pt>
    <dgm:pt modelId="{E6AF251E-ED5A-46FC-9236-094368F6E8F1}" type="pres">
      <dgm:prSet presAssocID="{FD7B51A6-67FF-4C24-B2A8-6CE7CAE02B9D}" presName="gear1srcNode" presStyleLbl="node1" presStyleIdx="0" presStyleCnt="3"/>
      <dgm:spPr/>
      <dgm:t>
        <a:bodyPr/>
        <a:lstStyle/>
        <a:p>
          <a:endParaRPr lang="es-EC"/>
        </a:p>
      </dgm:t>
    </dgm:pt>
    <dgm:pt modelId="{3444FF30-A3C0-4121-9490-215635DE7496}" type="pres">
      <dgm:prSet presAssocID="{FD7B51A6-67FF-4C24-B2A8-6CE7CAE02B9D}" presName="gear1dstNode" presStyleLbl="node1" presStyleIdx="0" presStyleCnt="3"/>
      <dgm:spPr/>
      <dgm:t>
        <a:bodyPr/>
        <a:lstStyle/>
        <a:p>
          <a:endParaRPr lang="es-EC"/>
        </a:p>
      </dgm:t>
    </dgm:pt>
    <dgm:pt modelId="{EB35EEF4-C82E-4F1F-9509-C655D2C15374}" type="pres">
      <dgm:prSet presAssocID="{483B8F10-2B89-44DD-A367-C2D768C57A7D}" presName="gear2" presStyleLbl="node1" presStyleIdx="1" presStyleCnt="3">
        <dgm:presLayoutVars>
          <dgm:chMax val="1"/>
          <dgm:bulletEnabled val="1"/>
        </dgm:presLayoutVars>
      </dgm:prSet>
      <dgm:spPr/>
      <dgm:t>
        <a:bodyPr/>
        <a:lstStyle/>
        <a:p>
          <a:endParaRPr lang="es-EC"/>
        </a:p>
      </dgm:t>
    </dgm:pt>
    <dgm:pt modelId="{0EF5518F-C52D-41A2-A0C0-AA423392CA5E}" type="pres">
      <dgm:prSet presAssocID="{483B8F10-2B89-44DD-A367-C2D768C57A7D}" presName="gear2srcNode" presStyleLbl="node1" presStyleIdx="1" presStyleCnt="3"/>
      <dgm:spPr/>
      <dgm:t>
        <a:bodyPr/>
        <a:lstStyle/>
        <a:p>
          <a:endParaRPr lang="es-EC"/>
        </a:p>
      </dgm:t>
    </dgm:pt>
    <dgm:pt modelId="{3E20F59B-E44C-41BE-A104-A73C97A3F2B4}" type="pres">
      <dgm:prSet presAssocID="{483B8F10-2B89-44DD-A367-C2D768C57A7D}" presName="gear2dstNode" presStyleLbl="node1" presStyleIdx="1" presStyleCnt="3"/>
      <dgm:spPr/>
      <dgm:t>
        <a:bodyPr/>
        <a:lstStyle/>
        <a:p>
          <a:endParaRPr lang="es-EC"/>
        </a:p>
      </dgm:t>
    </dgm:pt>
    <dgm:pt modelId="{F6C1ABCE-22E1-41AE-B15C-641512C9BE4D}" type="pres">
      <dgm:prSet presAssocID="{ED06A737-398D-473B-98E8-B108FD68A774}" presName="gear3" presStyleLbl="node1" presStyleIdx="2" presStyleCnt="3"/>
      <dgm:spPr/>
      <dgm:t>
        <a:bodyPr/>
        <a:lstStyle/>
        <a:p>
          <a:endParaRPr lang="es-EC"/>
        </a:p>
      </dgm:t>
    </dgm:pt>
    <dgm:pt modelId="{3A95BCC6-992C-4F1E-9990-C6D0BD3E68C1}" type="pres">
      <dgm:prSet presAssocID="{ED06A737-398D-473B-98E8-B108FD68A774}" presName="gear3tx" presStyleLbl="node1" presStyleIdx="2" presStyleCnt="3">
        <dgm:presLayoutVars>
          <dgm:chMax val="1"/>
          <dgm:bulletEnabled val="1"/>
        </dgm:presLayoutVars>
      </dgm:prSet>
      <dgm:spPr/>
      <dgm:t>
        <a:bodyPr/>
        <a:lstStyle/>
        <a:p>
          <a:endParaRPr lang="es-EC"/>
        </a:p>
      </dgm:t>
    </dgm:pt>
    <dgm:pt modelId="{8FB31019-E197-406F-962C-F0539C48DE9B}" type="pres">
      <dgm:prSet presAssocID="{ED06A737-398D-473B-98E8-B108FD68A774}" presName="gear3srcNode" presStyleLbl="node1" presStyleIdx="2" presStyleCnt="3"/>
      <dgm:spPr/>
      <dgm:t>
        <a:bodyPr/>
        <a:lstStyle/>
        <a:p>
          <a:endParaRPr lang="es-EC"/>
        </a:p>
      </dgm:t>
    </dgm:pt>
    <dgm:pt modelId="{BFC54E1A-9249-4538-A3F6-485ED3E11C43}" type="pres">
      <dgm:prSet presAssocID="{ED06A737-398D-473B-98E8-B108FD68A774}" presName="gear3dstNode" presStyleLbl="node1" presStyleIdx="2" presStyleCnt="3"/>
      <dgm:spPr/>
      <dgm:t>
        <a:bodyPr/>
        <a:lstStyle/>
        <a:p>
          <a:endParaRPr lang="es-EC"/>
        </a:p>
      </dgm:t>
    </dgm:pt>
    <dgm:pt modelId="{91DE1CBB-8C18-4AD7-B815-02C311030A78}" type="pres">
      <dgm:prSet presAssocID="{BB62E602-E6E9-4546-B55B-7BCC4E5802A1}" presName="connector1" presStyleLbl="sibTrans2D1" presStyleIdx="0" presStyleCnt="3"/>
      <dgm:spPr/>
      <dgm:t>
        <a:bodyPr/>
        <a:lstStyle/>
        <a:p>
          <a:endParaRPr lang="es-EC"/>
        </a:p>
      </dgm:t>
    </dgm:pt>
    <dgm:pt modelId="{546D4F30-D39A-4615-B4CC-87E37C36B022}" type="pres">
      <dgm:prSet presAssocID="{ED50021B-9EA7-4DB2-BBCA-A4E6E0DA3D5F}" presName="connector2" presStyleLbl="sibTrans2D1" presStyleIdx="1" presStyleCnt="3"/>
      <dgm:spPr/>
      <dgm:t>
        <a:bodyPr/>
        <a:lstStyle/>
        <a:p>
          <a:endParaRPr lang="es-EC"/>
        </a:p>
      </dgm:t>
    </dgm:pt>
    <dgm:pt modelId="{60B59442-F140-4452-9692-F5ABAF062A55}" type="pres">
      <dgm:prSet presAssocID="{7F00BBB3-8BB0-4B8C-898F-B5062F760000}" presName="connector3" presStyleLbl="sibTrans2D1" presStyleIdx="2" presStyleCnt="3"/>
      <dgm:spPr/>
      <dgm:t>
        <a:bodyPr/>
        <a:lstStyle/>
        <a:p>
          <a:endParaRPr lang="es-EC"/>
        </a:p>
      </dgm:t>
    </dgm:pt>
  </dgm:ptLst>
  <dgm:cxnLst>
    <dgm:cxn modelId="{7F98775B-89D9-422F-AC19-F9FA1E2E2A9E}" type="presOf" srcId="{EAAF4022-CC73-4ECC-9A4F-913E9A318E6A}" destId="{0F1470E9-C92E-4DB1-9565-58548D73A32A}" srcOrd="0" destOrd="0" presId="urn:microsoft.com/office/officeart/2005/8/layout/gear1"/>
    <dgm:cxn modelId="{1C50ECD0-9D1B-4048-B54F-42559919A653}" type="presOf" srcId="{483B8F10-2B89-44DD-A367-C2D768C57A7D}" destId="{3E20F59B-E44C-41BE-A104-A73C97A3F2B4}" srcOrd="2" destOrd="0" presId="urn:microsoft.com/office/officeart/2005/8/layout/gear1"/>
    <dgm:cxn modelId="{55933A7E-70D8-4E1E-8B5D-92F9D963717D}" type="presOf" srcId="{483B8F10-2B89-44DD-A367-C2D768C57A7D}" destId="{0EF5518F-C52D-41A2-A0C0-AA423392CA5E}" srcOrd="1" destOrd="0" presId="urn:microsoft.com/office/officeart/2005/8/layout/gear1"/>
    <dgm:cxn modelId="{8EC67269-5210-486B-ABD1-43EE44607ABE}" type="presOf" srcId="{FD7B51A6-67FF-4C24-B2A8-6CE7CAE02B9D}" destId="{3444FF30-A3C0-4121-9490-215635DE7496}" srcOrd="2" destOrd="0" presId="urn:microsoft.com/office/officeart/2005/8/layout/gear1"/>
    <dgm:cxn modelId="{45C4DC00-BD37-4ECA-9974-88CD9EBAD4DB}" type="presOf" srcId="{ED06A737-398D-473B-98E8-B108FD68A774}" destId="{BFC54E1A-9249-4538-A3F6-485ED3E11C43}" srcOrd="3" destOrd="0" presId="urn:microsoft.com/office/officeart/2005/8/layout/gear1"/>
    <dgm:cxn modelId="{45DD5EFD-2E43-4F58-90B1-B91CFCAE2672}" type="presOf" srcId="{ED06A737-398D-473B-98E8-B108FD68A774}" destId="{F6C1ABCE-22E1-41AE-B15C-641512C9BE4D}" srcOrd="0" destOrd="0" presId="urn:microsoft.com/office/officeart/2005/8/layout/gear1"/>
    <dgm:cxn modelId="{4F5E6885-E822-4B31-A627-49649A2FE4E5}" type="presOf" srcId="{FD7B51A6-67FF-4C24-B2A8-6CE7CAE02B9D}" destId="{E6AF251E-ED5A-46FC-9236-094368F6E8F1}" srcOrd="1" destOrd="0" presId="urn:microsoft.com/office/officeart/2005/8/layout/gear1"/>
    <dgm:cxn modelId="{39D0E96E-5A6B-441A-A987-B5D199FB1984}" srcId="{EAAF4022-CC73-4ECC-9A4F-913E9A318E6A}" destId="{483B8F10-2B89-44DD-A367-C2D768C57A7D}" srcOrd="1" destOrd="0" parTransId="{205C7303-5F96-40F9-AF18-1CC69EBCAB7E}" sibTransId="{ED50021B-9EA7-4DB2-BBCA-A4E6E0DA3D5F}"/>
    <dgm:cxn modelId="{1819594B-4A7D-4664-B859-4A8DB57BE4A9}" type="presOf" srcId="{483B8F10-2B89-44DD-A367-C2D768C57A7D}" destId="{EB35EEF4-C82E-4F1F-9509-C655D2C15374}" srcOrd="0" destOrd="0" presId="urn:microsoft.com/office/officeart/2005/8/layout/gear1"/>
    <dgm:cxn modelId="{931D86ED-51B7-42CD-AB0D-00C233A32AD2}" srcId="{EAAF4022-CC73-4ECC-9A4F-913E9A318E6A}" destId="{ED06A737-398D-473B-98E8-B108FD68A774}" srcOrd="2" destOrd="0" parTransId="{69FF9A11-C43F-412B-A190-815BED071ABE}" sibTransId="{7F00BBB3-8BB0-4B8C-898F-B5062F760000}"/>
    <dgm:cxn modelId="{DB8EDA90-D169-406F-A2F1-6A2EB2E4E57D}" type="presOf" srcId="{ED06A737-398D-473B-98E8-B108FD68A774}" destId="{3A95BCC6-992C-4F1E-9990-C6D0BD3E68C1}" srcOrd="1" destOrd="0" presId="urn:microsoft.com/office/officeart/2005/8/layout/gear1"/>
    <dgm:cxn modelId="{E3187C42-D986-421E-BFD5-ADF5D6597E46}" type="presOf" srcId="{7F00BBB3-8BB0-4B8C-898F-B5062F760000}" destId="{60B59442-F140-4452-9692-F5ABAF062A55}" srcOrd="0" destOrd="0" presId="urn:microsoft.com/office/officeart/2005/8/layout/gear1"/>
    <dgm:cxn modelId="{ACE28AB4-4FC8-4389-B045-D4928ACF2EF6}" type="presOf" srcId="{ED50021B-9EA7-4DB2-BBCA-A4E6E0DA3D5F}" destId="{546D4F30-D39A-4615-B4CC-87E37C36B022}" srcOrd="0" destOrd="0" presId="urn:microsoft.com/office/officeart/2005/8/layout/gear1"/>
    <dgm:cxn modelId="{C19B3EE2-65DA-458D-84D1-652243AD21F9}" type="presOf" srcId="{FD7B51A6-67FF-4C24-B2A8-6CE7CAE02B9D}" destId="{39CE2954-3DC5-493E-A2BA-90A744469E83}" srcOrd="0" destOrd="0" presId="urn:microsoft.com/office/officeart/2005/8/layout/gear1"/>
    <dgm:cxn modelId="{0347328A-0270-4B67-870B-8616E06371C0}" srcId="{EAAF4022-CC73-4ECC-9A4F-913E9A318E6A}" destId="{FD7B51A6-67FF-4C24-B2A8-6CE7CAE02B9D}" srcOrd="0" destOrd="0" parTransId="{3B194708-EDA2-497C-8FF9-68E54583F77E}" sibTransId="{BB62E602-E6E9-4546-B55B-7BCC4E5802A1}"/>
    <dgm:cxn modelId="{CAA39E75-CED5-41E5-888B-22AAC6EAAD39}" type="presOf" srcId="{ED06A737-398D-473B-98E8-B108FD68A774}" destId="{8FB31019-E197-406F-962C-F0539C48DE9B}" srcOrd="2" destOrd="0" presId="urn:microsoft.com/office/officeart/2005/8/layout/gear1"/>
    <dgm:cxn modelId="{640FCF4E-74FF-48B4-944F-CBAD061FF7F4}" type="presOf" srcId="{BB62E602-E6E9-4546-B55B-7BCC4E5802A1}" destId="{91DE1CBB-8C18-4AD7-B815-02C311030A78}" srcOrd="0" destOrd="0" presId="urn:microsoft.com/office/officeart/2005/8/layout/gear1"/>
    <dgm:cxn modelId="{EF3EFB48-F483-4C9E-82AF-FDA718064AEC}" type="presParOf" srcId="{0F1470E9-C92E-4DB1-9565-58548D73A32A}" destId="{39CE2954-3DC5-493E-A2BA-90A744469E83}" srcOrd="0" destOrd="0" presId="urn:microsoft.com/office/officeart/2005/8/layout/gear1"/>
    <dgm:cxn modelId="{32AFA8A8-1E9F-4C81-B9F3-093E51FC5020}" type="presParOf" srcId="{0F1470E9-C92E-4DB1-9565-58548D73A32A}" destId="{E6AF251E-ED5A-46FC-9236-094368F6E8F1}" srcOrd="1" destOrd="0" presId="urn:microsoft.com/office/officeart/2005/8/layout/gear1"/>
    <dgm:cxn modelId="{E0728111-9DAF-450F-A900-C72AD4CF56E2}" type="presParOf" srcId="{0F1470E9-C92E-4DB1-9565-58548D73A32A}" destId="{3444FF30-A3C0-4121-9490-215635DE7496}" srcOrd="2" destOrd="0" presId="urn:microsoft.com/office/officeart/2005/8/layout/gear1"/>
    <dgm:cxn modelId="{5E61B7A1-1417-4EA4-ACBA-E3F0FC33BEFB}" type="presParOf" srcId="{0F1470E9-C92E-4DB1-9565-58548D73A32A}" destId="{EB35EEF4-C82E-4F1F-9509-C655D2C15374}" srcOrd="3" destOrd="0" presId="urn:microsoft.com/office/officeart/2005/8/layout/gear1"/>
    <dgm:cxn modelId="{2D02CC65-4F2C-4215-A7C9-949784A70A65}" type="presParOf" srcId="{0F1470E9-C92E-4DB1-9565-58548D73A32A}" destId="{0EF5518F-C52D-41A2-A0C0-AA423392CA5E}" srcOrd="4" destOrd="0" presId="urn:microsoft.com/office/officeart/2005/8/layout/gear1"/>
    <dgm:cxn modelId="{0FBA3943-1C76-476B-B53D-5AD91D87B322}" type="presParOf" srcId="{0F1470E9-C92E-4DB1-9565-58548D73A32A}" destId="{3E20F59B-E44C-41BE-A104-A73C97A3F2B4}" srcOrd="5" destOrd="0" presId="urn:microsoft.com/office/officeart/2005/8/layout/gear1"/>
    <dgm:cxn modelId="{5805646E-712A-41E2-B6B4-211A4415E047}" type="presParOf" srcId="{0F1470E9-C92E-4DB1-9565-58548D73A32A}" destId="{F6C1ABCE-22E1-41AE-B15C-641512C9BE4D}" srcOrd="6" destOrd="0" presId="urn:microsoft.com/office/officeart/2005/8/layout/gear1"/>
    <dgm:cxn modelId="{6753204E-299C-491F-973E-BFD349811127}" type="presParOf" srcId="{0F1470E9-C92E-4DB1-9565-58548D73A32A}" destId="{3A95BCC6-992C-4F1E-9990-C6D0BD3E68C1}" srcOrd="7" destOrd="0" presId="urn:microsoft.com/office/officeart/2005/8/layout/gear1"/>
    <dgm:cxn modelId="{9ECE61ED-27F0-470C-BA23-82EFD7D58B00}" type="presParOf" srcId="{0F1470E9-C92E-4DB1-9565-58548D73A32A}" destId="{8FB31019-E197-406F-962C-F0539C48DE9B}" srcOrd="8" destOrd="0" presId="urn:microsoft.com/office/officeart/2005/8/layout/gear1"/>
    <dgm:cxn modelId="{DE0D06EF-46A1-4EC3-989B-E5EAA4A56947}" type="presParOf" srcId="{0F1470E9-C92E-4DB1-9565-58548D73A32A}" destId="{BFC54E1A-9249-4538-A3F6-485ED3E11C43}" srcOrd="9" destOrd="0" presId="urn:microsoft.com/office/officeart/2005/8/layout/gear1"/>
    <dgm:cxn modelId="{F64D0CCE-C70A-4C37-9A33-40BFB7B305E7}" type="presParOf" srcId="{0F1470E9-C92E-4DB1-9565-58548D73A32A}" destId="{91DE1CBB-8C18-4AD7-B815-02C311030A78}" srcOrd="10" destOrd="0" presId="urn:microsoft.com/office/officeart/2005/8/layout/gear1"/>
    <dgm:cxn modelId="{ACACA18E-6376-4083-8427-23BDCE44CC9D}" type="presParOf" srcId="{0F1470E9-C92E-4DB1-9565-58548D73A32A}" destId="{546D4F30-D39A-4615-B4CC-87E37C36B022}" srcOrd="11" destOrd="0" presId="urn:microsoft.com/office/officeart/2005/8/layout/gear1"/>
    <dgm:cxn modelId="{147771E9-A728-4D79-9485-BDEBC233AE01}" type="presParOf" srcId="{0F1470E9-C92E-4DB1-9565-58548D73A32A}" destId="{60B59442-F140-4452-9692-F5ABAF062A5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669E31-152D-4918-A241-4DA7AEFF10C8}" type="doc">
      <dgm:prSet loTypeId="urn:microsoft.com/office/officeart/2005/8/layout/vProcess5" loCatId="process" qsTypeId="urn:microsoft.com/office/officeart/2005/8/quickstyle/3d5" qsCatId="3D" csTypeId="urn:microsoft.com/office/officeart/2005/8/colors/accent1_2" csCatId="accent1" phldr="1"/>
      <dgm:spPr/>
    </dgm:pt>
    <dgm:pt modelId="{3CE4BC70-E66B-435B-ACF5-77A964EAAB23}">
      <dgm:prSet phldrT="[Texto]"/>
      <dgm:spPr/>
      <dgm:t>
        <a:bodyPr/>
        <a:lstStyle/>
        <a:p>
          <a:r>
            <a:rPr lang="es-EC" b="1" dirty="0" smtClean="0"/>
            <a:t>ATRIBUTOS ESENCIALES </a:t>
          </a:r>
          <a:endParaRPr lang="es-EC" b="1" dirty="0"/>
        </a:p>
      </dgm:t>
    </dgm:pt>
    <dgm:pt modelId="{EB1A8027-033C-44FE-A160-0C58783C05BA}" type="parTrans" cxnId="{75B3A399-4AAB-4CC7-ADC5-BB2CF3CB9FDA}">
      <dgm:prSet/>
      <dgm:spPr/>
      <dgm:t>
        <a:bodyPr/>
        <a:lstStyle/>
        <a:p>
          <a:endParaRPr lang="es-EC"/>
        </a:p>
      </dgm:t>
    </dgm:pt>
    <dgm:pt modelId="{B0C79D66-D3C0-41D2-89BC-9CDCB8EE3E1D}" type="sibTrans" cxnId="{75B3A399-4AAB-4CC7-ADC5-BB2CF3CB9FDA}">
      <dgm:prSet/>
      <dgm:spPr/>
      <dgm:t>
        <a:bodyPr/>
        <a:lstStyle/>
        <a:p>
          <a:endParaRPr lang="es-EC"/>
        </a:p>
      </dgm:t>
    </dgm:pt>
    <dgm:pt modelId="{3C8ABBC4-99A0-4589-B4AE-EAD81943EA78}">
      <dgm:prSet phldrT="[Texto]"/>
      <dgm:spPr/>
      <dgm:t>
        <a:bodyPr/>
        <a:lstStyle/>
        <a:p>
          <a:r>
            <a:rPr lang="es-EC" b="1" dirty="0" smtClean="0"/>
            <a:t>ATRIBUTOS BASE </a:t>
          </a:r>
          <a:endParaRPr lang="es-EC" b="1" dirty="0"/>
        </a:p>
      </dgm:t>
    </dgm:pt>
    <dgm:pt modelId="{0A3DD5FD-A6CA-4CF2-9084-C2EEFF0EC94B}" type="parTrans" cxnId="{DC240E40-EE9D-4784-86D3-9255A5F0838E}">
      <dgm:prSet/>
      <dgm:spPr/>
      <dgm:t>
        <a:bodyPr/>
        <a:lstStyle/>
        <a:p>
          <a:endParaRPr lang="es-EC"/>
        </a:p>
      </dgm:t>
    </dgm:pt>
    <dgm:pt modelId="{011ABD7D-3F95-4F29-870E-F91B9BA40880}" type="sibTrans" cxnId="{DC240E40-EE9D-4784-86D3-9255A5F0838E}">
      <dgm:prSet/>
      <dgm:spPr/>
      <dgm:t>
        <a:bodyPr/>
        <a:lstStyle/>
        <a:p>
          <a:endParaRPr lang="es-EC"/>
        </a:p>
      </dgm:t>
    </dgm:pt>
    <dgm:pt modelId="{1A55C448-F954-4D4B-AB24-CA8D425F6340}">
      <dgm:prSet phldrT="[Texto]"/>
      <dgm:spPr/>
      <dgm:t>
        <a:bodyPr/>
        <a:lstStyle/>
        <a:p>
          <a:r>
            <a:rPr lang="es-EC" b="1" dirty="0" smtClean="0"/>
            <a:t>ATRIBUTOS AÑADIDO </a:t>
          </a:r>
          <a:endParaRPr lang="es-EC" b="1" dirty="0"/>
        </a:p>
      </dgm:t>
    </dgm:pt>
    <dgm:pt modelId="{5AB416BA-F69E-42E8-BAAA-6D62748EBD10}" type="parTrans" cxnId="{E0137E1A-97A2-41C3-BD15-2021D7B68751}">
      <dgm:prSet/>
      <dgm:spPr/>
      <dgm:t>
        <a:bodyPr/>
        <a:lstStyle/>
        <a:p>
          <a:endParaRPr lang="es-EC"/>
        </a:p>
      </dgm:t>
    </dgm:pt>
    <dgm:pt modelId="{25C049E7-1F5E-4909-BB0B-8129F67B6F66}" type="sibTrans" cxnId="{E0137E1A-97A2-41C3-BD15-2021D7B68751}">
      <dgm:prSet/>
      <dgm:spPr/>
      <dgm:t>
        <a:bodyPr/>
        <a:lstStyle/>
        <a:p>
          <a:endParaRPr lang="es-EC"/>
        </a:p>
      </dgm:t>
    </dgm:pt>
    <dgm:pt modelId="{8F074AE8-0749-4AF2-8008-98B370968303}" type="pres">
      <dgm:prSet presAssocID="{23669E31-152D-4918-A241-4DA7AEFF10C8}" presName="outerComposite" presStyleCnt="0">
        <dgm:presLayoutVars>
          <dgm:chMax val="5"/>
          <dgm:dir/>
          <dgm:resizeHandles val="exact"/>
        </dgm:presLayoutVars>
      </dgm:prSet>
      <dgm:spPr/>
    </dgm:pt>
    <dgm:pt modelId="{E4DA39E3-B8ED-4D72-B582-677F0B46F8CB}" type="pres">
      <dgm:prSet presAssocID="{23669E31-152D-4918-A241-4DA7AEFF10C8}" presName="dummyMaxCanvas" presStyleCnt="0">
        <dgm:presLayoutVars/>
      </dgm:prSet>
      <dgm:spPr/>
    </dgm:pt>
    <dgm:pt modelId="{CA6F7147-265D-47C9-8EB1-7761A93B8585}" type="pres">
      <dgm:prSet presAssocID="{23669E31-152D-4918-A241-4DA7AEFF10C8}" presName="ThreeNodes_1" presStyleLbl="node1" presStyleIdx="0" presStyleCnt="3" custLinFactNeighborX="7038" custLinFactNeighborY="12670">
        <dgm:presLayoutVars>
          <dgm:bulletEnabled val="1"/>
        </dgm:presLayoutVars>
      </dgm:prSet>
      <dgm:spPr/>
      <dgm:t>
        <a:bodyPr/>
        <a:lstStyle/>
        <a:p>
          <a:endParaRPr lang="en-US"/>
        </a:p>
      </dgm:t>
    </dgm:pt>
    <dgm:pt modelId="{DF33C096-D239-4598-B94C-B60AE98F1C77}" type="pres">
      <dgm:prSet presAssocID="{23669E31-152D-4918-A241-4DA7AEFF10C8}" presName="ThreeNodes_2" presStyleLbl="node1" presStyleIdx="1" presStyleCnt="3">
        <dgm:presLayoutVars>
          <dgm:bulletEnabled val="1"/>
        </dgm:presLayoutVars>
      </dgm:prSet>
      <dgm:spPr/>
      <dgm:t>
        <a:bodyPr/>
        <a:lstStyle/>
        <a:p>
          <a:endParaRPr lang="es-EC"/>
        </a:p>
      </dgm:t>
    </dgm:pt>
    <dgm:pt modelId="{FE9FC021-C5D1-4DD9-BCB5-1848FE79C8D1}" type="pres">
      <dgm:prSet presAssocID="{23669E31-152D-4918-A241-4DA7AEFF10C8}" presName="ThreeNodes_3" presStyleLbl="node1" presStyleIdx="2" presStyleCnt="3">
        <dgm:presLayoutVars>
          <dgm:bulletEnabled val="1"/>
        </dgm:presLayoutVars>
      </dgm:prSet>
      <dgm:spPr/>
      <dgm:t>
        <a:bodyPr/>
        <a:lstStyle/>
        <a:p>
          <a:endParaRPr lang="es-EC"/>
        </a:p>
      </dgm:t>
    </dgm:pt>
    <dgm:pt modelId="{7C153092-99C9-477D-A560-D8B377C33D81}" type="pres">
      <dgm:prSet presAssocID="{23669E31-152D-4918-A241-4DA7AEFF10C8}" presName="ThreeConn_1-2" presStyleLbl="fgAccFollowNode1" presStyleIdx="0" presStyleCnt="2">
        <dgm:presLayoutVars>
          <dgm:bulletEnabled val="1"/>
        </dgm:presLayoutVars>
      </dgm:prSet>
      <dgm:spPr/>
      <dgm:t>
        <a:bodyPr/>
        <a:lstStyle/>
        <a:p>
          <a:endParaRPr lang="es-EC"/>
        </a:p>
      </dgm:t>
    </dgm:pt>
    <dgm:pt modelId="{42FC42D7-078F-4395-8E0B-D0CE91DC4942}" type="pres">
      <dgm:prSet presAssocID="{23669E31-152D-4918-A241-4DA7AEFF10C8}" presName="ThreeConn_2-3" presStyleLbl="fgAccFollowNode1" presStyleIdx="1" presStyleCnt="2">
        <dgm:presLayoutVars>
          <dgm:bulletEnabled val="1"/>
        </dgm:presLayoutVars>
      </dgm:prSet>
      <dgm:spPr/>
      <dgm:t>
        <a:bodyPr/>
        <a:lstStyle/>
        <a:p>
          <a:endParaRPr lang="es-EC"/>
        </a:p>
      </dgm:t>
    </dgm:pt>
    <dgm:pt modelId="{07B6E9A4-09C7-4281-8B41-7D3B86DDC632}" type="pres">
      <dgm:prSet presAssocID="{23669E31-152D-4918-A241-4DA7AEFF10C8}" presName="ThreeNodes_1_text" presStyleLbl="node1" presStyleIdx="2" presStyleCnt="3">
        <dgm:presLayoutVars>
          <dgm:bulletEnabled val="1"/>
        </dgm:presLayoutVars>
      </dgm:prSet>
      <dgm:spPr/>
      <dgm:t>
        <a:bodyPr/>
        <a:lstStyle/>
        <a:p>
          <a:endParaRPr lang="en-US"/>
        </a:p>
      </dgm:t>
    </dgm:pt>
    <dgm:pt modelId="{C4B31DFE-B7C3-4A80-AABB-217CFB241304}" type="pres">
      <dgm:prSet presAssocID="{23669E31-152D-4918-A241-4DA7AEFF10C8}" presName="ThreeNodes_2_text" presStyleLbl="node1" presStyleIdx="2" presStyleCnt="3">
        <dgm:presLayoutVars>
          <dgm:bulletEnabled val="1"/>
        </dgm:presLayoutVars>
      </dgm:prSet>
      <dgm:spPr/>
      <dgm:t>
        <a:bodyPr/>
        <a:lstStyle/>
        <a:p>
          <a:endParaRPr lang="es-EC"/>
        </a:p>
      </dgm:t>
    </dgm:pt>
    <dgm:pt modelId="{E71033CD-6810-4FFD-AFF8-B80D5E4DB201}" type="pres">
      <dgm:prSet presAssocID="{23669E31-152D-4918-A241-4DA7AEFF10C8}" presName="ThreeNodes_3_text" presStyleLbl="node1" presStyleIdx="2" presStyleCnt="3">
        <dgm:presLayoutVars>
          <dgm:bulletEnabled val="1"/>
        </dgm:presLayoutVars>
      </dgm:prSet>
      <dgm:spPr/>
      <dgm:t>
        <a:bodyPr/>
        <a:lstStyle/>
        <a:p>
          <a:endParaRPr lang="es-EC"/>
        </a:p>
      </dgm:t>
    </dgm:pt>
  </dgm:ptLst>
  <dgm:cxnLst>
    <dgm:cxn modelId="{BD5E508E-F08F-4D01-9732-DCB0E87C293E}" type="presOf" srcId="{011ABD7D-3F95-4F29-870E-F91B9BA40880}" destId="{42FC42D7-078F-4395-8E0B-D0CE91DC4942}" srcOrd="0" destOrd="0" presId="urn:microsoft.com/office/officeart/2005/8/layout/vProcess5"/>
    <dgm:cxn modelId="{125349B4-33E9-46B8-8290-3B9842AB3714}" type="presOf" srcId="{1A55C448-F954-4D4B-AB24-CA8D425F6340}" destId="{FE9FC021-C5D1-4DD9-BCB5-1848FE79C8D1}" srcOrd="0" destOrd="0" presId="urn:microsoft.com/office/officeart/2005/8/layout/vProcess5"/>
    <dgm:cxn modelId="{DC240E40-EE9D-4784-86D3-9255A5F0838E}" srcId="{23669E31-152D-4918-A241-4DA7AEFF10C8}" destId="{3C8ABBC4-99A0-4589-B4AE-EAD81943EA78}" srcOrd="1" destOrd="0" parTransId="{0A3DD5FD-A6CA-4CF2-9084-C2EEFF0EC94B}" sibTransId="{011ABD7D-3F95-4F29-870E-F91B9BA40880}"/>
    <dgm:cxn modelId="{86E4791B-2E8E-452E-92A8-8C6ACEF00BE2}" type="presOf" srcId="{3C8ABBC4-99A0-4589-B4AE-EAD81943EA78}" destId="{C4B31DFE-B7C3-4A80-AABB-217CFB241304}" srcOrd="1" destOrd="0" presId="urn:microsoft.com/office/officeart/2005/8/layout/vProcess5"/>
    <dgm:cxn modelId="{A404A361-5FFC-444E-BB5C-6E94DB8BA749}" type="presOf" srcId="{3CE4BC70-E66B-435B-ACF5-77A964EAAB23}" destId="{07B6E9A4-09C7-4281-8B41-7D3B86DDC632}" srcOrd="1" destOrd="0" presId="urn:microsoft.com/office/officeart/2005/8/layout/vProcess5"/>
    <dgm:cxn modelId="{D4405C64-DD8D-4533-96DA-98F6AFEA539B}" type="presOf" srcId="{3C8ABBC4-99A0-4589-B4AE-EAD81943EA78}" destId="{DF33C096-D239-4598-B94C-B60AE98F1C77}" srcOrd="0" destOrd="0" presId="urn:microsoft.com/office/officeart/2005/8/layout/vProcess5"/>
    <dgm:cxn modelId="{BBCD5433-71C0-4E58-9902-0A065F78B523}" type="presOf" srcId="{3CE4BC70-E66B-435B-ACF5-77A964EAAB23}" destId="{CA6F7147-265D-47C9-8EB1-7761A93B8585}" srcOrd="0" destOrd="0" presId="urn:microsoft.com/office/officeart/2005/8/layout/vProcess5"/>
    <dgm:cxn modelId="{FCFF52F7-EFF4-4300-9BBC-E3D902608FBB}" type="presOf" srcId="{1A55C448-F954-4D4B-AB24-CA8D425F6340}" destId="{E71033CD-6810-4FFD-AFF8-B80D5E4DB201}" srcOrd="1" destOrd="0" presId="urn:microsoft.com/office/officeart/2005/8/layout/vProcess5"/>
    <dgm:cxn modelId="{41169016-C12F-4639-80A0-C49453413EED}" type="presOf" srcId="{B0C79D66-D3C0-41D2-89BC-9CDCB8EE3E1D}" destId="{7C153092-99C9-477D-A560-D8B377C33D81}" srcOrd="0" destOrd="0" presId="urn:microsoft.com/office/officeart/2005/8/layout/vProcess5"/>
    <dgm:cxn modelId="{E0137E1A-97A2-41C3-BD15-2021D7B68751}" srcId="{23669E31-152D-4918-A241-4DA7AEFF10C8}" destId="{1A55C448-F954-4D4B-AB24-CA8D425F6340}" srcOrd="2" destOrd="0" parTransId="{5AB416BA-F69E-42E8-BAAA-6D62748EBD10}" sibTransId="{25C049E7-1F5E-4909-BB0B-8129F67B6F66}"/>
    <dgm:cxn modelId="{75B3A399-4AAB-4CC7-ADC5-BB2CF3CB9FDA}" srcId="{23669E31-152D-4918-A241-4DA7AEFF10C8}" destId="{3CE4BC70-E66B-435B-ACF5-77A964EAAB23}" srcOrd="0" destOrd="0" parTransId="{EB1A8027-033C-44FE-A160-0C58783C05BA}" sibTransId="{B0C79D66-D3C0-41D2-89BC-9CDCB8EE3E1D}"/>
    <dgm:cxn modelId="{5B1B7E0A-9F9E-4512-A9C5-17C49E4526C8}" type="presOf" srcId="{23669E31-152D-4918-A241-4DA7AEFF10C8}" destId="{8F074AE8-0749-4AF2-8008-98B370968303}" srcOrd="0" destOrd="0" presId="urn:microsoft.com/office/officeart/2005/8/layout/vProcess5"/>
    <dgm:cxn modelId="{C3D4830A-8290-4A44-869A-6B55B2E72163}" type="presParOf" srcId="{8F074AE8-0749-4AF2-8008-98B370968303}" destId="{E4DA39E3-B8ED-4D72-B582-677F0B46F8CB}" srcOrd="0" destOrd="0" presId="urn:microsoft.com/office/officeart/2005/8/layout/vProcess5"/>
    <dgm:cxn modelId="{3321A886-D51C-4A4D-ADA4-57BE93DB8D65}" type="presParOf" srcId="{8F074AE8-0749-4AF2-8008-98B370968303}" destId="{CA6F7147-265D-47C9-8EB1-7761A93B8585}" srcOrd="1" destOrd="0" presId="urn:microsoft.com/office/officeart/2005/8/layout/vProcess5"/>
    <dgm:cxn modelId="{512668AB-0FEF-44DB-9BC1-F7F422519DAB}" type="presParOf" srcId="{8F074AE8-0749-4AF2-8008-98B370968303}" destId="{DF33C096-D239-4598-B94C-B60AE98F1C77}" srcOrd="2" destOrd="0" presId="urn:microsoft.com/office/officeart/2005/8/layout/vProcess5"/>
    <dgm:cxn modelId="{6B5EE1A1-AC22-481F-A1C5-025F77CCB149}" type="presParOf" srcId="{8F074AE8-0749-4AF2-8008-98B370968303}" destId="{FE9FC021-C5D1-4DD9-BCB5-1848FE79C8D1}" srcOrd="3" destOrd="0" presId="urn:microsoft.com/office/officeart/2005/8/layout/vProcess5"/>
    <dgm:cxn modelId="{0E05023F-DA42-4EDA-BA02-24495D178313}" type="presParOf" srcId="{8F074AE8-0749-4AF2-8008-98B370968303}" destId="{7C153092-99C9-477D-A560-D8B377C33D81}" srcOrd="4" destOrd="0" presId="urn:microsoft.com/office/officeart/2005/8/layout/vProcess5"/>
    <dgm:cxn modelId="{C39E3C9C-9037-421D-8B40-EFD1D45EF1C9}" type="presParOf" srcId="{8F074AE8-0749-4AF2-8008-98B370968303}" destId="{42FC42D7-078F-4395-8E0B-D0CE91DC4942}" srcOrd="5" destOrd="0" presId="urn:microsoft.com/office/officeart/2005/8/layout/vProcess5"/>
    <dgm:cxn modelId="{2F041FAC-6BCC-4607-A0B1-2553661A742C}" type="presParOf" srcId="{8F074AE8-0749-4AF2-8008-98B370968303}" destId="{07B6E9A4-09C7-4281-8B41-7D3B86DDC632}" srcOrd="6" destOrd="0" presId="urn:microsoft.com/office/officeart/2005/8/layout/vProcess5"/>
    <dgm:cxn modelId="{F9998003-9669-41F8-9628-5612003AA6A0}" type="presParOf" srcId="{8F074AE8-0749-4AF2-8008-98B370968303}" destId="{C4B31DFE-B7C3-4A80-AABB-217CFB241304}" srcOrd="7" destOrd="0" presId="urn:microsoft.com/office/officeart/2005/8/layout/vProcess5"/>
    <dgm:cxn modelId="{0E59BC52-7932-48D5-9EA5-2FC4FFF6EC15}" type="presParOf" srcId="{8F074AE8-0749-4AF2-8008-98B370968303}" destId="{E71033CD-6810-4FFD-AFF8-B80D5E4DB20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0BEE8-FD57-4EB9-A269-2E943504AE55}"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en-US"/>
        </a:p>
      </dgm:t>
    </dgm:pt>
    <dgm:pt modelId="{013783B6-1609-4616-A5FA-3CEC96CDD60E}">
      <dgm:prSet phldrT="[Text]" custT="1"/>
      <dgm:spPr>
        <a:ln>
          <a:solidFill>
            <a:srgbClr val="336600"/>
          </a:solidFill>
        </a:ln>
      </dgm:spPr>
      <dgm:t>
        <a:bodyPr/>
        <a:lstStyle/>
        <a:p>
          <a:r>
            <a:rPr lang="en-US" sz="3200" dirty="0" smtClean="0"/>
            <a:t>Objetivo General </a:t>
          </a:r>
          <a:endParaRPr lang="en-US" sz="3200" dirty="0"/>
        </a:p>
      </dgm:t>
    </dgm:pt>
    <dgm:pt modelId="{FBDC20C4-B26B-4555-866A-7C7EC0D61484}" type="parTrans" cxnId="{07D01560-6712-49C5-80EC-B62133BC526A}">
      <dgm:prSet/>
      <dgm:spPr/>
      <dgm:t>
        <a:bodyPr/>
        <a:lstStyle/>
        <a:p>
          <a:endParaRPr lang="en-US"/>
        </a:p>
      </dgm:t>
    </dgm:pt>
    <dgm:pt modelId="{77B9E5C6-9DCC-474F-8BE4-420BA319F96D}" type="sibTrans" cxnId="{07D01560-6712-49C5-80EC-B62133BC526A}">
      <dgm:prSet/>
      <dgm:spPr/>
      <dgm:t>
        <a:bodyPr/>
        <a:lstStyle/>
        <a:p>
          <a:endParaRPr lang="en-US"/>
        </a:p>
      </dgm:t>
    </dgm:pt>
    <dgm:pt modelId="{C729DAA9-476C-44A2-AE9B-FF7F67B674B3}">
      <dgm:prSet phldrT="[Text]" custT="1"/>
      <dgm:spPr>
        <a:ln>
          <a:solidFill>
            <a:srgbClr val="336600"/>
          </a:solidFill>
        </a:ln>
      </dgm:spPr>
      <dgm:t>
        <a:bodyPr/>
        <a:lstStyle/>
        <a:p>
          <a:pPr algn="just"/>
          <a:r>
            <a:rPr lang="es-EC" sz="1400" dirty="0" smtClean="0">
              <a:latin typeface="Times New Roman" pitchFamily="18" charset="0"/>
              <a:cs typeface="Times New Roman" pitchFamily="18" charset="0"/>
            </a:rPr>
            <a:t>Elaborar propuesta estratégica de marketing, para incrementar el volumen de ventas a través de la adecuada comercialización de los productos y servicios de la empresa IBS para el año 2013, ubicada en el Distrito Metropolitano de Quito.</a:t>
          </a:r>
          <a:endParaRPr lang="en-US" sz="1400" dirty="0">
            <a:latin typeface="Times New Roman" pitchFamily="18" charset="0"/>
            <a:cs typeface="Times New Roman" pitchFamily="18" charset="0"/>
          </a:endParaRPr>
        </a:p>
      </dgm:t>
    </dgm:pt>
    <dgm:pt modelId="{5281805E-C52F-41CC-9B76-0D248FA3880A}" type="parTrans" cxnId="{9B135D77-2190-470A-AF55-802847C53D59}">
      <dgm:prSet/>
      <dgm:spPr/>
      <dgm:t>
        <a:bodyPr/>
        <a:lstStyle/>
        <a:p>
          <a:endParaRPr lang="en-US"/>
        </a:p>
      </dgm:t>
    </dgm:pt>
    <dgm:pt modelId="{A6B324A4-9584-44FD-9FD3-608F042351CA}" type="sibTrans" cxnId="{9B135D77-2190-470A-AF55-802847C53D59}">
      <dgm:prSet/>
      <dgm:spPr/>
      <dgm:t>
        <a:bodyPr/>
        <a:lstStyle/>
        <a:p>
          <a:endParaRPr lang="en-US"/>
        </a:p>
      </dgm:t>
    </dgm:pt>
    <dgm:pt modelId="{6184689B-0A24-4F00-8A29-0F60988A9850}">
      <dgm:prSet phldrT="[Text]" custT="1"/>
      <dgm:spPr>
        <a:ln>
          <a:solidFill>
            <a:srgbClr val="336600"/>
          </a:solidFill>
        </a:ln>
      </dgm:spPr>
      <dgm:t>
        <a:bodyPr/>
        <a:lstStyle/>
        <a:p>
          <a:r>
            <a:rPr lang="es-EC" sz="2800" noProof="0" dirty="0" smtClean="0"/>
            <a:t>Objetivos </a:t>
          </a:r>
          <a:r>
            <a:rPr lang="es-EC" sz="2300" noProof="0" dirty="0" smtClean="0"/>
            <a:t>Específicos</a:t>
          </a:r>
          <a:r>
            <a:rPr lang="es-EC" sz="2800" noProof="0" dirty="0" smtClean="0"/>
            <a:t> </a:t>
          </a:r>
          <a:endParaRPr lang="es-EC" sz="2800" noProof="0" dirty="0"/>
        </a:p>
      </dgm:t>
    </dgm:pt>
    <dgm:pt modelId="{7C48B56C-6592-40CC-9759-EE512B0F46D9}" type="parTrans" cxnId="{FEED4C8E-D965-414F-B0E1-1F65B7257615}">
      <dgm:prSet/>
      <dgm:spPr/>
      <dgm:t>
        <a:bodyPr/>
        <a:lstStyle/>
        <a:p>
          <a:endParaRPr lang="en-US"/>
        </a:p>
      </dgm:t>
    </dgm:pt>
    <dgm:pt modelId="{34A1A55D-7080-43AE-BA58-B8DBE0745BAF}" type="sibTrans" cxnId="{FEED4C8E-D965-414F-B0E1-1F65B7257615}">
      <dgm:prSet/>
      <dgm:spPr/>
      <dgm:t>
        <a:bodyPr/>
        <a:lstStyle/>
        <a:p>
          <a:endParaRPr lang="en-US"/>
        </a:p>
      </dgm:t>
    </dgm:pt>
    <dgm:pt modelId="{EC62D55C-FCBB-4EB7-9248-FAE4A8C996AE}">
      <dgm:prSet custT="1"/>
      <dgm:spPr>
        <a:ln>
          <a:solidFill>
            <a:srgbClr val="336600"/>
          </a:solidFill>
        </a:ln>
      </dgm:spPr>
      <dgm:t>
        <a:bodyPr/>
        <a:lstStyle/>
        <a:p>
          <a:pPr algn="just"/>
          <a:r>
            <a:rPr lang="es-EC" sz="1400" dirty="0" smtClean="0">
              <a:latin typeface="Times New Roman" pitchFamily="18" charset="0"/>
              <a:cs typeface="Times New Roman" pitchFamily="18" charset="0"/>
            </a:rPr>
            <a:t>Realizar análisis situacional de IBS</a:t>
          </a:r>
          <a:endParaRPr lang="es-EC" sz="1400" dirty="0" smtClean="0">
            <a:latin typeface="Times New Roman" pitchFamily="18" charset="0"/>
            <a:cs typeface="Times New Roman" pitchFamily="18" charset="0"/>
          </a:endParaRPr>
        </a:p>
        <a:p>
          <a:pPr algn="just"/>
          <a:r>
            <a:rPr lang="es-EC" sz="1400" dirty="0" smtClean="0">
              <a:latin typeface="Times New Roman" pitchFamily="18" charset="0"/>
              <a:cs typeface="Times New Roman" pitchFamily="18" charset="0"/>
            </a:rPr>
            <a:t>Investigar el mercado, demanda insatisfecha.</a:t>
          </a:r>
          <a:endParaRPr lang="es-EC" sz="1400" dirty="0" smtClean="0">
            <a:latin typeface="Times New Roman" pitchFamily="18" charset="0"/>
            <a:cs typeface="Times New Roman" pitchFamily="18" charset="0"/>
          </a:endParaRPr>
        </a:p>
        <a:p>
          <a:pPr algn="just"/>
          <a:r>
            <a:rPr lang="es-EC" sz="1400" dirty="0" smtClean="0">
              <a:latin typeface="Times New Roman" pitchFamily="18" charset="0"/>
              <a:cs typeface="Times New Roman" pitchFamily="18" charset="0"/>
            </a:rPr>
            <a:t>Elaborar propuesta estratégica, permita crecimiento y desarrollo IBS</a:t>
          </a:r>
          <a:endParaRPr lang="es-EC" sz="1400" dirty="0" smtClean="0">
            <a:latin typeface="Times New Roman" pitchFamily="18" charset="0"/>
            <a:cs typeface="Times New Roman" pitchFamily="18" charset="0"/>
          </a:endParaRPr>
        </a:p>
        <a:p>
          <a:pPr algn="just"/>
          <a:r>
            <a:rPr lang="es-EC" sz="1400" dirty="0" smtClean="0">
              <a:latin typeface="Times New Roman" pitchFamily="18" charset="0"/>
              <a:cs typeface="Times New Roman" pitchFamily="18" charset="0"/>
            </a:rPr>
            <a:t>Desarrollar plan operativo marketing mix.</a:t>
          </a:r>
          <a:endParaRPr lang="es-EC" sz="1400" dirty="0" smtClean="0">
            <a:latin typeface="Times New Roman" pitchFamily="18" charset="0"/>
            <a:cs typeface="Times New Roman" pitchFamily="18" charset="0"/>
          </a:endParaRPr>
        </a:p>
        <a:p>
          <a:pPr algn="just"/>
          <a:r>
            <a:rPr lang="es-EC" sz="1400" dirty="0" smtClean="0">
              <a:latin typeface="Times New Roman" pitchFamily="18" charset="0"/>
              <a:cs typeface="Times New Roman" pitchFamily="18" charset="0"/>
            </a:rPr>
            <a:t>Proponer presupuesto para evaluar financieramente, implementación del proyecto.</a:t>
          </a:r>
          <a:endParaRPr lang="es-EC" sz="1400" dirty="0" smtClean="0">
            <a:latin typeface="Times New Roman" pitchFamily="18" charset="0"/>
            <a:cs typeface="Times New Roman" pitchFamily="18" charset="0"/>
          </a:endParaRPr>
        </a:p>
        <a:p>
          <a:pPr algn="just"/>
          <a:r>
            <a:rPr lang="es-EC" sz="1400" dirty="0" smtClean="0">
              <a:latin typeface="Times New Roman" pitchFamily="18" charset="0"/>
              <a:cs typeface="Times New Roman" pitchFamily="18" charset="0"/>
            </a:rPr>
            <a:t>Evaluar diferentes escenarios financieros, para establecer el beneficio económico.</a:t>
          </a:r>
          <a:endParaRPr lang="es-EC"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dgm:t>
    </dgm:pt>
    <dgm:pt modelId="{A6E186CE-BA51-4CB1-8F7E-D44E34CA1B32}" type="parTrans" cxnId="{54584882-D67C-4F38-B85E-7BC9A6F69588}">
      <dgm:prSet/>
      <dgm:spPr/>
      <dgm:t>
        <a:bodyPr/>
        <a:lstStyle/>
        <a:p>
          <a:endParaRPr lang="en-US"/>
        </a:p>
      </dgm:t>
    </dgm:pt>
    <dgm:pt modelId="{2DD7240B-CBC8-4597-A7A8-CCF5EDF89680}" type="sibTrans" cxnId="{54584882-D67C-4F38-B85E-7BC9A6F69588}">
      <dgm:prSet/>
      <dgm:spPr/>
      <dgm:t>
        <a:bodyPr/>
        <a:lstStyle/>
        <a:p>
          <a:endParaRPr lang="en-US"/>
        </a:p>
      </dgm:t>
    </dgm:pt>
    <dgm:pt modelId="{0667AFC5-91CF-4E56-8266-ADA7463E83F0}" type="pres">
      <dgm:prSet presAssocID="{9430BEE8-FD57-4EB9-A269-2E943504AE55}" presName="matrix" presStyleCnt="0">
        <dgm:presLayoutVars>
          <dgm:chMax val="1"/>
          <dgm:dir/>
          <dgm:resizeHandles val="exact"/>
        </dgm:presLayoutVars>
      </dgm:prSet>
      <dgm:spPr/>
      <dgm:t>
        <a:bodyPr/>
        <a:lstStyle/>
        <a:p>
          <a:endParaRPr lang="es-EC"/>
        </a:p>
      </dgm:t>
    </dgm:pt>
    <dgm:pt modelId="{819193B3-0689-49FC-A00C-549C59E5C2DA}" type="pres">
      <dgm:prSet presAssocID="{9430BEE8-FD57-4EB9-A269-2E943504AE55}" presName="axisShape" presStyleLbl="bgShp" presStyleIdx="0" presStyleCnt="1" custLinFactNeighborX="-25860"/>
      <dgm:spPr>
        <a:solidFill>
          <a:srgbClr val="336600"/>
        </a:solidFill>
      </dgm:spPr>
      <dgm:t>
        <a:bodyPr/>
        <a:lstStyle/>
        <a:p>
          <a:endParaRPr lang="es-EC"/>
        </a:p>
      </dgm:t>
    </dgm:pt>
    <dgm:pt modelId="{FFE6E956-6A5B-4171-8FAB-EF24BBDAC98C}" type="pres">
      <dgm:prSet presAssocID="{9430BEE8-FD57-4EB9-A269-2E943504AE55}" presName="rect1" presStyleLbl="node1" presStyleIdx="0" presStyleCnt="4" custLinFactNeighborX="-77217" custLinFactNeighborY="-1520">
        <dgm:presLayoutVars>
          <dgm:chMax val="0"/>
          <dgm:chPref val="0"/>
          <dgm:bulletEnabled val="1"/>
        </dgm:presLayoutVars>
      </dgm:prSet>
      <dgm:spPr/>
      <dgm:t>
        <a:bodyPr/>
        <a:lstStyle/>
        <a:p>
          <a:endParaRPr lang="en-US"/>
        </a:p>
      </dgm:t>
    </dgm:pt>
    <dgm:pt modelId="{2510952F-347F-42FD-95EF-67C6D1F4A625}" type="pres">
      <dgm:prSet presAssocID="{9430BEE8-FD57-4EB9-A269-2E943504AE55}" presName="rect2" presStyleLbl="node1" presStyleIdx="1" presStyleCnt="4" custScaleX="237316" custScaleY="85888" custLinFactNeighborX="29033" custLinFactNeighborY="2163">
        <dgm:presLayoutVars>
          <dgm:chMax val="0"/>
          <dgm:chPref val="0"/>
          <dgm:bulletEnabled val="1"/>
        </dgm:presLayoutVars>
      </dgm:prSet>
      <dgm:spPr/>
      <dgm:t>
        <a:bodyPr/>
        <a:lstStyle/>
        <a:p>
          <a:endParaRPr lang="en-US"/>
        </a:p>
      </dgm:t>
    </dgm:pt>
    <dgm:pt modelId="{55DD5E65-C4B0-467E-9070-60F627225FDF}" type="pres">
      <dgm:prSet presAssocID="{9430BEE8-FD57-4EB9-A269-2E943504AE55}" presName="rect3" presStyleLbl="node1" presStyleIdx="2" presStyleCnt="4" custLinFactNeighborX="-74106" custLinFactNeighborY="2503">
        <dgm:presLayoutVars>
          <dgm:chMax val="0"/>
          <dgm:chPref val="0"/>
          <dgm:bulletEnabled val="1"/>
        </dgm:presLayoutVars>
      </dgm:prSet>
      <dgm:spPr/>
      <dgm:t>
        <a:bodyPr/>
        <a:lstStyle/>
        <a:p>
          <a:endParaRPr lang="es-EC"/>
        </a:p>
      </dgm:t>
    </dgm:pt>
    <dgm:pt modelId="{BC39ADA5-E0B6-4481-B80B-5E0E13CCCC60}" type="pres">
      <dgm:prSet presAssocID="{9430BEE8-FD57-4EB9-A269-2E943504AE55}" presName="rect4" presStyleLbl="node1" presStyleIdx="3" presStyleCnt="4" custScaleX="245536" custScaleY="150272" custLinFactNeighborX="27833" custLinFactNeighborY="2503">
        <dgm:presLayoutVars>
          <dgm:chMax val="0"/>
          <dgm:chPref val="0"/>
          <dgm:bulletEnabled val="1"/>
        </dgm:presLayoutVars>
      </dgm:prSet>
      <dgm:spPr/>
      <dgm:t>
        <a:bodyPr/>
        <a:lstStyle/>
        <a:p>
          <a:endParaRPr lang="en-US"/>
        </a:p>
      </dgm:t>
    </dgm:pt>
  </dgm:ptLst>
  <dgm:cxnLst>
    <dgm:cxn modelId="{54584882-D67C-4F38-B85E-7BC9A6F69588}" srcId="{9430BEE8-FD57-4EB9-A269-2E943504AE55}" destId="{EC62D55C-FCBB-4EB7-9248-FAE4A8C996AE}" srcOrd="3" destOrd="0" parTransId="{A6E186CE-BA51-4CB1-8F7E-D44E34CA1B32}" sibTransId="{2DD7240B-CBC8-4597-A7A8-CCF5EDF89680}"/>
    <dgm:cxn modelId="{07D01560-6712-49C5-80EC-B62133BC526A}" srcId="{9430BEE8-FD57-4EB9-A269-2E943504AE55}" destId="{013783B6-1609-4616-A5FA-3CEC96CDD60E}" srcOrd="0" destOrd="0" parTransId="{FBDC20C4-B26B-4555-866A-7C7EC0D61484}" sibTransId="{77B9E5C6-9DCC-474F-8BE4-420BA319F96D}"/>
    <dgm:cxn modelId="{9B135D77-2190-470A-AF55-802847C53D59}" srcId="{9430BEE8-FD57-4EB9-A269-2E943504AE55}" destId="{C729DAA9-476C-44A2-AE9B-FF7F67B674B3}" srcOrd="1" destOrd="0" parTransId="{5281805E-C52F-41CC-9B76-0D248FA3880A}" sibTransId="{A6B324A4-9584-44FD-9FD3-608F042351CA}"/>
    <dgm:cxn modelId="{1A9C686D-4DDB-4794-8DA9-9717F6F4FBB4}" type="presOf" srcId="{9430BEE8-FD57-4EB9-A269-2E943504AE55}" destId="{0667AFC5-91CF-4E56-8266-ADA7463E83F0}" srcOrd="0" destOrd="0" presId="urn:microsoft.com/office/officeart/2005/8/layout/matrix2"/>
    <dgm:cxn modelId="{F9EE7EEA-44FC-42F1-801C-7560E2466E1E}" type="presOf" srcId="{EC62D55C-FCBB-4EB7-9248-FAE4A8C996AE}" destId="{BC39ADA5-E0B6-4481-B80B-5E0E13CCCC60}" srcOrd="0" destOrd="0" presId="urn:microsoft.com/office/officeart/2005/8/layout/matrix2"/>
    <dgm:cxn modelId="{FEED4C8E-D965-414F-B0E1-1F65B7257615}" srcId="{9430BEE8-FD57-4EB9-A269-2E943504AE55}" destId="{6184689B-0A24-4F00-8A29-0F60988A9850}" srcOrd="2" destOrd="0" parTransId="{7C48B56C-6592-40CC-9759-EE512B0F46D9}" sibTransId="{34A1A55D-7080-43AE-BA58-B8DBE0745BAF}"/>
    <dgm:cxn modelId="{24C67C71-4621-425F-8DCB-8EFFBACB6238}" type="presOf" srcId="{C729DAA9-476C-44A2-AE9B-FF7F67B674B3}" destId="{2510952F-347F-42FD-95EF-67C6D1F4A625}" srcOrd="0" destOrd="0" presId="urn:microsoft.com/office/officeart/2005/8/layout/matrix2"/>
    <dgm:cxn modelId="{EBBA7097-30B9-42BC-8673-EE7308D9E0D6}" type="presOf" srcId="{6184689B-0A24-4F00-8A29-0F60988A9850}" destId="{55DD5E65-C4B0-467E-9070-60F627225FDF}" srcOrd="0" destOrd="0" presId="urn:microsoft.com/office/officeart/2005/8/layout/matrix2"/>
    <dgm:cxn modelId="{064CF8ED-E7A1-423F-8B98-603799021C0F}" type="presOf" srcId="{013783B6-1609-4616-A5FA-3CEC96CDD60E}" destId="{FFE6E956-6A5B-4171-8FAB-EF24BBDAC98C}" srcOrd="0" destOrd="0" presId="urn:microsoft.com/office/officeart/2005/8/layout/matrix2"/>
    <dgm:cxn modelId="{7BC7D84A-0B78-47D5-89EF-A5FE2645C753}" type="presParOf" srcId="{0667AFC5-91CF-4E56-8266-ADA7463E83F0}" destId="{819193B3-0689-49FC-A00C-549C59E5C2DA}" srcOrd="0" destOrd="0" presId="urn:microsoft.com/office/officeart/2005/8/layout/matrix2"/>
    <dgm:cxn modelId="{990AC7BA-6DB9-4831-8D80-01522439A61A}" type="presParOf" srcId="{0667AFC5-91CF-4E56-8266-ADA7463E83F0}" destId="{FFE6E956-6A5B-4171-8FAB-EF24BBDAC98C}" srcOrd="1" destOrd="0" presId="urn:microsoft.com/office/officeart/2005/8/layout/matrix2"/>
    <dgm:cxn modelId="{7E862D27-33C2-4EE9-986E-87B46C4E48B1}" type="presParOf" srcId="{0667AFC5-91CF-4E56-8266-ADA7463E83F0}" destId="{2510952F-347F-42FD-95EF-67C6D1F4A625}" srcOrd="2" destOrd="0" presId="urn:microsoft.com/office/officeart/2005/8/layout/matrix2"/>
    <dgm:cxn modelId="{8E125FFA-5E94-4E8D-984B-671F64279DA9}" type="presParOf" srcId="{0667AFC5-91CF-4E56-8266-ADA7463E83F0}" destId="{55DD5E65-C4B0-467E-9070-60F627225FDF}" srcOrd="3" destOrd="0" presId="urn:microsoft.com/office/officeart/2005/8/layout/matrix2"/>
    <dgm:cxn modelId="{9BC23BB0-E794-41EB-ABE5-2A4E95D7A6C3}" type="presParOf" srcId="{0667AFC5-91CF-4E56-8266-ADA7463E83F0}" destId="{BC39ADA5-E0B6-4481-B80B-5E0E13CCCC6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6A44E-16B6-4A03-A591-4990EDFDF1FC}"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C"/>
        </a:p>
      </dgm:t>
    </dgm:pt>
    <dgm:pt modelId="{BACEAC27-A072-48DD-8DA0-2BD216C83232}">
      <dgm:prSet custT="1"/>
      <dgm:spPr/>
      <dgm:t>
        <a:bodyPr/>
        <a:lstStyle/>
        <a:p>
          <a:pPr algn="l"/>
          <a:r>
            <a:rPr lang="es-EC" sz="2400" b="1" u="sng" dirty="0" smtClean="0">
              <a:solidFill>
                <a:schemeClr val="accent6">
                  <a:lumMod val="60000"/>
                  <a:lumOff val="40000"/>
                </a:schemeClr>
              </a:solidFill>
            </a:rPr>
            <a:t>Clientes:</a:t>
          </a:r>
          <a:r>
            <a:rPr lang="es-EC" sz="2400" dirty="0" smtClean="0"/>
            <a:t>  </a:t>
          </a:r>
          <a:r>
            <a:rPr lang="es-AR" sz="2400" dirty="0" smtClean="0"/>
            <a:t>Digital Mate, </a:t>
          </a:r>
          <a:r>
            <a:rPr lang="es-AR" sz="2400" dirty="0" err="1" smtClean="0"/>
            <a:t>Expoflores</a:t>
          </a:r>
          <a:r>
            <a:rPr lang="es-AR" sz="2400" dirty="0" smtClean="0"/>
            <a:t>, </a:t>
          </a:r>
          <a:r>
            <a:rPr lang="es-AR" sz="2400" dirty="0" err="1" smtClean="0"/>
            <a:t>Farmareds</a:t>
          </a:r>
          <a:r>
            <a:rPr lang="es-AR" sz="2400" dirty="0" smtClean="0"/>
            <a:t>, IEPI, </a:t>
          </a:r>
          <a:r>
            <a:rPr lang="es-AR" sz="2400" dirty="0" err="1" smtClean="0"/>
            <a:t>AlfaSeguros</a:t>
          </a:r>
          <a:r>
            <a:rPr lang="es-AR" sz="2400" dirty="0" smtClean="0"/>
            <a:t>, </a:t>
          </a:r>
          <a:r>
            <a:rPr lang="es-AR" sz="2400" dirty="0" err="1" smtClean="0"/>
            <a:t>Aerogal</a:t>
          </a:r>
          <a:r>
            <a:rPr lang="es-AR" sz="2400" dirty="0" smtClean="0"/>
            <a:t>, Ministerio de Finanzas, Ministerio de Cultura.</a:t>
          </a:r>
          <a:endParaRPr lang="es-EC" sz="2400" dirty="0"/>
        </a:p>
      </dgm:t>
    </dgm:pt>
    <dgm:pt modelId="{D912E3CB-7E18-4438-A70D-3EB5FA7006C8}" type="parTrans" cxnId="{2CD916DC-A903-4438-92CE-6827C5663B73}">
      <dgm:prSet/>
      <dgm:spPr/>
      <dgm:t>
        <a:bodyPr/>
        <a:lstStyle/>
        <a:p>
          <a:pPr algn="just"/>
          <a:endParaRPr lang="es-EC"/>
        </a:p>
      </dgm:t>
    </dgm:pt>
    <dgm:pt modelId="{091BC441-5632-4F64-B2A5-45C3B34362A2}" type="sibTrans" cxnId="{2CD916DC-A903-4438-92CE-6827C5663B73}">
      <dgm:prSet/>
      <dgm:spPr/>
      <dgm:t>
        <a:bodyPr/>
        <a:lstStyle/>
        <a:p>
          <a:pPr algn="just"/>
          <a:endParaRPr lang="es-EC"/>
        </a:p>
      </dgm:t>
    </dgm:pt>
    <dgm:pt modelId="{AC5919B7-F277-4BB1-B3E7-2C2E8A2BB7B7}">
      <dgm:prSet custT="1"/>
      <dgm:spPr/>
      <dgm:t>
        <a:bodyPr/>
        <a:lstStyle/>
        <a:p>
          <a:pPr algn="l"/>
          <a:r>
            <a:rPr lang="es-EC" sz="2400" b="1" u="sng" dirty="0" smtClean="0">
              <a:solidFill>
                <a:schemeClr val="accent6">
                  <a:lumMod val="60000"/>
                  <a:lumOff val="40000"/>
                </a:schemeClr>
              </a:solidFill>
            </a:rPr>
            <a:t>Competencia y productos sustitutos: </a:t>
          </a:r>
          <a:r>
            <a:rPr lang="es-EC" sz="2400" dirty="0" err="1" smtClean="0"/>
            <a:t>PaloSantoSolutions</a:t>
          </a:r>
          <a:r>
            <a:rPr lang="es-EC" sz="2400" dirty="0" smtClean="0"/>
            <a:t>, </a:t>
          </a:r>
          <a:r>
            <a:rPr lang="es-EC" sz="2400" dirty="0" err="1" smtClean="0"/>
            <a:t>Compuhelp</a:t>
          </a:r>
          <a:r>
            <a:rPr lang="es-EC" sz="2400" dirty="0" smtClean="0"/>
            <a:t>, </a:t>
          </a:r>
          <a:r>
            <a:rPr lang="es-EC" sz="2400" dirty="0" err="1" smtClean="0"/>
            <a:t>Sync</a:t>
          </a:r>
          <a:r>
            <a:rPr lang="es-EC" sz="2400" dirty="0" smtClean="0"/>
            <a:t>, </a:t>
          </a:r>
          <a:r>
            <a:rPr lang="es-EC" sz="2400" dirty="0" err="1" smtClean="0"/>
            <a:t>Refundat</a:t>
          </a:r>
          <a:r>
            <a:rPr lang="es-EC" sz="2400" dirty="0" smtClean="0"/>
            <a:t>.</a:t>
          </a:r>
        </a:p>
        <a:p>
          <a:pPr algn="l"/>
          <a:r>
            <a:rPr lang="es-EC" sz="2400" dirty="0" smtClean="0"/>
            <a:t>GMS, Sonda del Ecuador, Desarrolladores </a:t>
          </a:r>
          <a:r>
            <a:rPr lang="es-EC" sz="2400" dirty="0" err="1" smtClean="0"/>
            <a:t>frelance</a:t>
          </a:r>
          <a:r>
            <a:rPr lang="es-EC" sz="2400" dirty="0" smtClean="0"/>
            <a:t>, Red </a:t>
          </a:r>
          <a:r>
            <a:rPr lang="es-EC" sz="2400" dirty="0" err="1" smtClean="0"/>
            <a:t>partner</a:t>
          </a:r>
          <a:endParaRPr lang="es-EC" sz="2400" dirty="0"/>
        </a:p>
      </dgm:t>
    </dgm:pt>
    <dgm:pt modelId="{84600C48-6AA3-4A3E-9F47-CE817ACF9569}" type="parTrans" cxnId="{BBB0656E-4447-4C98-815E-EEDF27C97CC4}">
      <dgm:prSet/>
      <dgm:spPr/>
      <dgm:t>
        <a:bodyPr/>
        <a:lstStyle/>
        <a:p>
          <a:pPr algn="just"/>
          <a:endParaRPr lang="es-EC"/>
        </a:p>
      </dgm:t>
    </dgm:pt>
    <dgm:pt modelId="{ADDF2B8C-B2A5-4DBD-A732-DE537F2D97F6}" type="sibTrans" cxnId="{BBB0656E-4447-4C98-815E-EEDF27C97CC4}">
      <dgm:prSet/>
      <dgm:spPr/>
      <dgm:t>
        <a:bodyPr/>
        <a:lstStyle/>
        <a:p>
          <a:pPr algn="just"/>
          <a:endParaRPr lang="es-EC"/>
        </a:p>
      </dgm:t>
    </dgm:pt>
    <dgm:pt modelId="{BCF83620-4B03-4032-9B22-0E0AF9CA645E}">
      <dgm:prSet phldrT="[Texto]" custT="1"/>
      <dgm:spPr/>
      <dgm:t>
        <a:bodyPr/>
        <a:lstStyle/>
        <a:p>
          <a:pPr algn="l"/>
          <a:r>
            <a:rPr lang="es-EC" sz="2400" b="1" u="sng" dirty="0" smtClean="0">
              <a:solidFill>
                <a:schemeClr val="accent6">
                  <a:lumMod val="60000"/>
                  <a:lumOff val="40000"/>
                </a:schemeClr>
              </a:solidFill>
            </a:rPr>
            <a:t>Proveedores: </a:t>
          </a:r>
          <a:r>
            <a:rPr lang="es-EC" sz="2400" dirty="0" err="1" smtClean="0"/>
            <a:t>Adistec</a:t>
          </a:r>
          <a:r>
            <a:rPr lang="es-EC" sz="2400" dirty="0" smtClean="0"/>
            <a:t>, </a:t>
          </a:r>
          <a:r>
            <a:rPr lang="es-EC" sz="2400" dirty="0" err="1" smtClean="0"/>
            <a:t>Endian</a:t>
          </a:r>
          <a:r>
            <a:rPr lang="es-EC" sz="2400" dirty="0" smtClean="0"/>
            <a:t>(Italia), </a:t>
          </a:r>
          <a:r>
            <a:rPr lang="es-EC" sz="2400" dirty="0" err="1" smtClean="0"/>
            <a:t>Linode</a:t>
          </a:r>
          <a:r>
            <a:rPr lang="es-EC" sz="2400" dirty="0" smtClean="0"/>
            <a:t>, </a:t>
          </a:r>
          <a:r>
            <a:rPr lang="es-EC" sz="2400" dirty="0" err="1" smtClean="0"/>
            <a:t>Durapower,Tecnomega,Inacorp</a:t>
          </a:r>
          <a:r>
            <a:rPr lang="es-EC" sz="2400" dirty="0" smtClean="0"/>
            <a:t>, </a:t>
          </a:r>
          <a:r>
            <a:rPr lang="es-EC" sz="2400" dirty="0" err="1" smtClean="0"/>
            <a:t>Vopero</a:t>
          </a:r>
          <a:r>
            <a:rPr lang="es-EC" sz="2400" dirty="0" smtClean="0"/>
            <a:t>.</a:t>
          </a:r>
          <a:endParaRPr lang="es-EC" sz="2400" dirty="0"/>
        </a:p>
      </dgm:t>
    </dgm:pt>
    <dgm:pt modelId="{E54183E7-CAA0-4D7D-92E4-17DCC7E52505}" type="sibTrans" cxnId="{91CC6B88-7703-477B-A7F8-2FF72115DCD2}">
      <dgm:prSet/>
      <dgm:spPr/>
      <dgm:t>
        <a:bodyPr/>
        <a:lstStyle/>
        <a:p>
          <a:pPr algn="just"/>
          <a:endParaRPr lang="es-EC"/>
        </a:p>
      </dgm:t>
    </dgm:pt>
    <dgm:pt modelId="{CDEDB9E7-6878-4FDD-99A1-349BE9D898F8}" type="parTrans" cxnId="{91CC6B88-7703-477B-A7F8-2FF72115DCD2}">
      <dgm:prSet/>
      <dgm:spPr/>
      <dgm:t>
        <a:bodyPr/>
        <a:lstStyle/>
        <a:p>
          <a:pPr algn="just"/>
          <a:endParaRPr lang="es-EC"/>
        </a:p>
      </dgm:t>
    </dgm:pt>
    <dgm:pt modelId="{6FD56F1D-E841-4AB6-A8F1-0F5D690AFE46}" type="pres">
      <dgm:prSet presAssocID="{9B16A44E-16B6-4A03-A591-4990EDFDF1FC}" presName="Name0" presStyleCnt="0">
        <dgm:presLayoutVars>
          <dgm:chMax val="7"/>
          <dgm:chPref val="7"/>
          <dgm:dir/>
        </dgm:presLayoutVars>
      </dgm:prSet>
      <dgm:spPr/>
      <dgm:t>
        <a:bodyPr/>
        <a:lstStyle/>
        <a:p>
          <a:endParaRPr lang="es-EC"/>
        </a:p>
      </dgm:t>
    </dgm:pt>
    <dgm:pt modelId="{0442C404-BA20-4D91-8A59-1ECB970A5215}" type="pres">
      <dgm:prSet presAssocID="{9B16A44E-16B6-4A03-A591-4990EDFDF1FC}" presName="Name1" presStyleCnt="0"/>
      <dgm:spPr/>
      <dgm:t>
        <a:bodyPr/>
        <a:lstStyle/>
        <a:p>
          <a:endParaRPr lang="es-EC"/>
        </a:p>
      </dgm:t>
    </dgm:pt>
    <dgm:pt modelId="{14F543E5-BAE9-4356-A22C-A2BB9DDED836}" type="pres">
      <dgm:prSet presAssocID="{9B16A44E-16B6-4A03-A591-4990EDFDF1FC}" presName="cycle" presStyleCnt="0"/>
      <dgm:spPr/>
      <dgm:t>
        <a:bodyPr/>
        <a:lstStyle/>
        <a:p>
          <a:endParaRPr lang="es-EC"/>
        </a:p>
      </dgm:t>
    </dgm:pt>
    <dgm:pt modelId="{73DEC811-43C6-4D97-8CCB-734D5D8FDDA4}" type="pres">
      <dgm:prSet presAssocID="{9B16A44E-16B6-4A03-A591-4990EDFDF1FC}" presName="srcNode" presStyleLbl="node1" presStyleIdx="0" presStyleCnt="3"/>
      <dgm:spPr/>
      <dgm:t>
        <a:bodyPr/>
        <a:lstStyle/>
        <a:p>
          <a:endParaRPr lang="es-EC"/>
        </a:p>
      </dgm:t>
    </dgm:pt>
    <dgm:pt modelId="{4BB6557F-3C28-4665-BF79-AA68D2F31AC0}" type="pres">
      <dgm:prSet presAssocID="{9B16A44E-16B6-4A03-A591-4990EDFDF1FC}" presName="conn" presStyleLbl="parChTrans1D2" presStyleIdx="0" presStyleCnt="1"/>
      <dgm:spPr/>
      <dgm:t>
        <a:bodyPr/>
        <a:lstStyle/>
        <a:p>
          <a:endParaRPr lang="es-EC"/>
        </a:p>
      </dgm:t>
    </dgm:pt>
    <dgm:pt modelId="{F15934F6-E62A-4F72-8235-CD321544299A}" type="pres">
      <dgm:prSet presAssocID="{9B16A44E-16B6-4A03-A591-4990EDFDF1FC}" presName="extraNode" presStyleLbl="node1" presStyleIdx="0" presStyleCnt="3"/>
      <dgm:spPr/>
      <dgm:t>
        <a:bodyPr/>
        <a:lstStyle/>
        <a:p>
          <a:endParaRPr lang="es-EC"/>
        </a:p>
      </dgm:t>
    </dgm:pt>
    <dgm:pt modelId="{BC7F76A1-DD55-4521-8635-0EB4ADD92C90}" type="pres">
      <dgm:prSet presAssocID="{9B16A44E-16B6-4A03-A591-4990EDFDF1FC}" presName="dstNode" presStyleLbl="node1" presStyleIdx="0" presStyleCnt="3"/>
      <dgm:spPr/>
      <dgm:t>
        <a:bodyPr/>
        <a:lstStyle/>
        <a:p>
          <a:endParaRPr lang="es-EC"/>
        </a:p>
      </dgm:t>
    </dgm:pt>
    <dgm:pt modelId="{974EAB90-8953-429E-AB4A-8BA5AE3D7744}" type="pres">
      <dgm:prSet presAssocID="{BCF83620-4B03-4032-9B22-0E0AF9CA645E}" presName="text_1" presStyleLbl="node1" presStyleIdx="0" presStyleCnt="3" custLinFactNeighborX="594" custLinFactNeighborY="-16216">
        <dgm:presLayoutVars>
          <dgm:bulletEnabled val="1"/>
        </dgm:presLayoutVars>
      </dgm:prSet>
      <dgm:spPr/>
      <dgm:t>
        <a:bodyPr/>
        <a:lstStyle/>
        <a:p>
          <a:endParaRPr lang="es-EC"/>
        </a:p>
      </dgm:t>
    </dgm:pt>
    <dgm:pt modelId="{9EB1E90A-14FC-46B7-A94F-5C23C9A64469}" type="pres">
      <dgm:prSet presAssocID="{BCF83620-4B03-4032-9B22-0E0AF9CA645E}" presName="accent_1" presStyleCnt="0"/>
      <dgm:spPr/>
      <dgm:t>
        <a:bodyPr/>
        <a:lstStyle/>
        <a:p>
          <a:endParaRPr lang="es-EC"/>
        </a:p>
      </dgm:t>
    </dgm:pt>
    <dgm:pt modelId="{537DFDBE-AE67-4924-815E-647C2D016A5A}" type="pres">
      <dgm:prSet presAssocID="{BCF83620-4B03-4032-9B22-0E0AF9CA645E}" presName="accentRepeatNode" presStyleLbl="solidFgAcc1" presStyleIdx="0" presStyleCnt="3" custLinFactNeighborX="403" custLinFactNeighborY="-11767"/>
      <dgm:spPr>
        <a:blipFill rotWithShape="0">
          <a:blip xmlns:r="http://schemas.openxmlformats.org/officeDocument/2006/relationships" r:embed="rId1"/>
          <a:stretch>
            <a:fillRect/>
          </a:stretch>
        </a:blipFill>
      </dgm:spPr>
      <dgm:t>
        <a:bodyPr/>
        <a:lstStyle/>
        <a:p>
          <a:endParaRPr lang="es-EC"/>
        </a:p>
      </dgm:t>
    </dgm:pt>
    <dgm:pt modelId="{54E8C4F4-AE86-40A8-880E-39A0FE6F06DF}" type="pres">
      <dgm:prSet presAssocID="{BACEAC27-A072-48DD-8DA0-2BD216C83232}" presName="text_2" presStyleLbl="node1" presStyleIdx="1" presStyleCnt="3" custLinFactNeighborX="-496" custLinFactNeighborY="-31081">
        <dgm:presLayoutVars>
          <dgm:bulletEnabled val="1"/>
        </dgm:presLayoutVars>
      </dgm:prSet>
      <dgm:spPr/>
      <dgm:t>
        <a:bodyPr/>
        <a:lstStyle/>
        <a:p>
          <a:endParaRPr lang="es-EC"/>
        </a:p>
      </dgm:t>
    </dgm:pt>
    <dgm:pt modelId="{A3200F74-5FD7-4C9C-BE06-2CF101797706}" type="pres">
      <dgm:prSet presAssocID="{BACEAC27-A072-48DD-8DA0-2BD216C83232}" presName="accent_2" presStyleCnt="0"/>
      <dgm:spPr/>
      <dgm:t>
        <a:bodyPr/>
        <a:lstStyle/>
        <a:p>
          <a:endParaRPr lang="es-EC"/>
        </a:p>
      </dgm:t>
    </dgm:pt>
    <dgm:pt modelId="{FCBC890A-D4BE-424E-8ED0-B837BD0F0098}" type="pres">
      <dgm:prSet presAssocID="{BACEAC27-A072-48DD-8DA0-2BD216C83232}" presName="accentRepeatNode" presStyleLbl="solidFgAcc1" presStyleIdx="1" presStyleCnt="3" custLinFactNeighborX="-23552" custLinFactNeighborY="-14865"/>
      <dgm:spPr>
        <a:blipFill rotWithShape="0">
          <a:blip xmlns:r="http://schemas.openxmlformats.org/officeDocument/2006/relationships" r:embed="rId2"/>
          <a:stretch>
            <a:fillRect/>
          </a:stretch>
        </a:blipFill>
      </dgm:spPr>
      <dgm:t>
        <a:bodyPr/>
        <a:lstStyle/>
        <a:p>
          <a:endParaRPr lang="es-EC"/>
        </a:p>
      </dgm:t>
    </dgm:pt>
    <dgm:pt modelId="{48E4FBC8-2C57-48AB-8220-F2801DFBC5D7}" type="pres">
      <dgm:prSet presAssocID="{AC5919B7-F277-4BB1-B3E7-2C2E8A2BB7B7}" presName="text_3" presStyleLbl="node1" presStyleIdx="2" presStyleCnt="3" custScaleY="140540" custLinFactNeighborX="941" custLinFactNeighborY="-25676">
        <dgm:presLayoutVars>
          <dgm:bulletEnabled val="1"/>
        </dgm:presLayoutVars>
      </dgm:prSet>
      <dgm:spPr/>
      <dgm:t>
        <a:bodyPr/>
        <a:lstStyle/>
        <a:p>
          <a:endParaRPr lang="es-EC"/>
        </a:p>
      </dgm:t>
    </dgm:pt>
    <dgm:pt modelId="{0F264AA9-2DCA-42BD-9591-A3C1FD1EF174}" type="pres">
      <dgm:prSet presAssocID="{AC5919B7-F277-4BB1-B3E7-2C2E8A2BB7B7}" presName="accent_3" presStyleCnt="0"/>
      <dgm:spPr/>
      <dgm:t>
        <a:bodyPr/>
        <a:lstStyle/>
        <a:p>
          <a:endParaRPr lang="es-EC"/>
        </a:p>
      </dgm:t>
    </dgm:pt>
    <dgm:pt modelId="{822821B4-C788-4C3C-A66F-FC9995715A7D}" type="pres">
      <dgm:prSet presAssocID="{AC5919B7-F277-4BB1-B3E7-2C2E8A2BB7B7}"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C"/>
        </a:p>
      </dgm:t>
    </dgm:pt>
  </dgm:ptLst>
  <dgm:cxnLst>
    <dgm:cxn modelId="{2CD916DC-A903-4438-92CE-6827C5663B73}" srcId="{9B16A44E-16B6-4A03-A591-4990EDFDF1FC}" destId="{BACEAC27-A072-48DD-8DA0-2BD216C83232}" srcOrd="1" destOrd="0" parTransId="{D912E3CB-7E18-4438-A70D-3EB5FA7006C8}" sibTransId="{091BC441-5632-4F64-B2A5-45C3B34362A2}"/>
    <dgm:cxn modelId="{91CC6B88-7703-477B-A7F8-2FF72115DCD2}" srcId="{9B16A44E-16B6-4A03-A591-4990EDFDF1FC}" destId="{BCF83620-4B03-4032-9B22-0E0AF9CA645E}" srcOrd="0" destOrd="0" parTransId="{CDEDB9E7-6878-4FDD-99A1-349BE9D898F8}" sibTransId="{E54183E7-CAA0-4D7D-92E4-17DCC7E52505}"/>
    <dgm:cxn modelId="{C8C7A416-2166-4F68-AE27-E6E702AA46B4}" type="presOf" srcId="{BACEAC27-A072-48DD-8DA0-2BD216C83232}" destId="{54E8C4F4-AE86-40A8-880E-39A0FE6F06DF}" srcOrd="0" destOrd="0" presId="urn:microsoft.com/office/officeart/2008/layout/VerticalCurvedList"/>
    <dgm:cxn modelId="{3A996F7F-10F9-48D4-B3C5-AE34F55CC0B5}" type="presOf" srcId="{9B16A44E-16B6-4A03-A591-4990EDFDF1FC}" destId="{6FD56F1D-E841-4AB6-A8F1-0F5D690AFE46}" srcOrd="0" destOrd="0" presId="urn:microsoft.com/office/officeart/2008/layout/VerticalCurvedList"/>
    <dgm:cxn modelId="{BBB0656E-4447-4C98-815E-EEDF27C97CC4}" srcId="{9B16A44E-16B6-4A03-A591-4990EDFDF1FC}" destId="{AC5919B7-F277-4BB1-B3E7-2C2E8A2BB7B7}" srcOrd="2" destOrd="0" parTransId="{84600C48-6AA3-4A3E-9F47-CE817ACF9569}" sibTransId="{ADDF2B8C-B2A5-4DBD-A732-DE537F2D97F6}"/>
    <dgm:cxn modelId="{75A6EF29-8AB3-4ADB-98F5-63AB3D18DEDE}" type="presOf" srcId="{AC5919B7-F277-4BB1-B3E7-2C2E8A2BB7B7}" destId="{48E4FBC8-2C57-48AB-8220-F2801DFBC5D7}" srcOrd="0" destOrd="0" presId="urn:microsoft.com/office/officeart/2008/layout/VerticalCurvedList"/>
    <dgm:cxn modelId="{5E7AF0A4-437C-4790-8531-F1FD2ED759E0}" type="presOf" srcId="{E54183E7-CAA0-4D7D-92E4-17DCC7E52505}" destId="{4BB6557F-3C28-4665-BF79-AA68D2F31AC0}" srcOrd="0" destOrd="0" presId="urn:microsoft.com/office/officeart/2008/layout/VerticalCurvedList"/>
    <dgm:cxn modelId="{483E4DA8-87A7-4913-AA31-D48BCBF8E485}" type="presOf" srcId="{BCF83620-4B03-4032-9B22-0E0AF9CA645E}" destId="{974EAB90-8953-429E-AB4A-8BA5AE3D7744}" srcOrd="0" destOrd="0" presId="urn:microsoft.com/office/officeart/2008/layout/VerticalCurvedList"/>
    <dgm:cxn modelId="{587A51AB-5CA5-4FBC-B1FC-BAFBAA16EA35}" type="presParOf" srcId="{6FD56F1D-E841-4AB6-A8F1-0F5D690AFE46}" destId="{0442C404-BA20-4D91-8A59-1ECB970A5215}" srcOrd="0" destOrd="0" presId="urn:microsoft.com/office/officeart/2008/layout/VerticalCurvedList"/>
    <dgm:cxn modelId="{9BD864BF-2EFE-4B9E-BA63-5CC87C5E2C76}" type="presParOf" srcId="{0442C404-BA20-4D91-8A59-1ECB970A5215}" destId="{14F543E5-BAE9-4356-A22C-A2BB9DDED836}" srcOrd="0" destOrd="0" presId="urn:microsoft.com/office/officeart/2008/layout/VerticalCurvedList"/>
    <dgm:cxn modelId="{B544CB32-2722-4151-8DF6-449B3973C9A9}" type="presParOf" srcId="{14F543E5-BAE9-4356-A22C-A2BB9DDED836}" destId="{73DEC811-43C6-4D97-8CCB-734D5D8FDDA4}" srcOrd="0" destOrd="0" presId="urn:microsoft.com/office/officeart/2008/layout/VerticalCurvedList"/>
    <dgm:cxn modelId="{1EB2B7F8-260B-47F6-82BE-5990E1B8843B}" type="presParOf" srcId="{14F543E5-BAE9-4356-A22C-A2BB9DDED836}" destId="{4BB6557F-3C28-4665-BF79-AA68D2F31AC0}" srcOrd="1" destOrd="0" presId="urn:microsoft.com/office/officeart/2008/layout/VerticalCurvedList"/>
    <dgm:cxn modelId="{D3EB4A6C-C6E6-44F5-854B-5EF48AC4FE98}" type="presParOf" srcId="{14F543E5-BAE9-4356-A22C-A2BB9DDED836}" destId="{F15934F6-E62A-4F72-8235-CD321544299A}" srcOrd="2" destOrd="0" presId="urn:microsoft.com/office/officeart/2008/layout/VerticalCurvedList"/>
    <dgm:cxn modelId="{D182C2D7-38B3-4ECF-BF4F-008C04289994}" type="presParOf" srcId="{14F543E5-BAE9-4356-A22C-A2BB9DDED836}" destId="{BC7F76A1-DD55-4521-8635-0EB4ADD92C90}" srcOrd="3" destOrd="0" presId="urn:microsoft.com/office/officeart/2008/layout/VerticalCurvedList"/>
    <dgm:cxn modelId="{92127CBE-3658-4244-8AC1-954BE5A71F97}" type="presParOf" srcId="{0442C404-BA20-4D91-8A59-1ECB970A5215}" destId="{974EAB90-8953-429E-AB4A-8BA5AE3D7744}" srcOrd="1" destOrd="0" presId="urn:microsoft.com/office/officeart/2008/layout/VerticalCurvedList"/>
    <dgm:cxn modelId="{3054EDB8-8297-47E3-AAA6-C39A0D99AA54}" type="presParOf" srcId="{0442C404-BA20-4D91-8A59-1ECB970A5215}" destId="{9EB1E90A-14FC-46B7-A94F-5C23C9A64469}" srcOrd="2" destOrd="0" presId="urn:microsoft.com/office/officeart/2008/layout/VerticalCurvedList"/>
    <dgm:cxn modelId="{8939A854-C806-464A-861B-964A52A38838}" type="presParOf" srcId="{9EB1E90A-14FC-46B7-A94F-5C23C9A64469}" destId="{537DFDBE-AE67-4924-815E-647C2D016A5A}" srcOrd="0" destOrd="0" presId="urn:microsoft.com/office/officeart/2008/layout/VerticalCurvedList"/>
    <dgm:cxn modelId="{E0EE5AAA-77FF-40FA-9F6A-8AC00B46FBF9}" type="presParOf" srcId="{0442C404-BA20-4D91-8A59-1ECB970A5215}" destId="{54E8C4F4-AE86-40A8-880E-39A0FE6F06DF}" srcOrd="3" destOrd="0" presId="urn:microsoft.com/office/officeart/2008/layout/VerticalCurvedList"/>
    <dgm:cxn modelId="{B2ABA37C-142B-41C7-8087-2A55ABEF3326}" type="presParOf" srcId="{0442C404-BA20-4D91-8A59-1ECB970A5215}" destId="{A3200F74-5FD7-4C9C-BE06-2CF101797706}" srcOrd="4" destOrd="0" presId="urn:microsoft.com/office/officeart/2008/layout/VerticalCurvedList"/>
    <dgm:cxn modelId="{124DE4B7-2832-4C69-9687-00EA2E5FDCBB}" type="presParOf" srcId="{A3200F74-5FD7-4C9C-BE06-2CF101797706}" destId="{FCBC890A-D4BE-424E-8ED0-B837BD0F0098}" srcOrd="0" destOrd="0" presId="urn:microsoft.com/office/officeart/2008/layout/VerticalCurvedList"/>
    <dgm:cxn modelId="{D02322EA-D573-4464-BC28-CCC959160E8E}" type="presParOf" srcId="{0442C404-BA20-4D91-8A59-1ECB970A5215}" destId="{48E4FBC8-2C57-48AB-8220-F2801DFBC5D7}" srcOrd="5" destOrd="0" presId="urn:microsoft.com/office/officeart/2008/layout/VerticalCurvedList"/>
    <dgm:cxn modelId="{CF25A037-625B-4C7D-937B-CEE29FFCA25B}" type="presParOf" srcId="{0442C404-BA20-4D91-8A59-1ECB970A5215}" destId="{0F264AA9-2DCA-42BD-9591-A3C1FD1EF174}" srcOrd="6" destOrd="0" presId="urn:microsoft.com/office/officeart/2008/layout/VerticalCurvedList"/>
    <dgm:cxn modelId="{09FE7115-7145-4197-A363-AAA647B0EF96}" type="presParOf" srcId="{0F264AA9-2DCA-42BD-9591-A3C1FD1EF174}" destId="{822821B4-C788-4C3C-A66F-FC9995715A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035B46-979C-47D4-951D-B267A55BBE4C}" type="doc">
      <dgm:prSet loTypeId="urn:microsoft.com/office/officeart/2005/8/layout/hList7#1" loCatId="list" qsTypeId="urn:microsoft.com/office/officeart/2005/8/quickstyle/3d1" qsCatId="3D" csTypeId="urn:microsoft.com/office/officeart/2005/8/colors/accent1_3" csCatId="accent1" phldr="1"/>
      <dgm:spPr/>
    </dgm:pt>
    <dgm:pt modelId="{6C4B3898-AB82-4863-8C3A-95AC88EF5004}">
      <dgm:prSet phldrT="[Texto]" custT="1"/>
      <dgm:spPr>
        <a:solidFill>
          <a:srgbClr val="336600"/>
        </a:solidFill>
        <a:ln>
          <a:noFill/>
        </a:ln>
      </dgm:spPr>
      <dgm:t>
        <a:bodyPr/>
        <a:lstStyle/>
        <a:p>
          <a:pPr algn="ctr"/>
          <a:r>
            <a:rPr lang="es-EC" sz="1800" b="1" dirty="0" smtClean="0"/>
            <a:t>Gestión Administrativa y financiera.  </a:t>
          </a:r>
        </a:p>
        <a:p>
          <a:pPr algn="l"/>
          <a:endParaRPr lang="es-ES" sz="1400" dirty="0" smtClean="0"/>
        </a:p>
        <a:p>
          <a:pPr algn="l"/>
          <a:r>
            <a:rPr lang="es-ES" sz="1500" dirty="0" smtClean="0"/>
            <a:t>Realizar la labor de cobranza</a:t>
          </a:r>
          <a:endParaRPr lang="es-EC" sz="1500" dirty="0" smtClean="0"/>
        </a:p>
        <a:p>
          <a:pPr algn="l"/>
          <a:r>
            <a:rPr lang="es-ES" sz="1500" dirty="0" smtClean="0"/>
            <a:t>Coordinar las actividades de cada área</a:t>
          </a:r>
          <a:endParaRPr lang="es-EC" sz="1500" dirty="0" smtClean="0"/>
        </a:p>
        <a:p>
          <a:pPr algn="l"/>
          <a:r>
            <a:rPr lang="es-EC" sz="1500" dirty="0" smtClean="0"/>
            <a:t>Control contable.</a:t>
          </a:r>
        </a:p>
        <a:p>
          <a:pPr algn="l"/>
          <a:r>
            <a:rPr lang="es-EC" sz="1500" dirty="0" smtClean="0"/>
            <a:t>Facturación.</a:t>
          </a:r>
        </a:p>
      </dgm:t>
    </dgm:pt>
    <dgm:pt modelId="{FE294D3A-3DEE-49DC-BAE8-37B808B039F3}" type="parTrans" cxnId="{C842F332-606E-4C8C-B6BC-A1128C4C5EC0}">
      <dgm:prSet/>
      <dgm:spPr/>
      <dgm:t>
        <a:bodyPr/>
        <a:lstStyle/>
        <a:p>
          <a:endParaRPr lang="es-EC"/>
        </a:p>
      </dgm:t>
    </dgm:pt>
    <dgm:pt modelId="{C0B38481-1DA9-46D2-A12F-A4F21AED00F9}" type="sibTrans" cxnId="{C842F332-606E-4C8C-B6BC-A1128C4C5EC0}">
      <dgm:prSet/>
      <dgm:spPr/>
      <dgm:t>
        <a:bodyPr/>
        <a:lstStyle/>
        <a:p>
          <a:endParaRPr lang="es-EC"/>
        </a:p>
      </dgm:t>
    </dgm:pt>
    <dgm:pt modelId="{B65E8E19-3F92-430B-9104-6D1F944662D1}">
      <dgm:prSet phldrT="[Texto]" custT="1"/>
      <dgm:spPr/>
      <dgm:t>
        <a:bodyPr/>
        <a:lstStyle/>
        <a:p>
          <a:pPr algn="ctr"/>
          <a:r>
            <a:rPr lang="es-EC" sz="1800" b="1" dirty="0" smtClean="0"/>
            <a:t>Gestión de Recursos Humanos </a:t>
          </a:r>
        </a:p>
        <a:p>
          <a:pPr algn="ctr"/>
          <a:endParaRPr lang="es-EC" sz="1800" dirty="0" smtClean="0"/>
        </a:p>
        <a:p>
          <a:pPr algn="ctr"/>
          <a:r>
            <a:rPr lang="es-ES" sz="1500" b="1" dirty="0" smtClean="0"/>
            <a:t>Organigrama:</a:t>
          </a:r>
        </a:p>
        <a:p>
          <a:pPr algn="ctr"/>
          <a:r>
            <a:rPr lang="es-ES" sz="1500" b="1" dirty="0" smtClean="0"/>
            <a:t> </a:t>
          </a:r>
        </a:p>
        <a:p>
          <a:pPr algn="l"/>
          <a:r>
            <a:rPr lang="es-MX" sz="1500" dirty="0" smtClean="0"/>
            <a:t>No cuenta con este departamento.</a:t>
          </a:r>
        </a:p>
        <a:p>
          <a:pPr algn="l"/>
          <a:r>
            <a:rPr lang="es-MX" sz="1500" dirty="0" smtClean="0"/>
            <a:t>Organigrama desactualizado y básico.</a:t>
          </a:r>
          <a:endParaRPr lang="es-EC" sz="1500" dirty="0"/>
        </a:p>
      </dgm:t>
    </dgm:pt>
    <dgm:pt modelId="{86DE6D21-3C32-4F05-8FC9-F99F6388460E}" type="parTrans" cxnId="{B55BB547-BB8D-433B-881F-7F0149078507}">
      <dgm:prSet/>
      <dgm:spPr/>
      <dgm:t>
        <a:bodyPr/>
        <a:lstStyle/>
        <a:p>
          <a:endParaRPr lang="es-EC"/>
        </a:p>
      </dgm:t>
    </dgm:pt>
    <dgm:pt modelId="{7D9A767F-23A5-4715-8438-4A22E1F0AFB3}" type="sibTrans" cxnId="{B55BB547-BB8D-433B-881F-7F0149078507}">
      <dgm:prSet/>
      <dgm:spPr/>
      <dgm:t>
        <a:bodyPr/>
        <a:lstStyle/>
        <a:p>
          <a:endParaRPr lang="es-EC"/>
        </a:p>
      </dgm:t>
    </dgm:pt>
    <dgm:pt modelId="{0B569CDE-3F88-4205-87F5-535125153A01}">
      <dgm:prSet phldrT="[Texto]" custT="1"/>
      <dgm:spPr>
        <a:solidFill>
          <a:srgbClr val="92D050"/>
        </a:solidFill>
      </dgm:spPr>
      <dgm:t>
        <a:bodyPr/>
        <a:lstStyle/>
        <a:p>
          <a:pPr algn="ctr"/>
          <a:r>
            <a:rPr lang="es-EC" sz="1800" b="1" dirty="0" smtClean="0"/>
            <a:t>Gestión de marketing y ventas </a:t>
          </a:r>
        </a:p>
        <a:p>
          <a:pPr algn="ctr"/>
          <a:endParaRPr lang="es-EC" sz="1200" dirty="0" smtClean="0"/>
        </a:p>
        <a:p>
          <a:pPr algn="l"/>
          <a:r>
            <a:rPr lang="es-EC" sz="1500" dirty="0" smtClean="0"/>
            <a:t>Actualmente la empresa no cuenta con este departamento</a:t>
          </a:r>
          <a:r>
            <a:rPr lang="es-ES" sz="1500" dirty="0" smtClean="0"/>
            <a:t>. </a:t>
          </a:r>
        </a:p>
        <a:p>
          <a:pPr algn="l"/>
          <a:r>
            <a:rPr lang="es-ES" sz="1500" dirty="0" smtClean="0"/>
            <a:t>No realizan ningún tipo de publicidad</a:t>
          </a:r>
          <a:endParaRPr lang="es-EC" sz="1500" dirty="0"/>
        </a:p>
      </dgm:t>
    </dgm:pt>
    <dgm:pt modelId="{F4927ADB-70CD-418B-ADB8-5B454137259F}" type="parTrans" cxnId="{82E40D61-6BAF-4BA5-8785-465939084CC5}">
      <dgm:prSet/>
      <dgm:spPr/>
      <dgm:t>
        <a:bodyPr/>
        <a:lstStyle/>
        <a:p>
          <a:endParaRPr lang="es-EC"/>
        </a:p>
      </dgm:t>
    </dgm:pt>
    <dgm:pt modelId="{AF9AEF08-17DB-4053-A746-2D49066F0F61}" type="sibTrans" cxnId="{82E40D61-6BAF-4BA5-8785-465939084CC5}">
      <dgm:prSet/>
      <dgm:spPr/>
      <dgm:t>
        <a:bodyPr/>
        <a:lstStyle/>
        <a:p>
          <a:endParaRPr lang="es-EC"/>
        </a:p>
      </dgm:t>
    </dgm:pt>
    <dgm:pt modelId="{94DA963E-AA86-42BB-B4DB-35335F9A8D6B}">
      <dgm:prSet phldrT="[Texto]" custT="1"/>
      <dgm:spPr>
        <a:solidFill>
          <a:srgbClr val="9EB786"/>
        </a:solidFill>
      </dgm:spPr>
      <dgm:t>
        <a:bodyPr/>
        <a:lstStyle/>
        <a:p>
          <a:pPr algn="ctr"/>
          <a:r>
            <a:rPr lang="es-EC" sz="1800" b="1" dirty="0" smtClean="0"/>
            <a:t>Gestión  Producción.</a:t>
          </a:r>
        </a:p>
        <a:p>
          <a:pPr algn="ctr"/>
          <a:endParaRPr lang="es-EC" sz="1200" dirty="0" smtClean="0"/>
        </a:p>
        <a:p>
          <a:pPr algn="l"/>
          <a:r>
            <a:rPr lang="es-ES" sz="1500" dirty="0" smtClean="0"/>
            <a:t>Personal capacitado que desarrolla aplicativos de soluciones informáticas y estructura redes y voz </a:t>
          </a:r>
          <a:r>
            <a:rPr lang="es-ES" sz="1500" dirty="0" err="1" smtClean="0"/>
            <a:t>ip</a:t>
          </a:r>
          <a:r>
            <a:rPr lang="es-ES" sz="1500" dirty="0" smtClean="0"/>
            <a:t>.</a:t>
          </a:r>
          <a:endParaRPr lang="es-EC" sz="1500" dirty="0"/>
        </a:p>
      </dgm:t>
    </dgm:pt>
    <dgm:pt modelId="{C0D37588-FF2A-4051-8CEC-B9F459C62013}" type="parTrans" cxnId="{6DBA491A-5EDC-46EE-877C-D5BC203C057D}">
      <dgm:prSet/>
      <dgm:spPr/>
      <dgm:t>
        <a:bodyPr/>
        <a:lstStyle/>
        <a:p>
          <a:endParaRPr lang="es-EC"/>
        </a:p>
      </dgm:t>
    </dgm:pt>
    <dgm:pt modelId="{12E18316-EDD6-4CBF-A8EC-53477F518613}" type="sibTrans" cxnId="{6DBA491A-5EDC-46EE-877C-D5BC203C057D}">
      <dgm:prSet/>
      <dgm:spPr/>
      <dgm:t>
        <a:bodyPr/>
        <a:lstStyle/>
        <a:p>
          <a:endParaRPr lang="es-EC"/>
        </a:p>
      </dgm:t>
    </dgm:pt>
    <dgm:pt modelId="{C909DE4F-1A2B-4D92-84F2-2A84CED087D6}" type="pres">
      <dgm:prSet presAssocID="{AF035B46-979C-47D4-951D-B267A55BBE4C}" presName="Name0" presStyleCnt="0">
        <dgm:presLayoutVars>
          <dgm:dir/>
          <dgm:resizeHandles val="exact"/>
        </dgm:presLayoutVars>
      </dgm:prSet>
      <dgm:spPr/>
    </dgm:pt>
    <dgm:pt modelId="{146EE9E5-BCEE-4B2A-8AB5-46901646AC9B}" type="pres">
      <dgm:prSet presAssocID="{AF035B46-979C-47D4-951D-B267A55BBE4C}" presName="fgShape" presStyleLbl="fgShp" presStyleIdx="0" presStyleCnt="1" custFlipVert="0" custScaleY="69667" custLinFactNeighborX="-1" custLinFactNeighborY="58756"/>
      <dgm:spPr/>
    </dgm:pt>
    <dgm:pt modelId="{CD609C26-08C8-4E0D-B7F5-3BDEF2BD8029}" type="pres">
      <dgm:prSet presAssocID="{AF035B46-979C-47D4-951D-B267A55BBE4C}" presName="linComp" presStyleCnt="0"/>
      <dgm:spPr/>
    </dgm:pt>
    <dgm:pt modelId="{CC1A893D-2757-4DEC-BED4-825031DA8333}" type="pres">
      <dgm:prSet presAssocID="{6C4B3898-AB82-4863-8C3A-95AC88EF5004}" presName="compNode" presStyleCnt="0"/>
      <dgm:spPr/>
    </dgm:pt>
    <dgm:pt modelId="{869F5204-CB25-46AC-96EA-096CA04FF173}" type="pres">
      <dgm:prSet presAssocID="{6C4B3898-AB82-4863-8C3A-95AC88EF5004}" presName="bkgdShape" presStyleLbl="node1" presStyleIdx="0" presStyleCnt="4"/>
      <dgm:spPr/>
      <dgm:t>
        <a:bodyPr/>
        <a:lstStyle/>
        <a:p>
          <a:endParaRPr lang="es-EC"/>
        </a:p>
      </dgm:t>
    </dgm:pt>
    <dgm:pt modelId="{07FD3E72-0BCE-4933-BB2C-CACE091CD470}" type="pres">
      <dgm:prSet presAssocID="{6C4B3898-AB82-4863-8C3A-95AC88EF5004}" presName="nodeTx" presStyleLbl="node1" presStyleIdx="0" presStyleCnt="4">
        <dgm:presLayoutVars>
          <dgm:bulletEnabled val="1"/>
        </dgm:presLayoutVars>
      </dgm:prSet>
      <dgm:spPr/>
      <dgm:t>
        <a:bodyPr/>
        <a:lstStyle/>
        <a:p>
          <a:endParaRPr lang="es-EC"/>
        </a:p>
      </dgm:t>
    </dgm:pt>
    <dgm:pt modelId="{D899D6C7-CC18-4B52-BE6C-0B64A1748004}" type="pres">
      <dgm:prSet presAssocID="{6C4B3898-AB82-4863-8C3A-95AC88EF5004}" presName="invisiNode" presStyleLbl="node1" presStyleIdx="0" presStyleCnt="4"/>
      <dgm:spPr/>
    </dgm:pt>
    <dgm:pt modelId="{378668AF-173E-478C-A1FB-0419EDB3E574}" type="pres">
      <dgm:prSet presAssocID="{6C4B3898-AB82-4863-8C3A-95AC88EF5004}" presName="imagNode" presStyleLbl="fgImgPlace1" presStyleIdx="0" presStyleCnt="4" custScaleX="70542" custScaleY="68571" custLinFactNeighborX="-3936" custLinFactNeighborY="-17972"/>
      <dgm:spPr>
        <a:blipFill rotWithShape="0">
          <a:blip xmlns:r="http://schemas.openxmlformats.org/officeDocument/2006/relationships" r:embed="rId1"/>
          <a:stretch>
            <a:fillRect/>
          </a:stretch>
        </a:blipFill>
      </dgm:spPr>
    </dgm:pt>
    <dgm:pt modelId="{408886C1-CF5D-45FD-A5A4-457EF881847C}" type="pres">
      <dgm:prSet presAssocID="{C0B38481-1DA9-46D2-A12F-A4F21AED00F9}" presName="sibTrans" presStyleLbl="sibTrans2D1" presStyleIdx="0" presStyleCnt="0"/>
      <dgm:spPr/>
      <dgm:t>
        <a:bodyPr/>
        <a:lstStyle/>
        <a:p>
          <a:endParaRPr lang="es-EC"/>
        </a:p>
      </dgm:t>
    </dgm:pt>
    <dgm:pt modelId="{BA7F8C96-3E8E-4F86-B83E-37C594C386A7}" type="pres">
      <dgm:prSet presAssocID="{B65E8E19-3F92-430B-9104-6D1F944662D1}" presName="compNode" presStyleCnt="0"/>
      <dgm:spPr/>
    </dgm:pt>
    <dgm:pt modelId="{FE0A017C-8ED6-4DED-B199-7CF61FC81704}" type="pres">
      <dgm:prSet presAssocID="{B65E8E19-3F92-430B-9104-6D1F944662D1}" presName="bkgdShape" presStyleLbl="node1" presStyleIdx="1" presStyleCnt="4"/>
      <dgm:spPr/>
      <dgm:t>
        <a:bodyPr/>
        <a:lstStyle/>
        <a:p>
          <a:endParaRPr lang="es-EC"/>
        </a:p>
      </dgm:t>
    </dgm:pt>
    <dgm:pt modelId="{C68263F3-E803-405D-A6D1-FCCED5BC92A8}" type="pres">
      <dgm:prSet presAssocID="{B65E8E19-3F92-430B-9104-6D1F944662D1}" presName="nodeTx" presStyleLbl="node1" presStyleIdx="1" presStyleCnt="4">
        <dgm:presLayoutVars>
          <dgm:bulletEnabled val="1"/>
        </dgm:presLayoutVars>
      </dgm:prSet>
      <dgm:spPr/>
      <dgm:t>
        <a:bodyPr/>
        <a:lstStyle/>
        <a:p>
          <a:endParaRPr lang="es-EC"/>
        </a:p>
      </dgm:t>
    </dgm:pt>
    <dgm:pt modelId="{34DC3C1B-B517-42D2-8DC9-F7F06043D461}" type="pres">
      <dgm:prSet presAssocID="{B65E8E19-3F92-430B-9104-6D1F944662D1}" presName="invisiNode" presStyleLbl="node1" presStyleIdx="1" presStyleCnt="4"/>
      <dgm:spPr/>
    </dgm:pt>
    <dgm:pt modelId="{1496E9D5-62D3-4295-89B7-C833B31DC26E}" type="pres">
      <dgm:prSet presAssocID="{B65E8E19-3F92-430B-9104-6D1F944662D1}" presName="imagNode" presStyleLbl="fgImgPlace1" presStyleIdx="1" presStyleCnt="4" custScaleX="66153" custScaleY="66358" custLinFactNeighborX="1356" custLinFactNeighborY="-16480"/>
      <dgm:spPr>
        <a:blipFill rotWithShape="0">
          <a:blip xmlns:r="http://schemas.openxmlformats.org/officeDocument/2006/relationships" r:embed="rId2"/>
          <a:stretch>
            <a:fillRect/>
          </a:stretch>
        </a:blipFill>
      </dgm:spPr>
    </dgm:pt>
    <dgm:pt modelId="{2A7C8DD8-64EA-4536-8F52-2B925E660F4F}" type="pres">
      <dgm:prSet presAssocID="{7D9A767F-23A5-4715-8438-4A22E1F0AFB3}" presName="sibTrans" presStyleLbl="sibTrans2D1" presStyleIdx="0" presStyleCnt="0"/>
      <dgm:spPr/>
      <dgm:t>
        <a:bodyPr/>
        <a:lstStyle/>
        <a:p>
          <a:endParaRPr lang="es-EC"/>
        </a:p>
      </dgm:t>
    </dgm:pt>
    <dgm:pt modelId="{70EE014B-6B30-4154-B595-3853CCD922C2}" type="pres">
      <dgm:prSet presAssocID="{0B569CDE-3F88-4205-87F5-535125153A01}" presName="compNode" presStyleCnt="0"/>
      <dgm:spPr/>
    </dgm:pt>
    <dgm:pt modelId="{60E3FADC-5D94-4D04-B3C7-6B6BA37B4B89}" type="pres">
      <dgm:prSet presAssocID="{0B569CDE-3F88-4205-87F5-535125153A01}" presName="bkgdShape" presStyleLbl="node1" presStyleIdx="2" presStyleCnt="4"/>
      <dgm:spPr/>
      <dgm:t>
        <a:bodyPr/>
        <a:lstStyle/>
        <a:p>
          <a:endParaRPr lang="es-EC"/>
        </a:p>
      </dgm:t>
    </dgm:pt>
    <dgm:pt modelId="{4BF5C7DD-4B22-40D8-BF88-315778739BA3}" type="pres">
      <dgm:prSet presAssocID="{0B569CDE-3F88-4205-87F5-535125153A01}" presName="nodeTx" presStyleLbl="node1" presStyleIdx="2" presStyleCnt="4">
        <dgm:presLayoutVars>
          <dgm:bulletEnabled val="1"/>
        </dgm:presLayoutVars>
      </dgm:prSet>
      <dgm:spPr/>
      <dgm:t>
        <a:bodyPr/>
        <a:lstStyle/>
        <a:p>
          <a:endParaRPr lang="es-EC"/>
        </a:p>
      </dgm:t>
    </dgm:pt>
    <dgm:pt modelId="{31FC29CD-61FB-4C7C-8283-6BC7D6115305}" type="pres">
      <dgm:prSet presAssocID="{0B569CDE-3F88-4205-87F5-535125153A01}" presName="invisiNode" presStyleLbl="node1" presStyleIdx="2" presStyleCnt="4"/>
      <dgm:spPr/>
    </dgm:pt>
    <dgm:pt modelId="{9D0DAB42-B5E6-4CF7-9529-2F2404881297}" type="pres">
      <dgm:prSet presAssocID="{0B569CDE-3F88-4205-87F5-535125153A01}" presName="imagNode" presStyleLbl="fgImgPlace1" presStyleIdx="2" presStyleCnt="4" custScaleX="63056" custScaleY="66359" custLinFactNeighborX="193" custLinFactNeighborY="-14079"/>
      <dgm:spPr>
        <a:blipFill rotWithShape="0">
          <a:blip xmlns:r="http://schemas.openxmlformats.org/officeDocument/2006/relationships" r:embed="rId3"/>
          <a:stretch>
            <a:fillRect/>
          </a:stretch>
        </a:blipFill>
      </dgm:spPr>
    </dgm:pt>
    <dgm:pt modelId="{72A3420C-759B-4E77-BD98-63E2D3E2A7CC}" type="pres">
      <dgm:prSet presAssocID="{AF9AEF08-17DB-4053-A746-2D49066F0F61}" presName="sibTrans" presStyleLbl="sibTrans2D1" presStyleIdx="0" presStyleCnt="0"/>
      <dgm:spPr/>
      <dgm:t>
        <a:bodyPr/>
        <a:lstStyle/>
        <a:p>
          <a:endParaRPr lang="es-EC"/>
        </a:p>
      </dgm:t>
    </dgm:pt>
    <dgm:pt modelId="{B8820508-6733-4822-8B65-B8A057DBA9CC}" type="pres">
      <dgm:prSet presAssocID="{94DA963E-AA86-42BB-B4DB-35335F9A8D6B}" presName="compNode" presStyleCnt="0"/>
      <dgm:spPr/>
    </dgm:pt>
    <dgm:pt modelId="{4502303B-8938-411B-8346-429BFEFB9AE7}" type="pres">
      <dgm:prSet presAssocID="{94DA963E-AA86-42BB-B4DB-35335F9A8D6B}" presName="bkgdShape" presStyleLbl="node1" presStyleIdx="3" presStyleCnt="4"/>
      <dgm:spPr/>
      <dgm:t>
        <a:bodyPr/>
        <a:lstStyle/>
        <a:p>
          <a:endParaRPr lang="es-EC"/>
        </a:p>
      </dgm:t>
    </dgm:pt>
    <dgm:pt modelId="{BD6E2033-F73B-420C-BC31-8F1DA491E310}" type="pres">
      <dgm:prSet presAssocID="{94DA963E-AA86-42BB-B4DB-35335F9A8D6B}" presName="nodeTx" presStyleLbl="node1" presStyleIdx="3" presStyleCnt="4">
        <dgm:presLayoutVars>
          <dgm:bulletEnabled val="1"/>
        </dgm:presLayoutVars>
      </dgm:prSet>
      <dgm:spPr/>
      <dgm:t>
        <a:bodyPr/>
        <a:lstStyle/>
        <a:p>
          <a:endParaRPr lang="es-EC"/>
        </a:p>
      </dgm:t>
    </dgm:pt>
    <dgm:pt modelId="{50D472FA-0371-475F-A929-2588905FD814}" type="pres">
      <dgm:prSet presAssocID="{94DA963E-AA86-42BB-B4DB-35335F9A8D6B}" presName="invisiNode" presStyleLbl="node1" presStyleIdx="3" presStyleCnt="4"/>
      <dgm:spPr/>
    </dgm:pt>
    <dgm:pt modelId="{A90D244D-EB53-4530-ACB1-FE1DACA8F8B2}" type="pres">
      <dgm:prSet presAssocID="{94DA963E-AA86-42BB-B4DB-35335F9A8D6B}" presName="imagNode" presStyleLbl="fgImgPlace1" presStyleIdx="3" presStyleCnt="4" custScaleX="63828" custScaleY="66361" custLinFactNeighborY="-14143"/>
      <dgm:spPr>
        <a:blipFill rotWithShape="0">
          <a:blip xmlns:r="http://schemas.openxmlformats.org/officeDocument/2006/relationships" r:embed="rId4"/>
          <a:stretch>
            <a:fillRect/>
          </a:stretch>
        </a:blipFill>
      </dgm:spPr>
    </dgm:pt>
  </dgm:ptLst>
  <dgm:cxnLst>
    <dgm:cxn modelId="{E8869923-74CF-432C-9B30-72A4484022D1}" type="presOf" srcId="{B65E8E19-3F92-430B-9104-6D1F944662D1}" destId="{FE0A017C-8ED6-4DED-B199-7CF61FC81704}" srcOrd="0" destOrd="0" presId="urn:microsoft.com/office/officeart/2005/8/layout/hList7#1"/>
    <dgm:cxn modelId="{B55BB547-BB8D-433B-881F-7F0149078507}" srcId="{AF035B46-979C-47D4-951D-B267A55BBE4C}" destId="{B65E8E19-3F92-430B-9104-6D1F944662D1}" srcOrd="1" destOrd="0" parTransId="{86DE6D21-3C32-4F05-8FC9-F99F6388460E}" sibTransId="{7D9A767F-23A5-4715-8438-4A22E1F0AFB3}"/>
    <dgm:cxn modelId="{BB37B5E3-76E8-484F-A6C2-38A9AE8562A5}" type="presOf" srcId="{7D9A767F-23A5-4715-8438-4A22E1F0AFB3}" destId="{2A7C8DD8-64EA-4536-8F52-2B925E660F4F}" srcOrd="0" destOrd="0" presId="urn:microsoft.com/office/officeart/2005/8/layout/hList7#1"/>
    <dgm:cxn modelId="{B4684561-1148-477E-9882-8074BD7B5098}" type="presOf" srcId="{AF035B46-979C-47D4-951D-B267A55BBE4C}" destId="{C909DE4F-1A2B-4D92-84F2-2A84CED087D6}" srcOrd="0" destOrd="0" presId="urn:microsoft.com/office/officeart/2005/8/layout/hList7#1"/>
    <dgm:cxn modelId="{6DBA491A-5EDC-46EE-877C-D5BC203C057D}" srcId="{AF035B46-979C-47D4-951D-B267A55BBE4C}" destId="{94DA963E-AA86-42BB-B4DB-35335F9A8D6B}" srcOrd="3" destOrd="0" parTransId="{C0D37588-FF2A-4051-8CEC-B9F459C62013}" sibTransId="{12E18316-EDD6-4CBF-A8EC-53477F518613}"/>
    <dgm:cxn modelId="{032F772E-994B-4F25-A5B2-D824882EF898}" type="presOf" srcId="{94DA963E-AA86-42BB-B4DB-35335F9A8D6B}" destId="{BD6E2033-F73B-420C-BC31-8F1DA491E310}" srcOrd="1" destOrd="0" presId="urn:microsoft.com/office/officeart/2005/8/layout/hList7#1"/>
    <dgm:cxn modelId="{4A948167-ED78-4375-B099-1A007F5BF75D}" type="presOf" srcId="{6C4B3898-AB82-4863-8C3A-95AC88EF5004}" destId="{869F5204-CB25-46AC-96EA-096CA04FF173}" srcOrd="0" destOrd="0" presId="urn:microsoft.com/office/officeart/2005/8/layout/hList7#1"/>
    <dgm:cxn modelId="{84011CE1-8673-4936-BCA4-EC2CFD09B372}" type="presOf" srcId="{AF9AEF08-17DB-4053-A746-2D49066F0F61}" destId="{72A3420C-759B-4E77-BD98-63E2D3E2A7CC}" srcOrd="0" destOrd="0" presId="urn:microsoft.com/office/officeart/2005/8/layout/hList7#1"/>
    <dgm:cxn modelId="{82E40D61-6BAF-4BA5-8785-465939084CC5}" srcId="{AF035B46-979C-47D4-951D-B267A55BBE4C}" destId="{0B569CDE-3F88-4205-87F5-535125153A01}" srcOrd="2" destOrd="0" parTransId="{F4927ADB-70CD-418B-ADB8-5B454137259F}" sibTransId="{AF9AEF08-17DB-4053-A746-2D49066F0F61}"/>
    <dgm:cxn modelId="{2BCA56FE-872D-4523-AE55-AA85E20583A2}" type="presOf" srcId="{0B569CDE-3F88-4205-87F5-535125153A01}" destId="{4BF5C7DD-4B22-40D8-BF88-315778739BA3}" srcOrd="1" destOrd="0" presId="urn:microsoft.com/office/officeart/2005/8/layout/hList7#1"/>
    <dgm:cxn modelId="{DB91BCF6-48DA-4036-AE56-82FFBDC52646}" type="presOf" srcId="{6C4B3898-AB82-4863-8C3A-95AC88EF5004}" destId="{07FD3E72-0BCE-4933-BB2C-CACE091CD470}" srcOrd="1" destOrd="0" presId="urn:microsoft.com/office/officeart/2005/8/layout/hList7#1"/>
    <dgm:cxn modelId="{C842F332-606E-4C8C-B6BC-A1128C4C5EC0}" srcId="{AF035B46-979C-47D4-951D-B267A55BBE4C}" destId="{6C4B3898-AB82-4863-8C3A-95AC88EF5004}" srcOrd="0" destOrd="0" parTransId="{FE294D3A-3DEE-49DC-BAE8-37B808B039F3}" sibTransId="{C0B38481-1DA9-46D2-A12F-A4F21AED00F9}"/>
    <dgm:cxn modelId="{1FAFB8A6-B75D-49A6-BA42-C820A01F4476}" type="presOf" srcId="{0B569CDE-3F88-4205-87F5-535125153A01}" destId="{60E3FADC-5D94-4D04-B3C7-6B6BA37B4B89}" srcOrd="0" destOrd="0" presId="urn:microsoft.com/office/officeart/2005/8/layout/hList7#1"/>
    <dgm:cxn modelId="{6593B797-2DDF-4506-B9E3-D42116474BBD}" type="presOf" srcId="{94DA963E-AA86-42BB-B4DB-35335F9A8D6B}" destId="{4502303B-8938-411B-8346-429BFEFB9AE7}" srcOrd="0" destOrd="0" presId="urn:microsoft.com/office/officeart/2005/8/layout/hList7#1"/>
    <dgm:cxn modelId="{D735A5F3-ADD9-475B-A568-5C8849ED4172}" type="presOf" srcId="{B65E8E19-3F92-430B-9104-6D1F944662D1}" destId="{C68263F3-E803-405D-A6D1-FCCED5BC92A8}" srcOrd="1" destOrd="0" presId="urn:microsoft.com/office/officeart/2005/8/layout/hList7#1"/>
    <dgm:cxn modelId="{FFAE3C81-958A-4E5F-AFDD-6DCA0ABF8ED0}" type="presOf" srcId="{C0B38481-1DA9-46D2-A12F-A4F21AED00F9}" destId="{408886C1-CF5D-45FD-A5A4-457EF881847C}" srcOrd="0" destOrd="0" presId="urn:microsoft.com/office/officeart/2005/8/layout/hList7#1"/>
    <dgm:cxn modelId="{8B2C1F2A-1B64-4AB1-8CE7-7160F9FC6978}" type="presParOf" srcId="{C909DE4F-1A2B-4D92-84F2-2A84CED087D6}" destId="{146EE9E5-BCEE-4B2A-8AB5-46901646AC9B}" srcOrd="0" destOrd="0" presId="urn:microsoft.com/office/officeart/2005/8/layout/hList7#1"/>
    <dgm:cxn modelId="{425B656C-E062-469E-9501-8C6188B4FC59}" type="presParOf" srcId="{C909DE4F-1A2B-4D92-84F2-2A84CED087D6}" destId="{CD609C26-08C8-4E0D-B7F5-3BDEF2BD8029}" srcOrd="1" destOrd="0" presId="urn:microsoft.com/office/officeart/2005/8/layout/hList7#1"/>
    <dgm:cxn modelId="{8E3F7142-3821-408C-9606-239EE4FE0AE2}" type="presParOf" srcId="{CD609C26-08C8-4E0D-B7F5-3BDEF2BD8029}" destId="{CC1A893D-2757-4DEC-BED4-825031DA8333}" srcOrd="0" destOrd="0" presId="urn:microsoft.com/office/officeart/2005/8/layout/hList7#1"/>
    <dgm:cxn modelId="{0BF4A418-AFF2-44DE-A888-0212663049F1}" type="presParOf" srcId="{CC1A893D-2757-4DEC-BED4-825031DA8333}" destId="{869F5204-CB25-46AC-96EA-096CA04FF173}" srcOrd="0" destOrd="0" presId="urn:microsoft.com/office/officeart/2005/8/layout/hList7#1"/>
    <dgm:cxn modelId="{27880B4A-83B5-4862-91DC-5B12079AC5D5}" type="presParOf" srcId="{CC1A893D-2757-4DEC-BED4-825031DA8333}" destId="{07FD3E72-0BCE-4933-BB2C-CACE091CD470}" srcOrd="1" destOrd="0" presId="urn:microsoft.com/office/officeart/2005/8/layout/hList7#1"/>
    <dgm:cxn modelId="{CF5AE408-A396-4CD0-A448-CE207B86385F}" type="presParOf" srcId="{CC1A893D-2757-4DEC-BED4-825031DA8333}" destId="{D899D6C7-CC18-4B52-BE6C-0B64A1748004}" srcOrd="2" destOrd="0" presId="urn:microsoft.com/office/officeart/2005/8/layout/hList7#1"/>
    <dgm:cxn modelId="{F2494A26-7C55-415E-B01B-3A507616794A}" type="presParOf" srcId="{CC1A893D-2757-4DEC-BED4-825031DA8333}" destId="{378668AF-173E-478C-A1FB-0419EDB3E574}" srcOrd="3" destOrd="0" presId="urn:microsoft.com/office/officeart/2005/8/layout/hList7#1"/>
    <dgm:cxn modelId="{01A71D95-FCF3-43A7-9F39-48275FAC0435}" type="presParOf" srcId="{CD609C26-08C8-4E0D-B7F5-3BDEF2BD8029}" destId="{408886C1-CF5D-45FD-A5A4-457EF881847C}" srcOrd="1" destOrd="0" presId="urn:microsoft.com/office/officeart/2005/8/layout/hList7#1"/>
    <dgm:cxn modelId="{20396375-2EEB-4DCF-A502-AEB8B3C212B8}" type="presParOf" srcId="{CD609C26-08C8-4E0D-B7F5-3BDEF2BD8029}" destId="{BA7F8C96-3E8E-4F86-B83E-37C594C386A7}" srcOrd="2" destOrd="0" presId="urn:microsoft.com/office/officeart/2005/8/layout/hList7#1"/>
    <dgm:cxn modelId="{4EB6CD47-762B-48B4-9C32-09CCC07879F3}" type="presParOf" srcId="{BA7F8C96-3E8E-4F86-B83E-37C594C386A7}" destId="{FE0A017C-8ED6-4DED-B199-7CF61FC81704}" srcOrd="0" destOrd="0" presId="urn:microsoft.com/office/officeart/2005/8/layout/hList7#1"/>
    <dgm:cxn modelId="{A2CD2FD6-8C3D-44C9-9E37-29FC3A7135F6}" type="presParOf" srcId="{BA7F8C96-3E8E-4F86-B83E-37C594C386A7}" destId="{C68263F3-E803-405D-A6D1-FCCED5BC92A8}" srcOrd="1" destOrd="0" presId="urn:microsoft.com/office/officeart/2005/8/layout/hList7#1"/>
    <dgm:cxn modelId="{32320194-0472-4DE7-BCEF-7AF8B123FF5C}" type="presParOf" srcId="{BA7F8C96-3E8E-4F86-B83E-37C594C386A7}" destId="{34DC3C1B-B517-42D2-8DC9-F7F06043D461}" srcOrd="2" destOrd="0" presId="urn:microsoft.com/office/officeart/2005/8/layout/hList7#1"/>
    <dgm:cxn modelId="{22FF285C-D396-4BB7-B6EF-B8F358FC1F99}" type="presParOf" srcId="{BA7F8C96-3E8E-4F86-B83E-37C594C386A7}" destId="{1496E9D5-62D3-4295-89B7-C833B31DC26E}" srcOrd="3" destOrd="0" presId="urn:microsoft.com/office/officeart/2005/8/layout/hList7#1"/>
    <dgm:cxn modelId="{D9113933-7412-497C-ACCE-BCF02BFFFD94}" type="presParOf" srcId="{CD609C26-08C8-4E0D-B7F5-3BDEF2BD8029}" destId="{2A7C8DD8-64EA-4536-8F52-2B925E660F4F}" srcOrd="3" destOrd="0" presId="urn:microsoft.com/office/officeart/2005/8/layout/hList7#1"/>
    <dgm:cxn modelId="{50B8429A-1A17-4198-AF4B-F5ED67944809}" type="presParOf" srcId="{CD609C26-08C8-4E0D-B7F5-3BDEF2BD8029}" destId="{70EE014B-6B30-4154-B595-3853CCD922C2}" srcOrd="4" destOrd="0" presId="urn:microsoft.com/office/officeart/2005/8/layout/hList7#1"/>
    <dgm:cxn modelId="{5D83EB02-37F5-414A-8E81-7B8B88B12B4C}" type="presParOf" srcId="{70EE014B-6B30-4154-B595-3853CCD922C2}" destId="{60E3FADC-5D94-4D04-B3C7-6B6BA37B4B89}" srcOrd="0" destOrd="0" presId="urn:microsoft.com/office/officeart/2005/8/layout/hList7#1"/>
    <dgm:cxn modelId="{141E1C86-3470-4DF9-8516-378109287F3A}" type="presParOf" srcId="{70EE014B-6B30-4154-B595-3853CCD922C2}" destId="{4BF5C7DD-4B22-40D8-BF88-315778739BA3}" srcOrd="1" destOrd="0" presId="urn:microsoft.com/office/officeart/2005/8/layout/hList7#1"/>
    <dgm:cxn modelId="{3A351488-763C-4F65-9F94-9D07685847F9}" type="presParOf" srcId="{70EE014B-6B30-4154-B595-3853CCD922C2}" destId="{31FC29CD-61FB-4C7C-8283-6BC7D6115305}" srcOrd="2" destOrd="0" presId="urn:microsoft.com/office/officeart/2005/8/layout/hList7#1"/>
    <dgm:cxn modelId="{4743F371-5C7A-429D-BCEF-1CCF251AC897}" type="presParOf" srcId="{70EE014B-6B30-4154-B595-3853CCD922C2}" destId="{9D0DAB42-B5E6-4CF7-9529-2F2404881297}" srcOrd="3" destOrd="0" presId="urn:microsoft.com/office/officeart/2005/8/layout/hList7#1"/>
    <dgm:cxn modelId="{41CF9B8E-31D7-48CE-83E5-3106B539743A}" type="presParOf" srcId="{CD609C26-08C8-4E0D-B7F5-3BDEF2BD8029}" destId="{72A3420C-759B-4E77-BD98-63E2D3E2A7CC}" srcOrd="5" destOrd="0" presId="urn:microsoft.com/office/officeart/2005/8/layout/hList7#1"/>
    <dgm:cxn modelId="{BE798D75-4725-49A0-9527-5A3215A64F54}" type="presParOf" srcId="{CD609C26-08C8-4E0D-B7F5-3BDEF2BD8029}" destId="{B8820508-6733-4822-8B65-B8A057DBA9CC}" srcOrd="6" destOrd="0" presId="urn:microsoft.com/office/officeart/2005/8/layout/hList7#1"/>
    <dgm:cxn modelId="{CBE89F25-8F7B-4A73-B51A-4B9FCFDBE759}" type="presParOf" srcId="{B8820508-6733-4822-8B65-B8A057DBA9CC}" destId="{4502303B-8938-411B-8346-429BFEFB9AE7}" srcOrd="0" destOrd="0" presId="urn:microsoft.com/office/officeart/2005/8/layout/hList7#1"/>
    <dgm:cxn modelId="{4C9C7B56-2899-4F3F-BE57-B1FC569BF5BF}" type="presParOf" srcId="{B8820508-6733-4822-8B65-B8A057DBA9CC}" destId="{BD6E2033-F73B-420C-BC31-8F1DA491E310}" srcOrd="1" destOrd="0" presId="urn:microsoft.com/office/officeart/2005/8/layout/hList7#1"/>
    <dgm:cxn modelId="{12EBE6AD-593F-435D-BD97-8807A437AFF7}" type="presParOf" srcId="{B8820508-6733-4822-8B65-B8A057DBA9CC}" destId="{50D472FA-0371-475F-A929-2588905FD814}" srcOrd="2" destOrd="0" presId="urn:microsoft.com/office/officeart/2005/8/layout/hList7#1"/>
    <dgm:cxn modelId="{57FACC67-E091-48DA-B470-BA7E581A1BBF}" type="presParOf" srcId="{B8820508-6733-4822-8B65-B8A057DBA9CC}" destId="{A90D244D-EB53-4530-ACB1-FE1DACA8F8B2}"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30BEE8-FD57-4EB9-A269-2E943504AE55}"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en-US"/>
        </a:p>
      </dgm:t>
    </dgm:pt>
    <dgm:pt modelId="{013783B6-1609-4616-A5FA-3CEC96CDD60E}">
      <dgm:prSet phldrT="[Text]" custT="1"/>
      <dgm:spPr>
        <a:ln>
          <a:solidFill>
            <a:srgbClr val="336600"/>
          </a:solidFill>
        </a:ln>
      </dgm:spPr>
      <dgm:t>
        <a:bodyPr/>
        <a:lstStyle/>
        <a:p>
          <a:r>
            <a:rPr lang="en-US" sz="3200" dirty="0" smtClean="0"/>
            <a:t>Objetivo General </a:t>
          </a:r>
          <a:endParaRPr lang="en-US" sz="3200" dirty="0"/>
        </a:p>
      </dgm:t>
    </dgm:pt>
    <dgm:pt modelId="{FBDC20C4-B26B-4555-866A-7C7EC0D61484}" type="parTrans" cxnId="{07D01560-6712-49C5-80EC-B62133BC526A}">
      <dgm:prSet/>
      <dgm:spPr/>
      <dgm:t>
        <a:bodyPr/>
        <a:lstStyle/>
        <a:p>
          <a:endParaRPr lang="en-US"/>
        </a:p>
      </dgm:t>
    </dgm:pt>
    <dgm:pt modelId="{77B9E5C6-9DCC-474F-8BE4-420BA319F96D}" type="sibTrans" cxnId="{07D01560-6712-49C5-80EC-B62133BC526A}">
      <dgm:prSet/>
      <dgm:spPr/>
      <dgm:t>
        <a:bodyPr/>
        <a:lstStyle/>
        <a:p>
          <a:endParaRPr lang="en-US"/>
        </a:p>
      </dgm:t>
    </dgm:pt>
    <dgm:pt modelId="{C729DAA9-476C-44A2-AE9B-FF7F67B674B3}">
      <dgm:prSet phldrT="[Text]" custT="1"/>
      <dgm:spPr>
        <a:ln>
          <a:solidFill>
            <a:srgbClr val="336600"/>
          </a:solidFill>
        </a:ln>
      </dgm:spPr>
      <dgm:t>
        <a:bodyPr/>
        <a:lstStyle/>
        <a:p>
          <a:pPr algn="just"/>
          <a:r>
            <a:rPr lang="es-EC" sz="1400" dirty="0" smtClean="0"/>
            <a:t>Elaborar una investigación de mercados dentro del Distrito Metropolitano de Quito en el presente año, para recopilar y analizar información de la empresa IBS y su entorno, a fin de que se puedan tomar decisiones dentro del campo del marketing estratégico y operativo, que permitan incrementar el volumen de ventas de la organización.</a:t>
          </a:r>
          <a:r>
            <a:rPr lang="es-ES" sz="1400" dirty="0" smtClean="0"/>
            <a:t>.</a:t>
          </a:r>
          <a:endParaRPr lang="en-US" sz="1400" dirty="0"/>
        </a:p>
      </dgm:t>
    </dgm:pt>
    <dgm:pt modelId="{5281805E-C52F-41CC-9B76-0D248FA3880A}" type="parTrans" cxnId="{9B135D77-2190-470A-AF55-802847C53D59}">
      <dgm:prSet/>
      <dgm:spPr/>
      <dgm:t>
        <a:bodyPr/>
        <a:lstStyle/>
        <a:p>
          <a:endParaRPr lang="en-US"/>
        </a:p>
      </dgm:t>
    </dgm:pt>
    <dgm:pt modelId="{A6B324A4-9584-44FD-9FD3-608F042351CA}" type="sibTrans" cxnId="{9B135D77-2190-470A-AF55-802847C53D59}">
      <dgm:prSet/>
      <dgm:spPr/>
      <dgm:t>
        <a:bodyPr/>
        <a:lstStyle/>
        <a:p>
          <a:endParaRPr lang="en-US"/>
        </a:p>
      </dgm:t>
    </dgm:pt>
    <dgm:pt modelId="{6184689B-0A24-4F00-8A29-0F60988A9850}">
      <dgm:prSet phldrT="[Text]" custT="1"/>
      <dgm:spPr>
        <a:ln>
          <a:solidFill>
            <a:srgbClr val="336600"/>
          </a:solidFill>
        </a:ln>
      </dgm:spPr>
      <dgm:t>
        <a:bodyPr/>
        <a:lstStyle/>
        <a:p>
          <a:r>
            <a:rPr lang="es-EC" sz="2800" noProof="0" dirty="0" smtClean="0"/>
            <a:t>Objetivos </a:t>
          </a:r>
          <a:r>
            <a:rPr lang="es-EC" sz="2300" noProof="0" dirty="0" smtClean="0"/>
            <a:t>Específicos</a:t>
          </a:r>
          <a:r>
            <a:rPr lang="es-EC" sz="2800" noProof="0" dirty="0" smtClean="0"/>
            <a:t> </a:t>
          </a:r>
          <a:endParaRPr lang="es-EC" sz="2800" noProof="0" dirty="0"/>
        </a:p>
      </dgm:t>
    </dgm:pt>
    <dgm:pt modelId="{7C48B56C-6592-40CC-9759-EE512B0F46D9}" type="parTrans" cxnId="{FEED4C8E-D965-414F-B0E1-1F65B7257615}">
      <dgm:prSet/>
      <dgm:spPr/>
      <dgm:t>
        <a:bodyPr/>
        <a:lstStyle/>
        <a:p>
          <a:endParaRPr lang="en-US"/>
        </a:p>
      </dgm:t>
    </dgm:pt>
    <dgm:pt modelId="{34A1A55D-7080-43AE-BA58-B8DBE0745BAF}" type="sibTrans" cxnId="{FEED4C8E-D965-414F-B0E1-1F65B7257615}">
      <dgm:prSet/>
      <dgm:spPr/>
      <dgm:t>
        <a:bodyPr/>
        <a:lstStyle/>
        <a:p>
          <a:endParaRPr lang="en-US"/>
        </a:p>
      </dgm:t>
    </dgm:pt>
    <dgm:pt modelId="{EC62D55C-FCBB-4EB7-9248-FAE4A8C996AE}">
      <dgm:prSet custT="1"/>
      <dgm:spPr>
        <a:ln>
          <a:solidFill>
            <a:srgbClr val="336600"/>
          </a:solidFill>
        </a:ln>
      </dgm:spPr>
      <dgm:t>
        <a:bodyPr/>
        <a:lstStyle/>
        <a:p>
          <a:pPr algn="just"/>
          <a:r>
            <a:rPr lang="es-EC" sz="1400" dirty="0" smtClean="0"/>
            <a:t>Establecer segmento de mercado.</a:t>
          </a:r>
        </a:p>
        <a:p>
          <a:pPr algn="just"/>
          <a:r>
            <a:rPr lang="es-EC" sz="1400" dirty="0" smtClean="0"/>
            <a:t>Determinar demanda.</a:t>
          </a:r>
        </a:p>
        <a:p>
          <a:pPr algn="just"/>
          <a:r>
            <a:rPr lang="es-EC" sz="1400" dirty="0" smtClean="0"/>
            <a:t>Identificar preferencias del mercado.</a:t>
          </a:r>
        </a:p>
        <a:p>
          <a:pPr algn="just"/>
          <a:r>
            <a:rPr lang="es-EC" sz="1400" dirty="0" smtClean="0"/>
            <a:t>Identificar canales de distribución.</a:t>
          </a:r>
        </a:p>
        <a:p>
          <a:pPr algn="just"/>
          <a:r>
            <a:rPr lang="es-EC" sz="1400" dirty="0" smtClean="0"/>
            <a:t>Identificar medios de comunicación.</a:t>
          </a:r>
        </a:p>
        <a:p>
          <a:pPr algn="just"/>
          <a:r>
            <a:rPr lang="es-EC" sz="1400" dirty="0" smtClean="0"/>
            <a:t>Identificar competencia.</a:t>
          </a:r>
        </a:p>
        <a:p>
          <a:pPr algn="just"/>
          <a:r>
            <a:rPr lang="es-EC" sz="1400" dirty="0" smtClean="0"/>
            <a:t>Determinar participación de IBS</a:t>
          </a:r>
        </a:p>
        <a:p>
          <a:pPr algn="just"/>
          <a:endParaRPr lang="en-US" sz="1400" dirty="0"/>
        </a:p>
      </dgm:t>
    </dgm:pt>
    <dgm:pt modelId="{A6E186CE-BA51-4CB1-8F7E-D44E34CA1B32}" type="parTrans" cxnId="{54584882-D67C-4F38-B85E-7BC9A6F69588}">
      <dgm:prSet/>
      <dgm:spPr/>
      <dgm:t>
        <a:bodyPr/>
        <a:lstStyle/>
        <a:p>
          <a:endParaRPr lang="en-US"/>
        </a:p>
      </dgm:t>
    </dgm:pt>
    <dgm:pt modelId="{2DD7240B-CBC8-4597-A7A8-CCF5EDF89680}" type="sibTrans" cxnId="{54584882-D67C-4F38-B85E-7BC9A6F69588}">
      <dgm:prSet/>
      <dgm:spPr/>
      <dgm:t>
        <a:bodyPr/>
        <a:lstStyle/>
        <a:p>
          <a:endParaRPr lang="en-US"/>
        </a:p>
      </dgm:t>
    </dgm:pt>
    <dgm:pt modelId="{0667AFC5-91CF-4E56-8266-ADA7463E83F0}" type="pres">
      <dgm:prSet presAssocID="{9430BEE8-FD57-4EB9-A269-2E943504AE55}" presName="matrix" presStyleCnt="0">
        <dgm:presLayoutVars>
          <dgm:chMax val="1"/>
          <dgm:dir/>
          <dgm:resizeHandles val="exact"/>
        </dgm:presLayoutVars>
      </dgm:prSet>
      <dgm:spPr/>
      <dgm:t>
        <a:bodyPr/>
        <a:lstStyle/>
        <a:p>
          <a:endParaRPr lang="es-EC"/>
        </a:p>
      </dgm:t>
    </dgm:pt>
    <dgm:pt modelId="{819193B3-0689-49FC-A00C-549C59E5C2DA}" type="pres">
      <dgm:prSet presAssocID="{9430BEE8-FD57-4EB9-A269-2E943504AE55}" presName="axisShape" presStyleLbl="bgShp" presStyleIdx="0" presStyleCnt="1" custLinFactNeighborX="-25860"/>
      <dgm:spPr>
        <a:solidFill>
          <a:srgbClr val="336600"/>
        </a:solidFill>
      </dgm:spPr>
      <dgm:t>
        <a:bodyPr/>
        <a:lstStyle/>
        <a:p>
          <a:endParaRPr lang="es-EC"/>
        </a:p>
      </dgm:t>
    </dgm:pt>
    <dgm:pt modelId="{FFE6E956-6A5B-4171-8FAB-EF24BBDAC98C}" type="pres">
      <dgm:prSet presAssocID="{9430BEE8-FD57-4EB9-A269-2E943504AE55}" presName="rect1" presStyleLbl="node1" presStyleIdx="0" presStyleCnt="4" custLinFactNeighborX="-77217" custLinFactNeighborY="-1520">
        <dgm:presLayoutVars>
          <dgm:chMax val="0"/>
          <dgm:chPref val="0"/>
          <dgm:bulletEnabled val="1"/>
        </dgm:presLayoutVars>
      </dgm:prSet>
      <dgm:spPr/>
      <dgm:t>
        <a:bodyPr/>
        <a:lstStyle/>
        <a:p>
          <a:endParaRPr lang="en-US"/>
        </a:p>
      </dgm:t>
    </dgm:pt>
    <dgm:pt modelId="{2510952F-347F-42FD-95EF-67C6D1F4A625}" type="pres">
      <dgm:prSet presAssocID="{9430BEE8-FD57-4EB9-A269-2E943504AE55}" presName="rect2" presStyleLbl="node1" presStyleIdx="1" presStyleCnt="4" custScaleX="237316" custLinFactNeighborX="29033" custLinFactNeighborY="2163">
        <dgm:presLayoutVars>
          <dgm:chMax val="0"/>
          <dgm:chPref val="0"/>
          <dgm:bulletEnabled val="1"/>
        </dgm:presLayoutVars>
      </dgm:prSet>
      <dgm:spPr/>
      <dgm:t>
        <a:bodyPr/>
        <a:lstStyle/>
        <a:p>
          <a:endParaRPr lang="en-US"/>
        </a:p>
      </dgm:t>
    </dgm:pt>
    <dgm:pt modelId="{55DD5E65-C4B0-467E-9070-60F627225FDF}" type="pres">
      <dgm:prSet presAssocID="{9430BEE8-FD57-4EB9-A269-2E943504AE55}" presName="rect3" presStyleLbl="node1" presStyleIdx="2" presStyleCnt="4" custLinFactNeighborX="-74106" custLinFactNeighborY="2503">
        <dgm:presLayoutVars>
          <dgm:chMax val="0"/>
          <dgm:chPref val="0"/>
          <dgm:bulletEnabled val="1"/>
        </dgm:presLayoutVars>
      </dgm:prSet>
      <dgm:spPr/>
      <dgm:t>
        <a:bodyPr/>
        <a:lstStyle/>
        <a:p>
          <a:endParaRPr lang="es-EC"/>
        </a:p>
      </dgm:t>
    </dgm:pt>
    <dgm:pt modelId="{BC39ADA5-E0B6-4481-B80B-5E0E13CCCC60}" type="pres">
      <dgm:prSet presAssocID="{9430BEE8-FD57-4EB9-A269-2E943504AE55}" presName="rect4" presStyleLbl="node1" presStyleIdx="3" presStyleCnt="4" custScaleX="245536" custScaleY="130607" custLinFactNeighborX="27833" custLinFactNeighborY="2503">
        <dgm:presLayoutVars>
          <dgm:chMax val="0"/>
          <dgm:chPref val="0"/>
          <dgm:bulletEnabled val="1"/>
        </dgm:presLayoutVars>
      </dgm:prSet>
      <dgm:spPr/>
      <dgm:t>
        <a:bodyPr/>
        <a:lstStyle/>
        <a:p>
          <a:endParaRPr lang="en-US"/>
        </a:p>
      </dgm:t>
    </dgm:pt>
  </dgm:ptLst>
  <dgm:cxnLst>
    <dgm:cxn modelId="{FFE919C5-EE28-435F-9A7B-B7C602395D20}" type="presOf" srcId="{EC62D55C-FCBB-4EB7-9248-FAE4A8C996AE}" destId="{BC39ADA5-E0B6-4481-B80B-5E0E13CCCC60}" srcOrd="0" destOrd="0" presId="urn:microsoft.com/office/officeart/2005/8/layout/matrix2"/>
    <dgm:cxn modelId="{4B25B15B-B213-4DBA-98E0-E7AFDF33810B}" type="presOf" srcId="{C729DAA9-476C-44A2-AE9B-FF7F67B674B3}" destId="{2510952F-347F-42FD-95EF-67C6D1F4A625}" srcOrd="0" destOrd="0" presId="urn:microsoft.com/office/officeart/2005/8/layout/matrix2"/>
    <dgm:cxn modelId="{FEED4C8E-D965-414F-B0E1-1F65B7257615}" srcId="{9430BEE8-FD57-4EB9-A269-2E943504AE55}" destId="{6184689B-0A24-4F00-8A29-0F60988A9850}" srcOrd="2" destOrd="0" parTransId="{7C48B56C-6592-40CC-9759-EE512B0F46D9}" sibTransId="{34A1A55D-7080-43AE-BA58-B8DBE0745BAF}"/>
    <dgm:cxn modelId="{1E588D20-F0E7-48C0-BB5A-407F5F5A5FB5}" type="presOf" srcId="{013783B6-1609-4616-A5FA-3CEC96CDD60E}" destId="{FFE6E956-6A5B-4171-8FAB-EF24BBDAC98C}" srcOrd="0" destOrd="0" presId="urn:microsoft.com/office/officeart/2005/8/layout/matrix2"/>
    <dgm:cxn modelId="{9B135D77-2190-470A-AF55-802847C53D59}" srcId="{9430BEE8-FD57-4EB9-A269-2E943504AE55}" destId="{C729DAA9-476C-44A2-AE9B-FF7F67B674B3}" srcOrd="1" destOrd="0" parTransId="{5281805E-C52F-41CC-9B76-0D248FA3880A}" sibTransId="{A6B324A4-9584-44FD-9FD3-608F042351CA}"/>
    <dgm:cxn modelId="{121BEAB6-FFFD-4B3A-A831-6A792F4E681F}" type="presOf" srcId="{6184689B-0A24-4F00-8A29-0F60988A9850}" destId="{55DD5E65-C4B0-467E-9070-60F627225FDF}" srcOrd="0" destOrd="0" presId="urn:microsoft.com/office/officeart/2005/8/layout/matrix2"/>
    <dgm:cxn modelId="{D59A95A9-A325-4AF2-BF5C-2F069224948F}" type="presOf" srcId="{9430BEE8-FD57-4EB9-A269-2E943504AE55}" destId="{0667AFC5-91CF-4E56-8266-ADA7463E83F0}" srcOrd="0" destOrd="0" presId="urn:microsoft.com/office/officeart/2005/8/layout/matrix2"/>
    <dgm:cxn modelId="{07D01560-6712-49C5-80EC-B62133BC526A}" srcId="{9430BEE8-FD57-4EB9-A269-2E943504AE55}" destId="{013783B6-1609-4616-A5FA-3CEC96CDD60E}" srcOrd="0" destOrd="0" parTransId="{FBDC20C4-B26B-4555-866A-7C7EC0D61484}" sibTransId="{77B9E5C6-9DCC-474F-8BE4-420BA319F96D}"/>
    <dgm:cxn modelId="{54584882-D67C-4F38-B85E-7BC9A6F69588}" srcId="{9430BEE8-FD57-4EB9-A269-2E943504AE55}" destId="{EC62D55C-FCBB-4EB7-9248-FAE4A8C996AE}" srcOrd="3" destOrd="0" parTransId="{A6E186CE-BA51-4CB1-8F7E-D44E34CA1B32}" sibTransId="{2DD7240B-CBC8-4597-A7A8-CCF5EDF89680}"/>
    <dgm:cxn modelId="{C0E156F5-635B-452E-8EA8-365F9FC25134}" type="presParOf" srcId="{0667AFC5-91CF-4E56-8266-ADA7463E83F0}" destId="{819193B3-0689-49FC-A00C-549C59E5C2DA}" srcOrd="0" destOrd="0" presId="urn:microsoft.com/office/officeart/2005/8/layout/matrix2"/>
    <dgm:cxn modelId="{E32009BB-B4C6-4336-9BED-7A14735E9FDA}" type="presParOf" srcId="{0667AFC5-91CF-4E56-8266-ADA7463E83F0}" destId="{FFE6E956-6A5B-4171-8FAB-EF24BBDAC98C}" srcOrd="1" destOrd="0" presId="urn:microsoft.com/office/officeart/2005/8/layout/matrix2"/>
    <dgm:cxn modelId="{2394582A-6909-4D48-ABDD-EF05CAA190F5}" type="presParOf" srcId="{0667AFC5-91CF-4E56-8266-ADA7463E83F0}" destId="{2510952F-347F-42FD-95EF-67C6D1F4A625}" srcOrd="2" destOrd="0" presId="urn:microsoft.com/office/officeart/2005/8/layout/matrix2"/>
    <dgm:cxn modelId="{2417ABEC-0845-42A8-AF99-58DAE07F8E0E}" type="presParOf" srcId="{0667AFC5-91CF-4E56-8266-ADA7463E83F0}" destId="{55DD5E65-C4B0-467E-9070-60F627225FDF}" srcOrd="3" destOrd="0" presId="urn:microsoft.com/office/officeart/2005/8/layout/matrix2"/>
    <dgm:cxn modelId="{B4559507-44D4-4CCF-86FB-BEAE12C10E2C}" type="presParOf" srcId="{0667AFC5-91CF-4E56-8266-ADA7463E83F0}" destId="{BC39ADA5-E0B6-4481-B80B-5E0E13CCCC6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7F5017-E7E6-410A-A8D5-6531DC890C82}" type="doc">
      <dgm:prSet loTypeId="urn:microsoft.com/office/officeart/2005/8/layout/bList2#1" loCatId="list" qsTypeId="urn:microsoft.com/office/officeart/2005/8/quickstyle/3d1" qsCatId="3D" csTypeId="urn:microsoft.com/office/officeart/2005/8/colors/colorful2" csCatId="colorful" phldr="1"/>
      <dgm:spPr/>
    </dgm:pt>
    <dgm:pt modelId="{EDAEA8C2-3632-4DEC-BA9F-5C03052FBBC4}">
      <dgm:prSet phldrT="[Texto]"/>
      <dgm:spPr/>
      <dgm:t>
        <a:bodyPr/>
        <a:lstStyle/>
        <a:p>
          <a:r>
            <a:rPr lang="es-ES" dirty="0" smtClean="0"/>
            <a:t>Universo</a:t>
          </a:r>
          <a:endParaRPr lang="es-EC" dirty="0"/>
        </a:p>
      </dgm:t>
    </dgm:pt>
    <dgm:pt modelId="{B8DF31B5-9455-4491-9B32-BD390237D585}" type="parTrans" cxnId="{49F1C2A6-63CA-46F2-9751-23672D697F49}">
      <dgm:prSet/>
      <dgm:spPr/>
      <dgm:t>
        <a:bodyPr/>
        <a:lstStyle/>
        <a:p>
          <a:endParaRPr lang="es-EC"/>
        </a:p>
      </dgm:t>
    </dgm:pt>
    <dgm:pt modelId="{31522FE1-93D4-4564-8EFC-6546DF847833}" type="sibTrans" cxnId="{49F1C2A6-63CA-46F2-9751-23672D697F49}">
      <dgm:prSet/>
      <dgm:spPr/>
      <dgm:t>
        <a:bodyPr/>
        <a:lstStyle/>
        <a:p>
          <a:endParaRPr lang="es-EC"/>
        </a:p>
      </dgm:t>
    </dgm:pt>
    <dgm:pt modelId="{D3A64E50-9FD2-41C7-ABEE-5A84C0B10C18}">
      <dgm:prSet/>
      <dgm:spPr/>
      <dgm:t>
        <a:bodyPr/>
        <a:lstStyle/>
        <a:p>
          <a:pPr algn="just"/>
          <a:r>
            <a:rPr lang="es-ES" dirty="0" smtClean="0"/>
            <a:t>43020 empresas jurídicas, datos obtenidos del INEC</a:t>
          </a:r>
          <a:endParaRPr lang="es-EC" dirty="0"/>
        </a:p>
      </dgm:t>
    </dgm:pt>
    <dgm:pt modelId="{AE749BD4-719A-41DA-8804-1E00203F989E}" type="parTrans" cxnId="{9F7B1136-CC68-49D5-981C-8A70A979AB00}">
      <dgm:prSet/>
      <dgm:spPr/>
      <dgm:t>
        <a:bodyPr/>
        <a:lstStyle/>
        <a:p>
          <a:endParaRPr lang="es-EC"/>
        </a:p>
      </dgm:t>
    </dgm:pt>
    <dgm:pt modelId="{C7493044-DF8A-41C3-808A-EA2BBDCF9136}" type="sibTrans" cxnId="{9F7B1136-CC68-49D5-981C-8A70A979AB00}">
      <dgm:prSet/>
      <dgm:spPr/>
      <dgm:t>
        <a:bodyPr/>
        <a:lstStyle/>
        <a:p>
          <a:endParaRPr lang="es-EC"/>
        </a:p>
      </dgm:t>
    </dgm:pt>
    <dgm:pt modelId="{C6109460-6086-4AA5-9051-4D2EA5AD6464}">
      <dgm:prSet phldrT="[Texto]"/>
      <dgm:spPr>
        <a:solidFill>
          <a:srgbClr val="00B050"/>
        </a:solidFill>
      </dgm:spPr>
      <dgm:t>
        <a:bodyPr/>
        <a:lstStyle/>
        <a:p>
          <a:r>
            <a:rPr lang="es-ES" dirty="0" smtClean="0"/>
            <a:t>Tamaño de la muestra</a:t>
          </a:r>
          <a:endParaRPr lang="es-EC" dirty="0"/>
        </a:p>
      </dgm:t>
    </dgm:pt>
    <dgm:pt modelId="{2ECA1E06-D5DA-42E5-B67C-72CDB4F5EA6E}" type="sibTrans" cxnId="{75E422C7-305D-48F7-A888-FB5F528EB574}">
      <dgm:prSet/>
      <dgm:spPr/>
      <dgm:t>
        <a:bodyPr/>
        <a:lstStyle/>
        <a:p>
          <a:endParaRPr lang="es-EC"/>
        </a:p>
      </dgm:t>
    </dgm:pt>
    <dgm:pt modelId="{872A1636-846A-4E1C-A91F-41066F752145}" type="parTrans" cxnId="{75E422C7-305D-48F7-A888-FB5F528EB574}">
      <dgm:prSet/>
      <dgm:spPr/>
      <dgm:t>
        <a:bodyPr/>
        <a:lstStyle/>
        <a:p>
          <a:endParaRPr lang="es-EC"/>
        </a:p>
      </dgm:t>
    </dgm:pt>
    <dgm:pt modelId="{11407090-D11E-4FAC-B845-4FF9125F0991}">
      <dgm:prSet/>
      <dgm:spPr/>
      <dgm:t>
        <a:bodyPr/>
        <a:lstStyle/>
        <a:p>
          <a:r>
            <a:rPr lang="en-US" dirty="0" smtClean="0"/>
            <a:t>Z        =   1.96</a:t>
          </a:r>
          <a:endParaRPr lang="en-US" dirty="0"/>
        </a:p>
      </dgm:t>
    </dgm:pt>
    <dgm:pt modelId="{66D40AC5-A5A2-4789-85BA-B917624C5C3E}" type="sibTrans" cxnId="{DA7DB883-019D-4F4A-972D-0D8AE1A4223B}">
      <dgm:prSet/>
      <dgm:spPr/>
      <dgm:t>
        <a:bodyPr/>
        <a:lstStyle/>
        <a:p>
          <a:endParaRPr lang="en-US"/>
        </a:p>
      </dgm:t>
    </dgm:pt>
    <dgm:pt modelId="{95C196F0-0D24-4B40-A510-B9F3E414A5CF}" type="parTrans" cxnId="{DA7DB883-019D-4F4A-972D-0D8AE1A4223B}">
      <dgm:prSet/>
      <dgm:spPr/>
      <dgm:t>
        <a:bodyPr/>
        <a:lstStyle/>
        <a:p>
          <a:endParaRPr lang="en-US"/>
        </a:p>
      </dgm:t>
    </dgm:pt>
    <dgm:pt modelId="{4DF77A28-D27D-4E8B-A067-330910C48223}">
      <dgm:prSet/>
      <dgm:spPr/>
      <dgm:t>
        <a:bodyPr/>
        <a:lstStyle/>
        <a:p>
          <a:r>
            <a:rPr lang="en-US" dirty="0" smtClean="0"/>
            <a:t>Error  =  5%</a:t>
          </a:r>
          <a:endParaRPr lang="en-US" dirty="0"/>
        </a:p>
      </dgm:t>
    </dgm:pt>
    <dgm:pt modelId="{66EF72B2-BEDC-446E-8477-AF01AC227A13}" type="parTrans" cxnId="{9669AB0B-C4DC-49E4-8B56-B1D875223FF5}">
      <dgm:prSet/>
      <dgm:spPr/>
      <dgm:t>
        <a:bodyPr/>
        <a:lstStyle/>
        <a:p>
          <a:endParaRPr lang="es-EC"/>
        </a:p>
      </dgm:t>
    </dgm:pt>
    <dgm:pt modelId="{E3FA3255-727C-4066-84FD-F59FAD63B893}" type="sibTrans" cxnId="{9669AB0B-C4DC-49E4-8B56-B1D875223FF5}">
      <dgm:prSet/>
      <dgm:spPr/>
      <dgm:t>
        <a:bodyPr/>
        <a:lstStyle/>
        <a:p>
          <a:endParaRPr lang="es-EC"/>
        </a:p>
      </dgm:t>
    </dgm:pt>
    <dgm:pt modelId="{D5234C6A-B58A-4B4A-9A22-230E0875FB36}">
      <dgm:prSet/>
      <dgm:spPr/>
      <dgm:t>
        <a:bodyPr/>
        <a:lstStyle/>
        <a:p>
          <a:r>
            <a:rPr lang="en-US" dirty="0" smtClean="0"/>
            <a:t>P         =  0.5%</a:t>
          </a:r>
          <a:endParaRPr lang="en-US" dirty="0"/>
        </a:p>
      </dgm:t>
    </dgm:pt>
    <dgm:pt modelId="{0E97A20E-7293-46EE-B7FA-6E96B1C19CA8}" type="parTrans" cxnId="{DCDB9B0C-C7A4-48BD-B6A8-BD4057EF0F5C}">
      <dgm:prSet/>
      <dgm:spPr/>
      <dgm:t>
        <a:bodyPr/>
        <a:lstStyle/>
        <a:p>
          <a:endParaRPr lang="es-EC"/>
        </a:p>
      </dgm:t>
    </dgm:pt>
    <dgm:pt modelId="{BCEF6143-5848-4261-907F-4D5E31AFB0BE}" type="sibTrans" cxnId="{DCDB9B0C-C7A4-48BD-B6A8-BD4057EF0F5C}">
      <dgm:prSet/>
      <dgm:spPr/>
      <dgm:t>
        <a:bodyPr/>
        <a:lstStyle/>
        <a:p>
          <a:endParaRPr lang="es-EC"/>
        </a:p>
      </dgm:t>
    </dgm:pt>
    <dgm:pt modelId="{46D01490-6506-4A94-B332-729C685C8350}">
      <dgm:prSet/>
      <dgm:spPr/>
      <dgm:t>
        <a:bodyPr/>
        <a:lstStyle/>
        <a:p>
          <a:r>
            <a:rPr lang="en-US" dirty="0" smtClean="0"/>
            <a:t>Q        =  0.5%</a:t>
          </a:r>
          <a:endParaRPr lang="en-US" dirty="0"/>
        </a:p>
      </dgm:t>
    </dgm:pt>
    <dgm:pt modelId="{5F6CF20C-DC91-4522-9DBA-EFC8642D1299}" type="parTrans" cxnId="{A4DB45C2-6D10-4FDE-97BE-155468C98FB2}">
      <dgm:prSet/>
      <dgm:spPr/>
      <dgm:t>
        <a:bodyPr/>
        <a:lstStyle/>
        <a:p>
          <a:endParaRPr lang="es-EC"/>
        </a:p>
      </dgm:t>
    </dgm:pt>
    <dgm:pt modelId="{858BA614-13DE-4E1A-8DA2-1CC805BB35A2}" type="sibTrans" cxnId="{A4DB45C2-6D10-4FDE-97BE-155468C98FB2}">
      <dgm:prSet/>
      <dgm:spPr/>
      <dgm:t>
        <a:bodyPr/>
        <a:lstStyle/>
        <a:p>
          <a:endParaRPr lang="es-EC"/>
        </a:p>
      </dgm:t>
    </dgm:pt>
    <dgm:pt modelId="{9B0F5149-CE19-47C0-A4DE-355017116F00}">
      <dgm:prSet/>
      <dgm:spPr/>
      <dgm:t>
        <a:bodyPr/>
        <a:lstStyle/>
        <a:p>
          <a:r>
            <a:rPr lang="en-US" dirty="0" smtClean="0"/>
            <a:t>N        = 244 </a:t>
          </a:r>
          <a:r>
            <a:rPr lang="es-EC" noProof="0" dirty="0" smtClean="0"/>
            <a:t>empresas</a:t>
          </a:r>
          <a:endParaRPr lang="es-EC" noProof="0" dirty="0"/>
        </a:p>
      </dgm:t>
    </dgm:pt>
    <dgm:pt modelId="{C819E4FE-922C-4D34-A548-C24BD5811AA3}" type="parTrans" cxnId="{ADC55088-0CDC-4A33-ACE5-532AE77125D8}">
      <dgm:prSet/>
      <dgm:spPr/>
      <dgm:t>
        <a:bodyPr/>
        <a:lstStyle/>
        <a:p>
          <a:endParaRPr lang="es-EC"/>
        </a:p>
      </dgm:t>
    </dgm:pt>
    <dgm:pt modelId="{8B32E5E5-89C6-4B4B-91B9-3347438C4B0C}" type="sibTrans" cxnId="{ADC55088-0CDC-4A33-ACE5-532AE77125D8}">
      <dgm:prSet/>
      <dgm:spPr/>
      <dgm:t>
        <a:bodyPr/>
        <a:lstStyle/>
        <a:p>
          <a:endParaRPr lang="es-EC"/>
        </a:p>
      </dgm:t>
    </dgm:pt>
    <dgm:pt modelId="{3602995C-960B-456E-8950-52F7F999CC99}">
      <dgm:prSet/>
      <dgm:spPr/>
      <dgm:t>
        <a:bodyPr/>
        <a:lstStyle/>
        <a:p>
          <a:pPr algn="just"/>
          <a:endParaRPr lang="es-EC" dirty="0"/>
        </a:p>
      </dgm:t>
    </dgm:pt>
    <dgm:pt modelId="{7EE8C9AF-5AEF-46BC-8707-FC6468180E40}" type="parTrans" cxnId="{CEF48FC5-F2CB-47D4-87E8-0C99724552F3}">
      <dgm:prSet/>
      <dgm:spPr/>
    </dgm:pt>
    <dgm:pt modelId="{E96938E4-2419-4008-8A27-71010162AF5E}" type="sibTrans" cxnId="{CEF48FC5-F2CB-47D4-87E8-0C99724552F3}">
      <dgm:prSet/>
      <dgm:spPr/>
    </dgm:pt>
    <dgm:pt modelId="{B3F84E24-AF0A-45CB-A9A7-012A6CE9C847}" type="pres">
      <dgm:prSet presAssocID="{AF7F5017-E7E6-410A-A8D5-6531DC890C82}" presName="diagram" presStyleCnt="0">
        <dgm:presLayoutVars>
          <dgm:dir/>
          <dgm:animLvl val="lvl"/>
          <dgm:resizeHandles val="exact"/>
        </dgm:presLayoutVars>
      </dgm:prSet>
      <dgm:spPr/>
    </dgm:pt>
    <dgm:pt modelId="{9236B46B-499D-476F-B69A-0CC1F7BB535B}" type="pres">
      <dgm:prSet presAssocID="{EDAEA8C2-3632-4DEC-BA9F-5C03052FBBC4}" presName="compNode" presStyleCnt="0"/>
      <dgm:spPr/>
    </dgm:pt>
    <dgm:pt modelId="{0EB792C7-EC43-49CF-8BAE-21CE1AA0B80E}" type="pres">
      <dgm:prSet presAssocID="{EDAEA8C2-3632-4DEC-BA9F-5C03052FBBC4}" presName="childRect" presStyleLbl="bgAcc1" presStyleIdx="0" presStyleCnt="2">
        <dgm:presLayoutVars>
          <dgm:bulletEnabled val="1"/>
        </dgm:presLayoutVars>
      </dgm:prSet>
      <dgm:spPr/>
      <dgm:t>
        <a:bodyPr/>
        <a:lstStyle/>
        <a:p>
          <a:endParaRPr lang="es-EC"/>
        </a:p>
      </dgm:t>
    </dgm:pt>
    <dgm:pt modelId="{BC368BF9-C723-4135-9F44-6F2A301B8A56}" type="pres">
      <dgm:prSet presAssocID="{EDAEA8C2-3632-4DEC-BA9F-5C03052FBBC4}" presName="parentText" presStyleLbl="node1" presStyleIdx="0" presStyleCnt="0">
        <dgm:presLayoutVars>
          <dgm:chMax val="0"/>
          <dgm:bulletEnabled val="1"/>
        </dgm:presLayoutVars>
      </dgm:prSet>
      <dgm:spPr/>
      <dgm:t>
        <a:bodyPr/>
        <a:lstStyle/>
        <a:p>
          <a:endParaRPr lang="es-EC"/>
        </a:p>
      </dgm:t>
    </dgm:pt>
    <dgm:pt modelId="{EF9DA45A-D4C7-4193-8A82-7573783FAABB}" type="pres">
      <dgm:prSet presAssocID="{EDAEA8C2-3632-4DEC-BA9F-5C03052FBBC4}" presName="parentRect" presStyleLbl="alignNode1" presStyleIdx="0" presStyleCnt="2"/>
      <dgm:spPr/>
      <dgm:t>
        <a:bodyPr/>
        <a:lstStyle/>
        <a:p>
          <a:endParaRPr lang="es-EC"/>
        </a:p>
      </dgm:t>
    </dgm:pt>
    <dgm:pt modelId="{0E86D345-FE7E-4BC6-BFDD-B7DEEDBB652F}" type="pres">
      <dgm:prSet presAssocID="{EDAEA8C2-3632-4DEC-BA9F-5C03052FBBC4}" presName="adorn" presStyleLbl="fgAccFollowNode1" presStyleIdx="0" presStyleCnt="2"/>
      <dgm:spPr>
        <a:blipFill rotWithShape="1">
          <a:blip xmlns:r="http://schemas.openxmlformats.org/officeDocument/2006/relationships" r:embed="rId1"/>
          <a:stretch>
            <a:fillRect/>
          </a:stretch>
        </a:blipFill>
      </dgm:spPr>
    </dgm:pt>
    <dgm:pt modelId="{13E918D4-AC31-4D2F-88C2-B02C78DD152C}" type="pres">
      <dgm:prSet presAssocID="{31522FE1-93D4-4564-8EFC-6546DF847833}" presName="sibTrans" presStyleLbl="sibTrans2D1" presStyleIdx="0" presStyleCnt="0"/>
      <dgm:spPr/>
      <dgm:t>
        <a:bodyPr/>
        <a:lstStyle/>
        <a:p>
          <a:endParaRPr lang="es-EC"/>
        </a:p>
      </dgm:t>
    </dgm:pt>
    <dgm:pt modelId="{2F84B0F3-9863-478D-B358-247E92D3F629}" type="pres">
      <dgm:prSet presAssocID="{C6109460-6086-4AA5-9051-4D2EA5AD6464}" presName="compNode" presStyleCnt="0"/>
      <dgm:spPr/>
    </dgm:pt>
    <dgm:pt modelId="{FECE56B9-2989-4B0E-A213-9B3896213D52}" type="pres">
      <dgm:prSet presAssocID="{C6109460-6086-4AA5-9051-4D2EA5AD6464}" presName="childRect" presStyleLbl="bgAcc1" presStyleIdx="1" presStyleCnt="2">
        <dgm:presLayoutVars>
          <dgm:bulletEnabled val="1"/>
        </dgm:presLayoutVars>
      </dgm:prSet>
      <dgm:spPr/>
      <dgm:t>
        <a:bodyPr/>
        <a:lstStyle/>
        <a:p>
          <a:endParaRPr lang="es-EC"/>
        </a:p>
      </dgm:t>
    </dgm:pt>
    <dgm:pt modelId="{2E97D53E-CB83-42C3-8CBD-AC74E4B4F53D}" type="pres">
      <dgm:prSet presAssocID="{C6109460-6086-4AA5-9051-4D2EA5AD6464}" presName="parentText" presStyleLbl="node1" presStyleIdx="0" presStyleCnt="0">
        <dgm:presLayoutVars>
          <dgm:chMax val="0"/>
          <dgm:bulletEnabled val="1"/>
        </dgm:presLayoutVars>
      </dgm:prSet>
      <dgm:spPr/>
      <dgm:t>
        <a:bodyPr/>
        <a:lstStyle/>
        <a:p>
          <a:endParaRPr lang="es-EC"/>
        </a:p>
      </dgm:t>
    </dgm:pt>
    <dgm:pt modelId="{6B1A547E-45DF-452C-AAFD-0841C8F95259}" type="pres">
      <dgm:prSet presAssocID="{C6109460-6086-4AA5-9051-4D2EA5AD6464}" presName="parentRect" presStyleLbl="alignNode1" presStyleIdx="1" presStyleCnt="2"/>
      <dgm:spPr/>
      <dgm:t>
        <a:bodyPr/>
        <a:lstStyle/>
        <a:p>
          <a:endParaRPr lang="es-EC"/>
        </a:p>
      </dgm:t>
    </dgm:pt>
    <dgm:pt modelId="{F2BA6F03-4C31-4894-B23D-94534B217A05}" type="pres">
      <dgm:prSet presAssocID="{C6109460-6086-4AA5-9051-4D2EA5AD6464}" presName="adorn" presStyleLbl="fgAccFollowNode1" presStyleIdx="1" presStyleCnt="2"/>
      <dgm:spPr>
        <a:blipFill rotWithShape="1">
          <a:blip xmlns:r="http://schemas.openxmlformats.org/officeDocument/2006/relationships" r:embed="rId2"/>
          <a:stretch>
            <a:fillRect/>
          </a:stretch>
        </a:blipFill>
      </dgm:spPr>
    </dgm:pt>
  </dgm:ptLst>
  <dgm:cxnLst>
    <dgm:cxn modelId="{0CD5F451-1759-4356-8AD2-C11E74CC0B29}" type="presOf" srcId="{AF7F5017-E7E6-410A-A8D5-6531DC890C82}" destId="{B3F84E24-AF0A-45CB-A9A7-012A6CE9C847}" srcOrd="0" destOrd="0" presId="urn:microsoft.com/office/officeart/2005/8/layout/bList2#1"/>
    <dgm:cxn modelId="{4184C127-C361-42C0-B56C-9E5A9954B075}" type="presOf" srcId="{9B0F5149-CE19-47C0-A4DE-355017116F00}" destId="{FECE56B9-2989-4B0E-A213-9B3896213D52}" srcOrd="0" destOrd="4" presId="urn:microsoft.com/office/officeart/2005/8/layout/bList2#1"/>
    <dgm:cxn modelId="{A4DB45C2-6D10-4FDE-97BE-155468C98FB2}" srcId="{C6109460-6086-4AA5-9051-4D2EA5AD6464}" destId="{46D01490-6506-4A94-B332-729C685C8350}" srcOrd="3" destOrd="0" parTransId="{5F6CF20C-DC91-4522-9DBA-EFC8642D1299}" sibTransId="{858BA614-13DE-4E1A-8DA2-1CC805BB35A2}"/>
    <dgm:cxn modelId="{9669AB0B-C4DC-49E4-8B56-B1D875223FF5}" srcId="{C6109460-6086-4AA5-9051-4D2EA5AD6464}" destId="{4DF77A28-D27D-4E8B-A067-330910C48223}" srcOrd="1" destOrd="0" parTransId="{66EF72B2-BEDC-446E-8477-AF01AC227A13}" sibTransId="{E3FA3255-727C-4066-84FD-F59FAD63B893}"/>
    <dgm:cxn modelId="{CBBA58A2-0B80-4F4B-AC33-05FE2536554E}" type="presOf" srcId="{3602995C-960B-456E-8950-52F7F999CC99}" destId="{0EB792C7-EC43-49CF-8BAE-21CE1AA0B80E}" srcOrd="0" destOrd="1" presId="urn:microsoft.com/office/officeart/2005/8/layout/bList2#1"/>
    <dgm:cxn modelId="{B2DED396-76C1-4A54-BC92-992324E1FD8C}" type="presOf" srcId="{4DF77A28-D27D-4E8B-A067-330910C48223}" destId="{FECE56B9-2989-4B0E-A213-9B3896213D52}" srcOrd="0" destOrd="1" presId="urn:microsoft.com/office/officeart/2005/8/layout/bList2#1"/>
    <dgm:cxn modelId="{AE637A85-A0B8-4FD3-BD25-DAF67138DACB}" type="presOf" srcId="{D3A64E50-9FD2-41C7-ABEE-5A84C0B10C18}" destId="{0EB792C7-EC43-49CF-8BAE-21CE1AA0B80E}" srcOrd="0" destOrd="0" presId="urn:microsoft.com/office/officeart/2005/8/layout/bList2#1"/>
    <dgm:cxn modelId="{CEF48FC5-F2CB-47D4-87E8-0C99724552F3}" srcId="{EDAEA8C2-3632-4DEC-BA9F-5C03052FBBC4}" destId="{3602995C-960B-456E-8950-52F7F999CC99}" srcOrd="1" destOrd="0" parTransId="{7EE8C9AF-5AEF-46BC-8707-FC6468180E40}" sibTransId="{E96938E4-2419-4008-8A27-71010162AF5E}"/>
    <dgm:cxn modelId="{9F7B1136-CC68-49D5-981C-8A70A979AB00}" srcId="{EDAEA8C2-3632-4DEC-BA9F-5C03052FBBC4}" destId="{D3A64E50-9FD2-41C7-ABEE-5A84C0B10C18}" srcOrd="0" destOrd="0" parTransId="{AE749BD4-719A-41DA-8804-1E00203F989E}" sibTransId="{C7493044-DF8A-41C3-808A-EA2BBDCF9136}"/>
    <dgm:cxn modelId="{EA880AF5-BF3B-473F-B6D2-7CB00722DDA2}" type="presOf" srcId="{C6109460-6086-4AA5-9051-4D2EA5AD6464}" destId="{6B1A547E-45DF-452C-AAFD-0841C8F95259}" srcOrd="1" destOrd="0" presId="urn:microsoft.com/office/officeart/2005/8/layout/bList2#1"/>
    <dgm:cxn modelId="{3BF8652A-56D0-474D-BDC7-AC5B59C1B644}" type="presOf" srcId="{C6109460-6086-4AA5-9051-4D2EA5AD6464}" destId="{2E97D53E-CB83-42C3-8CBD-AC74E4B4F53D}" srcOrd="0" destOrd="0" presId="urn:microsoft.com/office/officeart/2005/8/layout/bList2#1"/>
    <dgm:cxn modelId="{995F924E-2554-4A53-B35E-04BF2673A70C}" type="presOf" srcId="{11407090-D11E-4FAC-B845-4FF9125F0991}" destId="{FECE56B9-2989-4B0E-A213-9B3896213D52}" srcOrd="0" destOrd="0" presId="urn:microsoft.com/office/officeart/2005/8/layout/bList2#1"/>
    <dgm:cxn modelId="{75E422C7-305D-48F7-A888-FB5F528EB574}" srcId="{AF7F5017-E7E6-410A-A8D5-6531DC890C82}" destId="{C6109460-6086-4AA5-9051-4D2EA5AD6464}" srcOrd="1" destOrd="0" parTransId="{872A1636-846A-4E1C-A91F-41066F752145}" sibTransId="{2ECA1E06-D5DA-42E5-B67C-72CDB4F5EA6E}"/>
    <dgm:cxn modelId="{DCDB9B0C-C7A4-48BD-B6A8-BD4057EF0F5C}" srcId="{C6109460-6086-4AA5-9051-4D2EA5AD6464}" destId="{D5234C6A-B58A-4B4A-9A22-230E0875FB36}" srcOrd="2" destOrd="0" parTransId="{0E97A20E-7293-46EE-B7FA-6E96B1C19CA8}" sibTransId="{BCEF6143-5848-4261-907F-4D5E31AFB0BE}"/>
    <dgm:cxn modelId="{2E40F369-07FC-4CAD-A96D-D3141E79F954}" type="presOf" srcId="{EDAEA8C2-3632-4DEC-BA9F-5C03052FBBC4}" destId="{EF9DA45A-D4C7-4193-8A82-7573783FAABB}" srcOrd="1" destOrd="0" presId="urn:microsoft.com/office/officeart/2005/8/layout/bList2#1"/>
    <dgm:cxn modelId="{DA7DB883-019D-4F4A-972D-0D8AE1A4223B}" srcId="{C6109460-6086-4AA5-9051-4D2EA5AD6464}" destId="{11407090-D11E-4FAC-B845-4FF9125F0991}" srcOrd="0" destOrd="0" parTransId="{95C196F0-0D24-4B40-A510-B9F3E414A5CF}" sibTransId="{66D40AC5-A5A2-4789-85BA-B917624C5C3E}"/>
    <dgm:cxn modelId="{ADC55088-0CDC-4A33-ACE5-532AE77125D8}" srcId="{C6109460-6086-4AA5-9051-4D2EA5AD6464}" destId="{9B0F5149-CE19-47C0-A4DE-355017116F00}" srcOrd="4" destOrd="0" parTransId="{C819E4FE-922C-4D34-A548-C24BD5811AA3}" sibTransId="{8B32E5E5-89C6-4B4B-91B9-3347438C4B0C}"/>
    <dgm:cxn modelId="{490BFD28-431F-4CC1-BF3D-898BD14F5966}" type="presOf" srcId="{46D01490-6506-4A94-B332-729C685C8350}" destId="{FECE56B9-2989-4B0E-A213-9B3896213D52}" srcOrd="0" destOrd="3" presId="urn:microsoft.com/office/officeart/2005/8/layout/bList2#1"/>
    <dgm:cxn modelId="{8361BAF3-BA43-4BE5-9627-D73C36E83884}" type="presOf" srcId="{31522FE1-93D4-4564-8EFC-6546DF847833}" destId="{13E918D4-AC31-4D2F-88C2-B02C78DD152C}" srcOrd="0" destOrd="0" presId="urn:microsoft.com/office/officeart/2005/8/layout/bList2#1"/>
    <dgm:cxn modelId="{49F1C2A6-63CA-46F2-9751-23672D697F49}" srcId="{AF7F5017-E7E6-410A-A8D5-6531DC890C82}" destId="{EDAEA8C2-3632-4DEC-BA9F-5C03052FBBC4}" srcOrd="0" destOrd="0" parTransId="{B8DF31B5-9455-4491-9B32-BD390237D585}" sibTransId="{31522FE1-93D4-4564-8EFC-6546DF847833}"/>
    <dgm:cxn modelId="{98347420-7E8C-4A56-96A3-98C7EBCAE7B2}" type="presOf" srcId="{EDAEA8C2-3632-4DEC-BA9F-5C03052FBBC4}" destId="{BC368BF9-C723-4135-9F44-6F2A301B8A56}" srcOrd="0" destOrd="0" presId="urn:microsoft.com/office/officeart/2005/8/layout/bList2#1"/>
    <dgm:cxn modelId="{F2F79987-08B0-4D24-997E-54026151FEC7}" type="presOf" srcId="{D5234C6A-B58A-4B4A-9A22-230E0875FB36}" destId="{FECE56B9-2989-4B0E-A213-9B3896213D52}" srcOrd="0" destOrd="2" presId="urn:microsoft.com/office/officeart/2005/8/layout/bList2#1"/>
    <dgm:cxn modelId="{FCF2D18B-7440-441A-8968-2783316566E3}" type="presParOf" srcId="{B3F84E24-AF0A-45CB-A9A7-012A6CE9C847}" destId="{9236B46B-499D-476F-B69A-0CC1F7BB535B}" srcOrd="0" destOrd="0" presId="urn:microsoft.com/office/officeart/2005/8/layout/bList2#1"/>
    <dgm:cxn modelId="{32359DE4-1510-44E6-89AF-0AE894C1AD93}" type="presParOf" srcId="{9236B46B-499D-476F-B69A-0CC1F7BB535B}" destId="{0EB792C7-EC43-49CF-8BAE-21CE1AA0B80E}" srcOrd="0" destOrd="0" presId="urn:microsoft.com/office/officeart/2005/8/layout/bList2#1"/>
    <dgm:cxn modelId="{0D6E4E11-16E4-46D9-9162-C3557C5FC139}" type="presParOf" srcId="{9236B46B-499D-476F-B69A-0CC1F7BB535B}" destId="{BC368BF9-C723-4135-9F44-6F2A301B8A56}" srcOrd="1" destOrd="0" presId="urn:microsoft.com/office/officeart/2005/8/layout/bList2#1"/>
    <dgm:cxn modelId="{58A3C678-B181-43B1-9000-3E1615180C89}" type="presParOf" srcId="{9236B46B-499D-476F-B69A-0CC1F7BB535B}" destId="{EF9DA45A-D4C7-4193-8A82-7573783FAABB}" srcOrd="2" destOrd="0" presId="urn:microsoft.com/office/officeart/2005/8/layout/bList2#1"/>
    <dgm:cxn modelId="{BDCC1041-B71D-4495-9F6C-9CAD99E9E8D4}" type="presParOf" srcId="{9236B46B-499D-476F-B69A-0CC1F7BB535B}" destId="{0E86D345-FE7E-4BC6-BFDD-B7DEEDBB652F}" srcOrd="3" destOrd="0" presId="urn:microsoft.com/office/officeart/2005/8/layout/bList2#1"/>
    <dgm:cxn modelId="{2B24FFAF-F8DF-4C3E-8CEB-57E043EF75A8}" type="presParOf" srcId="{B3F84E24-AF0A-45CB-A9A7-012A6CE9C847}" destId="{13E918D4-AC31-4D2F-88C2-B02C78DD152C}" srcOrd="1" destOrd="0" presId="urn:microsoft.com/office/officeart/2005/8/layout/bList2#1"/>
    <dgm:cxn modelId="{546B5055-2CD6-4C96-875E-96EB234774FD}" type="presParOf" srcId="{B3F84E24-AF0A-45CB-A9A7-012A6CE9C847}" destId="{2F84B0F3-9863-478D-B358-247E92D3F629}" srcOrd="2" destOrd="0" presId="urn:microsoft.com/office/officeart/2005/8/layout/bList2#1"/>
    <dgm:cxn modelId="{10F9EF6E-DD3B-47D1-965C-7958B5719540}" type="presParOf" srcId="{2F84B0F3-9863-478D-B358-247E92D3F629}" destId="{FECE56B9-2989-4B0E-A213-9B3896213D52}" srcOrd="0" destOrd="0" presId="urn:microsoft.com/office/officeart/2005/8/layout/bList2#1"/>
    <dgm:cxn modelId="{08DD0F32-9715-4D90-A614-430DBB9A579D}" type="presParOf" srcId="{2F84B0F3-9863-478D-B358-247E92D3F629}" destId="{2E97D53E-CB83-42C3-8CBD-AC74E4B4F53D}" srcOrd="1" destOrd="0" presId="urn:microsoft.com/office/officeart/2005/8/layout/bList2#1"/>
    <dgm:cxn modelId="{BB1164B2-423F-48EF-ADF1-101DBFBC2270}" type="presParOf" srcId="{2F84B0F3-9863-478D-B358-247E92D3F629}" destId="{6B1A547E-45DF-452C-AAFD-0841C8F95259}" srcOrd="2" destOrd="0" presId="urn:microsoft.com/office/officeart/2005/8/layout/bList2#1"/>
    <dgm:cxn modelId="{F86EB444-20F5-4319-A50A-F99B452BB2B8}" type="presParOf" srcId="{2F84B0F3-9863-478D-B358-247E92D3F629}" destId="{F2BA6F03-4C31-4894-B23D-94534B217A05}"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F2F45A-7F7E-4A50-B4C9-86CA33E0E5C1}" type="doc">
      <dgm:prSet loTypeId="urn:microsoft.com/office/officeart/2005/8/layout/hProcess4" loCatId="process" qsTypeId="urn:microsoft.com/office/officeart/2005/8/quickstyle/3d3" qsCatId="3D" csTypeId="urn:microsoft.com/office/officeart/2005/8/colors/colorful1#1" csCatId="colorful" phldr="1"/>
      <dgm:spPr/>
      <dgm:t>
        <a:bodyPr/>
        <a:lstStyle/>
        <a:p>
          <a:endParaRPr lang="en-US"/>
        </a:p>
      </dgm:t>
    </dgm:pt>
    <dgm:pt modelId="{30DB6192-DCDD-41DA-9BB6-0FA79C01F9BF}">
      <dgm:prSet phldrT="[Text]"/>
      <dgm:spPr>
        <a:solidFill>
          <a:srgbClr val="9EB786"/>
        </a:solidFill>
      </dgm:spPr>
      <dgm:t>
        <a:bodyPr/>
        <a:lstStyle/>
        <a:p>
          <a:r>
            <a:rPr lang="es-ES" noProof="0" dirty="0" smtClean="0"/>
            <a:t>Publicidad</a:t>
          </a:r>
          <a:endParaRPr lang="es-ES" noProof="0" dirty="0"/>
        </a:p>
      </dgm:t>
    </dgm:pt>
    <dgm:pt modelId="{947F6699-B8D0-4702-A214-A0763BE1DD35}" type="parTrans" cxnId="{FECCFAD6-C88E-4CFE-BA77-5B6B0E9B2B90}">
      <dgm:prSet/>
      <dgm:spPr/>
      <dgm:t>
        <a:bodyPr/>
        <a:lstStyle/>
        <a:p>
          <a:endParaRPr lang="en-US"/>
        </a:p>
      </dgm:t>
    </dgm:pt>
    <dgm:pt modelId="{1D59865E-5E2F-4612-82D7-541B82E71421}" type="sibTrans" cxnId="{FECCFAD6-C88E-4CFE-BA77-5B6B0E9B2B90}">
      <dgm:prSet/>
      <dgm:spPr/>
      <dgm:t>
        <a:bodyPr/>
        <a:lstStyle/>
        <a:p>
          <a:endParaRPr lang="en-US"/>
        </a:p>
      </dgm:t>
    </dgm:pt>
    <dgm:pt modelId="{7385B6AB-71E1-4D72-AC52-8A4B04CD3A3E}">
      <dgm:prSet phldrT="[Text]" custT="1"/>
      <dgm:spPr/>
      <dgm:t>
        <a:bodyPr/>
        <a:lstStyle/>
        <a:p>
          <a:pPr algn="ctr"/>
          <a:r>
            <a:rPr lang="es-ES" sz="1800" noProof="0" dirty="0" smtClean="0">
              <a:latin typeface="Times New Roman" pitchFamily="18" charset="0"/>
              <a:cs typeface="Times New Roman" pitchFamily="18" charset="0"/>
            </a:rPr>
            <a:t>El 50% del mercado no recibe publicidad relacionado a soluciones informáticas</a:t>
          </a:r>
          <a:endParaRPr lang="es-ES" sz="1800" noProof="0" dirty="0">
            <a:latin typeface="Times New Roman" pitchFamily="18" charset="0"/>
            <a:cs typeface="Times New Roman" pitchFamily="18" charset="0"/>
          </a:endParaRPr>
        </a:p>
      </dgm:t>
    </dgm:pt>
    <dgm:pt modelId="{786EF586-9010-437D-AE26-B8DDD1AA6169}" type="parTrans" cxnId="{29DF901D-1EBB-41F0-82E9-A288F9C6A264}">
      <dgm:prSet/>
      <dgm:spPr/>
      <dgm:t>
        <a:bodyPr/>
        <a:lstStyle/>
        <a:p>
          <a:endParaRPr lang="en-US"/>
        </a:p>
      </dgm:t>
    </dgm:pt>
    <dgm:pt modelId="{0EC961A6-DF77-4F85-BF45-5A29D58930B8}" type="sibTrans" cxnId="{29DF901D-1EBB-41F0-82E9-A288F9C6A264}">
      <dgm:prSet/>
      <dgm:spPr/>
      <dgm:t>
        <a:bodyPr/>
        <a:lstStyle/>
        <a:p>
          <a:endParaRPr lang="en-US"/>
        </a:p>
      </dgm:t>
    </dgm:pt>
    <dgm:pt modelId="{D8F2C54F-8DC6-4DB3-B1CC-AF542B98164A}">
      <dgm:prSet phldrT="[Text]"/>
      <dgm:spPr>
        <a:solidFill>
          <a:srgbClr val="92D050"/>
        </a:solidFill>
      </dgm:spPr>
      <dgm:t>
        <a:bodyPr/>
        <a:lstStyle/>
        <a:p>
          <a:r>
            <a:rPr lang="es-ES" noProof="0" dirty="0" smtClean="0"/>
            <a:t>Importancia</a:t>
          </a:r>
          <a:endParaRPr lang="es-ES" noProof="0" dirty="0"/>
        </a:p>
      </dgm:t>
    </dgm:pt>
    <dgm:pt modelId="{CE5E3B83-5BB8-4592-8DAB-6D6C2293F592}" type="parTrans" cxnId="{A7072B5D-1C33-485C-90CA-70D19774DDF3}">
      <dgm:prSet/>
      <dgm:spPr/>
      <dgm:t>
        <a:bodyPr/>
        <a:lstStyle/>
        <a:p>
          <a:endParaRPr lang="en-US"/>
        </a:p>
      </dgm:t>
    </dgm:pt>
    <dgm:pt modelId="{9ED60F07-4B1B-4CDC-A3BA-950A5DE7E435}" type="sibTrans" cxnId="{A7072B5D-1C33-485C-90CA-70D19774DDF3}">
      <dgm:prSet/>
      <dgm:spPr/>
      <dgm:t>
        <a:bodyPr/>
        <a:lstStyle/>
        <a:p>
          <a:endParaRPr lang="en-US"/>
        </a:p>
      </dgm:t>
    </dgm:pt>
    <dgm:pt modelId="{3A0E5E5F-7586-40C0-B847-8AF8516EA9D1}">
      <dgm:prSet phldrT="[Text]" custT="1"/>
      <dgm:spPr/>
      <dgm:t>
        <a:bodyPr/>
        <a:lstStyle/>
        <a:p>
          <a:pPr algn="ctr"/>
          <a:r>
            <a:rPr lang="es-EC" sz="1600" noProof="0" dirty="0" smtClean="0">
              <a:latin typeface="Times New Roman" pitchFamily="18" charset="0"/>
              <a:cs typeface="Times New Roman" pitchFamily="18" charset="0"/>
            </a:rPr>
            <a:t>El 93% de empresas consideran mediana y altamente importante, la adquisición de soluciones informáticas.</a:t>
          </a:r>
          <a:endParaRPr lang="es-EC" sz="1600" noProof="0" dirty="0">
            <a:latin typeface="Times New Roman" pitchFamily="18" charset="0"/>
            <a:cs typeface="Times New Roman" pitchFamily="18" charset="0"/>
          </a:endParaRPr>
        </a:p>
      </dgm:t>
    </dgm:pt>
    <dgm:pt modelId="{FC82619A-888E-4A5F-9372-0CA0217C16D6}" type="parTrans" cxnId="{E39744D0-7B8F-420D-B7DB-F163DBF8B4C1}">
      <dgm:prSet/>
      <dgm:spPr/>
      <dgm:t>
        <a:bodyPr/>
        <a:lstStyle/>
        <a:p>
          <a:endParaRPr lang="en-US"/>
        </a:p>
      </dgm:t>
    </dgm:pt>
    <dgm:pt modelId="{B62282CE-5391-4F58-B527-6D562F14717F}" type="sibTrans" cxnId="{E39744D0-7B8F-420D-B7DB-F163DBF8B4C1}">
      <dgm:prSet/>
      <dgm:spPr/>
      <dgm:t>
        <a:bodyPr/>
        <a:lstStyle/>
        <a:p>
          <a:endParaRPr lang="en-US"/>
        </a:p>
      </dgm:t>
    </dgm:pt>
    <dgm:pt modelId="{C1A8FC3D-A89F-4202-90C9-40DA9ACECE45}">
      <dgm:prSet phldrT="[Text]" custT="1"/>
      <dgm:spPr>
        <a:solidFill>
          <a:srgbClr val="00B050"/>
        </a:solidFill>
      </dgm:spPr>
      <dgm:t>
        <a:bodyPr/>
        <a:lstStyle/>
        <a:p>
          <a:r>
            <a:rPr lang="es-ES" sz="2800" noProof="0" dirty="0" smtClean="0"/>
            <a:t>Medio</a:t>
          </a:r>
          <a:endParaRPr lang="es-ES" sz="2800" noProof="0" dirty="0"/>
        </a:p>
      </dgm:t>
    </dgm:pt>
    <dgm:pt modelId="{DFE7A42A-BDC7-4591-9110-2765888D65A4}" type="parTrans" cxnId="{917DB925-8FA8-4999-88A9-5262C3D451AD}">
      <dgm:prSet/>
      <dgm:spPr/>
      <dgm:t>
        <a:bodyPr/>
        <a:lstStyle/>
        <a:p>
          <a:endParaRPr lang="en-US"/>
        </a:p>
      </dgm:t>
    </dgm:pt>
    <dgm:pt modelId="{1E66F059-E29D-4582-AACD-EC149D6F6DB9}" type="sibTrans" cxnId="{917DB925-8FA8-4999-88A9-5262C3D451AD}">
      <dgm:prSet/>
      <dgm:spPr/>
      <dgm:t>
        <a:bodyPr/>
        <a:lstStyle/>
        <a:p>
          <a:endParaRPr lang="en-US"/>
        </a:p>
      </dgm:t>
    </dgm:pt>
    <dgm:pt modelId="{0BBBCD78-5EA0-4C19-B098-61B937ED6753}">
      <dgm:prSet phldrT="[Text]" custT="1"/>
      <dgm:spPr/>
      <dgm:t>
        <a:bodyPr/>
        <a:lstStyle/>
        <a:p>
          <a:r>
            <a:rPr lang="es-ES" sz="1800" noProof="0" dirty="0" smtClean="0">
              <a:latin typeface="Times New Roman" pitchFamily="18" charset="0"/>
              <a:cs typeface="Times New Roman" pitchFamily="18" charset="0"/>
            </a:rPr>
            <a:t>El medio por el cual desean conocer es el mailing</a:t>
          </a:r>
          <a:endParaRPr lang="es-ES" sz="1800" noProof="0" dirty="0">
            <a:latin typeface="Times New Roman" pitchFamily="18" charset="0"/>
            <a:cs typeface="Times New Roman" pitchFamily="18" charset="0"/>
          </a:endParaRPr>
        </a:p>
      </dgm:t>
    </dgm:pt>
    <dgm:pt modelId="{564722D2-1475-4B4A-BA48-C17C303107F1}" type="parTrans" cxnId="{EAB1AE4C-73D9-4B5D-ABD6-F4A272F366FE}">
      <dgm:prSet/>
      <dgm:spPr/>
      <dgm:t>
        <a:bodyPr/>
        <a:lstStyle/>
        <a:p>
          <a:endParaRPr lang="en-US"/>
        </a:p>
      </dgm:t>
    </dgm:pt>
    <dgm:pt modelId="{85C9D21C-C934-46C5-B6C4-273B3517E88C}" type="sibTrans" cxnId="{EAB1AE4C-73D9-4B5D-ABD6-F4A272F366FE}">
      <dgm:prSet/>
      <dgm:spPr/>
      <dgm:t>
        <a:bodyPr/>
        <a:lstStyle/>
        <a:p>
          <a:endParaRPr lang="en-US"/>
        </a:p>
      </dgm:t>
    </dgm:pt>
    <dgm:pt modelId="{B12C3722-D806-4035-8C33-F25ABBFF116A}">
      <dgm:prSet custT="1"/>
      <dgm:spPr>
        <a:solidFill>
          <a:srgbClr val="336600"/>
        </a:solidFill>
      </dgm:spPr>
      <dgm:t>
        <a:bodyPr/>
        <a:lstStyle/>
        <a:p>
          <a:r>
            <a:rPr lang="en-US" sz="2800" dirty="0" smtClean="0"/>
            <a:t>Factor</a:t>
          </a:r>
          <a:endParaRPr lang="en-US" sz="2800" dirty="0"/>
        </a:p>
      </dgm:t>
    </dgm:pt>
    <dgm:pt modelId="{BB1462B9-3D1A-4882-ABFC-A1F73CC4ACF3}" type="parTrans" cxnId="{03080B03-C126-4B2A-A206-927B0A09620C}">
      <dgm:prSet/>
      <dgm:spPr/>
      <dgm:t>
        <a:bodyPr/>
        <a:lstStyle/>
        <a:p>
          <a:endParaRPr lang="en-US"/>
        </a:p>
      </dgm:t>
    </dgm:pt>
    <dgm:pt modelId="{AAE3EE7E-CA2A-429C-A723-9BA7530B6874}" type="sibTrans" cxnId="{03080B03-C126-4B2A-A206-927B0A09620C}">
      <dgm:prSet/>
      <dgm:spPr/>
      <dgm:t>
        <a:bodyPr/>
        <a:lstStyle/>
        <a:p>
          <a:endParaRPr lang="en-US"/>
        </a:p>
      </dgm:t>
    </dgm:pt>
    <dgm:pt modelId="{CBF0C7DB-5B94-427E-980F-998FB7F23293}">
      <dgm:prSet phldrT="[Text]" custT="1"/>
      <dgm:spPr/>
      <dgm:t>
        <a:bodyPr/>
        <a:lstStyle/>
        <a:p>
          <a:pPr algn="ctr"/>
          <a:endParaRPr lang="en-US" sz="1800" dirty="0"/>
        </a:p>
      </dgm:t>
    </dgm:pt>
    <dgm:pt modelId="{716BA646-1467-426D-B938-28C2118C096F}" type="parTrans" cxnId="{5D6493D5-4C51-4CB6-BD95-5215CF8DB807}">
      <dgm:prSet/>
      <dgm:spPr/>
      <dgm:t>
        <a:bodyPr/>
        <a:lstStyle/>
        <a:p>
          <a:endParaRPr lang="en-US"/>
        </a:p>
      </dgm:t>
    </dgm:pt>
    <dgm:pt modelId="{882C8A10-1507-46C9-96CB-2897603A07F1}" type="sibTrans" cxnId="{5D6493D5-4C51-4CB6-BD95-5215CF8DB807}">
      <dgm:prSet/>
      <dgm:spPr/>
      <dgm:t>
        <a:bodyPr/>
        <a:lstStyle/>
        <a:p>
          <a:endParaRPr lang="en-US"/>
        </a:p>
      </dgm:t>
    </dgm:pt>
    <dgm:pt modelId="{272E7178-D37F-408A-AF1A-282921EAB5E6}">
      <dgm:prSet phldrT="[Text]" custT="1"/>
      <dgm:spPr/>
      <dgm:t>
        <a:bodyPr/>
        <a:lstStyle/>
        <a:p>
          <a:pPr algn="ctr"/>
          <a:endParaRPr lang="en-US" sz="1800" dirty="0"/>
        </a:p>
      </dgm:t>
    </dgm:pt>
    <dgm:pt modelId="{18C5D930-B718-4CCD-8D74-879373A0263D}" type="parTrans" cxnId="{01C7C553-8714-4F39-8C10-922838A5C798}">
      <dgm:prSet/>
      <dgm:spPr/>
      <dgm:t>
        <a:bodyPr/>
        <a:lstStyle/>
        <a:p>
          <a:endParaRPr lang="en-US"/>
        </a:p>
      </dgm:t>
    </dgm:pt>
    <dgm:pt modelId="{E98A4DB4-E0B1-41C6-AD86-F58EE2693B0A}" type="sibTrans" cxnId="{01C7C553-8714-4F39-8C10-922838A5C798}">
      <dgm:prSet/>
      <dgm:spPr/>
      <dgm:t>
        <a:bodyPr/>
        <a:lstStyle/>
        <a:p>
          <a:endParaRPr lang="en-US"/>
        </a:p>
      </dgm:t>
    </dgm:pt>
    <dgm:pt modelId="{07FB66D4-ABB9-4383-BD0F-06F3EE57D393}">
      <dgm:prSet custT="1"/>
      <dgm:spPr/>
      <dgm:t>
        <a:bodyPr/>
        <a:lstStyle/>
        <a:p>
          <a:r>
            <a:rPr lang="es-ES" sz="1800" noProof="0" dirty="0" smtClean="0">
              <a:latin typeface="Times New Roman" pitchFamily="18" charset="0"/>
              <a:cs typeface="Times New Roman" pitchFamily="18" charset="0"/>
            </a:rPr>
            <a:t>El factor primordial adaptabilidad seguido del precio, actualización y fácil manejo</a:t>
          </a:r>
          <a:endParaRPr lang="es-ES" sz="1800" noProof="0" dirty="0">
            <a:latin typeface="Times New Roman" pitchFamily="18" charset="0"/>
            <a:cs typeface="Times New Roman" pitchFamily="18" charset="0"/>
          </a:endParaRPr>
        </a:p>
      </dgm:t>
    </dgm:pt>
    <dgm:pt modelId="{3EF27A0A-BA53-49E8-AB06-69C938A003BB}" type="parTrans" cxnId="{47AD877C-4153-48D2-B8C0-CE6A0316F4CA}">
      <dgm:prSet/>
      <dgm:spPr/>
      <dgm:t>
        <a:bodyPr/>
        <a:lstStyle/>
        <a:p>
          <a:endParaRPr lang="en-US"/>
        </a:p>
      </dgm:t>
    </dgm:pt>
    <dgm:pt modelId="{8BF4349E-F91A-4A6D-8DAC-1B4925471805}" type="sibTrans" cxnId="{47AD877C-4153-48D2-B8C0-CE6A0316F4CA}">
      <dgm:prSet/>
      <dgm:spPr/>
      <dgm:t>
        <a:bodyPr/>
        <a:lstStyle/>
        <a:p>
          <a:endParaRPr lang="en-US"/>
        </a:p>
      </dgm:t>
    </dgm:pt>
    <dgm:pt modelId="{5A11A8B0-38A6-42F2-AC50-77A87BEF1096}">
      <dgm:prSet/>
      <dgm:spPr/>
      <dgm:t>
        <a:bodyPr/>
        <a:lstStyle/>
        <a:p>
          <a:endParaRPr lang="en-US" sz="1300" dirty="0"/>
        </a:p>
      </dgm:t>
    </dgm:pt>
    <dgm:pt modelId="{DDEB31F2-59E8-4F04-9DDF-84A4CA28CA8E}" type="parTrans" cxnId="{746A701A-6F0C-4222-B5A7-A01FE5A74677}">
      <dgm:prSet/>
      <dgm:spPr/>
      <dgm:t>
        <a:bodyPr/>
        <a:lstStyle/>
        <a:p>
          <a:endParaRPr lang="en-US"/>
        </a:p>
      </dgm:t>
    </dgm:pt>
    <dgm:pt modelId="{42502F73-9E69-427E-88A7-6B5CF21408B4}" type="sibTrans" cxnId="{746A701A-6F0C-4222-B5A7-A01FE5A74677}">
      <dgm:prSet/>
      <dgm:spPr/>
      <dgm:t>
        <a:bodyPr/>
        <a:lstStyle/>
        <a:p>
          <a:endParaRPr lang="en-US"/>
        </a:p>
      </dgm:t>
    </dgm:pt>
    <dgm:pt modelId="{F307F0E3-5405-4EF8-9AE4-1EDBACCC9E66}">
      <dgm:prSet custT="1"/>
      <dgm:spPr/>
      <dgm:t>
        <a:bodyPr/>
        <a:lstStyle/>
        <a:p>
          <a:endParaRPr lang="es-EC" sz="1800" noProof="0" dirty="0"/>
        </a:p>
      </dgm:t>
    </dgm:pt>
    <dgm:pt modelId="{7BE99A7B-217B-437E-85DA-27B452DA5CBB}" type="parTrans" cxnId="{DD019F82-2C12-428E-B22D-E09EE827D712}">
      <dgm:prSet/>
      <dgm:spPr/>
      <dgm:t>
        <a:bodyPr/>
        <a:lstStyle/>
        <a:p>
          <a:endParaRPr lang="en-US"/>
        </a:p>
      </dgm:t>
    </dgm:pt>
    <dgm:pt modelId="{C77E06A3-D173-48F2-BF59-A5915C440CCF}" type="sibTrans" cxnId="{DD019F82-2C12-428E-B22D-E09EE827D712}">
      <dgm:prSet/>
      <dgm:spPr/>
      <dgm:t>
        <a:bodyPr/>
        <a:lstStyle/>
        <a:p>
          <a:endParaRPr lang="en-US"/>
        </a:p>
      </dgm:t>
    </dgm:pt>
    <dgm:pt modelId="{F4645134-8924-4226-829D-97D74E533CCC}" type="pres">
      <dgm:prSet presAssocID="{13F2F45A-7F7E-4A50-B4C9-86CA33E0E5C1}" presName="Name0" presStyleCnt="0">
        <dgm:presLayoutVars>
          <dgm:dir/>
          <dgm:animLvl val="lvl"/>
          <dgm:resizeHandles val="exact"/>
        </dgm:presLayoutVars>
      </dgm:prSet>
      <dgm:spPr/>
      <dgm:t>
        <a:bodyPr/>
        <a:lstStyle/>
        <a:p>
          <a:endParaRPr lang="es-EC"/>
        </a:p>
      </dgm:t>
    </dgm:pt>
    <dgm:pt modelId="{C30C28F9-1427-4E4E-A99B-419D60A92B70}" type="pres">
      <dgm:prSet presAssocID="{13F2F45A-7F7E-4A50-B4C9-86CA33E0E5C1}" presName="tSp" presStyleCnt="0"/>
      <dgm:spPr/>
      <dgm:t>
        <a:bodyPr/>
        <a:lstStyle/>
        <a:p>
          <a:endParaRPr lang="es-EC"/>
        </a:p>
      </dgm:t>
    </dgm:pt>
    <dgm:pt modelId="{04702AF0-D7A6-44F5-9B5B-34221A45A2E5}" type="pres">
      <dgm:prSet presAssocID="{13F2F45A-7F7E-4A50-B4C9-86CA33E0E5C1}" presName="bSp" presStyleCnt="0"/>
      <dgm:spPr/>
      <dgm:t>
        <a:bodyPr/>
        <a:lstStyle/>
        <a:p>
          <a:endParaRPr lang="es-EC"/>
        </a:p>
      </dgm:t>
    </dgm:pt>
    <dgm:pt modelId="{E7866176-1712-463B-A63B-F9E728F362D4}" type="pres">
      <dgm:prSet presAssocID="{13F2F45A-7F7E-4A50-B4C9-86CA33E0E5C1}" presName="process" presStyleCnt="0"/>
      <dgm:spPr/>
      <dgm:t>
        <a:bodyPr/>
        <a:lstStyle/>
        <a:p>
          <a:endParaRPr lang="es-EC"/>
        </a:p>
      </dgm:t>
    </dgm:pt>
    <dgm:pt modelId="{5B2A8DEE-75A3-4CCB-A629-0CC1368DDAF5}" type="pres">
      <dgm:prSet presAssocID="{30DB6192-DCDD-41DA-9BB6-0FA79C01F9BF}" presName="composite1" presStyleCnt="0"/>
      <dgm:spPr/>
      <dgm:t>
        <a:bodyPr/>
        <a:lstStyle/>
        <a:p>
          <a:endParaRPr lang="es-EC"/>
        </a:p>
      </dgm:t>
    </dgm:pt>
    <dgm:pt modelId="{0089A709-7C2D-41B7-85EE-71D9F482542B}" type="pres">
      <dgm:prSet presAssocID="{30DB6192-DCDD-41DA-9BB6-0FA79C01F9BF}" presName="dummyNode1" presStyleLbl="node1" presStyleIdx="0" presStyleCnt="4"/>
      <dgm:spPr/>
      <dgm:t>
        <a:bodyPr/>
        <a:lstStyle/>
        <a:p>
          <a:endParaRPr lang="es-EC"/>
        </a:p>
      </dgm:t>
    </dgm:pt>
    <dgm:pt modelId="{6B688CAA-E937-4A1B-849A-0A03FBF3506D}" type="pres">
      <dgm:prSet presAssocID="{30DB6192-DCDD-41DA-9BB6-0FA79C01F9BF}" presName="childNode1" presStyleLbl="bgAcc1" presStyleIdx="0" presStyleCnt="4" custScaleX="119389" custScaleY="282862" custLinFactNeighborX="-116" custLinFactNeighborY="-6861">
        <dgm:presLayoutVars>
          <dgm:bulletEnabled val="1"/>
        </dgm:presLayoutVars>
      </dgm:prSet>
      <dgm:spPr/>
      <dgm:t>
        <a:bodyPr/>
        <a:lstStyle/>
        <a:p>
          <a:endParaRPr lang="en-US"/>
        </a:p>
      </dgm:t>
    </dgm:pt>
    <dgm:pt modelId="{55D4D23B-5331-49C7-AB32-053707D3BFDB}" type="pres">
      <dgm:prSet presAssocID="{30DB6192-DCDD-41DA-9BB6-0FA79C01F9BF}" presName="childNode1tx" presStyleLbl="bgAcc1" presStyleIdx="0" presStyleCnt="4">
        <dgm:presLayoutVars>
          <dgm:bulletEnabled val="1"/>
        </dgm:presLayoutVars>
      </dgm:prSet>
      <dgm:spPr/>
      <dgm:t>
        <a:bodyPr/>
        <a:lstStyle/>
        <a:p>
          <a:endParaRPr lang="en-US"/>
        </a:p>
      </dgm:t>
    </dgm:pt>
    <dgm:pt modelId="{0B8254BE-B434-4869-B673-F079E437D1CB}" type="pres">
      <dgm:prSet presAssocID="{30DB6192-DCDD-41DA-9BB6-0FA79C01F9BF}" presName="parentNode1" presStyleLbl="node1" presStyleIdx="0" presStyleCnt="4" custLinFactY="132068" custLinFactNeighborX="-18514" custLinFactNeighborY="200000">
        <dgm:presLayoutVars>
          <dgm:chMax val="1"/>
          <dgm:bulletEnabled val="1"/>
        </dgm:presLayoutVars>
      </dgm:prSet>
      <dgm:spPr/>
      <dgm:t>
        <a:bodyPr/>
        <a:lstStyle/>
        <a:p>
          <a:endParaRPr lang="es-EC"/>
        </a:p>
      </dgm:t>
    </dgm:pt>
    <dgm:pt modelId="{BAA0880C-9D7E-4E7B-B2AA-AD955EDFCD77}" type="pres">
      <dgm:prSet presAssocID="{30DB6192-DCDD-41DA-9BB6-0FA79C01F9BF}" presName="connSite1" presStyleCnt="0"/>
      <dgm:spPr/>
      <dgm:t>
        <a:bodyPr/>
        <a:lstStyle/>
        <a:p>
          <a:endParaRPr lang="es-EC"/>
        </a:p>
      </dgm:t>
    </dgm:pt>
    <dgm:pt modelId="{A7256FCB-FDFE-406B-9C41-9453785F2209}" type="pres">
      <dgm:prSet presAssocID="{1D59865E-5E2F-4612-82D7-541B82E71421}" presName="Name9" presStyleLbl="sibTrans2D1" presStyleIdx="0" presStyleCnt="3"/>
      <dgm:spPr/>
      <dgm:t>
        <a:bodyPr/>
        <a:lstStyle/>
        <a:p>
          <a:endParaRPr lang="es-EC"/>
        </a:p>
      </dgm:t>
    </dgm:pt>
    <dgm:pt modelId="{2F97AAC4-6252-4A24-87F0-89B09132CC25}" type="pres">
      <dgm:prSet presAssocID="{D8F2C54F-8DC6-4DB3-B1CC-AF542B98164A}" presName="composite2" presStyleCnt="0"/>
      <dgm:spPr/>
      <dgm:t>
        <a:bodyPr/>
        <a:lstStyle/>
        <a:p>
          <a:endParaRPr lang="es-EC"/>
        </a:p>
      </dgm:t>
    </dgm:pt>
    <dgm:pt modelId="{E9672875-97E8-4A88-9799-D4A7349A34FB}" type="pres">
      <dgm:prSet presAssocID="{D8F2C54F-8DC6-4DB3-B1CC-AF542B98164A}" presName="dummyNode2" presStyleLbl="node1" presStyleIdx="0" presStyleCnt="4"/>
      <dgm:spPr/>
      <dgm:t>
        <a:bodyPr/>
        <a:lstStyle/>
        <a:p>
          <a:endParaRPr lang="es-EC"/>
        </a:p>
      </dgm:t>
    </dgm:pt>
    <dgm:pt modelId="{9A85A5FC-2361-4878-8E89-CF4EE577DB68}" type="pres">
      <dgm:prSet presAssocID="{D8F2C54F-8DC6-4DB3-B1CC-AF542B98164A}" presName="childNode2" presStyleLbl="bgAcc1" presStyleIdx="1" presStyleCnt="4" custScaleX="111459" custScaleY="282862">
        <dgm:presLayoutVars>
          <dgm:bulletEnabled val="1"/>
        </dgm:presLayoutVars>
      </dgm:prSet>
      <dgm:spPr/>
      <dgm:t>
        <a:bodyPr/>
        <a:lstStyle/>
        <a:p>
          <a:endParaRPr lang="en-US"/>
        </a:p>
      </dgm:t>
    </dgm:pt>
    <dgm:pt modelId="{FCEEC110-4F7A-4636-BEB6-FBCD2DE29CCE}" type="pres">
      <dgm:prSet presAssocID="{D8F2C54F-8DC6-4DB3-B1CC-AF542B98164A}" presName="childNode2tx" presStyleLbl="bgAcc1" presStyleIdx="1" presStyleCnt="4">
        <dgm:presLayoutVars>
          <dgm:bulletEnabled val="1"/>
        </dgm:presLayoutVars>
      </dgm:prSet>
      <dgm:spPr/>
      <dgm:t>
        <a:bodyPr/>
        <a:lstStyle/>
        <a:p>
          <a:endParaRPr lang="en-US"/>
        </a:p>
      </dgm:t>
    </dgm:pt>
    <dgm:pt modelId="{7A70BE60-2261-4FD9-8478-395CEF706001}" type="pres">
      <dgm:prSet presAssocID="{D8F2C54F-8DC6-4DB3-B1CC-AF542B98164A}" presName="parentNode2" presStyleLbl="node1" presStyleIdx="1" presStyleCnt="4" custScaleX="130120" custScaleY="94054" custLinFactY="-100000" custLinFactNeighborX="836" custLinFactNeighborY="-166003">
        <dgm:presLayoutVars>
          <dgm:chMax val="0"/>
          <dgm:bulletEnabled val="1"/>
        </dgm:presLayoutVars>
      </dgm:prSet>
      <dgm:spPr/>
      <dgm:t>
        <a:bodyPr/>
        <a:lstStyle/>
        <a:p>
          <a:endParaRPr lang="es-EC"/>
        </a:p>
      </dgm:t>
    </dgm:pt>
    <dgm:pt modelId="{4AC7253B-33AD-404C-B6FF-F439F6492FB1}" type="pres">
      <dgm:prSet presAssocID="{D8F2C54F-8DC6-4DB3-B1CC-AF542B98164A}" presName="connSite2" presStyleCnt="0"/>
      <dgm:spPr/>
      <dgm:t>
        <a:bodyPr/>
        <a:lstStyle/>
        <a:p>
          <a:endParaRPr lang="es-EC"/>
        </a:p>
      </dgm:t>
    </dgm:pt>
    <dgm:pt modelId="{F7FF8B5D-DC45-4EA8-87CA-DB8FC0671411}" type="pres">
      <dgm:prSet presAssocID="{9ED60F07-4B1B-4CDC-A3BA-950A5DE7E435}" presName="Name18" presStyleLbl="sibTrans2D1" presStyleIdx="1" presStyleCnt="3"/>
      <dgm:spPr/>
      <dgm:t>
        <a:bodyPr/>
        <a:lstStyle/>
        <a:p>
          <a:endParaRPr lang="es-EC"/>
        </a:p>
      </dgm:t>
    </dgm:pt>
    <dgm:pt modelId="{BAB52842-04CE-4C50-B4FA-85075689BD8B}" type="pres">
      <dgm:prSet presAssocID="{B12C3722-D806-4035-8C33-F25ABBFF116A}" presName="composite1" presStyleCnt="0"/>
      <dgm:spPr/>
      <dgm:t>
        <a:bodyPr/>
        <a:lstStyle/>
        <a:p>
          <a:endParaRPr lang="es-EC"/>
        </a:p>
      </dgm:t>
    </dgm:pt>
    <dgm:pt modelId="{BB3235A7-CF44-4D59-AC15-EB138C0FBDD4}" type="pres">
      <dgm:prSet presAssocID="{B12C3722-D806-4035-8C33-F25ABBFF116A}" presName="dummyNode1" presStyleLbl="node1" presStyleIdx="1" presStyleCnt="4"/>
      <dgm:spPr/>
      <dgm:t>
        <a:bodyPr/>
        <a:lstStyle/>
        <a:p>
          <a:endParaRPr lang="es-EC"/>
        </a:p>
      </dgm:t>
    </dgm:pt>
    <dgm:pt modelId="{04A029D6-71ED-4FAC-981F-A35CBAB0E3E7}" type="pres">
      <dgm:prSet presAssocID="{B12C3722-D806-4035-8C33-F25ABBFF116A}" presName="childNode1" presStyleLbl="bgAcc1" presStyleIdx="2" presStyleCnt="4" custScaleX="132525" custScaleY="282862" custLinFactNeighborX="-22857" custLinFactNeighborY="-5039">
        <dgm:presLayoutVars>
          <dgm:bulletEnabled val="1"/>
        </dgm:presLayoutVars>
      </dgm:prSet>
      <dgm:spPr/>
      <dgm:t>
        <a:bodyPr/>
        <a:lstStyle/>
        <a:p>
          <a:endParaRPr lang="en-US"/>
        </a:p>
      </dgm:t>
    </dgm:pt>
    <dgm:pt modelId="{D5F64EDE-4B7B-48D2-ACA2-89C33A9F7830}" type="pres">
      <dgm:prSet presAssocID="{B12C3722-D806-4035-8C33-F25ABBFF116A}" presName="childNode1tx" presStyleLbl="bgAcc1" presStyleIdx="2" presStyleCnt="4">
        <dgm:presLayoutVars>
          <dgm:bulletEnabled val="1"/>
        </dgm:presLayoutVars>
      </dgm:prSet>
      <dgm:spPr/>
      <dgm:t>
        <a:bodyPr/>
        <a:lstStyle/>
        <a:p>
          <a:endParaRPr lang="en-US"/>
        </a:p>
      </dgm:t>
    </dgm:pt>
    <dgm:pt modelId="{5E7CEE56-807F-45F5-849C-83FD52C0DA15}" type="pres">
      <dgm:prSet presAssocID="{B12C3722-D806-4035-8C33-F25ABBFF116A}" presName="parentNode1" presStyleLbl="node1" presStyleIdx="2" presStyleCnt="4" custLinFactY="100000" custLinFactNeighborX="-57" custLinFactNeighborY="147231">
        <dgm:presLayoutVars>
          <dgm:chMax val="1"/>
          <dgm:bulletEnabled val="1"/>
        </dgm:presLayoutVars>
      </dgm:prSet>
      <dgm:spPr/>
      <dgm:t>
        <a:bodyPr/>
        <a:lstStyle/>
        <a:p>
          <a:endParaRPr lang="en-US"/>
        </a:p>
      </dgm:t>
    </dgm:pt>
    <dgm:pt modelId="{9436B7EA-1D5F-4C4B-A5E2-73E0531E8585}" type="pres">
      <dgm:prSet presAssocID="{B12C3722-D806-4035-8C33-F25ABBFF116A}" presName="connSite1" presStyleCnt="0"/>
      <dgm:spPr/>
      <dgm:t>
        <a:bodyPr/>
        <a:lstStyle/>
        <a:p>
          <a:endParaRPr lang="es-EC"/>
        </a:p>
      </dgm:t>
    </dgm:pt>
    <dgm:pt modelId="{44219E1B-C820-475C-B9CA-BD1EA31567A7}" type="pres">
      <dgm:prSet presAssocID="{AAE3EE7E-CA2A-429C-A723-9BA7530B6874}" presName="Name9" presStyleLbl="sibTrans2D1" presStyleIdx="2" presStyleCnt="3"/>
      <dgm:spPr/>
      <dgm:t>
        <a:bodyPr/>
        <a:lstStyle/>
        <a:p>
          <a:endParaRPr lang="es-EC"/>
        </a:p>
      </dgm:t>
    </dgm:pt>
    <dgm:pt modelId="{F5386D00-AD7F-4AF3-89A3-419D99937742}" type="pres">
      <dgm:prSet presAssocID="{C1A8FC3D-A89F-4202-90C9-40DA9ACECE45}" presName="composite2" presStyleCnt="0"/>
      <dgm:spPr/>
      <dgm:t>
        <a:bodyPr/>
        <a:lstStyle/>
        <a:p>
          <a:endParaRPr lang="es-EC"/>
        </a:p>
      </dgm:t>
    </dgm:pt>
    <dgm:pt modelId="{6B69DD2A-78FB-4C51-8F5C-0AA3AD5601F5}" type="pres">
      <dgm:prSet presAssocID="{C1A8FC3D-A89F-4202-90C9-40DA9ACECE45}" presName="dummyNode2" presStyleLbl="node1" presStyleIdx="2" presStyleCnt="4"/>
      <dgm:spPr/>
      <dgm:t>
        <a:bodyPr/>
        <a:lstStyle/>
        <a:p>
          <a:endParaRPr lang="es-EC"/>
        </a:p>
      </dgm:t>
    </dgm:pt>
    <dgm:pt modelId="{9D023CC7-230C-4026-952E-62D2A6C21288}" type="pres">
      <dgm:prSet presAssocID="{C1A8FC3D-A89F-4202-90C9-40DA9ACECE45}" presName="childNode2" presStyleLbl="bgAcc1" presStyleIdx="3" presStyleCnt="4" custScaleY="282862" custLinFactNeighborX="-15842" custLinFactNeighborY="1122">
        <dgm:presLayoutVars>
          <dgm:bulletEnabled val="1"/>
        </dgm:presLayoutVars>
      </dgm:prSet>
      <dgm:spPr/>
      <dgm:t>
        <a:bodyPr/>
        <a:lstStyle/>
        <a:p>
          <a:endParaRPr lang="en-US"/>
        </a:p>
      </dgm:t>
    </dgm:pt>
    <dgm:pt modelId="{96576C91-A29B-4E27-9F2F-B04221280BBE}" type="pres">
      <dgm:prSet presAssocID="{C1A8FC3D-A89F-4202-90C9-40DA9ACECE45}" presName="childNode2tx" presStyleLbl="bgAcc1" presStyleIdx="3" presStyleCnt="4">
        <dgm:presLayoutVars>
          <dgm:bulletEnabled val="1"/>
        </dgm:presLayoutVars>
      </dgm:prSet>
      <dgm:spPr/>
      <dgm:t>
        <a:bodyPr/>
        <a:lstStyle/>
        <a:p>
          <a:endParaRPr lang="en-US"/>
        </a:p>
      </dgm:t>
    </dgm:pt>
    <dgm:pt modelId="{24656AA5-6FB6-471E-BAF5-54B472ABAAA4}" type="pres">
      <dgm:prSet presAssocID="{C1A8FC3D-A89F-4202-90C9-40DA9ACECE45}" presName="parentNode2" presStyleLbl="node1" presStyleIdx="3" presStyleCnt="4" custLinFactY="-100000" custLinFactNeighborX="-25364" custLinFactNeighborY="-190105">
        <dgm:presLayoutVars>
          <dgm:chMax val="0"/>
          <dgm:bulletEnabled val="1"/>
        </dgm:presLayoutVars>
      </dgm:prSet>
      <dgm:spPr/>
      <dgm:t>
        <a:bodyPr/>
        <a:lstStyle/>
        <a:p>
          <a:endParaRPr lang="es-EC"/>
        </a:p>
      </dgm:t>
    </dgm:pt>
    <dgm:pt modelId="{B6B4F42B-CD7F-4EF6-9AF2-82C4C0089170}" type="pres">
      <dgm:prSet presAssocID="{C1A8FC3D-A89F-4202-90C9-40DA9ACECE45}" presName="connSite2" presStyleCnt="0"/>
      <dgm:spPr/>
      <dgm:t>
        <a:bodyPr/>
        <a:lstStyle/>
        <a:p>
          <a:endParaRPr lang="es-EC"/>
        </a:p>
      </dgm:t>
    </dgm:pt>
  </dgm:ptLst>
  <dgm:cxnLst>
    <dgm:cxn modelId="{2BF3842D-400E-43C2-A1AB-21564C44D4DA}" type="presOf" srcId="{07FB66D4-ABB9-4383-BD0F-06F3EE57D393}" destId="{D5F64EDE-4B7B-48D2-ACA2-89C33A9F7830}" srcOrd="1" destOrd="2" presId="urn:microsoft.com/office/officeart/2005/8/layout/hProcess4"/>
    <dgm:cxn modelId="{29DF901D-1EBB-41F0-82E9-A288F9C6A264}" srcId="{30DB6192-DCDD-41DA-9BB6-0FA79C01F9BF}" destId="{7385B6AB-71E1-4D72-AC52-8A4B04CD3A3E}" srcOrd="2" destOrd="0" parTransId="{786EF586-9010-437D-AE26-B8DDD1AA6169}" sibTransId="{0EC961A6-DF77-4F85-BF45-5A29D58930B8}"/>
    <dgm:cxn modelId="{26BFE762-A09D-4595-82C7-1FF85BC851B7}" type="presOf" srcId="{1D59865E-5E2F-4612-82D7-541B82E71421}" destId="{A7256FCB-FDFE-406B-9C41-9453785F2209}" srcOrd="0" destOrd="0" presId="urn:microsoft.com/office/officeart/2005/8/layout/hProcess4"/>
    <dgm:cxn modelId="{A265DAC8-175C-4B11-85D9-9A51D043FCF0}" type="presOf" srcId="{CBF0C7DB-5B94-427E-980F-998FB7F23293}" destId="{6B688CAA-E937-4A1B-849A-0A03FBF3506D}" srcOrd="0" destOrd="0" presId="urn:microsoft.com/office/officeart/2005/8/layout/hProcess4"/>
    <dgm:cxn modelId="{01C7C553-8714-4F39-8C10-922838A5C798}" srcId="{30DB6192-DCDD-41DA-9BB6-0FA79C01F9BF}" destId="{272E7178-D37F-408A-AF1A-282921EAB5E6}" srcOrd="1" destOrd="0" parTransId="{18C5D930-B718-4CCD-8D74-879373A0263D}" sibTransId="{E98A4DB4-E0B1-41C6-AD86-F58EE2693B0A}"/>
    <dgm:cxn modelId="{EAB1AE4C-73D9-4B5D-ABD6-F4A272F366FE}" srcId="{C1A8FC3D-A89F-4202-90C9-40DA9ACECE45}" destId="{0BBBCD78-5EA0-4C19-B098-61B937ED6753}" srcOrd="0" destOrd="0" parTransId="{564722D2-1475-4B4A-BA48-C17C303107F1}" sibTransId="{85C9D21C-C934-46C5-B6C4-273B3517E88C}"/>
    <dgm:cxn modelId="{E934933A-29C6-4D22-B64F-C1C738257596}" type="presOf" srcId="{B12C3722-D806-4035-8C33-F25ABBFF116A}" destId="{5E7CEE56-807F-45F5-849C-83FD52C0DA15}" srcOrd="0" destOrd="0" presId="urn:microsoft.com/office/officeart/2005/8/layout/hProcess4"/>
    <dgm:cxn modelId="{917DB925-8FA8-4999-88A9-5262C3D451AD}" srcId="{13F2F45A-7F7E-4A50-B4C9-86CA33E0E5C1}" destId="{C1A8FC3D-A89F-4202-90C9-40DA9ACECE45}" srcOrd="3" destOrd="0" parTransId="{DFE7A42A-BDC7-4591-9110-2765888D65A4}" sibTransId="{1E66F059-E29D-4582-AACD-EC149D6F6DB9}"/>
    <dgm:cxn modelId="{E39744D0-7B8F-420D-B7DB-F163DBF8B4C1}" srcId="{D8F2C54F-8DC6-4DB3-B1CC-AF542B98164A}" destId="{3A0E5E5F-7586-40C0-B847-8AF8516EA9D1}" srcOrd="0" destOrd="0" parTransId="{FC82619A-888E-4A5F-9372-0CA0217C16D6}" sibTransId="{B62282CE-5391-4F58-B527-6D562F14717F}"/>
    <dgm:cxn modelId="{746A701A-6F0C-4222-B5A7-A01FE5A74677}" srcId="{B12C3722-D806-4035-8C33-F25ABBFF116A}" destId="{5A11A8B0-38A6-42F2-AC50-77A87BEF1096}" srcOrd="0" destOrd="0" parTransId="{DDEB31F2-59E8-4F04-9DDF-84A4CA28CA8E}" sibTransId="{42502F73-9E69-427E-88A7-6B5CF21408B4}"/>
    <dgm:cxn modelId="{47AD877C-4153-48D2-B8C0-CE6A0316F4CA}" srcId="{B12C3722-D806-4035-8C33-F25ABBFF116A}" destId="{07FB66D4-ABB9-4383-BD0F-06F3EE57D393}" srcOrd="2" destOrd="0" parTransId="{3EF27A0A-BA53-49E8-AB06-69C938A003BB}" sibTransId="{8BF4349E-F91A-4A6D-8DAC-1B4925471805}"/>
    <dgm:cxn modelId="{6ECC5764-060F-4A11-B0CC-E736EB2D5150}" type="presOf" srcId="{0BBBCD78-5EA0-4C19-B098-61B937ED6753}" destId="{9D023CC7-230C-4026-952E-62D2A6C21288}" srcOrd="0" destOrd="0" presId="urn:microsoft.com/office/officeart/2005/8/layout/hProcess4"/>
    <dgm:cxn modelId="{03080B03-C126-4B2A-A206-927B0A09620C}" srcId="{13F2F45A-7F7E-4A50-B4C9-86CA33E0E5C1}" destId="{B12C3722-D806-4035-8C33-F25ABBFF116A}" srcOrd="2" destOrd="0" parTransId="{BB1462B9-3D1A-4882-ABFC-A1F73CC4ACF3}" sibTransId="{AAE3EE7E-CA2A-429C-A723-9BA7530B6874}"/>
    <dgm:cxn modelId="{F4399AD5-7EEC-4493-A2FB-6501EB8B5B9E}" type="presOf" srcId="{7385B6AB-71E1-4D72-AC52-8A4B04CD3A3E}" destId="{6B688CAA-E937-4A1B-849A-0A03FBF3506D}" srcOrd="0" destOrd="2" presId="urn:microsoft.com/office/officeart/2005/8/layout/hProcess4"/>
    <dgm:cxn modelId="{2C453219-82ED-4F48-9CD0-6FCBC4AF345F}" type="presOf" srcId="{30DB6192-DCDD-41DA-9BB6-0FA79C01F9BF}" destId="{0B8254BE-B434-4869-B673-F079E437D1CB}" srcOrd="0" destOrd="0" presId="urn:microsoft.com/office/officeart/2005/8/layout/hProcess4"/>
    <dgm:cxn modelId="{1785ED28-F2BD-40DD-B9E3-542A1CFB5DB4}" type="presOf" srcId="{3A0E5E5F-7586-40C0-B847-8AF8516EA9D1}" destId="{9A85A5FC-2361-4878-8E89-CF4EE577DB68}" srcOrd="0" destOrd="0" presId="urn:microsoft.com/office/officeart/2005/8/layout/hProcess4"/>
    <dgm:cxn modelId="{5D6493D5-4C51-4CB6-BD95-5215CF8DB807}" srcId="{30DB6192-DCDD-41DA-9BB6-0FA79C01F9BF}" destId="{CBF0C7DB-5B94-427E-980F-998FB7F23293}" srcOrd="0" destOrd="0" parTransId="{716BA646-1467-426D-B938-28C2118C096F}" sibTransId="{882C8A10-1507-46C9-96CB-2897603A07F1}"/>
    <dgm:cxn modelId="{334B5AC3-77B7-45EF-B4A1-1F17093194F0}" type="presOf" srcId="{D8F2C54F-8DC6-4DB3-B1CC-AF542B98164A}" destId="{7A70BE60-2261-4FD9-8478-395CEF706001}" srcOrd="0" destOrd="0" presId="urn:microsoft.com/office/officeart/2005/8/layout/hProcess4"/>
    <dgm:cxn modelId="{5FC00016-8CF1-4656-93FE-40881F282683}" type="presOf" srcId="{F307F0E3-5405-4EF8-9AE4-1EDBACCC9E66}" destId="{04A029D6-71ED-4FAC-981F-A35CBAB0E3E7}" srcOrd="0" destOrd="1" presId="urn:microsoft.com/office/officeart/2005/8/layout/hProcess4"/>
    <dgm:cxn modelId="{BF83A32D-923A-4555-8E7E-789967B5392B}" type="presOf" srcId="{272E7178-D37F-408A-AF1A-282921EAB5E6}" destId="{6B688CAA-E937-4A1B-849A-0A03FBF3506D}" srcOrd="0" destOrd="1" presId="urn:microsoft.com/office/officeart/2005/8/layout/hProcess4"/>
    <dgm:cxn modelId="{A590C820-C804-42BF-A56D-80AB8CDFA55F}" type="presOf" srcId="{C1A8FC3D-A89F-4202-90C9-40DA9ACECE45}" destId="{24656AA5-6FB6-471E-BAF5-54B472ABAAA4}" srcOrd="0" destOrd="0" presId="urn:microsoft.com/office/officeart/2005/8/layout/hProcess4"/>
    <dgm:cxn modelId="{E4DE5C5E-000B-4799-A7AC-A875653E299C}" type="presOf" srcId="{07FB66D4-ABB9-4383-BD0F-06F3EE57D393}" destId="{04A029D6-71ED-4FAC-981F-A35CBAB0E3E7}" srcOrd="0" destOrd="2" presId="urn:microsoft.com/office/officeart/2005/8/layout/hProcess4"/>
    <dgm:cxn modelId="{D3583B67-804E-4E82-9790-1E7BE595C1C1}" type="presOf" srcId="{0BBBCD78-5EA0-4C19-B098-61B937ED6753}" destId="{96576C91-A29B-4E27-9F2F-B04221280BBE}" srcOrd="1" destOrd="0" presId="urn:microsoft.com/office/officeart/2005/8/layout/hProcess4"/>
    <dgm:cxn modelId="{4C1A53ED-472D-41C5-A374-92BD108E1C1D}" type="presOf" srcId="{5A11A8B0-38A6-42F2-AC50-77A87BEF1096}" destId="{D5F64EDE-4B7B-48D2-ACA2-89C33A9F7830}" srcOrd="1" destOrd="0" presId="urn:microsoft.com/office/officeart/2005/8/layout/hProcess4"/>
    <dgm:cxn modelId="{A33DCDA8-2557-41A2-BCA0-F341D7D8BD1C}" type="presOf" srcId="{5A11A8B0-38A6-42F2-AC50-77A87BEF1096}" destId="{04A029D6-71ED-4FAC-981F-A35CBAB0E3E7}" srcOrd="0" destOrd="0" presId="urn:microsoft.com/office/officeart/2005/8/layout/hProcess4"/>
    <dgm:cxn modelId="{D4142FFE-0C72-445E-ABEE-2A55B4520DBE}" type="presOf" srcId="{F307F0E3-5405-4EF8-9AE4-1EDBACCC9E66}" destId="{D5F64EDE-4B7B-48D2-ACA2-89C33A9F7830}" srcOrd="1" destOrd="1" presId="urn:microsoft.com/office/officeart/2005/8/layout/hProcess4"/>
    <dgm:cxn modelId="{FECCFAD6-C88E-4CFE-BA77-5B6B0E9B2B90}" srcId="{13F2F45A-7F7E-4A50-B4C9-86CA33E0E5C1}" destId="{30DB6192-DCDD-41DA-9BB6-0FA79C01F9BF}" srcOrd="0" destOrd="0" parTransId="{947F6699-B8D0-4702-A214-A0763BE1DD35}" sibTransId="{1D59865E-5E2F-4612-82D7-541B82E71421}"/>
    <dgm:cxn modelId="{23B18362-345B-48A0-9A29-F32C31D1FF16}" type="presOf" srcId="{AAE3EE7E-CA2A-429C-A723-9BA7530B6874}" destId="{44219E1B-C820-475C-B9CA-BD1EA31567A7}" srcOrd="0" destOrd="0" presId="urn:microsoft.com/office/officeart/2005/8/layout/hProcess4"/>
    <dgm:cxn modelId="{A7072B5D-1C33-485C-90CA-70D19774DDF3}" srcId="{13F2F45A-7F7E-4A50-B4C9-86CA33E0E5C1}" destId="{D8F2C54F-8DC6-4DB3-B1CC-AF542B98164A}" srcOrd="1" destOrd="0" parTransId="{CE5E3B83-5BB8-4592-8DAB-6D6C2293F592}" sibTransId="{9ED60F07-4B1B-4CDC-A3BA-950A5DE7E435}"/>
    <dgm:cxn modelId="{1D42F6F3-E840-4701-BBBD-CD04137A0ACA}" type="presOf" srcId="{7385B6AB-71E1-4D72-AC52-8A4B04CD3A3E}" destId="{55D4D23B-5331-49C7-AB32-053707D3BFDB}" srcOrd="1" destOrd="2" presId="urn:microsoft.com/office/officeart/2005/8/layout/hProcess4"/>
    <dgm:cxn modelId="{77E25120-91A4-4A95-BDE9-352FBFA42713}" type="presOf" srcId="{272E7178-D37F-408A-AF1A-282921EAB5E6}" destId="{55D4D23B-5331-49C7-AB32-053707D3BFDB}" srcOrd="1" destOrd="1" presId="urn:microsoft.com/office/officeart/2005/8/layout/hProcess4"/>
    <dgm:cxn modelId="{C066FA85-7076-4C1F-A4E8-D4125C69240C}" type="presOf" srcId="{3A0E5E5F-7586-40C0-B847-8AF8516EA9D1}" destId="{FCEEC110-4F7A-4636-BEB6-FBCD2DE29CCE}" srcOrd="1" destOrd="0" presId="urn:microsoft.com/office/officeart/2005/8/layout/hProcess4"/>
    <dgm:cxn modelId="{980B3081-39BC-4B19-914C-1C6067E34A2C}" type="presOf" srcId="{13F2F45A-7F7E-4A50-B4C9-86CA33E0E5C1}" destId="{F4645134-8924-4226-829D-97D74E533CCC}" srcOrd="0" destOrd="0" presId="urn:microsoft.com/office/officeart/2005/8/layout/hProcess4"/>
    <dgm:cxn modelId="{DB13C29F-98FA-4FFD-9744-6FDCD8030EA7}" type="presOf" srcId="{9ED60F07-4B1B-4CDC-A3BA-950A5DE7E435}" destId="{F7FF8B5D-DC45-4EA8-87CA-DB8FC0671411}" srcOrd="0" destOrd="0" presId="urn:microsoft.com/office/officeart/2005/8/layout/hProcess4"/>
    <dgm:cxn modelId="{8ECCB08F-B521-4C82-9DA6-CA3CDC2CF9BB}" type="presOf" srcId="{CBF0C7DB-5B94-427E-980F-998FB7F23293}" destId="{55D4D23B-5331-49C7-AB32-053707D3BFDB}" srcOrd="1" destOrd="0" presId="urn:microsoft.com/office/officeart/2005/8/layout/hProcess4"/>
    <dgm:cxn modelId="{DD019F82-2C12-428E-B22D-E09EE827D712}" srcId="{B12C3722-D806-4035-8C33-F25ABBFF116A}" destId="{F307F0E3-5405-4EF8-9AE4-1EDBACCC9E66}" srcOrd="1" destOrd="0" parTransId="{7BE99A7B-217B-437E-85DA-27B452DA5CBB}" sibTransId="{C77E06A3-D173-48F2-BF59-A5915C440CCF}"/>
    <dgm:cxn modelId="{074AFE16-9C3B-474A-87E2-84DC3FF82284}" type="presParOf" srcId="{F4645134-8924-4226-829D-97D74E533CCC}" destId="{C30C28F9-1427-4E4E-A99B-419D60A92B70}" srcOrd="0" destOrd="0" presId="urn:microsoft.com/office/officeart/2005/8/layout/hProcess4"/>
    <dgm:cxn modelId="{A3C5F183-C02B-4D78-B6C4-BF5DDEBB84E8}" type="presParOf" srcId="{F4645134-8924-4226-829D-97D74E533CCC}" destId="{04702AF0-D7A6-44F5-9B5B-34221A45A2E5}" srcOrd="1" destOrd="0" presId="urn:microsoft.com/office/officeart/2005/8/layout/hProcess4"/>
    <dgm:cxn modelId="{213EDB94-967F-4A59-AEE7-170B714E1AEC}" type="presParOf" srcId="{F4645134-8924-4226-829D-97D74E533CCC}" destId="{E7866176-1712-463B-A63B-F9E728F362D4}" srcOrd="2" destOrd="0" presId="urn:microsoft.com/office/officeart/2005/8/layout/hProcess4"/>
    <dgm:cxn modelId="{CD812739-A6E1-481E-9C15-0A3985E19E54}" type="presParOf" srcId="{E7866176-1712-463B-A63B-F9E728F362D4}" destId="{5B2A8DEE-75A3-4CCB-A629-0CC1368DDAF5}" srcOrd="0" destOrd="0" presId="urn:microsoft.com/office/officeart/2005/8/layout/hProcess4"/>
    <dgm:cxn modelId="{3A45A153-962D-47B6-AB1B-31DFC812F54C}" type="presParOf" srcId="{5B2A8DEE-75A3-4CCB-A629-0CC1368DDAF5}" destId="{0089A709-7C2D-41B7-85EE-71D9F482542B}" srcOrd="0" destOrd="0" presId="urn:microsoft.com/office/officeart/2005/8/layout/hProcess4"/>
    <dgm:cxn modelId="{42BE33D0-F1C6-43AA-9877-4F626F450501}" type="presParOf" srcId="{5B2A8DEE-75A3-4CCB-A629-0CC1368DDAF5}" destId="{6B688CAA-E937-4A1B-849A-0A03FBF3506D}" srcOrd="1" destOrd="0" presId="urn:microsoft.com/office/officeart/2005/8/layout/hProcess4"/>
    <dgm:cxn modelId="{464C7CE4-17E4-4637-A885-067EA142520C}" type="presParOf" srcId="{5B2A8DEE-75A3-4CCB-A629-0CC1368DDAF5}" destId="{55D4D23B-5331-49C7-AB32-053707D3BFDB}" srcOrd="2" destOrd="0" presId="urn:microsoft.com/office/officeart/2005/8/layout/hProcess4"/>
    <dgm:cxn modelId="{908C09DE-8CF5-484E-A895-616B432495F8}" type="presParOf" srcId="{5B2A8DEE-75A3-4CCB-A629-0CC1368DDAF5}" destId="{0B8254BE-B434-4869-B673-F079E437D1CB}" srcOrd="3" destOrd="0" presId="urn:microsoft.com/office/officeart/2005/8/layout/hProcess4"/>
    <dgm:cxn modelId="{FC44F394-FE84-4BFA-A11F-F614386D7E24}" type="presParOf" srcId="{5B2A8DEE-75A3-4CCB-A629-0CC1368DDAF5}" destId="{BAA0880C-9D7E-4E7B-B2AA-AD955EDFCD77}" srcOrd="4" destOrd="0" presId="urn:microsoft.com/office/officeart/2005/8/layout/hProcess4"/>
    <dgm:cxn modelId="{A8E0E77D-3E29-4941-936C-58FF1549859D}" type="presParOf" srcId="{E7866176-1712-463B-A63B-F9E728F362D4}" destId="{A7256FCB-FDFE-406B-9C41-9453785F2209}" srcOrd="1" destOrd="0" presId="urn:microsoft.com/office/officeart/2005/8/layout/hProcess4"/>
    <dgm:cxn modelId="{240B01CA-C6FD-4125-9DF4-4E852B69A2BB}" type="presParOf" srcId="{E7866176-1712-463B-A63B-F9E728F362D4}" destId="{2F97AAC4-6252-4A24-87F0-89B09132CC25}" srcOrd="2" destOrd="0" presId="urn:microsoft.com/office/officeart/2005/8/layout/hProcess4"/>
    <dgm:cxn modelId="{8AE42894-16F5-4D7A-96C1-C73ECD0FE1E4}" type="presParOf" srcId="{2F97AAC4-6252-4A24-87F0-89B09132CC25}" destId="{E9672875-97E8-4A88-9799-D4A7349A34FB}" srcOrd="0" destOrd="0" presId="urn:microsoft.com/office/officeart/2005/8/layout/hProcess4"/>
    <dgm:cxn modelId="{8F5C97D4-3A18-4ECD-8B5D-76F9E9B62734}" type="presParOf" srcId="{2F97AAC4-6252-4A24-87F0-89B09132CC25}" destId="{9A85A5FC-2361-4878-8E89-CF4EE577DB68}" srcOrd="1" destOrd="0" presId="urn:microsoft.com/office/officeart/2005/8/layout/hProcess4"/>
    <dgm:cxn modelId="{12D9A91A-F993-4C84-80CB-AE11E9BF42CF}" type="presParOf" srcId="{2F97AAC4-6252-4A24-87F0-89B09132CC25}" destId="{FCEEC110-4F7A-4636-BEB6-FBCD2DE29CCE}" srcOrd="2" destOrd="0" presId="urn:microsoft.com/office/officeart/2005/8/layout/hProcess4"/>
    <dgm:cxn modelId="{C7574ECB-E139-4EF7-85DA-2FB275034BBA}" type="presParOf" srcId="{2F97AAC4-6252-4A24-87F0-89B09132CC25}" destId="{7A70BE60-2261-4FD9-8478-395CEF706001}" srcOrd="3" destOrd="0" presId="urn:microsoft.com/office/officeart/2005/8/layout/hProcess4"/>
    <dgm:cxn modelId="{974B954D-0EE2-43BF-A78D-85B79B795D39}" type="presParOf" srcId="{2F97AAC4-6252-4A24-87F0-89B09132CC25}" destId="{4AC7253B-33AD-404C-B6FF-F439F6492FB1}" srcOrd="4" destOrd="0" presId="urn:microsoft.com/office/officeart/2005/8/layout/hProcess4"/>
    <dgm:cxn modelId="{5880ACEA-21C4-4ABC-9E40-0C3D98D9F9F4}" type="presParOf" srcId="{E7866176-1712-463B-A63B-F9E728F362D4}" destId="{F7FF8B5D-DC45-4EA8-87CA-DB8FC0671411}" srcOrd="3" destOrd="0" presId="urn:microsoft.com/office/officeart/2005/8/layout/hProcess4"/>
    <dgm:cxn modelId="{78CF076E-D00D-489D-BE44-B4D9D97D05FB}" type="presParOf" srcId="{E7866176-1712-463B-A63B-F9E728F362D4}" destId="{BAB52842-04CE-4C50-B4FA-85075689BD8B}" srcOrd="4" destOrd="0" presId="urn:microsoft.com/office/officeart/2005/8/layout/hProcess4"/>
    <dgm:cxn modelId="{FAAB037C-A35B-47D7-879B-B5CC9299E5DA}" type="presParOf" srcId="{BAB52842-04CE-4C50-B4FA-85075689BD8B}" destId="{BB3235A7-CF44-4D59-AC15-EB138C0FBDD4}" srcOrd="0" destOrd="0" presId="urn:microsoft.com/office/officeart/2005/8/layout/hProcess4"/>
    <dgm:cxn modelId="{EAF41161-FA72-4154-973E-7026D08A1E46}" type="presParOf" srcId="{BAB52842-04CE-4C50-B4FA-85075689BD8B}" destId="{04A029D6-71ED-4FAC-981F-A35CBAB0E3E7}" srcOrd="1" destOrd="0" presId="urn:microsoft.com/office/officeart/2005/8/layout/hProcess4"/>
    <dgm:cxn modelId="{E32070DB-ACD9-4422-AEFA-B3ED0A2D7C3C}" type="presParOf" srcId="{BAB52842-04CE-4C50-B4FA-85075689BD8B}" destId="{D5F64EDE-4B7B-48D2-ACA2-89C33A9F7830}" srcOrd="2" destOrd="0" presId="urn:microsoft.com/office/officeart/2005/8/layout/hProcess4"/>
    <dgm:cxn modelId="{C09D7226-5D7E-43D6-B513-91721FB5F27B}" type="presParOf" srcId="{BAB52842-04CE-4C50-B4FA-85075689BD8B}" destId="{5E7CEE56-807F-45F5-849C-83FD52C0DA15}" srcOrd="3" destOrd="0" presId="urn:microsoft.com/office/officeart/2005/8/layout/hProcess4"/>
    <dgm:cxn modelId="{EB491FE0-7E88-4135-B182-03D7EC86F30E}" type="presParOf" srcId="{BAB52842-04CE-4C50-B4FA-85075689BD8B}" destId="{9436B7EA-1D5F-4C4B-A5E2-73E0531E8585}" srcOrd="4" destOrd="0" presId="urn:microsoft.com/office/officeart/2005/8/layout/hProcess4"/>
    <dgm:cxn modelId="{35E3121E-5216-4033-BC5B-1094BF5B1024}" type="presParOf" srcId="{E7866176-1712-463B-A63B-F9E728F362D4}" destId="{44219E1B-C820-475C-B9CA-BD1EA31567A7}" srcOrd="5" destOrd="0" presId="urn:microsoft.com/office/officeart/2005/8/layout/hProcess4"/>
    <dgm:cxn modelId="{AFE26515-84E9-47AB-81F7-92F76BD48BEB}" type="presParOf" srcId="{E7866176-1712-463B-A63B-F9E728F362D4}" destId="{F5386D00-AD7F-4AF3-89A3-419D99937742}" srcOrd="6" destOrd="0" presId="urn:microsoft.com/office/officeart/2005/8/layout/hProcess4"/>
    <dgm:cxn modelId="{EA5D6E4B-1825-439E-8DE7-A7EB2B11745D}" type="presParOf" srcId="{F5386D00-AD7F-4AF3-89A3-419D99937742}" destId="{6B69DD2A-78FB-4C51-8F5C-0AA3AD5601F5}" srcOrd="0" destOrd="0" presId="urn:microsoft.com/office/officeart/2005/8/layout/hProcess4"/>
    <dgm:cxn modelId="{7DFE88FB-1C66-45C7-BA4B-793A0E9E3D50}" type="presParOf" srcId="{F5386D00-AD7F-4AF3-89A3-419D99937742}" destId="{9D023CC7-230C-4026-952E-62D2A6C21288}" srcOrd="1" destOrd="0" presId="urn:microsoft.com/office/officeart/2005/8/layout/hProcess4"/>
    <dgm:cxn modelId="{41176A0A-9EDD-40D2-8E10-3F31B5D7F747}" type="presParOf" srcId="{F5386D00-AD7F-4AF3-89A3-419D99937742}" destId="{96576C91-A29B-4E27-9F2F-B04221280BBE}" srcOrd="2" destOrd="0" presId="urn:microsoft.com/office/officeart/2005/8/layout/hProcess4"/>
    <dgm:cxn modelId="{46E6DB1B-3517-4094-ADA4-80B59687CDB8}" type="presParOf" srcId="{F5386D00-AD7F-4AF3-89A3-419D99937742}" destId="{24656AA5-6FB6-471E-BAF5-54B472ABAAA4}" srcOrd="3" destOrd="0" presId="urn:microsoft.com/office/officeart/2005/8/layout/hProcess4"/>
    <dgm:cxn modelId="{4672E1E5-1386-495B-A6A1-1F4BA718D548}" type="presParOf" srcId="{F5386D00-AD7F-4AF3-89A3-419D99937742}" destId="{B6B4F42B-CD7F-4EF6-9AF2-82C4C008917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3C1E15-3D84-4091-B1CC-D672C37C6F77}" type="doc">
      <dgm:prSet loTypeId="urn:microsoft.com/office/officeart/2005/8/layout/bList2#2" loCatId="list" qsTypeId="urn:microsoft.com/office/officeart/2005/8/quickstyle/simple1" qsCatId="simple" csTypeId="urn:microsoft.com/office/officeart/2005/8/colors/colorful1#2" csCatId="colorful" phldr="1"/>
      <dgm:spPr/>
    </dgm:pt>
    <dgm:pt modelId="{E72466BF-D9F9-44F1-9B37-77E8C2CA9E5A}">
      <dgm:prSet phldrT="[Text]"/>
      <dgm:spPr/>
      <dgm:t>
        <a:bodyPr/>
        <a:lstStyle/>
        <a:p>
          <a:r>
            <a:rPr lang="en-US" dirty="0" err="1" smtClean="0"/>
            <a:t>Mision</a:t>
          </a:r>
          <a:endParaRPr lang="en-US" dirty="0"/>
        </a:p>
      </dgm:t>
    </dgm:pt>
    <dgm:pt modelId="{E6DBF43C-456D-4694-BFB8-2DD1C9ABB8A1}" type="parTrans" cxnId="{83C892EA-5CD4-4C02-97D4-DB41BEA0E024}">
      <dgm:prSet/>
      <dgm:spPr/>
      <dgm:t>
        <a:bodyPr/>
        <a:lstStyle/>
        <a:p>
          <a:endParaRPr lang="en-US"/>
        </a:p>
      </dgm:t>
    </dgm:pt>
    <dgm:pt modelId="{9A248094-71CB-473B-9945-5E8C1B1D1DCD}" type="sibTrans" cxnId="{83C892EA-5CD4-4C02-97D4-DB41BEA0E024}">
      <dgm:prSet/>
      <dgm:spPr/>
      <dgm:t>
        <a:bodyPr/>
        <a:lstStyle/>
        <a:p>
          <a:endParaRPr lang="en-US"/>
        </a:p>
      </dgm:t>
    </dgm:pt>
    <dgm:pt modelId="{B01F68E1-0D04-454E-909F-2724C795CCF2}">
      <dgm:prSet phldrT="[Text]"/>
      <dgm:spPr>
        <a:solidFill>
          <a:srgbClr val="336600"/>
        </a:solidFill>
      </dgm:spPr>
      <dgm:t>
        <a:bodyPr/>
        <a:lstStyle/>
        <a:p>
          <a:r>
            <a:rPr lang="en-US" dirty="0" smtClean="0"/>
            <a:t>Vision</a:t>
          </a:r>
          <a:endParaRPr lang="en-US" dirty="0"/>
        </a:p>
      </dgm:t>
    </dgm:pt>
    <dgm:pt modelId="{38B2F954-B9D9-4F56-A2AA-2EFFEBEE1D8A}" type="parTrans" cxnId="{AC03758B-C389-4F91-B5AC-08104CD81055}">
      <dgm:prSet/>
      <dgm:spPr/>
      <dgm:t>
        <a:bodyPr/>
        <a:lstStyle/>
        <a:p>
          <a:endParaRPr lang="en-US"/>
        </a:p>
      </dgm:t>
    </dgm:pt>
    <dgm:pt modelId="{93C9B7B8-F817-4CF1-A204-DEC10139A524}" type="sibTrans" cxnId="{AC03758B-C389-4F91-B5AC-08104CD81055}">
      <dgm:prSet/>
      <dgm:spPr/>
      <dgm:t>
        <a:bodyPr/>
        <a:lstStyle/>
        <a:p>
          <a:endParaRPr lang="en-US"/>
        </a:p>
      </dgm:t>
    </dgm:pt>
    <dgm:pt modelId="{98A61A10-97F3-4C5E-AE53-9FD56B0C12D6}">
      <dgm:prSet phldrT="[Text]"/>
      <dgm:spPr>
        <a:solidFill>
          <a:srgbClr val="92D050"/>
        </a:solidFill>
      </dgm:spPr>
      <dgm:t>
        <a:bodyPr/>
        <a:lstStyle/>
        <a:p>
          <a:r>
            <a:rPr lang="es-ES" noProof="0" dirty="0" smtClean="0"/>
            <a:t>Principios y Valores</a:t>
          </a:r>
          <a:endParaRPr lang="es-ES" noProof="0" dirty="0"/>
        </a:p>
      </dgm:t>
    </dgm:pt>
    <dgm:pt modelId="{C4266AC7-8394-4009-8160-41F95BAEF147}" type="parTrans" cxnId="{5A7A77E7-4752-4989-AA85-DAAE6D9508B1}">
      <dgm:prSet/>
      <dgm:spPr/>
      <dgm:t>
        <a:bodyPr/>
        <a:lstStyle/>
        <a:p>
          <a:endParaRPr lang="en-US"/>
        </a:p>
      </dgm:t>
    </dgm:pt>
    <dgm:pt modelId="{B41E8FA3-C92A-46BF-B233-B338C6E2702F}" type="sibTrans" cxnId="{5A7A77E7-4752-4989-AA85-DAAE6D9508B1}">
      <dgm:prSet/>
      <dgm:spPr/>
      <dgm:t>
        <a:bodyPr/>
        <a:lstStyle/>
        <a:p>
          <a:endParaRPr lang="en-US"/>
        </a:p>
      </dgm:t>
    </dgm:pt>
    <dgm:pt modelId="{36C72AEB-8584-4238-BA48-75E53F6A2142}">
      <dgm:prSet custT="1"/>
      <dgm:spPr>
        <a:ln>
          <a:solidFill>
            <a:srgbClr val="AAC6B5"/>
          </a:solidFill>
        </a:ln>
      </dgm:spPr>
      <dgm:t>
        <a:bodyPr/>
        <a:lstStyle/>
        <a:p>
          <a:pPr algn="ctr"/>
          <a:r>
            <a:rPr lang="es-EC" sz="1400" dirty="0" smtClean="0"/>
            <a:t>Llegar a ser en el 2015 en el mercado nacional una empresa líder en el desarrollo, producción y comercialización de soluciones informáticas y tecnológicas basadas en software libre o licenciado, proporcionando productos de alta calidad y adaptables a las necesidades de nuestros clientes cumpliendo plenamente con sus expectativas y aportando de una manera eficiente a su productividad y crecimiento.</a:t>
          </a:r>
          <a:endParaRPr lang="en-US" sz="1400" dirty="0"/>
        </a:p>
      </dgm:t>
    </dgm:pt>
    <dgm:pt modelId="{09C7688C-CB6C-447E-A357-2214B3E98BEB}" type="parTrans" cxnId="{3EDDCD40-BD73-4BB5-92AE-BEBAEF6C4CF8}">
      <dgm:prSet/>
      <dgm:spPr/>
      <dgm:t>
        <a:bodyPr/>
        <a:lstStyle/>
        <a:p>
          <a:endParaRPr lang="en-US"/>
        </a:p>
      </dgm:t>
    </dgm:pt>
    <dgm:pt modelId="{B934DF82-60E4-4EA1-8636-F985A77940FB}" type="sibTrans" cxnId="{3EDDCD40-BD73-4BB5-92AE-BEBAEF6C4CF8}">
      <dgm:prSet/>
      <dgm:spPr/>
      <dgm:t>
        <a:bodyPr/>
        <a:lstStyle/>
        <a:p>
          <a:endParaRPr lang="en-US"/>
        </a:p>
      </dgm:t>
    </dgm:pt>
    <dgm:pt modelId="{988D26DC-2559-4CC6-9BED-9261D857E89C}">
      <dgm:prSet custT="1"/>
      <dgm:spPr/>
      <dgm:t>
        <a:bodyPr/>
        <a:lstStyle/>
        <a:p>
          <a:pPr algn="l"/>
          <a:r>
            <a:rPr lang="es-EC" sz="1400" i="0" dirty="0" smtClean="0"/>
            <a:t>Desarrollar, producir y comercializar</a:t>
          </a:r>
          <a:r>
            <a:rPr lang="es-EC" sz="1400" i="1" dirty="0" smtClean="0"/>
            <a:t> </a:t>
          </a:r>
          <a:r>
            <a:rPr lang="es-EC" sz="1400" dirty="0" smtClean="0"/>
            <a:t>soluciones informáticas y tecnológicas de calidad, modernas, accesibles e innovadoras, usando software libre de código abierto o software licenciado</a:t>
          </a:r>
          <a:r>
            <a:rPr lang="es-EC" sz="1400" i="0" dirty="0" smtClean="0"/>
            <a:t> que superen las expectativas de nuestros clientes, impulsando su productividad y crecimiento.</a:t>
          </a:r>
          <a:endParaRPr lang="en-US" sz="1400" dirty="0"/>
        </a:p>
      </dgm:t>
    </dgm:pt>
    <dgm:pt modelId="{8C3BE4A1-8122-49E4-BC9B-BA70CB05E1E3}" type="parTrans" cxnId="{96E92575-5215-4C96-AF2B-70814E6DAC9E}">
      <dgm:prSet/>
      <dgm:spPr/>
      <dgm:t>
        <a:bodyPr/>
        <a:lstStyle/>
        <a:p>
          <a:endParaRPr lang="en-US"/>
        </a:p>
      </dgm:t>
    </dgm:pt>
    <dgm:pt modelId="{002657F5-429A-4096-9074-A70D3CCF3697}" type="sibTrans" cxnId="{96E92575-5215-4C96-AF2B-70814E6DAC9E}">
      <dgm:prSet/>
      <dgm:spPr/>
      <dgm:t>
        <a:bodyPr/>
        <a:lstStyle/>
        <a:p>
          <a:endParaRPr lang="en-US"/>
        </a:p>
      </dgm:t>
    </dgm:pt>
    <dgm:pt modelId="{E01E86E9-ACFD-424A-AB7E-CD9466DB8EE9}">
      <dgm:prSet custT="1"/>
      <dgm:spPr>
        <a:ln>
          <a:solidFill>
            <a:srgbClr val="336600"/>
          </a:solidFill>
        </a:ln>
      </dgm:spPr>
      <dgm:t>
        <a:bodyPr/>
        <a:lstStyle/>
        <a:p>
          <a:r>
            <a:rPr lang="es-EC" sz="1400" b="1" dirty="0" smtClean="0"/>
            <a:t>Productividad</a:t>
          </a:r>
          <a:endParaRPr lang="es-ES" sz="1400" noProof="0" dirty="0"/>
        </a:p>
      </dgm:t>
    </dgm:pt>
    <dgm:pt modelId="{C0547EA5-BE35-4B14-8566-D480D5F932F2}" type="parTrans" cxnId="{9222144A-8411-4F68-AC36-FDD42507E294}">
      <dgm:prSet/>
      <dgm:spPr/>
      <dgm:t>
        <a:bodyPr/>
        <a:lstStyle/>
        <a:p>
          <a:endParaRPr lang="en-US"/>
        </a:p>
      </dgm:t>
    </dgm:pt>
    <dgm:pt modelId="{8B3AB0ED-872E-485C-8B96-5934435FEC79}" type="sibTrans" cxnId="{9222144A-8411-4F68-AC36-FDD42507E294}">
      <dgm:prSet/>
      <dgm:spPr/>
      <dgm:t>
        <a:bodyPr/>
        <a:lstStyle/>
        <a:p>
          <a:endParaRPr lang="en-US"/>
        </a:p>
      </dgm:t>
    </dgm:pt>
    <dgm:pt modelId="{07933081-464E-469A-A34A-ABE0B39A6C2E}">
      <dgm:prSet custT="1"/>
      <dgm:spPr>
        <a:ln>
          <a:solidFill>
            <a:srgbClr val="336600"/>
          </a:solidFill>
        </a:ln>
      </dgm:spPr>
      <dgm:t>
        <a:bodyPr/>
        <a:lstStyle/>
        <a:p>
          <a:r>
            <a:rPr lang="es-ES" sz="1800" b="1" noProof="0" dirty="0" smtClean="0"/>
            <a:t>VALORES</a:t>
          </a:r>
          <a:endParaRPr lang="es-ES" sz="1800" b="1" noProof="0" dirty="0"/>
        </a:p>
      </dgm:t>
    </dgm:pt>
    <dgm:pt modelId="{54EEAA42-2D48-4597-B657-5AADBDFED8E3}" type="parTrans" cxnId="{3F65AFF5-97D7-439C-8BF0-0929A6229630}">
      <dgm:prSet/>
      <dgm:spPr/>
      <dgm:t>
        <a:bodyPr/>
        <a:lstStyle/>
        <a:p>
          <a:endParaRPr lang="es-EC"/>
        </a:p>
      </dgm:t>
    </dgm:pt>
    <dgm:pt modelId="{6CE1F127-E728-42F7-B9A2-5CCA3B70C344}" type="sibTrans" cxnId="{3F65AFF5-97D7-439C-8BF0-0929A6229630}">
      <dgm:prSet/>
      <dgm:spPr/>
      <dgm:t>
        <a:bodyPr/>
        <a:lstStyle/>
        <a:p>
          <a:endParaRPr lang="es-EC"/>
        </a:p>
      </dgm:t>
    </dgm:pt>
    <dgm:pt modelId="{4235D2BE-25A2-4416-861A-8896BD73166B}">
      <dgm:prSet custT="1"/>
      <dgm:spPr>
        <a:ln>
          <a:solidFill>
            <a:srgbClr val="336600"/>
          </a:solidFill>
        </a:ln>
      </dgm:spPr>
      <dgm:t>
        <a:bodyPr/>
        <a:lstStyle/>
        <a:p>
          <a:r>
            <a:rPr lang="es-ES_tradnl" sz="1800" smtClean="0"/>
            <a:t>Ética.</a:t>
          </a:r>
          <a:endParaRPr lang="es-ES" sz="1800" b="0" noProof="0" dirty="0"/>
        </a:p>
      </dgm:t>
    </dgm:pt>
    <dgm:pt modelId="{9E0259C9-1A81-49DC-96B1-3C3B100863E9}" type="parTrans" cxnId="{EAA188B1-DA54-44FB-9829-A6652AE3633E}">
      <dgm:prSet/>
      <dgm:spPr/>
      <dgm:t>
        <a:bodyPr/>
        <a:lstStyle/>
        <a:p>
          <a:endParaRPr lang="es-EC"/>
        </a:p>
      </dgm:t>
    </dgm:pt>
    <dgm:pt modelId="{970F3A06-963B-4D5A-8228-D1768752BB37}" type="sibTrans" cxnId="{EAA188B1-DA54-44FB-9829-A6652AE3633E}">
      <dgm:prSet/>
      <dgm:spPr/>
      <dgm:t>
        <a:bodyPr/>
        <a:lstStyle/>
        <a:p>
          <a:endParaRPr lang="es-EC"/>
        </a:p>
      </dgm:t>
    </dgm:pt>
    <dgm:pt modelId="{8CC7C37D-5993-4503-AF56-AC586208ED38}">
      <dgm:prSet custT="1"/>
      <dgm:spPr/>
      <dgm:t>
        <a:bodyPr/>
        <a:lstStyle/>
        <a:p>
          <a:r>
            <a:rPr lang="es-EC" sz="1400" b="1" dirty="0" smtClean="0"/>
            <a:t>Trabajo en equipo</a:t>
          </a:r>
          <a:endParaRPr lang="en-US" sz="1400" dirty="0"/>
        </a:p>
      </dgm:t>
    </dgm:pt>
    <dgm:pt modelId="{699B227D-B91D-4EB1-ADDC-F77998A28172}" type="parTrans" cxnId="{687D2B20-4EB9-4A32-9C51-1BA07EF483F0}">
      <dgm:prSet/>
      <dgm:spPr/>
      <dgm:t>
        <a:bodyPr/>
        <a:lstStyle/>
        <a:p>
          <a:endParaRPr lang="en-US"/>
        </a:p>
      </dgm:t>
    </dgm:pt>
    <dgm:pt modelId="{90F25411-4DA9-434D-B31C-97686FF9E5F0}" type="sibTrans" cxnId="{687D2B20-4EB9-4A32-9C51-1BA07EF483F0}">
      <dgm:prSet/>
      <dgm:spPr/>
      <dgm:t>
        <a:bodyPr/>
        <a:lstStyle/>
        <a:p>
          <a:endParaRPr lang="en-US"/>
        </a:p>
      </dgm:t>
    </dgm:pt>
    <dgm:pt modelId="{8C214606-2C9E-43C4-8BB6-C1223CB9D6A1}">
      <dgm:prSet custT="1"/>
      <dgm:spPr/>
      <dgm:t>
        <a:bodyPr/>
        <a:lstStyle/>
        <a:p>
          <a:r>
            <a:rPr lang="es-EC" sz="1400" b="1" dirty="0" smtClean="0"/>
            <a:t>Excelencia</a:t>
          </a:r>
          <a:endParaRPr lang="en-US" sz="1400" dirty="0"/>
        </a:p>
      </dgm:t>
    </dgm:pt>
    <dgm:pt modelId="{9F6B92E2-A004-43EF-8DD7-8A3C72BB4511}" type="parTrans" cxnId="{4561547D-9E77-4F9E-B0B1-05D02A8FAFCE}">
      <dgm:prSet/>
      <dgm:spPr/>
      <dgm:t>
        <a:bodyPr/>
        <a:lstStyle/>
        <a:p>
          <a:endParaRPr lang="en-US"/>
        </a:p>
      </dgm:t>
    </dgm:pt>
    <dgm:pt modelId="{385C4546-864C-4699-B3D7-770D15E015BB}" type="sibTrans" cxnId="{4561547D-9E77-4F9E-B0B1-05D02A8FAFCE}">
      <dgm:prSet/>
      <dgm:spPr/>
      <dgm:t>
        <a:bodyPr/>
        <a:lstStyle/>
        <a:p>
          <a:endParaRPr lang="en-US"/>
        </a:p>
      </dgm:t>
    </dgm:pt>
    <dgm:pt modelId="{D7995FBC-95DB-43C8-871A-120DDA27E16E}">
      <dgm:prSet custT="1"/>
      <dgm:spPr/>
      <dgm:t>
        <a:bodyPr/>
        <a:lstStyle/>
        <a:p>
          <a:r>
            <a:rPr lang="es-ES_tradnl" sz="1800" dirty="0" smtClean="0"/>
            <a:t>Calidad.</a:t>
          </a:r>
          <a:endParaRPr lang="en-US" sz="1800" dirty="0"/>
        </a:p>
      </dgm:t>
    </dgm:pt>
    <dgm:pt modelId="{84335F4F-76BA-426B-AAC1-0DBBC6A0426D}" type="parTrans" cxnId="{0FB08277-37D9-4D4B-A943-A6BCF7B6B10D}">
      <dgm:prSet/>
      <dgm:spPr/>
      <dgm:t>
        <a:bodyPr/>
        <a:lstStyle/>
        <a:p>
          <a:endParaRPr lang="en-US"/>
        </a:p>
      </dgm:t>
    </dgm:pt>
    <dgm:pt modelId="{F7932781-7C5A-489E-A37F-FA65CD813E83}" type="sibTrans" cxnId="{0FB08277-37D9-4D4B-A943-A6BCF7B6B10D}">
      <dgm:prSet/>
      <dgm:spPr/>
      <dgm:t>
        <a:bodyPr/>
        <a:lstStyle/>
        <a:p>
          <a:endParaRPr lang="en-US"/>
        </a:p>
      </dgm:t>
    </dgm:pt>
    <dgm:pt modelId="{58EE9787-43FF-42C5-AA4F-217A77A01928}">
      <dgm:prSet custT="1"/>
      <dgm:spPr/>
      <dgm:t>
        <a:bodyPr/>
        <a:lstStyle/>
        <a:p>
          <a:r>
            <a:rPr lang="es-ES_tradnl" sz="1800" dirty="0" smtClean="0"/>
            <a:t>Innovación.</a:t>
          </a:r>
          <a:endParaRPr lang="en-US" sz="1800" dirty="0"/>
        </a:p>
      </dgm:t>
    </dgm:pt>
    <dgm:pt modelId="{B8615E5F-6780-476B-88D0-58A1F24CF5D5}" type="parTrans" cxnId="{DB6F73A5-3296-4359-BF88-F7FB4EFBA66E}">
      <dgm:prSet/>
      <dgm:spPr/>
      <dgm:t>
        <a:bodyPr/>
        <a:lstStyle/>
        <a:p>
          <a:endParaRPr lang="en-US"/>
        </a:p>
      </dgm:t>
    </dgm:pt>
    <dgm:pt modelId="{2865F9EF-A94E-4090-9D1F-519D84955722}" type="sibTrans" cxnId="{DB6F73A5-3296-4359-BF88-F7FB4EFBA66E}">
      <dgm:prSet/>
      <dgm:spPr/>
      <dgm:t>
        <a:bodyPr/>
        <a:lstStyle/>
        <a:p>
          <a:endParaRPr lang="en-US"/>
        </a:p>
      </dgm:t>
    </dgm:pt>
    <dgm:pt modelId="{324A76B2-4AB4-4DB6-8E77-510DE8365B82}">
      <dgm:prSet custT="1"/>
      <dgm:spPr/>
      <dgm:t>
        <a:bodyPr/>
        <a:lstStyle/>
        <a:p>
          <a:r>
            <a:rPr lang="es-EC" sz="1800" b="0" smtClean="0"/>
            <a:t>Confianza.</a:t>
          </a:r>
          <a:endParaRPr lang="en-US" sz="1800"/>
        </a:p>
      </dgm:t>
    </dgm:pt>
    <dgm:pt modelId="{96FDB6D5-E14C-4965-BC98-2CB320AF7308}" type="parTrans" cxnId="{C07C3D3B-A020-4C7A-9658-8270D1356BA3}">
      <dgm:prSet/>
      <dgm:spPr/>
      <dgm:t>
        <a:bodyPr/>
        <a:lstStyle/>
        <a:p>
          <a:endParaRPr lang="en-US"/>
        </a:p>
      </dgm:t>
    </dgm:pt>
    <dgm:pt modelId="{4A629BCB-6333-4894-BE43-1842409E96A0}" type="sibTrans" cxnId="{C07C3D3B-A020-4C7A-9658-8270D1356BA3}">
      <dgm:prSet/>
      <dgm:spPr/>
      <dgm:t>
        <a:bodyPr/>
        <a:lstStyle/>
        <a:p>
          <a:endParaRPr lang="en-US"/>
        </a:p>
      </dgm:t>
    </dgm:pt>
    <dgm:pt modelId="{230D57BC-7DFF-4E3E-AFEE-66B7764B1C96}">
      <dgm:prSet custT="1"/>
      <dgm:spPr/>
      <dgm:t>
        <a:bodyPr/>
        <a:lstStyle/>
        <a:p>
          <a:r>
            <a:rPr lang="es-EC" sz="1800" b="0" dirty="0" smtClean="0"/>
            <a:t>Respeto.</a:t>
          </a:r>
          <a:endParaRPr lang="en-US" sz="1800" dirty="0"/>
        </a:p>
      </dgm:t>
    </dgm:pt>
    <dgm:pt modelId="{73E9A564-078C-4E04-B889-D3CED6CCAC25}" type="parTrans" cxnId="{D21B91C5-9A35-456B-9645-438711F9B94E}">
      <dgm:prSet/>
      <dgm:spPr/>
      <dgm:t>
        <a:bodyPr/>
        <a:lstStyle/>
        <a:p>
          <a:endParaRPr lang="en-US"/>
        </a:p>
      </dgm:t>
    </dgm:pt>
    <dgm:pt modelId="{A72B61D2-1F04-4521-BF38-36D8974131E0}" type="sibTrans" cxnId="{D21B91C5-9A35-456B-9645-438711F9B94E}">
      <dgm:prSet/>
      <dgm:spPr/>
      <dgm:t>
        <a:bodyPr/>
        <a:lstStyle/>
        <a:p>
          <a:endParaRPr lang="en-US"/>
        </a:p>
      </dgm:t>
    </dgm:pt>
    <dgm:pt modelId="{827752F6-34DB-492C-BE3D-FBBC917BA742}">
      <dgm:prSet custT="1"/>
      <dgm:spPr/>
      <dgm:t>
        <a:bodyPr/>
        <a:lstStyle/>
        <a:p>
          <a:r>
            <a:rPr lang="es-EC" sz="1800" b="0" dirty="0" smtClean="0"/>
            <a:t>Integridad.</a:t>
          </a:r>
          <a:endParaRPr lang="en-US" sz="1800" dirty="0"/>
        </a:p>
      </dgm:t>
    </dgm:pt>
    <dgm:pt modelId="{F415C3B2-813F-44BC-AF9B-0C1ABF9788AE}" type="parTrans" cxnId="{583E0637-A45E-4E03-9791-875BD2A45868}">
      <dgm:prSet/>
      <dgm:spPr/>
      <dgm:t>
        <a:bodyPr/>
        <a:lstStyle/>
        <a:p>
          <a:endParaRPr lang="en-US"/>
        </a:p>
      </dgm:t>
    </dgm:pt>
    <dgm:pt modelId="{AC0C5059-1229-4EC2-A351-A9551683BD8B}" type="sibTrans" cxnId="{583E0637-A45E-4E03-9791-875BD2A45868}">
      <dgm:prSet/>
      <dgm:spPr/>
      <dgm:t>
        <a:bodyPr/>
        <a:lstStyle/>
        <a:p>
          <a:endParaRPr lang="en-US"/>
        </a:p>
      </dgm:t>
    </dgm:pt>
    <dgm:pt modelId="{A281520B-9A8F-4942-B997-61970B0AA5DF}">
      <dgm:prSet custT="1"/>
      <dgm:spPr/>
      <dgm:t>
        <a:bodyPr/>
        <a:lstStyle/>
        <a:p>
          <a:r>
            <a:rPr lang="es-EC" sz="1800" b="0" dirty="0" smtClean="0"/>
            <a:t>Liderazgo.</a:t>
          </a:r>
          <a:endParaRPr lang="en-US" sz="1800" dirty="0"/>
        </a:p>
      </dgm:t>
    </dgm:pt>
    <dgm:pt modelId="{41CD3469-ED2E-42A3-A77A-1C3D5D113F69}" type="parTrans" cxnId="{6A798178-1784-4D7F-8C7E-5F06FB9C02FF}">
      <dgm:prSet/>
      <dgm:spPr/>
      <dgm:t>
        <a:bodyPr/>
        <a:lstStyle/>
        <a:p>
          <a:endParaRPr lang="en-US"/>
        </a:p>
      </dgm:t>
    </dgm:pt>
    <dgm:pt modelId="{65A165EE-3EB7-4FEA-8667-95B90236F097}" type="sibTrans" cxnId="{6A798178-1784-4D7F-8C7E-5F06FB9C02FF}">
      <dgm:prSet/>
      <dgm:spPr/>
      <dgm:t>
        <a:bodyPr/>
        <a:lstStyle/>
        <a:p>
          <a:endParaRPr lang="en-US"/>
        </a:p>
      </dgm:t>
    </dgm:pt>
    <dgm:pt modelId="{8AA3CB26-3FF3-463F-AFAE-1309D33F9A0A}" type="pres">
      <dgm:prSet presAssocID="{E13C1E15-3D84-4091-B1CC-D672C37C6F77}" presName="diagram" presStyleCnt="0">
        <dgm:presLayoutVars>
          <dgm:dir/>
          <dgm:animLvl val="lvl"/>
          <dgm:resizeHandles val="exact"/>
        </dgm:presLayoutVars>
      </dgm:prSet>
      <dgm:spPr/>
    </dgm:pt>
    <dgm:pt modelId="{4D12034B-9F17-4F44-9AAA-9AA4B980C377}" type="pres">
      <dgm:prSet presAssocID="{E72466BF-D9F9-44F1-9B37-77E8C2CA9E5A}" presName="compNode" presStyleCnt="0"/>
      <dgm:spPr/>
    </dgm:pt>
    <dgm:pt modelId="{B4138AB0-0054-4B0D-A446-063E18880778}" type="pres">
      <dgm:prSet presAssocID="{E72466BF-D9F9-44F1-9B37-77E8C2CA9E5A}" presName="childRect" presStyleLbl="bgAcc1" presStyleIdx="0" presStyleCnt="3" custScaleX="96471" custScaleY="250617">
        <dgm:presLayoutVars>
          <dgm:bulletEnabled val="1"/>
        </dgm:presLayoutVars>
      </dgm:prSet>
      <dgm:spPr/>
      <dgm:t>
        <a:bodyPr/>
        <a:lstStyle/>
        <a:p>
          <a:endParaRPr lang="en-US"/>
        </a:p>
      </dgm:t>
    </dgm:pt>
    <dgm:pt modelId="{63FD4FA1-E473-4EDF-8616-08D27BABB4B6}" type="pres">
      <dgm:prSet presAssocID="{E72466BF-D9F9-44F1-9B37-77E8C2CA9E5A}" presName="parentText" presStyleLbl="node1" presStyleIdx="0" presStyleCnt="0">
        <dgm:presLayoutVars>
          <dgm:chMax val="0"/>
          <dgm:bulletEnabled val="1"/>
        </dgm:presLayoutVars>
      </dgm:prSet>
      <dgm:spPr/>
      <dgm:t>
        <a:bodyPr/>
        <a:lstStyle/>
        <a:p>
          <a:endParaRPr lang="en-US"/>
        </a:p>
      </dgm:t>
    </dgm:pt>
    <dgm:pt modelId="{C843A54A-27B6-4292-A77F-2140D7C7D363}" type="pres">
      <dgm:prSet presAssocID="{E72466BF-D9F9-44F1-9B37-77E8C2CA9E5A}" presName="parentRect" presStyleLbl="alignNode1" presStyleIdx="0" presStyleCnt="3" custScaleX="75388" custLinFactNeighborX="156" custLinFactNeighborY="72924"/>
      <dgm:spPr/>
      <dgm:t>
        <a:bodyPr/>
        <a:lstStyle/>
        <a:p>
          <a:endParaRPr lang="en-US"/>
        </a:p>
      </dgm:t>
    </dgm:pt>
    <dgm:pt modelId="{D176DCC4-543F-46F2-B13D-BDD8677B7A43}" type="pres">
      <dgm:prSet presAssocID="{E72466BF-D9F9-44F1-9B37-77E8C2CA9E5A}" presName="adorn" presStyleLbl="fgAccFollowNode1" presStyleIdx="0" presStyleCnt="3"/>
      <dgm:spPr/>
    </dgm:pt>
    <dgm:pt modelId="{725A9D75-1888-46FF-B1D1-2D76E3C228CA}" type="pres">
      <dgm:prSet presAssocID="{9A248094-71CB-473B-9945-5E8C1B1D1DCD}" presName="sibTrans" presStyleLbl="sibTrans2D1" presStyleIdx="0" presStyleCnt="0"/>
      <dgm:spPr/>
      <dgm:t>
        <a:bodyPr/>
        <a:lstStyle/>
        <a:p>
          <a:endParaRPr lang="es-EC"/>
        </a:p>
      </dgm:t>
    </dgm:pt>
    <dgm:pt modelId="{BADCF802-1878-4D36-8595-948ABBD51610}" type="pres">
      <dgm:prSet presAssocID="{B01F68E1-0D04-454E-909F-2724C795CCF2}" presName="compNode" presStyleCnt="0"/>
      <dgm:spPr/>
    </dgm:pt>
    <dgm:pt modelId="{4CDAA5FC-E3DC-471C-9032-82032A817BA6}" type="pres">
      <dgm:prSet presAssocID="{B01F68E1-0D04-454E-909F-2724C795CCF2}" presName="childRect" presStyleLbl="bgAcc1" presStyleIdx="1" presStyleCnt="3" custScaleX="101017" custScaleY="250212" custLinFactNeighborX="-7672" custLinFactNeighborY="-704">
        <dgm:presLayoutVars>
          <dgm:bulletEnabled val="1"/>
        </dgm:presLayoutVars>
      </dgm:prSet>
      <dgm:spPr/>
      <dgm:t>
        <a:bodyPr/>
        <a:lstStyle/>
        <a:p>
          <a:endParaRPr lang="en-US"/>
        </a:p>
      </dgm:t>
    </dgm:pt>
    <dgm:pt modelId="{B6BC7B64-34BF-4D1D-A836-920F2E273C63}" type="pres">
      <dgm:prSet presAssocID="{B01F68E1-0D04-454E-909F-2724C795CCF2}" presName="parentText" presStyleLbl="node1" presStyleIdx="0" presStyleCnt="0">
        <dgm:presLayoutVars>
          <dgm:chMax val="0"/>
          <dgm:bulletEnabled val="1"/>
        </dgm:presLayoutVars>
      </dgm:prSet>
      <dgm:spPr/>
      <dgm:t>
        <a:bodyPr/>
        <a:lstStyle/>
        <a:p>
          <a:endParaRPr lang="es-EC"/>
        </a:p>
      </dgm:t>
    </dgm:pt>
    <dgm:pt modelId="{2571EA2A-3716-4F21-9C08-29B7D876E0F2}" type="pres">
      <dgm:prSet presAssocID="{B01F68E1-0D04-454E-909F-2724C795CCF2}" presName="parentRect" presStyleLbl="alignNode1" presStyleIdx="1" presStyleCnt="3" custScaleX="60360" custLinFactNeighborX="3878" custLinFactNeighborY="82586"/>
      <dgm:spPr/>
      <dgm:t>
        <a:bodyPr/>
        <a:lstStyle/>
        <a:p>
          <a:endParaRPr lang="es-EC"/>
        </a:p>
      </dgm:t>
    </dgm:pt>
    <dgm:pt modelId="{803B4C0A-2D99-430B-8A22-21869AF042F0}" type="pres">
      <dgm:prSet presAssocID="{B01F68E1-0D04-454E-909F-2724C795CCF2}" presName="adorn" presStyleLbl="fgAccFollowNode1" presStyleIdx="1" presStyleCnt="3"/>
      <dgm:spPr/>
    </dgm:pt>
    <dgm:pt modelId="{71D8C42D-F1E9-40E0-B6F3-948B67A1550B}" type="pres">
      <dgm:prSet presAssocID="{93C9B7B8-F817-4CF1-A204-DEC10139A524}" presName="sibTrans" presStyleLbl="sibTrans2D1" presStyleIdx="0" presStyleCnt="0"/>
      <dgm:spPr/>
      <dgm:t>
        <a:bodyPr/>
        <a:lstStyle/>
        <a:p>
          <a:endParaRPr lang="es-EC"/>
        </a:p>
      </dgm:t>
    </dgm:pt>
    <dgm:pt modelId="{3164675D-FBD3-4ABA-8DB5-1D7C0B545174}" type="pres">
      <dgm:prSet presAssocID="{98A61A10-97F3-4C5E-AE53-9FD56B0C12D6}" presName="compNode" presStyleCnt="0"/>
      <dgm:spPr/>
    </dgm:pt>
    <dgm:pt modelId="{8F817F7E-E332-4625-B9A1-7AED403007EE}" type="pres">
      <dgm:prSet presAssocID="{98A61A10-97F3-4C5E-AE53-9FD56B0C12D6}" presName="childRect" presStyleLbl="bgAcc1" presStyleIdx="2" presStyleCnt="3" custScaleY="244729" custLinFactNeighborX="-1708" custLinFactNeighborY="-3998">
        <dgm:presLayoutVars>
          <dgm:bulletEnabled val="1"/>
        </dgm:presLayoutVars>
      </dgm:prSet>
      <dgm:spPr/>
      <dgm:t>
        <a:bodyPr/>
        <a:lstStyle/>
        <a:p>
          <a:endParaRPr lang="en-US"/>
        </a:p>
      </dgm:t>
    </dgm:pt>
    <dgm:pt modelId="{827E86B8-E224-43F6-A15A-A86DCD3935FA}" type="pres">
      <dgm:prSet presAssocID="{98A61A10-97F3-4C5E-AE53-9FD56B0C12D6}" presName="parentText" presStyleLbl="node1" presStyleIdx="0" presStyleCnt="0">
        <dgm:presLayoutVars>
          <dgm:chMax val="0"/>
          <dgm:bulletEnabled val="1"/>
        </dgm:presLayoutVars>
      </dgm:prSet>
      <dgm:spPr/>
      <dgm:t>
        <a:bodyPr/>
        <a:lstStyle/>
        <a:p>
          <a:endParaRPr lang="en-US"/>
        </a:p>
      </dgm:t>
    </dgm:pt>
    <dgm:pt modelId="{9AE67F31-FF6A-41C1-A460-EF1C1CD5EB90}" type="pres">
      <dgm:prSet presAssocID="{98A61A10-97F3-4C5E-AE53-9FD56B0C12D6}" presName="parentRect" presStyleLbl="alignNode1" presStyleIdx="2" presStyleCnt="3" custLinFactNeighborX="-1708" custLinFactNeighborY="53602"/>
      <dgm:spPr/>
      <dgm:t>
        <a:bodyPr/>
        <a:lstStyle/>
        <a:p>
          <a:endParaRPr lang="en-US"/>
        </a:p>
      </dgm:t>
    </dgm:pt>
    <dgm:pt modelId="{EFE660F1-7599-44EC-8671-269B505D5517}" type="pres">
      <dgm:prSet presAssocID="{98A61A10-97F3-4C5E-AE53-9FD56B0C12D6}" presName="adorn" presStyleLbl="fgAccFollowNode1" presStyleIdx="2" presStyleCnt="3"/>
      <dgm:spPr/>
    </dgm:pt>
  </dgm:ptLst>
  <dgm:cxnLst>
    <dgm:cxn modelId="{5A7A77E7-4752-4989-AA85-DAAE6D9508B1}" srcId="{E13C1E15-3D84-4091-B1CC-D672C37C6F77}" destId="{98A61A10-97F3-4C5E-AE53-9FD56B0C12D6}" srcOrd="2" destOrd="0" parTransId="{C4266AC7-8394-4009-8160-41F95BAEF147}" sibTransId="{B41E8FA3-C92A-46BF-B233-B338C6E2702F}"/>
    <dgm:cxn modelId="{B784DD4D-FF29-4CD1-8007-D0913811541D}" type="presOf" srcId="{E72466BF-D9F9-44F1-9B37-77E8C2CA9E5A}" destId="{63FD4FA1-E473-4EDF-8616-08D27BABB4B6}" srcOrd="0" destOrd="0" presId="urn:microsoft.com/office/officeart/2005/8/layout/bList2#2"/>
    <dgm:cxn modelId="{B6EEE072-7F79-4826-950F-3F50C78EE651}" type="presOf" srcId="{98A61A10-97F3-4C5E-AE53-9FD56B0C12D6}" destId="{9AE67F31-FF6A-41C1-A460-EF1C1CD5EB90}" srcOrd="1" destOrd="0" presId="urn:microsoft.com/office/officeart/2005/8/layout/bList2#2"/>
    <dgm:cxn modelId="{6AFCAC74-F6A9-4F7D-BCD1-C068A3876C1C}" type="presOf" srcId="{324A76B2-4AB4-4DB6-8E77-510DE8365B82}" destId="{8F817F7E-E332-4625-B9A1-7AED403007EE}" srcOrd="0" destOrd="7" presId="urn:microsoft.com/office/officeart/2005/8/layout/bList2#2"/>
    <dgm:cxn modelId="{3EDDCD40-BD73-4BB5-92AE-BEBAEF6C4CF8}" srcId="{B01F68E1-0D04-454E-909F-2724C795CCF2}" destId="{36C72AEB-8584-4238-BA48-75E53F6A2142}" srcOrd="0" destOrd="0" parTransId="{09C7688C-CB6C-447E-A357-2214B3E98BEB}" sibTransId="{B934DF82-60E4-4EA1-8636-F985A77940FB}"/>
    <dgm:cxn modelId="{15A7FFF3-8ABF-4585-9A6E-9C53587FC8DF}" type="presOf" srcId="{A281520B-9A8F-4942-B997-61970B0AA5DF}" destId="{8F817F7E-E332-4625-B9A1-7AED403007EE}" srcOrd="0" destOrd="10" presId="urn:microsoft.com/office/officeart/2005/8/layout/bList2#2"/>
    <dgm:cxn modelId="{5DABFCA0-06A2-4158-93AB-24F39CFDC5AD}" type="presOf" srcId="{D7995FBC-95DB-43C8-871A-120DDA27E16E}" destId="{8F817F7E-E332-4625-B9A1-7AED403007EE}" srcOrd="0" destOrd="5" presId="urn:microsoft.com/office/officeart/2005/8/layout/bList2#2"/>
    <dgm:cxn modelId="{4561547D-9E77-4F9E-B0B1-05D02A8FAFCE}" srcId="{98A61A10-97F3-4C5E-AE53-9FD56B0C12D6}" destId="{8C214606-2C9E-43C4-8BB6-C1223CB9D6A1}" srcOrd="2" destOrd="0" parTransId="{9F6B92E2-A004-43EF-8DD7-8A3C72BB4511}" sibTransId="{385C4546-864C-4699-B3D7-770D15E015BB}"/>
    <dgm:cxn modelId="{0FB08277-37D9-4D4B-A943-A6BCF7B6B10D}" srcId="{98A61A10-97F3-4C5E-AE53-9FD56B0C12D6}" destId="{D7995FBC-95DB-43C8-871A-120DDA27E16E}" srcOrd="5" destOrd="0" parTransId="{84335F4F-76BA-426B-AAC1-0DBBC6A0426D}" sibTransId="{F7932781-7C5A-489E-A37F-FA65CD813E83}"/>
    <dgm:cxn modelId="{8BAB190E-E651-4A14-AEDD-7B1635A67819}" type="presOf" srcId="{230D57BC-7DFF-4E3E-AFEE-66B7764B1C96}" destId="{8F817F7E-E332-4625-B9A1-7AED403007EE}" srcOrd="0" destOrd="8" presId="urn:microsoft.com/office/officeart/2005/8/layout/bList2#2"/>
    <dgm:cxn modelId="{3F65AFF5-97D7-439C-8BF0-0929A6229630}" srcId="{98A61A10-97F3-4C5E-AE53-9FD56B0C12D6}" destId="{07933081-464E-469A-A34A-ABE0B39A6C2E}" srcOrd="3" destOrd="0" parTransId="{54EEAA42-2D48-4597-B657-5AADBDFED8E3}" sibTransId="{6CE1F127-E728-42F7-B9A2-5CCA3B70C344}"/>
    <dgm:cxn modelId="{83C892EA-5CD4-4C02-97D4-DB41BEA0E024}" srcId="{E13C1E15-3D84-4091-B1CC-D672C37C6F77}" destId="{E72466BF-D9F9-44F1-9B37-77E8C2CA9E5A}" srcOrd="0" destOrd="0" parTransId="{E6DBF43C-456D-4694-BFB8-2DD1C9ABB8A1}" sibTransId="{9A248094-71CB-473B-9945-5E8C1B1D1DCD}"/>
    <dgm:cxn modelId="{77B18DDC-EFBF-478E-AE93-898B32BB189E}" type="presOf" srcId="{E01E86E9-ACFD-424A-AB7E-CD9466DB8EE9}" destId="{8F817F7E-E332-4625-B9A1-7AED403007EE}" srcOrd="0" destOrd="0" presId="urn:microsoft.com/office/officeart/2005/8/layout/bList2#2"/>
    <dgm:cxn modelId="{D21B91C5-9A35-456B-9645-438711F9B94E}" srcId="{98A61A10-97F3-4C5E-AE53-9FD56B0C12D6}" destId="{230D57BC-7DFF-4E3E-AFEE-66B7764B1C96}" srcOrd="8" destOrd="0" parTransId="{73E9A564-078C-4E04-B889-D3CED6CCAC25}" sibTransId="{A72B61D2-1F04-4521-BF38-36D8974131E0}"/>
    <dgm:cxn modelId="{528F560C-6B32-4008-A791-6066DC11FFB0}" type="presOf" srcId="{E72466BF-D9F9-44F1-9B37-77E8C2CA9E5A}" destId="{C843A54A-27B6-4292-A77F-2140D7C7D363}" srcOrd="1" destOrd="0" presId="urn:microsoft.com/office/officeart/2005/8/layout/bList2#2"/>
    <dgm:cxn modelId="{3865C506-F698-462E-816F-2A33842BACE3}" type="presOf" srcId="{98A61A10-97F3-4C5E-AE53-9FD56B0C12D6}" destId="{827E86B8-E224-43F6-A15A-A86DCD3935FA}" srcOrd="0" destOrd="0" presId="urn:microsoft.com/office/officeart/2005/8/layout/bList2#2"/>
    <dgm:cxn modelId="{3BFE3D6F-52EE-4F3B-AF35-3059E962A5DD}" type="presOf" srcId="{B01F68E1-0D04-454E-909F-2724C795CCF2}" destId="{B6BC7B64-34BF-4D1D-A836-920F2E273C63}" srcOrd="0" destOrd="0" presId="urn:microsoft.com/office/officeart/2005/8/layout/bList2#2"/>
    <dgm:cxn modelId="{96E92575-5215-4C96-AF2B-70814E6DAC9E}" srcId="{E72466BF-D9F9-44F1-9B37-77E8C2CA9E5A}" destId="{988D26DC-2559-4CC6-9BED-9261D857E89C}" srcOrd="0" destOrd="0" parTransId="{8C3BE4A1-8122-49E4-BC9B-BA70CB05E1E3}" sibTransId="{002657F5-429A-4096-9074-A70D3CCF3697}"/>
    <dgm:cxn modelId="{AC03758B-C389-4F91-B5AC-08104CD81055}" srcId="{E13C1E15-3D84-4091-B1CC-D672C37C6F77}" destId="{B01F68E1-0D04-454E-909F-2724C795CCF2}" srcOrd="1" destOrd="0" parTransId="{38B2F954-B9D9-4F56-A2AA-2EFFEBEE1D8A}" sibTransId="{93C9B7B8-F817-4CF1-A204-DEC10139A524}"/>
    <dgm:cxn modelId="{6A798178-1784-4D7F-8C7E-5F06FB9C02FF}" srcId="{98A61A10-97F3-4C5E-AE53-9FD56B0C12D6}" destId="{A281520B-9A8F-4942-B997-61970B0AA5DF}" srcOrd="10" destOrd="0" parTransId="{41CD3469-ED2E-42A3-A77A-1C3D5D113F69}" sibTransId="{65A165EE-3EB7-4FEA-8667-95B90236F097}"/>
    <dgm:cxn modelId="{E21C1E6E-0DBA-4964-8BB2-3F07A40ACAC6}" type="presOf" srcId="{58EE9787-43FF-42C5-AA4F-217A77A01928}" destId="{8F817F7E-E332-4625-B9A1-7AED403007EE}" srcOrd="0" destOrd="6" presId="urn:microsoft.com/office/officeart/2005/8/layout/bList2#2"/>
    <dgm:cxn modelId="{DB6F73A5-3296-4359-BF88-F7FB4EFBA66E}" srcId="{98A61A10-97F3-4C5E-AE53-9FD56B0C12D6}" destId="{58EE9787-43FF-42C5-AA4F-217A77A01928}" srcOrd="6" destOrd="0" parTransId="{B8615E5F-6780-476B-88D0-58A1F24CF5D5}" sibTransId="{2865F9EF-A94E-4090-9D1F-519D84955722}"/>
    <dgm:cxn modelId="{F5E82A5A-20C8-4023-8F94-0DEBF21F657F}" type="presOf" srcId="{8C214606-2C9E-43C4-8BB6-C1223CB9D6A1}" destId="{8F817F7E-E332-4625-B9A1-7AED403007EE}" srcOrd="0" destOrd="2" presId="urn:microsoft.com/office/officeart/2005/8/layout/bList2#2"/>
    <dgm:cxn modelId="{64611DA3-CA16-4621-B183-CB8A260E0563}" type="presOf" srcId="{988D26DC-2559-4CC6-9BED-9261D857E89C}" destId="{B4138AB0-0054-4B0D-A446-063E18880778}" srcOrd="0" destOrd="0" presId="urn:microsoft.com/office/officeart/2005/8/layout/bList2#2"/>
    <dgm:cxn modelId="{1CF53AEF-B435-42BA-ADD0-846BE20C704B}" type="presOf" srcId="{827752F6-34DB-492C-BE3D-FBBC917BA742}" destId="{8F817F7E-E332-4625-B9A1-7AED403007EE}" srcOrd="0" destOrd="9" presId="urn:microsoft.com/office/officeart/2005/8/layout/bList2#2"/>
    <dgm:cxn modelId="{687D2B20-4EB9-4A32-9C51-1BA07EF483F0}" srcId="{98A61A10-97F3-4C5E-AE53-9FD56B0C12D6}" destId="{8CC7C37D-5993-4503-AF56-AC586208ED38}" srcOrd="1" destOrd="0" parTransId="{699B227D-B91D-4EB1-ADDC-F77998A28172}" sibTransId="{90F25411-4DA9-434D-B31C-97686FF9E5F0}"/>
    <dgm:cxn modelId="{254CBC67-8011-4EF0-98FF-54A028EA1863}" type="presOf" srcId="{E13C1E15-3D84-4091-B1CC-D672C37C6F77}" destId="{8AA3CB26-3FF3-463F-AFAE-1309D33F9A0A}" srcOrd="0" destOrd="0" presId="urn:microsoft.com/office/officeart/2005/8/layout/bList2#2"/>
    <dgm:cxn modelId="{BA285E0E-D008-4B16-8727-8DC74FD95CEC}" type="presOf" srcId="{93C9B7B8-F817-4CF1-A204-DEC10139A524}" destId="{71D8C42D-F1E9-40E0-B6F3-948B67A1550B}" srcOrd="0" destOrd="0" presId="urn:microsoft.com/office/officeart/2005/8/layout/bList2#2"/>
    <dgm:cxn modelId="{DF849A7E-17EF-4712-B28A-0A4083A7CCB9}" type="presOf" srcId="{4235D2BE-25A2-4416-861A-8896BD73166B}" destId="{8F817F7E-E332-4625-B9A1-7AED403007EE}" srcOrd="0" destOrd="4" presId="urn:microsoft.com/office/officeart/2005/8/layout/bList2#2"/>
    <dgm:cxn modelId="{EAA188B1-DA54-44FB-9829-A6652AE3633E}" srcId="{98A61A10-97F3-4C5E-AE53-9FD56B0C12D6}" destId="{4235D2BE-25A2-4416-861A-8896BD73166B}" srcOrd="4" destOrd="0" parTransId="{9E0259C9-1A81-49DC-96B1-3C3B100863E9}" sibTransId="{970F3A06-963B-4D5A-8228-D1768752BB37}"/>
    <dgm:cxn modelId="{7E197002-95A6-4033-815D-A7C05074C293}" type="presOf" srcId="{B01F68E1-0D04-454E-909F-2724C795CCF2}" destId="{2571EA2A-3716-4F21-9C08-29B7D876E0F2}" srcOrd="1" destOrd="0" presId="urn:microsoft.com/office/officeart/2005/8/layout/bList2#2"/>
    <dgm:cxn modelId="{C07C3D3B-A020-4C7A-9658-8270D1356BA3}" srcId="{98A61A10-97F3-4C5E-AE53-9FD56B0C12D6}" destId="{324A76B2-4AB4-4DB6-8E77-510DE8365B82}" srcOrd="7" destOrd="0" parTransId="{96FDB6D5-E14C-4965-BC98-2CB320AF7308}" sibTransId="{4A629BCB-6333-4894-BE43-1842409E96A0}"/>
    <dgm:cxn modelId="{9222144A-8411-4F68-AC36-FDD42507E294}" srcId="{98A61A10-97F3-4C5E-AE53-9FD56B0C12D6}" destId="{E01E86E9-ACFD-424A-AB7E-CD9466DB8EE9}" srcOrd="0" destOrd="0" parTransId="{C0547EA5-BE35-4B14-8566-D480D5F932F2}" sibTransId="{8B3AB0ED-872E-485C-8B96-5934435FEC79}"/>
    <dgm:cxn modelId="{CE1E3DA9-CD6C-4F29-9464-CB80C3255AA4}" type="presOf" srcId="{9A248094-71CB-473B-9945-5E8C1B1D1DCD}" destId="{725A9D75-1888-46FF-B1D1-2D76E3C228CA}" srcOrd="0" destOrd="0" presId="urn:microsoft.com/office/officeart/2005/8/layout/bList2#2"/>
    <dgm:cxn modelId="{2B01F20C-EB25-4913-A06A-B9C825A18CDB}" type="presOf" srcId="{07933081-464E-469A-A34A-ABE0B39A6C2E}" destId="{8F817F7E-E332-4625-B9A1-7AED403007EE}" srcOrd="0" destOrd="3" presId="urn:microsoft.com/office/officeart/2005/8/layout/bList2#2"/>
    <dgm:cxn modelId="{583E0637-A45E-4E03-9791-875BD2A45868}" srcId="{98A61A10-97F3-4C5E-AE53-9FD56B0C12D6}" destId="{827752F6-34DB-492C-BE3D-FBBC917BA742}" srcOrd="9" destOrd="0" parTransId="{F415C3B2-813F-44BC-AF9B-0C1ABF9788AE}" sibTransId="{AC0C5059-1229-4EC2-A351-A9551683BD8B}"/>
    <dgm:cxn modelId="{AE0B60E5-6978-460C-9E02-78040B6C7365}" type="presOf" srcId="{8CC7C37D-5993-4503-AF56-AC586208ED38}" destId="{8F817F7E-E332-4625-B9A1-7AED403007EE}" srcOrd="0" destOrd="1" presId="urn:microsoft.com/office/officeart/2005/8/layout/bList2#2"/>
    <dgm:cxn modelId="{1A4231A2-ADC0-4AD6-A77C-2372B2919D56}" type="presOf" srcId="{36C72AEB-8584-4238-BA48-75E53F6A2142}" destId="{4CDAA5FC-E3DC-471C-9032-82032A817BA6}" srcOrd="0" destOrd="0" presId="urn:microsoft.com/office/officeart/2005/8/layout/bList2#2"/>
    <dgm:cxn modelId="{8FEF4D95-AF94-45E3-9411-D5DEF6F30405}" type="presParOf" srcId="{8AA3CB26-3FF3-463F-AFAE-1309D33F9A0A}" destId="{4D12034B-9F17-4F44-9AAA-9AA4B980C377}" srcOrd="0" destOrd="0" presId="urn:microsoft.com/office/officeart/2005/8/layout/bList2#2"/>
    <dgm:cxn modelId="{124E991C-1575-45B5-BFE8-6AA87B33395E}" type="presParOf" srcId="{4D12034B-9F17-4F44-9AAA-9AA4B980C377}" destId="{B4138AB0-0054-4B0D-A446-063E18880778}" srcOrd="0" destOrd="0" presId="urn:microsoft.com/office/officeart/2005/8/layout/bList2#2"/>
    <dgm:cxn modelId="{1B9968F4-538B-4E58-BDCA-417E0A96CD58}" type="presParOf" srcId="{4D12034B-9F17-4F44-9AAA-9AA4B980C377}" destId="{63FD4FA1-E473-4EDF-8616-08D27BABB4B6}" srcOrd="1" destOrd="0" presId="urn:microsoft.com/office/officeart/2005/8/layout/bList2#2"/>
    <dgm:cxn modelId="{0AE0049A-D247-4D27-AC26-391AC701A760}" type="presParOf" srcId="{4D12034B-9F17-4F44-9AAA-9AA4B980C377}" destId="{C843A54A-27B6-4292-A77F-2140D7C7D363}" srcOrd="2" destOrd="0" presId="urn:microsoft.com/office/officeart/2005/8/layout/bList2#2"/>
    <dgm:cxn modelId="{F60A481D-BA1C-44C1-B10E-0693BEE77DEC}" type="presParOf" srcId="{4D12034B-9F17-4F44-9AAA-9AA4B980C377}" destId="{D176DCC4-543F-46F2-B13D-BDD8677B7A43}" srcOrd="3" destOrd="0" presId="urn:microsoft.com/office/officeart/2005/8/layout/bList2#2"/>
    <dgm:cxn modelId="{719C8E73-6F20-4BF7-B93C-36DB07771037}" type="presParOf" srcId="{8AA3CB26-3FF3-463F-AFAE-1309D33F9A0A}" destId="{725A9D75-1888-46FF-B1D1-2D76E3C228CA}" srcOrd="1" destOrd="0" presId="urn:microsoft.com/office/officeart/2005/8/layout/bList2#2"/>
    <dgm:cxn modelId="{FB52F4F5-1427-45B6-8371-1EB65E6D2140}" type="presParOf" srcId="{8AA3CB26-3FF3-463F-AFAE-1309D33F9A0A}" destId="{BADCF802-1878-4D36-8595-948ABBD51610}" srcOrd="2" destOrd="0" presId="urn:microsoft.com/office/officeart/2005/8/layout/bList2#2"/>
    <dgm:cxn modelId="{7C63E37C-155B-4CDB-9CD0-50B1CDE8E620}" type="presParOf" srcId="{BADCF802-1878-4D36-8595-948ABBD51610}" destId="{4CDAA5FC-E3DC-471C-9032-82032A817BA6}" srcOrd="0" destOrd="0" presId="urn:microsoft.com/office/officeart/2005/8/layout/bList2#2"/>
    <dgm:cxn modelId="{AA23AB90-6B10-41EE-82AA-FF45416E15ED}" type="presParOf" srcId="{BADCF802-1878-4D36-8595-948ABBD51610}" destId="{B6BC7B64-34BF-4D1D-A836-920F2E273C63}" srcOrd="1" destOrd="0" presId="urn:microsoft.com/office/officeart/2005/8/layout/bList2#2"/>
    <dgm:cxn modelId="{F3EADCBF-A020-4A3F-808F-2066DC58C842}" type="presParOf" srcId="{BADCF802-1878-4D36-8595-948ABBD51610}" destId="{2571EA2A-3716-4F21-9C08-29B7D876E0F2}" srcOrd="2" destOrd="0" presId="urn:microsoft.com/office/officeart/2005/8/layout/bList2#2"/>
    <dgm:cxn modelId="{A6CBBF34-3867-4A25-ABC9-A7F757170485}" type="presParOf" srcId="{BADCF802-1878-4D36-8595-948ABBD51610}" destId="{803B4C0A-2D99-430B-8A22-21869AF042F0}" srcOrd="3" destOrd="0" presId="urn:microsoft.com/office/officeart/2005/8/layout/bList2#2"/>
    <dgm:cxn modelId="{BEDDE733-268B-4B3F-8083-D41BF4A579E2}" type="presParOf" srcId="{8AA3CB26-3FF3-463F-AFAE-1309D33F9A0A}" destId="{71D8C42D-F1E9-40E0-B6F3-948B67A1550B}" srcOrd="3" destOrd="0" presId="urn:microsoft.com/office/officeart/2005/8/layout/bList2#2"/>
    <dgm:cxn modelId="{2F8FF35D-FB56-4D6E-8A0A-402B5CF7A444}" type="presParOf" srcId="{8AA3CB26-3FF3-463F-AFAE-1309D33F9A0A}" destId="{3164675D-FBD3-4ABA-8DB5-1D7C0B545174}" srcOrd="4" destOrd="0" presId="urn:microsoft.com/office/officeart/2005/8/layout/bList2#2"/>
    <dgm:cxn modelId="{E72E8503-1FD2-408E-AC13-2E35889F38C0}" type="presParOf" srcId="{3164675D-FBD3-4ABA-8DB5-1D7C0B545174}" destId="{8F817F7E-E332-4625-B9A1-7AED403007EE}" srcOrd="0" destOrd="0" presId="urn:microsoft.com/office/officeart/2005/8/layout/bList2#2"/>
    <dgm:cxn modelId="{5CFDD6F4-8A96-43BA-9286-CE2F8A27A174}" type="presParOf" srcId="{3164675D-FBD3-4ABA-8DB5-1D7C0B545174}" destId="{827E86B8-E224-43F6-A15A-A86DCD3935FA}" srcOrd="1" destOrd="0" presId="urn:microsoft.com/office/officeart/2005/8/layout/bList2#2"/>
    <dgm:cxn modelId="{1E9A2DE5-A31E-4C01-B337-E02B4AEA0E86}" type="presParOf" srcId="{3164675D-FBD3-4ABA-8DB5-1D7C0B545174}" destId="{9AE67F31-FF6A-41C1-A460-EF1C1CD5EB90}" srcOrd="2" destOrd="0" presId="urn:microsoft.com/office/officeart/2005/8/layout/bList2#2"/>
    <dgm:cxn modelId="{F57A4F91-7E43-4610-9D0C-991FD5AB0ED8}" type="presParOf" srcId="{3164675D-FBD3-4ABA-8DB5-1D7C0B545174}" destId="{EFE660F1-7599-44EC-8671-269B505D5517}"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8B1516-0998-4648-9EB0-0A8809E8D39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EAAAF738-CCDF-4111-9FA9-6200F502BA5F}">
      <dgm:prSet custT="1"/>
      <dgm:spPr/>
      <dgm:t>
        <a:bodyPr/>
        <a:lstStyle/>
        <a:p>
          <a:pPr rtl="0"/>
          <a:r>
            <a:rPr lang="es-AR" sz="1800" b="1" dirty="0" smtClean="0"/>
            <a:t>INTRODUCCIÓN</a:t>
          </a:r>
          <a:endParaRPr lang="es-EC" sz="1800" b="1" dirty="0"/>
        </a:p>
      </dgm:t>
    </dgm:pt>
    <dgm:pt modelId="{562BD149-DBC5-4769-A141-289B3E0A02AD}" type="parTrans" cxnId="{0D49D662-8100-48B4-8ADC-825EEF51467B}">
      <dgm:prSet/>
      <dgm:spPr/>
      <dgm:t>
        <a:bodyPr/>
        <a:lstStyle/>
        <a:p>
          <a:endParaRPr lang="es-EC"/>
        </a:p>
      </dgm:t>
    </dgm:pt>
    <dgm:pt modelId="{0052DCAC-430F-4294-AF54-789EEB159B82}" type="sibTrans" cxnId="{0D49D662-8100-48B4-8ADC-825EEF51467B}">
      <dgm:prSet custT="1"/>
      <dgm:spPr/>
      <dgm:t>
        <a:bodyPr/>
        <a:lstStyle/>
        <a:p>
          <a:endParaRPr lang="es-EC" sz="1400"/>
        </a:p>
      </dgm:t>
    </dgm:pt>
    <dgm:pt modelId="{8DF66820-7CB9-4C0E-9612-7BD799EEA399}">
      <dgm:prSet custT="1"/>
      <dgm:spPr/>
      <dgm:t>
        <a:bodyPr/>
        <a:lstStyle/>
        <a:p>
          <a:pPr rtl="0"/>
          <a:r>
            <a:rPr lang="es-EC" sz="1800" b="1" dirty="0" smtClean="0"/>
            <a:t>CRECIMIENTO</a:t>
          </a:r>
          <a:endParaRPr lang="es-EC" sz="1800" b="1" dirty="0"/>
        </a:p>
      </dgm:t>
    </dgm:pt>
    <dgm:pt modelId="{8445E4E2-F1EF-4EE7-A801-A7B50F0737CB}" type="parTrans" cxnId="{B229B7B7-7182-4A0A-9D23-4306DA074E79}">
      <dgm:prSet/>
      <dgm:spPr/>
      <dgm:t>
        <a:bodyPr/>
        <a:lstStyle/>
        <a:p>
          <a:endParaRPr lang="es-EC"/>
        </a:p>
      </dgm:t>
    </dgm:pt>
    <dgm:pt modelId="{AEA9E31A-E76E-457C-A591-15BF2B690923}" type="sibTrans" cxnId="{B229B7B7-7182-4A0A-9D23-4306DA074E79}">
      <dgm:prSet custT="1"/>
      <dgm:spPr/>
      <dgm:t>
        <a:bodyPr/>
        <a:lstStyle/>
        <a:p>
          <a:endParaRPr lang="es-EC" sz="1400"/>
        </a:p>
      </dgm:t>
    </dgm:pt>
    <dgm:pt modelId="{F1798253-C547-4DDA-9FAE-2E3F32F4799E}">
      <dgm:prSet custT="1"/>
      <dgm:spPr/>
      <dgm:t>
        <a:bodyPr/>
        <a:lstStyle/>
        <a:p>
          <a:pPr rtl="0"/>
          <a:r>
            <a:rPr lang="es-AR" sz="1800" b="1" dirty="0" smtClean="0"/>
            <a:t>MADUREZ </a:t>
          </a:r>
          <a:endParaRPr lang="es-EC" sz="1800" b="1" dirty="0"/>
        </a:p>
      </dgm:t>
    </dgm:pt>
    <dgm:pt modelId="{F4010E6C-D3C0-4AC0-A776-52339F959869}" type="parTrans" cxnId="{C12436A4-B871-42A0-9A94-3360E35C49E7}">
      <dgm:prSet/>
      <dgm:spPr/>
      <dgm:t>
        <a:bodyPr/>
        <a:lstStyle/>
        <a:p>
          <a:endParaRPr lang="es-EC"/>
        </a:p>
      </dgm:t>
    </dgm:pt>
    <dgm:pt modelId="{0F1FF0EB-A593-405C-AAE3-D48A357005AB}" type="sibTrans" cxnId="{C12436A4-B871-42A0-9A94-3360E35C49E7}">
      <dgm:prSet custT="1"/>
      <dgm:spPr/>
      <dgm:t>
        <a:bodyPr/>
        <a:lstStyle/>
        <a:p>
          <a:endParaRPr lang="es-EC" sz="1400"/>
        </a:p>
      </dgm:t>
    </dgm:pt>
    <dgm:pt modelId="{A6D0A600-6D6D-41DE-A77F-DA3FF9A222EA}">
      <dgm:prSet custT="1"/>
      <dgm:spPr/>
      <dgm:t>
        <a:bodyPr/>
        <a:lstStyle/>
        <a:p>
          <a:pPr rtl="0"/>
          <a:r>
            <a:rPr lang="es-EC" sz="1800" b="1" dirty="0" smtClean="0"/>
            <a:t>DECLINACIÓN</a:t>
          </a:r>
          <a:endParaRPr lang="es-EC" sz="1800" b="1" dirty="0"/>
        </a:p>
      </dgm:t>
    </dgm:pt>
    <dgm:pt modelId="{7FB66E88-AA56-4B0A-BF53-8B9F094F347B}" type="parTrans" cxnId="{3185C780-F316-437D-9B4A-F93AB2DC6C2B}">
      <dgm:prSet/>
      <dgm:spPr/>
      <dgm:t>
        <a:bodyPr/>
        <a:lstStyle/>
        <a:p>
          <a:endParaRPr lang="es-EC"/>
        </a:p>
      </dgm:t>
    </dgm:pt>
    <dgm:pt modelId="{CFC2F040-23F8-41AA-A29B-9B3B27911460}" type="sibTrans" cxnId="{3185C780-F316-437D-9B4A-F93AB2DC6C2B}">
      <dgm:prSet custT="1"/>
      <dgm:spPr/>
      <dgm:t>
        <a:bodyPr/>
        <a:lstStyle/>
        <a:p>
          <a:endParaRPr lang="es-EC" sz="1400"/>
        </a:p>
      </dgm:t>
    </dgm:pt>
    <dgm:pt modelId="{A5135AEB-AED3-4D9D-A6CE-83FA3A4F1A35}" type="pres">
      <dgm:prSet presAssocID="{738B1516-0998-4648-9EB0-0A8809E8D39A}" presName="cycle" presStyleCnt="0">
        <dgm:presLayoutVars>
          <dgm:dir/>
          <dgm:resizeHandles val="exact"/>
        </dgm:presLayoutVars>
      </dgm:prSet>
      <dgm:spPr/>
      <dgm:t>
        <a:bodyPr/>
        <a:lstStyle/>
        <a:p>
          <a:endParaRPr lang="es-EC"/>
        </a:p>
      </dgm:t>
    </dgm:pt>
    <dgm:pt modelId="{96B9A049-719D-41DB-BA8B-333C4B9CE097}" type="pres">
      <dgm:prSet presAssocID="{EAAAF738-CCDF-4111-9FA9-6200F502BA5F}" presName="node" presStyleLbl="node1" presStyleIdx="0" presStyleCnt="4" custScaleX="213915" custScaleY="158020">
        <dgm:presLayoutVars>
          <dgm:bulletEnabled val="1"/>
        </dgm:presLayoutVars>
      </dgm:prSet>
      <dgm:spPr/>
      <dgm:t>
        <a:bodyPr/>
        <a:lstStyle/>
        <a:p>
          <a:endParaRPr lang="es-EC"/>
        </a:p>
      </dgm:t>
    </dgm:pt>
    <dgm:pt modelId="{7527CA23-29BB-4FC7-8082-454626C92B6D}" type="pres">
      <dgm:prSet presAssocID="{0052DCAC-430F-4294-AF54-789EEB159B82}" presName="sibTrans" presStyleLbl="sibTrans2D1" presStyleIdx="0" presStyleCnt="4" custScaleX="189525" custScaleY="158020"/>
      <dgm:spPr/>
      <dgm:t>
        <a:bodyPr/>
        <a:lstStyle/>
        <a:p>
          <a:endParaRPr lang="es-EC"/>
        </a:p>
      </dgm:t>
    </dgm:pt>
    <dgm:pt modelId="{2DBCA690-6B73-4EA2-9970-CA32C6A8904C}" type="pres">
      <dgm:prSet presAssocID="{0052DCAC-430F-4294-AF54-789EEB159B82}" presName="connectorText" presStyleLbl="sibTrans2D1" presStyleIdx="0" presStyleCnt="4"/>
      <dgm:spPr/>
      <dgm:t>
        <a:bodyPr/>
        <a:lstStyle/>
        <a:p>
          <a:endParaRPr lang="es-EC"/>
        </a:p>
      </dgm:t>
    </dgm:pt>
    <dgm:pt modelId="{836C517F-F838-4D7D-AC10-B1CCB435FCE4}" type="pres">
      <dgm:prSet presAssocID="{8DF66820-7CB9-4C0E-9612-7BD799EEA399}" presName="node" presStyleLbl="node1" presStyleIdx="1" presStyleCnt="4" custScaleX="189525" custScaleY="158020">
        <dgm:presLayoutVars>
          <dgm:bulletEnabled val="1"/>
        </dgm:presLayoutVars>
      </dgm:prSet>
      <dgm:spPr/>
      <dgm:t>
        <a:bodyPr/>
        <a:lstStyle/>
        <a:p>
          <a:endParaRPr lang="es-EC"/>
        </a:p>
      </dgm:t>
    </dgm:pt>
    <dgm:pt modelId="{4813D182-AB36-4412-9E7B-13E160818A77}" type="pres">
      <dgm:prSet presAssocID="{AEA9E31A-E76E-457C-A591-15BF2B690923}" presName="sibTrans" presStyleLbl="sibTrans2D1" presStyleIdx="1" presStyleCnt="4" custScaleX="189525" custScaleY="158020"/>
      <dgm:spPr/>
      <dgm:t>
        <a:bodyPr/>
        <a:lstStyle/>
        <a:p>
          <a:endParaRPr lang="es-EC"/>
        </a:p>
      </dgm:t>
    </dgm:pt>
    <dgm:pt modelId="{6B430362-77DF-47D5-AEF6-3ECA6E9272A5}" type="pres">
      <dgm:prSet presAssocID="{AEA9E31A-E76E-457C-A591-15BF2B690923}" presName="connectorText" presStyleLbl="sibTrans2D1" presStyleIdx="1" presStyleCnt="4"/>
      <dgm:spPr/>
      <dgm:t>
        <a:bodyPr/>
        <a:lstStyle/>
        <a:p>
          <a:endParaRPr lang="es-EC"/>
        </a:p>
      </dgm:t>
    </dgm:pt>
    <dgm:pt modelId="{5BE0B535-1B12-46CF-81C7-D6C272F84DBD}" type="pres">
      <dgm:prSet presAssocID="{F1798253-C547-4DDA-9FAE-2E3F32F4799E}" presName="node" presStyleLbl="node1" presStyleIdx="2" presStyleCnt="4" custScaleX="189525" custScaleY="158020" custRadScaleRad="108054" custRadScaleInc="-31264">
        <dgm:presLayoutVars>
          <dgm:bulletEnabled val="1"/>
        </dgm:presLayoutVars>
      </dgm:prSet>
      <dgm:spPr/>
      <dgm:t>
        <a:bodyPr/>
        <a:lstStyle/>
        <a:p>
          <a:endParaRPr lang="es-EC"/>
        </a:p>
      </dgm:t>
    </dgm:pt>
    <dgm:pt modelId="{412EBEF6-7201-43C2-B2FE-D575A2422EA3}" type="pres">
      <dgm:prSet presAssocID="{0F1FF0EB-A593-405C-AAE3-D48A357005AB}" presName="sibTrans" presStyleLbl="sibTrans2D1" presStyleIdx="2" presStyleCnt="4" custScaleX="189525" custScaleY="158020"/>
      <dgm:spPr/>
      <dgm:t>
        <a:bodyPr/>
        <a:lstStyle/>
        <a:p>
          <a:endParaRPr lang="es-EC"/>
        </a:p>
      </dgm:t>
    </dgm:pt>
    <dgm:pt modelId="{074E11F8-9402-4E42-8B3B-0645606C764A}" type="pres">
      <dgm:prSet presAssocID="{0F1FF0EB-A593-405C-AAE3-D48A357005AB}" presName="connectorText" presStyleLbl="sibTrans2D1" presStyleIdx="2" presStyleCnt="4"/>
      <dgm:spPr/>
      <dgm:t>
        <a:bodyPr/>
        <a:lstStyle/>
        <a:p>
          <a:endParaRPr lang="es-EC"/>
        </a:p>
      </dgm:t>
    </dgm:pt>
    <dgm:pt modelId="{BFD327AA-A266-421B-B850-48FE766D5900}" type="pres">
      <dgm:prSet presAssocID="{A6D0A600-6D6D-41DE-A77F-DA3FF9A222EA}" presName="node" presStyleLbl="node1" presStyleIdx="3" presStyleCnt="4" custScaleX="189525" custScaleY="158020" custRadScaleRad="110017" custRadScaleInc="-8707">
        <dgm:presLayoutVars>
          <dgm:bulletEnabled val="1"/>
        </dgm:presLayoutVars>
      </dgm:prSet>
      <dgm:spPr/>
      <dgm:t>
        <a:bodyPr/>
        <a:lstStyle/>
        <a:p>
          <a:endParaRPr lang="es-EC"/>
        </a:p>
      </dgm:t>
    </dgm:pt>
    <dgm:pt modelId="{8F901FDA-58AD-40EA-B070-5DA48886BCDA}" type="pres">
      <dgm:prSet presAssocID="{CFC2F040-23F8-41AA-A29B-9B3B27911460}" presName="sibTrans" presStyleLbl="sibTrans2D1" presStyleIdx="3" presStyleCnt="4" custScaleX="189525" custScaleY="158020"/>
      <dgm:spPr/>
      <dgm:t>
        <a:bodyPr/>
        <a:lstStyle/>
        <a:p>
          <a:endParaRPr lang="es-EC"/>
        </a:p>
      </dgm:t>
    </dgm:pt>
    <dgm:pt modelId="{E73C6217-874C-41D0-9320-5E0C88FB3FD9}" type="pres">
      <dgm:prSet presAssocID="{CFC2F040-23F8-41AA-A29B-9B3B27911460}" presName="connectorText" presStyleLbl="sibTrans2D1" presStyleIdx="3" presStyleCnt="4"/>
      <dgm:spPr/>
      <dgm:t>
        <a:bodyPr/>
        <a:lstStyle/>
        <a:p>
          <a:endParaRPr lang="es-EC"/>
        </a:p>
      </dgm:t>
    </dgm:pt>
  </dgm:ptLst>
  <dgm:cxnLst>
    <dgm:cxn modelId="{BAC29E92-7A17-42FE-A807-469C989FEA0A}" type="presOf" srcId="{0052DCAC-430F-4294-AF54-789EEB159B82}" destId="{2DBCA690-6B73-4EA2-9970-CA32C6A8904C}" srcOrd="1" destOrd="0" presId="urn:microsoft.com/office/officeart/2005/8/layout/cycle2"/>
    <dgm:cxn modelId="{BE6C3D27-9C32-48A2-AB85-253E1B08795C}" type="presOf" srcId="{A6D0A600-6D6D-41DE-A77F-DA3FF9A222EA}" destId="{BFD327AA-A266-421B-B850-48FE766D5900}" srcOrd="0" destOrd="0" presId="urn:microsoft.com/office/officeart/2005/8/layout/cycle2"/>
    <dgm:cxn modelId="{37F0228B-936B-4D1A-9042-22B2E3C78576}" type="presOf" srcId="{F1798253-C547-4DDA-9FAE-2E3F32F4799E}" destId="{5BE0B535-1B12-46CF-81C7-D6C272F84DBD}" srcOrd="0" destOrd="0" presId="urn:microsoft.com/office/officeart/2005/8/layout/cycle2"/>
    <dgm:cxn modelId="{30B1207C-F9CD-4F1E-A84B-AC618BA73A53}" type="presOf" srcId="{0F1FF0EB-A593-405C-AAE3-D48A357005AB}" destId="{412EBEF6-7201-43C2-B2FE-D575A2422EA3}" srcOrd="0" destOrd="0" presId="urn:microsoft.com/office/officeart/2005/8/layout/cycle2"/>
    <dgm:cxn modelId="{0D49D662-8100-48B4-8ADC-825EEF51467B}" srcId="{738B1516-0998-4648-9EB0-0A8809E8D39A}" destId="{EAAAF738-CCDF-4111-9FA9-6200F502BA5F}" srcOrd="0" destOrd="0" parTransId="{562BD149-DBC5-4769-A141-289B3E0A02AD}" sibTransId="{0052DCAC-430F-4294-AF54-789EEB159B82}"/>
    <dgm:cxn modelId="{037802B8-22F3-420D-B8B6-931A76105540}" type="presOf" srcId="{8DF66820-7CB9-4C0E-9612-7BD799EEA399}" destId="{836C517F-F838-4D7D-AC10-B1CCB435FCE4}" srcOrd="0" destOrd="0" presId="urn:microsoft.com/office/officeart/2005/8/layout/cycle2"/>
    <dgm:cxn modelId="{C12436A4-B871-42A0-9A94-3360E35C49E7}" srcId="{738B1516-0998-4648-9EB0-0A8809E8D39A}" destId="{F1798253-C547-4DDA-9FAE-2E3F32F4799E}" srcOrd="2" destOrd="0" parTransId="{F4010E6C-D3C0-4AC0-A776-52339F959869}" sibTransId="{0F1FF0EB-A593-405C-AAE3-D48A357005AB}"/>
    <dgm:cxn modelId="{B014B78D-45FE-46FE-9BC7-EFBAB9C60DB9}" type="presOf" srcId="{CFC2F040-23F8-41AA-A29B-9B3B27911460}" destId="{8F901FDA-58AD-40EA-B070-5DA48886BCDA}" srcOrd="0" destOrd="0" presId="urn:microsoft.com/office/officeart/2005/8/layout/cycle2"/>
    <dgm:cxn modelId="{57E5F910-B9EC-4682-A689-1690F40A67DF}" type="presOf" srcId="{AEA9E31A-E76E-457C-A591-15BF2B690923}" destId="{4813D182-AB36-4412-9E7B-13E160818A77}" srcOrd="0" destOrd="0" presId="urn:microsoft.com/office/officeart/2005/8/layout/cycle2"/>
    <dgm:cxn modelId="{ABAC8DCA-83A8-4B6D-91C7-B23A24EAA832}" type="presOf" srcId="{0F1FF0EB-A593-405C-AAE3-D48A357005AB}" destId="{074E11F8-9402-4E42-8B3B-0645606C764A}" srcOrd="1" destOrd="0" presId="urn:microsoft.com/office/officeart/2005/8/layout/cycle2"/>
    <dgm:cxn modelId="{890136FB-7858-42D7-9297-7ED96EDB3358}" type="presOf" srcId="{0052DCAC-430F-4294-AF54-789EEB159B82}" destId="{7527CA23-29BB-4FC7-8082-454626C92B6D}" srcOrd="0" destOrd="0" presId="urn:microsoft.com/office/officeart/2005/8/layout/cycle2"/>
    <dgm:cxn modelId="{B229B7B7-7182-4A0A-9D23-4306DA074E79}" srcId="{738B1516-0998-4648-9EB0-0A8809E8D39A}" destId="{8DF66820-7CB9-4C0E-9612-7BD799EEA399}" srcOrd="1" destOrd="0" parTransId="{8445E4E2-F1EF-4EE7-A801-A7B50F0737CB}" sibTransId="{AEA9E31A-E76E-457C-A591-15BF2B690923}"/>
    <dgm:cxn modelId="{54F88AF0-987A-4572-8E31-2713CEACB6C9}" type="presOf" srcId="{AEA9E31A-E76E-457C-A591-15BF2B690923}" destId="{6B430362-77DF-47D5-AEF6-3ECA6E9272A5}" srcOrd="1" destOrd="0" presId="urn:microsoft.com/office/officeart/2005/8/layout/cycle2"/>
    <dgm:cxn modelId="{1095C2A6-94B7-4ABD-9991-A9C912A118AD}" type="presOf" srcId="{CFC2F040-23F8-41AA-A29B-9B3B27911460}" destId="{E73C6217-874C-41D0-9320-5E0C88FB3FD9}" srcOrd="1" destOrd="0" presId="urn:microsoft.com/office/officeart/2005/8/layout/cycle2"/>
    <dgm:cxn modelId="{3185C780-F316-437D-9B4A-F93AB2DC6C2B}" srcId="{738B1516-0998-4648-9EB0-0A8809E8D39A}" destId="{A6D0A600-6D6D-41DE-A77F-DA3FF9A222EA}" srcOrd="3" destOrd="0" parTransId="{7FB66E88-AA56-4B0A-BF53-8B9F094F347B}" sibTransId="{CFC2F040-23F8-41AA-A29B-9B3B27911460}"/>
    <dgm:cxn modelId="{E74667C7-CB35-4944-B6F6-C9621AAC4EE3}" type="presOf" srcId="{738B1516-0998-4648-9EB0-0A8809E8D39A}" destId="{A5135AEB-AED3-4D9D-A6CE-83FA3A4F1A35}" srcOrd="0" destOrd="0" presId="urn:microsoft.com/office/officeart/2005/8/layout/cycle2"/>
    <dgm:cxn modelId="{8C9A30B6-3386-479D-BB21-BBDE82BF33F3}" type="presOf" srcId="{EAAAF738-CCDF-4111-9FA9-6200F502BA5F}" destId="{96B9A049-719D-41DB-BA8B-333C4B9CE097}" srcOrd="0" destOrd="0" presId="urn:microsoft.com/office/officeart/2005/8/layout/cycle2"/>
    <dgm:cxn modelId="{8D6C33FF-962D-489C-85C1-33B51AB0AB7C}" type="presParOf" srcId="{A5135AEB-AED3-4D9D-A6CE-83FA3A4F1A35}" destId="{96B9A049-719D-41DB-BA8B-333C4B9CE097}" srcOrd="0" destOrd="0" presId="urn:microsoft.com/office/officeart/2005/8/layout/cycle2"/>
    <dgm:cxn modelId="{1038D975-E54B-4230-832E-C3D2502F5580}" type="presParOf" srcId="{A5135AEB-AED3-4D9D-A6CE-83FA3A4F1A35}" destId="{7527CA23-29BB-4FC7-8082-454626C92B6D}" srcOrd="1" destOrd="0" presId="urn:microsoft.com/office/officeart/2005/8/layout/cycle2"/>
    <dgm:cxn modelId="{3B62C6E9-378A-4545-A156-42F53F998BBE}" type="presParOf" srcId="{7527CA23-29BB-4FC7-8082-454626C92B6D}" destId="{2DBCA690-6B73-4EA2-9970-CA32C6A8904C}" srcOrd="0" destOrd="0" presId="urn:microsoft.com/office/officeart/2005/8/layout/cycle2"/>
    <dgm:cxn modelId="{6F2DBCF4-314A-435E-AC16-DE392413566D}" type="presParOf" srcId="{A5135AEB-AED3-4D9D-A6CE-83FA3A4F1A35}" destId="{836C517F-F838-4D7D-AC10-B1CCB435FCE4}" srcOrd="2" destOrd="0" presId="urn:microsoft.com/office/officeart/2005/8/layout/cycle2"/>
    <dgm:cxn modelId="{9990A90F-62C6-448C-A588-2572582ECAD3}" type="presParOf" srcId="{A5135AEB-AED3-4D9D-A6CE-83FA3A4F1A35}" destId="{4813D182-AB36-4412-9E7B-13E160818A77}" srcOrd="3" destOrd="0" presId="urn:microsoft.com/office/officeart/2005/8/layout/cycle2"/>
    <dgm:cxn modelId="{3CC3E1FE-E8A0-44F0-9EF6-F1CB0F75E9B5}" type="presParOf" srcId="{4813D182-AB36-4412-9E7B-13E160818A77}" destId="{6B430362-77DF-47D5-AEF6-3ECA6E9272A5}" srcOrd="0" destOrd="0" presId="urn:microsoft.com/office/officeart/2005/8/layout/cycle2"/>
    <dgm:cxn modelId="{7382A348-8F7E-4CD8-972D-777B4BE9A69E}" type="presParOf" srcId="{A5135AEB-AED3-4D9D-A6CE-83FA3A4F1A35}" destId="{5BE0B535-1B12-46CF-81C7-D6C272F84DBD}" srcOrd="4" destOrd="0" presId="urn:microsoft.com/office/officeart/2005/8/layout/cycle2"/>
    <dgm:cxn modelId="{800F792B-B078-465E-B5AA-B9DDB45F7FD4}" type="presParOf" srcId="{A5135AEB-AED3-4D9D-A6CE-83FA3A4F1A35}" destId="{412EBEF6-7201-43C2-B2FE-D575A2422EA3}" srcOrd="5" destOrd="0" presId="urn:microsoft.com/office/officeart/2005/8/layout/cycle2"/>
    <dgm:cxn modelId="{6513777A-CAB5-488F-8CD3-95B3E1A66669}" type="presParOf" srcId="{412EBEF6-7201-43C2-B2FE-D575A2422EA3}" destId="{074E11F8-9402-4E42-8B3B-0645606C764A}" srcOrd="0" destOrd="0" presId="urn:microsoft.com/office/officeart/2005/8/layout/cycle2"/>
    <dgm:cxn modelId="{BE2CCD57-B240-4C68-A0E1-FAFC64F43C8D}" type="presParOf" srcId="{A5135AEB-AED3-4D9D-A6CE-83FA3A4F1A35}" destId="{BFD327AA-A266-421B-B850-48FE766D5900}" srcOrd="6" destOrd="0" presId="urn:microsoft.com/office/officeart/2005/8/layout/cycle2"/>
    <dgm:cxn modelId="{06CAA170-66FC-4B97-9F7C-235886ED7BE7}" type="presParOf" srcId="{A5135AEB-AED3-4D9D-A6CE-83FA3A4F1A35}" destId="{8F901FDA-58AD-40EA-B070-5DA48886BCDA}" srcOrd="7" destOrd="0" presId="urn:microsoft.com/office/officeart/2005/8/layout/cycle2"/>
    <dgm:cxn modelId="{E6EF0CE0-1438-4BB2-9D63-76564BBF1262}" type="presParOf" srcId="{8F901FDA-58AD-40EA-B070-5DA48886BCDA}" destId="{E73C6217-874C-41D0-9320-5E0C88FB3FD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E2954-3DC5-493E-A2BA-90A744469E83}">
      <dsp:nvSpPr>
        <dsp:cNvPr id="0" name=""/>
        <dsp:cNvSpPr/>
      </dsp:nvSpPr>
      <dsp:spPr>
        <a:xfrm>
          <a:off x="3373320" y="2203444"/>
          <a:ext cx="2693099" cy="2693099"/>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Portafolio de Servicios</a:t>
          </a:r>
          <a:endParaRPr lang="es-EC" sz="1900" kern="1200" dirty="0"/>
        </a:p>
      </dsp:txBody>
      <dsp:txXfrm>
        <a:off x="3914753" y="2834290"/>
        <a:ext cx="1610233" cy="1384308"/>
      </dsp:txXfrm>
    </dsp:sp>
    <dsp:sp modelId="{EB35EEF4-C82E-4F1F-9509-C655D2C15374}">
      <dsp:nvSpPr>
        <dsp:cNvPr id="0" name=""/>
        <dsp:cNvSpPr/>
      </dsp:nvSpPr>
      <dsp:spPr>
        <a:xfrm>
          <a:off x="1806426" y="1566894"/>
          <a:ext cx="1958617" cy="1958617"/>
        </a:xfrm>
        <a:prstGeom prst="gear6">
          <a:avLst/>
        </a:prstGeom>
        <a:gradFill rotWithShape="0">
          <a:gsLst>
            <a:gs pos="0">
              <a:schemeClr val="accent2">
                <a:hueOff val="-7200000"/>
                <a:satOff val="-25001"/>
                <a:lumOff val="30000"/>
                <a:alphaOff val="0"/>
                <a:shade val="51000"/>
                <a:satMod val="130000"/>
              </a:schemeClr>
            </a:gs>
            <a:gs pos="80000">
              <a:schemeClr val="accent2">
                <a:hueOff val="-7200000"/>
                <a:satOff val="-25001"/>
                <a:lumOff val="30000"/>
                <a:alphaOff val="0"/>
                <a:shade val="93000"/>
                <a:satMod val="130000"/>
              </a:schemeClr>
            </a:gs>
            <a:gs pos="100000">
              <a:schemeClr val="accent2">
                <a:hueOff val="-7200000"/>
                <a:satOff val="-25001"/>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Giro del Negocio</a:t>
          </a:r>
          <a:endParaRPr lang="es-EC" sz="1900" kern="1200" dirty="0"/>
        </a:p>
      </dsp:txBody>
      <dsp:txXfrm>
        <a:off x="2299514" y="2062962"/>
        <a:ext cx="972441" cy="966481"/>
      </dsp:txXfrm>
    </dsp:sp>
    <dsp:sp modelId="{F6C1ABCE-22E1-41AE-B15C-641512C9BE4D}">
      <dsp:nvSpPr>
        <dsp:cNvPr id="0" name=""/>
        <dsp:cNvSpPr/>
      </dsp:nvSpPr>
      <dsp:spPr>
        <a:xfrm rot="20700000">
          <a:off x="2903452" y="215647"/>
          <a:ext cx="1919045" cy="1919045"/>
        </a:xfrm>
        <a:prstGeom prst="gear6">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Reseña Histórica</a:t>
          </a:r>
          <a:endParaRPr lang="es-EC" sz="1900" kern="1200" dirty="0"/>
        </a:p>
      </dsp:txBody>
      <dsp:txXfrm rot="-20700000">
        <a:off x="3324355" y="636550"/>
        <a:ext cx="1077239" cy="1077239"/>
      </dsp:txXfrm>
    </dsp:sp>
    <dsp:sp modelId="{91DE1CBB-8C18-4AD7-B815-02C311030A78}">
      <dsp:nvSpPr>
        <dsp:cNvPr id="0" name=""/>
        <dsp:cNvSpPr/>
      </dsp:nvSpPr>
      <dsp:spPr>
        <a:xfrm>
          <a:off x="3174024" y="1792619"/>
          <a:ext cx="3447166" cy="3447166"/>
        </a:xfrm>
        <a:prstGeom prst="circularArrow">
          <a:avLst>
            <a:gd name="adj1" fmla="val 4688"/>
            <a:gd name="adj2" fmla="val 299029"/>
            <a:gd name="adj3" fmla="val 2530717"/>
            <a:gd name="adj4" fmla="val 15830279"/>
            <a:gd name="adj5" fmla="val 546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6D4F30-D39A-4615-B4CC-87E37C36B022}">
      <dsp:nvSpPr>
        <dsp:cNvPr id="0" name=""/>
        <dsp:cNvSpPr/>
      </dsp:nvSpPr>
      <dsp:spPr>
        <a:xfrm>
          <a:off x="1459559" y="1130512"/>
          <a:ext cx="2504582" cy="2504582"/>
        </a:xfrm>
        <a:prstGeom prst="leftCircularArrow">
          <a:avLst>
            <a:gd name="adj1" fmla="val 6452"/>
            <a:gd name="adj2" fmla="val 429999"/>
            <a:gd name="adj3" fmla="val 10489124"/>
            <a:gd name="adj4" fmla="val 14837806"/>
            <a:gd name="adj5" fmla="val 7527"/>
          </a:avLst>
        </a:prstGeom>
        <a:solidFill>
          <a:schemeClr val="accent2">
            <a:hueOff val="-7200000"/>
            <a:satOff val="-25001"/>
            <a:lumOff val="3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B59442-F140-4452-9692-F5ABAF062A55}">
      <dsp:nvSpPr>
        <dsp:cNvPr id="0" name=""/>
        <dsp:cNvSpPr/>
      </dsp:nvSpPr>
      <dsp:spPr>
        <a:xfrm>
          <a:off x="2459557" y="-207709"/>
          <a:ext cx="2700444" cy="2700444"/>
        </a:xfrm>
        <a:prstGeom prst="circularArrow">
          <a:avLst>
            <a:gd name="adj1" fmla="val 5984"/>
            <a:gd name="adj2" fmla="val 394124"/>
            <a:gd name="adj3" fmla="val 13313824"/>
            <a:gd name="adj4" fmla="val 10508221"/>
            <a:gd name="adj5" fmla="val 6981"/>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F7147-265D-47C9-8EB1-7761A93B8585}">
      <dsp:nvSpPr>
        <dsp:cNvPr id="0" name=""/>
        <dsp:cNvSpPr/>
      </dsp:nvSpPr>
      <dsp:spPr>
        <a:xfrm>
          <a:off x="360052" y="144021"/>
          <a:ext cx="5115838" cy="113671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ATRIBUTOS ESENCIALES </a:t>
          </a:r>
          <a:endParaRPr lang="es-EC" sz="3100" b="1" kern="1200" dirty="0"/>
        </a:p>
      </dsp:txBody>
      <dsp:txXfrm>
        <a:off x="393345" y="177314"/>
        <a:ext cx="3889238" cy="1070126"/>
      </dsp:txXfrm>
    </dsp:sp>
    <dsp:sp modelId="{DF33C096-D239-4598-B94C-B60AE98F1C77}">
      <dsp:nvSpPr>
        <dsp:cNvPr id="0" name=""/>
        <dsp:cNvSpPr/>
      </dsp:nvSpPr>
      <dsp:spPr>
        <a:xfrm>
          <a:off x="451397" y="1326163"/>
          <a:ext cx="5115838" cy="113671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ATRIBUTOS BASE </a:t>
          </a:r>
          <a:endParaRPr lang="es-EC" sz="3100" b="1" kern="1200" dirty="0"/>
        </a:p>
      </dsp:txBody>
      <dsp:txXfrm>
        <a:off x="484690" y="1359456"/>
        <a:ext cx="3858992" cy="1070126"/>
      </dsp:txXfrm>
    </dsp:sp>
    <dsp:sp modelId="{FE9FC021-C5D1-4DD9-BCB5-1848FE79C8D1}">
      <dsp:nvSpPr>
        <dsp:cNvPr id="0" name=""/>
        <dsp:cNvSpPr/>
      </dsp:nvSpPr>
      <dsp:spPr>
        <a:xfrm>
          <a:off x="902795" y="2652327"/>
          <a:ext cx="5115838" cy="113671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ATRIBUTOS AÑADIDO </a:t>
          </a:r>
          <a:endParaRPr lang="es-EC" sz="3100" b="1" kern="1200" dirty="0"/>
        </a:p>
      </dsp:txBody>
      <dsp:txXfrm>
        <a:off x="936088" y="2685620"/>
        <a:ext cx="3858992" cy="1070126"/>
      </dsp:txXfrm>
    </dsp:sp>
    <dsp:sp modelId="{7C153092-99C9-477D-A560-D8B377C33D81}">
      <dsp:nvSpPr>
        <dsp:cNvPr id="0" name=""/>
        <dsp:cNvSpPr/>
      </dsp:nvSpPr>
      <dsp:spPr>
        <a:xfrm>
          <a:off x="4376976" y="862006"/>
          <a:ext cx="738862" cy="738862"/>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4543220" y="862006"/>
        <a:ext cx="406374" cy="555994"/>
      </dsp:txXfrm>
    </dsp:sp>
    <dsp:sp modelId="{42FC42D7-078F-4395-8E0B-D0CE91DC4942}">
      <dsp:nvSpPr>
        <dsp:cNvPr id="0" name=""/>
        <dsp:cNvSpPr/>
      </dsp:nvSpPr>
      <dsp:spPr>
        <a:xfrm>
          <a:off x="4828373" y="2180592"/>
          <a:ext cx="738862" cy="738862"/>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4994617" y="2180592"/>
        <a:ext cx="406374" cy="555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193B3-0689-49FC-A00C-549C59E5C2DA}">
      <dsp:nvSpPr>
        <dsp:cNvPr id="0" name=""/>
        <dsp:cNvSpPr/>
      </dsp:nvSpPr>
      <dsp:spPr>
        <a:xfrm>
          <a:off x="0" y="-86190"/>
          <a:ext cx="4849818" cy="4849818"/>
        </a:xfrm>
        <a:prstGeom prst="quadArrow">
          <a:avLst>
            <a:gd name="adj1" fmla="val 2000"/>
            <a:gd name="adj2" fmla="val 4000"/>
            <a:gd name="adj3" fmla="val 5000"/>
          </a:avLst>
        </a:prstGeom>
        <a:solidFill>
          <a:srgbClr val="336600"/>
        </a:solidFill>
        <a:ln>
          <a:noFill/>
        </a:ln>
        <a:effectLst/>
      </dsp:spPr>
      <dsp:style>
        <a:lnRef idx="0">
          <a:scrgbClr r="0" g="0" b="0"/>
        </a:lnRef>
        <a:fillRef idx="1">
          <a:scrgbClr r="0" g="0" b="0"/>
        </a:fillRef>
        <a:effectRef idx="0">
          <a:scrgbClr r="0" g="0" b="0"/>
        </a:effectRef>
        <a:fontRef idx="minor"/>
      </dsp:style>
    </dsp:sp>
    <dsp:sp modelId="{FFE6E956-6A5B-4171-8FAB-EF24BBDAC98C}">
      <dsp:nvSpPr>
        <dsp:cNvPr id="0" name=""/>
        <dsp:cNvSpPr/>
      </dsp:nvSpPr>
      <dsp:spPr>
        <a:xfrm>
          <a:off x="0" y="199560"/>
          <a:ext cx="1939927" cy="1939927"/>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Objetivo General </a:t>
          </a:r>
          <a:endParaRPr lang="en-US" sz="3200" kern="1200" dirty="0"/>
        </a:p>
      </dsp:txBody>
      <dsp:txXfrm>
        <a:off x="94699" y="294259"/>
        <a:ext cx="1750529" cy="1750529"/>
      </dsp:txXfrm>
    </dsp:sp>
    <dsp:sp modelId="{2510952F-347F-42FD-95EF-67C6D1F4A625}">
      <dsp:nvSpPr>
        <dsp:cNvPr id="0" name=""/>
        <dsp:cNvSpPr/>
      </dsp:nvSpPr>
      <dsp:spPr>
        <a:xfrm>
          <a:off x="2746214" y="407889"/>
          <a:ext cx="4603757" cy="1666164"/>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Elaborar propuesta estratégica de marketing, para incrementar el volumen de ventas a través de la adecuada comercialización de los productos y servicios de la empresa IBS para el año 2013, ubicada en el Distrito Metropolitano de Quito.</a:t>
          </a:r>
          <a:endParaRPr lang="en-US" sz="1400" kern="1200" dirty="0">
            <a:latin typeface="Times New Roman" pitchFamily="18" charset="0"/>
            <a:cs typeface="Times New Roman" pitchFamily="18" charset="0"/>
          </a:endParaRPr>
        </a:p>
      </dsp:txBody>
      <dsp:txXfrm>
        <a:off x="2827549" y="489224"/>
        <a:ext cx="4441087" cy="1503494"/>
      </dsp:txXfrm>
    </dsp:sp>
    <dsp:sp modelId="{55DD5E65-C4B0-467E-9070-60F627225FDF}">
      <dsp:nvSpPr>
        <dsp:cNvPr id="0" name=""/>
        <dsp:cNvSpPr/>
      </dsp:nvSpPr>
      <dsp:spPr>
        <a:xfrm>
          <a:off x="0" y="2557018"/>
          <a:ext cx="1939927" cy="1939927"/>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noProof="0" dirty="0" smtClean="0"/>
            <a:t>Objetivos </a:t>
          </a:r>
          <a:r>
            <a:rPr lang="es-EC" sz="2300" kern="1200" noProof="0" dirty="0" smtClean="0"/>
            <a:t>Específicos</a:t>
          </a:r>
          <a:r>
            <a:rPr lang="es-EC" sz="2800" kern="1200" noProof="0" dirty="0" smtClean="0"/>
            <a:t> </a:t>
          </a:r>
          <a:endParaRPr lang="es-EC" sz="2800" kern="1200" noProof="0" dirty="0"/>
        </a:p>
      </dsp:txBody>
      <dsp:txXfrm>
        <a:off x="94699" y="2651717"/>
        <a:ext cx="1750529" cy="1750529"/>
      </dsp:txXfrm>
    </dsp:sp>
    <dsp:sp modelId="{BC39ADA5-E0B6-4481-B80B-5E0E13CCCC60}">
      <dsp:nvSpPr>
        <dsp:cNvPr id="0" name=""/>
        <dsp:cNvSpPr/>
      </dsp:nvSpPr>
      <dsp:spPr>
        <a:xfrm>
          <a:off x="2643204" y="2020841"/>
          <a:ext cx="4763219" cy="2915167"/>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Realizar análisis situacional de IBS</a:t>
          </a:r>
          <a:endParaRPr lang="es-EC" sz="1400"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Investigar el mercado, demanda insatisfecha.</a:t>
          </a:r>
          <a:endParaRPr lang="es-EC" sz="1400"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Elaborar propuesta estratégica, permita crecimiento y desarrollo IBS</a:t>
          </a:r>
          <a:endParaRPr lang="es-EC" sz="1400"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Desarrollar plan operativo marketing mix.</a:t>
          </a:r>
          <a:endParaRPr lang="es-EC" sz="1400"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Proponer presupuesto para evaluar financieramente, implementación del proyecto.</a:t>
          </a:r>
          <a:endParaRPr lang="es-EC" sz="1400"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Evaluar diferentes escenarios financieros, para establecer el beneficio económico.</a:t>
          </a:r>
          <a:endParaRPr lang="es-EC" sz="1400"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endParaRPr lang="en-US" sz="1400" kern="1200" dirty="0">
            <a:latin typeface="Times New Roman" pitchFamily="18" charset="0"/>
            <a:cs typeface="Times New Roman" pitchFamily="18" charset="0"/>
          </a:endParaRPr>
        </a:p>
      </dsp:txBody>
      <dsp:txXfrm>
        <a:off x="2785511" y="2163148"/>
        <a:ext cx="4478605" cy="2630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6557F-3C28-4665-BF79-AA68D2F31AC0}">
      <dsp:nvSpPr>
        <dsp:cNvPr id="0" name=""/>
        <dsp:cNvSpPr/>
      </dsp:nvSpPr>
      <dsp:spPr>
        <a:xfrm>
          <a:off x="-6023447" y="-921917"/>
          <a:ext cx="7172427" cy="7172427"/>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4EAB90-8953-429E-AB4A-8BA5AE3D7744}">
      <dsp:nvSpPr>
        <dsp:cNvPr id="0" name=""/>
        <dsp:cNvSpPr/>
      </dsp:nvSpPr>
      <dsp:spPr>
        <a:xfrm>
          <a:off x="786105" y="360042"/>
          <a:ext cx="7827816" cy="106571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5914" tIns="60960" rIns="60960" bIns="60960" numCol="1" spcCol="1270" anchor="ctr" anchorCtr="0">
          <a:noAutofit/>
        </a:bodyPr>
        <a:lstStyle/>
        <a:p>
          <a:pPr lvl="0" algn="l" defTabSz="1066800">
            <a:lnSpc>
              <a:spcPct val="90000"/>
            </a:lnSpc>
            <a:spcBef>
              <a:spcPct val="0"/>
            </a:spcBef>
            <a:spcAft>
              <a:spcPct val="35000"/>
            </a:spcAft>
          </a:pPr>
          <a:r>
            <a:rPr lang="es-EC" sz="2400" b="1" u="sng" kern="1200" dirty="0" smtClean="0">
              <a:solidFill>
                <a:schemeClr val="accent6">
                  <a:lumMod val="60000"/>
                  <a:lumOff val="40000"/>
                </a:schemeClr>
              </a:solidFill>
            </a:rPr>
            <a:t>Proveedores: </a:t>
          </a:r>
          <a:r>
            <a:rPr lang="es-EC" sz="2400" kern="1200" dirty="0" err="1" smtClean="0"/>
            <a:t>Adistec</a:t>
          </a:r>
          <a:r>
            <a:rPr lang="es-EC" sz="2400" kern="1200" dirty="0" smtClean="0"/>
            <a:t>, </a:t>
          </a:r>
          <a:r>
            <a:rPr lang="es-EC" sz="2400" kern="1200" dirty="0" err="1" smtClean="0"/>
            <a:t>Endian</a:t>
          </a:r>
          <a:r>
            <a:rPr lang="es-EC" sz="2400" kern="1200" dirty="0" smtClean="0"/>
            <a:t>(Italia), </a:t>
          </a:r>
          <a:r>
            <a:rPr lang="es-EC" sz="2400" kern="1200" dirty="0" err="1" smtClean="0"/>
            <a:t>Linode</a:t>
          </a:r>
          <a:r>
            <a:rPr lang="es-EC" sz="2400" kern="1200" dirty="0" smtClean="0"/>
            <a:t>, </a:t>
          </a:r>
          <a:r>
            <a:rPr lang="es-EC" sz="2400" kern="1200" dirty="0" err="1" smtClean="0"/>
            <a:t>Durapower,Tecnomega,Inacorp</a:t>
          </a:r>
          <a:r>
            <a:rPr lang="es-EC" sz="2400" kern="1200" dirty="0" smtClean="0"/>
            <a:t>, </a:t>
          </a:r>
          <a:r>
            <a:rPr lang="es-EC" sz="2400" kern="1200" dirty="0" err="1" smtClean="0"/>
            <a:t>Vopero</a:t>
          </a:r>
          <a:r>
            <a:rPr lang="es-EC" sz="2400" kern="1200" dirty="0" smtClean="0"/>
            <a:t>.</a:t>
          </a:r>
          <a:endParaRPr lang="es-EC" sz="2400" kern="1200" dirty="0"/>
        </a:p>
      </dsp:txBody>
      <dsp:txXfrm>
        <a:off x="786105" y="360042"/>
        <a:ext cx="7827816" cy="1065718"/>
      </dsp:txXfrm>
    </dsp:sp>
    <dsp:sp modelId="{537DFDBE-AE67-4924-815E-647C2D016A5A}">
      <dsp:nvSpPr>
        <dsp:cNvPr id="0" name=""/>
        <dsp:cNvSpPr/>
      </dsp:nvSpPr>
      <dsp:spPr>
        <a:xfrm>
          <a:off x="78903" y="242890"/>
          <a:ext cx="1332147" cy="1332147"/>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4E8C4F4-AE86-40A8-880E-39A0FE6F06DF}">
      <dsp:nvSpPr>
        <dsp:cNvPr id="0" name=""/>
        <dsp:cNvSpPr/>
      </dsp:nvSpPr>
      <dsp:spPr>
        <a:xfrm>
          <a:off x="1090092" y="1800200"/>
          <a:ext cx="7440428" cy="106571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5914" tIns="60960" rIns="60960" bIns="60960" numCol="1" spcCol="1270" anchor="ctr" anchorCtr="0">
          <a:noAutofit/>
        </a:bodyPr>
        <a:lstStyle/>
        <a:p>
          <a:pPr lvl="0" algn="l" defTabSz="1066800">
            <a:lnSpc>
              <a:spcPct val="90000"/>
            </a:lnSpc>
            <a:spcBef>
              <a:spcPct val="0"/>
            </a:spcBef>
            <a:spcAft>
              <a:spcPct val="35000"/>
            </a:spcAft>
          </a:pPr>
          <a:r>
            <a:rPr lang="es-EC" sz="2400" b="1" u="sng" kern="1200" dirty="0" smtClean="0">
              <a:solidFill>
                <a:schemeClr val="accent6">
                  <a:lumMod val="60000"/>
                  <a:lumOff val="40000"/>
                </a:schemeClr>
              </a:solidFill>
            </a:rPr>
            <a:t>Clientes:</a:t>
          </a:r>
          <a:r>
            <a:rPr lang="es-EC" sz="2400" kern="1200" dirty="0" smtClean="0"/>
            <a:t>  </a:t>
          </a:r>
          <a:r>
            <a:rPr lang="es-AR" sz="2400" kern="1200" dirty="0" smtClean="0"/>
            <a:t>Digital Mate, </a:t>
          </a:r>
          <a:r>
            <a:rPr lang="es-AR" sz="2400" kern="1200" dirty="0" err="1" smtClean="0"/>
            <a:t>Expoflores</a:t>
          </a:r>
          <a:r>
            <a:rPr lang="es-AR" sz="2400" kern="1200" dirty="0" smtClean="0"/>
            <a:t>, </a:t>
          </a:r>
          <a:r>
            <a:rPr lang="es-AR" sz="2400" kern="1200" dirty="0" err="1" smtClean="0"/>
            <a:t>Farmareds</a:t>
          </a:r>
          <a:r>
            <a:rPr lang="es-AR" sz="2400" kern="1200" dirty="0" smtClean="0"/>
            <a:t>, IEPI, </a:t>
          </a:r>
          <a:r>
            <a:rPr lang="es-AR" sz="2400" kern="1200" dirty="0" err="1" smtClean="0"/>
            <a:t>AlfaSeguros</a:t>
          </a:r>
          <a:r>
            <a:rPr lang="es-AR" sz="2400" kern="1200" dirty="0" smtClean="0"/>
            <a:t>, </a:t>
          </a:r>
          <a:r>
            <a:rPr lang="es-AR" sz="2400" kern="1200" dirty="0" err="1" smtClean="0"/>
            <a:t>Aerogal</a:t>
          </a:r>
          <a:r>
            <a:rPr lang="es-AR" sz="2400" kern="1200" dirty="0" smtClean="0"/>
            <a:t>, Ministerio de Finanzas, Ministerio de Cultura.</a:t>
          </a:r>
          <a:endParaRPr lang="es-EC" sz="2400" kern="1200" dirty="0"/>
        </a:p>
      </dsp:txBody>
      <dsp:txXfrm>
        <a:off x="1090092" y="1800200"/>
        <a:ext cx="7440428" cy="1065718"/>
      </dsp:txXfrm>
    </dsp:sp>
    <dsp:sp modelId="{FCBC890A-D4BE-424E-8ED0-B837BD0F0098}">
      <dsp:nvSpPr>
        <dsp:cNvPr id="0" name=""/>
        <dsp:cNvSpPr/>
      </dsp:nvSpPr>
      <dsp:spPr>
        <a:xfrm>
          <a:off x="147175" y="1800198"/>
          <a:ext cx="1332147" cy="1332147"/>
        </a:xfrm>
        <a:prstGeom prst="ellipse">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8E4FBC8-2C57-48AB-8220-F2801DFBC5D7}">
      <dsp:nvSpPr>
        <dsp:cNvPr id="0" name=""/>
        <dsp:cNvSpPr/>
      </dsp:nvSpPr>
      <dsp:spPr>
        <a:xfrm>
          <a:off x="813143" y="3240359"/>
          <a:ext cx="7827816" cy="149776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5914" tIns="60960" rIns="60960" bIns="60960" numCol="1" spcCol="1270" anchor="ctr" anchorCtr="0">
          <a:noAutofit/>
        </a:bodyPr>
        <a:lstStyle/>
        <a:p>
          <a:pPr lvl="0" algn="l" defTabSz="1066800">
            <a:lnSpc>
              <a:spcPct val="90000"/>
            </a:lnSpc>
            <a:spcBef>
              <a:spcPct val="0"/>
            </a:spcBef>
            <a:spcAft>
              <a:spcPct val="35000"/>
            </a:spcAft>
          </a:pPr>
          <a:r>
            <a:rPr lang="es-EC" sz="2400" b="1" u="sng" kern="1200" dirty="0" smtClean="0">
              <a:solidFill>
                <a:schemeClr val="accent6">
                  <a:lumMod val="60000"/>
                  <a:lumOff val="40000"/>
                </a:schemeClr>
              </a:solidFill>
            </a:rPr>
            <a:t>Competencia y productos sustitutos: </a:t>
          </a:r>
          <a:r>
            <a:rPr lang="es-EC" sz="2400" kern="1200" dirty="0" err="1" smtClean="0"/>
            <a:t>PaloSantoSolutions</a:t>
          </a:r>
          <a:r>
            <a:rPr lang="es-EC" sz="2400" kern="1200" dirty="0" smtClean="0"/>
            <a:t>, </a:t>
          </a:r>
          <a:r>
            <a:rPr lang="es-EC" sz="2400" kern="1200" dirty="0" err="1" smtClean="0"/>
            <a:t>Compuhelp</a:t>
          </a:r>
          <a:r>
            <a:rPr lang="es-EC" sz="2400" kern="1200" dirty="0" smtClean="0"/>
            <a:t>, </a:t>
          </a:r>
          <a:r>
            <a:rPr lang="es-EC" sz="2400" kern="1200" dirty="0" err="1" smtClean="0"/>
            <a:t>Sync</a:t>
          </a:r>
          <a:r>
            <a:rPr lang="es-EC" sz="2400" kern="1200" dirty="0" smtClean="0"/>
            <a:t>, </a:t>
          </a:r>
          <a:r>
            <a:rPr lang="es-EC" sz="2400" kern="1200" dirty="0" err="1" smtClean="0"/>
            <a:t>Refundat</a:t>
          </a:r>
          <a:r>
            <a:rPr lang="es-EC" sz="2400" kern="1200" dirty="0" smtClean="0"/>
            <a:t>.</a:t>
          </a:r>
        </a:p>
        <a:p>
          <a:pPr lvl="0" algn="l" defTabSz="1066800">
            <a:lnSpc>
              <a:spcPct val="90000"/>
            </a:lnSpc>
            <a:spcBef>
              <a:spcPct val="0"/>
            </a:spcBef>
            <a:spcAft>
              <a:spcPct val="35000"/>
            </a:spcAft>
          </a:pPr>
          <a:r>
            <a:rPr lang="es-EC" sz="2400" kern="1200" dirty="0" smtClean="0"/>
            <a:t>GMS, Sonda del Ecuador, Desarrolladores </a:t>
          </a:r>
          <a:r>
            <a:rPr lang="es-EC" sz="2400" kern="1200" dirty="0" err="1" smtClean="0"/>
            <a:t>frelance</a:t>
          </a:r>
          <a:r>
            <a:rPr lang="es-EC" sz="2400" kern="1200" dirty="0" smtClean="0"/>
            <a:t>, Red </a:t>
          </a:r>
          <a:r>
            <a:rPr lang="es-EC" sz="2400" kern="1200" dirty="0" err="1" smtClean="0"/>
            <a:t>partner</a:t>
          </a:r>
          <a:endParaRPr lang="es-EC" sz="2400" kern="1200" dirty="0"/>
        </a:p>
      </dsp:txBody>
      <dsp:txXfrm>
        <a:off x="813143" y="3240359"/>
        <a:ext cx="7827816" cy="1497760"/>
      </dsp:txXfrm>
    </dsp:sp>
    <dsp:sp modelId="{822821B4-C788-4C3C-A66F-FC9995715A7D}">
      <dsp:nvSpPr>
        <dsp:cNvPr id="0" name=""/>
        <dsp:cNvSpPr/>
      </dsp:nvSpPr>
      <dsp:spPr>
        <a:xfrm>
          <a:off x="73534" y="3596799"/>
          <a:ext cx="1332147" cy="1332147"/>
        </a:xfrm>
        <a:prstGeom prst="ellipse">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F5204-CB25-46AC-96EA-096CA04FF173}">
      <dsp:nvSpPr>
        <dsp:cNvPr id="0" name=""/>
        <dsp:cNvSpPr/>
      </dsp:nvSpPr>
      <dsp:spPr>
        <a:xfrm>
          <a:off x="2073" y="0"/>
          <a:ext cx="2173186" cy="5112568"/>
        </a:xfrm>
        <a:prstGeom prst="roundRect">
          <a:avLst>
            <a:gd name="adj" fmla="val 10000"/>
          </a:avLst>
        </a:prstGeom>
        <a:solidFill>
          <a:srgbClr val="33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t>Gestión Administrativa y financiera.  </a:t>
          </a:r>
        </a:p>
        <a:p>
          <a:pPr lvl="0" algn="l" defTabSz="800100">
            <a:lnSpc>
              <a:spcPct val="90000"/>
            </a:lnSpc>
            <a:spcBef>
              <a:spcPct val="0"/>
            </a:spcBef>
            <a:spcAft>
              <a:spcPct val="35000"/>
            </a:spcAft>
          </a:pPr>
          <a:endParaRPr lang="es-ES" sz="1400" kern="1200" dirty="0" smtClean="0"/>
        </a:p>
        <a:p>
          <a:pPr lvl="0" algn="l" defTabSz="800100">
            <a:lnSpc>
              <a:spcPct val="90000"/>
            </a:lnSpc>
            <a:spcBef>
              <a:spcPct val="0"/>
            </a:spcBef>
            <a:spcAft>
              <a:spcPct val="35000"/>
            </a:spcAft>
          </a:pPr>
          <a:r>
            <a:rPr lang="es-ES" sz="1500" kern="1200" dirty="0" smtClean="0"/>
            <a:t>Realizar la labor de cobranza</a:t>
          </a:r>
          <a:endParaRPr lang="es-EC" sz="1500" kern="1200" dirty="0" smtClean="0"/>
        </a:p>
        <a:p>
          <a:pPr lvl="0" algn="l" defTabSz="800100">
            <a:lnSpc>
              <a:spcPct val="90000"/>
            </a:lnSpc>
            <a:spcBef>
              <a:spcPct val="0"/>
            </a:spcBef>
            <a:spcAft>
              <a:spcPct val="35000"/>
            </a:spcAft>
          </a:pPr>
          <a:r>
            <a:rPr lang="es-ES" sz="1500" kern="1200" dirty="0" smtClean="0"/>
            <a:t>Coordinar las actividades de cada área</a:t>
          </a:r>
          <a:endParaRPr lang="es-EC" sz="1500" kern="1200" dirty="0" smtClean="0"/>
        </a:p>
        <a:p>
          <a:pPr lvl="0" algn="l" defTabSz="800100">
            <a:lnSpc>
              <a:spcPct val="90000"/>
            </a:lnSpc>
            <a:spcBef>
              <a:spcPct val="0"/>
            </a:spcBef>
            <a:spcAft>
              <a:spcPct val="35000"/>
            </a:spcAft>
          </a:pPr>
          <a:r>
            <a:rPr lang="es-EC" sz="1500" kern="1200" dirty="0" smtClean="0"/>
            <a:t>Control contable.</a:t>
          </a:r>
        </a:p>
        <a:p>
          <a:pPr lvl="0" algn="l" defTabSz="800100">
            <a:lnSpc>
              <a:spcPct val="90000"/>
            </a:lnSpc>
            <a:spcBef>
              <a:spcPct val="0"/>
            </a:spcBef>
            <a:spcAft>
              <a:spcPct val="35000"/>
            </a:spcAft>
          </a:pPr>
          <a:r>
            <a:rPr lang="es-EC" sz="1500" kern="1200" dirty="0" smtClean="0"/>
            <a:t>Facturación.</a:t>
          </a:r>
        </a:p>
      </dsp:txBody>
      <dsp:txXfrm>
        <a:off x="2073" y="2045027"/>
        <a:ext cx="2173186" cy="2045027"/>
      </dsp:txXfrm>
    </dsp:sp>
    <dsp:sp modelId="{378668AF-173E-478C-A1FB-0419EDB3E574}">
      <dsp:nvSpPr>
        <dsp:cNvPr id="0" name=""/>
        <dsp:cNvSpPr/>
      </dsp:nvSpPr>
      <dsp:spPr>
        <a:xfrm>
          <a:off x="421173" y="268320"/>
          <a:ext cx="1200967" cy="116741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E0A017C-8ED6-4DED-B199-7CF61FC81704}">
      <dsp:nvSpPr>
        <dsp:cNvPr id="0" name=""/>
        <dsp:cNvSpPr/>
      </dsp:nvSpPr>
      <dsp:spPr>
        <a:xfrm>
          <a:off x="2240455" y="0"/>
          <a:ext cx="2173186" cy="5112568"/>
        </a:xfrm>
        <a:prstGeom prst="roundRect">
          <a:avLst>
            <a:gd name="adj" fmla="val 10000"/>
          </a:avLst>
        </a:prstGeom>
        <a:gradFill rotWithShape="0">
          <a:gsLst>
            <a:gs pos="0">
              <a:schemeClr val="accent1">
                <a:shade val="80000"/>
                <a:hueOff val="4086"/>
                <a:satOff val="4306"/>
                <a:lumOff val="4680"/>
                <a:alphaOff val="0"/>
                <a:shade val="51000"/>
                <a:satMod val="130000"/>
              </a:schemeClr>
            </a:gs>
            <a:gs pos="80000">
              <a:schemeClr val="accent1">
                <a:shade val="80000"/>
                <a:hueOff val="4086"/>
                <a:satOff val="4306"/>
                <a:lumOff val="4680"/>
                <a:alphaOff val="0"/>
                <a:shade val="93000"/>
                <a:satMod val="130000"/>
              </a:schemeClr>
            </a:gs>
            <a:gs pos="100000">
              <a:schemeClr val="accent1">
                <a:shade val="80000"/>
                <a:hueOff val="4086"/>
                <a:satOff val="4306"/>
                <a:lumOff val="4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t>Gestión de Recursos Humanos </a:t>
          </a:r>
        </a:p>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S" sz="1500" b="1" kern="1200" dirty="0" smtClean="0"/>
            <a:t>Organigrama:</a:t>
          </a:r>
        </a:p>
        <a:p>
          <a:pPr lvl="0" algn="ctr" defTabSz="800100">
            <a:lnSpc>
              <a:spcPct val="90000"/>
            </a:lnSpc>
            <a:spcBef>
              <a:spcPct val="0"/>
            </a:spcBef>
            <a:spcAft>
              <a:spcPct val="35000"/>
            </a:spcAft>
          </a:pPr>
          <a:r>
            <a:rPr lang="es-ES" sz="1500" b="1" kern="1200" dirty="0" smtClean="0"/>
            <a:t> </a:t>
          </a:r>
        </a:p>
        <a:p>
          <a:pPr lvl="0" algn="l" defTabSz="800100">
            <a:lnSpc>
              <a:spcPct val="90000"/>
            </a:lnSpc>
            <a:spcBef>
              <a:spcPct val="0"/>
            </a:spcBef>
            <a:spcAft>
              <a:spcPct val="35000"/>
            </a:spcAft>
          </a:pPr>
          <a:r>
            <a:rPr lang="es-MX" sz="1500" kern="1200" dirty="0" smtClean="0"/>
            <a:t>No cuenta con este departamento.</a:t>
          </a:r>
        </a:p>
        <a:p>
          <a:pPr lvl="0" algn="l" defTabSz="800100">
            <a:lnSpc>
              <a:spcPct val="90000"/>
            </a:lnSpc>
            <a:spcBef>
              <a:spcPct val="0"/>
            </a:spcBef>
            <a:spcAft>
              <a:spcPct val="35000"/>
            </a:spcAft>
          </a:pPr>
          <a:r>
            <a:rPr lang="es-MX" sz="1500" kern="1200" dirty="0" smtClean="0"/>
            <a:t>Organigrama desactualizado y básico.</a:t>
          </a:r>
          <a:endParaRPr lang="es-EC" sz="1500" kern="1200" dirty="0"/>
        </a:p>
      </dsp:txBody>
      <dsp:txXfrm>
        <a:off x="2240455" y="2045027"/>
        <a:ext cx="2173186" cy="2045027"/>
      </dsp:txXfrm>
    </dsp:sp>
    <dsp:sp modelId="{1496E9D5-62D3-4295-89B7-C833B31DC26E}">
      <dsp:nvSpPr>
        <dsp:cNvPr id="0" name=""/>
        <dsp:cNvSpPr/>
      </dsp:nvSpPr>
      <dsp:spPr>
        <a:xfrm>
          <a:off x="2787012" y="312559"/>
          <a:ext cx="1126244" cy="112973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E3FADC-5D94-4D04-B3C7-6B6BA37B4B89}">
      <dsp:nvSpPr>
        <dsp:cNvPr id="0" name=""/>
        <dsp:cNvSpPr/>
      </dsp:nvSpPr>
      <dsp:spPr>
        <a:xfrm>
          <a:off x="4478837" y="0"/>
          <a:ext cx="2173186" cy="5112568"/>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t>Gestión de marketing y ventas </a:t>
          </a:r>
        </a:p>
        <a:p>
          <a:pPr lvl="0" algn="ctr" defTabSz="800100">
            <a:lnSpc>
              <a:spcPct val="90000"/>
            </a:lnSpc>
            <a:spcBef>
              <a:spcPct val="0"/>
            </a:spcBef>
            <a:spcAft>
              <a:spcPct val="35000"/>
            </a:spcAft>
          </a:pPr>
          <a:endParaRPr lang="es-EC" sz="1200" kern="1200" dirty="0" smtClean="0"/>
        </a:p>
        <a:p>
          <a:pPr lvl="0" algn="l" defTabSz="800100">
            <a:lnSpc>
              <a:spcPct val="90000"/>
            </a:lnSpc>
            <a:spcBef>
              <a:spcPct val="0"/>
            </a:spcBef>
            <a:spcAft>
              <a:spcPct val="35000"/>
            </a:spcAft>
          </a:pPr>
          <a:r>
            <a:rPr lang="es-EC" sz="1500" kern="1200" dirty="0" smtClean="0"/>
            <a:t>Actualmente la empresa no cuenta con este departamento</a:t>
          </a:r>
          <a:r>
            <a:rPr lang="es-ES" sz="1500" kern="1200" dirty="0" smtClean="0"/>
            <a:t>. </a:t>
          </a:r>
        </a:p>
        <a:p>
          <a:pPr lvl="0" algn="l" defTabSz="800100">
            <a:lnSpc>
              <a:spcPct val="90000"/>
            </a:lnSpc>
            <a:spcBef>
              <a:spcPct val="0"/>
            </a:spcBef>
            <a:spcAft>
              <a:spcPct val="35000"/>
            </a:spcAft>
          </a:pPr>
          <a:r>
            <a:rPr lang="es-ES" sz="1500" kern="1200" dirty="0" smtClean="0"/>
            <a:t>No realizan ningún tipo de publicidad</a:t>
          </a:r>
          <a:endParaRPr lang="es-EC" sz="1500" kern="1200" dirty="0"/>
        </a:p>
      </dsp:txBody>
      <dsp:txXfrm>
        <a:off x="4478837" y="2045027"/>
        <a:ext cx="2173186" cy="2045027"/>
      </dsp:txXfrm>
    </dsp:sp>
    <dsp:sp modelId="{9D0DAB42-B5E6-4CF7-9529-2F2404881297}">
      <dsp:nvSpPr>
        <dsp:cNvPr id="0" name=""/>
        <dsp:cNvSpPr/>
      </dsp:nvSpPr>
      <dsp:spPr>
        <a:xfrm>
          <a:off x="5031957" y="353427"/>
          <a:ext cx="1073519" cy="1129752"/>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502303B-8938-411B-8346-429BFEFB9AE7}">
      <dsp:nvSpPr>
        <dsp:cNvPr id="0" name=""/>
        <dsp:cNvSpPr/>
      </dsp:nvSpPr>
      <dsp:spPr>
        <a:xfrm>
          <a:off x="6717220" y="0"/>
          <a:ext cx="2173186" cy="5112568"/>
        </a:xfrm>
        <a:prstGeom prst="roundRect">
          <a:avLst>
            <a:gd name="adj" fmla="val 10000"/>
          </a:avLst>
        </a:prstGeom>
        <a:solidFill>
          <a:srgbClr val="9EB78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t>Gestión  Producción.</a:t>
          </a:r>
        </a:p>
        <a:p>
          <a:pPr lvl="0" algn="ctr" defTabSz="800100">
            <a:lnSpc>
              <a:spcPct val="90000"/>
            </a:lnSpc>
            <a:spcBef>
              <a:spcPct val="0"/>
            </a:spcBef>
            <a:spcAft>
              <a:spcPct val="35000"/>
            </a:spcAft>
          </a:pPr>
          <a:endParaRPr lang="es-EC" sz="1200" kern="1200" dirty="0" smtClean="0"/>
        </a:p>
        <a:p>
          <a:pPr lvl="0" algn="l" defTabSz="800100">
            <a:lnSpc>
              <a:spcPct val="90000"/>
            </a:lnSpc>
            <a:spcBef>
              <a:spcPct val="0"/>
            </a:spcBef>
            <a:spcAft>
              <a:spcPct val="35000"/>
            </a:spcAft>
          </a:pPr>
          <a:r>
            <a:rPr lang="es-ES" sz="1500" kern="1200" dirty="0" smtClean="0"/>
            <a:t>Personal capacitado que desarrolla aplicativos de soluciones informáticas y estructura redes y voz </a:t>
          </a:r>
          <a:r>
            <a:rPr lang="es-ES" sz="1500" kern="1200" dirty="0" err="1" smtClean="0"/>
            <a:t>ip</a:t>
          </a:r>
          <a:r>
            <a:rPr lang="es-ES" sz="1500" kern="1200" dirty="0" smtClean="0"/>
            <a:t>.</a:t>
          </a:r>
          <a:endParaRPr lang="es-EC" sz="1500" kern="1200" dirty="0"/>
        </a:p>
      </dsp:txBody>
      <dsp:txXfrm>
        <a:off x="6717220" y="2045027"/>
        <a:ext cx="2173186" cy="2045027"/>
      </dsp:txXfrm>
    </dsp:sp>
    <dsp:sp modelId="{A90D244D-EB53-4530-ACB1-FE1DACA8F8B2}">
      <dsp:nvSpPr>
        <dsp:cNvPr id="0" name=""/>
        <dsp:cNvSpPr/>
      </dsp:nvSpPr>
      <dsp:spPr>
        <a:xfrm>
          <a:off x="7260482" y="352321"/>
          <a:ext cx="1086662" cy="1129786"/>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6EE9E5-BCEE-4B2A-8AB5-46901646AC9B}">
      <dsp:nvSpPr>
        <dsp:cNvPr id="0" name=""/>
        <dsp:cNvSpPr/>
      </dsp:nvSpPr>
      <dsp:spPr>
        <a:xfrm>
          <a:off x="355617" y="4578302"/>
          <a:ext cx="8181081" cy="534265"/>
        </a:xfrm>
        <a:prstGeom prst="lef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193B3-0689-49FC-A00C-549C59E5C2DA}">
      <dsp:nvSpPr>
        <dsp:cNvPr id="0" name=""/>
        <dsp:cNvSpPr/>
      </dsp:nvSpPr>
      <dsp:spPr>
        <a:xfrm>
          <a:off x="0" y="0"/>
          <a:ext cx="4849818" cy="4849818"/>
        </a:xfrm>
        <a:prstGeom prst="quadArrow">
          <a:avLst>
            <a:gd name="adj1" fmla="val 2000"/>
            <a:gd name="adj2" fmla="val 4000"/>
            <a:gd name="adj3" fmla="val 5000"/>
          </a:avLst>
        </a:prstGeom>
        <a:solidFill>
          <a:srgbClr val="336600"/>
        </a:solidFill>
        <a:ln>
          <a:noFill/>
        </a:ln>
        <a:effectLst/>
      </dsp:spPr>
      <dsp:style>
        <a:lnRef idx="0">
          <a:scrgbClr r="0" g="0" b="0"/>
        </a:lnRef>
        <a:fillRef idx="1">
          <a:scrgbClr r="0" g="0" b="0"/>
        </a:fillRef>
        <a:effectRef idx="0">
          <a:scrgbClr r="0" g="0" b="0"/>
        </a:effectRef>
        <a:fontRef idx="minor"/>
      </dsp:style>
    </dsp:sp>
    <dsp:sp modelId="{FFE6E956-6A5B-4171-8FAB-EF24BBDAC98C}">
      <dsp:nvSpPr>
        <dsp:cNvPr id="0" name=""/>
        <dsp:cNvSpPr/>
      </dsp:nvSpPr>
      <dsp:spPr>
        <a:xfrm>
          <a:off x="0" y="285751"/>
          <a:ext cx="1939927" cy="1939927"/>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Objetivo General </a:t>
          </a:r>
          <a:endParaRPr lang="en-US" sz="3200" kern="1200" dirty="0"/>
        </a:p>
      </dsp:txBody>
      <dsp:txXfrm>
        <a:off x="94699" y="380450"/>
        <a:ext cx="1750529" cy="1750529"/>
      </dsp:txXfrm>
    </dsp:sp>
    <dsp:sp modelId="{2510952F-347F-42FD-95EF-67C6D1F4A625}">
      <dsp:nvSpPr>
        <dsp:cNvPr id="0" name=""/>
        <dsp:cNvSpPr/>
      </dsp:nvSpPr>
      <dsp:spPr>
        <a:xfrm>
          <a:off x="2746214" y="357198"/>
          <a:ext cx="4603757" cy="1939927"/>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t>Elaborar una investigación de mercados dentro del Distrito Metropolitano de Quito en el presente año, para recopilar y analizar información de la empresa IBS y su entorno, a fin de que se puedan tomar decisiones dentro del campo del marketing estratégico y operativo, que permitan incrementar el volumen de ventas de la organización.</a:t>
          </a:r>
          <a:r>
            <a:rPr lang="es-ES" sz="1400" kern="1200" dirty="0" smtClean="0"/>
            <a:t>.</a:t>
          </a:r>
          <a:endParaRPr lang="en-US" sz="1400" kern="1200" dirty="0"/>
        </a:p>
      </dsp:txBody>
      <dsp:txXfrm>
        <a:off x="2840913" y="451897"/>
        <a:ext cx="4414359" cy="1750529"/>
      </dsp:txXfrm>
    </dsp:sp>
    <dsp:sp modelId="{55DD5E65-C4B0-467E-9070-60F627225FDF}">
      <dsp:nvSpPr>
        <dsp:cNvPr id="0" name=""/>
        <dsp:cNvSpPr/>
      </dsp:nvSpPr>
      <dsp:spPr>
        <a:xfrm>
          <a:off x="0" y="2643209"/>
          <a:ext cx="1939927" cy="1939927"/>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noProof="0" dirty="0" smtClean="0"/>
            <a:t>Objetivos </a:t>
          </a:r>
          <a:r>
            <a:rPr lang="es-EC" sz="2300" kern="1200" noProof="0" dirty="0" smtClean="0"/>
            <a:t>Específicos</a:t>
          </a:r>
          <a:r>
            <a:rPr lang="es-EC" sz="2800" kern="1200" noProof="0" dirty="0" smtClean="0"/>
            <a:t> </a:t>
          </a:r>
          <a:endParaRPr lang="es-EC" sz="2800" kern="1200" noProof="0" dirty="0"/>
        </a:p>
      </dsp:txBody>
      <dsp:txXfrm>
        <a:off x="94699" y="2737908"/>
        <a:ext cx="1750529" cy="1750529"/>
      </dsp:txXfrm>
    </dsp:sp>
    <dsp:sp modelId="{BC39ADA5-E0B6-4481-B80B-5E0E13CCCC60}">
      <dsp:nvSpPr>
        <dsp:cNvPr id="0" name=""/>
        <dsp:cNvSpPr/>
      </dsp:nvSpPr>
      <dsp:spPr>
        <a:xfrm>
          <a:off x="2643204" y="2316137"/>
          <a:ext cx="4763219" cy="2533680"/>
        </a:xfrm>
        <a:prstGeom prst="roundRect">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t>Establecer segmento de mercado.</a:t>
          </a:r>
        </a:p>
        <a:p>
          <a:pPr lvl="0" algn="just" defTabSz="622300">
            <a:lnSpc>
              <a:spcPct val="90000"/>
            </a:lnSpc>
            <a:spcBef>
              <a:spcPct val="0"/>
            </a:spcBef>
            <a:spcAft>
              <a:spcPct val="35000"/>
            </a:spcAft>
          </a:pPr>
          <a:r>
            <a:rPr lang="es-EC" sz="1400" kern="1200" dirty="0" smtClean="0"/>
            <a:t>Determinar demanda.</a:t>
          </a:r>
        </a:p>
        <a:p>
          <a:pPr lvl="0" algn="just" defTabSz="622300">
            <a:lnSpc>
              <a:spcPct val="90000"/>
            </a:lnSpc>
            <a:spcBef>
              <a:spcPct val="0"/>
            </a:spcBef>
            <a:spcAft>
              <a:spcPct val="35000"/>
            </a:spcAft>
          </a:pPr>
          <a:r>
            <a:rPr lang="es-EC" sz="1400" kern="1200" dirty="0" smtClean="0"/>
            <a:t>Identificar preferencias del mercado.</a:t>
          </a:r>
        </a:p>
        <a:p>
          <a:pPr lvl="0" algn="just" defTabSz="622300">
            <a:lnSpc>
              <a:spcPct val="90000"/>
            </a:lnSpc>
            <a:spcBef>
              <a:spcPct val="0"/>
            </a:spcBef>
            <a:spcAft>
              <a:spcPct val="35000"/>
            </a:spcAft>
          </a:pPr>
          <a:r>
            <a:rPr lang="es-EC" sz="1400" kern="1200" dirty="0" smtClean="0"/>
            <a:t>Identificar canales de distribución.</a:t>
          </a:r>
        </a:p>
        <a:p>
          <a:pPr lvl="0" algn="just" defTabSz="622300">
            <a:lnSpc>
              <a:spcPct val="90000"/>
            </a:lnSpc>
            <a:spcBef>
              <a:spcPct val="0"/>
            </a:spcBef>
            <a:spcAft>
              <a:spcPct val="35000"/>
            </a:spcAft>
          </a:pPr>
          <a:r>
            <a:rPr lang="es-EC" sz="1400" kern="1200" dirty="0" smtClean="0"/>
            <a:t>Identificar medios de comunicación.</a:t>
          </a:r>
        </a:p>
        <a:p>
          <a:pPr lvl="0" algn="just" defTabSz="622300">
            <a:lnSpc>
              <a:spcPct val="90000"/>
            </a:lnSpc>
            <a:spcBef>
              <a:spcPct val="0"/>
            </a:spcBef>
            <a:spcAft>
              <a:spcPct val="35000"/>
            </a:spcAft>
          </a:pPr>
          <a:r>
            <a:rPr lang="es-EC" sz="1400" kern="1200" dirty="0" smtClean="0"/>
            <a:t>Identificar competencia.</a:t>
          </a:r>
        </a:p>
        <a:p>
          <a:pPr lvl="0" algn="just" defTabSz="622300">
            <a:lnSpc>
              <a:spcPct val="90000"/>
            </a:lnSpc>
            <a:spcBef>
              <a:spcPct val="0"/>
            </a:spcBef>
            <a:spcAft>
              <a:spcPct val="35000"/>
            </a:spcAft>
          </a:pPr>
          <a:r>
            <a:rPr lang="es-EC" sz="1400" kern="1200" dirty="0" smtClean="0"/>
            <a:t>Determinar participación de IBS</a:t>
          </a:r>
        </a:p>
        <a:p>
          <a:pPr lvl="0" algn="just" defTabSz="622300">
            <a:lnSpc>
              <a:spcPct val="90000"/>
            </a:lnSpc>
            <a:spcBef>
              <a:spcPct val="0"/>
            </a:spcBef>
            <a:spcAft>
              <a:spcPct val="35000"/>
            </a:spcAft>
          </a:pPr>
          <a:endParaRPr lang="en-US" sz="1400" kern="1200" dirty="0"/>
        </a:p>
      </dsp:txBody>
      <dsp:txXfrm>
        <a:off x="2766888" y="2439821"/>
        <a:ext cx="4515851" cy="2286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792C7-EC43-49CF-8BAE-21CE1AA0B80E}">
      <dsp:nvSpPr>
        <dsp:cNvPr id="0" name=""/>
        <dsp:cNvSpPr/>
      </dsp:nvSpPr>
      <dsp:spPr>
        <a:xfrm>
          <a:off x="3253" y="122527"/>
          <a:ext cx="3517567" cy="262578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102870" rIns="34290" bIns="34290" numCol="1" spcCol="1270" anchor="t" anchorCtr="0">
          <a:noAutofit/>
        </a:bodyPr>
        <a:lstStyle/>
        <a:p>
          <a:pPr marL="228600" lvl="1" indent="-228600" algn="just" defTabSz="1200150">
            <a:lnSpc>
              <a:spcPct val="90000"/>
            </a:lnSpc>
            <a:spcBef>
              <a:spcPct val="0"/>
            </a:spcBef>
            <a:spcAft>
              <a:spcPct val="15000"/>
            </a:spcAft>
            <a:buChar char="••"/>
          </a:pPr>
          <a:r>
            <a:rPr lang="es-ES" sz="2700" kern="1200" dirty="0" smtClean="0"/>
            <a:t>43020 empresas jurídicas, datos obtenidos del INEC</a:t>
          </a:r>
          <a:endParaRPr lang="es-EC" sz="2700" kern="1200" dirty="0"/>
        </a:p>
        <a:p>
          <a:pPr marL="228600" lvl="1" indent="-228600" algn="just" defTabSz="1200150">
            <a:lnSpc>
              <a:spcPct val="90000"/>
            </a:lnSpc>
            <a:spcBef>
              <a:spcPct val="0"/>
            </a:spcBef>
            <a:spcAft>
              <a:spcPct val="15000"/>
            </a:spcAft>
            <a:buChar char="••"/>
          </a:pPr>
          <a:endParaRPr lang="es-EC" sz="2700" kern="1200" dirty="0"/>
        </a:p>
      </dsp:txBody>
      <dsp:txXfrm>
        <a:off x="64778" y="184052"/>
        <a:ext cx="3394517" cy="2564264"/>
      </dsp:txXfrm>
    </dsp:sp>
    <dsp:sp modelId="{EF9DA45A-D4C7-4193-8A82-7573783FAABB}">
      <dsp:nvSpPr>
        <dsp:cNvPr id="0" name=""/>
        <dsp:cNvSpPr/>
      </dsp:nvSpPr>
      <dsp:spPr>
        <a:xfrm>
          <a:off x="3253" y="2748317"/>
          <a:ext cx="3517567" cy="11290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es-ES" sz="3600" kern="1200" dirty="0" smtClean="0"/>
            <a:t>Universo</a:t>
          </a:r>
          <a:endParaRPr lang="es-EC" sz="3600" kern="1200" dirty="0"/>
        </a:p>
      </dsp:txBody>
      <dsp:txXfrm>
        <a:off x="3253" y="2748317"/>
        <a:ext cx="2477160" cy="1129089"/>
      </dsp:txXfrm>
    </dsp:sp>
    <dsp:sp modelId="{0E86D345-FE7E-4BC6-BFDD-B7DEEDBB652F}">
      <dsp:nvSpPr>
        <dsp:cNvPr id="0" name=""/>
        <dsp:cNvSpPr/>
      </dsp:nvSpPr>
      <dsp:spPr>
        <a:xfrm>
          <a:off x="2579920" y="2927662"/>
          <a:ext cx="1231148" cy="1231148"/>
        </a:xfrm>
        <a:prstGeom prst="ellipse">
          <a:avLst/>
        </a:prstGeom>
        <a:blipFill rotWithShape="1">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CE56B9-2989-4B0E-A213-9B3896213D52}">
      <dsp:nvSpPr>
        <dsp:cNvPr id="0" name=""/>
        <dsp:cNvSpPr/>
      </dsp:nvSpPr>
      <dsp:spPr>
        <a:xfrm>
          <a:off x="4116078" y="122527"/>
          <a:ext cx="3517567" cy="262578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102870" rIns="34290" bIns="34290"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Z        =   1.96</a:t>
          </a:r>
          <a:endParaRPr lang="en-US" sz="2700" kern="1200" dirty="0"/>
        </a:p>
        <a:p>
          <a:pPr marL="228600" lvl="1" indent="-228600" algn="l" defTabSz="1200150">
            <a:lnSpc>
              <a:spcPct val="90000"/>
            </a:lnSpc>
            <a:spcBef>
              <a:spcPct val="0"/>
            </a:spcBef>
            <a:spcAft>
              <a:spcPct val="15000"/>
            </a:spcAft>
            <a:buChar char="••"/>
          </a:pPr>
          <a:r>
            <a:rPr lang="en-US" sz="2700" kern="1200" dirty="0" smtClean="0"/>
            <a:t>Error  =  5%</a:t>
          </a:r>
          <a:endParaRPr lang="en-US" sz="2700" kern="1200" dirty="0"/>
        </a:p>
        <a:p>
          <a:pPr marL="228600" lvl="1" indent="-228600" algn="l" defTabSz="1200150">
            <a:lnSpc>
              <a:spcPct val="90000"/>
            </a:lnSpc>
            <a:spcBef>
              <a:spcPct val="0"/>
            </a:spcBef>
            <a:spcAft>
              <a:spcPct val="15000"/>
            </a:spcAft>
            <a:buChar char="••"/>
          </a:pPr>
          <a:r>
            <a:rPr lang="en-US" sz="2700" kern="1200" dirty="0" smtClean="0"/>
            <a:t>P         =  0.5%</a:t>
          </a:r>
          <a:endParaRPr lang="en-US" sz="2700" kern="1200" dirty="0"/>
        </a:p>
        <a:p>
          <a:pPr marL="228600" lvl="1" indent="-228600" algn="l" defTabSz="1200150">
            <a:lnSpc>
              <a:spcPct val="90000"/>
            </a:lnSpc>
            <a:spcBef>
              <a:spcPct val="0"/>
            </a:spcBef>
            <a:spcAft>
              <a:spcPct val="15000"/>
            </a:spcAft>
            <a:buChar char="••"/>
          </a:pPr>
          <a:r>
            <a:rPr lang="en-US" sz="2700" kern="1200" dirty="0" smtClean="0"/>
            <a:t>Q        =  0.5%</a:t>
          </a:r>
          <a:endParaRPr lang="en-US" sz="2700" kern="1200" dirty="0"/>
        </a:p>
        <a:p>
          <a:pPr marL="228600" lvl="1" indent="-228600" algn="l" defTabSz="1200150">
            <a:lnSpc>
              <a:spcPct val="90000"/>
            </a:lnSpc>
            <a:spcBef>
              <a:spcPct val="0"/>
            </a:spcBef>
            <a:spcAft>
              <a:spcPct val="15000"/>
            </a:spcAft>
            <a:buChar char="••"/>
          </a:pPr>
          <a:r>
            <a:rPr lang="en-US" sz="2700" kern="1200" dirty="0" smtClean="0"/>
            <a:t>N        = 244 </a:t>
          </a:r>
          <a:r>
            <a:rPr lang="es-EC" sz="2700" kern="1200" noProof="0" dirty="0" smtClean="0"/>
            <a:t>empresas</a:t>
          </a:r>
          <a:endParaRPr lang="es-EC" sz="2700" kern="1200" noProof="0" dirty="0"/>
        </a:p>
      </dsp:txBody>
      <dsp:txXfrm>
        <a:off x="4177603" y="184052"/>
        <a:ext cx="3394517" cy="2564264"/>
      </dsp:txXfrm>
    </dsp:sp>
    <dsp:sp modelId="{6B1A547E-45DF-452C-AAFD-0841C8F95259}">
      <dsp:nvSpPr>
        <dsp:cNvPr id="0" name=""/>
        <dsp:cNvSpPr/>
      </dsp:nvSpPr>
      <dsp:spPr>
        <a:xfrm>
          <a:off x="4116078" y="2748317"/>
          <a:ext cx="3517567" cy="1129089"/>
        </a:xfrm>
        <a:prstGeom prst="rect">
          <a:avLst/>
        </a:prstGeom>
        <a:solidFill>
          <a:srgbClr val="00B050"/>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es-ES" sz="3600" kern="1200" dirty="0" smtClean="0"/>
            <a:t>Tamaño de la muestra</a:t>
          </a:r>
          <a:endParaRPr lang="es-EC" sz="3600" kern="1200" dirty="0"/>
        </a:p>
      </dsp:txBody>
      <dsp:txXfrm>
        <a:off x="4116078" y="2748317"/>
        <a:ext cx="2477160" cy="1129089"/>
      </dsp:txXfrm>
    </dsp:sp>
    <dsp:sp modelId="{F2BA6F03-4C31-4894-B23D-94534B217A05}">
      <dsp:nvSpPr>
        <dsp:cNvPr id="0" name=""/>
        <dsp:cNvSpPr/>
      </dsp:nvSpPr>
      <dsp:spPr>
        <a:xfrm>
          <a:off x="6692744" y="2927662"/>
          <a:ext cx="1231148" cy="1231148"/>
        </a:xfrm>
        <a:prstGeom prst="ellipse">
          <a:avLst/>
        </a:prstGeom>
        <a:blipFill rotWithShape="1">
          <a:blip xmlns:r="http://schemas.openxmlformats.org/officeDocument/2006/relationships" r:embed="rId2"/>
          <a:stretch>
            <a:fillRect/>
          </a:stretch>
        </a:blipFill>
        <a:ln w="9525" cap="flat" cmpd="sng" algn="ctr">
          <a:solidFill>
            <a:schemeClr val="accent2">
              <a:tint val="40000"/>
              <a:alpha val="90000"/>
              <a:hueOff val="-14400000"/>
              <a:satOff val="-19494"/>
              <a:lumOff val="162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88CAA-E937-4A1B-849A-0A03FBF3506D}">
      <dsp:nvSpPr>
        <dsp:cNvPr id="0" name=""/>
        <dsp:cNvSpPr/>
      </dsp:nvSpPr>
      <dsp:spPr>
        <a:xfrm>
          <a:off x="0" y="731462"/>
          <a:ext cx="1691759" cy="33059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800100">
            <a:lnSpc>
              <a:spcPct val="90000"/>
            </a:lnSpc>
            <a:spcBef>
              <a:spcPct val="0"/>
            </a:spcBef>
            <a:spcAft>
              <a:spcPct val="15000"/>
            </a:spcAft>
            <a:buChar char="••"/>
          </a:pPr>
          <a:endParaRPr lang="en-US" sz="1800" kern="1200" dirty="0"/>
        </a:p>
        <a:p>
          <a:pPr marL="171450" lvl="1" indent="-171450" algn="ctr" defTabSz="800100">
            <a:lnSpc>
              <a:spcPct val="90000"/>
            </a:lnSpc>
            <a:spcBef>
              <a:spcPct val="0"/>
            </a:spcBef>
            <a:spcAft>
              <a:spcPct val="15000"/>
            </a:spcAft>
            <a:buChar char="••"/>
          </a:pPr>
          <a:endParaRPr lang="en-US" sz="1800" kern="1200" dirty="0"/>
        </a:p>
        <a:p>
          <a:pPr marL="171450" lvl="1" indent="-171450" algn="ctr" defTabSz="800100">
            <a:lnSpc>
              <a:spcPct val="90000"/>
            </a:lnSpc>
            <a:spcBef>
              <a:spcPct val="0"/>
            </a:spcBef>
            <a:spcAft>
              <a:spcPct val="15000"/>
            </a:spcAft>
            <a:buChar char="••"/>
          </a:pPr>
          <a:r>
            <a:rPr lang="es-ES" sz="1800" kern="1200" noProof="0" dirty="0" smtClean="0">
              <a:latin typeface="Times New Roman" pitchFamily="18" charset="0"/>
              <a:cs typeface="Times New Roman" pitchFamily="18" charset="0"/>
            </a:rPr>
            <a:t>El 50% del mercado no recibe publicidad relacionado a soluciones informáticas</a:t>
          </a:r>
          <a:endParaRPr lang="es-ES" sz="1800" kern="1200" noProof="0" dirty="0">
            <a:latin typeface="Times New Roman" pitchFamily="18" charset="0"/>
            <a:cs typeface="Times New Roman" pitchFamily="18" charset="0"/>
          </a:endParaRPr>
        </a:p>
      </dsp:txBody>
      <dsp:txXfrm>
        <a:off x="49550" y="781012"/>
        <a:ext cx="1592659" cy="2498411"/>
      </dsp:txXfrm>
    </dsp:sp>
    <dsp:sp modelId="{A7256FCB-FDFE-406B-9C41-9453785F2209}">
      <dsp:nvSpPr>
        <dsp:cNvPr id="0" name=""/>
        <dsp:cNvSpPr/>
      </dsp:nvSpPr>
      <dsp:spPr>
        <a:xfrm>
          <a:off x="-164076" y="2367879"/>
          <a:ext cx="2640084" cy="2640084"/>
        </a:xfrm>
        <a:prstGeom prst="leftCircularArrow">
          <a:avLst>
            <a:gd name="adj1" fmla="val 1455"/>
            <a:gd name="adj2" fmla="val 172185"/>
            <a:gd name="adj3" fmla="val 20753718"/>
            <a:gd name="adj4" fmla="val 6230511"/>
            <a:gd name="adj5" fmla="val 1698"/>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B8254BE-B434-4869-B673-F079E437D1CB}">
      <dsp:nvSpPr>
        <dsp:cNvPr id="0" name=""/>
        <dsp:cNvSpPr/>
      </dsp:nvSpPr>
      <dsp:spPr>
        <a:xfrm>
          <a:off x="220327" y="4428333"/>
          <a:ext cx="1259568" cy="500888"/>
        </a:xfrm>
        <a:prstGeom prst="roundRect">
          <a:avLst>
            <a:gd name="adj" fmla="val 10000"/>
          </a:avLst>
        </a:prstGeom>
        <a:solidFill>
          <a:srgbClr val="9EB78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noProof="0" dirty="0" smtClean="0"/>
            <a:t>Publicidad</a:t>
          </a:r>
          <a:endParaRPr lang="es-ES" sz="1800" kern="1200" noProof="0" dirty="0"/>
        </a:p>
      </dsp:txBody>
      <dsp:txXfrm>
        <a:off x="234998" y="4443004"/>
        <a:ext cx="1230226" cy="471546"/>
      </dsp:txXfrm>
    </dsp:sp>
    <dsp:sp modelId="{9A85A5FC-2361-4878-8E89-CF4EE577DB68}">
      <dsp:nvSpPr>
        <dsp:cNvPr id="0" name=""/>
        <dsp:cNvSpPr/>
      </dsp:nvSpPr>
      <dsp:spPr>
        <a:xfrm>
          <a:off x="1896022" y="811649"/>
          <a:ext cx="1579390" cy="33059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90000"/>
            </a:lnSpc>
            <a:spcBef>
              <a:spcPct val="0"/>
            </a:spcBef>
            <a:spcAft>
              <a:spcPct val="15000"/>
            </a:spcAft>
            <a:buChar char="••"/>
          </a:pPr>
          <a:r>
            <a:rPr lang="es-EC" sz="1600" kern="1200" noProof="0" dirty="0" smtClean="0">
              <a:latin typeface="Times New Roman" pitchFamily="18" charset="0"/>
              <a:cs typeface="Times New Roman" pitchFamily="18" charset="0"/>
            </a:rPr>
            <a:t>El 93% de empresas consideran mediana y altamente importante, la adquisición de soluciones informáticas.</a:t>
          </a:r>
          <a:endParaRPr lang="es-EC" sz="1600" kern="1200" noProof="0" dirty="0">
            <a:latin typeface="Times New Roman" pitchFamily="18" charset="0"/>
            <a:cs typeface="Times New Roman" pitchFamily="18" charset="0"/>
          </a:endParaRPr>
        </a:p>
      </dsp:txBody>
      <dsp:txXfrm>
        <a:off x="1942281" y="1566320"/>
        <a:ext cx="1486872" cy="2504993"/>
      </dsp:txXfrm>
    </dsp:sp>
    <dsp:sp modelId="{F7FF8B5D-DC45-4EA8-87CA-DB8FC0671411}">
      <dsp:nvSpPr>
        <dsp:cNvPr id="0" name=""/>
        <dsp:cNvSpPr/>
      </dsp:nvSpPr>
      <dsp:spPr>
        <a:xfrm>
          <a:off x="2164936" y="204660"/>
          <a:ext cx="2286248" cy="2286248"/>
        </a:xfrm>
        <a:prstGeom prst="circularArrow">
          <a:avLst>
            <a:gd name="adj1" fmla="val 1680"/>
            <a:gd name="adj2" fmla="val 199848"/>
            <a:gd name="adj3" fmla="val 452763"/>
            <a:gd name="adj4" fmla="val 15003633"/>
            <a:gd name="adj5" fmla="val 196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A70BE60-2261-4FD9-8478-395CEF706001}">
      <dsp:nvSpPr>
        <dsp:cNvPr id="0" name=""/>
        <dsp:cNvSpPr/>
      </dsp:nvSpPr>
      <dsp:spPr>
        <a:xfrm>
          <a:off x="2112941" y="312308"/>
          <a:ext cx="1638950" cy="471106"/>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noProof="0" dirty="0" smtClean="0"/>
            <a:t>Importancia</a:t>
          </a:r>
          <a:endParaRPr lang="es-ES" sz="1800" kern="1200" noProof="0" dirty="0"/>
        </a:p>
      </dsp:txBody>
      <dsp:txXfrm>
        <a:off x="2126739" y="326106"/>
        <a:ext cx="1611354" cy="443510"/>
      </dsp:txXfrm>
    </dsp:sp>
    <dsp:sp modelId="{04A029D6-71ED-4FAC-981F-A35CBAB0E3E7}">
      <dsp:nvSpPr>
        <dsp:cNvPr id="0" name=""/>
        <dsp:cNvSpPr/>
      </dsp:nvSpPr>
      <dsp:spPr>
        <a:xfrm>
          <a:off x="3600404" y="752756"/>
          <a:ext cx="1877898" cy="33059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71450" lvl="1" indent="-171450" algn="l" defTabSz="800100">
            <a:lnSpc>
              <a:spcPct val="90000"/>
            </a:lnSpc>
            <a:spcBef>
              <a:spcPct val="0"/>
            </a:spcBef>
            <a:spcAft>
              <a:spcPct val="15000"/>
            </a:spcAft>
            <a:buChar char="••"/>
          </a:pPr>
          <a:endParaRPr lang="es-EC" sz="1800" kern="1200" noProof="0" dirty="0"/>
        </a:p>
        <a:p>
          <a:pPr marL="171450" lvl="1" indent="-171450" algn="l" defTabSz="800100">
            <a:lnSpc>
              <a:spcPct val="90000"/>
            </a:lnSpc>
            <a:spcBef>
              <a:spcPct val="0"/>
            </a:spcBef>
            <a:spcAft>
              <a:spcPct val="15000"/>
            </a:spcAft>
            <a:buChar char="••"/>
          </a:pPr>
          <a:r>
            <a:rPr lang="es-ES" sz="1800" kern="1200" noProof="0" dirty="0" smtClean="0">
              <a:latin typeface="Times New Roman" pitchFamily="18" charset="0"/>
              <a:cs typeface="Times New Roman" pitchFamily="18" charset="0"/>
            </a:rPr>
            <a:t>El factor primordial adaptabilidad seguido del precio, actualización y fácil manejo</a:t>
          </a:r>
          <a:endParaRPr lang="es-ES" sz="1800" kern="1200" noProof="0" dirty="0">
            <a:latin typeface="Times New Roman" pitchFamily="18" charset="0"/>
            <a:cs typeface="Times New Roman" pitchFamily="18" charset="0"/>
          </a:endParaRPr>
        </a:p>
      </dsp:txBody>
      <dsp:txXfrm>
        <a:off x="3655406" y="807758"/>
        <a:ext cx="1767894" cy="2487507"/>
      </dsp:txXfrm>
    </dsp:sp>
    <dsp:sp modelId="{44219E1B-C820-475C-B9CA-BD1EA31567A7}">
      <dsp:nvSpPr>
        <dsp:cNvPr id="0" name=""/>
        <dsp:cNvSpPr/>
      </dsp:nvSpPr>
      <dsp:spPr>
        <a:xfrm>
          <a:off x="4318970" y="2662964"/>
          <a:ext cx="1935740" cy="1935740"/>
        </a:xfrm>
        <a:prstGeom prst="leftCircularArrow">
          <a:avLst>
            <a:gd name="adj1" fmla="val 1985"/>
            <a:gd name="adj2" fmla="val 237674"/>
            <a:gd name="adj3" fmla="val 20691897"/>
            <a:gd name="adj4" fmla="val 6103201"/>
            <a:gd name="adj5" fmla="val 2315"/>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E7CEE56-807F-45F5-849C-83FD52C0DA15}">
      <dsp:nvSpPr>
        <dsp:cNvPr id="0" name=""/>
        <dsp:cNvSpPr/>
      </dsp:nvSpPr>
      <dsp:spPr>
        <a:xfrm>
          <a:off x="4468907" y="4036889"/>
          <a:ext cx="1259568" cy="500888"/>
        </a:xfrm>
        <a:prstGeom prst="roundRect">
          <a:avLst>
            <a:gd name="adj" fmla="val 10000"/>
          </a:avLst>
        </a:prstGeom>
        <a:solidFill>
          <a:srgbClr val="33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Factor</a:t>
          </a:r>
          <a:endParaRPr lang="en-US" sz="2800" kern="1200" dirty="0"/>
        </a:p>
      </dsp:txBody>
      <dsp:txXfrm>
        <a:off x="4483578" y="4051560"/>
        <a:ext cx="1230226" cy="471546"/>
      </dsp:txXfrm>
    </dsp:sp>
    <dsp:sp modelId="{9D023CC7-230C-4026-952E-62D2A6C21288}">
      <dsp:nvSpPr>
        <dsp:cNvPr id="0" name=""/>
        <dsp:cNvSpPr/>
      </dsp:nvSpPr>
      <dsp:spPr>
        <a:xfrm>
          <a:off x="5760636" y="824762"/>
          <a:ext cx="1417014" cy="33059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S" sz="1800" kern="1200" noProof="0" dirty="0" smtClean="0">
              <a:latin typeface="Times New Roman" pitchFamily="18" charset="0"/>
              <a:cs typeface="Times New Roman" pitchFamily="18" charset="0"/>
            </a:rPr>
            <a:t>El medio por el cual desean conocer es el mailing</a:t>
          </a:r>
          <a:endParaRPr lang="es-ES" sz="1800" kern="1200" noProof="0" dirty="0">
            <a:latin typeface="Times New Roman" pitchFamily="18" charset="0"/>
            <a:cs typeface="Times New Roman" pitchFamily="18" charset="0"/>
          </a:endParaRPr>
        </a:p>
      </dsp:txBody>
      <dsp:txXfrm>
        <a:off x="5802139" y="1574677"/>
        <a:ext cx="1334008" cy="2514505"/>
      </dsp:txXfrm>
    </dsp:sp>
    <dsp:sp modelId="{24656AA5-6FB6-471E-BAF5-54B472ABAAA4}">
      <dsp:nvSpPr>
        <dsp:cNvPr id="0" name=""/>
        <dsp:cNvSpPr/>
      </dsp:nvSpPr>
      <dsp:spPr>
        <a:xfrm>
          <a:off x="5980534" y="176692"/>
          <a:ext cx="1259568" cy="500888"/>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noProof="0" dirty="0" smtClean="0"/>
            <a:t>Medio</a:t>
          </a:r>
          <a:endParaRPr lang="es-ES" sz="2800" kern="1200" noProof="0" dirty="0"/>
        </a:p>
      </dsp:txBody>
      <dsp:txXfrm>
        <a:off x="5995205" y="191363"/>
        <a:ext cx="1230226" cy="471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38AB0-0054-4B0D-A446-063E18880778}">
      <dsp:nvSpPr>
        <dsp:cNvPr id="0" name=""/>
        <dsp:cNvSpPr/>
      </dsp:nvSpPr>
      <dsp:spPr>
        <a:xfrm>
          <a:off x="7720" y="506959"/>
          <a:ext cx="2240019" cy="434393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i="0" kern="1200" dirty="0" smtClean="0"/>
            <a:t>Desarrollar, producir y comercializar</a:t>
          </a:r>
          <a:r>
            <a:rPr lang="es-EC" sz="1400" i="1" kern="1200" dirty="0" smtClean="0"/>
            <a:t> </a:t>
          </a:r>
          <a:r>
            <a:rPr lang="es-EC" sz="1400" kern="1200" dirty="0" smtClean="0"/>
            <a:t>soluciones informáticas y tecnológicas de calidad, modernas, accesibles e innovadoras, usando software libre de código abierto o software licenciado</a:t>
          </a:r>
          <a:r>
            <a:rPr lang="es-EC" sz="1400" i="0" kern="1200" dirty="0" smtClean="0"/>
            <a:t> que superen las expectativas de nuestros clientes, impulsando su productividad y crecimiento.</a:t>
          </a:r>
          <a:endParaRPr lang="en-US" sz="1400" kern="1200" dirty="0"/>
        </a:p>
      </dsp:txBody>
      <dsp:txXfrm>
        <a:off x="60206" y="559445"/>
        <a:ext cx="2135047" cy="4291445"/>
      </dsp:txXfrm>
    </dsp:sp>
    <dsp:sp modelId="{C843A54A-27B6-4292-A77F-2140D7C7D363}">
      <dsp:nvSpPr>
        <dsp:cNvPr id="0" name=""/>
        <dsp:cNvSpPr/>
      </dsp:nvSpPr>
      <dsp:spPr>
        <a:xfrm>
          <a:off x="256112" y="4089087"/>
          <a:ext cx="1750479" cy="74531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kern="1200" dirty="0" err="1" smtClean="0"/>
            <a:t>Mision</a:t>
          </a:r>
          <a:endParaRPr lang="en-US" sz="2500" kern="1200" dirty="0"/>
        </a:p>
      </dsp:txBody>
      <dsp:txXfrm>
        <a:off x="256112" y="4089087"/>
        <a:ext cx="1232732" cy="745316"/>
      </dsp:txXfrm>
    </dsp:sp>
    <dsp:sp modelId="{D176DCC4-543F-46F2-B13D-BDD8677B7A43}">
      <dsp:nvSpPr>
        <dsp:cNvPr id="0" name=""/>
        <dsp:cNvSpPr/>
      </dsp:nvSpPr>
      <dsp:spPr>
        <a:xfrm>
          <a:off x="1667618" y="3663959"/>
          <a:ext cx="812686" cy="812686"/>
        </a:xfrm>
        <a:prstGeom prst="ellipse">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AA5FC-E3DC-471C-9032-82032A817BA6}">
      <dsp:nvSpPr>
        <dsp:cNvPr id="0" name=""/>
        <dsp:cNvSpPr/>
      </dsp:nvSpPr>
      <dsp:spPr>
        <a:xfrm>
          <a:off x="2503501" y="498266"/>
          <a:ext cx="2345575" cy="43369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AAC6B5"/>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t>Llegar a ser en el 2015 en el mercado nacional una empresa líder en el desarrollo, producción y comercialización de soluciones informáticas y tecnológicas basadas en software libre o licenciado, proporcionando productos de alta calidad y adaptables a las necesidades de nuestros clientes cumpliendo plenamente con sus expectativas y aportando de una manera eficiente a su productividad y crecimiento.</a:t>
          </a:r>
          <a:endParaRPr lang="en-US" sz="1400" kern="1200" dirty="0"/>
        </a:p>
      </dsp:txBody>
      <dsp:txXfrm>
        <a:off x="2558461" y="553226"/>
        <a:ext cx="2235655" cy="4281951"/>
      </dsp:txXfrm>
    </dsp:sp>
    <dsp:sp modelId="{2571EA2A-3716-4F21-9C08-29B7D876E0F2}">
      <dsp:nvSpPr>
        <dsp:cNvPr id="0" name=""/>
        <dsp:cNvSpPr/>
      </dsp:nvSpPr>
      <dsp:spPr>
        <a:xfrm>
          <a:off x="3243708" y="4161099"/>
          <a:ext cx="1401535" cy="745316"/>
        </a:xfrm>
        <a:prstGeom prst="rect">
          <a:avLst/>
        </a:prstGeom>
        <a:solidFill>
          <a:srgbClr val="33660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kern="1200" dirty="0" smtClean="0"/>
            <a:t>Vision</a:t>
          </a:r>
          <a:endParaRPr lang="en-US" sz="2500" kern="1200" dirty="0"/>
        </a:p>
      </dsp:txBody>
      <dsp:txXfrm>
        <a:off x="3243708" y="4161099"/>
        <a:ext cx="986996" cy="745316"/>
      </dsp:txXfrm>
    </dsp:sp>
    <dsp:sp modelId="{803B4C0A-2D99-430B-8A22-21869AF042F0}">
      <dsp:nvSpPr>
        <dsp:cNvPr id="0" name=""/>
        <dsp:cNvSpPr/>
      </dsp:nvSpPr>
      <dsp:spPr>
        <a:xfrm>
          <a:off x="4394318" y="3663959"/>
          <a:ext cx="812686" cy="812686"/>
        </a:xfrm>
        <a:prstGeom prst="ellipse">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17F7E-E332-4625-B9A1-7AED403007EE}">
      <dsp:nvSpPr>
        <dsp:cNvPr id="0" name=""/>
        <dsp:cNvSpPr/>
      </dsp:nvSpPr>
      <dsp:spPr>
        <a:xfrm>
          <a:off x="5368683" y="488690"/>
          <a:ext cx="2321961" cy="4241875"/>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smtClean="0"/>
            <a:t>Productividad</a:t>
          </a:r>
          <a:endParaRPr lang="es-ES" sz="1400" kern="1200" noProof="0" dirty="0"/>
        </a:p>
        <a:p>
          <a:pPr marL="114300" lvl="1" indent="-114300" algn="l" defTabSz="622300">
            <a:lnSpc>
              <a:spcPct val="90000"/>
            </a:lnSpc>
            <a:spcBef>
              <a:spcPct val="0"/>
            </a:spcBef>
            <a:spcAft>
              <a:spcPct val="15000"/>
            </a:spcAft>
            <a:buChar char="••"/>
          </a:pPr>
          <a:r>
            <a:rPr lang="es-EC" sz="1400" b="1" kern="1200" dirty="0" smtClean="0"/>
            <a:t>Trabajo en equipo</a:t>
          </a:r>
          <a:endParaRPr lang="en-US" sz="1400" kern="1200" dirty="0"/>
        </a:p>
        <a:p>
          <a:pPr marL="114300" lvl="1" indent="-114300" algn="l" defTabSz="622300">
            <a:lnSpc>
              <a:spcPct val="90000"/>
            </a:lnSpc>
            <a:spcBef>
              <a:spcPct val="0"/>
            </a:spcBef>
            <a:spcAft>
              <a:spcPct val="15000"/>
            </a:spcAft>
            <a:buChar char="••"/>
          </a:pPr>
          <a:r>
            <a:rPr lang="es-EC" sz="1400" b="1" kern="1200" dirty="0" smtClean="0"/>
            <a:t>Excelencia</a:t>
          </a:r>
          <a:endParaRPr lang="en-US" sz="1400" kern="1200" dirty="0"/>
        </a:p>
        <a:p>
          <a:pPr marL="171450" lvl="1" indent="-171450" algn="l" defTabSz="800100">
            <a:lnSpc>
              <a:spcPct val="90000"/>
            </a:lnSpc>
            <a:spcBef>
              <a:spcPct val="0"/>
            </a:spcBef>
            <a:spcAft>
              <a:spcPct val="15000"/>
            </a:spcAft>
            <a:buChar char="••"/>
          </a:pPr>
          <a:r>
            <a:rPr lang="es-ES" sz="1800" b="1" kern="1200" noProof="0" dirty="0" smtClean="0"/>
            <a:t>VALORES</a:t>
          </a:r>
          <a:endParaRPr lang="es-ES" sz="1800" b="1" kern="1200" noProof="0" dirty="0"/>
        </a:p>
        <a:p>
          <a:pPr marL="171450" lvl="1" indent="-171450" algn="l" defTabSz="800100">
            <a:lnSpc>
              <a:spcPct val="90000"/>
            </a:lnSpc>
            <a:spcBef>
              <a:spcPct val="0"/>
            </a:spcBef>
            <a:spcAft>
              <a:spcPct val="15000"/>
            </a:spcAft>
            <a:buChar char="••"/>
          </a:pPr>
          <a:r>
            <a:rPr lang="es-ES_tradnl" sz="1800" kern="1200" smtClean="0"/>
            <a:t>Ética.</a:t>
          </a:r>
          <a:endParaRPr lang="es-ES" sz="1800" b="0" kern="1200" noProof="0" dirty="0"/>
        </a:p>
        <a:p>
          <a:pPr marL="171450" lvl="1" indent="-171450" algn="l" defTabSz="800100">
            <a:lnSpc>
              <a:spcPct val="90000"/>
            </a:lnSpc>
            <a:spcBef>
              <a:spcPct val="0"/>
            </a:spcBef>
            <a:spcAft>
              <a:spcPct val="15000"/>
            </a:spcAft>
            <a:buChar char="••"/>
          </a:pPr>
          <a:r>
            <a:rPr lang="es-ES_tradnl" sz="1800" kern="1200" dirty="0" smtClean="0"/>
            <a:t>Calidad.</a:t>
          </a:r>
          <a:endParaRPr lang="en-US" sz="1800" kern="1200" dirty="0"/>
        </a:p>
        <a:p>
          <a:pPr marL="171450" lvl="1" indent="-171450" algn="l" defTabSz="800100">
            <a:lnSpc>
              <a:spcPct val="90000"/>
            </a:lnSpc>
            <a:spcBef>
              <a:spcPct val="0"/>
            </a:spcBef>
            <a:spcAft>
              <a:spcPct val="15000"/>
            </a:spcAft>
            <a:buChar char="••"/>
          </a:pPr>
          <a:r>
            <a:rPr lang="es-ES_tradnl" sz="1800" kern="1200" dirty="0" smtClean="0"/>
            <a:t>Innovación.</a:t>
          </a:r>
          <a:endParaRPr lang="en-US" sz="1800" kern="1200" dirty="0"/>
        </a:p>
        <a:p>
          <a:pPr marL="171450" lvl="1" indent="-171450" algn="l" defTabSz="800100">
            <a:lnSpc>
              <a:spcPct val="90000"/>
            </a:lnSpc>
            <a:spcBef>
              <a:spcPct val="0"/>
            </a:spcBef>
            <a:spcAft>
              <a:spcPct val="15000"/>
            </a:spcAft>
            <a:buChar char="••"/>
          </a:pPr>
          <a:r>
            <a:rPr lang="es-EC" sz="1800" b="0" kern="1200" smtClean="0"/>
            <a:t>Confianza.</a:t>
          </a:r>
          <a:endParaRPr lang="en-US" sz="1800" kern="1200"/>
        </a:p>
        <a:p>
          <a:pPr marL="171450" lvl="1" indent="-171450" algn="l" defTabSz="800100">
            <a:lnSpc>
              <a:spcPct val="90000"/>
            </a:lnSpc>
            <a:spcBef>
              <a:spcPct val="0"/>
            </a:spcBef>
            <a:spcAft>
              <a:spcPct val="15000"/>
            </a:spcAft>
            <a:buChar char="••"/>
          </a:pPr>
          <a:r>
            <a:rPr lang="es-EC" sz="1800" b="0" kern="1200" dirty="0" smtClean="0"/>
            <a:t>Respeto.</a:t>
          </a:r>
          <a:endParaRPr lang="en-US" sz="1800" kern="1200" dirty="0"/>
        </a:p>
        <a:p>
          <a:pPr marL="171450" lvl="1" indent="-171450" algn="l" defTabSz="800100">
            <a:lnSpc>
              <a:spcPct val="90000"/>
            </a:lnSpc>
            <a:spcBef>
              <a:spcPct val="0"/>
            </a:spcBef>
            <a:spcAft>
              <a:spcPct val="15000"/>
            </a:spcAft>
            <a:buChar char="••"/>
          </a:pPr>
          <a:r>
            <a:rPr lang="es-EC" sz="1800" b="0" kern="1200" dirty="0" smtClean="0"/>
            <a:t>Integridad.</a:t>
          </a:r>
          <a:endParaRPr lang="en-US" sz="1800" kern="1200" dirty="0"/>
        </a:p>
        <a:p>
          <a:pPr marL="171450" lvl="1" indent="-171450" algn="l" defTabSz="800100">
            <a:lnSpc>
              <a:spcPct val="90000"/>
            </a:lnSpc>
            <a:spcBef>
              <a:spcPct val="0"/>
            </a:spcBef>
            <a:spcAft>
              <a:spcPct val="15000"/>
            </a:spcAft>
            <a:buChar char="••"/>
          </a:pPr>
          <a:r>
            <a:rPr lang="es-EC" sz="1800" b="0" kern="1200" dirty="0" smtClean="0"/>
            <a:t>Liderazgo.</a:t>
          </a:r>
          <a:endParaRPr lang="en-US" sz="1800" kern="1200" dirty="0"/>
        </a:p>
      </dsp:txBody>
      <dsp:txXfrm>
        <a:off x="5423089" y="543096"/>
        <a:ext cx="2213149" cy="4187469"/>
      </dsp:txXfrm>
    </dsp:sp>
    <dsp:sp modelId="{9AE67F31-FF6A-41C1-A460-EF1C1CD5EB90}">
      <dsp:nvSpPr>
        <dsp:cNvPr id="0" name=""/>
        <dsp:cNvSpPr/>
      </dsp:nvSpPr>
      <dsp:spPr>
        <a:xfrm>
          <a:off x="5368683" y="3945077"/>
          <a:ext cx="2321961" cy="745316"/>
        </a:xfrm>
        <a:prstGeom prst="rect">
          <a:avLst/>
        </a:prstGeom>
        <a:solidFill>
          <a:srgbClr val="92D050"/>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s-ES" sz="2500" kern="1200" noProof="0" dirty="0" smtClean="0"/>
            <a:t>Principios y Valores</a:t>
          </a:r>
          <a:endParaRPr lang="es-ES" sz="2500" kern="1200" noProof="0" dirty="0"/>
        </a:p>
      </dsp:txBody>
      <dsp:txXfrm>
        <a:off x="5368683" y="3945077"/>
        <a:ext cx="1635183" cy="745316"/>
      </dsp:txXfrm>
    </dsp:sp>
    <dsp:sp modelId="{EFE660F1-7599-44EC-8671-269B505D5517}">
      <dsp:nvSpPr>
        <dsp:cNvPr id="0" name=""/>
        <dsp:cNvSpPr/>
      </dsp:nvSpPr>
      <dsp:spPr>
        <a:xfrm>
          <a:off x="7109210" y="3663959"/>
          <a:ext cx="812686" cy="812686"/>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9A049-719D-41DB-BA8B-333C4B9CE097}">
      <dsp:nvSpPr>
        <dsp:cNvPr id="0" name=""/>
        <dsp:cNvSpPr/>
      </dsp:nvSpPr>
      <dsp:spPr>
        <a:xfrm>
          <a:off x="2520278" y="-384784"/>
          <a:ext cx="2846122" cy="2102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AR" sz="1800" b="1" kern="1200" dirty="0" smtClean="0"/>
            <a:t>INTRODUCCIÓN</a:t>
          </a:r>
          <a:endParaRPr lang="es-EC" sz="1800" b="1" kern="1200" dirty="0"/>
        </a:p>
      </dsp:txBody>
      <dsp:txXfrm>
        <a:off x="2937083" y="-76888"/>
        <a:ext cx="2012512" cy="1486651"/>
      </dsp:txXfrm>
    </dsp:sp>
    <dsp:sp modelId="{7527CA23-29BB-4FC7-8082-454626C92B6D}">
      <dsp:nvSpPr>
        <dsp:cNvPr id="0" name=""/>
        <dsp:cNvSpPr/>
      </dsp:nvSpPr>
      <dsp:spPr>
        <a:xfrm rot="13500000">
          <a:off x="4500335" y="1040109"/>
          <a:ext cx="342926" cy="7095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4588147" y="1218397"/>
        <a:ext cx="240048" cy="425744"/>
      </dsp:txXfrm>
    </dsp:sp>
    <dsp:sp modelId="{836C517F-F838-4D7D-AC10-B1CCB435FCE4}">
      <dsp:nvSpPr>
        <dsp:cNvPr id="0" name=""/>
        <dsp:cNvSpPr/>
      </dsp:nvSpPr>
      <dsp:spPr>
        <a:xfrm>
          <a:off x="4094066" y="1026750"/>
          <a:ext cx="2521615" cy="2102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C" sz="1800" b="1" kern="1200" dirty="0" smtClean="0"/>
            <a:t>CRECIMIENTO</a:t>
          </a:r>
          <a:endParaRPr lang="es-EC" sz="1800" b="1" kern="1200" dirty="0"/>
        </a:p>
      </dsp:txBody>
      <dsp:txXfrm>
        <a:off x="4463348" y="1334646"/>
        <a:ext cx="1783051" cy="1486651"/>
      </dsp:txXfrm>
    </dsp:sp>
    <dsp:sp modelId="{4813D182-AB36-4412-9E7B-13E160818A77}">
      <dsp:nvSpPr>
        <dsp:cNvPr id="0" name=""/>
        <dsp:cNvSpPr/>
      </dsp:nvSpPr>
      <dsp:spPr>
        <a:xfrm rot="18384159">
          <a:off x="4593465" y="2434644"/>
          <a:ext cx="473649" cy="7095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622349" y="2633743"/>
        <a:ext cx="331554" cy="425744"/>
      </dsp:txXfrm>
    </dsp:sp>
    <dsp:sp modelId="{5BE0B535-1B12-46CF-81C7-D6C272F84DBD}">
      <dsp:nvSpPr>
        <dsp:cNvPr id="0" name=""/>
        <dsp:cNvSpPr/>
      </dsp:nvSpPr>
      <dsp:spPr>
        <a:xfrm>
          <a:off x="3053293" y="2438284"/>
          <a:ext cx="2521615" cy="2102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AR" sz="1800" b="1" kern="1200" dirty="0" smtClean="0"/>
            <a:t>MADUREZ </a:t>
          </a:r>
          <a:endParaRPr lang="es-EC" sz="1800" b="1" kern="1200" dirty="0"/>
        </a:p>
      </dsp:txBody>
      <dsp:txXfrm>
        <a:off x="3422575" y="2746180"/>
        <a:ext cx="1783051" cy="1486651"/>
      </dsp:txXfrm>
    </dsp:sp>
    <dsp:sp modelId="{412EBEF6-7201-43C2-B2FE-D575A2422EA3}">
      <dsp:nvSpPr>
        <dsp:cNvPr id="0" name=""/>
        <dsp:cNvSpPr/>
      </dsp:nvSpPr>
      <dsp:spPr>
        <a:xfrm rot="2052674">
          <a:off x="3332793" y="2481659"/>
          <a:ext cx="41529" cy="7095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333871" y="2620071"/>
        <a:ext cx="29070" cy="425744"/>
      </dsp:txXfrm>
    </dsp:sp>
    <dsp:sp modelId="{BFD327AA-A266-421B-B850-48FE766D5900}">
      <dsp:nvSpPr>
        <dsp:cNvPr id="0" name=""/>
        <dsp:cNvSpPr/>
      </dsp:nvSpPr>
      <dsp:spPr>
        <a:xfrm>
          <a:off x="1133234" y="1132863"/>
          <a:ext cx="2521615" cy="2102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C" sz="1800" b="1" kern="1200" dirty="0" smtClean="0"/>
            <a:t>DECLINACIÓN</a:t>
          </a:r>
          <a:endParaRPr lang="es-EC" sz="1800" b="1" kern="1200" dirty="0"/>
        </a:p>
      </dsp:txBody>
      <dsp:txXfrm>
        <a:off x="1502516" y="1440759"/>
        <a:ext cx="1783051" cy="1486651"/>
      </dsp:txXfrm>
    </dsp:sp>
    <dsp:sp modelId="{8F901FDA-58AD-40EA-B070-5DA48886BCDA}">
      <dsp:nvSpPr>
        <dsp:cNvPr id="0" name=""/>
        <dsp:cNvSpPr/>
      </dsp:nvSpPr>
      <dsp:spPr>
        <a:xfrm rot="8135475">
          <a:off x="3063061" y="1088045"/>
          <a:ext cx="175383" cy="7095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3108162" y="1211551"/>
        <a:ext cx="122768" cy="42574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24E94-5094-4920-8DC0-C8A124F11C97}" type="datetimeFigureOut">
              <a:rPr lang="en-US" smtClean="0"/>
              <a:t>6/19/2013</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2FF55-890D-4B04-B3ED-9410B465D58B}" type="slidenum">
              <a:rPr lang="en-US" smtClean="0"/>
              <a:t>‹Nº›</a:t>
            </a:fld>
            <a:endParaRPr lang="en-US"/>
          </a:p>
        </p:txBody>
      </p:sp>
    </p:spTree>
    <p:extLst>
      <p:ext uri="{BB962C8B-B14F-4D97-AF65-F5344CB8AC3E}">
        <p14:creationId xmlns:p14="http://schemas.microsoft.com/office/powerpoint/2010/main" val="67644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D1403A-A1DF-4B34-BD7E-6ED48BF76BB8}" type="slidenum">
              <a:rPr lang="es-EC" smtClean="0"/>
              <a:pPr eaLnBrk="1" hangingPunct="1"/>
              <a:t>7</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A4264D-C5FF-448E-9986-DBFA18AE3D65}" type="slidenum">
              <a:rPr lang="es-EC" smtClean="0"/>
              <a:pPr eaLnBrk="1" hangingPunct="1"/>
              <a:t>9</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325805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374080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85237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092"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latin typeface="Arial" charset="0"/>
            </a:endParaRPr>
          </a:p>
        </p:txBody>
      </p:sp>
      <p:pic>
        <p:nvPicPr>
          <p:cNvPr id="9"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02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5141"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6"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latin typeface="Arial" charset="0"/>
            </a:endParaRPr>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36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94939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9146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6576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71606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38880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2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3544614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26637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0576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89539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67370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9 Marcador de fecha"/>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81D704B0-C6F9-4BE2-A14E-C2843C63AF52}" type="datetimeFigureOut">
              <a:rPr lang="en-US" smtClean="0"/>
              <a:t>6/19/2013</a:t>
            </a:fld>
            <a:endParaRPr lang="en-US"/>
          </a:p>
        </p:txBody>
      </p:sp>
      <p:sp>
        <p:nvSpPr>
          <p:cNvPr id="5" name="21 Marcador de pie de página"/>
          <p:cNvSpPr>
            <a:spLocks noGrp="1"/>
          </p:cNvSpPr>
          <p:nvPr>
            <p:ph type="ftr" sz="quarter" idx="11"/>
          </p:nvPr>
        </p:nvSpPr>
        <p:spPr>
          <a:xfrm>
            <a:off x="2667000" y="6356350"/>
            <a:ext cx="3352800" cy="365125"/>
          </a:xfrm>
          <a:prstGeom prst="rect">
            <a:avLst/>
          </a:prstGeom>
        </p:spPr>
        <p:txBody>
          <a:bodyPr/>
          <a:lstStyle>
            <a:lvl1pPr>
              <a:defRPr>
                <a:latin typeface="Arial" charset="0"/>
              </a:defRPr>
            </a:lvl1pPr>
          </a:lstStyle>
          <a:p>
            <a:endParaRPr lang="en-US"/>
          </a:p>
        </p:txBody>
      </p:sp>
      <p:sp>
        <p:nvSpPr>
          <p:cNvPr id="6" name="17 Marcador de número de diapositiva"/>
          <p:cNvSpPr>
            <a:spLocks noGrp="1"/>
          </p:cNvSpPr>
          <p:nvPr>
            <p:ph type="sldNum" sz="quarter" idx="12"/>
          </p:nvPr>
        </p:nvSpPr>
        <p:spPr>
          <a:xfrm>
            <a:off x="7924800" y="6356350"/>
            <a:ext cx="762000" cy="365125"/>
          </a:xfrm>
          <a:prstGeom prst="rect">
            <a:avLst/>
          </a:prstGeom>
        </p:spPr>
        <p:txBody>
          <a:bodyPr/>
          <a:lstStyle>
            <a:lvl1pPr>
              <a:defRPr>
                <a:latin typeface="Arial" charset="0"/>
              </a:defRPr>
            </a:lvl1pPr>
          </a:lstStyle>
          <a:p>
            <a:fld id="{85F318D8-3B9A-4200-A1B6-BDAAD807AA79}" type="slidenum">
              <a:rPr lang="en-US" smtClean="0"/>
              <a:t>‹Nº›</a:t>
            </a:fld>
            <a:endParaRPr lang="en-US"/>
          </a:p>
        </p:txBody>
      </p:sp>
    </p:spTree>
    <p:extLst>
      <p:ext uri="{BB962C8B-B14F-4D97-AF65-F5344CB8AC3E}">
        <p14:creationId xmlns:p14="http://schemas.microsoft.com/office/powerpoint/2010/main" val="251102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4922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188399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344411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191207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419633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131462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D704B0-C6F9-4BE2-A14E-C2843C63AF52}" type="datetimeFigureOut">
              <a:rPr lang="en-US" smtClean="0"/>
              <a:t>6/19/2013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5F318D8-3B9A-4200-A1B6-BDAAD807AA79}" type="slidenum">
              <a:rPr lang="en-US" smtClean="0"/>
              <a:t>‹Nº›</a:t>
            </a:fld>
            <a:endParaRPr lang="en-US"/>
          </a:p>
        </p:txBody>
      </p:sp>
    </p:spTree>
    <p:extLst>
      <p:ext uri="{BB962C8B-B14F-4D97-AF65-F5344CB8AC3E}">
        <p14:creationId xmlns:p14="http://schemas.microsoft.com/office/powerpoint/2010/main" val="61092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704B0-C6F9-4BE2-A14E-C2843C63AF52}" type="datetimeFigureOut">
              <a:rPr lang="en-US" smtClean="0"/>
              <a:t>6/19/2013</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318D8-3B9A-4200-A1B6-BDAAD807AA79}" type="slidenum">
              <a:rPr lang="en-US" smtClean="0"/>
              <a:t>‹Nº›</a:t>
            </a:fld>
            <a:endParaRPr lang="en-US"/>
          </a:p>
        </p:txBody>
      </p:sp>
    </p:spTree>
    <p:extLst>
      <p:ext uri="{BB962C8B-B14F-4D97-AF65-F5344CB8AC3E}">
        <p14:creationId xmlns:p14="http://schemas.microsoft.com/office/powerpoint/2010/main" val="168928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latin typeface="Arial" charset="0"/>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latin typeface="Arial" charset="0"/>
            </a:endParaRPr>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a:latin typeface="Arial" charset="0"/>
            </a:endParaRPr>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a:latin typeface="Arial" charset="0"/>
            </a:endParaRPr>
          </a:p>
        </p:txBody>
      </p:sp>
      <p:pic>
        <p:nvPicPr>
          <p:cNvPr id="3078" name="Picture 26" descr="LOGO ESPE ORIGINAL copia"/>
          <p:cNvPicPr>
            <a:picLocks noChangeAspect="1" noChangeArrowheads="1"/>
          </p:cNvPicPr>
          <p:nvPr/>
        </p:nvPicPr>
        <p:blipFill>
          <a:blip r:embed="rId14">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jpe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6.em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971550"/>
            <a:ext cx="9144000" cy="885825"/>
          </a:xfrm>
          <a:prstGeom prst="rect">
            <a:avLst/>
          </a:prstGeom>
        </p:spPr>
        <p:txBody>
          <a:bodyPr/>
          <a:lstStyle/>
          <a:p>
            <a:pPr algn="ctr">
              <a:defRPr/>
            </a:pPr>
            <a:r>
              <a:rPr lang="es-ES" sz="2800" b="1" i="1" kern="0" dirty="0">
                <a:effectLst>
                  <a:outerShdw blurRad="38100" dist="38100" dir="2700000" algn="tl">
                    <a:srgbClr val="C0C0C0"/>
                  </a:outerShdw>
                </a:effectLst>
                <a:latin typeface="+mj-lt"/>
                <a:ea typeface="+mj-ea"/>
                <a:cs typeface="+mj-cs"/>
              </a:rPr>
              <a:t>ESCUELA POLITÉCNICA DEL EJÉRCITO</a:t>
            </a:r>
            <a:endParaRPr lang="es-EC" sz="2800" b="1" i="1" kern="0" dirty="0">
              <a:effectLst>
                <a:outerShdw blurRad="38100" dist="38100" dir="2700000" algn="tl">
                  <a:srgbClr val="C0C0C0"/>
                </a:outerShdw>
              </a:effectLst>
              <a:latin typeface="+mj-lt"/>
              <a:ea typeface="+mj-ea"/>
              <a:cs typeface="+mj-cs"/>
            </a:endParaRPr>
          </a:p>
        </p:txBody>
      </p:sp>
      <p:sp>
        <p:nvSpPr>
          <p:cNvPr id="5123" name="1 Título"/>
          <p:cNvSpPr txBox="1">
            <a:spLocks/>
          </p:cNvSpPr>
          <p:nvPr/>
        </p:nvSpPr>
        <p:spPr bwMode="gray">
          <a:xfrm>
            <a:off x="684213" y="1785938"/>
            <a:ext cx="7772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a:solidFill>
                  <a:srgbClr val="000000"/>
                </a:solidFill>
                <a:latin typeface="Constantia" pitchFamily="18" charset="0"/>
              </a:rPr>
              <a:t>DEPARTAMENTO DE CIENCIAS ECONÓMICAS ADMINISTRATIVAS Y DE COMERCIO</a:t>
            </a:r>
            <a:endParaRPr lang="es-EC" b="1" dirty="0">
              <a:solidFill>
                <a:srgbClr val="000000"/>
              </a:solidFill>
              <a:latin typeface="Constantia" pitchFamily="18" charset="0"/>
            </a:endParaRPr>
          </a:p>
        </p:txBody>
      </p:sp>
      <p:sp>
        <p:nvSpPr>
          <p:cNvPr id="5124" name="Rectangle 8"/>
          <p:cNvSpPr>
            <a:spLocks noChangeArrowheads="1"/>
          </p:cNvSpPr>
          <p:nvPr/>
        </p:nvSpPr>
        <p:spPr bwMode="auto">
          <a:xfrm>
            <a:off x="468313" y="2644280"/>
            <a:ext cx="8324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b="1" dirty="0" smtClean="0">
                <a:solidFill>
                  <a:srgbClr val="000000"/>
                </a:solidFill>
                <a:latin typeface="Constantia" pitchFamily="18" charset="0"/>
              </a:rPr>
              <a:t>“PROPUESTA ESTRATÉGICA DE MARKETING PARA INCREMENTAR EL VOLUMEN DE VENTAS DE LA EMPRESA IBS CORAL CÍA. LTDA. UBICADA EN EL DISTRITO METROPOLITANO DE QUITO.</a:t>
            </a:r>
            <a:endParaRPr lang="es-ES" b="1" dirty="0">
              <a:solidFill>
                <a:srgbClr val="000000"/>
              </a:solidFill>
              <a:latin typeface="Constantia" pitchFamily="18" charset="0"/>
            </a:endParaRPr>
          </a:p>
        </p:txBody>
      </p:sp>
      <p:sp>
        <p:nvSpPr>
          <p:cNvPr id="5125" name="9 Rectángulo"/>
          <p:cNvSpPr>
            <a:spLocks noChangeArrowheads="1"/>
          </p:cNvSpPr>
          <p:nvPr/>
        </p:nvSpPr>
        <p:spPr bwMode="auto">
          <a:xfrm>
            <a:off x="2357438" y="37147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b="1" dirty="0">
                <a:solidFill>
                  <a:srgbClr val="000000"/>
                </a:solidFill>
                <a:latin typeface="Constantia" pitchFamily="18" charset="0"/>
              </a:rPr>
              <a:t>DIRECTOR:  </a:t>
            </a:r>
            <a:r>
              <a:rPr lang="es-ES" b="1" dirty="0" smtClean="0">
                <a:solidFill>
                  <a:srgbClr val="000000"/>
                </a:solidFill>
                <a:latin typeface="Constantia" pitchFamily="18" charset="0"/>
              </a:rPr>
              <a:t>ING.MARCELO TERÁN</a:t>
            </a:r>
            <a:r>
              <a:rPr lang="es-ES" b="1" dirty="0">
                <a:solidFill>
                  <a:srgbClr val="000000"/>
                </a:solidFill>
                <a:latin typeface="Constantia" pitchFamily="18" charset="0"/>
              </a:rPr>
              <a:t/>
            </a:r>
            <a:br>
              <a:rPr lang="es-ES" b="1" dirty="0">
                <a:solidFill>
                  <a:srgbClr val="000000"/>
                </a:solidFill>
                <a:latin typeface="Constantia" pitchFamily="18" charset="0"/>
              </a:rPr>
            </a:br>
            <a:r>
              <a:rPr lang="es-ES" b="1" dirty="0">
                <a:solidFill>
                  <a:srgbClr val="000000"/>
                </a:solidFill>
                <a:latin typeface="Constantia" pitchFamily="18" charset="0"/>
              </a:rPr>
              <a:t>CODIRECTOR: </a:t>
            </a:r>
            <a:r>
              <a:rPr lang="es-ES" b="1" dirty="0" smtClean="0">
                <a:solidFill>
                  <a:srgbClr val="000000"/>
                </a:solidFill>
                <a:latin typeface="Constantia" pitchFamily="18" charset="0"/>
              </a:rPr>
              <a:t>ECO. PABLO ROBAYO </a:t>
            </a:r>
            <a:endParaRPr lang="es-EC" b="1" dirty="0">
              <a:solidFill>
                <a:srgbClr val="000000"/>
              </a:solidFill>
              <a:latin typeface="Constantia" pitchFamily="18" charset="0"/>
            </a:endParaRPr>
          </a:p>
        </p:txBody>
      </p:sp>
      <p:sp>
        <p:nvSpPr>
          <p:cNvPr id="5126" name="1 Título"/>
          <p:cNvSpPr txBox="1">
            <a:spLocks/>
          </p:cNvSpPr>
          <p:nvPr/>
        </p:nvSpPr>
        <p:spPr bwMode="gray">
          <a:xfrm>
            <a:off x="684213" y="4509120"/>
            <a:ext cx="7772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smtClean="0">
                <a:solidFill>
                  <a:srgbClr val="000000"/>
                </a:solidFill>
                <a:latin typeface="Constantia" pitchFamily="18" charset="0"/>
              </a:rPr>
              <a:t>LARRY NELSON MINA ARCOS.</a:t>
            </a:r>
            <a:endParaRPr lang="es-ES" b="1" dirty="0">
              <a:solidFill>
                <a:srgbClr val="000000"/>
              </a:solidFill>
              <a:latin typeface="Constantia" pitchFamily="18" charset="0"/>
            </a:endParaRPr>
          </a:p>
          <a:p>
            <a:pPr algn="ctr" eaLnBrk="1" hangingPunct="1"/>
            <a:endParaRPr lang="es-ES" b="1" dirty="0">
              <a:solidFill>
                <a:srgbClr val="000000"/>
              </a:solidFill>
              <a:latin typeface="Constantia" pitchFamily="18" charset="0"/>
            </a:endParaRPr>
          </a:p>
          <a:p>
            <a:pPr algn="ctr" eaLnBrk="1" hangingPunct="1"/>
            <a:r>
              <a:rPr lang="es-ES" b="1" dirty="0" smtClean="0">
                <a:solidFill>
                  <a:srgbClr val="000000"/>
                </a:solidFill>
                <a:latin typeface="Constantia" pitchFamily="18" charset="0"/>
              </a:rPr>
              <a:t>Junio</a:t>
            </a:r>
            <a:r>
              <a:rPr lang="es-ES" b="1" dirty="0" smtClean="0">
                <a:solidFill>
                  <a:srgbClr val="000000"/>
                </a:solidFill>
                <a:latin typeface="Constantia" pitchFamily="18" charset="0"/>
              </a:rPr>
              <a:t> </a:t>
            </a:r>
            <a:r>
              <a:rPr lang="es-ES" sz="2400" b="1" dirty="0" smtClean="0">
                <a:solidFill>
                  <a:srgbClr val="000000"/>
                </a:solidFill>
                <a:latin typeface="Constantia" pitchFamily="18" charset="0"/>
              </a:rPr>
              <a:t>2013</a:t>
            </a:r>
            <a:endParaRPr lang="es-EC" sz="2400" b="1" dirty="0">
              <a:solidFill>
                <a:srgbClr val="000000"/>
              </a:solidFill>
              <a:latin typeface="Constantia" pitchFamily="18" charset="0"/>
            </a:endParaRPr>
          </a:p>
        </p:txBody>
      </p:sp>
    </p:spTree>
    <p:extLst>
      <p:ext uri="{BB962C8B-B14F-4D97-AF65-F5344CB8AC3E}">
        <p14:creationId xmlns:p14="http://schemas.microsoft.com/office/powerpoint/2010/main" val="4017050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63304395"/>
              </p:ext>
            </p:extLst>
          </p:nvPr>
        </p:nvGraphicFramePr>
        <p:xfrm>
          <a:off x="785786" y="1357298"/>
          <a:ext cx="7786742" cy="484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rot="178774">
            <a:off x="11454" y="817199"/>
            <a:ext cx="6721713" cy="615553"/>
          </a:xfrm>
          <a:prstGeom prst="rect">
            <a:avLst/>
          </a:prstGeom>
          <a:noFill/>
        </p:spPr>
        <p:txBody>
          <a:bodyPr wrap="none">
            <a:spAutoFit/>
            <a:scene3d>
              <a:camera prst="orthographicFront">
                <a:rot lat="0" lon="1200000" rev="600000"/>
              </a:camera>
              <a:lightRig rig="threePt" dir="t"/>
            </a:scene3d>
            <a:sp3d extrusionH="57150" prstMaterial="flat">
              <a:bevelT w="101600" h="69850" prst="divot"/>
            </a:sp3d>
          </a:bodyPr>
          <a:lstStyle/>
          <a:p>
            <a:pPr algn="ctr">
              <a:defRPr/>
            </a:pPr>
            <a:r>
              <a:rPr lang="en-US" sz="3400" b="1" dirty="0">
                <a:ln w="22225">
                  <a:solidFill>
                    <a:schemeClr val="accent2">
                      <a:lumMod val="75000"/>
                    </a:schemeClr>
                  </a:solidFill>
                  <a:prstDash val="solid"/>
                  <a:miter lim="800000"/>
                </a:ln>
                <a:solidFill>
                  <a:srgbClr val="336600"/>
                </a:solidFill>
                <a:effectLst>
                  <a:outerShdw blurRad="25500" dist="23000" dir="7020000" algn="tl">
                    <a:srgbClr val="000000">
                      <a:alpha val="50000"/>
                    </a:srgbClr>
                  </a:outerShdw>
                </a:effectLst>
                <a:latin typeface="Arial" charset="0"/>
              </a:rPr>
              <a:t>INVESTIGACIÓN</a:t>
            </a:r>
            <a:r>
              <a:rPr lang="en-US" sz="3400" b="1" dirty="0">
                <a:ln w="22225">
                  <a:solidFill>
                    <a:schemeClr val="accent2">
                      <a:lumMod val="75000"/>
                    </a:schemeClr>
                  </a:solidFill>
                  <a:prstDash val="solid"/>
                  <a:miter lim="800000"/>
                </a:ln>
                <a:noFill/>
                <a:effectLst>
                  <a:outerShdw blurRad="25500" dist="23000" dir="7020000" algn="tl">
                    <a:srgbClr val="000000">
                      <a:alpha val="50000"/>
                    </a:srgbClr>
                  </a:outerShdw>
                </a:effectLst>
                <a:latin typeface="Arial" charset="0"/>
              </a:rPr>
              <a:t> </a:t>
            </a:r>
            <a:r>
              <a:rPr lang="en-US" sz="3400" b="1" dirty="0">
                <a:ln w="22225">
                  <a:solidFill>
                    <a:schemeClr val="accent2">
                      <a:lumMod val="75000"/>
                    </a:schemeClr>
                  </a:solidFill>
                  <a:prstDash val="solid"/>
                  <a:miter lim="800000"/>
                </a:ln>
                <a:solidFill>
                  <a:srgbClr val="336600"/>
                </a:solidFill>
                <a:effectLst>
                  <a:outerShdw blurRad="25500" dist="23000" dir="7020000" algn="tl">
                    <a:srgbClr val="000000">
                      <a:alpha val="50000"/>
                    </a:srgbClr>
                  </a:outerShdw>
                </a:effectLst>
                <a:latin typeface="Arial" charset="0"/>
              </a:rPr>
              <a:t>DE MERCADO</a:t>
            </a:r>
          </a:p>
        </p:txBody>
      </p:sp>
    </p:spTree>
    <p:extLst>
      <p:ext uri="{BB962C8B-B14F-4D97-AF65-F5344CB8AC3E}">
        <p14:creationId xmlns:p14="http://schemas.microsoft.com/office/powerpoint/2010/main" val="1755137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23904707"/>
              </p:ext>
            </p:extLst>
          </p:nvPr>
        </p:nvGraphicFramePr>
        <p:xfrm>
          <a:off x="683568" y="1857364"/>
          <a:ext cx="7927147"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 y="1000108"/>
            <a:ext cx="6721713" cy="615553"/>
          </a:xfrm>
          <a:prstGeom prst="rect">
            <a:avLst/>
          </a:prstGeom>
          <a:noFill/>
        </p:spPr>
        <p:txBody>
          <a:bodyPr wrap="none">
            <a:spAutoFit/>
            <a:scene3d>
              <a:camera prst="orthographicFront">
                <a:rot lat="0" lon="1200000" rev="600000"/>
              </a:camera>
              <a:lightRig rig="threePt" dir="t"/>
            </a:scene3d>
            <a:sp3d extrusionH="57150" prstMaterial="flat">
              <a:bevelT w="101600" h="69850" prst="divot"/>
            </a:sp3d>
          </a:bodyPr>
          <a:lstStyle/>
          <a:p>
            <a:pPr algn="ctr">
              <a:defRPr/>
            </a:pPr>
            <a:r>
              <a:rPr lang="en-US" sz="3400" b="1" dirty="0">
                <a:ln w="22225">
                  <a:solidFill>
                    <a:schemeClr val="accent2">
                      <a:lumMod val="75000"/>
                    </a:schemeClr>
                  </a:solidFill>
                  <a:prstDash val="solid"/>
                  <a:miter lim="800000"/>
                </a:ln>
                <a:solidFill>
                  <a:srgbClr val="336600"/>
                </a:solidFill>
                <a:effectLst>
                  <a:outerShdw blurRad="25500" dist="23000" dir="7020000" algn="tl">
                    <a:srgbClr val="000000">
                      <a:alpha val="50000"/>
                    </a:srgbClr>
                  </a:outerShdw>
                </a:effectLst>
                <a:latin typeface="Arial" charset="0"/>
              </a:rPr>
              <a:t>INVESTIGACIÓN DE MERCADO</a:t>
            </a:r>
          </a:p>
        </p:txBody>
      </p:sp>
    </p:spTree>
    <p:extLst>
      <p:ext uri="{BB962C8B-B14F-4D97-AF65-F5344CB8AC3E}">
        <p14:creationId xmlns:p14="http://schemas.microsoft.com/office/powerpoint/2010/main" val="32024887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2">
            <a:extLst>
              <a:ext uri="{28A0092B-C50C-407E-A947-70E740481C1C}">
                <a14:useLocalDpi xmlns:a14="http://schemas.microsoft.com/office/drawing/2010/main" val="0"/>
              </a:ext>
            </a:extLst>
          </a:blip>
          <a:srcRect l="29822" t="40550" r="53641" b="28999"/>
          <a:stretch>
            <a:fillRect/>
          </a:stretch>
        </p:blipFill>
        <p:spPr bwMode="auto">
          <a:xfrm rot="-1675252">
            <a:off x="7089603" y="3565525"/>
            <a:ext cx="20161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91646" y="692696"/>
            <a:ext cx="4852354"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33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RESULTADOS</a:t>
            </a:r>
          </a:p>
        </p:txBody>
      </p:sp>
      <p:graphicFrame>
        <p:nvGraphicFramePr>
          <p:cNvPr id="3" name="Diagram 2"/>
          <p:cNvGraphicFramePr/>
          <p:nvPr>
            <p:extLst>
              <p:ext uri="{D42A27DB-BD31-4B8C-83A1-F6EECF244321}">
                <p14:modId xmlns:p14="http://schemas.microsoft.com/office/powerpoint/2010/main" val="204022551"/>
              </p:ext>
            </p:extLst>
          </p:nvPr>
        </p:nvGraphicFramePr>
        <p:xfrm>
          <a:off x="107504" y="1596122"/>
          <a:ext cx="756084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1" name="AutoShape 5" descr="data:image/jpeg;base64,/9j/4AAQSkZJRgABAQAAAQABAAD/2wCEAAkGBhQSERQTExIVFBUUFRcaFxgWGBoXHBcXGBcXFRUUGBcXHSYeFxojGRQXIC8gIycpLCwsFR4xNTAqNSYrLCkBCQoKDgwOGg8PGjUkHCQpLikqNTQpLCosLCkpKSkpKSwuNSkpLCksLCwpKSwsKSkpKSkqMSkpLCwsKSksKSkpLP/AABEIALQAsAMBIgACEQEDEQH/xAAcAAACAgMBAQAAAAAAAAAAAAAABQIEAQMGBwj/xABDEAABAwEEBAkJBwMEAwAAAAABAAIDEQQSITEFIkFRBhMUIzJhcYGRBxUzUmKSobHRJDRCVILB4WNyc1OisvAXQ/H/xAAbAQEAAwEBAQEAAAAAAAAAAAAAAQIDBAYFB//EACoRAAIBAwMDAgYDAAAAAAAAAAABAgMEERIhMQUTQVHwIjJhcaHBUoHx/9oADAMBAAIRAxEAPwD3FYJWVGTIoCg/SDz0Ii8VpUEDHvUPOE35d3vN+qp6Oe8Rm6QOedWtMqjerEs0wbIelzZLaEDHGpHcgNnL5vy7veb9Ucvm/Lu95v1VCHSE16zAsJvNdUXhrYChPeqR0vMLOXXXV5SW3r7cuMpd8MEA884Tfl3e836o84Tfl3e836pTaNNzB9oHFu1Y2ka7dXA4/BVm8JZeNso4p1HRPJF9utRrMT2VU4ZGUP8Al835d3i36o5fN+Xd4t+q5mycL5OLqYnn7S5tb7cg8i6p2rhq4NtHMPF0Ya7NXUrhjvVu2/QjUjo+Xzfl3e836o5fN+Xd7zfquffw3LZWgwSU4txIvMxxbQ59aqR+UPUjJhk6ZqbzMRU4Zp25eg1I6vl835d3vN+qPOE35d3vN+q5GbylANm5mWtdXWZq6vbvWT5UGCTGGWlzKrc655p25eg1x9TreXzfl3e836o84Tfl3eLfquLb5WIwGVilwJvYtxwNBn2Ij8qsb3GNscwdLI1rCbtG3iAATXDap7c/QjXH1O4j0i4ECSMsqaCpBqe5XwkemJSRCSLp401Fa/hO5O2rMuSQhCAEIQgBQlyPYpqMuR7EBzdnDeL1q+ndSnaN6lKI7suElTHjjXKtNUZYrZYXOEeqWjn3Z9oyWbVI65KTI0c3S9gcccKA1CAVwmO9ZvS9F1cHbh1JY8x8nd6WvKTkHUpxvZmmkFs1rN9pZgx34csB1pa+2Hk7hyiP70cLv9XPpKUQyNtMd+04T+ibTB/quzwS6sfG2TCf0MlcH1rdjywyTK22znLT9pj9E3G5nquwGsl3LOdsn2mPCGTG50dRmB1tq2iZMX2e5c6M/wB6f+F+V89Wa1W+5dtOrPlhqv8AU24LfZ7Zzf3mMfan4XPbOt0slrt1s1bT9qjOHq56g9pbRMyFoDOOGE3o3bH1zj6sksbduR4S9M7Hbz1JpaLZzw+1Rnm3Y3euPDpJa206kfPs6Zwu5Yn2lckrTBt2XCTPc71Vqnpeyf0evqW+afVl51px3Z6vatM0ut0wdXd1hSvfvJR+/eCk6lBmtmjPvEO7jWVpnS+MutQecOkp6M+8Q7Odjx3awx7lZ/L/AF+vuQuV78/Y9wt4bdgu3qcaelWuTq5roGpBpGS82A3w/nTiP7Sn7V8w7SSEIQAhCEAKMuR7FJQlyPYgOfst3i9YE8+7LtClIG3JgyMVLB0jgaA7KYZ96lo4u4s3XNaeOf0u5GkL3Fy8YQ9tzJmdd+GxALoIX3rNzMXQduxwCWyRP5O7mYvvRxwr6XLsVmExXrPzM3RdXVduGWKWyCLk55qavKTsNKcblnmpRDLFthk4y08xF6JterB2I60u4l/G2TmIqmGSmWOozNb7a2K/aeZmA4ptKh2GDsTjklEFqhfNZgIZqcS8jB1Xi6wAjHDEHDqWikk8EKnKSbS4M2eF/F+gi+9P3Z3zh2LXb4XhtprBEMMerU2LREIRHUwzAC0vJJDgAL561UtcbHiZwim4u7VooTXUwc41y20WzljjkrTp5+KWy97Ft7nulDhZo8WOpWjatqwF1CKqiGPuR8yzpGhqMcT1K3aGRccOYn9G7MOrWrOtLmtZcj5qXpnYd561bQ/Us6sfEERma+7JWJgxxyw1VpmDr3QaNXepytbdk5uTPcfV24rVM1t/ov6O2vUrafqZutH+CKrq0GqFs0X94h/yx4bDrDPctbqUGBWzRx5+GuXGMrvOuMArJYX9fr7GcqiltpS/09x0m0hsFWtbzpwbl0Sn7Vztuu3ILrXNHGnB2fRO9dE1fOOokhCEAIQhAChLkexTUZcj2IDnrJd4o3mudzz8u5EzWhkpbei5vpE1zrq96zYy7ijdcBzz8yB881mQylsoc5jhxeGIPbUBALIZtazfaj0HbMsAlk09LM48ppS0k4jADjekm4a5vJ3EQgCN5JIwAAGJxXOuhfaIXG63k4tOApd40ukFS7Gtxu7aozjg0hDO8uDVapOUPtBdaCIhGKBwoZS0OuuLR+DqOdQtVoAfJZA61ZRPIIaAWODWUoRkU60hfbJaBciJ4pooGk7DS6KpYBaDJZnNs1Q2J49G6lS1tL1exaqKXJSdWTfw7JCOyuc5lJLS2620uwoDfdfN55FMBXILdbZ9W0/a64eqMdQeCvWfQmkC26LGz07n69G4FxO/rVmPgbpCQyCSOzRNkwqDfpq3a0C1i4wRnUlKo9+BPaZ+eH2uvNOxujfHglrZtSP7R+M4UG84r0Jvk5e59+S0MGqW0ZEBnd9Yn1VKPyWQBoDppTdNcLjcfDrVu7EpoZ5pPIKS89XHcMdVaJ5wHel/CvWGeTOw1LSHuJxIMmfcFb/8f6OYQTZo60zcXH5lR314I7TPDeWtNAHhx3DH5K7omyyOniLYZTSRhvBjjSjga5bMV7rY9C2Nri2OCAObuY2o76VTRkTW5ADswVXcPGME9lHNW6eR7Yg2OWQtkqTdAwoRtPYmnK5yMICO1zR+6aVWVzmws5bIyhlaACQMDWhOSZgqrpOz343N20w7RiPioaKtfGRh3j1HagLyEIQAoS5HsU1GXI9iA5uEt4o3mk88/LDdh/3covMZZKOLkNI8QcQdoodtNq22VxERuvDeefmablK0SHi33pf/AFmpBrUnLCmA60Aim0fHI6ygwyXQHFzQBr0AoDj0epVZIo+Tu5h/3k40oPS5ZptDKL1m+0P6Dthwwb1JbLKOTu5933o4UP8Aq55KUiZSbWDdoOJnnV12JzLsVceyn7rvKLh+Djr2lJyJXSBsLcSKZldwSjKhdWq1ylrCQ28RsG1bA9IOEvDGKyNdg6WQDCKPF/UTuHWkYuTwiRw2V9+hbqkAg127iFQ0pbIGu52ZrS4XaFwx7l4jpryhW22yFokdBHlxcZunsc4CpW3RWiqmpFTvNSfE4rtVm0syZp29snqE/CWzRFl2OR7mjVIGypwJKqWvyhMOdlecNrm9u9Qfo69Gx3s/zkl02iCTQCpW1rRoygnNb/c+nZ0KE6alUW/ncYs8p8INXWZ7TlUFhoO2qd2DhvZ5Q3WMZdWgkF3qBzyquPj0IGAuLQ47Cei3sJ6SW2wMaSXVkO4YN73bewCi5bt0E8UV+TC4hSm9FrF58vOx60xz3U1m0LcSDXW3hb7K1waA4hxG0YV/leHWPhbaLK8OjcLgzjpRlOobD1r2Pg/pxlrgZNHWjhiDm1wwLT1hcuTKvaVKCTlwxmQlGj4RDO+MZPF8V6zRw8fmm4KVaaNwsl9R1Hf2uw+YCHINkLXE+oB3hbEAKMuR7FJQlyPYgOds9OKNWF3PPy7lsuktkutunisL1XDbgAKGquaAHNu/yv8AmrGlBzT8aYZ943IBJDZpb1m9Hgx1ObdhgM8VRNhmNncNT7yTTi319LWvSyTMOFYNbcduIvHwWtrwWzm94F2FCUBW4P2Z40janOLTzcY1WkDftJXSGwAuLi52NcK4UOYSngz0pTng3HuJXQlAcfw04Q+brKBEb0r3XYw83qDNx7AF5jY7Q98nGPcXPcal20nt3dSe+Vq2sNohvB5ox10NIaOlQkkgmuGwLm9GaVYKXYh+pxd9B8F9S2qUqVPfk5alOpOX0Ons9gjk6cbCT+IgB3vDEp7YODjPw178Um0fpt2wMb2NXRWG3k5krGpcZ4N4KcVux9ZtHgRUOwqnPGGZDMY1ViTSV1oHVVK7RprYQCOv6r58q+NjpjPGz4FmkXEjEmm7Z4Lm7ezNPrVpCM7S3t1h9UrtNmL2lzKPaMy018RgQqKpCXDPr21WHCOVtzF23kftLw2dhOoHNu12ON69RcobG6V4jjaXOcaAD4k7gvROB1h4vi4W4tivF7/XkNbxHsitB2FXRr1GvFUtHlnTslndUUoC3BxFKEdVVtbZ3SxFkzQCcDQ+B6leAQVY86L9CSkx3Tmwlp/SaVTFJqmK1ezKKj+4AVHgE4CA1y2lrekQO1aDpKIj0jfEKrJGH2i48AtuE0O+839luOg4P9JqAWSWySOogMLmkk67jWpzyWvztat1m95yZP0PZhgWMB6zT91rOh7L6rPe/lAUvOVq9WzeLvqjzha/Vs3i5XDoWy7m+9/Kx5isu5vvfygNPBe0EskfIWBzpHVunDA9ad8ob6w8Uni4O2Roo0NAJrg/ac9qn5ks2/8A3/ygOI8oWgxPVt5rXg3oXONG4nXjc7YCKU6wvNBC+CS5K0scNhGfWDk4da97tnBaySijzUf5P5VSbgLYnxiJ5LmDIGSt3sOYVk8chbHmOjrUKZrrdD2hpOsdUCp7P+lNI/Jdo8ZOlHUJitPCHghBZbM+WJ8jaFtS5xeLtRsPzUSl8LwSULbpepJqk1q0r1re6ywkAmaV/wDZG0eBdVaRoyzk+jtDx7T2t/4tXy3RrSJyhTLpBzjQVJO4VJ8FbsegZnEPeeIbXFzzcdTbdb0ie5dFouB7D9ngjhJHSALnUHtOw76JzYuChmdxsry8k55//FaFn5mydQsstmvG5Zr9Pxyv9I/2a0wb1LuNDaKELAAMaYrbYNGMiFGhXV9BLCwVbb5BCEKSBbpuLm74zjIcOwdL4K7ZZg5ocNqlKwEEHI4HsOCV6CBjD4SamN2B3g4hAScaWpvWx3zaUWu1ztrdjacXU7Bkc9qzOPtMfW1/7KrbmsqedprPrWtBUZV2IC/CXFzjdGN2tTkaDDJbXOcM2s8f4VWC6aZvqwaza44kVXP+UoU0ZaS1r2kNaa4jAPbXGqlLLSIbwsnUGc/0/e/hSDnHIM7a/wAL5XNpcT03e876r2fyL2syaPLXAvMczwCTkMCBiV117SVGKk2Y066qNpHoWtuZ8fosVd7H/e5Q4v8ApDxCwYT/AKbPguM3J3nf0/iscad7PiuY05w4hskphfA5zgAdVopR1aUJU+D3DKK2PdHGwRva29deBi3K8COvBU1xbxncz7sHLRnc6M2j2mfFVrXZhPZpIyQQQQd28Ldrb4vBTsZxcKg5HV8KK5oKdB6DidCx10ZDZtyTVmh4x+EeCXaO0rHGZI3PoWyOwoScTXZXervnxp6LJHdjD+6AhZtCBrw+o2gtAwIOStWOwNjvXcnGtNg7FVfpOU9CB36iAtRfbHbI2DxPxQDmqKpS2wzu6c5/SA35VUhoUHpSSO7Xn9kAxfOBmQKdaoScJIBhxgJ3CpPyUm6Ch2sB7ST81Yj0dG3JjR3BAU/P7XdGOR3Y2nzKzZgXScZcLKtAINMaHA4JkIwNgWaIBZafvMXY/wCS0W+hcQ6MGjxibxrVvSw3Fb7UftEP6/koWuF95xEmBkbdBdSgu0LcBvQGLDMXXXYRVYMCNzjvS3h5He0ba28YDzLjs2Y7OxMrGCGsrSQkOxrXI7znmocIoC+yWhtxovQvGY9U7grQ+ZEM+XY3YDsHyXXcDuGs1hgeyEMN+RzjfvYGgpS6QuOpSrTsNPDBNtD6zXD2gf8Aa76L211axlSi5LbK/Jj0+CncKL4Z3Vl8q1rMjBI2MsLwHAAgkE0NCTgcl6zG5rmgiB5BAOe/vXzw6E0wNDv8F6lorhxJxEdIy4NaBUyAVIwJoGmi8v1eNGzcZfKmffvrFwmlTj4KXlEsY5Ux1wtvRDA+y4j91yNptMlnBlhkdG8tLC5ud2t6neV1OnNNG0yxh7A1zWOyJcC0lpGYFCC0pJpuyVgd1LzeuMp64PZnhZ1HbdXhGf8AKP5E9j4X2ps0cjrQ9117TRxwIqKg4bl9CwyawxbiMm+K+ZDHgexfRXB+1cZZbNLRovRsJ34tAOzeuuhU1ZR+jdetI0HCUFhNGIGAWyRpHTaHDwDTTwTxrANiU6Riuzwyb6sPfiE3C6TzYUWUIQAhCEAIQhACEIQCvSHpoD7R+S1W0xBzrxIN9jnUGVBQZ7KfNbdKekg/yfsVfdA12bQcsxuyQCuzFmpcJY0F42DGoJC3WprHRubxjjVpGZOYI3LfaISC0tbWhNQKDPtU2uf6rR+r+E4B8maUZdmlb6sjx4OKvcH3DnP0fMj916Dp7yMTSWmWXlDGskkJGqa6xrTE7KpjofyH8U4l9oJBbQ3RjmCCO8L2tfrFrK2jCOdSx49ClonRrxqPhM411nzwXUcGIr1n2YOI/dM9H+TCCR5BtE5oK53du4J7/wCNrLHE0cWXlh25mpxJ30qvJ9elDqdJU47YZ6W76vTqNOEeDj9IyMbPEb7aUeHawO6ld3ScoaRtMTo3tDwSRQBtTj3BejaC4OWdrbwgDHYtNWjHGhOWIOxXWaMuyVa1gYDlQYimPxXx7eyVKmoN5weM6hYRvLpXWpprH14PAouD9oy5PKT/AGHu8cF67wDs8osLY5IXNeyoF+gwrUHPcuttNmvNLRgTt7/4WbLBcaG1rT5Lpp0Y022j0l51OrdwjCaWIlTTQ5oO2scw/EA/NX4n1AKr6SjDontqBVpGJ27PisaIcTE2udFsfMLqEIQAhCEAIQhACEIQCvSvTh/yD5FMwl2lo8Y3eq+p7EP05GMrzj7LSUAyWKpNJpmUnm7MSN7jd+Ck19qdsYzuJ+ZQDG02YPFHbwcMMQtiXCxTHpTkf2gBHmIHF75Hdrj+1EwDabdAypvxg9RFfgoO09DscXf2tJ/ZZj0BCMeLB7cfmrbLI0ZNA7kBROmCejDI7wb8yoOtVod0Yms63Or8AE1DFmiATCyWpxxma3qa391PzIXdOWR36iP+NE2osoBdFoOJprdBO84nxKvsbQUUkIAQhCAEIQgBCEIAQhCAwQsCMLCEBKiEIQGaIQhACEIQAhCEAIQhACEIQAhCEAIQhACEIQAhCEB//9k="/>
          <p:cNvSpPr>
            <a:spLocks noChangeAspect="1" noChangeArrowheads="1"/>
          </p:cNvSpPr>
          <p:nvPr/>
        </p:nvSpPr>
        <p:spPr bwMode="auto">
          <a:xfrm>
            <a:off x="0" y="-822325"/>
            <a:ext cx="167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2" name="AutoShape 7" descr="data:image/jpeg;base64,/9j/4AAQSkZJRgABAQAAAQABAAD/2wCEAAkGBhQSERQTExIVFBUUFRcaFxgWGBoXHBcXGBcXFRUUGBcXHSYeFxojGRQXIC8gIycpLCwsFR4xNTAqNSYrLCkBCQoKDgwOGg8PGjUkHCQpLikqNTQpLCosLCkpKSkpKSwuNSkpLCksLCwpKSwsKSkpKSkqMSkpLCwsKSksKSkpLP/AABEIALQAsAMBIgACEQEDEQH/xAAcAAACAgMBAQAAAAAAAAAAAAAABQIEAQMGBwj/xABDEAABAwEEBAkJBwMEAwAAAAABAAIDEQQSITEFIkFRBhMUIzJhcYGRBxUzUmKSobHRJDRCVILB4WNyc1OisvAXQ/H/xAAbAQEAAwEBAQEAAAAAAAAAAAAAAQIDBAYFB//EACoRAAIBAwMDAgYDAAAAAAAAAAABAgMEERIhMQUTQVHwIjJhcaHBUoHx/9oADAMBAAIRAxEAPwD3FYJWVGTIoCg/SDz0Ii8VpUEDHvUPOE35d3vN+qp6Oe8Rm6QOedWtMqjerEs0wbIelzZLaEDHGpHcgNnL5vy7veb9Ucvm/Lu95v1VCHSE16zAsJvNdUXhrYChPeqR0vMLOXXXV5SW3r7cuMpd8MEA884Tfl3e836o84Tfl3e836pTaNNzB9oHFu1Y2ka7dXA4/BVm8JZeNso4p1HRPJF9utRrMT2VU4ZGUP8Al835d3i36o5fN+Xd4t+q5mycL5OLqYnn7S5tb7cg8i6p2rhq4NtHMPF0Ya7NXUrhjvVu2/QjUjo+Xzfl3e836o5fN+Xd7zfquffw3LZWgwSU4txIvMxxbQ59aqR+UPUjJhk6ZqbzMRU4Zp25eg1I6vl835d3vN+qPOE35d3vN+q5GbylANm5mWtdXWZq6vbvWT5UGCTGGWlzKrc655p25eg1x9TreXzfl3e836o84Tfl3eLfquLb5WIwGVilwJvYtxwNBn2Ij8qsb3GNscwdLI1rCbtG3iAATXDap7c/QjXH1O4j0i4ECSMsqaCpBqe5XwkemJSRCSLp401Fa/hO5O2rMuSQhCAEIQgBQlyPYpqMuR7EBzdnDeL1q+ndSnaN6lKI7suElTHjjXKtNUZYrZYXOEeqWjn3Z9oyWbVI65KTI0c3S9gcccKA1CAVwmO9ZvS9F1cHbh1JY8x8nd6WvKTkHUpxvZmmkFs1rN9pZgx34csB1pa+2Hk7hyiP70cLv9XPpKUQyNtMd+04T+ibTB/quzwS6sfG2TCf0MlcH1rdjywyTK22znLT9pj9E3G5nquwGsl3LOdsn2mPCGTG50dRmB1tq2iZMX2e5c6M/wB6f+F+V89Wa1W+5dtOrPlhqv8AU24LfZ7Zzf3mMfan4XPbOt0slrt1s1bT9qjOHq56g9pbRMyFoDOOGE3o3bH1zj6sksbduR4S9M7Hbz1JpaLZzw+1Rnm3Y3euPDpJa206kfPs6Zwu5Yn2lckrTBt2XCTPc71Vqnpeyf0evqW+afVl51px3Z6vatM0ut0wdXd1hSvfvJR+/eCk6lBmtmjPvEO7jWVpnS+MutQecOkp6M+8Q7Odjx3awx7lZ/L/AF+vuQuV78/Y9wt4bdgu3qcaelWuTq5roGpBpGS82A3w/nTiP7Sn7V8w7SSEIQAhCEAKMuR7FJQlyPYgOfst3i9YE8+7LtClIG3JgyMVLB0jgaA7KYZ96lo4u4s3XNaeOf0u5GkL3Fy8YQ9tzJmdd+GxALoIX3rNzMXQduxwCWyRP5O7mYvvRxwr6XLsVmExXrPzM3RdXVduGWKWyCLk55qavKTsNKcblnmpRDLFthk4y08xF6JterB2I60u4l/G2TmIqmGSmWOozNb7a2K/aeZmA4ptKh2GDsTjklEFqhfNZgIZqcS8jB1Xi6wAjHDEHDqWikk8EKnKSbS4M2eF/F+gi+9P3Z3zh2LXb4XhtprBEMMerU2LREIRHUwzAC0vJJDgAL561UtcbHiZwim4u7VooTXUwc41y20WzljjkrTp5+KWy97Ft7nulDhZo8WOpWjatqwF1CKqiGPuR8yzpGhqMcT1K3aGRccOYn9G7MOrWrOtLmtZcj5qXpnYd561bQ/Us6sfEERma+7JWJgxxyw1VpmDr3QaNXepytbdk5uTPcfV24rVM1t/ov6O2vUrafqZutH+CKrq0GqFs0X94h/yx4bDrDPctbqUGBWzRx5+GuXGMrvOuMArJYX9fr7GcqiltpS/09x0m0hsFWtbzpwbl0Sn7Vztuu3ILrXNHGnB2fRO9dE1fOOokhCEAIQhAChLkexTUZcj2IDnrJd4o3mudzz8u5EzWhkpbei5vpE1zrq96zYy7ijdcBzz8yB881mQylsoc5jhxeGIPbUBALIZtazfaj0HbMsAlk09LM48ppS0k4jADjekm4a5vJ3EQgCN5JIwAAGJxXOuhfaIXG63k4tOApd40ukFS7Gtxu7aozjg0hDO8uDVapOUPtBdaCIhGKBwoZS0OuuLR+DqOdQtVoAfJZA61ZRPIIaAWODWUoRkU60hfbJaBciJ4pooGk7DS6KpYBaDJZnNs1Q2J49G6lS1tL1exaqKXJSdWTfw7JCOyuc5lJLS2620uwoDfdfN55FMBXILdbZ9W0/a64eqMdQeCvWfQmkC26LGz07n69G4FxO/rVmPgbpCQyCSOzRNkwqDfpq3a0C1i4wRnUlKo9+BPaZ+eH2uvNOxujfHglrZtSP7R+M4UG84r0Jvk5e59+S0MGqW0ZEBnd9Yn1VKPyWQBoDppTdNcLjcfDrVu7EpoZ5pPIKS89XHcMdVaJ5wHel/CvWGeTOw1LSHuJxIMmfcFb/8f6OYQTZo60zcXH5lR314I7TPDeWtNAHhx3DH5K7omyyOniLYZTSRhvBjjSjga5bMV7rY9C2Nri2OCAObuY2o76VTRkTW5ADswVXcPGME9lHNW6eR7Yg2OWQtkqTdAwoRtPYmnK5yMICO1zR+6aVWVzmws5bIyhlaACQMDWhOSZgqrpOz343N20w7RiPioaKtfGRh3j1HagLyEIQAoS5HsU1GXI9iA5uEt4o3mk88/LDdh/3covMZZKOLkNI8QcQdoodtNq22VxERuvDeefmablK0SHi33pf/AFmpBrUnLCmA60Aim0fHI6ygwyXQHFzQBr0AoDj0epVZIo+Tu5h/3k40oPS5ZptDKL1m+0P6Dthwwb1JbLKOTu5933o4UP8Aq55KUiZSbWDdoOJnnV12JzLsVceyn7rvKLh+Djr2lJyJXSBsLcSKZldwSjKhdWq1ylrCQ28RsG1bA9IOEvDGKyNdg6WQDCKPF/UTuHWkYuTwiRw2V9+hbqkAg127iFQ0pbIGu52ZrS4XaFwx7l4jpryhW22yFokdBHlxcZunsc4CpW3RWiqmpFTvNSfE4rtVm0syZp29snqE/CWzRFl2OR7mjVIGypwJKqWvyhMOdlecNrm9u9Qfo69Gx3s/zkl02iCTQCpW1rRoygnNb/c+nZ0KE6alUW/ncYs8p8INXWZ7TlUFhoO2qd2DhvZ5Q3WMZdWgkF3qBzyquPj0IGAuLQ47Cei3sJ6SW2wMaSXVkO4YN73bewCi5bt0E8UV+TC4hSm9FrF58vOx60xz3U1m0LcSDXW3hb7K1waA4hxG0YV/leHWPhbaLK8OjcLgzjpRlOobD1r2Pg/pxlrgZNHWjhiDm1wwLT1hcuTKvaVKCTlwxmQlGj4RDO+MZPF8V6zRw8fmm4KVaaNwsl9R1Hf2uw+YCHINkLXE+oB3hbEAKMuR7FJQlyPYgOds9OKNWF3PPy7lsuktkutunisL1XDbgAKGquaAHNu/yv8AmrGlBzT8aYZ943IBJDZpb1m9Hgx1ObdhgM8VRNhmNncNT7yTTi319LWvSyTMOFYNbcduIvHwWtrwWzm94F2FCUBW4P2Z40janOLTzcY1WkDftJXSGwAuLi52NcK4UOYSngz0pTng3HuJXQlAcfw04Q+brKBEb0r3XYw83qDNx7AF5jY7Q98nGPcXPcal20nt3dSe+Vq2sNohvB5ox10NIaOlQkkgmuGwLm9GaVYKXYh+pxd9B8F9S2qUqVPfk5alOpOX0Ons9gjk6cbCT+IgB3vDEp7YODjPw178Um0fpt2wMb2NXRWG3k5krGpcZ4N4KcVux9ZtHgRUOwqnPGGZDMY1ViTSV1oHVVK7RprYQCOv6r58q+NjpjPGz4FmkXEjEmm7Z4Lm7ezNPrVpCM7S3t1h9UrtNmL2lzKPaMy018RgQqKpCXDPr21WHCOVtzF23kftLw2dhOoHNu12ON69RcobG6V4jjaXOcaAD4k7gvROB1h4vi4W4tivF7/XkNbxHsitB2FXRr1GvFUtHlnTslndUUoC3BxFKEdVVtbZ3SxFkzQCcDQ+B6leAQVY86L9CSkx3Tmwlp/SaVTFJqmK1ezKKj+4AVHgE4CA1y2lrekQO1aDpKIj0jfEKrJGH2i48AtuE0O+839luOg4P9JqAWSWySOogMLmkk67jWpzyWvztat1m95yZP0PZhgWMB6zT91rOh7L6rPe/lAUvOVq9WzeLvqjzha/Vs3i5XDoWy7m+9/Kx5isu5vvfygNPBe0EskfIWBzpHVunDA9ad8ob6w8Uni4O2Roo0NAJrg/ac9qn5ks2/8A3/ygOI8oWgxPVt5rXg3oXONG4nXjc7YCKU6wvNBC+CS5K0scNhGfWDk4da97tnBaySijzUf5P5VSbgLYnxiJ5LmDIGSt3sOYVk8chbHmOjrUKZrrdD2hpOsdUCp7P+lNI/Jdo8ZOlHUJitPCHghBZbM+WJ8jaFtS5xeLtRsPzUSl8LwSULbpepJqk1q0r1re6ywkAmaV/wDZG0eBdVaRoyzk+jtDx7T2t/4tXy3RrSJyhTLpBzjQVJO4VJ8FbsegZnEPeeIbXFzzcdTbdb0ie5dFouB7D9ngjhJHSALnUHtOw76JzYuChmdxsry8k55//FaFn5mydQsstmvG5Zr9Pxyv9I/2a0wb1LuNDaKELAAMaYrbYNGMiFGhXV9BLCwVbb5BCEKSBbpuLm74zjIcOwdL4K7ZZg5ocNqlKwEEHI4HsOCV6CBjD4SamN2B3g4hAScaWpvWx3zaUWu1ztrdjacXU7Bkc9qzOPtMfW1/7KrbmsqedprPrWtBUZV2IC/CXFzjdGN2tTkaDDJbXOcM2s8f4VWC6aZvqwaza44kVXP+UoU0ZaS1r2kNaa4jAPbXGqlLLSIbwsnUGc/0/e/hSDnHIM7a/wAL5XNpcT03e876r2fyL2syaPLXAvMczwCTkMCBiV117SVGKk2Y066qNpHoWtuZ8fosVd7H/e5Q4v8ApDxCwYT/AKbPguM3J3nf0/iscad7PiuY05w4hskphfA5zgAdVopR1aUJU+D3DKK2PdHGwRva29deBi3K8COvBU1xbxncz7sHLRnc6M2j2mfFVrXZhPZpIyQQQQd28Ldrb4vBTsZxcKg5HV8KK5oKdB6DidCx10ZDZtyTVmh4x+EeCXaO0rHGZI3PoWyOwoScTXZXervnxp6LJHdjD+6AhZtCBrw+o2gtAwIOStWOwNjvXcnGtNg7FVfpOU9CB36iAtRfbHbI2DxPxQDmqKpS2wzu6c5/SA35VUhoUHpSSO7Xn9kAxfOBmQKdaoScJIBhxgJ3CpPyUm6Ch2sB7ST81Yj0dG3JjR3BAU/P7XdGOR3Y2nzKzZgXScZcLKtAINMaHA4JkIwNgWaIBZafvMXY/wCS0W+hcQ6MGjxibxrVvSw3Fb7UftEP6/koWuF95xEmBkbdBdSgu0LcBvQGLDMXXXYRVYMCNzjvS3h5He0ba28YDzLjs2Y7OxMrGCGsrSQkOxrXI7znmocIoC+yWhtxovQvGY9U7grQ+ZEM+XY3YDsHyXXcDuGs1hgeyEMN+RzjfvYGgpS6QuOpSrTsNPDBNtD6zXD2gf8Aa76L211axlSi5LbK/Jj0+CncKL4Z3Vl8q1rMjBI2MsLwHAAgkE0NCTgcl6zG5rmgiB5BAOe/vXzw6E0wNDv8F6lorhxJxEdIy4NaBUyAVIwJoGmi8v1eNGzcZfKmffvrFwmlTj4KXlEsY5Ux1wtvRDA+y4j91yNptMlnBlhkdG8tLC5ud2t6neV1OnNNG0yxh7A1zWOyJcC0lpGYFCC0pJpuyVgd1LzeuMp64PZnhZ1HbdXhGf8AKP5E9j4X2ps0cjrQ9117TRxwIqKg4bl9CwyawxbiMm+K+ZDHgexfRXB+1cZZbNLRovRsJ34tAOzeuuhU1ZR+jdetI0HCUFhNGIGAWyRpHTaHDwDTTwTxrANiU6Riuzwyb6sPfiE3C6TzYUWUIQAhCEAIQhACEIQCvSHpoD7R+S1W0xBzrxIN9jnUGVBQZ7KfNbdKekg/yfsVfdA12bQcsxuyQCuzFmpcJY0F42DGoJC3WprHRubxjjVpGZOYI3LfaISC0tbWhNQKDPtU2uf6rR+r+E4B8maUZdmlb6sjx4OKvcH3DnP0fMj916Dp7yMTSWmWXlDGskkJGqa6xrTE7KpjofyH8U4l9oJBbQ3RjmCCO8L2tfrFrK2jCOdSx49ClonRrxqPhM411nzwXUcGIr1n2YOI/dM9H+TCCR5BtE5oK53du4J7/wCNrLHE0cWXlh25mpxJ30qvJ9elDqdJU47YZ6W76vTqNOEeDj9IyMbPEb7aUeHawO6ld3ScoaRtMTo3tDwSRQBtTj3BejaC4OWdrbwgDHYtNWjHGhOWIOxXWaMuyVa1gYDlQYimPxXx7eyVKmoN5weM6hYRvLpXWpprH14PAouD9oy5PKT/AGHu8cF67wDs8osLY5IXNeyoF+gwrUHPcuttNmvNLRgTt7/4WbLBcaG1rT5Lpp0Y022j0l51OrdwjCaWIlTTQ5oO2scw/EA/NX4n1AKr6SjDontqBVpGJ27PisaIcTE2udFsfMLqEIQAhCEAIQhACEIQCvSvTh/yD5FMwl2lo8Y3eq+p7EP05GMrzj7LSUAyWKpNJpmUnm7MSN7jd+Ck19qdsYzuJ+ZQDG02YPFHbwcMMQtiXCxTHpTkf2gBHmIHF75Hdrj+1EwDabdAypvxg9RFfgoO09DscXf2tJ/ZZj0BCMeLB7cfmrbLI0ZNA7kBROmCejDI7wb8yoOtVod0Yms63Or8AE1DFmiATCyWpxxma3qa391PzIXdOWR36iP+NE2osoBdFoOJprdBO84nxKvsbQUUkIAQhCAEIQgBCEIAQhCAwQsCMLCEBKiEIQGaIQhACEIQAhCEAIQhACEIQAhCEAIQhACEIQAhCEB//9k="/>
          <p:cNvSpPr>
            <a:spLocks noChangeAspect="1" noChangeArrowheads="1"/>
          </p:cNvSpPr>
          <p:nvPr/>
        </p:nvSpPr>
        <p:spPr bwMode="auto">
          <a:xfrm>
            <a:off x="0" y="-822325"/>
            <a:ext cx="167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257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620688"/>
            <a:ext cx="5006242" cy="923330"/>
          </a:xfrm>
          <a:prstGeom prst="rect">
            <a:avLst/>
          </a:prstGeom>
          <a:noFill/>
        </p:spPr>
        <p:txBody>
          <a:bodyPr wrap="none">
            <a:prstTxWarp prst="textChevron">
              <a:avLst/>
            </a:prstTxWarp>
            <a:spAutoFit/>
          </a:bodyPr>
          <a:lstStyle/>
          <a:p>
            <a:pPr algn="ctr">
              <a:defRPr/>
            </a:pPr>
            <a:r>
              <a:rPr lang="es-ES" sz="5400" b="1" dirty="0">
                <a:ln w="12700">
                  <a:solidFill>
                    <a:schemeClr val="tx2">
                      <a:satMod val="155000"/>
                    </a:schemeClr>
                  </a:solidFill>
                  <a:prstDash val="solid"/>
                </a:ln>
                <a:solidFill>
                  <a:srgbClr val="336600"/>
                </a:solidFill>
                <a:effectLst>
                  <a:outerShdw blurRad="41275" dist="20320" dir="1800000" algn="tl" rotWithShape="0">
                    <a:srgbClr val="000000">
                      <a:alpha val="40000"/>
                    </a:srgbClr>
                  </a:outerShdw>
                </a:effectLst>
                <a:latin typeface="Arial" charset="0"/>
              </a:rPr>
              <a:t>Oferta</a:t>
            </a: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p>
        </p:txBody>
      </p:sp>
      <p:sp>
        <p:nvSpPr>
          <p:cNvPr id="7" name="Rectangle 6"/>
          <p:cNvSpPr/>
          <p:nvPr/>
        </p:nvSpPr>
        <p:spPr>
          <a:xfrm>
            <a:off x="3419872" y="3071810"/>
            <a:ext cx="3706956" cy="923330"/>
          </a:xfrm>
          <a:prstGeom prst="rect">
            <a:avLst/>
          </a:prstGeom>
          <a:noFill/>
        </p:spPr>
        <p:txBody>
          <a:bodyPr wrap="none">
            <a:prstTxWarp prst="textChevron">
              <a:avLst/>
            </a:prstTxWarp>
            <a:spAutoFit/>
          </a:bodyPr>
          <a:lstStyle/>
          <a:p>
            <a:pPr algn="ctr">
              <a:defRPr/>
            </a:pPr>
            <a:r>
              <a:rPr lang="es-ES" sz="5400" b="1" dirty="0">
                <a:ln w="12700">
                  <a:solidFill>
                    <a:schemeClr val="tx2">
                      <a:satMod val="155000"/>
                    </a:schemeClr>
                  </a:solidFill>
                  <a:prstDash val="solid"/>
                </a:ln>
                <a:solidFill>
                  <a:srgbClr val="336600"/>
                </a:solidFill>
                <a:effectLst>
                  <a:outerShdw blurRad="41275" dist="20320" dir="1800000" algn="tl" rotWithShape="0">
                    <a:srgbClr val="000000">
                      <a:alpha val="40000"/>
                    </a:srgbClr>
                  </a:outerShdw>
                </a:effectLst>
                <a:latin typeface="Arial" charset="0"/>
              </a:rPr>
              <a:t>Demanda</a:t>
            </a: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p>
        </p:txBody>
      </p:sp>
      <p:graphicFrame>
        <p:nvGraphicFramePr>
          <p:cNvPr id="3" name="2 Tabla"/>
          <p:cNvGraphicFramePr>
            <a:graphicFrameLocks noGrp="1"/>
          </p:cNvGraphicFramePr>
          <p:nvPr>
            <p:extLst>
              <p:ext uri="{D42A27DB-BD31-4B8C-83A1-F6EECF244321}">
                <p14:modId xmlns:p14="http://schemas.microsoft.com/office/powerpoint/2010/main" val="3143434643"/>
              </p:ext>
            </p:extLst>
          </p:nvPr>
        </p:nvGraphicFramePr>
        <p:xfrm>
          <a:off x="611188" y="1175436"/>
          <a:ext cx="3644900" cy="1682496"/>
        </p:xfrm>
        <a:graphic>
          <a:graphicData uri="http://schemas.openxmlformats.org/drawingml/2006/table">
            <a:tbl>
              <a:tblPr firstRow="1" firstCol="1" bandRow="1">
                <a:tableStyleId>{5C22544A-7EE6-4342-B048-85BDC9FD1C3A}</a:tableStyleId>
              </a:tblPr>
              <a:tblGrid>
                <a:gridCol w="2120900"/>
                <a:gridCol w="762000"/>
                <a:gridCol w="762000"/>
              </a:tblGrid>
              <a:tr h="200025">
                <a:tc>
                  <a:txBody>
                    <a:bodyPr/>
                    <a:lstStyle/>
                    <a:p>
                      <a:pPr>
                        <a:lnSpc>
                          <a:spcPct val="115000"/>
                        </a:lnSpc>
                        <a:spcAft>
                          <a:spcPts val="0"/>
                        </a:spcAft>
                      </a:pPr>
                      <a:r>
                        <a:rPr lang="en-US" sz="1200">
                          <a:effectLst/>
                        </a:rPr>
                        <a:t>Cálculo de la Oferta</a:t>
                      </a:r>
                      <a:endParaRPr lang="en-US" sz="11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n-US" sz="1200">
                          <a:effectLst/>
                        </a:rPr>
                        <a:t> </a:t>
                      </a:r>
                      <a:endParaRPr lang="en-US" sz="1100">
                        <a:effectLst/>
                        <a:latin typeface="Calibri"/>
                        <a:ea typeface="Times New Roman"/>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400050">
                <a:tc>
                  <a:txBody>
                    <a:bodyPr/>
                    <a:lstStyle/>
                    <a:p>
                      <a:pPr>
                        <a:lnSpc>
                          <a:spcPct val="115000"/>
                        </a:lnSpc>
                        <a:spcAft>
                          <a:spcPts val="0"/>
                        </a:spcAft>
                      </a:pPr>
                      <a:r>
                        <a:rPr lang="es-EC" sz="1200">
                          <a:effectLst/>
                        </a:rPr>
                        <a:t>Total de Empresas Locales Existentes</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186</a:t>
                      </a:r>
                      <a:endParaRPr lang="en-US" sz="1100">
                        <a:effectLst/>
                        <a:latin typeface="Calibri"/>
                        <a:ea typeface="Times New Roman"/>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400050">
                <a:tc>
                  <a:txBody>
                    <a:bodyPr/>
                    <a:lstStyle/>
                    <a:p>
                      <a:pPr>
                        <a:lnSpc>
                          <a:spcPct val="115000"/>
                        </a:lnSpc>
                        <a:spcAft>
                          <a:spcPts val="0"/>
                        </a:spcAft>
                      </a:pPr>
                      <a:r>
                        <a:rPr lang="es-EC" sz="1200">
                          <a:effectLst/>
                        </a:rPr>
                        <a:t>Capacidad Intalada por empresa local</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97</a:t>
                      </a:r>
                      <a:endParaRPr lang="en-US" sz="1100">
                        <a:effectLst/>
                        <a:latin typeface="Calibri"/>
                        <a:ea typeface="Times New Roman"/>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200025">
                <a:tc>
                  <a:txBody>
                    <a:bodyPr/>
                    <a:lstStyle/>
                    <a:p>
                      <a:pPr>
                        <a:lnSpc>
                          <a:spcPct val="115000"/>
                        </a:lnSpc>
                        <a:spcAft>
                          <a:spcPts val="0"/>
                        </a:spcAft>
                      </a:pPr>
                      <a:r>
                        <a:rPr lang="en-US" sz="1200">
                          <a:effectLst/>
                        </a:rPr>
                        <a:t>Oferta Local Existente</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18.042</a:t>
                      </a:r>
                      <a:endParaRPr lang="en-US" sz="1100">
                        <a:effectLst/>
                        <a:latin typeface="Calibri"/>
                        <a:ea typeface="Times New Roman"/>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200025">
                <a:tc>
                  <a:txBody>
                    <a:bodyPr/>
                    <a:lstStyle/>
                    <a:p>
                      <a:pPr>
                        <a:lnSpc>
                          <a:spcPct val="115000"/>
                        </a:lnSpc>
                        <a:spcAft>
                          <a:spcPts val="0"/>
                        </a:spcAft>
                      </a:pPr>
                      <a:r>
                        <a:rPr lang="en-US" sz="1200">
                          <a:effectLst/>
                        </a:rPr>
                        <a:t>Oferta Externa - On Line</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10.755</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25%</a:t>
                      </a:r>
                      <a:endParaRPr lang="en-US" sz="1100">
                        <a:effectLst/>
                        <a:latin typeface="Calibri"/>
                        <a:ea typeface="Times New Roman"/>
                        <a:cs typeface="Times New Roman"/>
                      </a:endParaRPr>
                    </a:p>
                  </a:txBody>
                  <a:tcPr marL="68580" marR="68580" marT="0" marB="0" anchor="b"/>
                </a:tc>
              </a:tr>
              <a:tr h="200025">
                <a:tc>
                  <a:txBody>
                    <a:bodyPr/>
                    <a:lstStyle/>
                    <a:p>
                      <a:pPr>
                        <a:lnSpc>
                          <a:spcPct val="115000"/>
                        </a:lnSpc>
                        <a:spcAft>
                          <a:spcPts val="0"/>
                        </a:spcAft>
                      </a:pPr>
                      <a:r>
                        <a:rPr lang="en-US" sz="1200">
                          <a:effectLst/>
                        </a:rPr>
                        <a:t>Total oferta</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28.797</a:t>
                      </a:r>
                      <a:endParaRPr lang="en-US" sz="1100">
                        <a:effectLst/>
                        <a:latin typeface="Calibri"/>
                        <a:ea typeface="Times New Roman"/>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204963544"/>
              </p:ext>
            </p:extLst>
          </p:nvPr>
        </p:nvGraphicFramePr>
        <p:xfrm>
          <a:off x="3295332" y="4511865"/>
          <a:ext cx="5093092" cy="1261872"/>
        </p:xfrm>
        <a:graphic>
          <a:graphicData uri="http://schemas.openxmlformats.org/drawingml/2006/table">
            <a:tbl>
              <a:tblPr firstRow="1" firstCol="1" bandRow="1">
                <a:tableStyleId>{5C22544A-7EE6-4342-B048-85BDC9FD1C3A}</a:tableStyleId>
              </a:tblPr>
              <a:tblGrid>
                <a:gridCol w="4419232"/>
                <a:gridCol w="673860"/>
              </a:tblGrid>
              <a:tr h="190500">
                <a:tc gridSpan="2">
                  <a:txBody>
                    <a:bodyPr/>
                    <a:lstStyle/>
                    <a:p>
                      <a:pPr algn="ctr">
                        <a:lnSpc>
                          <a:spcPct val="115000"/>
                        </a:lnSpc>
                        <a:spcAft>
                          <a:spcPts val="0"/>
                        </a:spcAft>
                      </a:pPr>
                      <a:r>
                        <a:rPr lang="es-EC" sz="1200">
                          <a:effectLst/>
                        </a:rPr>
                        <a:t>% de Empresas que consideran importante la implementación de soluciones informáticas</a:t>
                      </a:r>
                      <a:endParaRPr lang="en-US" sz="1100">
                        <a:effectLst/>
                        <a:latin typeface="Calibri"/>
                        <a:ea typeface="Times New Roman"/>
                        <a:cs typeface="Times New Roman"/>
                      </a:endParaRPr>
                    </a:p>
                  </a:txBody>
                  <a:tcPr marL="68580" marR="68580" marT="0" marB="0" anchor="b"/>
                </a:tc>
                <a:tc hMerge="1">
                  <a:txBody>
                    <a:bodyPr/>
                    <a:lstStyle/>
                    <a:p>
                      <a:endParaRPr lang="en-US"/>
                    </a:p>
                  </a:txBody>
                  <a:tcPr/>
                </a:tc>
              </a:tr>
              <a:tr h="200025">
                <a:tc>
                  <a:txBody>
                    <a:bodyPr/>
                    <a:lstStyle/>
                    <a:p>
                      <a:pPr>
                        <a:lnSpc>
                          <a:spcPct val="115000"/>
                        </a:lnSpc>
                        <a:spcAft>
                          <a:spcPts val="0"/>
                        </a:spcAft>
                      </a:pPr>
                      <a:r>
                        <a:rPr lang="en-US" sz="1200">
                          <a:effectLst/>
                        </a:rPr>
                        <a:t>Importancia Alta</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66%</a:t>
                      </a:r>
                      <a:endParaRPr lang="en-US" sz="1100">
                        <a:effectLst/>
                        <a:latin typeface="Calibri"/>
                        <a:ea typeface="Times New Roman"/>
                        <a:cs typeface="Times New Roman"/>
                      </a:endParaRPr>
                    </a:p>
                  </a:txBody>
                  <a:tcPr marL="68580" marR="68580" marT="0" marB="0" anchor="b"/>
                </a:tc>
              </a:tr>
              <a:tr h="200025">
                <a:tc>
                  <a:txBody>
                    <a:bodyPr/>
                    <a:lstStyle/>
                    <a:p>
                      <a:pPr>
                        <a:lnSpc>
                          <a:spcPct val="115000"/>
                        </a:lnSpc>
                        <a:spcAft>
                          <a:spcPts val="0"/>
                        </a:spcAft>
                      </a:pPr>
                      <a:r>
                        <a:rPr lang="en-US" sz="1200">
                          <a:effectLst/>
                        </a:rPr>
                        <a:t>Importancia Media</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27%</a:t>
                      </a:r>
                      <a:endParaRPr lang="en-US" sz="1100">
                        <a:effectLst/>
                        <a:latin typeface="Calibri"/>
                        <a:ea typeface="Times New Roman"/>
                        <a:cs typeface="Times New Roman"/>
                      </a:endParaRPr>
                    </a:p>
                  </a:txBody>
                  <a:tcPr marL="68580" marR="68580" marT="0" marB="0" anchor="b"/>
                </a:tc>
              </a:tr>
              <a:tr h="200025">
                <a:tc>
                  <a:txBody>
                    <a:bodyPr/>
                    <a:lstStyle/>
                    <a:p>
                      <a:pPr>
                        <a:lnSpc>
                          <a:spcPct val="115000"/>
                        </a:lnSpc>
                        <a:spcAft>
                          <a:spcPts val="0"/>
                        </a:spcAft>
                      </a:pPr>
                      <a:r>
                        <a:rPr lang="en-US" sz="1200">
                          <a:effectLst/>
                        </a:rPr>
                        <a:t>Total</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93%</a:t>
                      </a:r>
                      <a:endParaRPr lang="en-US" sz="1100">
                        <a:effectLst/>
                        <a:latin typeface="Calibri"/>
                        <a:ea typeface="Times New Roman"/>
                        <a:cs typeface="Times New Roman"/>
                      </a:endParaRPr>
                    </a:p>
                  </a:txBody>
                  <a:tcPr marL="68580" marR="68580" marT="0" marB="0" anchor="b"/>
                </a:tc>
              </a:tr>
              <a:tr h="200025">
                <a:tc>
                  <a:txBody>
                    <a:bodyPr/>
                    <a:lstStyle/>
                    <a:p>
                      <a:pPr>
                        <a:lnSpc>
                          <a:spcPct val="115000"/>
                        </a:lnSpc>
                        <a:spcAft>
                          <a:spcPts val="0"/>
                        </a:spcAft>
                      </a:pPr>
                      <a:r>
                        <a:rPr lang="en-US" sz="1200">
                          <a:effectLst/>
                        </a:rPr>
                        <a:t>Demanda Existente</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dirty="0">
                          <a:effectLst/>
                        </a:rPr>
                        <a:t>40.199</a:t>
                      </a:r>
                      <a:endParaRPr lang="en-US" sz="1100" dirty="0">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906358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6" descr="http://t0.gstatic.com/images?q=tbn:ANd9GcQpu3CcqT9fQjsbdUdwYRTIEWSpkdsyPA5mwiE-1uNCL3TG0YSi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3214688"/>
            <a:ext cx="14065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55576" y="836712"/>
            <a:ext cx="6744155" cy="923330"/>
          </a:xfrm>
          <a:prstGeom prst="rect">
            <a:avLst/>
          </a:prstGeom>
          <a:noFill/>
          <a:scene3d>
            <a:camera prst="orthographicFront"/>
            <a:lightRig rig="threePt" dir="t"/>
          </a:scene3d>
          <a:sp3d>
            <a:bevelT prst="angle"/>
          </a:sp3d>
        </p:spPr>
        <p:txBody>
          <a:bodyPr wrap="none">
            <a:prstTxWarp prst="textTriangle">
              <a:avLst/>
            </a:prstTxWarp>
            <a:spAutoFit/>
          </a:bodyPr>
          <a:lstStyle/>
          <a:p>
            <a:pPr algn="ctr">
              <a:defRPr/>
            </a:pPr>
            <a:r>
              <a:rPr lang="es-ES" sz="5400" b="1" dirty="0">
                <a:ln w="31550" cmpd="sng">
                  <a:solidFill>
                    <a:schemeClr val="accent3">
                      <a:lumMod val="75000"/>
                    </a:schemeClr>
                  </a:solidFill>
                  <a:prstDash val="solid"/>
                </a:ln>
                <a:solidFill>
                  <a:srgbClr val="336600"/>
                </a:solidFill>
                <a:effectLst>
                  <a:outerShdw blurRad="50800" dist="40000" dir="5400000" algn="tl" rotWithShape="0">
                    <a:srgbClr val="000000">
                      <a:shade val="5000"/>
                      <a:satMod val="120000"/>
                      <a:alpha val="33000"/>
                    </a:srgbClr>
                  </a:outerShdw>
                </a:effectLst>
                <a:latin typeface="Times New Roman"/>
                <a:ea typeface="Times New Roman"/>
                <a:cs typeface="Times New Roman"/>
              </a:rPr>
              <a:t>Demanda</a:t>
            </a:r>
            <a:r>
              <a:rPr lang="en-US" sz="5400" b="1" dirty="0">
                <a:ln w="31550" cmpd="sng">
                  <a:solidFill>
                    <a:schemeClr val="accent3">
                      <a:lumMod val="75000"/>
                    </a:schemeClr>
                  </a:solidFill>
                  <a:prstDash val="solid"/>
                </a:ln>
                <a:solidFill>
                  <a:srgbClr val="336600"/>
                </a:solidFill>
                <a:effectLst>
                  <a:outerShdw blurRad="50800" dist="40000" dir="5400000" algn="tl" rotWithShape="0">
                    <a:srgbClr val="000000">
                      <a:shade val="5000"/>
                      <a:satMod val="120000"/>
                      <a:alpha val="33000"/>
                    </a:srgbClr>
                  </a:outerShdw>
                </a:effectLst>
                <a:latin typeface="Times New Roman"/>
                <a:ea typeface="Times New Roman"/>
                <a:cs typeface="Times New Roman"/>
              </a:rPr>
              <a:t> </a:t>
            </a:r>
            <a:r>
              <a:rPr lang="es-ES" sz="5400" b="1" dirty="0">
                <a:ln w="31550" cmpd="sng">
                  <a:solidFill>
                    <a:schemeClr val="accent3">
                      <a:lumMod val="75000"/>
                    </a:schemeClr>
                  </a:solidFill>
                  <a:prstDash val="solid"/>
                </a:ln>
                <a:solidFill>
                  <a:srgbClr val="336600"/>
                </a:solidFill>
                <a:effectLst>
                  <a:outerShdw blurRad="50800" dist="40000" dir="5400000" algn="tl" rotWithShape="0">
                    <a:srgbClr val="000000">
                      <a:shade val="5000"/>
                      <a:satMod val="120000"/>
                      <a:alpha val="33000"/>
                    </a:srgbClr>
                  </a:outerShdw>
                </a:effectLst>
                <a:latin typeface="Times New Roman"/>
                <a:ea typeface="Times New Roman"/>
                <a:cs typeface="Times New Roman"/>
              </a:rPr>
              <a:t>Insatisfecha</a:t>
            </a:r>
            <a:endParaRPr lang="es-ES" sz="5400" b="1" dirty="0">
              <a:ln w="31550" cmpd="sng">
                <a:solidFill>
                  <a:schemeClr val="accent3">
                    <a:lumMod val="75000"/>
                  </a:schemeClr>
                </a:solidFill>
                <a:prstDash val="solid"/>
              </a:ln>
              <a:solidFill>
                <a:srgbClr val="336600"/>
              </a:solidFill>
              <a:effectLst>
                <a:outerShdw blurRad="50800" dist="40000" dir="5400000" algn="tl" rotWithShape="0">
                  <a:srgbClr val="000000">
                    <a:shade val="5000"/>
                    <a:satMod val="120000"/>
                    <a:alpha val="33000"/>
                  </a:srgbClr>
                </a:outerShdw>
              </a:effectLst>
              <a:latin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478480564"/>
              </p:ext>
            </p:extLst>
          </p:nvPr>
        </p:nvGraphicFramePr>
        <p:xfrm>
          <a:off x="1475656" y="2636912"/>
          <a:ext cx="5256584" cy="2160240"/>
        </p:xfrm>
        <a:graphic>
          <a:graphicData uri="http://schemas.openxmlformats.org/drawingml/2006/table">
            <a:tbl>
              <a:tblPr firstRow="1" firstCol="1" bandRow="1">
                <a:tableStyleId>{5C22544A-7EE6-4342-B048-85BDC9FD1C3A}</a:tableStyleId>
              </a:tblPr>
              <a:tblGrid>
                <a:gridCol w="4067969"/>
                <a:gridCol w="1188615"/>
              </a:tblGrid>
              <a:tr h="432048">
                <a:tc gridSpan="2">
                  <a:txBody>
                    <a:bodyPr/>
                    <a:lstStyle/>
                    <a:p>
                      <a:pPr algn="ctr">
                        <a:lnSpc>
                          <a:spcPct val="115000"/>
                        </a:lnSpc>
                        <a:spcAft>
                          <a:spcPts val="0"/>
                        </a:spcAft>
                      </a:pPr>
                      <a:r>
                        <a:rPr lang="es-EC" sz="1200">
                          <a:effectLst/>
                        </a:rPr>
                        <a:t>Cálculo de la Demanda Insatisfecha</a:t>
                      </a:r>
                      <a:endParaRPr lang="en-US" sz="1100">
                        <a:effectLst/>
                        <a:latin typeface="Calibri"/>
                        <a:ea typeface="Times New Roman"/>
                        <a:cs typeface="Times New Roman"/>
                      </a:endParaRPr>
                    </a:p>
                  </a:txBody>
                  <a:tcPr marL="68580" marR="68580" marT="0" marB="0" anchor="ctr"/>
                </a:tc>
                <a:tc hMerge="1">
                  <a:txBody>
                    <a:bodyPr/>
                    <a:lstStyle/>
                    <a:p>
                      <a:endParaRPr lang="en-US"/>
                    </a:p>
                  </a:txBody>
                  <a:tcPr/>
                </a:tc>
              </a:tr>
              <a:tr h="432048">
                <a:tc>
                  <a:txBody>
                    <a:bodyPr/>
                    <a:lstStyle/>
                    <a:p>
                      <a:pPr>
                        <a:lnSpc>
                          <a:spcPct val="115000"/>
                        </a:lnSpc>
                        <a:spcAft>
                          <a:spcPts val="0"/>
                        </a:spcAft>
                      </a:pPr>
                      <a:r>
                        <a:rPr lang="en-US" sz="1200">
                          <a:effectLst/>
                        </a:rPr>
                        <a:t>Demanda Total</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40.199</a:t>
                      </a:r>
                      <a:endParaRPr lang="en-US" sz="1100">
                        <a:effectLst/>
                        <a:latin typeface="Calibri"/>
                        <a:ea typeface="Times New Roman"/>
                        <a:cs typeface="Times New Roman"/>
                      </a:endParaRPr>
                    </a:p>
                  </a:txBody>
                  <a:tcPr marL="68580" marR="68580" marT="0" marB="0" anchor="b"/>
                </a:tc>
              </a:tr>
              <a:tr h="432048">
                <a:tc>
                  <a:txBody>
                    <a:bodyPr/>
                    <a:lstStyle/>
                    <a:p>
                      <a:pPr>
                        <a:lnSpc>
                          <a:spcPct val="115000"/>
                        </a:lnSpc>
                        <a:spcAft>
                          <a:spcPts val="0"/>
                        </a:spcAft>
                      </a:pPr>
                      <a:r>
                        <a:rPr lang="en-US" sz="1200">
                          <a:effectLst/>
                        </a:rPr>
                        <a:t>Oferta Local</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18.042</a:t>
                      </a:r>
                      <a:endParaRPr lang="en-US" sz="1100">
                        <a:effectLst/>
                        <a:latin typeface="Calibri"/>
                        <a:ea typeface="Times New Roman"/>
                        <a:cs typeface="Times New Roman"/>
                      </a:endParaRPr>
                    </a:p>
                  </a:txBody>
                  <a:tcPr marL="68580" marR="68580" marT="0" marB="0" anchor="b"/>
                </a:tc>
              </a:tr>
              <a:tr h="432048">
                <a:tc>
                  <a:txBody>
                    <a:bodyPr/>
                    <a:lstStyle/>
                    <a:p>
                      <a:pPr>
                        <a:lnSpc>
                          <a:spcPct val="115000"/>
                        </a:lnSpc>
                        <a:spcAft>
                          <a:spcPts val="0"/>
                        </a:spcAft>
                      </a:pPr>
                      <a:r>
                        <a:rPr lang="en-US" sz="1200">
                          <a:effectLst/>
                        </a:rPr>
                        <a:t>Oferta Externa</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a:effectLst/>
                        </a:rPr>
                        <a:t>10.755</a:t>
                      </a:r>
                      <a:endParaRPr lang="en-US" sz="1100">
                        <a:effectLst/>
                        <a:latin typeface="Calibri"/>
                        <a:ea typeface="Times New Roman"/>
                        <a:cs typeface="Times New Roman"/>
                      </a:endParaRPr>
                    </a:p>
                  </a:txBody>
                  <a:tcPr marL="68580" marR="68580" marT="0" marB="0" anchor="b"/>
                </a:tc>
              </a:tr>
              <a:tr h="432048">
                <a:tc>
                  <a:txBody>
                    <a:bodyPr/>
                    <a:lstStyle/>
                    <a:p>
                      <a:pPr>
                        <a:lnSpc>
                          <a:spcPct val="115000"/>
                        </a:lnSpc>
                        <a:spcAft>
                          <a:spcPts val="0"/>
                        </a:spcAft>
                      </a:pPr>
                      <a:r>
                        <a:rPr lang="en-US" sz="1200">
                          <a:effectLst/>
                        </a:rPr>
                        <a:t>Demanda Insatisfecha</a:t>
                      </a:r>
                      <a:endParaRPr lang="en-US" sz="1100">
                        <a:effectLst/>
                        <a:latin typeface="Calibri"/>
                        <a:ea typeface="Times New Roman"/>
                        <a:cs typeface="Times New Roman"/>
                      </a:endParaRPr>
                    </a:p>
                  </a:txBody>
                  <a:tcPr marL="68580" marR="68580" marT="0" marB="0" anchor="b"/>
                </a:tc>
                <a:tc>
                  <a:txBody>
                    <a:bodyPr/>
                    <a:lstStyle/>
                    <a:p>
                      <a:pPr algn="r">
                        <a:lnSpc>
                          <a:spcPct val="115000"/>
                        </a:lnSpc>
                        <a:spcAft>
                          <a:spcPts val="0"/>
                        </a:spcAft>
                      </a:pPr>
                      <a:r>
                        <a:rPr lang="en-US" sz="1200" dirty="0">
                          <a:effectLst/>
                        </a:rPr>
                        <a:t>11.402</a:t>
                      </a:r>
                      <a:endParaRPr lang="en-US" sz="1100" dirty="0">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896955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61942643"/>
              </p:ext>
            </p:extLst>
          </p:nvPr>
        </p:nvGraphicFramePr>
        <p:xfrm>
          <a:off x="571472" y="1500150"/>
          <a:ext cx="7929618"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7158" y="1142984"/>
            <a:ext cx="8317598" cy="646331"/>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ES" sz="3600" b="1" cap="all" dirty="0">
                <a:ln/>
                <a:solidFill>
                  <a:srgbClr val="33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DIRECCIONAMIENTO </a:t>
            </a:r>
            <a:r>
              <a:rPr lang="es-ES" sz="3600" b="1" cap="all" dirty="0" err="1">
                <a:ln/>
                <a:solidFill>
                  <a:srgbClr val="33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ESTRATéGICO</a:t>
            </a:r>
            <a:endParaRPr lang="es-ES" sz="3600" b="1" cap="all" dirty="0">
              <a:ln/>
              <a:solidFill>
                <a:srgbClr val="3366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75419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620657"/>
            <a:ext cx="4248472" cy="504056"/>
          </a:xfrm>
        </p:spPr>
        <p:txBody>
          <a:bodyPr/>
          <a:lstStyle/>
          <a:p>
            <a:r>
              <a:rPr lang="es-EC" dirty="0" smtClean="0"/>
              <a:t>MAPA ESTRATÉGICO.</a:t>
            </a:r>
            <a:endParaRPr lang="en-US"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4744"/>
            <a:ext cx="6552728" cy="4896544"/>
          </a:xfrm>
          <a:prstGeom prst="rect">
            <a:avLst/>
          </a:prstGeom>
          <a:noFill/>
        </p:spPr>
      </p:pic>
    </p:spTree>
    <p:extLst>
      <p:ext uri="{BB962C8B-B14F-4D97-AF65-F5344CB8AC3E}">
        <p14:creationId xmlns:p14="http://schemas.microsoft.com/office/powerpoint/2010/main" val="286051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a:r>
              <a:rPr lang="es-EC" dirty="0"/>
              <a:t> El marketing </a:t>
            </a:r>
            <a:r>
              <a:rPr lang="es-EC" dirty="0" err="1"/>
              <a:t>Mix</a:t>
            </a:r>
            <a:r>
              <a:rPr lang="es-EC" dirty="0"/>
              <a:t> </a:t>
            </a:r>
          </a:p>
        </p:txBody>
      </p:sp>
      <p:sp>
        <p:nvSpPr>
          <p:cNvPr id="3" name="2 Subtítulo"/>
          <p:cNvSpPr>
            <a:spLocks noGrp="1"/>
          </p:cNvSpPr>
          <p:nvPr>
            <p:ph type="subTitle" idx="1"/>
          </p:nvPr>
        </p:nvSpPr>
        <p:spPr>
          <a:xfrm>
            <a:off x="1432560" y="3645024"/>
            <a:ext cx="7406640" cy="3212976"/>
          </a:xfrm>
        </p:spPr>
        <p:txBody>
          <a:bodyPr>
            <a:normAutofit/>
          </a:bodyPr>
          <a:lstStyle/>
          <a:p>
            <a:pPr algn="r"/>
            <a:r>
              <a:rPr lang="es-EC" dirty="0"/>
              <a:t>C</a:t>
            </a:r>
            <a:r>
              <a:rPr lang="es-EC" dirty="0" smtClean="0"/>
              <a:t>ombina </a:t>
            </a:r>
            <a:r>
              <a:rPr lang="es-EC" dirty="0"/>
              <a:t>seis grupos de </a:t>
            </a:r>
            <a:r>
              <a:rPr lang="es-EC" dirty="0" smtClean="0"/>
              <a:t>variables: </a:t>
            </a:r>
            <a:r>
              <a:rPr lang="es-EC" dirty="0"/>
              <a:t>Producto, precio, plaza (distribución), promoción, personal y posicionamiento.</a:t>
            </a:r>
          </a:p>
          <a:p>
            <a:pPr algn="ctr"/>
            <a:endParaRPr lang="es-EC" dirty="0"/>
          </a:p>
        </p:txBody>
      </p:sp>
    </p:spTree>
    <p:extLst>
      <p:ext uri="{BB962C8B-B14F-4D97-AF65-F5344CB8AC3E}">
        <p14:creationId xmlns:p14="http://schemas.microsoft.com/office/powerpoint/2010/main" val="1126432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3851920" cy="1143000"/>
          </a:xfrm>
        </p:spPr>
        <p:txBody>
          <a:bodyPr>
            <a:normAutofit fontScale="90000"/>
          </a:bodyPr>
          <a:lstStyle/>
          <a:p>
            <a:r>
              <a:rPr lang="es-EC" sz="3600" b="1" dirty="0">
                <a:solidFill>
                  <a:srgbClr val="006600"/>
                </a:solidFill>
                <a:effectLst/>
              </a:rPr>
              <a:t>CICLO DE VIDA DEL </a:t>
            </a:r>
            <a:r>
              <a:rPr lang="es-EC" sz="3600" b="1" dirty="0" smtClean="0">
                <a:solidFill>
                  <a:srgbClr val="006600"/>
                </a:solidFill>
                <a:effectLst/>
              </a:rPr>
              <a:t>PRODUCTO </a:t>
            </a:r>
            <a:endParaRPr lang="es-EC" sz="3600" dirty="0">
              <a:solidFill>
                <a:srgbClr val="006600"/>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1773068"/>
              </p:ext>
            </p:extLst>
          </p:nvPr>
        </p:nvGraphicFramePr>
        <p:xfrm>
          <a:off x="323528" y="1772816"/>
          <a:ext cx="7886680" cy="415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23928" y="1778085"/>
            <a:ext cx="357190" cy="400110"/>
          </a:xfrm>
          <a:prstGeom prst="rect">
            <a:avLst/>
          </a:prstGeom>
          <a:noFill/>
        </p:spPr>
        <p:txBody>
          <a:bodyPr wrap="square" rtlCol="0">
            <a:spAutoFit/>
          </a:bodyPr>
          <a:lstStyle/>
          <a:p>
            <a:r>
              <a:rPr lang="es-EC" sz="2000" b="1" dirty="0">
                <a:latin typeface="Arial Black" pitchFamily="34" charset="0"/>
                <a:cs typeface="Aharoni" pitchFamily="2" charset="-79"/>
              </a:rPr>
              <a:t>1</a:t>
            </a:r>
          </a:p>
        </p:txBody>
      </p:sp>
      <p:sp>
        <p:nvSpPr>
          <p:cNvPr id="8" name="7 CuadroTexto"/>
          <p:cNvSpPr txBox="1"/>
          <p:nvPr/>
        </p:nvSpPr>
        <p:spPr>
          <a:xfrm>
            <a:off x="5580112" y="3068960"/>
            <a:ext cx="428628" cy="400110"/>
          </a:xfrm>
          <a:prstGeom prst="rect">
            <a:avLst/>
          </a:prstGeom>
          <a:noFill/>
        </p:spPr>
        <p:txBody>
          <a:bodyPr wrap="square" rtlCol="0">
            <a:spAutoFit/>
          </a:bodyPr>
          <a:lstStyle/>
          <a:p>
            <a:r>
              <a:rPr lang="es-EC" sz="2000" b="1" dirty="0" smtClean="0">
                <a:latin typeface="Arial Black" pitchFamily="34" charset="0"/>
              </a:rPr>
              <a:t>2</a:t>
            </a:r>
            <a:endParaRPr lang="es-EC" sz="2000" b="1" dirty="0">
              <a:latin typeface="Arial Black" pitchFamily="34" charset="0"/>
            </a:endParaRPr>
          </a:p>
        </p:txBody>
      </p:sp>
      <p:sp>
        <p:nvSpPr>
          <p:cNvPr id="9" name="8 CuadroTexto"/>
          <p:cNvSpPr txBox="1"/>
          <p:nvPr/>
        </p:nvSpPr>
        <p:spPr>
          <a:xfrm>
            <a:off x="4786314" y="4614928"/>
            <a:ext cx="357190" cy="400110"/>
          </a:xfrm>
          <a:prstGeom prst="rect">
            <a:avLst/>
          </a:prstGeom>
          <a:noFill/>
        </p:spPr>
        <p:txBody>
          <a:bodyPr wrap="square" rtlCol="0">
            <a:spAutoFit/>
          </a:bodyPr>
          <a:lstStyle/>
          <a:p>
            <a:r>
              <a:rPr lang="es-EC" sz="2000" b="1" dirty="0" smtClean="0">
                <a:latin typeface="Arial Black" pitchFamily="34" charset="0"/>
              </a:rPr>
              <a:t>3</a:t>
            </a:r>
            <a:endParaRPr lang="es-EC" sz="2000" b="1" dirty="0">
              <a:latin typeface="Arial Black" pitchFamily="34" charset="0"/>
            </a:endParaRPr>
          </a:p>
        </p:txBody>
      </p:sp>
      <p:sp>
        <p:nvSpPr>
          <p:cNvPr id="10" name="9 CuadroTexto"/>
          <p:cNvSpPr txBox="1"/>
          <p:nvPr/>
        </p:nvSpPr>
        <p:spPr>
          <a:xfrm>
            <a:off x="2555776" y="3269015"/>
            <a:ext cx="357190" cy="400110"/>
          </a:xfrm>
          <a:prstGeom prst="rect">
            <a:avLst/>
          </a:prstGeom>
          <a:noFill/>
        </p:spPr>
        <p:txBody>
          <a:bodyPr wrap="square" rtlCol="0">
            <a:spAutoFit/>
          </a:bodyPr>
          <a:lstStyle/>
          <a:p>
            <a:r>
              <a:rPr lang="es-EC" sz="2000" b="1" dirty="0" smtClean="0">
                <a:latin typeface="Arial Black" pitchFamily="34" charset="0"/>
              </a:rPr>
              <a:t>4</a:t>
            </a:r>
            <a:endParaRPr lang="es-EC" sz="2000" b="1" dirty="0">
              <a:latin typeface="Arial Black" pitchFamily="34" charset="0"/>
            </a:endParaRPr>
          </a:p>
        </p:txBody>
      </p:sp>
    </p:spTree>
    <p:extLst>
      <p:ext uri="{BB962C8B-B14F-4D97-AF65-F5344CB8AC3E}">
        <p14:creationId xmlns:p14="http://schemas.microsoft.com/office/powerpoint/2010/main" val="735202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IBS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92896"/>
            <a:ext cx="4536504" cy="2867025"/>
          </a:xfrm>
          <a:prstGeom prst="rect">
            <a:avLst/>
          </a:prstGeom>
          <a:noFill/>
          <a:ln>
            <a:noFill/>
          </a:ln>
        </p:spPr>
      </p:pic>
    </p:spTree>
    <p:extLst>
      <p:ext uri="{BB962C8B-B14F-4D97-AF65-F5344CB8AC3E}">
        <p14:creationId xmlns:p14="http://schemas.microsoft.com/office/powerpoint/2010/main" val="313142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3"/>
          <p:cNvSpPr>
            <a:spLocks noChangeArrowheads="1"/>
          </p:cNvSpPr>
          <p:nvPr/>
        </p:nvSpPr>
        <p:spPr bwMode="auto">
          <a:xfrm>
            <a:off x="1020763" y="460375"/>
            <a:ext cx="5689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p>
            <a:pPr indent="450850"/>
            <a:r>
              <a:rPr lang="es-ES" sz="3600" b="1">
                <a:solidFill>
                  <a:srgbClr val="336600"/>
                </a:solidFill>
                <a:latin typeface="Times New Roman" pitchFamily="18" charset="0"/>
                <a:cs typeface="Times New Roman" pitchFamily="18" charset="0"/>
              </a:rPr>
              <a:t>GENERALIDADES</a:t>
            </a:r>
            <a:endParaRPr lang="es-ES" sz="3600" b="1">
              <a:solidFill>
                <a:srgbClr val="336600"/>
              </a:solidFill>
              <a:latin typeface="Cambria" pitchFamily="18" charset="0"/>
              <a:cs typeface="Times New Roman" pitchFamily="18" charset="0"/>
            </a:endParaRPr>
          </a:p>
        </p:txBody>
      </p:sp>
      <p:graphicFrame>
        <p:nvGraphicFramePr>
          <p:cNvPr id="7" name="6 Diagrama"/>
          <p:cNvGraphicFramePr/>
          <p:nvPr/>
        </p:nvGraphicFramePr>
        <p:xfrm>
          <a:off x="-1044624" y="1159326"/>
          <a:ext cx="723629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0363" y="1484784"/>
            <a:ext cx="1287835"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Zenty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6439" y="3106489"/>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novative Business Soluti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5302" y="3106489"/>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novative Business Solu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4328" y="3158877"/>
            <a:ext cx="6381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novative Business Soluti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4544" y="4077072"/>
            <a:ext cx="6381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novative Business Solutio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0363" y="3873593"/>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agi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8302" y="3954555"/>
            <a:ext cx="9525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871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560" y="692696"/>
            <a:ext cx="3707904" cy="1143000"/>
          </a:xfrm>
        </p:spPr>
        <p:txBody>
          <a:bodyPr>
            <a:normAutofit/>
          </a:bodyPr>
          <a:lstStyle/>
          <a:p>
            <a:r>
              <a:rPr lang="es-EC" sz="3600" dirty="0" smtClean="0">
                <a:solidFill>
                  <a:srgbClr val="006600"/>
                </a:solidFill>
              </a:rPr>
              <a:t>Atributos</a:t>
            </a:r>
            <a:endParaRPr lang="es-EC" sz="3600" dirty="0">
              <a:solidFill>
                <a:srgbClr val="0066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68858781"/>
              </p:ext>
            </p:extLst>
          </p:nvPr>
        </p:nvGraphicFramePr>
        <p:xfrm>
          <a:off x="1691680" y="2132856"/>
          <a:ext cx="6018634" cy="378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67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24744"/>
            <a:ext cx="2448272" cy="1143000"/>
          </a:xfrm>
        </p:spPr>
        <p:txBody>
          <a:bodyPr/>
          <a:lstStyle/>
          <a:p>
            <a:r>
              <a:rPr lang="es-EC" b="1" dirty="0">
                <a:solidFill>
                  <a:srgbClr val="006600"/>
                </a:solidFill>
                <a:effectLst/>
              </a:rPr>
              <a:t>BRANDING</a:t>
            </a:r>
            <a:endParaRPr lang="es-EC" dirty="0">
              <a:solidFill>
                <a:srgbClr val="006600"/>
              </a:solidFill>
            </a:endParaRPr>
          </a:p>
        </p:txBody>
      </p:sp>
      <p:sp>
        <p:nvSpPr>
          <p:cNvPr id="3" name="2 Marcador de contenido"/>
          <p:cNvSpPr>
            <a:spLocks noGrp="1"/>
          </p:cNvSpPr>
          <p:nvPr>
            <p:ph idx="1"/>
          </p:nvPr>
        </p:nvSpPr>
        <p:spPr>
          <a:xfrm>
            <a:off x="4422272" y="1268760"/>
            <a:ext cx="4721728" cy="792088"/>
          </a:xfrm>
        </p:spPr>
        <p:txBody>
          <a:bodyPr>
            <a:normAutofit lnSpcReduction="10000"/>
          </a:bodyPr>
          <a:lstStyle/>
          <a:p>
            <a:r>
              <a:rPr lang="es-EC" dirty="0">
                <a:solidFill>
                  <a:srgbClr val="006600"/>
                </a:solidFill>
              </a:rPr>
              <a:t>P</a:t>
            </a:r>
            <a:r>
              <a:rPr lang="es-EC" dirty="0" smtClean="0">
                <a:solidFill>
                  <a:srgbClr val="006600"/>
                </a:solidFill>
              </a:rPr>
              <a:t>roceso </a:t>
            </a:r>
            <a:r>
              <a:rPr lang="es-EC" dirty="0">
                <a:solidFill>
                  <a:srgbClr val="006600"/>
                </a:solidFill>
              </a:rPr>
              <a:t>de hacer y construir una marca</a:t>
            </a:r>
          </a:p>
        </p:txBody>
      </p:sp>
      <p:sp>
        <p:nvSpPr>
          <p:cNvPr id="4" name="3 Rectángulo"/>
          <p:cNvSpPr/>
          <p:nvPr/>
        </p:nvSpPr>
        <p:spPr>
          <a:xfrm>
            <a:off x="2286000" y="3212976"/>
            <a:ext cx="4572000" cy="2031325"/>
          </a:xfrm>
          <a:prstGeom prst="rect">
            <a:avLst/>
          </a:prstGeom>
        </p:spPr>
        <p:txBody>
          <a:bodyPr>
            <a:spAutoFit/>
          </a:bodyPr>
          <a:lstStyle/>
          <a:p>
            <a:r>
              <a:rPr lang="es-AR" dirty="0"/>
              <a:t>Está conformado por cinco elementos: </a:t>
            </a:r>
            <a:endParaRPr lang="es-EC" dirty="0"/>
          </a:p>
          <a:p>
            <a:r>
              <a:rPr lang="es-AR" dirty="0"/>
              <a:t> </a:t>
            </a:r>
            <a:endParaRPr lang="es-EC" dirty="0"/>
          </a:p>
          <a:p>
            <a:r>
              <a:rPr lang="es-AR" dirty="0"/>
              <a:t>1. </a:t>
            </a:r>
            <a:r>
              <a:rPr lang="es-AR" dirty="0" err="1"/>
              <a:t>Naming</a:t>
            </a:r>
            <a:r>
              <a:rPr lang="es-AR" dirty="0"/>
              <a:t> Creación de un nombre. </a:t>
            </a:r>
            <a:endParaRPr lang="es-EC" dirty="0"/>
          </a:p>
          <a:p>
            <a:r>
              <a:rPr lang="es-AR" dirty="0"/>
              <a:t>2. Identidad Corporativa. </a:t>
            </a:r>
            <a:endParaRPr lang="es-EC" dirty="0"/>
          </a:p>
          <a:p>
            <a:r>
              <a:rPr lang="es-AR" dirty="0"/>
              <a:t>3. Posicionamiento. </a:t>
            </a:r>
            <a:endParaRPr lang="es-EC" dirty="0"/>
          </a:p>
          <a:p>
            <a:r>
              <a:rPr lang="es-AR" dirty="0"/>
              <a:t>4. Lealtad de marca, desarrollo de marcas. </a:t>
            </a:r>
            <a:endParaRPr lang="es-EC" dirty="0"/>
          </a:p>
          <a:p>
            <a:r>
              <a:rPr lang="es-AR" dirty="0"/>
              <a:t>5. Arquitectura de una marca. </a:t>
            </a:r>
            <a:endParaRPr lang="es-EC" dirty="0"/>
          </a:p>
        </p:txBody>
      </p:sp>
    </p:spTree>
    <p:extLst>
      <p:ext uri="{BB962C8B-B14F-4D97-AF65-F5344CB8AC3E}">
        <p14:creationId xmlns:p14="http://schemas.microsoft.com/office/powerpoint/2010/main" val="2324108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2776352" cy="1143000"/>
          </a:xfrm>
        </p:spPr>
        <p:txBody>
          <a:bodyPr/>
          <a:lstStyle/>
          <a:p>
            <a:r>
              <a:rPr lang="es-EC" dirty="0" smtClean="0"/>
              <a:t>Logotipo</a:t>
            </a:r>
            <a:endParaRPr lang="es-EC" dirty="0"/>
          </a:p>
        </p:txBody>
      </p:sp>
      <p:pic>
        <p:nvPicPr>
          <p:cNvPr id="5" name="4 Imagen" descr="C:\Users\JOELGO~1\AppData\Local\Temp\logotip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48680"/>
            <a:ext cx="2448272" cy="5445225"/>
          </a:xfrm>
          <a:prstGeom prst="rect">
            <a:avLst/>
          </a:prstGeom>
          <a:noFill/>
          <a:ln>
            <a:noFill/>
          </a:ln>
        </p:spPr>
      </p:pic>
      <p:pic>
        <p:nvPicPr>
          <p:cNvPr id="6" name="5 Imagen" descr="C:\Users\JOELGO~1\AppData\Local\Temp\logo_Pag.png"/>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43162"/>
            <a:ext cx="2543175" cy="657225"/>
          </a:xfrm>
          <a:prstGeom prst="rect">
            <a:avLst/>
          </a:prstGeom>
          <a:noFill/>
          <a:ln>
            <a:noFill/>
          </a:ln>
        </p:spPr>
      </p:pic>
    </p:spTree>
    <p:extLst>
      <p:ext uri="{BB962C8B-B14F-4D97-AF65-F5344CB8AC3E}">
        <p14:creationId xmlns:p14="http://schemas.microsoft.com/office/powerpoint/2010/main" val="1833893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08" y="788550"/>
            <a:ext cx="2607742" cy="1608257"/>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429963" y="1188430"/>
            <a:ext cx="2266950" cy="1235075"/>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35959" y="2996952"/>
            <a:ext cx="1292225" cy="2371725"/>
          </a:xfrm>
          <a:prstGeom prst="rect">
            <a:avLst/>
          </a:prstGeom>
          <a:noFill/>
          <a:ln>
            <a:noFill/>
          </a:ln>
        </p:spPr>
      </p:pic>
      <p:sp>
        <p:nvSpPr>
          <p:cNvPr id="7" name="6 Rectángulo"/>
          <p:cNvSpPr/>
          <p:nvPr/>
        </p:nvSpPr>
        <p:spPr>
          <a:xfrm>
            <a:off x="5696913" y="188640"/>
            <a:ext cx="3195567"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solidFill>
                  <a:srgbClr val="006600"/>
                </a:solidFill>
              </a:rPr>
              <a:t>Material Publicitario POP</a:t>
            </a:r>
            <a:endParaRPr lang="en-US" dirty="0">
              <a:solidFill>
                <a:srgbClr val="006600"/>
              </a:solidFill>
            </a:endParaRPr>
          </a:p>
        </p:txBody>
      </p:sp>
    </p:spTree>
    <p:extLst>
      <p:ext uri="{BB962C8B-B14F-4D97-AF65-F5344CB8AC3E}">
        <p14:creationId xmlns:p14="http://schemas.microsoft.com/office/powerpoint/2010/main" val="135716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834880" cy="1143000"/>
          </a:xfrm>
        </p:spPr>
        <p:txBody>
          <a:bodyPr/>
          <a:lstStyle/>
          <a:p>
            <a:r>
              <a:rPr lang="es-EC" dirty="0" smtClean="0">
                <a:solidFill>
                  <a:srgbClr val="006600"/>
                </a:solidFill>
              </a:rPr>
              <a:t>Papelería corporativa.</a:t>
            </a:r>
            <a:endParaRPr lang="en-US" dirty="0">
              <a:solidFill>
                <a:srgbClr val="006600"/>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771799" y="1340768"/>
            <a:ext cx="4495775" cy="4979069"/>
          </a:xfrm>
          <a:prstGeom prst="rect">
            <a:avLst/>
          </a:prstGeom>
          <a:noFill/>
          <a:ln>
            <a:noFill/>
          </a:ln>
        </p:spPr>
      </p:pic>
    </p:spTree>
    <p:extLst>
      <p:ext uri="{BB962C8B-B14F-4D97-AF65-F5344CB8AC3E}">
        <p14:creationId xmlns:p14="http://schemas.microsoft.com/office/powerpoint/2010/main" val="375254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933688" cy="1143000"/>
          </a:xfrm>
        </p:spPr>
        <p:txBody>
          <a:bodyPr>
            <a:normAutofit/>
          </a:bodyPr>
          <a:lstStyle/>
          <a:p>
            <a:r>
              <a:rPr lang="es-EC" sz="3600" b="1" dirty="0">
                <a:solidFill>
                  <a:srgbClr val="006600"/>
                </a:solidFill>
                <a:effectLst/>
              </a:rPr>
              <a:t>ESTRATEGIAS DE PRODUCTO</a:t>
            </a:r>
            <a:r>
              <a:rPr lang="es-EC" sz="3600" b="1" dirty="0">
                <a:effectLst/>
              </a:rPr>
              <a:t>.</a:t>
            </a:r>
            <a:endParaRPr lang="es-EC" sz="36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76412" y="1933574"/>
            <a:ext cx="6251972" cy="3871689"/>
          </a:xfrm>
          <a:prstGeom prst="rect">
            <a:avLst/>
          </a:prstGeom>
          <a:noFill/>
          <a:ln>
            <a:noFill/>
          </a:ln>
        </p:spPr>
      </p:pic>
    </p:spTree>
    <p:extLst>
      <p:ext uri="{BB962C8B-B14F-4D97-AF65-F5344CB8AC3E}">
        <p14:creationId xmlns:p14="http://schemas.microsoft.com/office/powerpoint/2010/main" val="105088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20688"/>
            <a:ext cx="3059832" cy="522312"/>
          </a:xfrm>
        </p:spPr>
        <p:txBody>
          <a:bodyPr/>
          <a:lstStyle/>
          <a:p>
            <a:r>
              <a:rPr lang="es-AR" b="1" dirty="0" smtClean="0">
                <a:solidFill>
                  <a:srgbClr val="006600"/>
                </a:solidFill>
                <a:effectLst/>
              </a:rPr>
              <a:t>ESTRATEGIAPRECIO</a:t>
            </a:r>
            <a:r>
              <a:rPr lang="es-AR" b="1" dirty="0" smtClean="0">
                <a:effectLst/>
              </a:rPr>
              <a:t> </a:t>
            </a:r>
            <a:endParaRPr lang="es-EC" dirty="0">
              <a:effectLst/>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844825"/>
            <a:ext cx="5472607" cy="3312367"/>
          </a:xfrm>
          <a:prstGeom prst="rect">
            <a:avLst/>
          </a:prstGeom>
          <a:noFill/>
          <a:ln>
            <a:noFill/>
          </a:ln>
        </p:spPr>
      </p:pic>
    </p:spTree>
    <p:extLst>
      <p:ext uri="{BB962C8B-B14F-4D97-AF65-F5344CB8AC3E}">
        <p14:creationId xmlns:p14="http://schemas.microsoft.com/office/powerpoint/2010/main" val="3821259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2699792" cy="1143000"/>
          </a:xfrm>
        </p:spPr>
        <p:txBody>
          <a:bodyPr/>
          <a:lstStyle/>
          <a:p>
            <a:r>
              <a:rPr lang="es-EC" b="1" dirty="0">
                <a:solidFill>
                  <a:srgbClr val="006600"/>
                </a:solidFill>
                <a:effectLst/>
              </a:rPr>
              <a:t>PLAZA</a:t>
            </a:r>
            <a:r>
              <a:rPr lang="es-EC" b="1" dirty="0">
                <a:effectLst/>
              </a:rPr>
              <a:t> </a:t>
            </a:r>
            <a:endParaRPr lang="es-EC" dirty="0"/>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6672"/>
            <a:ext cx="2379514" cy="1101651"/>
          </a:xfrm>
          <a:prstGeom prst="rect">
            <a:avLst/>
          </a:prstGeom>
          <a:noFill/>
          <a:ln>
            <a:no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2856"/>
            <a:ext cx="5517406" cy="3771101"/>
          </a:xfrm>
          <a:prstGeom prst="rect">
            <a:avLst/>
          </a:prstGeom>
          <a:noFill/>
          <a:ln>
            <a:noFill/>
          </a:ln>
        </p:spPr>
      </p:pic>
    </p:spTree>
    <p:extLst>
      <p:ext uri="{BB962C8B-B14F-4D97-AF65-F5344CB8AC3E}">
        <p14:creationId xmlns:p14="http://schemas.microsoft.com/office/powerpoint/2010/main" val="3988401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solidFill>
                  <a:srgbClr val="006600"/>
                </a:solidFill>
                <a:effectLst/>
              </a:rPr>
              <a:t>PROMOCIÓN Y PUBLICIDAD </a:t>
            </a:r>
            <a:endParaRPr lang="es-EC" dirty="0">
              <a:solidFill>
                <a:srgbClr val="006600"/>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5918597" cy="5277569"/>
          </a:xfrm>
          <a:prstGeom prst="rect">
            <a:avLst/>
          </a:prstGeom>
          <a:noFill/>
          <a:ln>
            <a:noFill/>
          </a:ln>
        </p:spPr>
      </p:pic>
    </p:spTree>
    <p:extLst>
      <p:ext uri="{BB962C8B-B14F-4D97-AF65-F5344CB8AC3E}">
        <p14:creationId xmlns:p14="http://schemas.microsoft.com/office/powerpoint/2010/main" val="33652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solidFill>
                  <a:srgbClr val="006600"/>
                </a:solidFill>
                <a:effectLst/>
              </a:rPr>
              <a:t>PERSONAL</a:t>
            </a:r>
            <a:endParaRPr lang="es-EC" dirty="0">
              <a:solidFill>
                <a:srgbClr val="006600"/>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862137" y="2514600"/>
            <a:ext cx="5419725" cy="1828800"/>
          </a:xfrm>
          <a:prstGeom prst="rect">
            <a:avLst/>
          </a:prstGeom>
          <a:noFill/>
          <a:ln>
            <a:noFill/>
          </a:ln>
        </p:spPr>
      </p:pic>
    </p:spTree>
    <p:extLst>
      <p:ext uri="{BB962C8B-B14F-4D97-AF65-F5344CB8AC3E}">
        <p14:creationId xmlns:p14="http://schemas.microsoft.com/office/powerpoint/2010/main" val="3163401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a:xfrm>
            <a:off x="477560" y="285728"/>
            <a:ext cx="7627937" cy="114300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indent="450850" algn="ctr">
              <a:defRPr/>
            </a:pPr>
            <a:r>
              <a:rPr lang="es-ES" sz="2800" b="1" dirty="0">
                <a:solidFill>
                  <a:srgbClr val="336600"/>
                </a:solidFill>
                <a:latin typeface="Times New Roman" pitchFamily="18" charset="0"/>
                <a:ea typeface="Times New Roman" pitchFamily="18" charset="0"/>
                <a:cs typeface="Times New Roman" pitchFamily="18" charset="0"/>
              </a:rPr>
              <a:t>DEFINICIÓN DEL PROBLEMA:  </a:t>
            </a:r>
            <a:br>
              <a:rPr lang="es-ES" sz="2800" b="1" dirty="0">
                <a:solidFill>
                  <a:srgbClr val="336600"/>
                </a:solidFill>
                <a:latin typeface="Times New Roman" pitchFamily="18" charset="0"/>
                <a:ea typeface="Times New Roman" pitchFamily="18" charset="0"/>
                <a:cs typeface="Times New Roman" pitchFamily="18" charset="0"/>
              </a:rPr>
            </a:br>
            <a:r>
              <a:rPr lang="es-ES" sz="2800" b="1" dirty="0">
                <a:solidFill>
                  <a:srgbClr val="336600"/>
                </a:solidFill>
                <a:latin typeface="Times New Roman" pitchFamily="18" charset="0"/>
                <a:ea typeface="Times New Roman" pitchFamily="18" charset="0"/>
                <a:cs typeface="Times New Roman" pitchFamily="18" charset="0"/>
              </a:rPr>
              <a:t>Análisis diagrama Ishikawa</a:t>
            </a:r>
            <a:endParaRPr lang="es-EC" sz="2800" b="1" dirty="0">
              <a:solidFill>
                <a:srgbClr val="336600"/>
              </a:solidFill>
              <a:latin typeface="Times New Roman" pitchFamily="18" charset="0"/>
              <a:ea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0240"/>
            <a:ext cx="8845237" cy="455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419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5368640" cy="1143000"/>
          </a:xfrm>
        </p:spPr>
        <p:txBody>
          <a:bodyPr>
            <a:normAutofit/>
          </a:bodyPr>
          <a:lstStyle/>
          <a:p>
            <a:r>
              <a:rPr lang="es-EC" b="1" dirty="0">
                <a:effectLst/>
              </a:rPr>
              <a:t>POSICIONAMIENTO </a:t>
            </a:r>
            <a:endParaRPr lang="es-EC" dirty="0"/>
          </a:p>
        </p:txBody>
      </p:sp>
      <p:sp>
        <p:nvSpPr>
          <p:cNvPr id="3" name="2 Marcador de contenido"/>
          <p:cNvSpPr>
            <a:spLocks noGrp="1"/>
          </p:cNvSpPr>
          <p:nvPr>
            <p:ph idx="1"/>
          </p:nvPr>
        </p:nvSpPr>
        <p:spPr>
          <a:xfrm>
            <a:off x="3635896" y="1268760"/>
            <a:ext cx="5296632" cy="829072"/>
          </a:xfrm>
        </p:spPr>
        <p:txBody>
          <a:bodyPr>
            <a:normAutofit fontScale="85000" lnSpcReduction="20000"/>
          </a:bodyPr>
          <a:lstStyle/>
          <a:p>
            <a:r>
              <a:rPr lang="es-EC" dirty="0"/>
              <a:t>D</a:t>
            </a:r>
            <a:r>
              <a:rPr lang="es-EC" dirty="0" smtClean="0"/>
              <a:t>iseñar </a:t>
            </a:r>
            <a:r>
              <a:rPr lang="es-EC" dirty="0"/>
              <a:t>la oferta y la imagen de la empresa de modo que ocupen un lugar distintivo en la mente del mercado meta. </a:t>
            </a: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739507"/>
            <a:ext cx="7705834" cy="187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55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06600"/>
                </a:solidFill>
              </a:rPr>
              <a:t>PRESUPUESTO DE MARKETING</a:t>
            </a:r>
            <a:endParaRPr lang="en-US" dirty="0">
              <a:solidFill>
                <a:srgbClr val="0066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559896004"/>
              </p:ext>
            </p:extLst>
          </p:nvPr>
        </p:nvGraphicFramePr>
        <p:xfrm>
          <a:off x="2123728" y="1700810"/>
          <a:ext cx="3413472" cy="2927705"/>
        </p:xfrm>
        <a:graphic>
          <a:graphicData uri="http://schemas.openxmlformats.org/drawingml/2006/table">
            <a:tbl>
              <a:tblPr>
                <a:tableStyleId>{5C22544A-7EE6-4342-B048-85BDC9FD1C3A}</a:tableStyleId>
              </a:tblPr>
              <a:tblGrid>
                <a:gridCol w="2068261"/>
                <a:gridCol w="1345211"/>
              </a:tblGrid>
              <a:tr h="232727">
                <a:tc>
                  <a:txBody>
                    <a:bodyPr/>
                    <a:lstStyle/>
                    <a:p>
                      <a:pPr algn="l" fontAlgn="b"/>
                      <a:r>
                        <a:rPr lang="en-US" sz="1100" u="none" strike="noStrike">
                          <a:effectLst/>
                        </a:rPr>
                        <a:t>PRESUPUESTO</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32727">
                <a:tc rowSpan="2">
                  <a:txBody>
                    <a:bodyPr/>
                    <a:lstStyle/>
                    <a:p>
                      <a:pPr algn="ctr" fontAlgn="b"/>
                      <a:r>
                        <a:rPr lang="en-US" sz="1000" u="none" strike="noStrike">
                          <a:effectLst/>
                        </a:rPr>
                        <a:t>PRODUCTO</a:t>
                      </a:r>
                      <a:endParaRPr lang="en-US" sz="1000" b="0" i="0" u="none" strike="noStrike">
                        <a:solidFill>
                          <a:srgbClr val="000000"/>
                        </a:solidFill>
                        <a:effectLst/>
                        <a:latin typeface="Times New Roman"/>
                      </a:endParaRPr>
                    </a:p>
                  </a:txBody>
                  <a:tcPr marL="9525" marR="9525" marT="9525" marB="0" anchor="b"/>
                </a:tc>
                <a:tc>
                  <a:txBody>
                    <a:bodyPr/>
                    <a:lstStyle/>
                    <a:p>
                      <a:pPr algn="r" fontAlgn="b"/>
                      <a:r>
                        <a:rPr lang="en-US" sz="1100" u="none" strike="noStrike">
                          <a:effectLst/>
                        </a:rPr>
                        <a:t>4000</a:t>
                      </a:r>
                      <a:endParaRPr lang="en-US" sz="1100" b="0" i="0" u="none" strike="noStrike">
                        <a:solidFill>
                          <a:srgbClr val="000000"/>
                        </a:solidFill>
                        <a:effectLst/>
                        <a:latin typeface="Calibri"/>
                      </a:endParaRPr>
                    </a:p>
                  </a:txBody>
                  <a:tcPr marL="9525" marR="9525" marT="9525" marB="0" anchor="b"/>
                </a:tc>
              </a:tr>
              <a:tr h="216436">
                <a:tc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32727">
                <a:tc rowSpan="2">
                  <a:txBody>
                    <a:bodyPr/>
                    <a:lstStyle/>
                    <a:p>
                      <a:pPr algn="ctr" fontAlgn="b"/>
                      <a:r>
                        <a:rPr lang="en-US" sz="1000" u="none" strike="noStrike">
                          <a:effectLst/>
                        </a:rPr>
                        <a:t>PRECIO</a:t>
                      </a:r>
                      <a:endParaRPr lang="en-US" sz="1000" b="0" i="0" u="none" strike="noStrike">
                        <a:solidFill>
                          <a:srgbClr val="000000"/>
                        </a:solidFill>
                        <a:effectLst/>
                        <a:latin typeface="Times New Roman"/>
                      </a:endParaRPr>
                    </a:p>
                  </a:txBody>
                  <a:tcPr marL="9525" marR="9525" marT="9525" marB="0" anchor="b"/>
                </a:tc>
                <a:tc>
                  <a:txBody>
                    <a:bodyPr/>
                    <a:lstStyle/>
                    <a:p>
                      <a:pPr algn="r" fontAlgn="b"/>
                      <a:r>
                        <a:rPr lang="en-US" sz="1100" u="none" strike="noStrike">
                          <a:effectLst/>
                        </a:rPr>
                        <a:t>2000</a:t>
                      </a:r>
                      <a:endParaRPr lang="en-US" sz="1100" b="0" i="0" u="none" strike="noStrike">
                        <a:solidFill>
                          <a:srgbClr val="000000"/>
                        </a:solidFill>
                        <a:effectLst/>
                        <a:latin typeface="Calibri"/>
                      </a:endParaRPr>
                    </a:p>
                  </a:txBody>
                  <a:tcPr marL="9525" marR="9525" marT="9525" marB="0" anchor="b"/>
                </a:tc>
              </a:tr>
              <a:tr h="216436">
                <a:tc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16436">
                <a:tc>
                  <a:txBody>
                    <a:bodyPr/>
                    <a:lstStyle/>
                    <a:p>
                      <a:pPr algn="ctr" fontAlgn="b"/>
                      <a:r>
                        <a:rPr lang="en-US" sz="1000" u="none" strike="noStrike">
                          <a:effectLst/>
                        </a:rPr>
                        <a:t>PLAZA</a:t>
                      </a:r>
                      <a:endParaRPr lang="en-US" sz="1000" b="0" i="0" u="none" strike="noStrike">
                        <a:solidFill>
                          <a:srgbClr val="000000"/>
                        </a:solidFill>
                        <a:effectLst/>
                        <a:latin typeface="Times New Roman"/>
                      </a:endParaRPr>
                    </a:p>
                  </a:txBody>
                  <a:tcPr marL="9525" marR="9525" marT="9525" marB="0" anchor="b"/>
                </a:tc>
                <a:tc>
                  <a:txBody>
                    <a:bodyPr/>
                    <a:lstStyle/>
                    <a:p>
                      <a:pPr algn="r" fontAlgn="b"/>
                      <a:r>
                        <a:rPr lang="en-US" sz="1100" u="none" strike="noStrike">
                          <a:effectLst/>
                        </a:rPr>
                        <a:t>7950</a:t>
                      </a:r>
                      <a:endParaRPr lang="en-US" sz="1100" b="0" i="0" u="none" strike="noStrike">
                        <a:solidFill>
                          <a:srgbClr val="000000"/>
                        </a:solidFill>
                        <a:effectLst/>
                        <a:latin typeface="Calibri"/>
                      </a:endParaRPr>
                    </a:p>
                  </a:txBody>
                  <a:tcPr marL="9525" marR="9525" marT="9525" marB="0" anchor="b"/>
                </a:tc>
              </a:tr>
              <a:tr h="232727">
                <a:tc rowSpan="2">
                  <a:txBody>
                    <a:bodyPr/>
                    <a:lstStyle/>
                    <a:p>
                      <a:pPr algn="ctr" fontAlgn="b"/>
                      <a:r>
                        <a:rPr lang="en-US" sz="1000" u="none" strike="noStrike">
                          <a:effectLst/>
                        </a:rPr>
                        <a:t>PROMOCIÓN</a:t>
                      </a:r>
                      <a:endParaRPr lang="en-US" sz="1000" b="0" i="0" u="none" strike="noStrike">
                        <a:solidFill>
                          <a:srgbClr val="000000"/>
                        </a:solidFill>
                        <a:effectLst/>
                        <a:latin typeface="Times New Roman"/>
                      </a:endParaRPr>
                    </a:p>
                  </a:txBody>
                  <a:tcPr marL="9525" marR="9525" marT="9525" marB="0" anchor="b"/>
                </a:tc>
                <a:tc>
                  <a:txBody>
                    <a:bodyPr/>
                    <a:lstStyle/>
                    <a:p>
                      <a:pPr algn="r" fontAlgn="b"/>
                      <a:r>
                        <a:rPr lang="en-US" sz="1100" u="none" strike="noStrike">
                          <a:effectLst/>
                        </a:rPr>
                        <a:t>13000</a:t>
                      </a:r>
                      <a:endParaRPr lang="en-US" sz="1100" b="0" i="0" u="none" strike="noStrike">
                        <a:solidFill>
                          <a:srgbClr val="000000"/>
                        </a:solidFill>
                        <a:effectLst/>
                        <a:latin typeface="Calibri"/>
                      </a:endParaRPr>
                    </a:p>
                  </a:txBody>
                  <a:tcPr marL="9525" marR="9525" marT="9525" marB="0" anchor="b"/>
                </a:tc>
              </a:tr>
              <a:tr h="216436">
                <a:tc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32727">
                <a:tc rowSpan="2">
                  <a:txBody>
                    <a:bodyPr/>
                    <a:lstStyle/>
                    <a:p>
                      <a:pPr algn="ctr" fontAlgn="b"/>
                      <a:r>
                        <a:rPr lang="en-US" sz="1000" u="none" strike="noStrike">
                          <a:effectLst/>
                        </a:rPr>
                        <a:t>PERSONAL</a:t>
                      </a:r>
                      <a:endParaRPr lang="en-US" sz="1000" b="0" i="0" u="none" strike="noStrike">
                        <a:solidFill>
                          <a:srgbClr val="000000"/>
                        </a:solidFill>
                        <a:effectLst/>
                        <a:latin typeface="Times New Roman"/>
                      </a:endParaRPr>
                    </a:p>
                  </a:txBody>
                  <a:tcPr marL="9525" marR="9525" marT="9525" marB="0" anchor="b"/>
                </a:tc>
                <a:tc>
                  <a:txBody>
                    <a:bodyPr/>
                    <a:lstStyle/>
                    <a:p>
                      <a:pPr algn="r" fontAlgn="b"/>
                      <a:r>
                        <a:rPr lang="en-US" sz="1100" u="none" strike="noStrike">
                          <a:effectLst/>
                        </a:rPr>
                        <a:t>3000</a:t>
                      </a:r>
                      <a:endParaRPr lang="en-US" sz="1100" b="0" i="0" u="none" strike="noStrike">
                        <a:solidFill>
                          <a:srgbClr val="000000"/>
                        </a:solidFill>
                        <a:effectLst/>
                        <a:latin typeface="Calibri"/>
                      </a:endParaRPr>
                    </a:p>
                  </a:txBody>
                  <a:tcPr marL="9525" marR="9525" marT="9525" marB="0" anchor="b"/>
                </a:tc>
              </a:tr>
              <a:tr h="216436">
                <a:tc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32727">
                <a:tc rowSpan="2">
                  <a:txBody>
                    <a:bodyPr/>
                    <a:lstStyle/>
                    <a:p>
                      <a:pPr algn="ctr" fontAlgn="b"/>
                      <a:r>
                        <a:rPr lang="en-US" sz="1000" u="none" strike="noStrike">
                          <a:effectLst/>
                        </a:rPr>
                        <a:t>POSICIONAMIENTO</a:t>
                      </a:r>
                      <a:endParaRPr lang="en-US" sz="1000" b="0" i="0" u="none" strike="noStrike">
                        <a:solidFill>
                          <a:srgbClr val="000000"/>
                        </a:solidFill>
                        <a:effectLst/>
                        <a:latin typeface="Times New Roman"/>
                      </a:endParaRPr>
                    </a:p>
                  </a:txBody>
                  <a:tcPr marL="9525" marR="9525" marT="9525" marB="0" anchor="b"/>
                </a:tc>
                <a:tc>
                  <a:txBody>
                    <a:bodyPr/>
                    <a:lstStyle/>
                    <a:p>
                      <a:pPr algn="r" fontAlgn="b"/>
                      <a:r>
                        <a:rPr lang="en-US" sz="1100" u="none" strike="noStrike">
                          <a:effectLst/>
                        </a:rPr>
                        <a:t>440</a:t>
                      </a:r>
                      <a:endParaRPr lang="en-US" sz="1100" b="0" i="0" u="none" strike="noStrike">
                        <a:solidFill>
                          <a:srgbClr val="000000"/>
                        </a:solidFill>
                        <a:effectLst/>
                        <a:latin typeface="Calibri"/>
                      </a:endParaRPr>
                    </a:p>
                  </a:txBody>
                  <a:tcPr marL="9525" marR="9525" marT="9525" marB="0" anchor="b"/>
                </a:tc>
              </a:tr>
              <a:tr h="216436">
                <a:tc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32727">
                <a:tc>
                  <a:txBody>
                    <a:bodyPr/>
                    <a:lstStyle/>
                    <a:p>
                      <a:pPr algn="l" fontAlgn="b"/>
                      <a:r>
                        <a:rPr lang="en-US" sz="1100" u="none" strike="noStrike">
                          <a:effectLst/>
                        </a:rPr>
                        <a:t>TOTAL</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30390</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954890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06600"/>
                </a:solidFill>
              </a:rPr>
              <a:t>ANÁLISIS FINANCIERO</a:t>
            </a:r>
            <a:endParaRPr lang="es-EC" dirty="0">
              <a:solidFill>
                <a:srgbClr val="006600"/>
              </a:solidFill>
            </a:endParaRPr>
          </a:p>
        </p:txBody>
      </p:sp>
      <p:sp>
        <p:nvSpPr>
          <p:cNvPr id="3" name="2 Rectángulo"/>
          <p:cNvSpPr/>
          <p:nvPr/>
        </p:nvSpPr>
        <p:spPr>
          <a:xfrm>
            <a:off x="2286000" y="2828836"/>
            <a:ext cx="4572000" cy="1200329"/>
          </a:xfrm>
          <a:prstGeom prst="rect">
            <a:avLst/>
          </a:prstGeom>
        </p:spPr>
        <p:txBody>
          <a:bodyPr>
            <a:spAutoFit/>
          </a:bodyPr>
          <a:lstStyle/>
          <a:p>
            <a:r>
              <a:rPr lang="es-EC" dirty="0"/>
              <a:t>C</a:t>
            </a:r>
            <a:r>
              <a:rPr lang="es-EC" dirty="0" smtClean="0"/>
              <a:t>omprende </a:t>
            </a:r>
            <a:r>
              <a:rPr lang="es-EC" dirty="0"/>
              <a:t>la recopilación, interpretación, comparación y estudio de datos acerca de los movimientos y actividad económica de una organización.</a:t>
            </a:r>
          </a:p>
        </p:txBody>
      </p:sp>
    </p:spTree>
    <p:extLst>
      <p:ext uri="{BB962C8B-B14F-4D97-AF65-F5344CB8AC3E}">
        <p14:creationId xmlns:p14="http://schemas.microsoft.com/office/powerpoint/2010/main" val="3939364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solidFill>
                  <a:srgbClr val="006600"/>
                </a:solidFill>
                <a:effectLst/>
              </a:rPr>
              <a:t>PUNTO DE EQUILIBRIO</a:t>
            </a:r>
            <a:endParaRPr lang="es-EC" dirty="0">
              <a:solidFill>
                <a:srgbClr val="006600"/>
              </a:solidFill>
            </a:endParaRPr>
          </a:p>
        </p:txBody>
      </p:sp>
      <p:sp>
        <p:nvSpPr>
          <p:cNvPr id="3" name="2 Marcador de contenido"/>
          <p:cNvSpPr>
            <a:spLocks noGrp="1"/>
          </p:cNvSpPr>
          <p:nvPr>
            <p:ph idx="1"/>
          </p:nvPr>
        </p:nvSpPr>
        <p:spPr>
          <a:xfrm>
            <a:off x="2843808" y="2780928"/>
            <a:ext cx="4649720" cy="2315344"/>
          </a:xfrm>
        </p:spPr>
        <p:txBody>
          <a:bodyPr>
            <a:normAutofit/>
          </a:bodyPr>
          <a:lstStyle/>
          <a:p>
            <a:r>
              <a:rPr lang="es-EC" dirty="0">
                <a:solidFill>
                  <a:schemeClr val="tx1"/>
                </a:solidFill>
              </a:rPr>
              <a:t>El punto de equilibrio, indica el volumen de ventas en las cuales la empresa no pierde ni gana, es decir el nivel en el cual los ingresos son iguales a los costos  y gastos</a:t>
            </a:r>
          </a:p>
        </p:txBody>
      </p:sp>
    </p:spTree>
    <p:extLst>
      <p:ext uri="{BB962C8B-B14F-4D97-AF65-F5344CB8AC3E}">
        <p14:creationId xmlns:p14="http://schemas.microsoft.com/office/powerpoint/2010/main" val="3879903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363"/>
            <a:ext cx="3200400" cy="29908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284984"/>
            <a:ext cx="5112568" cy="2304256"/>
          </a:xfrm>
          <a:prstGeom prst="rect">
            <a:avLst/>
          </a:prstGeom>
          <a:noFill/>
          <a:ln>
            <a:noFill/>
          </a:ln>
        </p:spPr>
      </p:pic>
    </p:spTree>
    <p:extLst>
      <p:ext uri="{BB962C8B-B14F-4D97-AF65-F5344CB8AC3E}">
        <p14:creationId xmlns:p14="http://schemas.microsoft.com/office/powerpoint/2010/main" val="1232319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solidFill>
                  <a:schemeClr val="tx1"/>
                </a:solidFill>
                <a:effectLst/>
              </a:rPr>
              <a:t>FLUJO DE EFECTIVO</a:t>
            </a:r>
            <a:r>
              <a:rPr lang="es-EC" dirty="0">
                <a:effectLst/>
              </a:rPr>
              <a:t/>
            </a:r>
            <a:br>
              <a:rPr lang="es-EC" dirty="0">
                <a:effectLst/>
              </a:rPr>
            </a:br>
            <a:endParaRPr lang="es-EC" dirty="0"/>
          </a:p>
        </p:txBody>
      </p:sp>
      <p:pic>
        <p:nvPicPr>
          <p:cNvPr id="15" name="14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764704"/>
            <a:ext cx="7632848" cy="5400600"/>
          </a:xfrm>
          <a:prstGeom prst="rect">
            <a:avLst/>
          </a:prstGeom>
          <a:noFill/>
          <a:ln>
            <a:noFill/>
          </a:ln>
        </p:spPr>
      </p:pic>
    </p:spTree>
    <p:extLst>
      <p:ext uri="{BB962C8B-B14F-4D97-AF65-F5344CB8AC3E}">
        <p14:creationId xmlns:p14="http://schemas.microsoft.com/office/powerpoint/2010/main" val="3659450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2632336" cy="1143000"/>
          </a:xfrm>
        </p:spPr>
        <p:txBody>
          <a:bodyPr>
            <a:normAutofit fontScale="90000"/>
          </a:bodyPr>
          <a:lstStyle/>
          <a:p>
            <a:r>
              <a:rPr lang="es-EC" sz="2000" b="1" dirty="0">
                <a:solidFill>
                  <a:schemeClr val="tx1"/>
                </a:solidFill>
                <a:effectLst/>
              </a:rPr>
              <a:t>TASA MÍNIMA ACEPTABLE DE RENDIMIENTO (TMAR</a:t>
            </a:r>
            <a:r>
              <a:rPr lang="es-EC" sz="2000" b="1" dirty="0">
                <a:effectLst/>
              </a:rPr>
              <a:t>)</a:t>
            </a:r>
            <a:endParaRPr lang="es-EC" sz="2000" dirty="0"/>
          </a:p>
        </p:txBody>
      </p:sp>
      <p:sp>
        <p:nvSpPr>
          <p:cNvPr id="5" name="4 Rectángulo"/>
          <p:cNvSpPr/>
          <p:nvPr/>
        </p:nvSpPr>
        <p:spPr>
          <a:xfrm>
            <a:off x="5436096" y="332656"/>
            <a:ext cx="2502024" cy="1569660"/>
          </a:xfrm>
          <a:prstGeom prst="rect">
            <a:avLst/>
          </a:prstGeom>
        </p:spPr>
        <p:txBody>
          <a:bodyPr wrap="square">
            <a:spAutoFit/>
          </a:bodyPr>
          <a:lstStyle/>
          <a:p>
            <a:r>
              <a:rPr lang="es-EC" sz="1600" dirty="0"/>
              <a:t>considera el valor del dinero en el tiempo, por lo tanto para el análisis de los flujos de efectivo deberán someterse a una tasa de descuento.</a:t>
            </a:r>
          </a:p>
        </p:txBody>
      </p:sp>
      <p:sp>
        <p:nvSpPr>
          <p:cNvPr id="7" name="6 Rectángulo"/>
          <p:cNvSpPr/>
          <p:nvPr/>
        </p:nvSpPr>
        <p:spPr>
          <a:xfrm>
            <a:off x="2139403" y="4941168"/>
            <a:ext cx="4572000" cy="923330"/>
          </a:xfrm>
          <a:prstGeom prst="rect">
            <a:avLst/>
          </a:prstGeom>
        </p:spPr>
        <p:txBody>
          <a:bodyPr>
            <a:spAutoFit/>
          </a:bodyPr>
          <a:lstStyle/>
          <a:p>
            <a:r>
              <a:rPr lang="es-EC" dirty="0" smtClean="0"/>
              <a:t>14.52%</a:t>
            </a:r>
            <a:endParaRPr lang="es-EC" dirty="0"/>
          </a:p>
          <a:p>
            <a:r>
              <a:rPr lang="es-ES" dirty="0"/>
              <a:t>porcentaje mínimo que el proyecto debería generar para ser viable.</a:t>
            </a:r>
            <a:endParaRPr lang="es-EC" dirty="0"/>
          </a:p>
        </p:txBody>
      </p:sp>
      <p:graphicFrame>
        <p:nvGraphicFramePr>
          <p:cNvPr id="3" name="2 Tabla"/>
          <p:cNvGraphicFramePr>
            <a:graphicFrameLocks noGrp="1"/>
          </p:cNvGraphicFramePr>
          <p:nvPr/>
        </p:nvGraphicFramePr>
        <p:xfrm>
          <a:off x="1607502" y="2981484"/>
          <a:ext cx="5928995" cy="1763395"/>
        </p:xfrm>
        <a:graphic>
          <a:graphicData uri="http://schemas.openxmlformats.org/drawingml/2006/table">
            <a:tbl>
              <a:tblPr firstRow="1" firstCol="1" bandRow="1">
                <a:tableStyleId>{5C22544A-7EE6-4342-B048-85BDC9FD1C3A}</a:tableStyleId>
              </a:tblPr>
              <a:tblGrid>
                <a:gridCol w="1925320"/>
                <a:gridCol w="1715135"/>
                <a:gridCol w="681355"/>
                <a:gridCol w="1607185"/>
              </a:tblGrid>
              <a:tr h="252730">
                <a:tc gridSpan="4">
                  <a:txBody>
                    <a:bodyPr/>
                    <a:lstStyle/>
                    <a:p>
                      <a:pPr>
                        <a:lnSpc>
                          <a:spcPct val="150000"/>
                        </a:lnSpc>
                        <a:spcAft>
                          <a:spcPts val="0"/>
                        </a:spcAft>
                      </a:pPr>
                      <a:r>
                        <a:rPr lang="es-EC" sz="1200">
                          <a:effectLst/>
                        </a:rPr>
                        <a:t>Tasa Mínima Aceptable de Rendimiento</a:t>
                      </a:r>
                      <a:endParaRPr lang="en-US" sz="110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252730">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APORTACION</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TMAR</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PONDERACION</a:t>
                      </a:r>
                      <a:endParaRPr lang="en-US" sz="1100">
                        <a:effectLst/>
                        <a:latin typeface="Calibri"/>
                        <a:ea typeface="Times New Roman"/>
                        <a:cs typeface="Times New Roman"/>
                      </a:endParaRPr>
                    </a:p>
                  </a:txBody>
                  <a:tcPr marL="68580" marR="68580" marT="0" marB="0"/>
                </a:tc>
              </a:tr>
              <a:tr h="400685">
                <a:tc>
                  <a:txBody>
                    <a:bodyPr/>
                    <a:lstStyle/>
                    <a:p>
                      <a:pPr>
                        <a:lnSpc>
                          <a:spcPct val="150000"/>
                        </a:lnSpc>
                        <a:spcAft>
                          <a:spcPts val="0"/>
                        </a:spcAft>
                      </a:pPr>
                      <a:r>
                        <a:rPr lang="es-EC" sz="1200">
                          <a:effectLst/>
                        </a:rPr>
                        <a:t>ACCIONISTAS</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100,0%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14,5%</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14,52%</a:t>
                      </a:r>
                      <a:endParaRPr lang="en-US" sz="1100">
                        <a:effectLst/>
                        <a:latin typeface="Calibri"/>
                        <a:ea typeface="Times New Roman"/>
                        <a:cs typeface="Times New Roman"/>
                      </a:endParaRPr>
                    </a:p>
                  </a:txBody>
                  <a:tcPr marL="68580" marR="68580" marT="0" marB="0"/>
                </a:tc>
              </a:tr>
              <a:tr h="404495">
                <a:tc>
                  <a:txBody>
                    <a:bodyPr/>
                    <a:lstStyle/>
                    <a:p>
                      <a:pPr>
                        <a:lnSpc>
                          <a:spcPct val="150000"/>
                        </a:lnSpc>
                        <a:spcAft>
                          <a:spcPts val="0"/>
                        </a:spcAft>
                      </a:pPr>
                      <a:r>
                        <a:rPr lang="es-EC" sz="1200">
                          <a:effectLst/>
                        </a:rPr>
                        <a:t>CREDITO</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0,0%</a:t>
                      </a:r>
                      <a:endParaRPr lang="en-US" sz="1100">
                        <a:effectLst/>
                        <a:latin typeface="Calibri"/>
                        <a:ea typeface="Times New Roman"/>
                        <a:cs typeface="Times New Roman"/>
                      </a:endParaRPr>
                    </a:p>
                  </a:txBody>
                  <a:tcPr marL="68580" marR="68580" marT="0" marB="0"/>
                </a:tc>
              </a:tr>
              <a:tr h="409575">
                <a:tc>
                  <a:txBody>
                    <a:bodyPr/>
                    <a:lstStyle/>
                    <a:p>
                      <a:pPr>
                        <a:lnSpc>
                          <a:spcPct val="150000"/>
                        </a:lnSpc>
                        <a:spcAft>
                          <a:spcPts val="0"/>
                        </a:spcAft>
                      </a:pPr>
                      <a:r>
                        <a:rPr lang="es-EC" sz="1200">
                          <a:effectLst/>
                        </a:rPr>
                        <a:t>TMAR GLOBAL</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dirty="0">
                          <a:effectLst/>
                        </a:rPr>
                        <a:t>14,52%</a:t>
                      </a:r>
                      <a:endParaRPr lang="en-U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122666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2592288" cy="1440160"/>
          </a:xfrm>
        </p:spPr>
        <p:txBody>
          <a:bodyPr>
            <a:normAutofit/>
          </a:bodyPr>
          <a:lstStyle/>
          <a:p>
            <a:pPr algn="r"/>
            <a:r>
              <a:rPr lang="es-EC" sz="2000" b="1" dirty="0">
                <a:solidFill>
                  <a:schemeClr val="tx1"/>
                </a:solidFill>
                <a:effectLst/>
              </a:rPr>
              <a:t>TASA INTERNA DE RETORNO (TIR</a:t>
            </a:r>
            <a:r>
              <a:rPr lang="es-EC" sz="2000" b="1" dirty="0">
                <a:effectLst/>
              </a:rPr>
              <a:t>)</a:t>
            </a:r>
            <a:endParaRPr lang="es-EC" sz="2000" dirty="0"/>
          </a:p>
        </p:txBody>
      </p:sp>
      <p:sp>
        <p:nvSpPr>
          <p:cNvPr id="3" name="Rectangle 1"/>
          <p:cNvSpPr>
            <a:spLocks noChangeArrowheads="1"/>
          </p:cNvSpPr>
          <p:nvPr/>
        </p:nvSpPr>
        <p:spPr bwMode="auto">
          <a:xfrm>
            <a:off x="4427984" y="692696"/>
            <a:ext cx="457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representa la rentabilidad obtenida en proporción directa al capital invertido. Considerando bajo este criterio, que un proyecto será viable siempre y cuando la TIR sea mayor a la TMAR.</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112393863"/>
              </p:ext>
            </p:extLst>
          </p:nvPr>
        </p:nvGraphicFramePr>
        <p:xfrm>
          <a:off x="1043608" y="1855289"/>
          <a:ext cx="6492889" cy="3603336"/>
        </p:xfrm>
        <a:graphic>
          <a:graphicData uri="http://schemas.openxmlformats.org/drawingml/2006/table">
            <a:tbl>
              <a:tblPr firstRow="1" firstCol="1" bandRow="1">
                <a:tableStyleId>{5C22544A-7EE6-4342-B048-85BDC9FD1C3A}</a:tableStyleId>
              </a:tblPr>
              <a:tblGrid>
                <a:gridCol w="2798959"/>
                <a:gridCol w="915833"/>
                <a:gridCol w="946431"/>
                <a:gridCol w="915833"/>
                <a:gridCol w="915833"/>
              </a:tblGrid>
              <a:tr h="267482">
                <a:tc gridSpan="5">
                  <a:txBody>
                    <a:bodyPr/>
                    <a:lstStyle/>
                    <a:p>
                      <a:pPr>
                        <a:lnSpc>
                          <a:spcPct val="150000"/>
                        </a:lnSpc>
                        <a:spcAft>
                          <a:spcPts val="0"/>
                        </a:spcAft>
                      </a:pPr>
                      <a:r>
                        <a:rPr lang="es-EC" sz="1200">
                          <a:effectLst/>
                        </a:rPr>
                        <a:t>TASA INTERNA DE RETORNO (TIR)</a:t>
                      </a:r>
                      <a:endParaRPr lang="en-US" sz="110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7228">
                <a:tc>
                  <a:txBody>
                    <a:bodyPr/>
                    <a:lstStyle/>
                    <a:p>
                      <a:pPr>
                        <a:lnSpc>
                          <a:spcPct val="150000"/>
                        </a:lnSpc>
                        <a:spcAft>
                          <a:spcPts val="0"/>
                        </a:spcAft>
                      </a:pPr>
                      <a:r>
                        <a:rPr lang="es-EC" sz="1200">
                          <a:effectLst/>
                        </a:rPr>
                        <a:t>FLUJO DE FONDOS</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DE 1 A 12-2012</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DE 1 A 12-2013</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DE 1 A 12-2014</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DE 1 A 12-2015</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Inversión Fija</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-1.400,0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0,0</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Inversión Diferida</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-3.000,0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Capital de Trabajo</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-19.890,0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r>
              <a:tr h="567228">
                <a:tc>
                  <a:txBody>
                    <a:bodyPr/>
                    <a:lstStyle/>
                    <a:p>
                      <a:pPr>
                        <a:lnSpc>
                          <a:spcPct val="150000"/>
                        </a:lnSpc>
                        <a:spcAft>
                          <a:spcPts val="0"/>
                        </a:spcAft>
                      </a:pPr>
                      <a:r>
                        <a:rPr lang="es-EC" sz="1200">
                          <a:effectLst/>
                        </a:rPr>
                        <a:t>Flujo Operacional (egresos) ingresos</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32.025,2</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23.742,4</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37.671,1</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Impuestos</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1.850,2</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4.119,4</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6.842,4</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Participación de los trabajadores</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1.419,6</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3.160,6</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5.249,9</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Valor de Recuperación:</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Flujo Neto </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-24.290,0</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28.755,4</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16.462,4</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25.578,7</a:t>
                      </a:r>
                      <a:endParaRPr lang="en-US" sz="1100">
                        <a:effectLst/>
                        <a:latin typeface="Calibri"/>
                        <a:ea typeface="Times New Roman"/>
                        <a:cs typeface="Times New Roman"/>
                      </a:endParaRPr>
                    </a:p>
                  </a:txBody>
                  <a:tcPr marL="68580" marR="68580" marT="0" marB="0"/>
                </a:tc>
              </a:tr>
              <a:tr h="267482">
                <a:tc>
                  <a:txBody>
                    <a:bodyPr/>
                    <a:lstStyle/>
                    <a:p>
                      <a:pPr>
                        <a:lnSpc>
                          <a:spcPct val="150000"/>
                        </a:lnSpc>
                        <a:spcAft>
                          <a:spcPts val="0"/>
                        </a:spcAft>
                      </a:pPr>
                      <a:r>
                        <a:rPr lang="es-EC" sz="1200">
                          <a:effectLst/>
                        </a:rPr>
                        <a:t>TASA INTERNA DE RETORNO</a:t>
                      </a:r>
                      <a:endParaRPr lang="en-U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85,5%</a:t>
                      </a:r>
                      <a:endParaRPr lang="en-US" sz="1100">
                        <a:effectLst/>
                        <a:latin typeface="Calibri"/>
                        <a:ea typeface="Times New Roman"/>
                        <a:cs typeface="Times New Roman"/>
                      </a:endParaRPr>
                    </a:p>
                  </a:txBody>
                  <a:tcPr marL="68580" marR="68580" marT="0" marB="0"/>
                </a:tc>
                <a:tc>
                  <a:txBody>
                    <a:bodyPr/>
                    <a:lstStyle/>
                    <a:p>
                      <a:endParaRPr lang="en-US" sz="1100">
                        <a:effectLst/>
                        <a:latin typeface="Calibri"/>
                      </a:endParaRPr>
                    </a:p>
                  </a:txBody>
                  <a:tcPr marL="68580" marR="68580" marT="0" marB="0"/>
                </a:tc>
                <a:tc>
                  <a:txBody>
                    <a:bodyPr/>
                    <a:lstStyle/>
                    <a:p>
                      <a:endParaRPr lang="en-US" sz="1100">
                        <a:effectLst/>
                        <a:latin typeface="Calibri"/>
                      </a:endParaRPr>
                    </a:p>
                  </a:txBody>
                  <a:tcPr marL="68580" marR="68580" marT="0" marB="0"/>
                </a:tc>
                <a:tc>
                  <a:txBody>
                    <a:bodyPr/>
                    <a:lstStyle/>
                    <a:p>
                      <a:endParaRPr lang="en-US" sz="11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1615855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2128280" cy="1143000"/>
          </a:xfrm>
        </p:spPr>
        <p:txBody>
          <a:bodyPr>
            <a:noAutofit/>
          </a:bodyPr>
          <a:lstStyle/>
          <a:p>
            <a:r>
              <a:rPr lang="es-EC" sz="2400" b="1" dirty="0">
                <a:solidFill>
                  <a:schemeClr val="tx1"/>
                </a:solidFill>
                <a:effectLst/>
              </a:rPr>
              <a:t>VALOR ACTUAL NETO (VAN)</a:t>
            </a:r>
            <a:endParaRPr lang="es-EC" sz="2400" dirty="0">
              <a:solidFill>
                <a:schemeClr val="tx1"/>
              </a:solidFill>
            </a:endParaRPr>
          </a:p>
        </p:txBody>
      </p:sp>
      <p:sp>
        <p:nvSpPr>
          <p:cNvPr id="4" name="3 Rectángulo"/>
          <p:cNvSpPr/>
          <p:nvPr/>
        </p:nvSpPr>
        <p:spPr>
          <a:xfrm>
            <a:off x="4716016" y="332656"/>
            <a:ext cx="3654152" cy="923330"/>
          </a:xfrm>
          <a:prstGeom prst="rect">
            <a:avLst/>
          </a:prstGeom>
        </p:spPr>
        <p:txBody>
          <a:bodyPr wrap="square">
            <a:spAutoFit/>
          </a:bodyPr>
          <a:lstStyle/>
          <a:p>
            <a:r>
              <a:rPr lang="es-EC" dirty="0"/>
              <a:t>valor de los flujos monetarios actualizados al momento de la inversión</a:t>
            </a:r>
          </a:p>
        </p:txBody>
      </p:sp>
      <p:graphicFrame>
        <p:nvGraphicFramePr>
          <p:cNvPr id="3" name="2 Tabla"/>
          <p:cNvGraphicFramePr>
            <a:graphicFrameLocks noGrp="1"/>
          </p:cNvGraphicFramePr>
          <p:nvPr/>
        </p:nvGraphicFramePr>
        <p:xfrm>
          <a:off x="1765300" y="2628741"/>
          <a:ext cx="5613400" cy="2468880"/>
        </p:xfrm>
        <a:graphic>
          <a:graphicData uri="http://schemas.openxmlformats.org/drawingml/2006/table">
            <a:tbl>
              <a:tblPr firstRow="1" firstCol="1" bandRow="1">
                <a:tableStyleId>{5C22544A-7EE6-4342-B048-85BDC9FD1C3A}</a:tableStyleId>
              </a:tblPr>
              <a:tblGrid>
                <a:gridCol w="2589530"/>
                <a:gridCol w="1652270"/>
                <a:gridCol w="1371600"/>
              </a:tblGrid>
              <a:tr h="209550">
                <a:tc gridSpan="2">
                  <a:txBody>
                    <a:bodyPr/>
                    <a:lstStyle/>
                    <a:p>
                      <a:pPr algn="just">
                        <a:lnSpc>
                          <a:spcPct val="150000"/>
                        </a:lnSpc>
                        <a:spcAft>
                          <a:spcPts val="0"/>
                        </a:spcAft>
                      </a:pPr>
                      <a:r>
                        <a:rPr lang="es-EC" sz="1200">
                          <a:effectLst/>
                        </a:rPr>
                        <a:t>Valor Actual Neto en base a la TMAR </a:t>
                      </a:r>
                      <a:endParaRPr lang="en-US" sz="1100">
                        <a:effectLst/>
                        <a:latin typeface="Calibri"/>
                        <a:ea typeface="Times New Roman"/>
                        <a:cs typeface="Times New Roman"/>
                      </a:endParaRPr>
                    </a:p>
                  </a:txBody>
                  <a:tcPr marL="68580" marR="68580" marT="0" marB="0"/>
                </a:tc>
                <a:tc hMerge="1">
                  <a:txBody>
                    <a:bodyPr/>
                    <a:lstStyle/>
                    <a:p>
                      <a:endParaRPr lang="en-US"/>
                    </a:p>
                  </a:txBody>
                  <a:tcPr/>
                </a:tc>
                <a:tc>
                  <a:txBody>
                    <a:bodyPr/>
                    <a:lstStyle/>
                    <a:p>
                      <a:pPr algn="just">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r>
              <a:tr h="209550">
                <a:tc rowSpan="2">
                  <a:txBody>
                    <a:bodyPr/>
                    <a:lstStyle/>
                    <a:p>
                      <a:pPr algn="just">
                        <a:lnSpc>
                          <a:spcPct val="150000"/>
                        </a:lnSpc>
                        <a:spcAft>
                          <a:spcPts val="0"/>
                        </a:spcAft>
                      </a:pPr>
                      <a:r>
                        <a:rPr lang="es-EC" sz="1200">
                          <a:effectLst/>
                        </a:rPr>
                        <a:t>AÑOS</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FLUJO</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VAN</a:t>
                      </a:r>
                      <a:endParaRPr lang="en-US" sz="1100">
                        <a:effectLst/>
                        <a:latin typeface="Calibri"/>
                        <a:ea typeface="Times New Roman"/>
                        <a:cs typeface="Times New Roman"/>
                      </a:endParaRPr>
                    </a:p>
                  </a:txBody>
                  <a:tcPr marL="68580" marR="68580" marT="0" marB="0"/>
                </a:tc>
              </a:tr>
              <a:tr h="209550">
                <a:tc vMerge="1">
                  <a:txBody>
                    <a:bodyPr/>
                    <a:lstStyle/>
                    <a:p>
                      <a:endParaRPr lang="en-US"/>
                    </a:p>
                  </a:txBody>
                  <a:tcPr/>
                </a:tc>
                <a:tc>
                  <a:txBody>
                    <a:bodyPr/>
                    <a:lstStyle/>
                    <a:p>
                      <a:pPr algn="just">
                        <a:lnSpc>
                          <a:spcPct val="150000"/>
                        </a:lnSpc>
                        <a:spcAft>
                          <a:spcPts val="0"/>
                        </a:spcAft>
                      </a:pPr>
                      <a:r>
                        <a:rPr lang="es-EC" sz="1200">
                          <a:effectLst/>
                        </a:rPr>
                        <a:t>(PRECIOS CONSTANTES)</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14,52%</a:t>
                      </a:r>
                      <a:endParaRPr lang="en-US" sz="1100">
                        <a:effectLst/>
                        <a:latin typeface="Calibri"/>
                        <a:ea typeface="Times New Roman"/>
                        <a:cs typeface="Times New Roman"/>
                      </a:endParaRPr>
                    </a:p>
                  </a:txBody>
                  <a:tcPr marL="68580" marR="68580" marT="0" marB="0"/>
                </a:tc>
              </a:tr>
              <a:tr h="200025">
                <a:tc>
                  <a:txBody>
                    <a:bodyPr/>
                    <a:lstStyle/>
                    <a:p>
                      <a:pPr algn="just">
                        <a:lnSpc>
                          <a:spcPct val="150000"/>
                        </a:lnSpc>
                        <a:spcAft>
                          <a:spcPts val="0"/>
                        </a:spcAft>
                      </a:pPr>
                      <a:r>
                        <a:rPr lang="es-EC" sz="1200">
                          <a:effectLst/>
                        </a:rPr>
                        <a:t>DE 1 A 12-2012</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-24.290,0</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-24.290,0</a:t>
                      </a:r>
                      <a:endParaRPr lang="en-US" sz="1100">
                        <a:effectLst/>
                        <a:latin typeface="Calibri"/>
                        <a:ea typeface="Times New Roman"/>
                        <a:cs typeface="Times New Roman"/>
                      </a:endParaRPr>
                    </a:p>
                  </a:txBody>
                  <a:tcPr marL="68580" marR="68580" marT="0" marB="0"/>
                </a:tc>
              </a:tr>
              <a:tr h="200025">
                <a:tc>
                  <a:txBody>
                    <a:bodyPr/>
                    <a:lstStyle/>
                    <a:p>
                      <a:pPr algn="just">
                        <a:lnSpc>
                          <a:spcPct val="150000"/>
                        </a:lnSpc>
                        <a:spcAft>
                          <a:spcPts val="0"/>
                        </a:spcAft>
                      </a:pPr>
                      <a:r>
                        <a:rPr lang="es-EC" sz="1200">
                          <a:effectLst/>
                        </a:rPr>
                        <a:t> DE 1 A 12-2013</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28.755,4</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25.109,5</a:t>
                      </a:r>
                      <a:endParaRPr lang="en-US" sz="1100">
                        <a:effectLst/>
                        <a:latin typeface="Calibri"/>
                        <a:ea typeface="Times New Roman"/>
                        <a:cs typeface="Times New Roman"/>
                      </a:endParaRPr>
                    </a:p>
                  </a:txBody>
                  <a:tcPr marL="68580" marR="68580" marT="0" marB="0"/>
                </a:tc>
              </a:tr>
              <a:tr h="200025">
                <a:tc>
                  <a:txBody>
                    <a:bodyPr/>
                    <a:lstStyle/>
                    <a:p>
                      <a:pPr algn="just">
                        <a:lnSpc>
                          <a:spcPct val="150000"/>
                        </a:lnSpc>
                        <a:spcAft>
                          <a:spcPts val="0"/>
                        </a:spcAft>
                      </a:pPr>
                      <a:r>
                        <a:rPr lang="es-EC" sz="1200">
                          <a:effectLst/>
                        </a:rPr>
                        <a:t>DE 1 A 12-2014</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16.462,4</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12.552,5</a:t>
                      </a:r>
                      <a:endParaRPr lang="en-US" sz="1100">
                        <a:effectLst/>
                        <a:latin typeface="Calibri"/>
                        <a:ea typeface="Times New Roman"/>
                        <a:cs typeface="Times New Roman"/>
                      </a:endParaRPr>
                    </a:p>
                  </a:txBody>
                  <a:tcPr marL="68580" marR="68580" marT="0" marB="0"/>
                </a:tc>
              </a:tr>
              <a:tr h="209550">
                <a:tc>
                  <a:txBody>
                    <a:bodyPr/>
                    <a:lstStyle/>
                    <a:p>
                      <a:pPr algn="just">
                        <a:lnSpc>
                          <a:spcPct val="150000"/>
                        </a:lnSpc>
                        <a:spcAft>
                          <a:spcPts val="0"/>
                        </a:spcAft>
                      </a:pPr>
                      <a:r>
                        <a:rPr lang="es-EC" sz="1200">
                          <a:effectLst/>
                        </a:rPr>
                        <a:t>DE 1 A 12-2015</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25.578,7</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17.030,8</a:t>
                      </a:r>
                      <a:endParaRPr lang="en-US" sz="1100">
                        <a:effectLst/>
                        <a:latin typeface="Calibri"/>
                        <a:ea typeface="Times New Roman"/>
                        <a:cs typeface="Times New Roman"/>
                      </a:endParaRPr>
                    </a:p>
                  </a:txBody>
                  <a:tcPr marL="68580" marR="68580" marT="0" marB="0"/>
                </a:tc>
              </a:tr>
              <a:tr h="209550">
                <a:tc>
                  <a:txBody>
                    <a:bodyPr/>
                    <a:lstStyle/>
                    <a:p>
                      <a:pPr algn="just">
                        <a:lnSpc>
                          <a:spcPct val="150000"/>
                        </a:lnSpc>
                        <a:spcAft>
                          <a:spcPts val="0"/>
                        </a:spcAft>
                      </a:pPr>
                      <a:r>
                        <a:rPr lang="es-EC" sz="1200">
                          <a:effectLst/>
                        </a:rPr>
                        <a:t>VALOR ACTUAL NETO</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a:effectLst/>
                        </a:rPr>
                        <a:t> </a:t>
                      </a:r>
                      <a:endParaRPr lang="en-US" sz="1100">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200" dirty="0">
                          <a:effectLst/>
                        </a:rPr>
                        <a:t>30.402,8</a:t>
                      </a:r>
                      <a:endParaRPr lang="en-U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79420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2200288" cy="1143000"/>
          </a:xfrm>
        </p:spPr>
        <p:txBody>
          <a:bodyPr>
            <a:normAutofit fontScale="90000"/>
          </a:bodyPr>
          <a:lstStyle/>
          <a:p>
            <a:r>
              <a:rPr lang="es-EC" sz="2400" b="1" dirty="0">
                <a:solidFill>
                  <a:schemeClr val="tx1"/>
                </a:solidFill>
                <a:effectLst/>
              </a:rPr>
              <a:t>RAZÓN BENEFICIO COSTO</a:t>
            </a:r>
            <a:endParaRPr lang="es-EC" sz="2400" dirty="0">
              <a:solidFill>
                <a:schemeClr val="tx1"/>
              </a:solidFill>
            </a:endParaRPr>
          </a:p>
        </p:txBody>
      </p:sp>
      <p:sp>
        <p:nvSpPr>
          <p:cNvPr id="4" name="3 Rectángulo"/>
          <p:cNvSpPr/>
          <p:nvPr/>
        </p:nvSpPr>
        <p:spPr>
          <a:xfrm>
            <a:off x="3181609" y="5127575"/>
            <a:ext cx="4572000" cy="923330"/>
          </a:xfrm>
          <a:prstGeom prst="rect">
            <a:avLst/>
          </a:prstGeom>
        </p:spPr>
        <p:txBody>
          <a:bodyPr>
            <a:spAutoFit/>
          </a:bodyPr>
          <a:lstStyle/>
          <a:p>
            <a:r>
              <a:rPr lang="es-ES" dirty="0"/>
              <a:t>e</a:t>
            </a:r>
            <a:r>
              <a:rPr lang="es-ES" dirty="0" smtClean="0"/>
              <a:t>n </a:t>
            </a:r>
            <a:r>
              <a:rPr lang="es-ES" dirty="0"/>
              <a:t>términos de Valor Actual Neto, el proyecto genera $ </a:t>
            </a:r>
            <a:r>
              <a:rPr lang="es-ES" dirty="0" smtClean="0"/>
              <a:t>2.25 </a:t>
            </a:r>
            <a:r>
              <a:rPr lang="es-ES" dirty="0"/>
              <a:t>USD de recuperación por cada dólar invertido.</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682115" y="2233612"/>
            <a:ext cx="5779770" cy="2390775"/>
          </a:xfrm>
          <a:prstGeom prst="rect">
            <a:avLst/>
          </a:prstGeom>
          <a:noFill/>
          <a:ln>
            <a:noFill/>
          </a:ln>
        </p:spPr>
      </p:pic>
    </p:spTree>
    <p:extLst>
      <p:ext uri="{BB962C8B-B14F-4D97-AF65-F5344CB8AC3E}">
        <p14:creationId xmlns:p14="http://schemas.microsoft.com/office/powerpoint/2010/main" val="1805225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62490193"/>
              </p:ext>
            </p:extLst>
          </p:nvPr>
        </p:nvGraphicFramePr>
        <p:xfrm>
          <a:off x="755576" y="908720"/>
          <a:ext cx="7786742" cy="484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rot="178774">
            <a:off x="351353" y="34708"/>
            <a:ext cx="2621359" cy="1138773"/>
          </a:xfrm>
          <a:prstGeom prst="rect">
            <a:avLst/>
          </a:prstGeom>
          <a:noFill/>
        </p:spPr>
        <p:txBody>
          <a:bodyPr wrap="none">
            <a:spAutoFit/>
            <a:scene3d>
              <a:camera prst="orthographicFront">
                <a:rot lat="0" lon="1200000" rev="600000"/>
              </a:camera>
              <a:lightRig rig="threePt" dir="t"/>
            </a:scene3d>
            <a:sp3d extrusionH="57150" prstMaterial="flat">
              <a:bevelT w="101600" h="69850" prst="divot"/>
            </a:sp3d>
          </a:bodyPr>
          <a:lstStyle/>
          <a:p>
            <a:pPr algn="ctr">
              <a:defRPr/>
            </a:pPr>
            <a:endParaRPr lang="es-EC" sz="3400" b="1" dirty="0">
              <a:ln w="22225">
                <a:solidFill>
                  <a:schemeClr val="accent2">
                    <a:lumMod val="75000"/>
                  </a:schemeClr>
                </a:solidFill>
                <a:prstDash val="solid"/>
                <a:miter lim="800000"/>
              </a:ln>
              <a:solidFill>
                <a:srgbClr val="336600"/>
              </a:solidFill>
              <a:effectLst>
                <a:outerShdw blurRad="25500" dist="23000" dir="7020000" algn="tl">
                  <a:srgbClr val="000000">
                    <a:alpha val="50000"/>
                  </a:srgbClr>
                </a:outerShdw>
              </a:effectLst>
              <a:latin typeface="Arial" charset="0"/>
            </a:endParaRPr>
          </a:p>
          <a:p>
            <a:pPr algn="ctr">
              <a:defRPr/>
            </a:pPr>
            <a:r>
              <a:rPr lang="es-EC" sz="3400" b="1" dirty="0" smtClean="0">
                <a:ln w="22225">
                  <a:solidFill>
                    <a:schemeClr val="accent2">
                      <a:lumMod val="75000"/>
                    </a:schemeClr>
                  </a:solidFill>
                  <a:prstDash val="solid"/>
                  <a:miter lim="800000"/>
                </a:ln>
                <a:solidFill>
                  <a:srgbClr val="336600"/>
                </a:solidFill>
                <a:effectLst>
                  <a:outerShdw blurRad="25500" dist="23000" dir="7020000" algn="tl">
                    <a:srgbClr val="000000">
                      <a:alpha val="50000"/>
                    </a:srgbClr>
                  </a:outerShdw>
                </a:effectLst>
                <a:latin typeface="Arial" charset="0"/>
              </a:rPr>
              <a:t>PROYECTO</a:t>
            </a:r>
            <a:endParaRPr lang="en-US" sz="3400" b="1" dirty="0">
              <a:ln w="22225">
                <a:solidFill>
                  <a:schemeClr val="accent2">
                    <a:lumMod val="75000"/>
                  </a:schemeClr>
                </a:solidFill>
                <a:prstDash val="solid"/>
                <a:miter lim="800000"/>
              </a:ln>
              <a:solidFill>
                <a:srgbClr val="336600"/>
              </a:solidFill>
              <a:effectLst>
                <a:outerShdw blurRad="25500" dist="23000" dir="7020000" algn="tl">
                  <a:srgbClr val="000000">
                    <a:alpha val="50000"/>
                  </a:srgbClr>
                </a:outerShdw>
              </a:effectLst>
              <a:latin typeface="Arial" charset="0"/>
            </a:endParaRPr>
          </a:p>
        </p:txBody>
      </p:sp>
    </p:spTree>
    <p:extLst>
      <p:ext uri="{BB962C8B-B14F-4D97-AF65-F5344CB8AC3E}">
        <p14:creationId xmlns:p14="http://schemas.microsoft.com/office/powerpoint/2010/main" val="2807787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2992376" cy="1143000"/>
          </a:xfrm>
        </p:spPr>
        <p:txBody>
          <a:bodyPr>
            <a:normAutofit fontScale="90000"/>
          </a:bodyPr>
          <a:lstStyle/>
          <a:p>
            <a:r>
              <a:rPr lang="es-EC" sz="2400" b="1" dirty="0">
                <a:solidFill>
                  <a:schemeClr val="tx1"/>
                </a:solidFill>
                <a:effectLst/>
              </a:rPr>
              <a:t>PERÍODO REAL DE RECUPERACIÓN DE LA INVERSIÓN</a:t>
            </a:r>
            <a:endParaRPr lang="es-EC" sz="2400" dirty="0">
              <a:solidFill>
                <a:schemeClr val="tx1"/>
              </a:solidFill>
            </a:endParaRPr>
          </a:p>
        </p:txBody>
      </p:sp>
      <p:sp>
        <p:nvSpPr>
          <p:cNvPr id="4" name="3 Rectángulo"/>
          <p:cNvSpPr/>
          <p:nvPr/>
        </p:nvSpPr>
        <p:spPr>
          <a:xfrm>
            <a:off x="5292080" y="476672"/>
            <a:ext cx="3510136" cy="646331"/>
          </a:xfrm>
          <a:prstGeom prst="rect">
            <a:avLst/>
          </a:prstGeom>
        </p:spPr>
        <p:txBody>
          <a:bodyPr wrap="square">
            <a:spAutoFit/>
          </a:bodyPr>
          <a:lstStyle/>
          <a:p>
            <a:r>
              <a:rPr lang="es-EC" dirty="0"/>
              <a:t>N</a:t>
            </a:r>
            <a:r>
              <a:rPr lang="es-EC" dirty="0" smtClean="0"/>
              <a:t>úmero </a:t>
            </a:r>
            <a:r>
              <a:rPr lang="es-EC" dirty="0"/>
              <a:t>de períodos necesarios para recaudar la inversión inicial.</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9" y="2652712"/>
            <a:ext cx="7488832" cy="2576488"/>
          </a:xfrm>
          <a:prstGeom prst="rect">
            <a:avLst/>
          </a:prstGeom>
          <a:noFill/>
          <a:ln>
            <a:noFill/>
          </a:ln>
        </p:spPr>
      </p:pic>
    </p:spTree>
    <p:extLst>
      <p:ext uri="{BB962C8B-B14F-4D97-AF65-F5344CB8AC3E}">
        <p14:creationId xmlns:p14="http://schemas.microsoft.com/office/powerpoint/2010/main" val="3906646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ANÁLISIS DE SENSIBILIDAD.</a:t>
            </a:r>
            <a:br>
              <a:rPr lang="es-EC" dirty="0" smtClean="0">
                <a:solidFill>
                  <a:schemeClr val="tx1"/>
                </a:solidFill>
              </a:rPr>
            </a:br>
            <a:r>
              <a:rPr lang="es-EC" dirty="0" smtClean="0">
                <a:solidFill>
                  <a:schemeClr val="tx1"/>
                </a:solidFill>
              </a:rPr>
              <a:t>30%</a:t>
            </a:r>
            <a:endParaRPr lang="en-US"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6552728" cy="1872208"/>
          </a:xfrm>
          <a:prstGeom prst="rect">
            <a:avLst/>
          </a:prstGeom>
          <a:noFill/>
          <a:ln>
            <a:noFill/>
          </a:ln>
        </p:spPr>
      </p:pic>
    </p:spTree>
    <p:extLst>
      <p:ext uri="{BB962C8B-B14F-4D97-AF65-F5344CB8AC3E}">
        <p14:creationId xmlns:p14="http://schemas.microsoft.com/office/powerpoint/2010/main" val="111907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OPTIMISTA 40%</a:t>
            </a:r>
            <a:endParaRPr lang="en-US"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676082" y="2749232"/>
            <a:ext cx="5791835" cy="1359535"/>
          </a:xfrm>
          <a:prstGeom prst="rect">
            <a:avLst/>
          </a:prstGeom>
          <a:noFill/>
          <a:ln>
            <a:noFill/>
          </a:ln>
        </p:spPr>
      </p:pic>
    </p:spTree>
    <p:extLst>
      <p:ext uri="{BB962C8B-B14F-4D97-AF65-F5344CB8AC3E}">
        <p14:creationId xmlns:p14="http://schemas.microsoft.com/office/powerpoint/2010/main" val="886356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PESIMISTA 20%</a:t>
            </a:r>
            <a:endParaRPr lang="en-US"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676082" y="2749232"/>
            <a:ext cx="5791835" cy="1359535"/>
          </a:xfrm>
          <a:prstGeom prst="rect">
            <a:avLst/>
          </a:prstGeom>
          <a:noFill/>
          <a:ln>
            <a:noFill/>
          </a:ln>
        </p:spPr>
      </p:pic>
    </p:spTree>
    <p:extLst>
      <p:ext uri="{BB962C8B-B14F-4D97-AF65-F5344CB8AC3E}">
        <p14:creationId xmlns:p14="http://schemas.microsoft.com/office/powerpoint/2010/main" val="2566698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solidFill>
                  <a:schemeClr val="tx1"/>
                </a:solidFill>
              </a:rPr>
              <a:t>CONCLUSIONES</a:t>
            </a:r>
            <a:endParaRPr lang="en-US" dirty="0">
              <a:solidFill>
                <a:schemeClr val="tx1"/>
              </a:solidFill>
            </a:endParaRPr>
          </a:p>
        </p:txBody>
      </p:sp>
      <p:sp>
        <p:nvSpPr>
          <p:cNvPr id="3" name="2 Marcador de contenido"/>
          <p:cNvSpPr>
            <a:spLocks noGrp="1"/>
          </p:cNvSpPr>
          <p:nvPr>
            <p:ph idx="1"/>
          </p:nvPr>
        </p:nvSpPr>
        <p:spPr>
          <a:xfrm>
            <a:off x="1115616" y="2276872"/>
            <a:ext cx="7416824" cy="4320480"/>
          </a:xfrm>
        </p:spPr>
        <p:txBody>
          <a:bodyPr/>
          <a:lstStyle/>
          <a:p>
            <a:pPr lvl="0"/>
            <a:r>
              <a:rPr lang="es-EC" sz="2000" dirty="0">
                <a:solidFill>
                  <a:schemeClr val="tx1"/>
                </a:solidFill>
                <a:latin typeface="Times New Roman" pitchFamily="18" charset="0"/>
                <a:cs typeface="Times New Roman" pitchFamily="18" charset="0"/>
              </a:rPr>
              <a:t>La empresa IBS no posee una cultura organizacional de direccione sus objetivos.</a:t>
            </a:r>
            <a:endParaRPr lang="en-US" sz="2000" dirty="0">
              <a:solidFill>
                <a:schemeClr val="tx1"/>
              </a:solidFill>
              <a:latin typeface="Times New Roman" pitchFamily="18" charset="0"/>
              <a:cs typeface="Times New Roman" pitchFamily="18" charset="0"/>
            </a:endParaRPr>
          </a:p>
          <a:p>
            <a:pPr marL="0" indent="0">
              <a:buNone/>
            </a:pPr>
            <a:r>
              <a:rPr lang="es-EC"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lvl="0"/>
            <a:r>
              <a:rPr lang="es-EC" sz="2000" dirty="0">
                <a:solidFill>
                  <a:schemeClr val="tx1"/>
                </a:solidFill>
                <a:latin typeface="Times New Roman" pitchFamily="18" charset="0"/>
                <a:cs typeface="Times New Roman" pitchFamily="18" charset="0"/>
              </a:rPr>
              <a:t>Dentro del análisis situacional se pudo determinar </a:t>
            </a:r>
            <a:r>
              <a:rPr lang="es-EC" sz="2000" dirty="0" smtClean="0">
                <a:solidFill>
                  <a:schemeClr val="tx1"/>
                </a:solidFill>
                <a:latin typeface="Times New Roman" pitchFamily="18" charset="0"/>
                <a:cs typeface="Times New Roman" pitchFamily="18" charset="0"/>
              </a:rPr>
              <a:t>que:</a:t>
            </a:r>
          </a:p>
          <a:p>
            <a:pPr lvl="1" indent="-342900"/>
            <a:r>
              <a:rPr lang="es-EC" sz="2000" dirty="0">
                <a:solidFill>
                  <a:schemeClr val="tx1"/>
                </a:solidFill>
                <a:latin typeface="Times New Roman" pitchFamily="18" charset="0"/>
                <a:cs typeface="Times New Roman" pitchFamily="18" charset="0"/>
              </a:rPr>
              <a:t>L</a:t>
            </a:r>
            <a:r>
              <a:rPr lang="es-EC" sz="2000" dirty="0" smtClean="0">
                <a:solidFill>
                  <a:schemeClr val="tx1"/>
                </a:solidFill>
                <a:latin typeface="Times New Roman" pitchFamily="18" charset="0"/>
                <a:cs typeface="Times New Roman" pitchFamily="18" charset="0"/>
              </a:rPr>
              <a:t>a principal fortaleza de IBS es la tecnología de punta, materia prima de calidad y talento humano de producción capacitado.</a:t>
            </a:r>
          </a:p>
          <a:p>
            <a:pPr lvl="1" indent="-342900"/>
            <a:r>
              <a:rPr lang="es-EC" sz="2000" dirty="0" smtClean="0">
                <a:solidFill>
                  <a:schemeClr val="tx1"/>
                </a:solidFill>
                <a:latin typeface="Times New Roman" pitchFamily="18" charset="0"/>
                <a:cs typeface="Times New Roman" pitchFamily="18" charset="0"/>
              </a:rPr>
              <a:t>Oportunidad </a:t>
            </a:r>
            <a:r>
              <a:rPr lang="es-EC" sz="2000" dirty="0">
                <a:solidFill>
                  <a:schemeClr val="tx1"/>
                </a:solidFill>
                <a:latin typeface="Times New Roman" pitchFamily="18" charset="0"/>
                <a:cs typeface="Times New Roman" pitchFamily="18" charset="0"/>
              </a:rPr>
              <a:t>para la empresa, </a:t>
            </a:r>
            <a:r>
              <a:rPr lang="es-EC" sz="2000" dirty="0" smtClean="0">
                <a:solidFill>
                  <a:schemeClr val="tx1"/>
                </a:solidFill>
                <a:latin typeface="Times New Roman" pitchFamily="18" charset="0"/>
                <a:cs typeface="Times New Roman" pitchFamily="18" charset="0"/>
              </a:rPr>
              <a:t>ingreso </a:t>
            </a:r>
            <a:r>
              <a:rPr lang="es-EC" sz="2000" dirty="0">
                <a:solidFill>
                  <a:schemeClr val="tx1"/>
                </a:solidFill>
                <a:latin typeface="Times New Roman" pitchFamily="18" charset="0"/>
                <a:cs typeface="Times New Roman" pitchFamily="18" charset="0"/>
              </a:rPr>
              <a:t>al sector </a:t>
            </a:r>
            <a:r>
              <a:rPr lang="es-EC" sz="2000" dirty="0" smtClean="0">
                <a:solidFill>
                  <a:schemeClr val="tx1"/>
                </a:solidFill>
                <a:latin typeface="Times New Roman" pitchFamily="18" charset="0"/>
                <a:cs typeface="Times New Roman" pitchFamily="18" charset="0"/>
              </a:rPr>
              <a:t>público.</a:t>
            </a:r>
          </a:p>
          <a:p>
            <a:pPr lvl="1" indent="-342900"/>
            <a:r>
              <a:rPr lang="es-EC" sz="2000" dirty="0" smtClean="0">
                <a:solidFill>
                  <a:schemeClr val="tx1"/>
                </a:solidFill>
                <a:latin typeface="Times New Roman" pitchFamily="18" charset="0"/>
                <a:cs typeface="Times New Roman" pitchFamily="18" charset="0"/>
              </a:rPr>
              <a:t>Amenazas </a:t>
            </a:r>
            <a:r>
              <a:rPr lang="es-EC" sz="2000" dirty="0">
                <a:solidFill>
                  <a:schemeClr val="tx1"/>
                </a:solidFill>
                <a:latin typeface="Times New Roman" pitchFamily="18" charset="0"/>
                <a:cs typeface="Times New Roman" pitchFamily="18" charset="0"/>
              </a:rPr>
              <a:t>de incremento de aranceles de importación y el alto nivel competitivo </a:t>
            </a:r>
            <a:r>
              <a:rPr lang="es-EC" sz="2000" dirty="0">
                <a:latin typeface="Times New Roman" pitchFamily="18" charset="0"/>
                <a:cs typeface="Times New Roman" pitchFamily="18" charset="0"/>
              </a:rPr>
              <a:t>de</a:t>
            </a:r>
            <a:endParaRPr lang="es-EC" sz="2000" dirty="0" smtClean="0">
              <a:solidFill>
                <a:schemeClr val="tx1"/>
              </a:solidFill>
              <a:latin typeface="Times New Roman" pitchFamily="18" charset="0"/>
              <a:cs typeface="Times New Roman" pitchFamily="18" charset="0"/>
            </a:endParaRPr>
          </a:p>
          <a:p>
            <a:pPr lvl="1" indent="-342900"/>
            <a:r>
              <a:rPr lang="es-EC" dirty="0" smtClean="0"/>
              <a:t>industria</a:t>
            </a:r>
            <a:endParaRPr lang="en-US" dirty="0"/>
          </a:p>
          <a:p>
            <a:endParaRPr lang="en-US" dirty="0"/>
          </a:p>
        </p:txBody>
      </p:sp>
      <p:pic>
        <p:nvPicPr>
          <p:cNvPr id="7170" name="Picture 2" descr="http://image.slidesharecdn.com/analisissituacional-120818160820-phpapp02/95/slide-1-728.jpg?1345324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95736" cy="164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412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CONCLUSIONES</a:t>
            </a:r>
            <a:endParaRPr lang="en-US" dirty="0"/>
          </a:p>
        </p:txBody>
      </p:sp>
      <p:sp>
        <p:nvSpPr>
          <p:cNvPr id="3" name="2 Marcador de contenido"/>
          <p:cNvSpPr>
            <a:spLocks noGrp="1"/>
          </p:cNvSpPr>
          <p:nvPr>
            <p:ph idx="1"/>
          </p:nvPr>
        </p:nvSpPr>
        <p:spPr>
          <a:xfrm>
            <a:off x="539552" y="2276872"/>
            <a:ext cx="8147248" cy="3849291"/>
          </a:xfrm>
        </p:spPr>
        <p:txBody>
          <a:bodyPr/>
          <a:lstStyle/>
          <a:p>
            <a:pPr lvl="0"/>
            <a:r>
              <a:rPr lang="es-EC" sz="2000" dirty="0">
                <a:solidFill>
                  <a:schemeClr val="tx1"/>
                </a:solidFill>
                <a:latin typeface="Times New Roman" pitchFamily="18" charset="0"/>
                <a:cs typeface="Times New Roman" pitchFamily="18" charset="0"/>
              </a:rPr>
              <a:t>Existe un bajo impacto de la publicidad en el mercado </a:t>
            </a:r>
            <a:r>
              <a:rPr lang="es-EC" sz="2000" dirty="0" smtClean="0">
                <a:solidFill>
                  <a:schemeClr val="tx1"/>
                </a:solidFill>
                <a:latin typeface="Times New Roman" pitchFamily="18" charset="0"/>
                <a:cs typeface="Times New Roman" pitchFamily="18" charset="0"/>
              </a:rPr>
              <a:t>objetivo, la mitad </a:t>
            </a:r>
            <a:r>
              <a:rPr lang="es-EC" sz="2000" dirty="0">
                <a:solidFill>
                  <a:schemeClr val="tx1"/>
                </a:solidFill>
                <a:latin typeface="Times New Roman" pitchFamily="18" charset="0"/>
                <a:cs typeface="Times New Roman" pitchFamily="18" charset="0"/>
              </a:rPr>
              <a:t>del mercado desconoce la existencia de soluciones </a:t>
            </a:r>
            <a:r>
              <a:rPr lang="es-EC" sz="2000" dirty="0" smtClean="0">
                <a:solidFill>
                  <a:schemeClr val="tx1"/>
                </a:solidFill>
                <a:latin typeface="Times New Roman" pitchFamily="18" charset="0"/>
                <a:cs typeface="Times New Roman" pitchFamily="18" charset="0"/>
              </a:rPr>
              <a:t>informáticas.</a:t>
            </a:r>
            <a:endParaRPr lang="en-US" sz="2000" dirty="0">
              <a:solidFill>
                <a:schemeClr val="tx1"/>
              </a:solidFill>
              <a:latin typeface="Times New Roman" pitchFamily="18" charset="0"/>
              <a:cs typeface="Times New Roman" pitchFamily="18" charset="0"/>
            </a:endParaRPr>
          </a:p>
          <a:p>
            <a:pPr marL="0" indent="0">
              <a:buNone/>
            </a:pPr>
            <a:endParaRPr lang="en-US" sz="2000" dirty="0">
              <a:solidFill>
                <a:schemeClr val="tx1"/>
              </a:solidFill>
              <a:latin typeface="Times New Roman" pitchFamily="18" charset="0"/>
              <a:cs typeface="Times New Roman" pitchFamily="18" charset="0"/>
            </a:endParaRPr>
          </a:p>
          <a:p>
            <a:pPr lvl="0"/>
            <a:r>
              <a:rPr lang="es-EC" sz="2000" dirty="0">
                <a:solidFill>
                  <a:schemeClr val="tx1"/>
                </a:solidFill>
                <a:latin typeface="Times New Roman" pitchFamily="18" charset="0"/>
                <a:cs typeface="Times New Roman" pitchFamily="18" charset="0"/>
              </a:rPr>
              <a:t>IBS es conocido en el medio por la cuarta parte del mercado y ocupa el cuarto lugar en la mente del consumidor con una imagen </a:t>
            </a:r>
            <a:r>
              <a:rPr lang="es-EC" sz="2000" dirty="0" smtClean="0">
                <a:solidFill>
                  <a:schemeClr val="tx1"/>
                </a:solidFill>
                <a:latin typeface="Times New Roman" pitchFamily="18" charset="0"/>
                <a:cs typeface="Times New Roman" pitchFamily="18" charset="0"/>
              </a:rPr>
              <a:t>favorable.</a:t>
            </a:r>
            <a:endParaRPr lang="en-US" sz="2000" dirty="0">
              <a:solidFill>
                <a:schemeClr val="tx1"/>
              </a:solidFill>
              <a:latin typeface="Times New Roman" pitchFamily="18" charset="0"/>
              <a:cs typeface="Times New Roman" pitchFamily="18" charset="0"/>
            </a:endParaRPr>
          </a:p>
          <a:p>
            <a:pPr marL="0" indent="0">
              <a:buNone/>
            </a:pPr>
            <a:endParaRPr lang="en-US" sz="2000" dirty="0">
              <a:solidFill>
                <a:schemeClr val="tx1"/>
              </a:solidFill>
              <a:latin typeface="Times New Roman" pitchFamily="18" charset="0"/>
              <a:cs typeface="Times New Roman" pitchFamily="18" charset="0"/>
            </a:endParaRPr>
          </a:p>
          <a:p>
            <a:pPr lvl="0"/>
            <a:r>
              <a:rPr lang="es-EC" sz="2000" dirty="0">
                <a:solidFill>
                  <a:schemeClr val="tx1"/>
                </a:solidFill>
                <a:latin typeface="Times New Roman" pitchFamily="18" charset="0"/>
                <a:cs typeface="Times New Roman" pitchFamily="18" charset="0"/>
              </a:rPr>
              <a:t>E</a:t>
            </a:r>
            <a:r>
              <a:rPr lang="es-EC" sz="2000" dirty="0" smtClean="0">
                <a:solidFill>
                  <a:schemeClr val="tx1"/>
                </a:solidFill>
                <a:latin typeface="Times New Roman" pitchFamily="18" charset="0"/>
                <a:cs typeface="Times New Roman" pitchFamily="18" charset="0"/>
              </a:rPr>
              <a:t>xiste </a:t>
            </a:r>
            <a:r>
              <a:rPr lang="es-EC" sz="2000" dirty="0">
                <a:solidFill>
                  <a:schemeClr val="tx1"/>
                </a:solidFill>
                <a:latin typeface="Times New Roman" pitchFamily="18" charset="0"/>
                <a:cs typeface="Times New Roman" pitchFamily="18" charset="0"/>
              </a:rPr>
              <a:t>un 28% de demanda insatisfecha.</a:t>
            </a:r>
            <a:endParaRPr lang="en-US" sz="2000" dirty="0">
              <a:solidFill>
                <a:schemeClr val="tx1"/>
              </a:solidFill>
              <a:latin typeface="Times New Roman" pitchFamily="18" charset="0"/>
              <a:cs typeface="Times New Roman" pitchFamily="18" charset="0"/>
            </a:endParaRPr>
          </a:p>
          <a:p>
            <a:pPr marL="0" indent="0">
              <a:buNone/>
            </a:pPr>
            <a:endParaRPr lang="en-US" sz="2000" dirty="0">
              <a:solidFill>
                <a:schemeClr val="tx1"/>
              </a:solidFill>
              <a:latin typeface="Times New Roman" pitchFamily="18" charset="0"/>
              <a:cs typeface="Times New Roman" pitchFamily="18" charset="0"/>
            </a:endParaRPr>
          </a:p>
          <a:p>
            <a:pPr lvl="0"/>
            <a:r>
              <a:rPr lang="es-EC" sz="2000" dirty="0">
                <a:solidFill>
                  <a:schemeClr val="tx1"/>
                </a:solidFill>
                <a:latin typeface="Times New Roman" pitchFamily="18" charset="0"/>
                <a:cs typeface="Times New Roman" pitchFamily="18" charset="0"/>
              </a:rPr>
              <a:t>Se identificó que los </a:t>
            </a:r>
            <a:r>
              <a:rPr lang="es-EC" sz="2000" dirty="0" smtClean="0">
                <a:solidFill>
                  <a:schemeClr val="tx1"/>
                </a:solidFill>
                <a:latin typeface="Times New Roman" pitchFamily="18" charset="0"/>
                <a:cs typeface="Times New Roman" pitchFamily="18" charset="0"/>
              </a:rPr>
              <a:t>principales competidores son: </a:t>
            </a:r>
            <a:r>
              <a:rPr lang="es-EC" sz="2000" dirty="0">
                <a:solidFill>
                  <a:schemeClr val="tx1"/>
                </a:solidFill>
                <a:latin typeface="Times New Roman" pitchFamily="18" charset="0"/>
                <a:cs typeface="Times New Roman" pitchFamily="18" charset="0"/>
              </a:rPr>
              <a:t>Palo Santo </a:t>
            </a:r>
            <a:r>
              <a:rPr lang="es-EC" sz="2000" dirty="0" err="1">
                <a:solidFill>
                  <a:schemeClr val="tx1"/>
                </a:solidFill>
                <a:latin typeface="Times New Roman" pitchFamily="18" charset="0"/>
                <a:cs typeface="Times New Roman" pitchFamily="18" charset="0"/>
              </a:rPr>
              <a:t>Solutions</a:t>
            </a:r>
            <a:r>
              <a:rPr lang="es-EC" sz="2000" dirty="0">
                <a:solidFill>
                  <a:schemeClr val="tx1"/>
                </a:solidFill>
                <a:latin typeface="Times New Roman" pitchFamily="18" charset="0"/>
                <a:cs typeface="Times New Roman" pitchFamily="18" charset="0"/>
              </a:rPr>
              <a:t>, </a:t>
            </a:r>
            <a:r>
              <a:rPr lang="es-EC" sz="2000" dirty="0" err="1">
                <a:solidFill>
                  <a:schemeClr val="tx1"/>
                </a:solidFill>
                <a:latin typeface="Times New Roman" pitchFamily="18" charset="0"/>
                <a:cs typeface="Times New Roman" pitchFamily="18" charset="0"/>
              </a:rPr>
              <a:t>Compuhelp</a:t>
            </a:r>
            <a:r>
              <a:rPr lang="es-EC" sz="2000" dirty="0">
                <a:solidFill>
                  <a:schemeClr val="tx1"/>
                </a:solidFill>
                <a:latin typeface="Times New Roman" pitchFamily="18" charset="0"/>
                <a:cs typeface="Times New Roman" pitchFamily="18" charset="0"/>
              </a:rPr>
              <a:t> y </a:t>
            </a:r>
            <a:r>
              <a:rPr lang="es-EC" sz="2000" dirty="0" err="1">
                <a:solidFill>
                  <a:schemeClr val="tx1"/>
                </a:solidFill>
                <a:latin typeface="Times New Roman" pitchFamily="18" charset="0"/>
                <a:cs typeface="Times New Roman" pitchFamily="18" charset="0"/>
              </a:rPr>
              <a:t>Sync</a:t>
            </a:r>
            <a:r>
              <a:rPr lang="es-EC" sz="2000" dirty="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a:p>
            <a:endParaRPr lang="en-US" sz="2000" dirty="0">
              <a:solidFill>
                <a:schemeClr val="tx1"/>
              </a:solidFill>
              <a:latin typeface="Times New Roman" pitchFamily="18" charset="0"/>
              <a:cs typeface="Times New Roman" pitchFamily="18" charset="0"/>
            </a:endParaRPr>
          </a:p>
          <a:p>
            <a:endParaRPr lang="en-US" dirty="0"/>
          </a:p>
        </p:txBody>
      </p:sp>
      <p:pic>
        <p:nvPicPr>
          <p:cNvPr id="6146" name="Picture 2" descr="https://encrypted-tbn0.gstatic.com/images?q=tbn:ANd9GcRhvUv8QHz2mWHu5Km3f3mXTsxAGCeNpcqU4AD-hYEBV8FUhBS-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024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30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C" dirty="0">
                <a:solidFill>
                  <a:schemeClr val="tx1"/>
                </a:solidFill>
              </a:rPr>
              <a:t>CONCLUSIONES</a:t>
            </a:r>
            <a:endParaRPr lang="en-US" dirty="0"/>
          </a:p>
        </p:txBody>
      </p:sp>
      <p:sp>
        <p:nvSpPr>
          <p:cNvPr id="3" name="2 Marcador de contenido"/>
          <p:cNvSpPr>
            <a:spLocks noGrp="1"/>
          </p:cNvSpPr>
          <p:nvPr>
            <p:ph idx="1"/>
          </p:nvPr>
        </p:nvSpPr>
        <p:spPr>
          <a:xfrm>
            <a:off x="539552" y="2348880"/>
            <a:ext cx="8147248" cy="3777283"/>
          </a:xfrm>
        </p:spPr>
        <p:txBody>
          <a:bodyPr/>
          <a:lstStyle/>
          <a:p>
            <a:pPr lvl="0" algn="just"/>
            <a:r>
              <a:rPr lang="es-EC" sz="2000" dirty="0">
                <a:solidFill>
                  <a:schemeClr val="tx1"/>
                </a:solidFill>
                <a:latin typeface="Times New Roman" pitchFamily="18" charset="0"/>
                <a:cs typeface="Times New Roman" pitchFamily="18" charset="0"/>
              </a:rPr>
              <a:t>A través de la restructuración de direccionamiento estratégico de IBS se encamina las habilidades de la empresa en base a un lineamiento empresarial para conseguir sus objetivos planteados hasta el </a:t>
            </a:r>
            <a:r>
              <a:rPr lang="es-EC" sz="2000" dirty="0" smtClean="0">
                <a:solidFill>
                  <a:schemeClr val="tx1"/>
                </a:solidFill>
                <a:latin typeface="Times New Roman" pitchFamily="18" charset="0"/>
                <a:cs typeface="Times New Roman" pitchFamily="18" charset="0"/>
              </a:rPr>
              <a:t>2015.</a:t>
            </a:r>
          </a:p>
          <a:p>
            <a:pPr lvl="0" algn="just"/>
            <a:endParaRPr lang="es-EC" sz="2000" dirty="0" smtClean="0">
              <a:solidFill>
                <a:schemeClr val="tx1"/>
              </a:solidFill>
              <a:latin typeface="Times New Roman" pitchFamily="18" charset="0"/>
              <a:cs typeface="Times New Roman" pitchFamily="18" charset="0"/>
            </a:endParaRPr>
          </a:p>
          <a:p>
            <a:pPr lvl="0" algn="just"/>
            <a:endParaRPr lang="es-EC" sz="2000" dirty="0">
              <a:solidFill>
                <a:schemeClr val="tx1"/>
              </a:solidFill>
              <a:latin typeface="Times New Roman" pitchFamily="18" charset="0"/>
              <a:cs typeface="Times New Roman" pitchFamily="18" charset="0"/>
            </a:endParaRPr>
          </a:p>
          <a:p>
            <a:pPr lvl="0" algn="just"/>
            <a:endParaRPr lang="en-US" sz="2000" dirty="0">
              <a:solidFill>
                <a:schemeClr val="tx1"/>
              </a:solidFill>
              <a:latin typeface="Times New Roman" pitchFamily="18" charset="0"/>
              <a:cs typeface="Times New Roman" pitchFamily="18" charset="0"/>
            </a:endParaRPr>
          </a:p>
          <a:p>
            <a:pPr lvl="0" algn="just"/>
            <a:r>
              <a:rPr lang="es-EC" sz="2000" dirty="0" smtClean="0">
                <a:solidFill>
                  <a:schemeClr val="tx1"/>
                </a:solidFill>
                <a:latin typeface="Times New Roman" pitchFamily="18" charset="0"/>
                <a:cs typeface="Times New Roman" pitchFamily="18" charset="0"/>
              </a:rPr>
              <a:t>IBS </a:t>
            </a:r>
            <a:r>
              <a:rPr lang="es-EC" sz="2000" dirty="0">
                <a:solidFill>
                  <a:schemeClr val="tx1"/>
                </a:solidFill>
                <a:latin typeface="Times New Roman" pitchFamily="18" charset="0"/>
                <a:cs typeface="Times New Roman" pitchFamily="18" charset="0"/>
              </a:rPr>
              <a:t>se encuentra en la etapa de </a:t>
            </a:r>
            <a:r>
              <a:rPr lang="es-EC" sz="2000" dirty="0" smtClean="0">
                <a:solidFill>
                  <a:schemeClr val="tx1"/>
                </a:solidFill>
                <a:latin typeface="Times New Roman" pitchFamily="18" charset="0"/>
                <a:cs typeface="Times New Roman" pitchFamily="18" charset="0"/>
              </a:rPr>
              <a:t>crecimiento, el </a:t>
            </a:r>
            <a:r>
              <a:rPr lang="es-EC" sz="2000" dirty="0">
                <a:solidFill>
                  <a:schemeClr val="tx1"/>
                </a:solidFill>
                <a:latin typeface="Times New Roman" pitchFamily="18" charset="0"/>
                <a:cs typeface="Times New Roman" pitchFamily="18" charset="0"/>
              </a:rPr>
              <a:t>plan operativo de marketing se basará principalmente en el fortalecimiento del departamento de ventas, creación de marca IBS (</a:t>
            </a:r>
            <a:r>
              <a:rPr lang="es-EC" sz="2000" dirty="0" err="1">
                <a:solidFill>
                  <a:schemeClr val="tx1"/>
                </a:solidFill>
                <a:latin typeface="Times New Roman" pitchFamily="18" charset="0"/>
                <a:cs typeface="Times New Roman" pitchFamily="18" charset="0"/>
              </a:rPr>
              <a:t>Branding</a:t>
            </a:r>
            <a:r>
              <a:rPr lang="es-EC" sz="2000" dirty="0">
                <a:solidFill>
                  <a:schemeClr val="tx1"/>
                </a:solidFill>
                <a:latin typeface="Times New Roman" pitchFamily="18" charset="0"/>
                <a:cs typeface="Times New Roman" pitchFamily="18" charset="0"/>
              </a:rPr>
              <a:t>), estrategias de fijación de precios y publicidad intensiva, con un presupuesto de inversión de USD 30.390.</a:t>
            </a:r>
            <a:endParaRPr lang="en-US" sz="2000" dirty="0">
              <a:solidFill>
                <a:schemeClr val="tx1"/>
              </a:solidFill>
              <a:latin typeface="Times New Roman" pitchFamily="18" charset="0"/>
              <a:cs typeface="Times New Roman" pitchFamily="18" charset="0"/>
            </a:endParaRPr>
          </a:p>
          <a:p>
            <a:pPr marL="0" indent="0">
              <a:buNone/>
            </a:pPr>
            <a:endParaRPr lang="en-US" sz="2000" dirty="0">
              <a:solidFill>
                <a:schemeClr val="tx1"/>
              </a:solidFill>
              <a:latin typeface="Times New Roman" pitchFamily="18" charset="0"/>
              <a:cs typeface="Times New Roman" pitchFamily="18" charset="0"/>
            </a:endParaRPr>
          </a:p>
        </p:txBody>
      </p:sp>
      <p:pic>
        <p:nvPicPr>
          <p:cNvPr id="8194" name="Picture 2" descr="https://encrypted-tbn0.gstatic.com/images?q=tbn:ANd9GcRsIQ0n4Ua5fG59dzsFLJZ1VaQ0tmpuB1YMdE0RDAbJhu9RN4-i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261086"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631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CONCLUSIONES</a:t>
            </a:r>
            <a:endParaRPr lang="en-US" dirty="0"/>
          </a:p>
        </p:txBody>
      </p:sp>
      <p:sp>
        <p:nvSpPr>
          <p:cNvPr id="3" name="2 Marcador de contenido"/>
          <p:cNvSpPr>
            <a:spLocks noGrp="1"/>
          </p:cNvSpPr>
          <p:nvPr>
            <p:ph idx="1"/>
          </p:nvPr>
        </p:nvSpPr>
        <p:spPr>
          <a:xfrm>
            <a:off x="457200" y="2204864"/>
            <a:ext cx="8229600" cy="820688"/>
          </a:xfrm>
        </p:spPr>
        <p:txBody>
          <a:bodyPr/>
          <a:lstStyle/>
          <a:p>
            <a:pPr lvl="0"/>
            <a:r>
              <a:rPr lang="es-EC" sz="2000" dirty="0">
                <a:solidFill>
                  <a:schemeClr val="tx1"/>
                </a:solidFill>
                <a:latin typeface="Times New Roman" pitchFamily="18" charset="0"/>
                <a:cs typeface="Times New Roman" pitchFamily="18" charset="0"/>
              </a:rPr>
              <a:t>La evaluación financiera de factibilidad del proyecto con escenario probable arroja los siguientes datos:</a:t>
            </a:r>
            <a:endParaRPr lang="en-US" sz="2000" dirty="0">
              <a:solidFill>
                <a:schemeClr val="tx1"/>
              </a:solidFill>
              <a:latin typeface="Times New Roman" pitchFamily="18" charset="0"/>
              <a:cs typeface="Times New Roman" pitchFamily="18" charset="0"/>
            </a:endParaRPr>
          </a:p>
          <a:p>
            <a:endParaRPr lang="en-US" sz="2000" dirty="0">
              <a:solidFill>
                <a:schemeClr val="tx1"/>
              </a:solidFill>
              <a:latin typeface="Times New Roman" pitchFamily="18" charset="0"/>
              <a:cs typeface="Times New Roman" pitchFamily="18" charset="0"/>
            </a:endParaRPr>
          </a:p>
          <a:p>
            <a:endParaRPr lang="en-US" sz="2000" dirty="0">
              <a:solidFill>
                <a:schemeClr val="tx1"/>
              </a:solidFill>
              <a:latin typeface="Times New Roman" pitchFamily="18" charset="0"/>
              <a:cs typeface="Times New Roman"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56992"/>
            <a:ext cx="7344816" cy="2337792"/>
          </a:xfrm>
          <a:prstGeom prst="rect">
            <a:avLst/>
          </a:prstGeom>
          <a:noFill/>
          <a:ln>
            <a:noFill/>
          </a:ln>
        </p:spPr>
      </p:pic>
      <p:pic>
        <p:nvPicPr>
          <p:cNvPr id="9218" name="Picture 2" descr="http://3.bp.blogspot.com/-SowOAY_KDaM/UP1f6tRY0DI/AAAAAAAAAP4/lrJxDwUHMZU/s1600/Analisis+de+credito+par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3" y="0"/>
            <a:ext cx="2788325"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67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dirty="0" smtClean="0">
                <a:solidFill>
                  <a:schemeClr val="tx1"/>
                </a:solidFill>
              </a:rPr>
              <a:t>RECOMENDACIONES.</a:t>
            </a:r>
            <a:endParaRPr lang="en-US" dirty="0">
              <a:solidFill>
                <a:schemeClr val="tx1"/>
              </a:solidFill>
            </a:endParaRPr>
          </a:p>
        </p:txBody>
      </p:sp>
      <p:sp>
        <p:nvSpPr>
          <p:cNvPr id="3" name="2 Marcador de contenido"/>
          <p:cNvSpPr>
            <a:spLocks noGrp="1"/>
          </p:cNvSpPr>
          <p:nvPr>
            <p:ph idx="1"/>
          </p:nvPr>
        </p:nvSpPr>
        <p:spPr>
          <a:xfrm>
            <a:off x="107504" y="2276872"/>
            <a:ext cx="8229600" cy="3888432"/>
          </a:xfrm>
        </p:spPr>
        <p:txBody>
          <a:bodyPr/>
          <a:lstStyle/>
          <a:p>
            <a:pPr lvl="0" algn="just"/>
            <a:r>
              <a:rPr lang="es-EC" sz="2000" dirty="0">
                <a:solidFill>
                  <a:schemeClr val="tx1"/>
                </a:solidFill>
                <a:latin typeface="Times New Roman" pitchFamily="18" charset="0"/>
                <a:cs typeface="Times New Roman" pitchFamily="18" charset="0"/>
              </a:rPr>
              <a:t>Es de vital importancia para la organización, implementar el plan de marketing, a fin de conseguir romper la barrera del estancamiento de ventas actual, incrementar los ingresos, y ante todo el posicionamiento de IBS.</a:t>
            </a:r>
            <a:endParaRPr lang="en-US" sz="2000" dirty="0">
              <a:solidFill>
                <a:schemeClr val="tx1"/>
              </a:solidFill>
              <a:latin typeface="Times New Roman" pitchFamily="18" charset="0"/>
              <a:cs typeface="Times New Roman" pitchFamily="18" charset="0"/>
            </a:endParaRPr>
          </a:p>
          <a:p>
            <a:pPr marL="0" indent="0" algn="just">
              <a:buNone/>
            </a:pPr>
            <a:endParaRPr lang="en-US" sz="2000" dirty="0">
              <a:solidFill>
                <a:schemeClr val="tx1"/>
              </a:solidFill>
              <a:latin typeface="Times New Roman" pitchFamily="18" charset="0"/>
              <a:cs typeface="Times New Roman" pitchFamily="18" charset="0"/>
            </a:endParaRPr>
          </a:p>
          <a:p>
            <a:pPr lvl="0" algn="just"/>
            <a:r>
              <a:rPr lang="es-EC" sz="2000" dirty="0">
                <a:solidFill>
                  <a:schemeClr val="tx1"/>
                </a:solidFill>
                <a:latin typeface="Times New Roman" pitchFamily="18" charset="0"/>
                <a:cs typeface="Times New Roman" pitchFamily="18" charset="0"/>
              </a:rPr>
              <a:t>Para conseguir implementar el plan estratégico con éxito, es imperativo crear el departamento de marketing y restructurar el departamento de ventas, con personal que se responsabilice por llevar de cabo las estrategias formuladas y alcanzar los objetivos planteados por la organización.</a:t>
            </a:r>
            <a:endParaRPr lang="en-US" sz="2000" dirty="0">
              <a:solidFill>
                <a:schemeClr val="tx1"/>
              </a:solidFill>
              <a:latin typeface="Times New Roman" pitchFamily="18" charset="0"/>
              <a:cs typeface="Times New Roman" pitchFamily="18" charset="0"/>
            </a:endParaRPr>
          </a:p>
          <a:p>
            <a:pPr marL="0" indent="0">
              <a:buNone/>
            </a:pPr>
            <a:endParaRPr lang="en-US" sz="2000" dirty="0">
              <a:solidFill>
                <a:schemeClr val="tx1"/>
              </a:solidFill>
              <a:latin typeface="Times New Roman" pitchFamily="18" charset="0"/>
              <a:cs typeface="Times New Roman" pitchFamily="18" charset="0"/>
            </a:endParaRPr>
          </a:p>
        </p:txBody>
      </p:sp>
      <p:pic>
        <p:nvPicPr>
          <p:cNvPr id="10242" name="Picture 2" descr="http://www.anexom.es/wp-content/uploads/2010/03/recomendaciones-jazz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57"/>
            <a:ext cx="1835696" cy="18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59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RECOMENDACIONES.</a:t>
            </a:r>
            <a:endParaRPr lang="en-US" dirty="0"/>
          </a:p>
        </p:txBody>
      </p:sp>
      <p:sp>
        <p:nvSpPr>
          <p:cNvPr id="3" name="2 Marcador de contenido"/>
          <p:cNvSpPr>
            <a:spLocks noGrp="1"/>
          </p:cNvSpPr>
          <p:nvPr>
            <p:ph idx="1"/>
          </p:nvPr>
        </p:nvSpPr>
        <p:spPr>
          <a:xfrm>
            <a:off x="457200" y="1844824"/>
            <a:ext cx="8229600" cy="4281339"/>
          </a:xfrm>
        </p:spPr>
        <p:txBody>
          <a:bodyPr/>
          <a:lstStyle/>
          <a:p>
            <a:pPr lvl="0" algn="just"/>
            <a:r>
              <a:rPr lang="es-EC" sz="2000" dirty="0">
                <a:solidFill>
                  <a:schemeClr val="tx1"/>
                </a:solidFill>
                <a:latin typeface="Times New Roman" pitchFamily="18" charset="0"/>
                <a:cs typeface="Times New Roman" pitchFamily="18" charset="0"/>
              </a:rPr>
              <a:t>Es recomendable implementar de manera emergente la estrategia del plan publicitario y promocional, pues permitirá a IBS abarcar con un nicho aún no cubierto de manera eficiente, en el Distrito Metropolitano de Quito.</a:t>
            </a:r>
            <a:endParaRPr lang="en-US" sz="2000" dirty="0">
              <a:solidFill>
                <a:schemeClr val="tx1"/>
              </a:solidFill>
              <a:latin typeface="Times New Roman" pitchFamily="18" charset="0"/>
              <a:cs typeface="Times New Roman" pitchFamily="18" charset="0"/>
            </a:endParaRPr>
          </a:p>
          <a:p>
            <a:pPr marL="0" lvl="0" indent="0" algn="just">
              <a:buNone/>
            </a:pPr>
            <a:endParaRPr lang="es-EC" sz="2000" dirty="0" smtClean="0">
              <a:solidFill>
                <a:schemeClr val="tx1"/>
              </a:solidFill>
              <a:latin typeface="Times New Roman" pitchFamily="18" charset="0"/>
              <a:cs typeface="Times New Roman" pitchFamily="18" charset="0"/>
            </a:endParaRPr>
          </a:p>
          <a:p>
            <a:pPr lvl="0" algn="just"/>
            <a:endParaRPr lang="es-EC" sz="2000" dirty="0">
              <a:solidFill>
                <a:schemeClr val="tx1"/>
              </a:solidFill>
              <a:latin typeface="Times New Roman" pitchFamily="18" charset="0"/>
              <a:cs typeface="Times New Roman" pitchFamily="18" charset="0"/>
            </a:endParaRPr>
          </a:p>
          <a:p>
            <a:pPr lvl="0" algn="just"/>
            <a:endParaRPr lang="es-EC" sz="2000" dirty="0" smtClean="0">
              <a:solidFill>
                <a:schemeClr val="tx1"/>
              </a:solidFill>
              <a:latin typeface="Times New Roman" pitchFamily="18" charset="0"/>
              <a:cs typeface="Times New Roman" pitchFamily="18" charset="0"/>
            </a:endParaRPr>
          </a:p>
          <a:p>
            <a:pPr lvl="0" algn="just"/>
            <a:r>
              <a:rPr lang="es-EC" sz="2000" dirty="0" smtClean="0">
                <a:solidFill>
                  <a:schemeClr val="tx1"/>
                </a:solidFill>
                <a:latin typeface="Times New Roman" pitchFamily="18" charset="0"/>
                <a:cs typeface="Times New Roman" pitchFamily="18" charset="0"/>
              </a:rPr>
              <a:t>Capacitar </a:t>
            </a:r>
            <a:r>
              <a:rPr lang="es-EC" sz="2000" dirty="0">
                <a:solidFill>
                  <a:schemeClr val="tx1"/>
                </a:solidFill>
                <a:latin typeface="Times New Roman" pitchFamily="18" charset="0"/>
                <a:cs typeface="Times New Roman" pitchFamily="18" charset="0"/>
              </a:rPr>
              <a:t>permanentemente al talento humano, no solamente mejoraría el servicio para con el consumidor, sino que, se convertiría en un factor motivacional para el empleado, identificándolo de manera más amigable con los directivos y la empresa en general, mejorando el clima laboral y reduciendo la rotación de personal.</a:t>
            </a:r>
            <a:endParaRPr lang="en-US" sz="2000" dirty="0">
              <a:solidFill>
                <a:schemeClr val="tx1"/>
              </a:solidFill>
              <a:latin typeface="Times New Roman" pitchFamily="18" charset="0"/>
              <a:cs typeface="Times New Roman" pitchFamily="18" charset="0"/>
            </a:endParaRPr>
          </a:p>
          <a:p>
            <a:pPr marL="0" indent="0">
              <a:buNone/>
            </a:pPr>
            <a:endParaRPr lang="en-US" sz="2000" dirty="0">
              <a:solidFill>
                <a:schemeClr val="tx1"/>
              </a:solidFill>
              <a:latin typeface="Times New Roman" pitchFamily="18" charset="0"/>
              <a:cs typeface="Times New Roman" pitchFamily="18" charset="0"/>
            </a:endParaRPr>
          </a:p>
          <a:p>
            <a:endParaRPr lang="en-US" dirty="0"/>
          </a:p>
          <a:p>
            <a:endParaRPr lang="en-US" dirty="0"/>
          </a:p>
        </p:txBody>
      </p:sp>
      <p:pic>
        <p:nvPicPr>
          <p:cNvPr id="11266" name="Picture 2" descr="http://www.anexom.es/wp-content/uploads/2010/03/recomendaciones-jazz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6792"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7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836712"/>
            <a:ext cx="4686672" cy="776528"/>
          </a:xfrm>
        </p:spPr>
        <p:txBody>
          <a:bodyPr/>
          <a:lstStyle/>
          <a:p>
            <a:r>
              <a:rPr lang="es-EC" dirty="0" smtClean="0">
                <a:solidFill>
                  <a:srgbClr val="006600"/>
                </a:solidFill>
              </a:rPr>
              <a:t>ANÁLISIS DEL ENTORNO</a:t>
            </a:r>
            <a:endParaRPr lang="en-US" dirty="0">
              <a:solidFill>
                <a:srgbClr val="006600"/>
              </a:solidFill>
            </a:endParaRPr>
          </a:p>
        </p:txBody>
      </p:sp>
      <p:sp>
        <p:nvSpPr>
          <p:cNvPr id="5" name="2 Subtítulo"/>
          <p:cNvSpPr txBox="1">
            <a:spLocks/>
          </p:cNvSpPr>
          <p:nvPr/>
        </p:nvSpPr>
        <p:spPr>
          <a:xfrm>
            <a:off x="475928" y="1765640"/>
            <a:ext cx="2439888" cy="776528"/>
          </a:xfrm>
          <a:prstGeom prst="rect">
            <a:avLst/>
          </a:prstGeom>
        </p:spPr>
        <p:txBody>
          <a:bodyPr lIns="0" rIns="18288"/>
          <a:lstStyle>
            <a:lvl1pPr marL="0" marR="45720" indent="0" algn="r" rtl="0" eaLnBrk="0" fontAlgn="base" hangingPunct="0">
              <a:spcBef>
                <a:spcPct val="20000"/>
              </a:spcBef>
              <a:spcAft>
                <a:spcPct val="0"/>
              </a:spcAft>
              <a:buNone/>
              <a:defRPr sz="2400">
                <a:solidFill>
                  <a:schemeClr val="tx1"/>
                </a:solidFill>
                <a:latin typeface="+mn-lt"/>
                <a:ea typeface="+mn-ea"/>
                <a:cs typeface="+mn-cs"/>
              </a:defRPr>
            </a:lvl1pPr>
            <a:lvl2pPr marL="457200" indent="0" algn="ctr" rtl="0" eaLnBrk="0" fontAlgn="base" hangingPunct="0">
              <a:spcBef>
                <a:spcPct val="20000"/>
              </a:spcBef>
              <a:spcAft>
                <a:spcPct val="0"/>
              </a:spcAft>
              <a:buNone/>
              <a:defRPr sz="2400">
                <a:solidFill>
                  <a:schemeClr val="bg1"/>
                </a:solidFill>
                <a:latin typeface="+mn-lt"/>
              </a:defRPr>
            </a:lvl2pPr>
            <a:lvl3pPr marL="914400" indent="0" algn="ctr" rtl="0" eaLnBrk="0" fontAlgn="base" hangingPunct="0">
              <a:spcBef>
                <a:spcPct val="20000"/>
              </a:spcBef>
              <a:spcAft>
                <a:spcPct val="0"/>
              </a:spcAft>
              <a:buNone/>
              <a:defRPr sz="2400">
                <a:solidFill>
                  <a:schemeClr val="bg1"/>
                </a:solidFill>
                <a:latin typeface="+mn-lt"/>
              </a:defRPr>
            </a:lvl3pPr>
            <a:lvl4pPr marL="1371600" indent="0" algn="ctr" rtl="0" eaLnBrk="0" fontAlgn="base" hangingPunct="0">
              <a:spcBef>
                <a:spcPct val="20000"/>
              </a:spcBef>
              <a:spcAft>
                <a:spcPct val="0"/>
              </a:spcAft>
              <a:buNone/>
              <a:defRPr sz="2400">
                <a:solidFill>
                  <a:schemeClr val="bg1"/>
                </a:solidFill>
                <a:latin typeface="+mn-lt"/>
              </a:defRPr>
            </a:lvl4pPr>
            <a:lvl5pPr marL="1828800" indent="0" algn="ctr" rtl="0" eaLnBrk="0" fontAlgn="base" hangingPunct="0">
              <a:spcBef>
                <a:spcPct val="20000"/>
              </a:spcBef>
              <a:spcAft>
                <a:spcPct val="0"/>
              </a:spcAft>
              <a:buNone/>
              <a:defRPr sz="2400">
                <a:solidFill>
                  <a:schemeClr val="bg1"/>
                </a:solidFill>
                <a:latin typeface="+mn-lt"/>
              </a:defRPr>
            </a:lvl5pPr>
            <a:lvl6pPr marL="2286000" indent="0" algn="ctr" rtl="0" fontAlgn="base">
              <a:spcBef>
                <a:spcPct val="20000"/>
              </a:spcBef>
              <a:spcAft>
                <a:spcPct val="0"/>
              </a:spcAft>
              <a:buNone/>
              <a:defRPr sz="2400">
                <a:solidFill>
                  <a:schemeClr val="bg1"/>
                </a:solidFill>
                <a:latin typeface="+mn-lt"/>
              </a:defRPr>
            </a:lvl6pPr>
            <a:lvl7pPr marL="2743200" indent="0" algn="ctr" rtl="0" fontAlgn="base">
              <a:spcBef>
                <a:spcPct val="20000"/>
              </a:spcBef>
              <a:spcAft>
                <a:spcPct val="0"/>
              </a:spcAft>
              <a:buNone/>
              <a:defRPr sz="2400">
                <a:solidFill>
                  <a:schemeClr val="bg1"/>
                </a:solidFill>
                <a:latin typeface="+mn-lt"/>
              </a:defRPr>
            </a:lvl7pPr>
            <a:lvl8pPr marL="3200400" indent="0" algn="ctr" rtl="0" fontAlgn="base">
              <a:spcBef>
                <a:spcPct val="20000"/>
              </a:spcBef>
              <a:spcAft>
                <a:spcPct val="0"/>
              </a:spcAft>
              <a:buNone/>
              <a:defRPr sz="2400">
                <a:solidFill>
                  <a:schemeClr val="bg1"/>
                </a:solidFill>
                <a:latin typeface="+mn-lt"/>
              </a:defRPr>
            </a:lvl8pPr>
            <a:lvl9pPr marL="3657600" indent="0" algn="ctr" rtl="0" fontAlgn="base">
              <a:spcBef>
                <a:spcPct val="20000"/>
              </a:spcBef>
              <a:spcAft>
                <a:spcPct val="0"/>
              </a:spcAft>
              <a:buNone/>
              <a:defRPr sz="2400">
                <a:solidFill>
                  <a:schemeClr val="bg1"/>
                </a:solidFill>
                <a:latin typeface="+mn-lt"/>
              </a:defRPr>
            </a:lvl9pPr>
          </a:lstStyle>
          <a:p>
            <a:r>
              <a:rPr lang="es-EC" kern="0" dirty="0" err="1" smtClean="0">
                <a:solidFill>
                  <a:srgbClr val="006600"/>
                </a:solidFill>
              </a:rPr>
              <a:t>Macroambiente</a:t>
            </a:r>
            <a:r>
              <a:rPr lang="es-EC" kern="0" dirty="0" smtClean="0">
                <a:solidFill>
                  <a:srgbClr val="006600"/>
                </a:solidFill>
              </a:rPr>
              <a:t>.</a:t>
            </a:r>
            <a:endParaRPr lang="en-US" kern="0" dirty="0">
              <a:solidFill>
                <a:srgbClr val="006600"/>
              </a:solidFill>
            </a:endParaRPr>
          </a:p>
        </p:txBody>
      </p:sp>
      <p:sp>
        <p:nvSpPr>
          <p:cNvPr id="7" name="2 Subtítulo"/>
          <p:cNvSpPr txBox="1">
            <a:spLocks/>
          </p:cNvSpPr>
          <p:nvPr/>
        </p:nvSpPr>
        <p:spPr>
          <a:xfrm>
            <a:off x="475928" y="2694568"/>
            <a:ext cx="2007840" cy="776528"/>
          </a:xfrm>
          <a:prstGeom prst="rect">
            <a:avLst/>
          </a:prstGeom>
        </p:spPr>
        <p:txBody>
          <a:bodyPr lIns="0" rIns="18288"/>
          <a:lstStyle>
            <a:lvl1pPr marL="0" marR="45720" indent="0" algn="r" rtl="0" eaLnBrk="0" fontAlgn="base" hangingPunct="0">
              <a:spcBef>
                <a:spcPct val="20000"/>
              </a:spcBef>
              <a:spcAft>
                <a:spcPct val="0"/>
              </a:spcAft>
              <a:buNone/>
              <a:defRPr sz="2400">
                <a:solidFill>
                  <a:schemeClr val="tx1"/>
                </a:solidFill>
                <a:latin typeface="+mn-lt"/>
                <a:ea typeface="+mn-ea"/>
                <a:cs typeface="+mn-cs"/>
              </a:defRPr>
            </a:lvl1pPr>
            <a:lvl2pPr marL="457200" indent="0" algn="ctr" rtl="0" eaLnBrk="0" fontAlgn="base" hangingPunct="0">
              <a:spcBef>
                <a:spcPct val="20000"/>
              </a:spcBef>
              <a:spcAft>
                <a:spcPct val="0"/>
              </a:spcAft>
              <a:buNone/>
              <a:defRPr sz="2400">
                <a:solidFill>
                  <a:schemeClr val="bg1"/>
                </a:solidFill>
                <a:latin typeface="+mn-lt"/>
              </a:defRPr>
            </a:lvl2pPr>
            <a:lvl3pPr marL="914400" indent="0" algn="ctr" rtl="0" eaLnBrk="0" fontAlgn="base" hangingPunct="0">
              <a:spcBef>
                <a:spcPct val="20000"/>
              </a:spcBef>
              <a:spcAft>
                <a:spcPct val="0"/>
              </a:spcAft>
              <a:buNone/>
              <a:defRPr sz="2400">
                <a:solidFill>
                  <a:schemeClr val="bg1"/>
                </a:solidFill>
                <a:latin typeface="+mn-lt"/>
              </a:defRPr>
            </a:lvl3pPr>
            <a:lvl4pPr marL="1371600" indent="0" algn="ctr" rtl="0" eaLnBrk="0" fontAlgn="base" hangingPunct="0">
              <a:spcBef>
                <a:spcPct val="20000"/>
              </a:spcBef>
              <a:spcAft>
                <a:spcPct val="0"/>
              </a:spcAft>
              <a:buNone/>
              <a:defRPr sz="2400">
                <a:solidFill>
                  <a:schemeClr val="bg1"/>
                </a:solidFill>
                <a:latin typeface="+mn-lt"/>
              </a:defRPr>
            </a:lvl4pPr>
            <a:lvl5pPr marL="1828800" indent="0" algn="ctr" rtl="0" eaLnBrk="0" fontAlgn="base" hangingPunct="0">
              <a:spcBef>
                <a:spcPct val="20000"/>
              </a:spcBef>
              <a:spcAft>
                <a:spcPct val="0"/>
              </a:spcAft>
              <a:buNone/>
              <a:defRPr sz="2400">
                <a:solidFill>
                  <a:schemeClr val="bg1"/>
                </a:solidFill>
                <a:latin typeface="+mn-lt"/>
              </a:defRPr>
            </a:lvl5pPr>
            <a:lvl6pPr marL="2286000" indent="0" algn="ctr" rtl="0" fontAlgn="base">
              <a:spcBef>
                <a:spcPct val="20000"/>
              </a:spcBef>
              <a:spcAft>
                <a:spcPct val="0"/>
              </a:spcAft>
              <a:buNone/>
              <a:defRPr sz="2400">
                <a:solidFill>
                  <a:schemeClr val="bg1"/>
                </a:solidFill>
                <a:latin typeface="+mn-lt"/>
              </a:defRPr>
            </a:lvl6pPr>
            <a:lvl7pPr marL="2743200" indent="0" algn="ctr" rtl="0" fontAlgn="base">
              <a:spcBef>
                <a:spcPct val="20000"/>
              </a:spcBef>
              <a:spcAft>
                <a:spcPct val="0"/>
              </a:spcAft>
              <a:buNone/>
              <a:defRPr sz="2400">
                <a:solidFill>
                  <a:schemeClr val="bg1"/>
                </a:solidFill>
                <a:latin typeface="+mn-lt"/>
              </a:defRPr>
            </a:lvl7pPr>
            <a:lvl8pPr marL="3200400" indent="0" algn="ctr" rtl="0" fontAlgn="base">
              <a:spcBef>
                <a:spcPct val="20000"/>
              </a:spcBef>
              <a:spcAft>
                <a:spcPct val="0"/>
              </a:spcAft>
              <a:buNone/>
              <a:defRPr sz="2400">
                <a:solidFill>
                  <a:schemeClr val="bg1"/>
                </a:solidFill>
                <a:latin typeface="+mn-lt"/>
              </a:defRPr>
            </a:lvl8pPr>
            <a:lvl9pPr marL="3657600" indent="0" algn="ctr" rtl="0" fontAlgn="base">
              <a:spcBef>
                <a:spcPct val="20000"/>
              </a:spcBef>
              <a:spcAft>
                <a:spcPct val="0"/>
              </a:spcAft>
              <a:buNone/>
              <a:defRPr sz="2400">
                <a:solidFill>
                  <a:schemeClr val="bg1"/>
                </a:solidFill>
                <a:latin typeface="+mn-lt"/>
              </a:defRPr>
            </a:lvl9pPr>
          </a:lstStyle>
          <a:p>
            <a:pPr algn="l"/>
            <a:r>
              <a:rPr lang="es-EC" sz="1600" kern="0" dirty="0" smtClean="0">
                <a:solidFill>
                  <a:srgbClr val="006600"/>
                </a:solidFill>
              </a:rPr>
              <a:t>Factores económicos y socio culturales.</a:t>
            </a:r>
            <a:endParaRPr lang="en-US" sz="1600" kern="0" dirty="0">
              <a:solidFill>
                <a:srgbClr val="006600"/>
              </a:solidFill>
            </a:endParaRPr>
          </a:p>
        </p:txBody>
      </p:sp>
      <p:sp>
        <p:nvSpPr>
          <p:cNvPr id="8" name="2 Subtítulo"/>
          <p:cNvSpPr txBox="1">
            <a:spLocks/>
          </p:cNvSpPr>
          <p:nvPr/>
        </p:nvSpPr>
        <p:spPr>
          <a:xfrm>
            <a:off x="2771800" y="2687500"/>
            <a:ext cx="1440160" cy="776528"/>
          </a:xfrm>
          <a:prstGeom prst="rect">
            <a:avLst/>
          </a:prstGeom>
        </p:spPr>
        <p:txBody>
          <a:bodyPr lIns="0" rIns="18288"/>
          <a:lstStyle>
            <a:lvl1pPr marL="0" marR="45720" indent="0" algn="r" rtl="0" eaLnBrk="0" fontAlgn="base" hangingPunct="0">
              <a:spcBef>
                <a:spcPct val="20000"/>
              </a:spcBef>
              <a:spcAft>
                <a:spcPct val="0"/>
              </a:spcAft>
              <a:buNone/>
              <a:defRPr sz="2400">
                <a:solidFill>
                  <a:schemeClr val="tx1"/>
                </a:solidFill>
                <a:latin typeface="+mn-lt"/>
                <a:ea typeface="+mn-ea"/>
                <a:cs typeface="+mn-cs"/>
              </a:defRPr>
            </a:lvl1pPr>
            <a:lvl2pPr marL="457200" indent="0" algn="ctr" rtl="0" eaLnBrk="0" fontAlgn="base" hangingPunct="0">
              <a:spcBef>
                <a:spcPct val="20000"/>
              </a:spcBef>
              <a:spcAft>
                <a:spcPct val="0"/>
              </a:spcAft>
              <a:buNone/>
              <a:defRPr sz="2400">
                <a:solidFill>
                  <a:schemeClr val="bg1"/>
                </a:solidFill>
                <a:latin typeface="+mn-lt"/>
              </a:defRPr>
            </a:lvl2pPr>
            <a:lvl3pPr marL="914400" indent="0" algn="ctr" rtl="0" eaLnBrk="0" fontAlgn="base" hangingPunct="0">
              <a:spcBef>
                <a:spcPct val="20000"/>
              </a:spcBef>
              <a:spcAft>
                <a:spcPct val="0"/>
              </a:spcAft>
              <a:buNone/>
              <a:defRPr sz="2400">
                <a:solidFill>
                  <a:schemeClr val="bg1"/>
                </a:solidFill>
                <a:latin typeface="+mn-lt"/>
              </a:defRPr>
            </a:lvl3pPr>
            <a:lvl4pPr marL="1371600" indent="0" algn="ctr" rtl="0" eaLnBrk="0" fontAlgn="base" hangingPunct="0">
              <a:spcBef>
                <a:spcPct val="20000"/>
              </a:spcBef>
              <a:spcAft>
                <a:spcPct val="0"/>
              </a:spcAft>
              <a:buNone/>
              <a:defRPr sz="2400">
                <a:solidFill>
                  <a:schemeClr val="bg1"/>
                </a:solidFill>
                <a:latin typeface="+mn-lt"/>
              </a:defRPr>
            </a:lvl4pPr>
            <a:lvl5pPr marL="1828800" indent="0" algn="ctr" rtl="0" eaLnBrk="0" fontAlgn="base" hangingPunct="0">
              <a:spcBef>
                <a:spcPct val="20000"/>
              </a:spcBef>
              <a:spcAft>
                <a:spcPct val="0"/>
              </a:spcAft>
              <a:buNone/>
              <a:defRPr sz="2400">
                <a:solidFill>
                  <a:schemeClr val="bg1"/>
                </a:solidFill>
                <a:latin typeface="+mn-lt"/>
              </a:defRPr>
            </a:lvl5pPr>
            <a:lvl6pPr marL="2286000" indent="0" algn="ctr" rtl="0" fontAlgn="base">
              <a:spcBef>
                <a:spcPct val="20000"/>
              </a:spcBef>
              <a:spcAft>
                <a:spcPct val="0"/>
              </a:spcAft>
              <a:buNone/>
              <a:defRPr sz="2400">
                <a:solidFill>
                  <a:schemeClr val="bg1"/>
                </a:solidFill>
                <a:latin typeface="+mn-lt"/>
              </a:defRPr>
            </a:lvl6pPr>
            <a:lvl7pPr marL="2743200" indent="0" algn="ctr" rtl="0" fontAlgn="base">
              <a:spcBef>
                <a:spcPct val="20000"/>
              </a:spcBef>
              <a:spcAft>
                <a:spcPct val="0"/>
              </a:spcAft>
              <a:buNone/>
              <a:defRPr sz="2400">
                <a:solidFill>
                  <a:schemeClr val="bg1"/>
                </a:solidFill>
                <a:latin typeface="+mn-lt"/>
              </a:defRPr>
            </a:lvl7pPr>
            <a:lvl8pPr marL="3200400" indent="0" algn="ctr" rtl="0" fontAlgn="base">
              <a:spcBef>
                <a:spcPct val="20000"/>
              </a:spcBef>
              <a:spcAft>
                <a:spcPct val="0"/>
              </a:spcAft>
              <a:buNone/>
              <a:defRPr sz="2400">
                <a:solidFill>
                  <a:schemeClr val="bg1"/>
                </a:solidFill>
                <a:latin typeface="+mn-lt"/>
              </a:defRPr>
            </a:lvl8pPr>
            <a:lvl9pPr marL="3657600" indent="0" algn="ctr" rtl="0" fontAlgn="base">
              <a:spcBef>
                <a:spcPct val="20000"/>
              </a:spcBef>
              <a:spcAft>
                <a:spcPct val="0"/>
              </a:spcAft>
              <a:buNone/>
              <a:defRPr sz="2400">
                <a:solidFill>
                  <a:schemeClr val="bg1"/>
                </a:solidFill>
                <a:latin typeface="+mn-lt"/>
              </a:defRPr>
            </a:lvl9pPr>
          </a:lstStyle>
          <a:p>
            <a:pPr algn="l"/>
            <a:r>
              <a:rPr lang="es-EC" sz="1600" kern="0" dirty="0" smtClean="0">
                <a:solidFill>
                  <a:srgbClr val="006600"/>
                </a:solidFill>
              </a:rPr>
              <a:t>Factores políticos</a:t>
            </a:r>
            <a:endParaRPr lang="en-US" sz="1600" kern="0" dirty="0">
              <a:solidFill>
                <a:srgbClr val="006600"/>
              </a:solidFill>
            </a:endParaRPr>
          </a:p>
        </p:txBody>
      </p:sp>
      <p:sp>
        <p:nvSpPr>
          <p:cNvPr id="9" name="8 Rectángulo"/>
          <p:cNvSpPr/>
          <p:nvPr/>
        </p:nvSpPr>
        <p:spPr>
          <a:xfrm>
            <a:off x="475928" y="3471096"/>
            <a:ext cx="1791816" cy="175810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AR" sz="1400" dirty="0">
                <a:solidFill>
                  <a:schemeClr val="tx1"/>
                </a:solidFill>
              </a:rPr>
              <a:t>Balanza Comercial. </a:t>
            </a:r>
            <a:endParaRPr lang="en-US" sz="1400" dirty="0">
              <a:solidFill>
                <a:schemeClr val="tx1"/>
              </a:solidFill>
            </a:endParaRPr>
          </a:p>
          <a:p>
            <a:pPr lvl="0"/>
            <a:r>
              <a:rPr lang="es-AR" sz="1400" dirty="0">
                <a:solidFill>
                  <a:schemeClr val="tx1"/>
                </a:solidFill>
              </a:rPr>
              <a:t>Producto Interno Bruto. </a:t>
            </a:r>
            <a:endParaRPr lang="en-US" sz="1400" dirty="0">
              <a:solidFill>
                <a:schemeClr val="tx1"/>
              </a:solidFill>
            </a:endParaRPr>
          </a:p>
          <a:p>
            <a:pPr lvl="0"/>
            <a:r>
              <a:rPr lang="es-AR" sz="1400" dirty="0">
                <a:solidFill>
                  <a:schemeClr val="tx1"/>
                </a:solidFill>
              </a:rPr>
              <a:t>Inflación. </a:t>
            </a:r>
            <a:endParaRPr lang="en-US" sz="1400" dirty="0">
              <a:solidFill>
                <a:schemeClr val="tx1"/>
              </a:solidFill>
            </a:endParaRPr>
          </a:p>
          <a:p>
            <a:pPr lvl="0"/>
            <a:r>
              <a:rPr lang="es-AR" sz="1400" dirty="0">
                <a:solidFill>
                  <a:schemeClr val="tx1"/>
                </a:solidFill>
              </a:rPr>
              <a:t>Tasas de Interés.</a:t>
            </a:r>
            <a:endParaRPr lang="en-US" sz="1400" dirty="0">
              <a:solidFill>
                <a:schemeClr val="tx1"/>
              </a:solidFill>
            </a:endParaRPr>
          </a:p>
          <a:p>
            <a:r>
              <a:rPr lang="es-EC" sz="1400" dirty="0" smtClean="0">
                <a:solidFill>
                  <a:schemeClr val="tx1"/>
                </a:solidFill>
              </a:rPr>
              <a:t>Salario mínimo vital.</a:t>
            </a:r>
            <a:endParaRPr lang="en-US" sz="1400" dirty="0">
              <a:solidFill>
                <a:schemeClr val="tx1"/>
              </a:solidFill>
            </a:endParaRPr>
          </a:p>
        </p:txBody>
      </p:sp>
      <p:sp>
        <p:nvSpPr>
          <p:cNvPr id="10" name="9 Rectángulo"/>
          <p:cNvSpPr/>
          <p:nvPr/>
        </p:nvSpPr>
        <p:spPr>
          <a:xfrm>
            <a:off x="2627784" y="3471096"/>
            <a:ext cx="1584176" cy="175810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AR" sz="1400" dirty="0">
                <a:solidFill>
                  <a:schemeClr val="tx1"/>
                </a:solidFill>
              </a:rPr>
              <a:t>Poder legislativo.</a:t>
            </a:r>
            <a:endParaRPr lang="en-US" sz="1400" dirty="0">
              <a:solidFill>
                <a:schemeClr val="tx1"/>
              </a:solidFill>
            </a:endParaRPr>
          </a:p>
          <a:p>
            <a:pPr lvl="0"/>
            <a:r>
              <a:rPr lang="es-AR" sz="1400" dirty="0">
                <a:solidFill>
                  <a:schemeClr val="tx1"/>
                </a:solidFill>
              </a:rPr>
              <a:t>Poder ejecutivo.</a:t>
            </a:r>
            <a:endParaRPr lang="en-US" sz="1400" dirty="0">
              <a:solidFill>
                <a:schemeClr val="tx1"/>
              </a:solidFill>
            </a:endParaRPr>
          </a:p>
          <a:p>
            <a:pPr lvl="0"/>
            <a:r>
              <a:rPr lang="es-AR" sz="1400" dirty="0">
                <a:solidFill>
                  <a:schemeClr val="tx1"/>
                </a:solidFill>
              </a:rPr>
              <a:t>Poder judicial.</a:t>
            </a:r>
            <a:endParaRPr lang="en-US" sz="1400" dirty="0">
              <a:solidFill>
                <a:schemeClr val="tx1"/>
              </a:solidFill>
            </a:endParaRPr>
          </a:p>
        </p:txBody>
      </p:sp>
      <p:sp>
        <p:nvSpPr>
          <p:cNvPr id="11" name="2 Subtítulo"/>
          <p:cNvSpPr txBox="1">
            <a:spLocks/>
          </p:cNvSpPr>
          <p:nvPr/>
        </p:nvSpPr>
        <p:spPr>
          <a:xfrm>
            <a:off x="4682836" y="2687500"/>
            <a:ext cx="1728192" cy="776528"/>
          </a:xfrm>
          <a:prstGeom prst="rect">
            <a:avLst/>
          </a:prstGeom>
        </p:spPr>
        <p:txBody>
          <a:bodyPr lIns="0" rIns="18288"/>
          <a:lstStyle>
            <a:lvl1pPr marL="0" marR="45720" indent="0" algn="r" rtl="0" eaLnBrk="0" fontAlgn="base" hangingPunct="0">
              <a:spcBef>
                <a:spcPct val="20000"/>
              </a:spcBef>
              <a:spcAft>
                <a:spcPct val="0"/>
              </a:spcAft>
              <a:buNone/>
              <a:defRPr sz="2400">
                <a:solidFill>
                  <a:schemeClr val="tx1"/>
                </a:solidFill>
                <a:latin typeface="+mn-lt"/>
                <a:ea typeface="+mn-ea"/>
                <a:cs typeface="+mn-cs"/>
              </a:defRPr>
            </a:lvl1pPr>
            <a:lvl2pPr marL="457200" indent="0" algn="ctr" rtl="0" eaLnBrk="0" fontAlgn="base" hangingPunct="0">
              <a:spcBef>
                <a:spcPct val="20000"/>
              </a:spcBef>
              <a:spcAft>
                <a:spcPct val="0"/>
              </a:spcAft>
              <a:buNone/>
              <a:defRPr sz="2400">
                <a:solidFill>
                  <a:schemeClr val="bg1"/>
                </a:solidFill>
                <a:latin typeface="+mn-lt"/>
              </a:defRPr>
            </a:lvl2pPr>
            <a:lvl3pPr marL="914400" indent="0" algn="ctr" rtl="0" eaLnBrk="0" fontAlgn="base" hangingPunct="0">
              <a:spcBef>
                <a:spcPct val="20000"/>
              </a:spcBef>
              <a:spcAft>
                <a:spcPct val="0"/>
              </a:spcAft>
              <a:buNone/>
              <a:defRPr sz="2400">
                <a:solidFill>
                  <a:schemeClr val="bg1"/>
                </a:solidFill>
                <a:latin typeface="+mn-lt"/>
              </a:defRPr>
            </a:lvl3pPr>
            <a:lvl4pPr marL="1371600" indent="0" algn="ctr" rtl="0" eaLnBrk="0" fontAlgn="base" hangingPunct="0">
              <a:spcBef>
                <a:spcPct val="20000"/>
              </a:spcBef>
              <a:spcAft>
                <a:spcPct val="0"/>
              </a:spcAft>
              <a:buNone/>
              <a:defRPr sz="2400">
                <a:solidFill>
                  <a:schemeClr val="bg1"/>
                </a:solidFill>
                <a:latin typeface="+mn-lt"/>
              </a:defRPr>
            </a:lvl4pPr>
            <a:lvl5pPr marL="1828800" indent="0" algn="ctr" rtl="0" eaLnBrk="0" fontAlgn="base" hangingPunct="0">
              <a:spcBef>
                <a:spcPct val="20000"/>
              </a:spcBef>
              <a:spcAft>
                <a:spcPct val="0"/>
              </a:spcAft>
              <a:buNone/>
              <a:defRPr sz="2400">
                <a:solidFill>
                  <a:schemeClr val="bg1"/>
                </a:solidFill>
                <a:latin typeface="+mn-lt"/>
              </a:defRPr>
            </a:lvl5pPr>
            <a:lvl6pPr marL="2286000" indent="0" algn="ctr" rtl="0" fontAlgn="base">
              <a:spcBef>
                <a:spcPct val="20000"/>
              </a:spcBef>
              <a:spcAft>
                <a:spcPct val="0"/>
              </a:spcAft>
              <a:buNone/>
              <a:defRPr sz="2400">
                <a:solidFill>
                  <a:schemeClr val="bg1"/>
                </a:solidFill>
                <a:latin typeface="+mn-lt"/>
              </a:defRPr>
            </a:lvl6pPr>
            <a:lvl7pPr marL="2743200" indent="0" algn="ctr" rtl="0" fontAlgn="base">
              <a:spcBef>
                <a:spcPct val="20000"/>
              </a:spcBef>
              <a:spcAft>
                <a:spcPct val="0"/>
              </a:spcAft>
              <a:buNone/>
              <a:defRPr sz="2400">
                <a:solidFill>
                  <a:schemeClr val="bg1"/>
                </a:solidFill>
                <a:latin typeface="+mn-lt"/>
              </a:defRPr>
            </a:lvl7pPr>
            <a:lvl8pPr marL="3200400" indent="0" algn="ctr" rtl="0" fontAlgn="base">
              <a:spcBef>
                <a:spcPct val="20000"/>
              </a:spcBef>
              <a:spcAft>
                <a:spcPct val="0"/>
              </a:spcAft>
              <a:buNone/>
              <a:defRPr sz="2400">
                <a:solidFill>
                  <a:schemeClr val="bg1"/>
                </a:solidFill>
                <a:latin typeface="+mn-lt"/>
              </a:defRPr>
            </a:lvl8pPr>
            <a:lvl9pPr marL="3657600" indent="0" algn="ctr" rtl="0" fontAlgn="base">
              <a:spcBef>
                <a:spcPct val="20000"/>
              </a:spcBef>
              <a:spcAft>
                <a:spcPct val="0"/>
              </a:spcAft>
              <a:buNone/>
              <a:defRPr sz="2400">
                <a:solidFill>
                  <a:schemeClr val="bg1"/>
                </a:solidFill>
                <a:latin typeface="+mn-lt"/>
              </a:defRPr>
            </a:lvl9pPr>
          </a:lstStyle>
          <a:p>
            <a:pPr algn="l"/>
            <a:r>
              <a:rPr lang="es-EC" sz="1600" kern="0" dirty="0" smtClean="0">
                <a:solidFill>
                  <a:srgbClr val="006600"/>
                </a:solidFill>
              </a:rPr>
              <a:t>Factores tecnológicos.</a:t>
            </a:r>
            <a:endParaRPr lang="en-US" sz="1600" kern="0" dirty="0">
              <a:solidFill>
                <a:srgbClr val="006600"/>
              </a:solidFill>
            </a:endParaRPr>
          </a:p>
        </p:txBody>
      </p:sp>
      <p:sp>
        <p:nvSpPr>
          <p:cNvPr id="12" name="11 Rectángulo"/>
          <p:cNvSpPr/>
          <p:nvPr/>
        </p:nvSpPr>
        <p:spPr>
          <a:xfrm>
            <a:off x="4649835" y="3486015"/>
            <a:ext cx="1362325" cy="175810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smtClean="0">
                <a:solidFill>
                  <a:schemeClr val="tx1"/>
                </a:solidFill>
              </a:rPr>
              <a:t>Hardware.</a:t>
            </a:r>
            <a:endParaRPr lang="en-US" sz="1400" dirty="0">
              <a:solidFill>
                <a:schemeClr val="tx1"/>
              </a:solidFill>
            </a:endParaRPr>
          </a:p>
          <a:p>
            <a:pPr lvl="0"/>
            <a:r>
              <a:rPr lang="es-AR" sz="1400" dirty="0" smtClean="0">
                <a:solidFill>
                  <a:schemeClr val="tx1"/>
                </a:solidFill>
              </a:rPr>
              <a:t>Software</a:t>
            </a:r>
            <a:endParaRPr lang="en-US" sz="1400" dirty="0">
              <a:solidFill>
                <a:schemeClr val="tx1"/>
              </a:solidFill>
            </a:endParaRPr>
          </a:p>
        </p:txBody>
      </p:sp>
    </p:spTree>
    <p:extLst>
      <p:ext uri="{BB962C8B-B14F-4D97-AF65-F5344CB8AC3E}">
        <p14:creationId xmlns:p14="http://schemas.microsoft.com/office/powerpoint/2010/main" val="20050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521" y="188640"/>
            <a:ext cx="8229600" cy="1143000"/>
          </a:xfrm>
        </p:spPr>
        <p:txBody>
          <a:bodyPr/>
          <a:lstStyle/>
          <a:p>
            <a:r>
              <a:rPr lang="es-EC" dirty="0">
                <a:solidFill>
                  <a:schemeClr val="tx1"/>
                </a:solidFill>
              </a:rPr>
              <a:t>RECOMENDACIONES.</a:t>
            </a:r>
            <a:endParaRPr lang="en-US" dirty="0"/>
          </a:p>
        </p:txBody>
      </p:sp>
      <p:sp>
        <p:nvSpPr>
          <p:cNvPr id="3" name="2 Marcador de contenido"/>
          <p:cNvSpPr>
            <a:spLocks noGrp="1"/>
          </p:cNvSpPr>
          <p:nvPr>
            <p:ph idx="1"/>
          </p:nvPr>
        </p:nvSpPr>
        <p:spPr>
          <a:xfrm>
            <a:off x="457200" y="2492896"/>
            <a:ext cx="8229600" cy="3633267"/>
          </a:xfrm>
        </p:spPr>
        <p:txBody>
          <a:bodyPr/>
          <a:lstStyle/>
          <a:p>
            <a:pPr lvl="0" algn="just"/>
            <a:r>
              <a:rPr lang="es-EC" sz="2000" dirty="0">
                <a:solidFill>
                  <a:schemeClr val="tx1"/>
                </a:solidFill>
                <a:latin typeface="Times New Roman" pitchFamily="18" charset="0"/>
                <a:cs typeface="Times New Roman" pitchFamily="18" charset="0"/>
              </a:rPr>
              <a:t>El implementar un plan de fijación de precios será pilar fundamental para ofrecer al mercado precios competitivos.</a:t>
            </a:r>
            <a:endParaRPr lang="en-US" sz="2000" dirty="0">
              <a:solidFill>
                <a:schemeClr val="tx1"/>
              </a:solidFill>
              <a:latin typeface="Times New Roman" pitchFamily="18" charset="0"/>
              <a:cs typeface="Times New Roman" pitchFamily="18" charset="0"/>
            </a:endParaRPr>
          </a:p>
          <a:p>
            <a:pPr marL="0" indent="0" algn="just">
              <a:buNone/>
            </a:pPr>
            <a:endParaRPr lang="en-US" sz="2000" dirty="0">
              <a:solidFill>
                <a:schemeClr val="tx1"/>
              </a:solidFill>
              <a:latin typeface="Times New Roman" pitchFamily="18" charset="0"/>
              <a:cs typeface="Times New Roman" pitchFamily="18" charset="0"/>
            </a:endParaRPr>
          </a:p>
          <a:p>
            <a:pPr lvl="0" algn="just"/>
            <a:r>
              <a:rPr lang="es-EC" sz="2000" dirty="0">
                <a:solidFill>
                  <a:schemeClr val="tx1"/>
                </a:solidFill>
                <a:latin typeface="Times New Roman" pitchFamily="18" charset="0"/>
                <a:cs typeface="Times New Roman" pitchFamily="18" charset="0"/>
              </a:rPr>
              <a:t>A fin de mantener alcanzar el liderazgo, se recomienda a la empresa, mantener estrategias que le permitan incrementar su participación de mercado, mientras protege al cliente actual.</a:t>
            </a:r>
            <a:endParaRPr lang="en-US" sz="2000" dirty="0">
              <a:solidFill>
                <a:schemeClr val="tx1"/>
              </a:solidFill>
              <a:latin typeface="Times New Roman" pitchFamily="18" charset="0"/>
              <a:cs typeface="Times New Roman" pitchFamily="18" charset="0"/>
            </a:endParaRPr>
          </a:p>
          <a:p>
            <a:pPr algn="just"/>
            <a:r>
              <a:rPr lang="es-EC" sz="2000" b="1" dirty="0"/>
              <a:t> </a:t>
            </a:r>
            <a:endParaRPr lang="en-US" sz="2000" dirty="0"/>
          </a:p>
          <a:p>
            <a:endParaRPr lang="en-US" dirty="0"/>
          </a:p>
        </p:txBody>
      </p:sp>
      <p:pic>
        <p:nvPicPr>
          <p:cNvPr id="12290" name="Picture 2" descr="http://www.anexom.es/wp-content/uploads/2010/03/recomendaciones-jazz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2" y="0"/>
            <a:ext cx="1547664" cy="154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2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data:image/jpeg;base64,/9j/4AAQSkZJRgABAQAAAQABAAD/2wBDAAkGBwgHBgkIBwgKCgkLDRYPDQwMDRsUFRAWIB0iIiAdHx8kKDQsJCYxJx8fLT0tMTU3Ojo6Iys/RD84QzQ5Ojf/2wBDAQoKCg0MDRoPDxo3JR8lNzc3Nzc3Nzc3Nzc3Nzc3Nzc3Nzc3Nzc3Nzc3Nzc3Nzc3Nzc3Nzc3Nzc3Nzc3Nzc3Nzf/wAARCACQALUDASIAAhEBAxEB/8QAGwAAAQUBAQAAAAAAAAAAAAAABAIDBQYHAAH/xABBEAACAQMDAgQDBQQJAgcBAAABAgMABBEFEiExQQYTUWEiMnEUQoGRoQcVI8EkM1JicrHR8PEW4SZDY3OCg5Ki/8QAGgEAAgMBAQAAAAAAAAAAAAAAAwQAAQIFBv/EAC0RAAICAQQBAQYGAwAAAAAAAAABAgMRBBIhMRNRBRQiMkFhI1JxkaHhQkOB/9oADAMBAAIRAxEAPwDKwtcVyCM0YbCU9HjH40g2TqM74+B3NJqaydKUfsRIYB2yPhB4oiNlIbFCbyGIccbiM0rfslGD8JFOro5z7YSP7PrSwQBtIPFMlhkH1pbMAm7Py/5VCi5/s4maO4vIN6iB1VyD2PrV3F3A9k2wiRXQgAcgg96yTw5JE+oCa9Lm0X5olbCyezeo9RVvuNbeQZsYlXGAT2HbgUCyW1jEJ/DhAB0C/wBNuDNaXvlyrna0AZCoPbOahLzTb9ZZZZEMzDlnQ7mGfbrn6Zq52Gr7bdftcrHLdFGd3tS1g8/U4ltt7CRuNpwc/wDagq1p7kU688GbxOuzcBx6immy+CPWrb4/8PNpDrfxoUhunIdeoR+5/Hr9aqJLbQUxjuzU3CSksoDKLi8MGu1+MFelMpwTgZPpRMxyFABwBwT1pq3XMx/wmtMpI4ZI+Sk7SfufnRZQUlkIHSspm9oJt/uilrwKc29aSBxWkYZznaN3oRSg/wAdIkHw47+lJXrVlBYbJ4r04HIB96Zz0pYPPPSoQk9J1JrBJFx8LkEZHfvXVD7gCQVYjt0rqC6Yt5wbVkksE/5EQ+4Kamhi8tiExx1osimZ2Ihfj7ppOEstHQljBCACPKtgoTxnpTUy+XgjOM59qJGzyyTkDjPGaFmdNhVQ31NdH6HOaH8lgMVzJK1uX2ExhsE0zDIQKt2gW8UljDJIgbL4bPQEGhXWeOOTdNfkeCBcz2MMSSqVZo9/Pocij9Dv1W5MU75VzwccA1L+MrFJLCC7RCHiJR+OqnofzA/OqzbRgtEQMyMRgY4zWFKNle4I4OE0i9QWkDyKz5aMdAPX1q5+H9P2BZYYmCAYBxwapVkzW6o7KzkKBsTnJo8eKLq2fyA62wPSNiXf8hwM+5rmwzuy+h6SzHCLt4nstOvtGntNTnVYpl2bsZKv90qPUHGKwW5ga1upbW5XbLA5RscjI7j69foa1uTQr3WXsdTtLpNjDDguR5bd+cE9PT8xUN+1fw8lp9n1nTxuRtsF0MYycfC/1OMfgPSn6JvP2EroLH3M0uVweuR24pi2Uef07U/O5cAjOO4I5pm3/rj9KZApBJHcnjFJkA9KUxxgU2WoaDMbbCq3YAZpteKXLkq30pCEMBjk+lFiAn2cRgZ6mmkp+QbRuPUdqHU4FaMD2cjinM/CKaTpSxyMVRBJBJ45+ldSiQOvP6V1WQsR4pi8bEEpA6LSzLH/AGxTc7xSxuhYfEMVzYppo6cuUyHhmC8Z+LApTJG5IdecUOu1JCOQBxTwbcwxyeetdH6HOeQfGw+nOMVaPDd6xtGgO0RxEEY75qEijQoQ54PzZ71bdG0L/wAKwanaQl3YsZwvJx2wPag6hJ1sJRLbMmp763ltDE8XnRvhShBOR71X7jSLcTLLaDy5YysjxrlkXn/+adsb6S0fzHQOrLyRRq6lp8u5ziFyMfUenvXOTlHo6WIy5YYokZCIyQxHJHWlw6faqrO46f5/79a8tHGwFaNJ3xEAc+tLqX0N4wGaZr8VkwgtRMzlP4iOuVZvYcYqK/aMsh0edILsSRySRuU352Nkkr+Fd5WZATwSchB8IP1b0p79ocVvB4KWJrq1e4S5j2x24AVR3AHtTdDbkgF6iotmWfxTuE2MjpTacSfhTsZOxiTnPTJpKj4+o6V0c8iKXApjzSa968+teHAXPes4NNiX+U0zEcAdjTp5BzTIGPeiIFNDsmXG39aGUHvRMLZB4+lJkiO0Ng468VowJAxS1pHbtj1JxXoIBxnJ9uahDm611eMeARj3rqrJMokAq15xngV70Gf0ppWJz/aBzj2oUFljVssLgU0CSMWIwcdAcUpYVTBA7d6VbSB8gmnHztJztA4+lEyLPnkb8vI4z9K0n9ld9usbmwbLNbvvU/3G/wBmqHY2D3CtvnRdpx0+L24qY0XUrnwnePf2cS3SyJ5bpIdg9jxk9/ahuyO7ZnkaWivdPmUfhLl4z0K0gsZ9WttkbKMvGeN7Hpj3qqjTnj0N9bkntUhCthCQZCw+6B61P6br8PjOy8vUoYDNbSF2tkBCYPynBJ3DHr35xStV0e21Kya0lRFGAUZVA2N2P++1cu/V1VX7JR/UPVCTq4ZF6OrtYWly5DRTxhldem7oyfUEHipWMZO0Hj16VE/s8uWsJ9S8NapGrPkyRxyDKk4wRz2IwaudlodtLbRyMZrZ2A3RAh1B74zz+tEnpcvdB8FQ1HGJdkOyxx4LqrPxgY5J7U/rekwrolr9ut4pJHlYSoRnaCOAT6ip/S9MjgLzShHmDERsPur7A9Cec0D4kg8qGNhISrTMxTHUlev6UzRQ4PcwN1u7hFRfwlpDwgRrcxZHAWbOPwNRU/gT4y1lqWfVZ4+fzBq0LMkcO93VQoJy3QU7BKssMc6B4xIgbYwwRn27dqa4FtzKPP4H1RFzDJBJ/dyR+tA3HhLWolB+yrIO4jlBI/PFaR5+05PamLi6RlUZHzc8deKjJuMjIKsyuCCOCPQ+lMHI61K6/bmHUpZCjCOQlwzHg+uKipeRjtUiafQ4siFQOePSuX4ywI78Ch1Yg05G21vetgy1/s5s45vFlqZltmWNHkIuhujGBgZHfr0q56qlmdJudMtNPjTT715pGj2geTdAYyp68DBX23Cqr4HtLSWzv9Rdp0vIWCQiMfAwIy2fwHH4VYDKC0q7mMcsYcZPBcDk/nz+JpDU2uM8IfoqUq8mVMNwBOM+1dVjHhhXUSJq9qoYn4TkY/WupyN1eBR0zz0Rm7g+tDqzK/xYKn9KIkRlyOuGK0lU3DAx9DUguMl2vLPIiEuQMDDL1x1owKXOwjcSwABoKQeXMmDx3HaiiSUY5+vNawDJ2Hw5fC3VoZ4VuB2OSPUDd69ulOh/tED284w6nbMndT3pjRNUa2AtZJsqAApz8rete6tIsd2l8pwGPlzr6Hs1K31blldo6vszW+CzZP5JdkJZ3lzoOsJdRDLwttaPPEiHqPx/0rXYGiuYI7i3YPFKgdGHcEcVnMlpptxcxz6rLdQ2qKfMa1iV3PooB6fXnHpWi6DBENLhSDSr7TLZyTb28rq0sq5znlizE9TwoGcZ71zvaFK1NcbI9rs3bU9JqJV/4vlEP4h0xhcWutWyFrmyYGRFHMsP3h7kckVcbWUXEeYpH29QdwYYPIoNAPi2kDaSdpYMV9iR3pjTbCeC+U2zKIGIUBmOUHPw4/LH0FL6DXTh+DLtArqIzzLotNkgZ0TG52hdwS3PHH+ZqreJpw7IoVyw2tuUfCud1W6CIIY28tZGi3pnj5SCT/kKr/iq0hj0qa4RenkAYPQB8A/kxru27mlj1QjW45eSoSOm3ZLjb0OaIa4OwAtkseDQg+cE9/8AOucqJlEfyhc49M8fyogIcmn9yRUXdzFplRW27gec+x9qfmfH5VCX9yI7iFmzgN2bB6GqfJAj91T30DPKRDp4yWlm+NnPqgxx/i4+lUu7t57aUx3KMj9gwxkdj9Ku13qUsCRnYfPmP8G2SQyOfck9PwoLxDpV5cWhvL5Y/tyR+Y8cZLFYQQCWPTIzwBz1q0XkphXk1wJIJNOYyen4VI+GbWG68Q6TbXCh4p7yGORW6MrOoI/I1rJlGw6RpUem+AdOjUL5zhbqR/7TyDdjPsCo/Cq1c3i21o/m+X/ByseONxPr6nt+FXHxBqJuswIvlxwsRt2jG7kH8Owqn6hbrP4X1q9iRWltSjqWT5TuQ8H3BcHv61zLF5LcI6cH468sq5hsNqsDbfF2SMtXVDTaxcORnAwMcCupnxSBeeHoGagkSXsqwNujEr7G68ZNMpyOBuPtVw8YWXhRtJF34bvYWu4ZP41sjvgxnjIVumCR+VUhSH4O7nsGxTFcsxE5PLye3b4IJAwOuKUkoYbY+XOAAfqKba3j3D4yM/3jTq2hP9SC+QVLHonTJJ7dvzrRQ1ET9oxD/EPI6glj6471Jz3ZeNfPBAlHlyKRgqw4Gaji6oQseSoOCw/kafkZXtH+MsQN2WJJz+NQi7D9Nn3xyW02WKccnGVq4Weu6tfwkDVNP0i2swn22+nfzJ7w9sJ8zZ6FRgZ4z2rOobhopElB+U7W9xU7FDZXc1q98XFqrgymIfFszhsfhSk4KE/szuRl77pcf7IfyjYo/suoQQXenPHJb3EYkgZMlpPbYBwByD6Ec0qC3ljbOdvoevP0/KhdFggs5prLTvsKadEB5cFg5ZmGARNcTfdyPunnvzUwxVxvVt25yCApUA4zxnqPeuFrNN45+SvtCULG1hhWnStOYzNGUkIG4Z75wf8AOoPxHblPCkrpJvjhWNWIbP8A5i8k1L2Uh+0Q+qtg57g/8UB4shih8J6pHCzAQOrtn72ZFP8AOu5pblqKVIUn8MjPIpQCfWkGVSzuvrtH0FCTSiDzJHPy5J/Dmo/7TKsKAEbwPiP948n9aYQPOQ69n2qD35qt6tM4VD33BgCKNYs5Lu5z3qK1F1aN+ox0z3rS7ITWj6zHDOJY7YNcuNrzyfE2P7KAdB71MzyyX0LRM0uZuJAY2K7fQ4B/XiqDatGSDM8q46eWRn9as2lTo0af0O9mi6mWe8ZVPsVyAatohGa/osmmvHNGweCTIG05KEdj7dx/xXvgxkg8Q2V5cOqQWkySSs5wFGcD8s5/CrDc3NvcwvBELCaFx8Sxz5I+uCT+NV+5WK1s3hhf5nw+cflUIbrf2WnEtNeQxjkKxZsA+n1qK8ZfZ7bwdq8apHFELVlUDAAJwB+Zx9apfhjxZu0a3064tzcPaZ2Fm5ZQcr19Bx9AKjvGni86vY/u+JGjQybpcnhtvIUe2Tkn2FCS+MLKSccFDk4bGM11eOfi/CuouARomrTobG6JXa7xFd6j4vpVGLiMDbw3qKttzIXl+EYYA49/Y+xqo3MflXEiAYAbj2FGs7MR6PBITnliT3JzT7XU8lulornyg2QmPmY+vrQoOPeirQBQ8/HwDj60I2O7vsuUBBf7wI4rmOA2MeoHrSLeMvmRx8IPJPc0snO4elWQDTAcDJGPbrUtpM+CYWPXlKic4kIIoiMlSCpIwcg+hodkN8doxpNRLT2xmvoab4OuY9RtIvDd7aR3NrE73MAkuGjQd2RkUfxBklgDzzjtVz03XNN1Tyzb3sNxgHzFkQoyKGZfgT7vK8YyTgc1j2nXskTRXtpK0dzC4aNgflcdv99jWjaP4lguEm1u9kkjs7eBoLm/uXEciykK3lW0S8KvTJ6tleTjlGcHOLT7Q/rqVXNWQ+WXP9FoBaOdfmDKR864OPcUvxuX/wCmdXb4SnkKBjruEi9aYR/NihdIm8kKPKDEs5U8kkk54+nHSvfFltJfaHf29pvklKrIqLwWwVYqPUkDgetI6GXu7lnrIhcs4MbuiJXjjJyHfk+w5NdOF3ZAHPPFNQuHuTIp3oqAKwOQSeT+lKmI7cY6120Aa5B7j4YyR0NQV4S6ED1qRvJmAIB4qNlJOM960kUCx5P3ScdeakrWzUxmcyIMcqUIJ/XpQDrhgcZHoafhyXBc5AOceuO1aRC229xOscVzqd3LcqOLe3Lny1wM7m6buneqrId7MzgszMWzn1NGTX8lxbATgNKp2q44wh5wPy/SggfiOO1Qh0uD8K9Twc/rTUpCgheAcDHpSzgnK/Sh5jyR1qEYw3zGupccZkLYOMV1TghaxOJYxPE4Yk5HtUJrQzceenySgYH9kjqP51I6ftWBdrfCRTerWypBvHysccDuO9FfRlEB8WakQjGGGGMfG559zimEjUHJJ4qTtwkDGRjukK4jVedvqT6eg/GhMsTcFEAgTJVPmPTJ7mmznaWbjPSnFTam6Tk+maYun2/NkZ6Zq0WAsf4xxRUZyB29aDU5kPpmiVOOlQoNsJTBNlv6tj0/nV+8CNaNrKR3Gni53MZUkG1vs7KpG/aR0weoI7ZDYGM4LZHNTvh7VbmymWS2mMdxEOD1yO+f5/hSt8Gnvidf2farq3pJvvr9TcpbiNZpYVDSZX4GUkHf1OW79sf8URdybbgq+8oqI29VzjjHrVJ0DXNS1CyWOCG3vdUjzu82UxpGhY4kkO3GBgdCeoFW5WS5jgO+Kcvao0l1DL/DHBw4HdTzyfwpO9y8L2pCkqnXZtn2jP8Axvoi2tz+9LSLbDdP/SFTos3Utjtu6/X61S7uTHA61tM1tBf2M1jc/wBXMu0svO30Ye4PNYpq+nXem6ncWV+uJoDtJU/C47OvqpHIP8xWPZeq8sNknzExdDayMlJYnI49aHm4A9qLfgEcH0OeDQk2Mdf1rsdi42R1OCc1yuU6jHPWvfbFNy8HFZRtrgf3hshSMY6E/wA68zg55+IZ+lTfh7RLa+05rmWzv7t1mKeXayhRjH+Bj/lUwugWkjxxnw1rMBfADvdswHv/AFdVvXJWxlLc7U4796Gc8HA+tP3K+XczR/F8Dso3dRgkfnxQ7Gtoy+8D1omQ5966l2f9WT6murIRR4LGdM1OOSSWbSbi3VyWKquVX1xz060xeKWsJYmbPRl/DtWsTWsjruNvKV94qqWqeFbxpHNjY3DxOCQBH8p7jntQadVveJG7NPtWYmbq3xDaO9FIywxoGJLud7BfTt/r+NSg8G+JMqP3Lef/AJH+tPxeDPEfmMZNEvcHgfCv+tG3x9QWyXoQ4ui7HyIZJGUZAVSTj1NCXEU0xL+XPnPP8M8VetK8P+ILKRh+5LqJJI8F2jBz7Hmpm30zVvLKta3QJXkPCduT6KKryRRNkvQyFRg4oiNsACr7qvgOa5kaa2geJj1PllQT646c1XZPBniSJyDo90/PBjXIP0q/JH1J45ehEBc80TbN5TLJ94d6k4/CHiUYJ0K/IH/p/wDeirfwZ4knfZ+65IF9ZztH6ZqOUXw2XHfBqSC9C1Y6feJdRxrcQuhjuLeQZWeJuGRh+OR9K1KxNo+rxS21ovliwieW75S3ihXcURVPGeWOT8q5PpWc2XgTW4fMjla2wcMCGkPX/wCHt7VoGpWcWpW9lY6ibqTTIoV32yq0azSrjaGOOV/mO9KJL4ot8HT1lsL4QtXzdP8A4SMhSYmaIvIcZaYLhD9B6e/eqv4/0calo7XsSbrqwy/w9TD94fh83/NTGmXF2bYLqVtDbpG2IIrNZHjRBwByo5/3xUgkseQUYMvQgqRkdwQea4M4WafUOyK+v7gOZRwYBNwR9M8dKElUGrX4l8M39rrdzFp9jdXdnkPDLDHuXYwyFyO4OQfpUX/05rTKWOkX4H/sGvSwtg4p5FXXLPRCL8wz3pqbnp1HWpoeHNb3gfubUDjkf0dqafw7rvxEaJqZHc/ZH/0q1OHqv3NOEtvQToNxdQ6fGtpdT2+bz4jDKyZyo64I9qmtC1LUp/EVrHJqeoOhvk+FrqQrt35xjdjFM+GtEu47Z/tum3oWOdZFia2cBzj1x0BHNSWh6JdR+KY5zbzJCl2jZFu+3HscYGDS87opySZtVywuCj6jbzvqV2whlKmeQghGOfiPtQbW0/O6CUf/AFtV5ij1qLUJo2TWRGJH2OiygY3HoOmKtdhDftErnULsg/dngII+obkGqlq9mFg17tnnJj8EUyrgI4+sZrq25kdcBpOf8GK6h+/P8v8AP9Gvd3+Y/9k="/>
          <p:cNvSpPr>
            <a:spLocks noChangeAspect="1" noChangeArrowheads="1"/>
          </p:cNvSpPr>
          <p:nvPr/>
        </p:nvSpPr>
        <p:spPr bwMode="auto">
          <a:xfrm>
            <a:off x="0" y="-579438"/>
            <a:ext cx="15335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onstantia" pitchFamily="18" charset="0"/>
            </a:endParaRPr>
          </a:p>
        </p:txBody>
      </p:sp>
      <p:graphicFrame>
        <p:nvGraphicFramePr>
          <p:cNvPr id="3" name="3 Marcador de contenido"/>
          <p:cNvGraphicFramePr>
            <a:graphicFrameLocks/>
          </p:cNvGraphicFramePr>
          <p:nvPr>
            <p:extLst>
              <p:ext uri="{D42A27DB-BD31-4B8C-83A1-F6EECF244321}">
                <p14:modId xmlns:p14="http://schemas.microsoft.com/office/powerpoint/2010/main" val="3383320779"/>
              </p:ext>
            </p:extLst>
          </p:nvPr>
        </p:nvGraphicFramePr>
        <p:xfrm>
          <a:off x="-46494" y="1196752"/>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051720" y="620688"/>
            <a:ext cx="4659289" cy="830997"/>
          </a:xfrm>
          <a:prstGeom prst="rect">
            <a:avLst/>
          </a:prstGeom>
          <a:noFill/>
        </p:spPr>
        <p:txBody>
          <a:bodyPr wrap="none">
            <a:spAutoFit/>
          </a:bodyPr>
          <a:lstStyle/>
          <a:p>
            <a:pPr algn="ctr" fontAlgn="auto">
              <a:spcBef>
                <a:spcPts val="0"/>
              </a:spcBef>
              <a:spcAft>
                <a:spcPts val="0"/>
              </a:spcAft>
              <a:defRPr/>
            </a:pPr>
            <a:r>
              <a:rPr lang="es-ES" sz="4800" b="1" dirty="0">
                <a:ln w="19050">
                  <a:solidFill>
                    <a:schemeClr val="tx2">
                      <a:tint val="1000"/>
                    </a:schemeClr>
                  </a:solidFill>
                  <a:prstDash val="solid"/>
                </a:ln>
                <a:solidFill>
                  <a:srgbClr val="336600"/>
                </a:solidFill>
                <a:effectLst>
                  <a:outerShdw blurRad="50000" dist="50800" dir="7500000" algn="tl">
                    <a:srgbClr val="000000">
                      <a:shade val="5000"/>
                      <a:alpha val="35000"/>
                    </a:srgbClr>
                  </a:outerShdw>
                </a:effectLst>
                <a:latin typeface="+mn-lt"/>
              </a:rPr>
              <a:t>Microambiente</a:t>
            </a:r>
          </a:p>
        </p:txBody>
      </p:sp>
    </p:spTree>
    <p:extLst>
      <p:ext uri="{BB962C8B-B14F-4D97-AF65-F5344CB8AC3E}">
        <p14:creationId xmlns:p14="http://schemas.microsoft.com/office/powerpoint/2010/main" val="424164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18683762"/>
              </p:ext>
            </p:extLst>
          </p:nvPr>
        </p:nvGraphicFramePr>
        <p:xfrm>
          <a:off x="251520" y="1484784"/>
          <a:ext cx="88924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2022811" y="632807"/>
            <a:ext cx="4853445" cy="830997"/>
          </a:xfrm>
          <a:prstGeom prst="rect">
            <a:avLst/>
          </a:prstGeom>
          <a:noFill/>
        </p:spPr>
        <p:txBody>
          <a:bodyPr wrap="none">
            <a:spAutoFit/>
          </a:bodyPr>
          <a:lstStyle/>
          <a:p>
            <a:pPr algn="ctr" fontAlgn="auto">
              <a:spcBef>
                <a:spcPts val="0"/>
              </a:spcBef>
              <a:spcAft>
                <a:spcPts val="0"/>
              </a:spcAft>
              <a:defRPr/>
            </a:pPr>
            <a:r>
              <a:rPr lang="es-ES" sz="4800" b="1" dirty="0">
                <a:ln w="19050">
                  <a:solidFill>
                    <a:schemeClr val="tx2">
                      <a:tint val="1000"/>
                    </a:schemeClr>
                  </a:solidFill>
                  <a:prstDash val="solid"/>
                </a:ln>
                <a:solidFill>
                  <a:srgbClr val="336600"/>
                </a:solidFill>
                <a:effectLst>
                  <a:outerShdw blurRad="50000" dist="50800" dir="7500000" algn="tl">
                    <a:srgbClr val="000000">
                      <a:shade val="5000"/>
                      <a:alpha val="35000"/>
                    </a:srgbClr>
                  </a:outerShdw>
                </a:effectLst>
                <a:latin typeface="+mn-lt"/>
              </a:rPr>
              <a:t>Análisis Interno</a:t>
            </a:r>
          </a:p>
        </p:txBody>
      </p:sp>
      <p:sp>
        <p:nvSpPr>
          <p:cNvPr id="9220" name="4 CuadroTexto"/>
          <p:cNvSpPr txBox="1">
            <a:spLocks noChangeArrowheads="1"/>
          </p:cNvSpPr>
          <p:nvPr/>
        </p:nvSpPr>
        <p:spPr bwMode="auto">
          <a:xfrm>
            <a:off x="3606800" y="6140450"/>
            <a:ext cx="5405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C" sz="1600" b="1" dirty="0" smtClean="0">
                <a:latin typeface="Broadway" pitchFamily="82" charset="0"/>
              </a:rPr>
              <a:t>IBS</a:t>
            </a:r>
            <a:endParaRPr lang="es-EC" sz="1600" b="1" dirty="0">
              <a:latin typeface="Broadway" pitchFamily="82" charset="0"/>
            </a:endParaRPr>
          </a:p>
        </p:txBody>
      </p:sp>
    </p:spTree>
    <p:extLst>
      <p:ext uri="{BB962C8B-B14F-4D97-AF65-F5344CB8AC3E}">
        <p14:creationId xmlns:p14="http://schemas.microsoft.com/office/powerpoint/2010/main" val="387851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692696"/>
            <a:ext cx="7854696" cy="1752600"/>
          </a:xfrm>
        </p:spPr>
        <p:txBody>
          <a:bodyPr/>
          <a:lstStyle/>
          <a:p>
            <a:pPr algn="l"/>
            <a:r>
              <a:rPr lang="es-EC" dirty="0" smtClean="0">
                <a:solidFill>
                  <a:srgbClr val="006600"/>
                </a:solidFill>
              </a:rPr>
              <a:t>Matriz GE.</a:t>
            </a:r>
            <a:endParaRPr lang="en-US" dirty="0">
              <a:solidFill>
                <a:srgbClr val="006600"/>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60848"/>
            <a:ext cx="5904656" cy="3312368"/>
          </a:xfrm>
          <a:prstGeom prst="rect">
            <a:avLst/>
          </a:prstGeom>
          <a:noFill/>
          <a:ln>
            <a:noFill/>
          </a:ln>
        </p:spPr>
      </p:pic>
    </p:spTree>
    <p:extLst>
      <p:ext uri="{BB962C8B-B14F-4D97-AF65-F5344CB8AC3E}">
        <p14:creationId xmlns:p14="http://schemas.microsoft.com/office/powerpoint/2010/main" val="1703868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434"/>
            <a:ext cx="3818674" cy="523220"/>
          </a:xfrm>
          <a:prstGeom prst="rect">
            <a:avLst/>
          </a:prstGeom>
          <a:noFill/>
        </p:spPr>
        <p:txBody>
          <a:bodyPr wrap="none">
            <a:spAutoFit/>
          </a:bodyPr>
          <a:lstStyle/>
          <a:p>
            <a:pPr algn="ctr">
              <a:defRPr/>
            </a:pPr>
            <a:r>
              <a:rPr lang="es-ES" sz="2800" b="1" dirty="0">
                <a:ln w="1905"/>
                <a:solidFill>
                  <a:srgbClr val="336600"/>
                </a:solidFill>
                <a:effectLst>
                  <a:innerShdw blurRad="69850" dist="43180" dir="5400000">
                    <a:srgbClr val="000000">
                      <a:alpha val="65000"/>
                    </a:srgbClr>
                  </a:innerShdw>
                </a:effectLst>
                <a:latin typeface="Arial" charset="0"/>
              </a:rPr>
              <a:t>Matriz </a:t>
            </a:r>
            <a:r>
              <a:rPr lang="es-ES" sz="2800" b="1" dirty="0" smtClean="0">
                <a:ln w="1905"/>
                <a:solidFill>
                  <a:srgbClr val="336600"/>
                </a:solidFill>
                <a:effectLst>
                  <a:innerShdw blurRad="69850" dist="43180" dir="5400000">
                    <a:srgbClr val="000000">
                      <a:alpha val="65000"/>
                    </a:srgbClr>
                  </a:innerShdw>
                </a:effectLst>
                <a:latin typeface="Arial" charset="0"/>
              </a:rPr>
              <a:t>Síntesis FODA</a:t>
            </a:r>
            <a:endParaRPr lang="es-ES" sz="2800" b="1" dirty="0">
              <a:ln w="1905"/>
              <a:solidFill>
                <a:srgbClr val="336600"/>
              </a:solidFill>
              <a:effectLst>
                <a:innerShdw blurRad="69850" dist="43180" dir="5400000">
                  <a:srgbClr val="000000">
                    <a:alpha val="65000"/>
                  </a:srgbClr>
                </a:innerShdw>
              </a:effectLst>
              <a:latin typeface="Arial" charset="0"/>
            </a:endParaRPr>
          </a:p>
        </p:txBody>
      </p:sp>
      <p:sp>
        <p:nvSpPr>
          <p:cNvPr id="10244" name="AutoShape 4" descr="data:image/jpeg;base64,/9j/4AAQSkZJRgABAQAAAQABAAD/2wCEAAkGBhQQDxAPExQWFRQWFBUWFRUUFRUSFhIQFxAYFBUWFBIXHCYeFxklGxYWHy8gJScpLi4vFh4xNzAqNSYrLikBCQoKBQUFDQUFDSkYEhgpKSkpKSkpKSkpKSkpKSkpKSkpKSkpKSkpKSkpKSkpKSkpKSkpKSkpKSkpKSkpKSkpKf/AABEIAL0BCwMBIgACEQEDEQH/xAAcAAEAAgIDAQAAAAAAAAAAAAAABQYEBwEDCAL/xABHEAACAgECAwYCBAkJBwUAAAABAgADBAURBhIhBxMxQVFhcYEUIjJSCCNCYnKCkaHBJCUzRFOxwtHSFVSSk6Kj4hcYQ2SD/8QAFAEBAAAAAAAAAAAAAAAAAAAAAP/EABQRAQAAAAAAAAAAAAAAAAAAAAD/2gAMAwEAAhEDEQA/AN4xEQEREBERAREQEREBERAREQEREBERAREQEREBERAREQEREBERAREQEREBERAREQEREBERAREQEREBERAGRelcS0ZNl1Nb/jamK2VODXYmx2DFG6lT4hh0O46yUlZ4v4PGXyZFL9xm09aMhfEH+zs+/UfAg77bn3BCazNXqpemuxwjWtyV83QPZtvyA+HMfIeJ8pl7yj6Xqq63gZWFeO4y69676x40ZKneu6v83mUMp9tt/M53BnED6jgWJYxqyqjZj5HLsGryUHKXUeHXo48vLygWuJC8Jaw2Viq1mwuRnpvA8BkVOa7Nh5Akcw9mEmoCIiAiIgIiICIiAiIgIiICIiAiIgIiICIiAiIgIiICIiAnG8w9bxrLca+ql+7tet1rs/s7ChCt09D1mu6ez3PrqNlD4mNkLsV7v6VY1hB8b8l7NrN+u4aph18vEBtDeU3iLtFSk2146ra1ZC3W2WCnFxnJ2C3ZB33fcj8WoLfCdnEOffc2PpVbivIuq7zKtq3/AJNjDZbDUT1Du5KIT4fWPlK/rPB9GZn4ujqvJg4dH0i2uslee61jXUrMOvNsHYt4nc+sDKxOz7IuzP8AazZy1X2Vqp+g1L3T17Dbdri4t6cvUr+SvTpO7E7P8vDyMjMxc/msvINqZNCGu1wNlJ7koUPU9VHmdwZhdnnEa4GgtZlc22JfZQ4GzOg+khApG/l3g+Qkv2ncT2Y2LXj4u5y8t+5x+XoV3257AfLlBHXyLA+UCG4Pz8jT9RzatRRaVzLhbRYjFsdskryui2n7LMApAbYnl8+kuPE/FC4YqRUNt9xK00hlr5yo3dmsboiKPFj6joZW9D4XyqSNPzbDqGJkUMXe0FjTkKRunMTzFGB3Uk7gp02nTpvCVN2f9FzwcizDq/kpuIdbsG19lexCPr21sprJPj9U7bneBZeGOKzlW341la130hGdUtXIrKWb8pW1QOu6sCpAI9wd5YphaXolGKpTHprpUncitFQE+p5R1MzYCIiAiIgIiICIiAiIgIiICIiAiIgIiICIiAiIgIiIETxBxJVhLWbA7vY/JVVUhtttfbmIRB47AEknYCYPDfHlGddfjIttd1P9JXanKV2IBHMpZdwSARvv7eM7+IuGTlvj3JfZRbQbOSysVueW1ORxy2KR1AGx8tpm6HoleHj141QPIg23PVnYndnc+bMSST6mBCcIr3mXq2UftHKGOvtTj0ooA9ud7D8TIziTNKZOTVp9OT9NsNJvuqoR05Uq/Fq1uSwqX6rDqu/n033ktwl+LytVxj4jKF496sihGBHtzpYP1TLN5wNE5fZrrWXbbZd3AS0qbqjcakvKdEa5MccpcdNyu2+0+sXsu1em6vLuzad6k7tXsyr15KyOXlFvJuo29CN5ubXNbqwse3KvblrrUknzPoqjzYnoB5mU/Q+FW1MjUdUTm5+uPhPuasWk/ZL1+D2sOpLeG+23kAmeDxnAKuTbi30ioBLqGsax7AQN3LfVYEb7kbdR4TjiJO71LSbx0LWX4ze6WYzXAH4PQp+cj68BNN1fFqxlFdGbXeLKU+rWt9CLYtyJ4KSpKnbYH6skeIm7zUtJoHUrZfkt7JXjNSCfi+Qv7IHTmdoC/TLcDGx7cm+ob2BWqpRfDcc9zrzEbj7IPxk1w7r1edjJk1hgrFgVcAMjo5R1bYkbhgR0JEa1w3jZqKmTSloU7rzDqpI2PKw6jf2My8DT68epKakWutBsqIAqqPYCBkREQEREBERAREQEREBERAREQEREBERAREQEREBERAREQKbxtkjT7adY3+ogGPlLvsbMaywcjIPynrsPMB5hnEx+O9FqzsFs/GW2zJ7oDGuw7CljczfUHMrANXuxJ38BzeBnZl/zjrC0eONp/LbYPKzPdfxSn17tN2+LCZlvCVmM7XafaKeYlnxrFL4tjnxKov1qGP3k6eqmBqnH7LdbZqsq61bHrIZa7cjvnQ/md6r1K/oeuxluwlxmJTN1LUKLx9qnLyhh7e9ZqCpYvurEfCW5eI8mvpfp92/3saynIQ/DmdLB80nXlarZkryDTbHH/wBs49VYPuCzv+xDAqPDtWM2rWZ1F1j4eFjOrZF99t9ZybG+v3VlrH6orHUr03I9pauDH+mPdq5IK3jusYdCa8Ot2+1t4O9nM7Dy2QHqJ2YnCj2tW+YyMlZDVYlC93i1uDuGYH617A9QW2UeIXfrMHH/AJs1TufDEz3Zq/u0ajtu6D0W0DmH5wPrAu0REBERAREQEREBERAREQEREBERAREQEREBERAREQEREBMbUM1aabbm+zWjO36KqWP7hMfUNdroupoffntW1k2G45aUDvufLoRKLn69dkcK35dp3svpt8AAFS7INaINvuoyjfxO0Ce7MMBk02u+z+mymbLuPq955x+xOQfKWzedWHQK60rXwVVUfBVAH90rmta7adUwdOoIXdXyMptgxXFQ8qoN/Dnfpv4jbpAtMQJwYHMq/aTpTZGmZHJ0tqAyKSPEXUHvV29zykfOd3DWv2WXZODkhRkUMDuoKrfjPuarkUk7eBVhudmU+ssDqCCD4HoR6jzgYeiaouVjUZK/ZtqSwfrKG2+W+0zpq7StQtwtAye6bazT8m9NiAQ9NOXzMjA+Rqfbfx8DL3pPEdeRflY6A81Hc8xO2zLdSLUKnz6Hb5QJaIiAiIgIiICIiAiIgIiICIiAiJwW2gczjeaU7Qu3o12PjacFYqSGyWHOvMPHuU8GH5x3B8gfGasy+0bUrW5mzcjf821qx/wpsIHr7eczyroXbNqeKwJvN6DxS8d4CP0+jj5Gb07Pe1LH1ZeQDushRu9LHfcebVt051/ePMecC7REQERECI1bh8X5GJkc3KaDd0237yu6g1su/l15W3/N95Ss/RbsXhSzGuUCyiklgCGBWrK7wEEeqKD85syYer6cMjHvx2+zbW9Z+DoVP98DJrsDKGHUEAj3B6iUvggd/qGs5x6/yhcSv2rxkAbb2LsSfcSR7PNQa3TcdbP6WnfHuHiRdQ3dNv8AHlDfrTB7Kxth5AP2hnZnP+n9IO+/y2gXSIiBTeME+jZ+maiOg736Hft50ZHSssfRbQh/Wlx8pXe0PTjfpWai/aFRsT1FtRFybe/MgkloOqrlYmPlL4W1JZ8OZASPkSR8oFD0zTnycHibGrHM75ualY3ABdqK9hueg67S+aTpKUqG5FFrV1Law8XNdfKvMfPbqBK72Xt3mPmZQ+zkahl2ofWvvBWp/ZXLnAREQE43nM1D219qD4f83Yr8t7KDdYv2qUYfVRD5OR138htt1PQLrxP2l4GnEpfeO8/sqwbLB+kq9F/WIlXq/CH04tsUyVH3jWhH7BYTPN7OSSSdyTuSepJ9SZ8wPZHDnGWJqKlsW9bNhuy9Vdf0q22YD322k3vPE2m6nbjWpfS7V2Id1ZTsQf4j28DPUXZZ2hjVsU8+y5NWwuUdAwP2bEH3TsenkQfaBd4iICIiAiIgJrbt14rbD03uazy2ZLGvcdCKQu9pHxBVf1zNkzRX4StTc+nP+Ty3r8G3rP8Adt+yBpGIiAmXpOqWYt9WRSxWytgysPIj19QfAjzBImJED2fw1ri5uHj5a9BbWr7fdYj6y7+zbj5TPbLQeLqPiwE8jaNwNqOZUtlGPc9R+y32UI3IPKzEA9d/CSa9jWrt/VT+tbSP8cD1A2q0jxtrHxdR/GdTcQYw8cikfG2sfxnmhexLVj/VgPjdT/rnfX2EaqfGqsfG6v8AgTA9FtxVhjxyscfG+r/VIjiHtIxMehnquqyLjstVFNiWPbcx5UUKpJA38T6fKaSX8H/Uz5UD/wDX/JZ34nY5qen2V5wSmz6O63ciW7swrYOQAVG52Bgbu4I4dbCxnNzc2RfY2RksD9Xv7NiwQeAVRsvy3lMt46wtNy7bqMym3HyMkHIxx1ei5wFfIpdR9ZN1BZevqD5HYGFqNOo4fPU/NVfURupHMqumxBH5LDfbbyInnDVuyDJozqcAW02Pc5FfK55hUAWNtte29agDr79BvA3wO1nS/wDfav8Ar/0zps7Y9JXxzF+Vdzf3JNK672L34tuNj/SKrLsizkqrQWc3IOr2vuNlRR1J6zI/9EbVzRg2ZNaO6c9LNXZyXqo3sFbffXzU7HbY+EC/8ZdtOG+I9WHkfjbGWsuabfxVTHay0KygMQu+w9ZdeA3xW03GXDbnx1TkUtvzbgnn5wfBubcke/ptNJcS9g12Fi2ZRyEsFfKXVan3FfOA7jqdwoJYj0Bm2Oyfh6vT8A0pk1ZIe1rQ9RBXlZEUADc+S7/OBGY/ENXDthwMpiMRue3CsCs5VS+9mO4UE7qzbhvMN1mQ3bvpQ/8AmsPwps/iJCdonD3+3tWp0+q0ImLjvZdaF7wJZa4C17Aj6xCA7b+G/pMOr8Gqr8rMsPwqVf72MCxN2+6WPy7j8KT/ABM+D+EBpnrf/wAr/wApFL+DdieeVf8AIVj/AAz7H4N+H/vGT/2v9ECR/wDcBpnrf/yv/Ked9f1dsvLyMp/tW2O59gWJA+AGw+U3s34N+H5ZOR/2j/hmhNW0x8bIuxrBs9TsjD3Vtv2efzgYkREBLr2P622LrOJsfq3N3Dj7y2dF3+D8h+UpUuXZDo7ZOs4YA6VP37n7q1fWG/xblH60D1gJzOBOYCIiAiIgJSe1vg9tS0166xvdU3e1D77KCGT4spO3uBLtOCIHh90IJBGxB2IPQg+hE+Z6b7QexejUnbJpb6PknqzAb12n1sQdQ35w+YM1DqPYhqlTECgWj71VlZB+TFW/dAoUkuH9CtzsmrFpXmexth6KPymY+Sgbkn2l10TsH1K9h3qJjp5tY6sdvauskk/Hb4zePAnZ1jaTWRUC9rDay5wOdx48oA6Im/kPmTAm9B0dMPFoxU+zVWqA+Z5RsWPuTufnM+czruQlWAJUkEBgASp26EAggke8Ds3ifNY2AG+/Tx9T69J9QMbL1BKmqVzsbbO7ToTu/Iz7e31UY/KVDV+LnbC120AKmL3tFTDfma1cZect5dLLABt6S6W0q2xIB5Tuu4B5W2I3HodiRv7mau4s0W3F0bXFcDltze/Qgg70W5GOW3A8NiHHX0gTWk9k+n/RMZbMZe9WmsPYjPU7Wd2OZiyMCSTvJfSeEsHSktvpqWrZGay1i1j92o5m3scltum+2/lLEngJS+1PJZ8ajTqztZnXpj7jxWjfmvb4BBsf0oHV2fYLZdluuZA/GZA5cZD/AFfADfUA/Of7RPv7mTfGfDZzcbatu7yKmFuNb515CfZ3/NP2SPQ+0m8XGWtErQbKihVA8AqjYD9gE7YEFwdxB9Ow0tZeS1S1WRV51ZNZ5bEI8hv1HswnRm9nWnXFmfDo3bxZUFZJPid026+8j1BwdcI8KNRr39lz6F6+w56uvuUlzga34B09qNJzMbFCV5ePkZFTOUDd9bVZzobB5hqyq7+QbcSzcK8YLnheWsrvjUZAO4ZSLjYrJ7Mr1Op/bI7hZuTWNbo8mbFvA97Mfkf96CWDhrh9MDFqxKyxWsEAuQWO7s532AHixgSkREBNRds3ZW2Z/OGIvNeFAuqHjcijYMnrYB028wBt1Gx27OCIHh+ysqSpBBBIII2II8QR5GcT2BxD2fYOeefIx0Z/7Rd67Pm6EE/PeVwdgul83NyW7fd75tv8/wB8DzZpml25NqUU1tZYx2VUG5P+Q9z0E9PdlXZwNJx2azZsm3Y2sOoQDqK0PoPEnzPsBLJoPCmLgIUxqEqB8So+s36Tndm+ZktAREQEREBERAREQEREBERAREQEREDA1zWa8PGtyrjy11qWY+J9AAPMk7AD1IlF1avVdYw7KPo1GHReo3a+17LxVzBge7QbKx2HQ+G8ku1qnmwKi39CuZitkHxAxhd9dmH3QSpPwlxxspLFD1srqfBkIYH4EdIGLoNVyY1SZJQ3KvK5rLFGK9Aw5gD1ABI9SZWMlPpHElIPVcPBawe1+Rb3f7eRTLndcqKXYhVA3LMQAAPMk9AJROz7L+majrGooeaix6KKX8nFFZDsu/ivM374F/iIgVbtIxj/ALPsyU/pMRky6/0qG52HzTnX9aWLCy1uqrtQ7o6K6n1VlDA/sMZuKttb1ON1dWRh6qw5SP2EykdmHENdeFXp99i15OMXpaq0itzWlhFbBH2LKU5eo3HSB8pwPqBzMjUPp9dFtoCd3XjLdWKEY90rNYQWO3iQB4n2k3w1xBa912Blqi5VKq+9e/d5GO5IW6sN1XqCrKd9j5neZWscZ4eIvNdk1L6Lzhnb2Wtd2Y/ASB4YquzdTt1d6mopGN9Gx0sHLbdWbha11ifkDcbKD5Hf4heYiICIiAiIgIiICIiAiIgIiICIiAiIgIiICIiAiIgfNlYYFSAQQQQRuCCNiCD4iVPK7KtPclkpNDHzxrLMf/prYL+6W6IFMHZThtyi5snIRfCvIyrrKx+puBLbh4aU1rVWioijZUQBVUegUdBO6ICIiAkdq/DuNlgLkUVXAeHeIrlf0SRuPlJGIEPpnCGHikNRi0Vt95KkDf8AHtzfvkuBOYgIiICIiAiIgIiICIiAiIgIiICIiAiIgIiICIiAiIgIiICIiAiIgIiICIiAiIgIiICIiAiIgIiICIiB/9k="/>
          <p:cNvSpPr>
            <a:spLocks noChangeAspect="1" noChangeArrowheads="1"/>
          </p:cNvSpPr>
          <p:nvPr/>
        </p:nvSpPr>
        <p:spPr bwMode="auto">
          <a:xfrm>
            <a:off x="0" y="-708025"/>
            <a:ext cx="2095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5" name="AutoShape 6" descr="data:image/jpeg;base64,/9j/4AAQSkZJRgABAQAAAQABAAD/2wCEAAkGBhQQDxAPExQWFRQWFBUWFRUUFRUSFhIQFxAYFBUWFBIXHCYeFxklGxYWHy8gJScpLi4vFh4xNzAqNSYrLikBCQoKBQUFDQUFDSkYEhgpKSkpKSkpKSkpKSkpKSkpKSkpKSkpKSkpKSkpKSkpKSkpKSkpKSkpKSkpKSkpKSkpKf/AABEIAL0BCwMBIgACEQEDEQH/xAAcAAEAAgIDAQAAAAAAAAAAAAAABQYEBwEDCAL/xABHEAACAgECAwYCBAkJBwUAAAABAgADBAURBhIhBxMxQVFhcYEUIjJSCCNCYnKCkaHBJCUzRFOxwtHSFVSSk6Kj4hcYQ2SD/8QAFAEBAAAAAAAAAAAAAAAAAAAAAP/EABQRAQAAAAAAAAAAAAAAAAAAAAD/2gAMAwEAAhEDEQA/AN4xEQEREBERAREQEREBERAREQEREBERAREQEREBERAREQEREBERAREQEREBERAREQEREBERAREQEREBERAGRelcS0ZNl1Nb/jamK2VODXYmx2DFG6lT4hh0O46yUlZ4v4PGXyZFL9xm09aMhfEH+zs+/UfAg77bn3BCazNXqpemuxwjWtyV83QPZtvyA+HMfIeJ8pl7yj6Xqq63gZWFeO4y69676x40ZKneu6v83mUMp9tt/M53BnED6jgWJYxqyqjZj5HLsGryUHKXUeHXo48vLygWuJC8Jaw2Viq1mwuRnpvA8BkVOa7Nh5Akcw9mEmoCIiAiIgIiICIiAiIgIiICIiAiIgIiICIiAiIgIiICIiAnG8w9bxrLca+ql+7tet1rs/s7ChCt09D1mu6ez3PrqNlD4mNkLsV7v6VY1hB8b8l7NrN+u4aph18vEBtDeU3iLtFSk2146ra1ZC3W2WCnFxnJ2C3ZB33fcj8WoLfCdnEOffc2PpVbivIuq7zKtq3/AJNjDZbDUT1Du5KIT4fWPlK/rPB9GZn4ujqvJg4dH0i2uslee61jXUrMOvNsHYt4nc+sDKxOz7IuzP8AazZy1X2Vqp+g1L3T17Dbdri4t6cvUr+SvTpO7E7P8vDyMjMxc/msvINqZNCGu1wNlJ7koUPU9VHmdwZhdnnEa4GgtZlc22JfZQ4GzOg+khApG/l3g+Qkv2ncT2Y2LXj4u5y8t+5x+XoV3257AfLlBHXyLA+UCG4Pz8jT9RzatRRaVzLhbRYjFsdskryui2n7LMApAbYnl8+kuPE/FC4YqRUNt9xK00hlr5yo3dmsboiKPFj6joZW9D4XyqSNPzbDqGJkUMXe0FjTkKRunMTzFGB3Uk7gp02nTpvCVN2f9FzwcizDq/kpuIdbsG19lexCPr21sprJPj9U7bneBZeGOKzlW341la130hGdUtXIrKWb8pW1QOu6sCpAI9wd5YphaXolGKpTHprpUncitFQE+p5R1MzYCIiAiIgIiICIiAiIgIiICIiAiIgIiICIiAiIgIiIETxBxJVhLWbA7vY/JVVUhtttfbmIRB47AEknYCYPDfHlGddfjIttd1P9JXanKV2IBHMpZdwSARvv7eM7+IuGTlvj3JfZRbQbOSysVueW1ORxy2KR1AGx8tpm6HoleHj141QPIg23PVnYndnc+bMSST6mBCcIr3mXq2UftHKGOvtTj0ooA9ud7D8TIziTNKZOTVp9OT9NsNJvuqoR05Uq/Fq1uSwqX6rDqu/n033ktwl+LytVxj4jKF496sihGBHtzpYP1TLN5wNE5fZrrWXbbZd3AS0qbqjcakvKdEa5MccpcdNyu2+0+sXsu1em6vLuzad6k7tXsyr15KyOXlFvJuo29CN5ubXNbqwse3KvblrrUknzPoqjzYnoB5mU/Q+FW1MjUdUTm5+uPhPuasWk/ZL1+D2sOpLeG+23kAmeDxnAKuTbi30ioBLqGsax7AQN3LfVYEb7kbdR4TjiJO71LSbx0LWX4ze6WYzXAH4PQp+cj68BNN1fFqxlFdGbXeLKU+rWt9CLYtyJ4KSpKnbYH6skeIm7zUtJoHUrZfkt7JXjNSCfi+Qv7IHTmdoC/TLcDGx7cm+ob2BWqpRfDcc9zrzEbj7IPxk1w7r1edjJk1hgrFgVcAMjo5R1bYkbhgR0JEa1w3jZqKmTSloU7rzDqpI2PKw6jf2My8DT68epKakWutBsqIAqqPYCBkREQEREBERAREQEREBERAREQEREBERAREQEREBERAREQKbxtkjT7adY3+ogGPlLvsbMaywcjIPynrsPMB5hnEx+O9FqzsFs/GW2zJ7oDGuw7CljczfUHMrANXuxJ38BzeBnZl/zjrC0eONp/LbYPKzPdfxSn17tN2+LCZlvCVmM7XafaKeYlnxrFL4tjnxKov1qGP3k6eqmBqnH7LdbZqsq61bHrIZa7cjvnQ/md6r1K/oeuxluwlxmJTN1LUKLx9qnLyhh7e9ZqCpYvurEfCW5eI8mvpfp92/3saynIQ/DmdLB80nXlarZkryDTbHH/wBs49VYPuCzv+xDAqPDtWM2rWZ1F1j4eFjOrZF99t9ZybG+v3VlrH6orHUr03I9pauDH+mPdq5IK3jusYdCa8Ot2+1t4O9nM7Dy2QHqJ2YnCj2tW+YyMlZDVYlC93i1uDuGYH617A9QW2UeIXfrMHH/AJs1TufDEz3Zq/u0ajtu6D0W0DmH5wPrAu0REBERAREQEREBERAREQEREBERAREQEREBERAREQEREBMbUM1aabbm+zWjO36KqWP7hMfUNdroupoffntW1k2G45aUDvufLoRKLn69dkcK35dp3svpt8AAFS7INaINvuoyjfxO0Ce7MMBk02u+z+mymbLuPq955x+xOQfKWzedWHQK60rXwVVUfBVAH90rmta7adUwdOoIXdXyMptgxXFQ8qoN/Dnfpv4jbpAtMQJwYHMq/aTpTZGmZHJ0tqAyKSPEXUHvV29zykfOd3DWv2WXZODkhRkUMDuoKrfjPuarkUk7eBVhudmU+ssDqCCD4HoR6jzgYeiaouVjUZK/ZtqSwfrKG2+W+0zpq7StQtwtAye6bazT8m9NiAQ9NOXzMjA+Rqfbfx8DL3pPEdeRflY6A81Hc8xO2zLdSLUKnz6Hb5QJaIiAiIgIiICIiAiIgIiICIiAiJwW2gczjeaU7Qu3o12PjacFYqSGyWHOvMPHuU8GH5x3B8gfGasy+0bUrW5mzcjf821qx/wpsIHr7eczyroXbNqeKwJvN6DxS8d4CP0+jj5Gb07Pe1LH1ZeQDushRu9LHfcebVt051/ePMecC7REQERECI1bh8X5GJkc3KaDd0237yu6g1su/l15W3/N95Ss/RbsXhSzGuUCyiklgCGBWrK7wEEeqKD85syYer6cMjHvx2+zbW9Z+DoVP98DJrsDKGHUEAj3B6iUvggd/qGs5x6/yhcSv2rxkAbb2LsSfcSR7PNQa3TcdbP6WnfHuHiRdQ3dNv8AHlDfrTB7Kxth5AP2hnZnP+n9IO+/y2gXSIiBTeME+jZ+maiOg736Hft50ZHSssfRbQh/Wlx8pXe0PTjfpWai/aFRsT1FtRFybe/MgkloOqrlYmPlL4W1JZ8OZASPkSR8oFD0zTnycHibGrHM75ualY3ABdqK9hueg67S+aTpKUqG5FFrV1Law8XNdfKvMfPbqBK72Xt3mPmZQ+zkahl2ofWvvBWp/ZXLnAREQE43nM1D219qD4f83Yr8t7KDdYv2qUYfVRD5OR138htt1PQLrxP2l4GnEpfeO8/sqwbLB+kq9F/WIlXq/CH04tsUyVH3jWhH7BYTPN7OSSSdyTuSepJ9SZ8wPZHDnGWJqKlsW9bNhuy9Vdf0q22YD322k3vPE2m6nbjWpfS7V2Id1ZTsQf4j28DPUXZZ2hjVsU8+y5NWwuUdAwP2bEH3TsenkQfaBd4iICIiAiIgJrbt14rbD03uazy2ZLGvcdCKQu9pHxBVf1zNkzRX4StTc+nP+Ty3r8G3rP8Adt+yBpGIiAmXpOqWYt9WRSxWytgysPIj19QfAjzBImJED2fw1ri5uHj5a9BbWr7fdYj6y7+zbj5TPbLQeLqPiwE8jaNwNqOZUtlGPc9R+y32UI3IPKzEA9d/CSa9jWrt/VT+tbSP8cD1A2q0jxtrHxdR/GdTcQYw8cikfG2sfxnmhexLVj/VgPjdT/rnfX2EaqfGqsfG6v8AgTA9FtxVhjxyscfG+r/VIjiHtIxMehnquqyLjstVFNiWPbcx5UUKpJA38T6fKaSX8H/Uz5UD/wDX/JZ34nY5qen2V5wSmz6O63ciW7swrYOQAVG52Bgbu4I4dbCxnNzc2RfY2RksD9Xv7NiwQeAVRsvy3lMt46wtNy7bqMym3HyMkHIxx1ei5wFfIpdR9ZN1BZevqD5HYGFqNOo4fPU/NVfURupHMqumxBH5LDfbbyInnDVuyDJozqcAW02Pc5FfK55hUAWNtte29agDr79BvA3wO1nS/wDfav8Ar/0zps7Y9JXxzF+Vdzf3JNK672L34tuNj/SKrLsizkqrQWc3IOr2vuNlRR1J6zI/9EbVzRg2ZNaO6c9LNXZyXqo3sFbffXzU7HbY+EC/8ZdtOG+I9WHkfjbGWsuabfxVTHay0KygMQu+w9ZdeA3xW03GXDbnx1TkUtvzbgnn5wfBubcke/ptNJcS9g12Fi2ZRyEsFfKXVan3FfOA7jqdwoJYj0Bm2Oyfh6vT8A0pk1ZIe1rQ9RBXlZEUADc+S7/OBGY/ENXDthwMpiMRue3CsCs5VS+9mO4UE7qzbhvMN1mQ3bvpQ/8AmsPwps/iJCdonD3+3tWp0+q0ImLjvZdaF7wJZa4C17Aj6xCA7b+G/pMOr8Gqr8rMsPwqVf72MCxN2+6WPy7j8KT/ABM+D+EBpnrf/wAr/wApFL+DdieeVf8AIVj/AAz7H4N+H/vGT/2v9ECR/wDcBpnrf/yv/Ked9f1dsvLyMp/tW2O59gWJA+AGw+U3s34N+H5ZOR/2j/hmhNW0x8bIuxrBs9TsjD3Vtv2efzgYkREBLr2P622LrOJsfq3N3Dj7y2dF3+D8h+UpUuXZDo7ZOs4YA6VP37n7q1fWG/xblH60D1gJzOBOYCIiAiIgJSe1vg9tS0166xvdU3e1D77KCGT4spO3uBLtOCIHh90IJBGxB2IPQg+hE+Z6b7QexejUnbJpb6PknqzAb12n1sQdQ35w+YM1DqPYhqlTECgWj71VlZB+TFW/dAoUkuH9CtzsmrFpXmexth6KPymY+Sgbkn2l10TsH1K9h3qJjp5tY6sdvauskk/Hb4zePAnZ1jaTWRUC9rDay5wOdx48oA6Im/kPmTAm9B0dMPFoxU+zVWqA+Z5RsWPuTufnM+czruQlWAJUkEBgASp26EAggke8Ds3ifNY2AG+/Tx9T69J9QMbL1BKmqVzsbbO7ToTu/Iz7e31UY/KVDV+LnbC120AKmL3tFTDfma1cZect5dLLABt6S6W0q2xIB5Tuu4B5W2I3HodiRv7mau4s0W3F0bXFcDltze/Qgg70W5GOW3A8NiHHX0gTWk9k+n/RMZbMZe9WmsPYjPU7Wd2OZiyMCSTvJfSeEsHSktvpqWrZGay1i1j92o5m3scltum+2/lLEngJS+1PJZ8ajTqztZnXpj7jxWjfmvb4BBsf0oHV2fYLZdluuZA/GZA5cZD/AFfADfUA/Of7RPv7mTfGfDZzcbatu7yKmFuNb515CfZ3/NP2SPQ+0m8XGWtErQbKihVA8AqjYD9gE7YEFwdxB9Ow0tZeS1S1WRV51ZNZ5bEI8hv1HswnRm9nWnXFmfDo3bxZUFZJPid026+8j1BwdcI8KNRr39lz6F6+w56uvuUlzga34B09qNJzMbFCV5ePkZFTOUDd9bVZzobB5hqyq7+QbcSzcK8YLnheWsrvjUZAO4ZSLjYrJ7Mr1Op/bI7hZuTWNbo8mbFvA97Mfkf96CWDhrh9MDFqxKyxWsEAuQWO7s532AHixgSkREBNRds3ZW2Z/OGIvNeFAuqHjcijYMnrYB028wBt1Gx27OCIHh+ysqSpBBBIII2II8QR5GcT2BxD2fYOeefIx0Z/7Rd67Pm6EE/PeVwdgul83NyW7fd75tv8/wB8DzZpml25NqUU1tZYx2VUG5P+Q9z0E9PdlXZwNJx2azZsm3Y2sOoQDqK0PoPEnzPsBLJoPCmLgIUxqEqB8So+s36Tndm+ZktAREQEREBERAREQEREBERAREQEREDA1zWa8PGtyrjy11qWY+J9AAPMk7AD1IlF1avVdYw7KPo1GHReo3a+17LxVzBge7QbKx2HQ+G8ku1qnmwKi39CuZitkHxAxhd9dmH3QSpPwlxxspLFD1srqfBkIYH4EdIGLoNVyY1SZJQ3KvK5rLFGK9Aw5gD1ABI9SZWMlPpHElIPVcPBawe1+Rb3f7eRTLndcqKXYhVA3LMQAAPMk9AJROz7L+majrGooeaix6KKX8nFFZDsu/ivM374F/iIgVbtIxj/ALPsyU/pMRky6/0qG52HzTnX9aWLCy1uqrtQ7o6K6n1VlDA/sMZuKttb1ON1dWRh6qw5SP2EykdmHENdeFXp99i15OMXpaq0itzWlhFbBH2LKU5eo3HSB8pwPqBzMjUPp9dFtoCd3XjLdWKEY90rNYQWO3iQB4n2k3w1xBa912Blqi5VKq+9e/d5GO5IW6sN1XqCrKd9j5neZWscZ4eIvNdk1L6Lzhnb2Wtd2Y/ASB4YquzdTt1d6mopGN9Gx0sHLbdWbha11ifkDcbKD5Hf4heYiICIiAiIgIiICIiAiIgIiICIiAiIgIiICIiAiIgfNlYYFSAQQQQRuCCNiCD4iVPK7KtPclkpNDHzxrLMf/prYL+6W6IFMHZThtyi5snIRfCvIyrrKx+puBLbh4aU1rVWioijZUQBVUegUdBO6ICIiAkdq/DuNlgLkUVXAeHeIrlf0SRuPlJGIEPpnCGHikNRi0Vt95KkDf8AHtzfvkuBOYgIiICIiAiIgIiICIiAiIgIiICIiAiIgIiICIiAiIgIiICIiAiIgIiICIiAiIgIiICIiAiIgIiICIiB/9k="/>
          <p:cNvSpPr>
            <a:spLocks noChangeAspect="1" noChangeArrowheads="1"/>
          </p:cNvSpPr>
          <p:nvPr/>
        </p:nvSpPr>
        <p:spPr bwMode="auto">
          <a:xfrm>
            <a:off x="0" y="-708025"/>
            <a:ext cx="2095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6" name="AutoShape 8" descr="data:image/jpeg;base64,/9j/4AAQSkZJRgABAQAAAQABAAD/2wCEAAkGBhQQDxAPExQWFRQWFBUWFRUUFRUSFhIQFxAYFBUWFBIXHCYeFxklGxYWHy8gJScpLi4vFh4xNzAqNSYrLikBCQoKBQUFDQUFDSkYEhgpKSkpKSkpKSkpKSkpKSkpKSkpKSkpKSkpKSkpKSkpKSkpKSkpKSkpKSkpKSkpKSkpKf/AABEIAL0BCwMBIgACEQEDEQH/xAAcAAEAAgIDAQAAAAAAAAAAAAAABQYEBwEDCAL/xABHEAACAgECAwYCBAkJBwUAAAABAgADBAURBhIhBxMxQVFhcYEUIjJSCCNCYnKCkaHBJCUzRFOxwtHSFVSSk6Kj4hcYQ2SD/8QAFAEBAAAAAAAAAAAAAAAAAAAAAP/EABQRAQAAAAAAAAAAAAAAAAAAAAD/2gAMAwEAAhEDEQA/AN4xEQEREBERAREQEREBERAREQEREBERAREQEREBERAREQEREBERAREQEREBERAREQEREBERAREQEREBERAGRelcS0ZNl1Nb/jamK2VODXYmx2DFG6lT4hh0O46yUlZ4v4PGXyZFL9xm09aMhfEH+zs+/UfAg77bn3BCazNXqpemuxwjWtyV83QPZtvyA+HMfIeJ8pl7yj6Xqq63gZWFeO4y69676x40ZKneu6v83mUMp9tt/M53BnED6jgWJYxqyqjZj5HLsGryUHKXUeHXo48vLygWuJC8Jaw2Viq1mwuRnpvA8BkVOa7Nh5Akcw9mEmoCIiAiIgIiICIiAiIgIiICIiAiIgIiICIiAiIgIiICIiAnG8w9bxrLca+ql+7tet1rs/s7ChCt09D1mu6ez3PrqNlD4mNkLsV7v6VY1hB8b8l7NrN+u4aph18vEBtDeU3iLtFSk2146ra1ZC3W2WCnFxnJ2C3ZB33fcj8WoLfCdnEOffc2PpVbivIuq7zKtq3/AJNjDZbDUT1Du5KIT4fWPlK/rPB9GZn4ujqvJg4dH0i2uslee61jXUrMOvNsHYt4nc+sDKxOz7IuzP8AazZy1X2Vqp+g1L3T17Dbdri4t6cvUr+SvTpO7E7P8vDyMjMxc/msvINqZNCGu1wNlJ7koUPU9VHmdwZhdnnEa4GgtZlc22JfZQ4GzOg+khApG/l3g+Qkv2ncT2Y2LXj4u5y8t+5x+XoV3257AfLlBHXyLA+UCG4Pz8jT9RzatRRaVzLhbRYjFsdskryui2n7LMApAbYnl8+kuPE/FC4YqRUNt9xK00hlr5yo3dmsboiKPFj6joZW9D4XyqSNPzbDqGJkUMXe0FjTkKRunMTzFGB3Uk7gp02nTpvCVN2f9FzwcizDq/kpuIdbsG19lexCPr21sprJPj9U7bneBZeGOKzlW341la130hGdUtXIrKWb8pW1QOu6sCpAI9wd5YphaXolGKpTHprpUncitFQE+p5R1MzYCIiAiIgIiICIiAiIgIiICIiAiIgIiICIiAiIgIiIETxBxJVhLWbA7vY/JVVUhtttfbmIRB47AEknYCYPDfHlGddfjIttd1P9JXanKV2IBHMpZdwSARvv7eM7+IuGTlvj3JfZRbQbOSysVueW1ORxy2KR1AGx8tpm6HoleHj141QPIg23PVnYndnc+bMSST6mBCcIr3mXq2UftHKGOvtTj0ooA9ud7D8TIziTNKZOTVp9OT9NsNJvuqoR05Uq/Fq1uSwqX6rDqu/n033ktwl+LytVxj4jKF496sihGBHtzpYP1TLN5wNE5fZrrWXbbZd3AS0qbqjcakvKdEa5MccpcdNyu2+0+sXsu1em6vLuzad6k7tXsyr15KyOXlFvJuo29CN5ubXNbqwse3KvblrrUknzPoqjzYnoB5mU/Q+FW1MjUdUTm5+uPhPuasWk/ZL1+D2sOpLeG+23kAmeDxnAKuTbi30ioBLqGsax7AQN3LfVYEb7kbdR4TjiJO71LSbx0LWX4ze6WYzXAH4PQp+cj68BNN1fFqxlFdGbXeLKU+rWt9CLYtyJ4KSpKnbYH6skeIm7zUtJoHUrZfkt7JXjNSCfi+Qv7IHTmdoC/TLcDGx7cm+ob2BWqpRfDcc9zrzEbj7IPxk1w7r1edjJk1hgrFgVcAMjo5R1bYkbhgR0JEa1w3jZqKmTSloU7rzDqpI2PKw6jf2My8DT68epKakWutBsqIAqqPYCBkREQEREBERAREQEREBERAREQEREBERAREQEREBERAREQKbxtkjT7adY3+ogGPlLvsbMaywcjIPynrsPMB5hnEx+O9FqzsFs/GW2zJ7oDGuw7CljczfUHMrANXuxJ38BzeBnZl/zjrC0eONp/LbYPKzPdfxSn17tN2+LCZlvCVmM7XafaKeYlnxrFL4tjnxKov1qGP3k6eqmBqnH7LdbZqsq61bHrIZa7cjvnQ/md6r1K/oeuxluwlxmJTN1LUKLx9qnLyhh7e9ZqCpYvurEfCW5eI8mvpfp92/3saynIQ/DmdLB80nXlarZkryDTbHH/wBs49VYPuCzv+xDAqPDtWM2rWZ1F1j4eFjOrZF99t9ZybG+v3VlrH6orHUr03I9pauDH+mPdq5IK3jusYdCa8Ot2+1t4O9nM7Dy2QHqJ2YnCj2tW+YyMlZDVYlC93i1uDuGYH617A9QW2UeIXfrMHH/AJs1TufDEz3Zq/u0ajtu6D0W0DmH5wPrAu0REBERAREQEREBERAREQEREBERAREQEREBERAREQEREBMbUM1aabbm+zWjO36KqWP7hMfUNdroupoffntW1k2G45aUDvufLoRKLn69dkcK35dp3svpt8AAFS7INaINvuoyjfxO0Ce7MMBk02u+z+mymbLuPq955x+xOQfKWzedWHQK60rXwVVUfBVAH90rmta7adUwdOoIXdXyMptgxXFQ8qoN/Dnfpv4jbpAtMQJwYHMq/aTpTZGmZHJ0tqAyKSPEXUHvV29zykfOd3DWv2WXZODkhRkUMDuoKrfjPuarkUk7eBVhudmU+ssDqCCD4HoR6jzgYeiaouVjUZK/ZtqSwfrKG2+W+0zpq7StQtwtAye6bazT8m9NiAQ9NOXzMjA+Rqfbfx8DL3pPEdeRflY6A81Hc8xO2zLdSLUKnz6Hb5QJaIiAiIgIiICIiAiIgIiICIiAiJwW2gczjeaU7Qu3o12PjacFYqSGyWHOvMPHuU8GH5x3B8gfGasy+0bUrW5mzcjf821qx/wpsIHr7eczyroXbNqeKwJvN6DxS8d4CP0+jj5Gb07Pe1LH1ZeQDushRu9LHfcebVt051/ePMecC7REQERECI1bh8X5GJkc3KaDd0237yu6g1su/l15W3/N95Ss/RbsXhSzGuUCyiklgCGBWrK7wEEeqKD85syYer6cMjHvx2+zbW9Z+DoVP98DJrsDKGHUEAj3B6iUvggd/qGs5x6/yhcSv2rxkAbb2LsSfcSR7PNQa3TcdbP6WnfHuHiRdQ3dNv8AHlDfrTB7Kxth5AP2hnZnP+n9IO+/y2gXSIiBTeME+jZ+maiOg736Hft50ZHSssfRbQh/Wlx8pXe0PTjfpWai/aFRsT1FtRFybe/MgkloOqrlYmPlL4W1JZ8OZASPkSR8oFD0zTnycHibGrHM75ualY3ABdqK9hueg67S+aTpKUqG5FFrV1Law8XNdfKvMfPbqBK72Xt3mPmZQ+zkahl2ofWvvBWp/ZXLnAREQE43nM1D219qD4f83Yr8t7KDdYv2qUYfVRD5OR138htt1PQLrxP2l4GnEpfeO8/sqwbLB+kq9F/WIlXq/CH04tsUyVH3jWhH7BYTPN7OSSSdyTuSepJ9SZ8wPZHDnGWJqKlsW9bNhuy9Vdf0q22YD322k3vPE2m6nbjWpfS7V2Id1ZTsQf4j28DPUXZZ2hjVsU8+y5NWwuUdAwP2bEH3TsenkQfaBd4iICIiAiIgJrbt14rbD03uazy2ZLGvcdCKQu9pHxBVf1zNkzRX4StTc+nP+Ty3r8G3rP8Adt+yBpGIiAmXpOqWYt9WRSxWytgysPIj19QfAjzBImJED2fw1ri5uHj5a9BbWr7fdYj6y7+zbj5TPbLQeLqPiwE8jaNwNqOZUtlGPc9R+y32UI3IPKzEA9d/CSa9jWrt/VT+tbSP8cD1A2q0jxtrHxdR/GdTcQYw8cikfG2sfxnmhexLVj/VgPjdT/rnfX2EaqfGqsfG6v8AgTA9FtxVhjxyscfG+r/VIjiHtIxMehnquqyLjstVFNiWPbcx5UUKpJA38T6fKaSX8H/Uz5UD/wDX/JZ34nY5qen2V5wSmz6O63ciW7swrYOQAVG52Bgbu4I4dbCxnNzc2RfY2RksD9Xv7NiwQeAVRsvy3lMt46wtNy7bqMym3HyMkHIxx1ei5wFfIpdR9ZN1BZevqD5HYGFqNOo4fPU/NVfURupHMqumxBH5LDfbbyInnDVuyDJozqcAW02Pc5FfK55hUAWNtte29agDr79BvA3wO1nS/wDfav8Ar/0zps7Y9JXxzF+Vdzf3JNK672L34tuNj/SKrLsizkqrQWc3IOr2vuNlRR1J6zI/9EbVzRg2ZNaO6c9LNXZyXqo3sFbffXzU7HbY+EC/8ZdtOG+I9WHkfjbGWsuabfxVTHay0KygMQu+w9ZdeA3xW03GXDbnx1TkUtvzbgnn5wfBubcke/ptNJcS9g12Fi2ZRyEsFfKXVan3FfOA7jqdwoJYj0Bm2Oyfh6vT8A0pk1ZIe1rQ9RBXlZEUADc+S7/OBGY/ENXDthwMpiMRue3CsCs5VS+9mO4UE7qzbhvMN1mQ3bvpQ/8AmsPwps/iJCdonD3+3tWp0+q0ImLjvZdaF7wJZa4C17Aj6xCA7b+G/pMOr8Gqr8rMsPwqVf72MCxN2+6WPy7j8KT/ABM+D+EBpnrf/wAr/wApFL+DdieeVf8AIVj/AAz7H4N+H/vGT/2v9ECR/wDcBpnrf/yv/Ked9f1dsvLyMp/tW2O59gWJA+AGw+U3s34N+H5ZOR/2j/hmhNW0x8bIuxrBs9TsjD3Vtv2efzgYkREBLr2P622LrOJsfq3N3Dj7y2dF3+D8h+UpUuXZDo7ZOs4YA6VP37n7q1fWG/xblH60D1gJzOBOYCIiAiIgJSe1vg9tS0166xvdU3e1D77KCGT4spO3uBLtOCIHh90IJBGxB2IPQg+hE+Z6b7QexejUnbJpb6PknqzAb12n1sQdQ35w+YM1DqPYhqlTECgWj71VlZB+TFW/dAoUkuH9CtzsmrFpXmexth6KPymY+Sgbkn2l10TsH1K9h3qJjp5tY6sdvauskk/Hb4zePAnZ1jaTWRUC9rDay5wOdx48oA6Im/kPmTAm9B0dMPFoxU+zVWqA+Z5RsWPuTufnM+czruQlWAJUkEBgASp26EAggke8Ds3ifNY2AG+/Tx9T69J9QMbL1BKmqVzsbbO7ToTu/Iz7e31UY/KVDV+LnbC120AKmL3tFTDfma1cZect5dLLABt6S6W0q2xIB5Tuu4B5W2I3HodiRv7mau4s0W3F0bXFcDltze/Qgg70W5GOW3A8NiHHX0gTWk9k+n/RMZbMZe9WmsPYjPU7Wd2OZiyMCSTvJfSeEsHSktvpqWrZGay1i1j92o5m3scltum+2/lLEngJS+1PJZ8ajTqztZnXpj7jxWjfmvb4BBsf0oHV2fYLZdluuZA/GZA5cZD/AFfADfUA/Of7RPv7mTfGfDZzcbatu7yKmFuNb515CfZ3/NP2SPQ+0m8XGWtErQbKihVA8AqjYD9gE7YEFwdxB9Ow0tZeS1S1WRV51ZNZ5bEI8hv1HswnRm9nWnXFmfDo3bxZUFZJPid026+8j1BwdcI8KNRr39lz6F6+w56uvuUlzga34B09qNJzMbFCV5ePkZFTOUDd9bVZzobB5hqyq7+QbcSzcK8YLnheWsrvjUZAO4ZSLjYrJ7Mr1Op/bI7hZuTWNbo8mbFvA97Mfkf96CWDhrh9MDFqxKyxWsEAuQWO7s532AHixgSkREBNRds3ZW2Z/OGIvNeFAuqHjcijYMnrYB028wBt1Gx27OCIHh+ysqSpBBBIII2II8QR5GcT2BxD2fYOeefIx0Z/7Rd67Pm6EE/PeVwdgul83NyW7fd75tv8/wB8DzZpml25NqUU1tZYx2VUG5P+Q9z0E9PdlXZwNJx2azZsm3Y2sOoQDqK0PoPEnzPsBLJoPCmLgIUxqEqB8So+s36Tndm+ZktAREQEREBERAREQEREBERAREQEREDA1zWa8PGtyrjy11qWY+J9AAPMk7AD1IlF1avVdYw7KPo1GHReo3a+17LxVzBge7QbKx2HQ+G8ku1qnmwKi39CuZitkHxAxhd9dmH3QSpPwlxxspLFD1srqfBkIYH4EdIGLoNVyY1SZJQ3KvK5rLFGK9Aw5gD1ABI9SZWMlPpHElIPVcPBawe1+Rb3f7eRTLndcqKXYhVA3LMQAAPMk9AJROz7L+majrGooeaix6KKX8nFFZDsu/ivM374F/iIgVbtIxj/ALPsyU/pMRky6/0qG52HzTnX9aWLCy1uqrtQ7o6K6n1VlDA/sMZuKttb1ON1dWRh6qw5SP2EykdmHENdeFXp99i15OMXpaq0itzWlhFbBH2LKU5eo3HSB8pwPqBzMjUPp9dFtoCd3XjLdWKEY90rNYQWO3iQB4n2k3w1xBa912Blqi5VKq+9e/d5GO5IW6sN1XqCrKd9j5neZWscZ4eIvNdk1L6Lzhnb2Wtd2Y/ASB4YquzdTt1d6mopGN9Gx0sHLbdWbha11ifkDcbKD5Hf4heYiICIiAiIgIiICIiAiIgIiICIiAiIgIiICIiAiIgfNlYYFSAQQQQRuCCNiCD4iVPK7KtPclkpNDHzxrLMf/prYL+6W6IFMHZThtyi5snIRfCvIyrrKx+puBLbh4aU1rVWioijZUQBVUegUdBO6ICIiAkdq/DuNlgLkUVXAeHeIrlf0SRuPlJGIEPpnCGHikNRi0Vt95KkDf8AHtzfvkuBOYgIiICIiAiIgIiICIiAiIgIiICIiAiIgIiICIiAiIgIiICIiAiIgIiICIiAiIgIiICIiAiIgIiICIiB/9k="/>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7" name="AutoShape 10" descr="data:image/jpeg;base64,/9j/4AAQSkZJRgABAQAAAQABAAD/2wCEAAkGBhQQDxAPExQWFRQWFBUWFRUUFRUSFhIQFxAYFBUWFBIXHCYeFxklGxYWHy8gJScpLi4vFh4xNzAqNSYrLikBCQoKBQUFDQUFDSkYEhgpKSkpKSkpKSkpKSkpKSkpKSkpKSkpKSkpKSkpKSkpKSkpKSkpKSkpKSkpKSkpKSkpKf/AABEIAL0BCwMBIgACEQEDEQH/xAAcAAEAAgIDAQAAAAAAAAAAAAAABQYEBwEDCAL/xABHEAACAgECAwYCBAkJBwUAAAABAgADBAURBhIhBxMxQVFhcYEUIjJSCCNCYnKCkaHBJCUzRFOxwtHSFVSSk6Kj4hcYQ2SD/8QAFAEBAAAAAAAAAAAAAAAAAAAAAP/EABQRAQAAAAAAAAAAAAAAAAAAAAD/2gAMAwEAAhEDEQA/AN4xEQEREBERAREQEREBERAREQEREBERAREQEREBERAREQEREBERAREQEREBERAREQEREBERAREQEREBERAGRelcS0ZNl1Nb/jamK2VODXYmx2DFG6lT4hh0O46yUlZ4v4PGXyZFL9xm09aMhfEH+zs+/UfAg77bn3BCazNXqpemuxwjWtyV83QPZtvyA+HMfIeJ8pl7yj6Xqq63gZWFeO4y69676x40ZKneu6v83mUMp9tt/M53BnED6jgWJYxqyqjZj5HLsGryUHKXUeHXo48vLygWuJC8Jaw2Viq1mwuRnpvA8BkVOa7Nh5Akcw9mEmoCIiAiIgIiICIiAiIgIiICIiAiIgIiICIiAiIgIiICIiAnG8w9bxrLca+ql+7tet1rs/s7ChCt09D1mu6ez3PrqNlD4mNkLsV7v6VY1hB8b8l7NrN+u4aph18vEBtDeU3iLtFSk2146ra1ZC3W2WCnFxnJ2C3ZB33fcj8WoLfCdnEOffc2PpVbivIuq7zKtq3/AJNjDZbDUT1Du5KIT4fWPlK/rPB9GZn4ujqvJg4dH0i2uslee61jXUrMOvNsHYt4nc+sDKxOz7IuzP8AazZy1X2Vqp+g1L3T17Dbdri4t6cvUr+SvTpO7E7P8vDyMjMxc/msvINqZNCGu1wNlJ7koUPU9VHmdwZhdnnEa4GgtZlc22JfZQ4GzOg+khApG/l3g+Qkv2ncT2Y2LXj4u5y8t+5x+XoV3257AfLlBHXyLA+UCG4Pz8jT9RzatRRaVzLhbRYjFsdskryui2n7LMApAbYnl8+kuPE/FC4YqRUNt9xK00hlr5yo3dmsboiKPFj6joZW9D4XyqSNPzbDqGJkUMXe0FjTkKRunMTzFGB3Uk7gp02nTpvCVN2f9FzwcizDq/kpuIdbsG19lexCPr21sprJPj9U7bneBZeGOKzlW341la130hGdUtXIrKWb8pW1QOu6sCpAI9wd5YphaXolGKpTHprpUncitFQE+p5R1MzYCIiAiIgIiICIiAiIgIiICIiAiIgIiICIiAiIgIiIETxBxJVhLWbA7vY/JVVUhtttfbmIRB47AEknYCYPDfHlGddfjIttd1P9JXanKV2IBHMpZdwSARvv7eM7+IuGTlvj3JfZRbQbOSysVueW1ORxy2KR1AGx8tpm6HoleHj141QPIg23PVnYndnc+bMSST6mBCcIr3mXq2UftHKGOvtTj0ooA9ud7D8TIziTNKZOTVp9OT9NsNJvuqoR05Uq/Fq1uSwqX6rDqu/n033ktwl+LytVxj4jKF496sihGBHtzpYP1TLN5wNE5fZrrWXbbZd3AS0qbqjcakvKdEa5MccpcdNyu2+0+sXsu1em6vLuzad6k7tXsyr15KyOXlFvJuo29CN5ubXNbqwse3KvblrrUknzPoqjzYnoB5mU/Q+FW1MjUdUTm5+uPhPuasWk/ZL1+D2sOpLeG+23kAmeDxnAKuTbi30ioBLqGsax7AQN3LfVYEb7kbdR4TjiJO71LSbx0LWX4ze6WYzXAH4PQp+cj68BNN1fFqxlFdGbXeLKU+rWt9CLYtyJ4KSpKnbYH6skeIm7zUtJoHUrZfkt7JXjNSCfi+Qv7IHTmdoC/TLcDGx7cm+ob2BWqpRfDcc9zrzEbj7IPxk1w7r1edjJk1hgrFgVcAMjo5R1bYkbhgR0JEa1w3jZqKmTSloU7rzDqpI2PKw6jf2My8DT68epKakWutBsqIAqqPYCBkREQEREBERAREQEREBERAREQEREBERAREQEREBERAREQKbxtkjT7adY3+ogGPlLvsbMaywcjIPynrsPMB5hnEx+O9FqzsFs/GW2zJ7oDGuw7CljczfUHMrANXuxJ38BzeBnZl/zjrC0eONp/LbYPKzPdfxSn17tN2+LCZlvCVmM7XafaKeYlnxrFL4tjnxKov1qGP3k6eqmBqnH7LdbZqsq61bHrIZa7cjvnQ/md6r1K/oeuxluwlxmJTN1LUKLx9qnLyhh7e9ZqCpYvurEfCW5eI8mvpfp92/3saynIQ/DmdLB80nXlarZkryDTbHH/wBs49VYPuCzv+xDAqPDtWM2rWZ1F1j4eFjOrZF99t9ZybG+v3VlrH6orHUr03I9pauDH+mPdq5IK3jusYdCa8Ot2+1t4O9nM7Dy2QHqJ2YnCj2tW+YyMlZDVYlC93i1uDuGYH617A9QW2UeIXfrMHH/AJs1TufDEz3Zq/u0ajtu6D0W0DmH5wPrAu0REBERAREQEREBERAREQEREBERAREQEREBERAREQEREBMbUM1aabbm+zWjO36KqWP7hMfUNdroupoffntW1k2G45aUDvufLoRKLn69dkcK35dp3svpt8AAFS7INaINvuoyjfxO0Ce7MMBk02u+z+mymbLuPq955x+xOQfKWzedWHQK60rXwVVUfBVAH90rmta7adUwdOoIXdXyMptgxXFQ8qoN/Dnfpv4jbpAtMQJwYHMq/aTpTZGmZHJ0tqAyKSPEXUHvV29zykfOd3DWv2WXZODkhRkUMDuoKrfjPuarkUk7eBVhudmU+ssDqCCD4HoR6jzgYeiaouVjUZK/ZtqSwfrKG2+W+0zpq7StQtwtAye6bazT8m9NiAQ9NOXzMjA+Rqfbfx8DL3pPEdeRflY6A81Hc8xO2zLdSLUKnz6Hb5QJaIiAiIgIiICIiAiIgIiICIiAiJwW2gczjeaU7Qu3o12PjacFYqSGyWHOvMPHuU8GH5x3B8gfGasy+0bUrW5mzcjf821qx/wpsIHr7eczyroXbNqeKwJvN6DxS8d4CP0+jj5Gb07Pe1LH1ZeQDushRu9LHfcebVt051/ePMecC7REQERECI1bh8X5GJkc3KaDd0237yu6g1su/l15W3/N95Ss/RbsXhSzGuUCyiklgCGBWrK7wEEeqKD85syYer6cMjHvx2+zbW9Z+DoVP98DJrsDKGHUEAj3B6iUvggd/qGs5x6/yhcSv2rxkAbb2LsSfcSR7PNQa3TcdbP6WnfHuHiRdQ3dNv8AHlDfrTB7Kxth5AP2hnZnP+n9IO+/y2gXSIiBTeME+jZ+maiOg736Hft50ZHSssfRbQh/Wlx8pXe0PTjfpWai/aFRsT1FtRFybe/MgkloOqrlYmPlL4W1JZ8OZASPkSR8oFD0zTnycHibGrHM75ualY3ABdqK9hueg67S+aTpKUqG5FFrV1Law8XNdfKvMfPbqBK72Xt3mPmZQ+zkahl2ofWvvBWp/ZXLnAREQE43nM1D219qD4f83Yr8t7KDdYv2qUYfVRD5OR138htt1PQLrxP2l4GnEpfeO8/sqwbLB+kq9F/WIlXq/CH04tsUyVH3jWhH7BYTPN7OSSSdyTuSepJ9SZ8wPZHDnGWJqKlsW9bNhuy9Vdf0q22YD322k3vPE2m6nbjWpfS7V2Id1ZTsQf4j28DPUXZZ2hjVsU8+y5NWwuUdAwP2bEH3TsenkQfaBd4iICIiAiIgJrbt14rbD03uazy2ZLGvcdCKQu9pHxBVf1zNkzRX4StTc+nP+Ty3r8G3rP8Adt+yBpGIiAmXpOqWYt9WRSxWytgysPIj19QfAjzBImJED2fw1ri5uHj5a9BbWr7fdYj6y7+zbj5TPbLQeLqPiwE8jaNwNqOZUtlGPc9R+y32UI3IPKzEA9d/CSa9jWrt/VT+tbSP8cD1A2q0jxtrHxdR/GdTcQYw8cikfG2sfxnmhexLVj/VgPjdT/rnfX2EaqfGqsfG6v8AgTA9FtxVhjxyscfG+r/VIjiHtIxMehnquqyLjstVFNiWPbcx5UUKpJA38T6fKaSX8H/Uz5UD/wDX/JZ34nY5qen2V5wSmz6O63ciW7swrYOQAVG52Bgbu4I4dbCxnNzc2RfY2RksD9Xv7NiwQeAVRsvy3lMt46wtNy7bqMym3HyMkHIxx1ei5wFfIpdR9ZN1BZevqD5HYGFqNOo4fPU/NVfURupHMqumxBH5LDfbbyInnDVuyDJozqcAW02Pc5FfK55hUAWNtte29agDr79BvA3wO1nS/wDfav8Ar/0zps7Y9JXxzF+Vdzf3JNK672L34tuNj/SKrLsizkqrQWc3IOr2vuNlRR1J6zI/9EbVzRg2ZNaO6c9LNXZyXqo3sFbffXzU7HbY+EC/8ZdtOG+I9WHkfjbGWsuabfxVTHay0KygMQu+w9ZdeA3xW03GXDbnx1TkUtvzbgnn5wfBubcke/ptNJcS9g12Fi2ZRyEsFfKXVan3FfOA7jqdwoJYj0Bm2Oyfh6vT8A0pk1ZIe1rQ9RBXlZEUADc+S7/OBGY/ENXDthwMpiMRue3CsCs5VS+9mO4UE7qzbhvMN1mQ3bvpQ/8AmsPwps/iJCdonD3+3tWp0+q0ImLjvZdaF7wJZa4C17Aj6xCA7b+G/pMOr8Gqr8rMsPwqVf72MCxN2+6WPy7j8KT/ABM+D+EBpnrf/wAr/wApFL+DdieeVf8AIVj/AAz7H4N+H/vGT/2v9ECR/wDcBpnrf/yv/Ked9f1dsvLyMp/tW2O59gWJA+AGw+U3s34N+H5ZOR/2j/hmhNW0x8bIuxrBs9TsjD3Vtv2efzgYkREBLr2P622LrOJsfq3N3Dj7y2dF3+D8h+UpUuXZDo7ZOs4YA6VP37n7q1fWG/xblH60D1gJzOBOYCIiAiIgJSe1vg9tS0166xvdU3e1D77KCGT4spO3uBLtOCIHh90IJBGxB2IPQg+hE+Z6b7QexejUnbJpb6PknqzAb12n1sQdQ35w+YM1DqPYhqlTECgWj71VlZB+TFW/dAoUkuH9CtzsmrFpXmexth6KPymY+Sgbkn2l10TsH1K9h3qJjp5tY6sdvauskk/Hb4zePAnZ1jaTWRUC9rDay5wOdx48oA6Im/kPmTAm9B0dMPFoxU+zVWqA+Z5RsWPuTufnM+czruQlWAJUkEBgASp26EAggke8Ds3ifNY2AG+/Tx9T69J9QMbL1BKmqVzsbbO7ToTu/Iz7e31UY/KVDV+LnbC120AKmL3tFTDfma1cZect5dLLABt6S6W0q2xIB5Tuu4B5W2I3HodiRv7mau4s0W3F0bXFcDltze/Qgg70W5GOW3A8NiHHX0gTWk9k+n/RMZbMZe9WmsPYjPU7Wd2OZiyMCSTvJfSeEsHSktvpqWrZGay1i1j92o5m3scltum+2/lLEngJS+1PJZ8ajTqztZnXpj7jxWjfmvb4BBsf0oHV2fYLZdluuZA/GZA5cZD/AFfADfUA/Of7RPv7mTfGfDZzcbatu7yKmFuNb515CfZ3/NP2SPQ+0m8XGWtErQbKihVA8AqjYD9gE7YEFwdxB9Ow0tZeS1S1WRV51ZNZ5bEI8hv1HswnRm9nWnXFmfDo3bxZUFZJPid026+8j1BwdcI8KNRr39lz6F6+w56uvuUlzga34B09qNJzMbFCV5ePkZFTOUDd9bVZzobB5hqyq7+QbcSzcK8YLnheWsrvjUZAO4ZSLjYrJ7Mr1Op/bI7hZuTWNbo8mbFvA97Mfkf96CWDhrh9MDFqxKyxWsEAuQWO7s532AHixgSkREBNRds3ZW2Z/OGIvNeFAuqHjcijYMnrYB028wBt1Gx27OCIHh+ysqSpBBBIII2II8QR5GcT2BxD2fYOeefIx0Z/7Rd67Pm6EE/PeVwdgul83NyW7fd75tv8/wB8DzZpml25NqUU1tZYx2VUG5P+Q9z0E9PdlXZwNJx2azZsm3Y2sOoQDqK0PoPEnzPsBLJoPCmLgIUxqEqB8So+s36Tndm+ZktAREQEREBERAREQEREBERAREQEREDA1zWa8PGtyrjy11qWY+J9AAPMk7AD1IlF1avVdYw7KPo1GHReo3a+17LxVzBge7QbKx2HQ+G8ku1qnmwKi39CuZitkHxAxhd9dmH3QSpPwlxxspLFD1srqfBkIYH4EdIGLoNVyY1SZJQ3KvK5rLFGK9Aw5gD1ABI9SZWMlPpHElIPVcPBawe1+Rb3f7eRTLndcqKXYhVA3LMQAAPMk9AJROz7L+majrGooeaix6KKX8nFFZDsu/ivM374F/iIgVbtIxj/ALPsyU/pMRky6/0qG52HzTnX9aWLCy1uqrtQ7o6K6n1VlDA/sMZuKttb1ON1dWRh6qw5SP2EykdmHENdeFXp99i15OMXpaq0itzWlhFbBH2LKU5eo3HSB8pwPqBzMjUPp9dFtoCd3XjLdWKEY90rNYQWO3iQB4n2k3w1xBa912Blqi5VKq+9e/d5GO5IW6sN1XqCrKd9j5neZWscZ4eIvNdk1L6Lzhnb2Wtd2Y/ASB4YquzdTt1d6mopGN9Gx0sHLbdWbha11ifkDcbKD5Hf4heYiICIiAiIgIiICIiAiIgIiICIiAiIgIiICIiAiIgfNlYYFSAQQQQRuCCNiCD4iVPK7KtPclkpNDHzxrLMf/prYL+6W6IFMHZThtyi5snIRfCvIyrrKx+puBLbh4aU1rVWioijZUQBVUegUdBO6ICIiAkdq/DuNlgLkUVXAeHeIrlf0SRuPlJGIEPpnCGHikNRi0Vt95KkDf8AHtzfvkuBOYgIiICIiAiIgIiICIiAiIgIiICIiAiIgIiICIiAiIgIiICIiAiIgIiICIiAiIgIiICIiAiIgIiICIiB/9k="/>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8" name="AutoShape 12" descr="data:image/jpeg;base64,/9j/4AAQSkZJRgABAQAAAQABAAD/2wCEAAkGBhQQERQUEBAWEhEQEhEWExQSEhUaGRERFBAWFRYUEhQbGycfGBkvGhgYHy8gJCcrLCwsGB49NTAqNSktLCkBCQoKBQUFDQUFDSkYEhgpKSkpKSkpKSkpKSkpKSkpKSkpKSkpKSkpKSkpKSkpKSkpKSkpKSkpKSkpKSkpKSkpKf/AABEIAL0BCwMBIgACEQEDEQH/xAAcAAEAAgMBAQEAAAAAAAAAAAAABQYEBwgDAgH/xABJEAACAgECAwUEBQcKAgsAAAABAgADBAURBhIhBxMxQVEiYXGBFDJCUpEII2JygqGxFSQzRFOTwdHS02OSFxglNENUVYOis8L/xAAUAQEAAAAAAAAAAAAAAAAAAAAA/8QAFBEBAAAAAAAAAAAAAAAAAAAAAP/aAAwDAQACEQMRAD8A3jERAREQEREBERAREQEREBERAREQEREBERAREQEREBERAREQEREBERAREQEREBERAREQEREBERAREQEREBIvSuJKMmy2quz89jsVtqdStibHoxRgCVPQhh0O46yUla4w4PGZy3Y9n0fUMfc4+QviD/Z2/fqPgQd/E+8EJrN1aql6ktsVGvfkq5ugezbfkB8OY+Q8T5bzLlI0vVV1vCyMXIX6Pm071ZFYPXHyFO9d1XXfl51Dqd/Lbc+JzeC+IH1HCdbWNOZQbcbJ5NuarJQcpsQEbdejDptv067QLVEhuEdZbKxla3YX1NZTkBfAZFDmuzYeQJHMPcwkzAREQEREBERAREQEREBERAREQEREBERAREQEREBERAREQETC1rGstx7kos7q6yqxa7P7OxkIVunodjNeUdnmfVUXxrMTFylIKGs5btaQQd8jIawCwnruGqYdfmA2hKbxF2jJS1leMi3PSQt91loqxsViQAt+Qd933P8ARoC3j4T04hz77mowKnFWTkVd5l20k/zbGXZbGpJ6h2fdEJG49o+Ur+s8H0Zmdj6Yid3p2nY/0i6uokd5daxrqR2HXm2V3LeJ5j13O8DKxOz7Iuy/5RbUlpyLalUnT6V7t6+UbbtaXFo25epX7K+k9sPs+y8PIvycPUg9uVsbkysZDXc6ghSe5KFD1PVR5nfeYPZ3xGuBojPmcwXT8i6iwD2nr/nQQKw3HgbB8h0kx2n8T2Y2MlGHuc7UH7jGCnqu+3PaD5bAjr5FgfAGBDcH6hkafn5deqImOmo3rbj2Ixah8gryvWthHsswCkB9ieU+olx4n4oXDFaLWb8nJZlooV1XvCi8zszt0RAOpY+G46HeVvQeF8uk/Q9QubU8LLx2LvcCTRkKV3r5ySxrIO6kncFOm3n46ZwnTdm/R9SByrdPpJxDeQy34Vz7K9qEe3ajKayT0Psnbc7wLLwzxWcqy6i2pacjGFbOtdy3IUt5uUrYoHXdSCpUEdPEHeWGYWmaLRiqVxseqhWO5FNaoGPqQoG5mbAREQEREBERAREQEREBERAREQEREBERAREQEREBERAiuIOJKsJUNgd3ufkqqprL2XPsWIRB6AEknYD1kfwzx7Rn23U1pbVfj795XdWAV2IB9pWZdwSBtvv7vGZPEXDH0t6LUyLMa/FNvd2VrWxC2pyWAq6keAGx26TN0PRa8OiuikHkrXbdjuzsTuzufNiSST5kmBCcIL3mVqWQd+ZssY67nwqxaEUAen5x7T85F8S5hTIvTS6Mn+ULjQci6nGVkK11fm0ezIdal9lh1Xfz3G+8l+Etq8nUaD9ZcwXjp41ZWPWwI/8AcW0fsyzQNEZXZprWXZY95oCZDK11LXsiZDJ9Rr0oHKWHs7ldvAT9xuyrV6bUyL9RoJoQoj2ZmSDXWRtyrZ3e6Dr5Eb7mbo1zW6sKiy/IfkqqUsx8z6Ko82J6AeZMp+hcKtqZGbrFfPz+1i4Nm5rxKT9U2V+D3EdSWHTfwHgoTHB4zwFGZdiZFAqAS7Ha02PYpA3sLeywI3JYbdfKfvEKd3qGm3A7c9mVjP8ApJbivcAf28dT8zI1MGvTdVxq8RBVj6nXki2hBtWl+Oi2LdWg6KSpKHbYH2fOSXELd5qGm1Ab8lmVkv8AopVitSCf28hR+MDxzO0BfpdmHiYtuXk0AGxUamtUHTf27XXmPUfVBHXxk1w9r1edjpfUGCuXBVwAyOjlHVtiRuGUjoSPSNc4bxs5AmXQlyqd15x1Unx5WHVffsesysDArx61qprWuqsbKiKAqjx6Ae/rAyIiICIiAiIgIiICIiAiIgIiICIiAiIgIiICIiAiIgIiIFO43yRp9tWpAjkrC4+Wu/WzGssHIyDzdLDzAeau4mPx5olOdhtl4i2W5fcgYl2FYVsbmb2BzBgGr5mJO/gObbYz0yx/KOrLV44ukcltg8rM+xT3Kn15E3fp4Mw3mZbwjZjO1ml3DH5yWsxbVLY1jHxZVBDUMfMp09VMDVOP2Wa4zVZF963PSQy1X5Xe2IR9zvUeoP6Hc7GW3CGKzFdQ1fUMbIA9ujNzRjbeW9ZrCJYvoVZh8JbxxJlV9MjS7iQfrYttFyH3jmeuz8Unnk6rZkryjR7LAT/XDjV1g+pHPY/4VmBUeHK8V9Usy8fIsswNNxbFbIvybbazk2n2+6exj7IrHtFTtuR7ibTwW4zHt1I7FckCrFG4Jrw6Xbbm28Hezmdh5bID1Uz1xOFHtKNnOjJUQ1WHjpyY9TA7hnB9q9geoLbKD1CA9Zg4/wD2XqXd+GFqrs1fpj6htu9Y9FsUcwH3lOw6wLrERAREQEREBERAREQEREBERAREQEREBERAREQEREBERATH1DNWmqy1+iVVu7fqopY/uExs/XK6bqaXJ7zIW5k2G42oQO+58uhEouo8QXZHDN+TcQbcmi/oAAFS/IatEG3kEZV38Tt1gT/ZhgNXp9dtv9PnM+XcfvPkHnH4JyD5S2TyxccVoqL0VFVR8FGw/hK5reu2nUsTCxmC7q+TltyglcVDyKg38Oew8u/iNukC0REQErHaTpTZGnX930uoAyKGHit2Oe9Xl955Sv7U9uGtfsstyMXKCjKxWB3QFVyMazc1XopJ28CrDc7Mp9RLAy7jY+B8fhAw9F1NcrHpvT6t9Vdg9wdA2379pmzV2kalbhaHf3DfnNIy8mvYgEWVUZnM1bbjwNTEbjqOhEvmlcR15N+RTXzc+J3HOSBsy30i1GU7+m4+UCViIgIiICIiAiIgIiICIiAiIgIiICJpPtC7fDW7UaWFYoSrZLDmXmHj3C+DD9I7g+QI2J1Xl9o+pWtzNqOSD+hc6D5KhAH4QOwInKuhds+p4rDfJOQg8UyRz7/t9HH/ADTevZ72pY+rrygdzlIN3pY77jzapvtr8gR5jwJC6xEQERECJ1Xh8X5GLfzlWxGv6bb94l1BrZCd+nXlbfr9X3ykajod2Nww9F6gXY1LcwVgwK05XeKQR5FFB+fWbNmJq+nLk0W0v9W+qytvctiFSf3wMmtwQCOoI3HvB6iUzggd/n6plnr/ADpcOvf7NeJWA3L7i7E/ESR7PNQa3T6Vs/psYNjXjfci7GY0tv7zyhv2pgdlY2xbwfrjUM/n/X+kNvv8toFziIgU7jBPo2bgZq9Pz30O/b7VGV0rLH0W4If2jLgZXe0TTjfpmWq7860tYm3j3lO1ybe/mQSU0LVVysWm9fq3012fDnQEj5E7fKBQdJ018nC1+ioc1luoaklYJA3dqKthueg6+svuk6SlKhhWq3PXStrqOthqr5V5j57bkCVzstPPRlXjqmZqWddWfvVm3u1I/u5c4CIiAiJqHts7UXw/5lhPyZDqDfap60ow9lEPk5HXfyBG3U7gLrxP2l4GnErkZI70f+FWC7j3MF6L+0RKtV+UTpxbY1ZSj7xqr2/AWk/unN7MSSSdyTuSfM+pn5A7J4c4yxNRUnDyEt5RuyjcOg9WrYBgPfttJqcTabqduNaltFjVW1ndXQ7EH/EeoPQ+c6i7LO0RdXxjzgLlUcouUeDb/VtQfdOx6eRB8ttwu8REBERAREQE1t27cVth6f3VTctuaxr3HiKQu9pHxBVfg5myZov8petubBb7O2SPg29J/h/CBpCIiAmXpOqWYt1d1DlLaXDIw8iPX1HkR5gmYkQO0OGtcXNxKMlBsL6lfbx5WI9pd/c24+UkGvUeLAfEich6NwLqOZWr42JdZUd+Rvqo2xIPKzEA9d/Dz3konYvq5/qJ+d2OP42QOoX1SkeN1Y+Ni/5zxfiDGHjlUj43V/5zmdexHVz/AFMD45GP/uT3r7CNVPjRWvxvr/wJgdFvxbhjxzsYfHIq/wBUieIO0nDx6WanIqyrzstOPRcjvdc55UQKpJA3PU+Q9+wOk1/J91M/2A+Nx/wWe+L2N6np9iZYSm04bpfyJaSX7pw5UAqNzsPCBu7gfhxsLHbv358rKtfIymB9n6RbsWCDwCgAL79t5TLOOsLTcqyzG1Cm7Fy8oNk446tj22AK+TQ6/XTdQWXr5lT5HYOFn06jic9T81OTSRupHMq2JsQdvquNyCPIic3av2P5NGbViC6iyzIcirlc8wqALG62vbetQo6+PXw5oG+B2taV/wCoVfg/+meNnbJpK+OevyquP8K5pXXexbIxbcen6TTbfmW8lNdYs5uUDd7X3X2UUdSes9/+g+5cwYluXXXZYnPQzVvyZCqN7BU33181Ox22PUQNg8Z9teE2K1eDl/nrmSsuaLvzNTnay0BkAYhd9hv47eMuvAT4p0+gYD95jInIpbfm3Unn7wEDZubckbefTptNI8Tdgt2FivkHLW0U8pdUpfcVlwHcdTvyglj7lM2z2S8OJgYJqry68sWXPaLKSCvK6IoA6nyUH5wIzG4gp4cc4eY5XBfvLcC0IzFVNm9mNYFBO6s+4bzDdT5TIft20of1hz8Me3/FZCdo3D38vapVh03CtMHGssvtC84rsusULUQGHtkIDtv4b+kwqfyaah9fULD+rQo/i5gWJ+33Sx9u4/Cg/wCJnmfygtM/4/8Acj/VIxPybsTzzMg/AVD/APJnoPyb8L/zWT+NP+3Az/8ArBaZ/wAf+5H+uc76/q7ZmTdkP9a+13O/kGYkKPcBsB7hN8N+TfheWVk/jV/tzQWraY+NfbTaNrKbHRh+krEbj3eYgYkREBLp2P642Lq2NsfZyH7hx95bSFXf4PyN+zKXLl2Q6M2Vq+KFB5aLO/c/dWn2gT8X5V/aEDrGIiAiIgIiICUrtc4PbUtPdKhvfQwtpH32UENX81J294WXWIHDzoQSCNiDsQfEEeRE+Z052g9i2PqTNfQ30bKbqzBd67j62KOob9IfMGag1HsP1WliFxluUfbptrIPwDFW/EQKFJHh/Qrc7Irx8deay1gB6KPN2PkoG5J9BLtonYNqV7Dvq0xU6btbYrHb9FEJJPuO3xm8eBOznG0isikGy5wBZe4HM/nyqPsJv15R7tydoE5oWjph41OPX9SitEB825RsWPvJ3J95mfE+LUJUgMVJBAYbbqSPEAgjf4jaB9xPxRsBud+nj6++fsDGy9QSpq1c7G+zu6xsTzP3b2be72UY/KVHWOL3bD1ixeVUwu/opYb8xuTGXmLeXS19ht6S6WUhtuZQSp3XcA8rbEbj0OxI395mreL9EsxNI1gWD2cjUDfWQQd6L8jGLb7eGx5x19IE3pXZNp5xccXYa96lFQeytrK3ZxWOZmatgSSdzJjSOEsDSltuooWnZGa21izv3ajmbexyW5em+wO3SWESl9qeSz49OFUdrdUyK8fceK0b817/AACDY+5oHj2e4LZdlmrZKkW5g5cRG/q2CrHkA/Sb65PnuPDciTnGfDZzcfap+6yqHF2Lb/ZZCdV3/RP1WHXofDpJrFx1rRURQqVqqqo8FVRsAPkJ6wIPg7iH6dirY6d3charJq/ssms8tiEeXXqPcwnhm9nWnXEmzT8fdt9ytSqST4nddjv75HqDg6zt4Y+r17+5c7GTr7hzU/iUlzga37P9OajS8qjCCVZuJk5VLOawe/tot5q+9HmGrKrv5BiRLPwrxgueBy1lA2Li5AO+4IvNqlN9ujK9TqfWRvCz8mratV4KzYN6j32Y3I5/GsSf4a4frwMavGpLMlQYBnILHmdnO5AA8WPlAlIiICai7aOypsz+e4Sc2SqgXVDxvRRsHT1sA6bfaAG3UbHbsQOHrKypIYEFSQQRsQR4gjyM+Z2DxF2fYGoHmysRHs/tF5kc+m7oQW+e8ri9gml82/d2kfd79tv8/wB8DmvTNLtybVqx6mttc7KiDcn3+4epPQec6f7KuzgaTjk2bNl38ptYdQijwqQ+g8SfM+4CWTQOFcXAXlxMZKQfEqPab9dzuzfMyWgIiICIiAiIgIiICIiAiIgIiICIiBg63rNeHj2ZF7ctVKFmPn6AKPNiSAB6kSiavXqus4j1fRMfBxspRuci53uFZIYHu0XZWOw6Hw39ZJ9rVHNhVFv+7pm4bZR23AxhcOdmHmASpPwlxxspLFDVurofBkYMD8COhgYmg1Xpj1LllDei8tjVFirFSQGHMAeoAJHkSZWclPpHEFQPVNPwLLB+jflW93/9amXO65UUs7BVUEszEAKB4kk9AJROz7L+mZ+qZtZ5sa6zGoofysGNUVdk9V5m3B98C/REQKt2k45+gPeg/O4D15dW/k2O3Ow+dfOv7UseFlrdWllZ3S1FdD6o6hlP4ERmYq21vXYOZLEZHB81ZSrD8CZSOzDiGuvETCyblrzMIvS1VrBHNaORWyo2xK8nL1G46QPhOB9QOXdmDU68e68BO7qxFsrFNbHu1ZrGBY7eJAB3J67Sd4a4hte63EzURMzHVH3q37vIockLdUG9peoKsp32I8TvMnWOM8LEUnIy6k2+zzhnb9Wtd2b5CQPC1V2bqNmpWUNjY/0UYuMlo2tuQ3C1rrE+wNxsoPkd/iF4iIgIiICIiAiIgIiICIiAiIgIiICIiAiIgIiICIiB82VhgQwBVgQQRuCCNiCPMSp5fZVp7sWTHOO588W2yn/4IwX90t0QKaOynDbYZD5OUikFa8nMudAR4exzAfjLZiYaUotdSLXWg2VEUKqj0VR0E9ogIiICR2rcPY2WAMrGqvC/V72tWK/qkjcfKSMQIjTOEcPFIbHw6KmH2kpQN/z7b/vkvEQEREBERAREQEREBERAREQEREBERAREQEREBERAREQEREBERAREQEREBERAREQEREBERAREQEREBERA/9k="/>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9" name="AutoShape 14" descr="data:image/jpeg;base64,/9j/4AAQSkZJRgABAQAAAQABAAD/2wCEAAkGBhQQERQUEBAWEhEQEhEWExQSEhUaGRERFBAWFRYUEhQbGycfGBkvGhgYHy8gJCcrLCwsGB49NTAqNSktLCkBCQoKBQUFDQUFDSkYEhgpKSkpKSkpKSkpKSkpKSkpKSkpKSkpKSkpKSkpKSkpKSkpKSkpKSkpKSkpKSkpKSkpKf/AABEIAL0BCwMBIgACEQEDEQH/xAAcAAEAAgMBAQEAAAAAAAAAAAAABQYEBwgDAgH/xABJEAACAgECAwUEBQcKAgsAAAABAgADBAURBhIhBxMxQVEiYXGBFDJCUpEII2JygqGxFSQzRFOTwdHS02OSFxglNENUVYOis8L/xAAUAQEAAAAAAAAAAAAAAAAAAAAA/8QAFBEBAAAAAAAAAAAAAAAAAAAAAP/aAAwDAQACEQMRAD8A3jERAREQEREBERAREQEREBERAREQEREBERAREQEREBERAREQEREBERAREQEREBERAREQEREBERAREQEREBIvSuJKMmy2quz89jsVtqdStibHoxRgCVPQhh0O46yUla4w4PGZy3Y9n0fUMfc4+QviD/Z2/fqPgQd/E+8EJrN1aql6ktsVGvfkq5ugezbfkB8OY+Q8T5bzLlI0vVV1vCyMXIX6Pm071ZFYPXHyFO9d1XXfl51Dqd/Lbc+JzeC+IH1HCdbWNOZQbcbJ5NuarJQcpsQEbdejDptv067QLVEhuEdZbKxla3YX1NZTkBfAZFDmuzYeQJHMPcwkzAREQEREBERAREQEREBERAREQEREBERAREQEREBERAREQETC1rGstx7kos7q6yqxa7P7OxkIVunodjNeUdnmfVUXxrMTFylIKGs5btaQQd8jIawCwnruGqYdfmA2hKbxF2jJS1leMi3PSQt91loqxsViQAt+Qd933P8ARoC3j4T04hz77mowKnFWTkVd5l20k/zbGXZbGpJ6h2fdEJG49o+Ur+s8H0Zmdj6Yid3p2nY/0i6uokd5daxrqR2HXm2V3LeJ5j13O8DKxOz7Iuy/5RbUlpyLalUnT6V7t6+UbbtaXFo25epX7K+k9sPs+y8PIvycPUg9uVsbkysZDXc6ghSe5KFD1PVR5nfeYPZ3xGuBojPmcwXT8i6iwD2nr/nQQKw3HgbB8h0kx2n8T2Y2MlGHuc7UH7jGCnqu+3PaD5bAjr5FgfAGBDcH6hkafn5deqImOmo3rbj2Ixah8gryvWthHsswCkB9ieU+olx4n4oXDFaLWb8nJZlooV1XvCi8zszt0RAOpY+G46HeVvQeF8uk/Q9QubU8LLx2LvcCTRkKV3r5ySxrIO6kncFOm3n46ZwnTdm/R9SByrdPpJxDeQy34Vz7K9qEe3ajKayT0Psnbc7wLLwzxWcqy6i2pacjGFbOtdy3IUt5uUrYoHXdSCpUEdPEHeWGYWmaLRiqVxseqhWO5FNaoGPqQoG5mbAREQEREBERAREQEREBERAREQEREBERAREQEREBERAiuIOJKsJUNgd3ufkqqprL2XPsWIRB6AEknYD1kfwzx7Rn23U1pbVfj795XdWAV2IB9pWZdwSBtvv7vGZPEXDH0t6LUyLMa/FNvd2VrWxC2pyWAq6keAGx26TN0PRa8OiuikHkrXbdjuzsTuzufNiSST5kmBCcIL3mVqWQd+ZssY67nwqxaEUAen5x7T85F8S5hTIvTS6Mn+ULjQci6nGVkK11fm0ezIdal9lh1Xfz3G+8l+Etq8nUaD9ZcwXjp41ZWPWwI/8AcW0fsyzQNEZXZprWXZY95oCZDK11LXsiZDJ9Rr0oHKWHs7ldvAT9xuyrV6bUyL9RoJoQoj2ZmSDXWRtyrZ3e6Dr5Eb7mbo1zW6sKiy/IfkqqUsx8z6Ko82J6AeZMp+hcKtqZGbrFfPz+1i4Nm5rxKT9U2V+D3EdSWHTfwHgoTHB4zwFGZdiZFAqAS7Ha02PYpA3sLeywI3JYbdfKfvEKd3qGm3A7c9mVjP8ApJbivcAf28dT8zI1MGvTdVxq8RBVj6nXki2hBtWl+Oi2LdWg6KSpKHbYH2fOSXELd5qGm1Ab8lmVkv8AopVitSCf28hR+MDxzO0BfpdmHiYtuXk0AGxUamtUHTf27XXmPUfVBHXxk1w9r1edjpfUGCuXBVwAyOjlHVtiRuGUjoSPSNc4bxs5AmXQlyqd15x1Unx5WHVffsesysDArx61qprWuqsbKiKAqjx6Ae/rAyIiICIiAiIgIiICIiAiIgIiICIiAiIgIiICIiAiIgIiIFO43yRp9tWpAjkrC4+Wu/WzGssHIyDzdLDzAeau4mPx5olOdhtl4i2W5fcgYl2FYVsbmb2BzBgGr5mJO/gObbYz0yx/KOrLV44ukcltg8rM+xT3Kn15E3fp4Mw3mZbwjZjO1ml3DH5yWsxbVLY1jHxZVBDUMfMp09VMDVOP2Wa4zVZF963PSQy1X5Xe2IR9zvUeoP6Hc7GW3CGKzFdQ1fUMbIA9ujNzRjbeW9ZrCJYvoVZh8JbxxJlV9MjS7iQfrYttFyH3jmeuz8Unnk6rZkryjR7LAT/XDjV1g+pHPY/4VmBUeHK8V9Usy8fIsswNNxbFbIvybbazk2n2+6exj7IrHtFTtuR7ibTwW4zHt1I7FckCrFG4Jrw6Xbbm28Hezmdh5bID1Uz1xOFHtKNnOjJUQ1WHjpyY9TA7hnB9q9geoLbKD1CA9Zg4/wD2XqXd+GFqrs1fpj6htu9Y9FsUcwH3lOw6wLrERAREQEREBERAREQEREBERAREQEREBERAREQEREBERATH1DNWmqy1+iVVu7fqopY/uExs/XK6bqaXJ7zIW5k2G42oQO+58uhEouo8QXZHDN+TcQbcmi/oAAFS/IatEG3kEZV38Tt1gT/ZhgNXp9dtv9PnM+XcfvPkHnH4JyD5S2TyxccVoqL0VFVR8FGw/hK5reu2nUsTCxmC7q+TltyglcVDyKg38Oew8u/iNukC0REQErHaTpTZGnX930uoAyKGHit2Oe9Xl955Sv7U9uGtfsstyMXKCjKxWB3QFVyMazc1XopJ28CrDc7Mp9RLAy7jY+B8fhAw9F1NcrHpvT6t9Vdg9wdA2379pmzV2kalbhaHf3DfnNIy8mvYgEWVUZnM1bbjwNTEbjqOhEvmlcR15N+RTXzc+J3HOSBsy30i1GU7+m4+UCViIgIiICIiAiIgIiICIiAiIgIiICJpPtC7fDW7UaWFYoSrZLDmXmHj3C+DD9I7g+QI2J1Xl9o+pWtzNqOSD+hc6D5KhAH4QOwInKuhds+p4rDfJOQg8UyRz7/t9HH/ADTevZ72pY+rrygdzlIN3pY77jzapvtr8gR5jwJC6xEQERECJ1Xh8X5GLfzlWxGv6bb94l1BrZCd+nXlbfr9X3ykajod2Nww9F6gXY1LcwVgwK05XeKQR5FFB+fWbNmJq+nLk0W0v9W+qytvctiFSf3wMmtwQCOoI3HvB6iUzggd/n6plnr/ADpcOvf7NeJWA3L7i7E/ESR7PNQa3T6Vs/psYNjXjfci7GY0tv7zyhv2pgdlY2xbwfrjUM/n/X+kNvv8toFziIgU7jBPo2bgZq9Pz30O/b7VGV0rLH0W4If2jLgZXe0TTjfpmWq7860tYm3j3lO1ybe/mQSU0LVVysWm9fq3012fDnQEj5E7fKBQdJ018nC1+ioc1luoaklYJA3dqKthueg6+svuk6SlKhhWq3PXStrqOthqr5V5j57bkCVzstPPRlXjqmZqWddWfvVm3u1I/u5c4CIiAiJqHts7UXw/5lhPyZDqDfap60ow9lEPk5HXfyBG3U7gLrxP2l4GnErkZI70f+FWC7j3MF6L+0RKtV+UTpxbY1ZSj7xqr2/AWk/unN7MSSSdyTuSfM+pn5A7J4c4yxNRUnDyEt5RuyjcOg9WrYBgPfttJqcTabqduNaltFjVW1ndXQ7EH/EeoPQ+c6i7LO0RdXxjzgLlUcouUeDb/VtQfdOx6eRB8ttwu8REBERAREQE1t27cVth6f3VTctuaxr3HiKQu9pHxBVfg5myZov8petubBb7O2SPg29J/h/CBpCIiAmXpOqWYt1d1DlLaXDIw8iPX1HkR5gmYkQO0OGtcXNxKMlBsL6lfbx5WI9pd/c24+UkGvUeLAfEich6NwLqOZWr42JdZUd+Rvqo2xIPKzEA9d/Dz3konYvq5/qJ+d2OP42QOoX1SkeN1Y+Ni/5zxfiDGHjlUj43V/5zmdexHVz/AFMD45GP/uT3r7CNVPjRWvxvr/wJgdFvxbhjxzsYfHIq/wBUieIO0nDx6WanIqyrzstOPRcjvdc55UQKpJA3PU+Q9+wOk1/J91M/2A+Nx/wWe+L2N6np9iZYSm04bpfyJaSX7pw5UAqNzsPCBu7gfhxsLHbv358rKtfIymB9n6RbsWCDwCgAL79t5TLOOsLTcqyzG1Cm7Fy8oNk446tj22AK+TQ6/XTdQWXr5lT5HYOFn06jic9T81OTSRupHMq2JsQdvquNyCPIic3av2P5NGbViC6iyzIcirlc8wqALG62vbetQo6+PXw5oG+B2taV/wCoVfg/+meNnbJpK+OevyquP8K5pXXexbIxbcen6TTbfmW8lNdYs5uUDd7X3X2UUdSes9/+g+5cwYluXXXZYnPQzVvyZCqN7BU33181Ox22PUQNg8Z9teE2K1eDl/nrmSsuaLvzNTnay0BkAYhd9hv47eMuvAT4p0+gYD95jInIpbfm3Unn7wEDZubckbefTptNI8Tdgt2FivkHLW0U8pdUpfcVlwHcdTvyglj7lM2z2S8OJgYJqry68sWXPaLKSCvK6IoA6nyUH5wIzG4gp4cc4eY5XBfvLcC0IzFVNm9mNYFBO6s+4bzDdT5TIft20of1hz8Me3/FZCdo3D38vapVh03CtMHGssvtC84rsusULUQGHtkIDtv4b+kwqfyaah9fULD+rQo/i5gWJ+33Sx9u4/Cg/wCJnmfygtM/4/8Acj/VIxPybsTzzMg/AVD/APJnoPyb8L/zWT+NP+3Az/8ArBaZ/wAf+5H+uc76/q7ZmTdkP9a+13O/kGYkKPcBsB7hN8N+TfheWVk/jV/tzQWraY+NfbTaNrKbHRh+krEbj3eYgYkREBLp2P642Lq2NsfZyH7hx95bSFXf4PyN+zKXLl2Q6M2Vq+KFB5aLO/c/dWn2gT8X5V/aEDrGIiAiIgIiICUrtc4PbUtPdKhvfQwtpH32UENX81J294WXWIHDzoQSCNiDsQfEEeRE+Z052g9i2PqTNfQ30bKbqzBd67j62KOob9IfMGag1HsP1WliFxluUfbptrIPwDFW/EQKFJHh/Qrc7Irx8deay1gB6KPN2PkoG5J9BLtonYNqV7Dvq0xU6btbYrHb9FEJJPuO3xm8eBOznG0isikGy5wBZe4HM/nyqPsJv15R7tydoE5oWjph41OPX9SitEB825RsWPvJ3J95mfE+LUJUgMVJBAYbbqSPEAgjf4jaB9xPxRsBud+nj6++fsDGy9QSpq1c7G+zu6xsTzP3b2be72UY/KVHWOL3bD1ixeVUwu/opYb8xuTGXmLeXS19ht6S6WUhtuZQSp3XcA8rbEbj0OxI395mreL9EsxNI1gWD2cjUDfWQQd6L8jGLb7eGx5x19IE3pXZNp5xccXYa96lFQeytrK3ZxWOZmatgSSdzJjSOEsDSltuooWnZGa21izv3ajmbexyW5em+wO3SWESl9qeSz49OFUdrdUyK8fceK0b817/AACDY+5oHj2e4LZdlmrZKkW5g5cRG/q2CrHkA/Sb65PnuPDciTnGfDZzcfap+6yqHF2Lb/ZZCdV3/RP1WHXofDpJrFx1rRURQqVqqqo8FVRsAPkJ6wIPg7iH6dirY6d3charJq/ssms8tiEeXXqPcwnhm9nWnXEmzT8fdt9ytSqST4nddjv75HqDg6zt4Y+r17+5c7GTr7hzU/iUlzga37P9OajS8qjCCVZuJk5VLOawe/tot5q+9HmGrKrv5BiRLPwrxgueBy1lA2Li5AO+4IvNqlN9ujK9TqfWRvCz8mratV4KzYN6j32Y3I5/GsSf4a4frwMavGpLMlQYBnILHmdnO5AA8WPlAlIiICai7aOypsz+e4Sc2SqgXVDxvRRsHT1sA6bfaAG3UbHbsQOHrKypIYEFSQQRsQR4gjyM+Z2DxF2fYGoHmysRHs/tF5kc+m7oQW+e8ri9gml82/d2kfd79tv8/wB8DmvTNLtybVqx6mttc7KiDcn3+4epPQec6f7KuzgaTjk2bNl38ptYdQijwqQ+g8SfM+4CWTQOFcXAXlxMZKQfEqPab9dzuzfMyWgIiICIiAiIgIiICIiAiIgIiICIiBg63rNeHj2ZF7ctVKFmPn6AKPNiSAB6kSiavXqus4j1fRMfBxspRuci53uFZIYHu0XZWOw6Hw39ZJ9rVHNhVFv+7pm4bZR23AxhcOdmHmASpPwlxxspLFDVurofBkYMD8COhgYmg1Xpj1LllDei8tjVFirFSQGHMAeoAJHkSZWclPpHEFQPVNPwLLB+jflW93/9amXO65UUs7BVUEszEAKB4kk9AJROz7L+mZ+qZtZ5sa6zGoofysGNUVdk9V5m3B98C/REQKt2k45+gPeg/O4D15dW/k2O3Ow+dfOv7UseFlrdWllZ3S1FdD6o6hlP4ERmYq21vXYOZLEZHB81ZSrD8CZSOzDiGuvETCyblrzMIvS1VrBHNaORWyo2xK8nL1G46QPhOB9QOXdmDU68e68BO7qxFsrFNbHu1ZrGBY7eJAB3J67Sd4a4hte63EzURMzHVH3q37vIockLdUG9peoKsp32I8TvMnWOM8LEUnIy6k2+zzhnb9Wtd2b5CQPC1V2bqNmpWUNjY/0UYuMlo2tuQ3C1rrE+wNxsoPkd/iF4iIgIiICIiAiIgIiICIiAiIgIiICIiAiIgIiICIiB82VhgQwBVgQQRuCCNiCPMSp5fZVp7sWTHOO588W2yn/4IwX90t0QKaOynDbYZD5OUikFa8nMudAR4exzAfjLZiYaUotdSLXWg2VEUKqj0VR0E9ogIiICR2rcPY2WAMrGqvC/V72tWK/qkjcfKSMQIjTOEcPFIbHw6KmH2kpQN/z7b/vkvEQEREBERAREQEREBERAREQEREBERAREQEREBERAREQEREBERAREQEREBERAREQEREBERAREQEREBERA/9k="/>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 name="1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8" y="404664"/>
            <a:ext cx="8964488" cy="5604123"/>
          </a:xfrm>
          <a:prstGeom prst="rect">
            <a:avLst/>
          </a:prstGeom>
          <a:noFill/>
          <a:ln>
            <a:noFill/>
          </a:ln>
        </p:spPr>
      </p:pic>
    </p:spTree>
    <p:extLst>
      <p:ext uri="{BB962C8B-B14F-4D97-AF65-F5344CB8AC3E}">
        <p14:creationId xmlns:p14="http://schemas.microsoft.com/office/powerpoint/2010/main" val="1249031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8004</TotalTime>
  <Words>1656</Words>
  <Application>Microsoft Office PowerPoint</Application>
  <PresentationFormat>Presentación en pantalla (4:3)</PresentationFormat>
  <Paragraphs>353</Paragraphs>
  <Slides>50</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50</vt:i4>
      </vt:variant>
    </vt:vector>
  </HeadingPairs>
  <TitlesOfParts>
    <vt:vector size="53" baseType="lpstr">
      <vt:lpstr>Tema de Office</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El marketing Mix </vt:lpstr>
      <vt:lpstr>CICLO DE VIDA DEL PRODUCTO </vt:lpstr>
      <vt:lpstr>IBS</vt:lpstr>
      <vt:lpstr>Atributos</vt:lpstr>
      <vt:lpstr>BRANDING</vt:lpstr>
      <vt:lpstr>Logotipo</vt:lpstr>
      <vt:lpstr>Presentación de PowerPoint</vt:lpstr>
      <vt:lpstr>Papelería corporativa.</vt:lpstr>
      <vt:lpstr>ESTRATEGIAS DE PRODUCTO.</vt:lpstr>
      <vt:lpstr>ESTRATEGIAPRECIO </vt:lpstr>
      <vt:lpstr>PLAZA </vt:lpstr>
      <vt:lpstr>PROMOCIÓN Y PUBLICIDAD </vt:lpstr>
      <vt:lpstr>PERSONAL</vt:lpstr>
      <vt:lpstr>POSICIONAMIENTO </vt:lpstr>
      <vt:lpstr>PRESUPUESTO DE MARKETING</vt:lpstr>
      <vt:lpstr>ANÁLISIS FINANCIERO</vt:lpstr>
      <vt:lpstr>PUNTO DE EQUILIBRIO</vt:lpstr>
      <vt:lpstr>Presentación de PowerPoint</vt:lpstr>
      <vt:lpstr>FLUJO DE EFECTIVO </vt:lpstr>
      <vt:lpstr>TASA MÍNIMA ACEPTABLE DE RENDIMIENTO (TMAR)</vt:lpstr>
      <vt:lpstr>TASA INTERNA DE RETORNO (TIR)</vt:lpstr>
      <vt:lpstr>VALOR ACTUAL NETO (VAN)</vt:lpstr>
      <vt:lpstr>RAZÓN BENEFICIO COSTO</vt:lpstr>
      <vt:lpstr>PERÍODO REAL DE RECUPERACIÓN DE LA INVERSIÓN</vt:lpstr>
      <vt:lpstr>ANÁLISIS DE SENSIBILIDAD. 30%</vt:lpstr>
      <vt:lpstr>OPTIMISTA 40%</vt:lpstr>
      <vt:lpstr>PESIMISTA 20%</vt:lpstr>
      <vt:lpstr>CONCLUSIONES</vt:lpstr>
      <vt:lpstr>CONCLUSIONES</vt:lpstr>
      <vt:lpstr>CONCLUSIONES</vt:lpstr>
      <vt:lpstr>CONCLUSIONES</vt:lpstr>
      <vt:lpstr>RECOMENDACIONES.</vt:lpstr>
      <vt:lpstr>RECOMENDACIONES.</vt:lpstr>
      <vt:lpstr>RECOMENDACIONES.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Joel Gomzalez</dc:creator>
  <cp:lastModifiedBy>Joel Gomzalez</cp:lastModifiedBy>
  <cp:revision>30</cp:revision>
  <dcterms:created xsi:type="dcterms:W3CDTF">2013-04-22T19:20:01Z</dcterms:created>
  <dcterms:modified xsi:type="dcterms:W3CDTF">2013-06-24T22:13:09Z</dcterms:modified>
</cp:coreProperties>
</file>