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2"/>
  </p:sldMasterIdLst>
  <p:sldIdLst>
    <p:sldId id="256" r:id="rId3"/>
    <p:sldId id="286" r:id="rId4"/>
    <p:sldId id="257" r:id="rId5"/>
    <p:sldId id="258" r:id="rId6"/>
    <p:sldId id="259" r:id="rId7"/>
    <p:sldId id="260" r:id="rId8"/>
    <p:sldId id="262" r:id="rId9"/>
    <p:sldId id="261" r:id="rId10"/>
    <p:sldId id="263" r:id="rId11"/>
    <p:sldId id="264" r:id="rId12"/>
    <p:sldId id="265" r:id="rId13"/>
    <p:sldId id="266" r:id="rId14"/>
    <p:sldId id="267" r:id="rId15"/>
    <p:sldId id="287" r:id="rId16"/>
    <p:sldId id="281" r:id="rId17"/>
    <p:sldId id="282" r:id="rId18"/>
    <p:sldId id="283" r:id="rId19"/>
    <p:sldId id="284" r:id="rId20"/>
    <p:sldId id="285" r:id="rId21"/>
    <p:sldId id="288" r:id="rId22"/>
    <p:sldId id="289" r:id="rId23"/>
    <p:sldId id="290" r:id="rId24"/>
    <p:sldId id="291" r:id="rId25"/>
    <p:sldId id="292" r:id="rId26"/>
    <p:sldId id="293" r:id="rId27"/>
    <p:sldId id="295" r:id="rId28"/>
    <p:sldId id="296" r:id="rId29"/>
    <p:sldId id="297" r:id="rId30"/>
    <p:sldId id="298" r:id="rId31"/>
    <p:sldId id="299" r:id="rId32"/>
    <p:sldId id="300" r:id="rId33"/>
    <p:sldId id="301" r:id="rId34"/>
    <p:sldId id="302" r:id="rId35"/>
    <p:sldId id="294" r:id="rId36"/>
    <p:sldId id="303"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5" autoAdjust="0"/>
    <p:restoredTop sz="94660"/>
  </p:normalViewPr>
  <p:slideViewPr>
    <p:cSldViewPr>
      <p:cViewPr varScale="1">
        <p:scale>
          <a:sx n="69" d="100"/>
          <a:sy n="69" d="100"/>
        </p:scale>
        <p:origin x="-12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lgn="ctr" rtl="0">
              <a:defRPr lang="en-US" sz="1440" b="1" i="0" u="none" strike="noStrike" kern="1200" baseline="0">
                <a:solidFill>
                  <a:srgbClr val="2E2224"/>
                </a:solidFill>
                <a:latin typeface="Times New Roman" pitchFamily="18" charset="0"/>
                <a:ea typeface="+mn-ea"/>
                <a:cs typeface="Times New Roman" pitchFamily="18" charset="0"/>
              </a:defRPr>
            </a:pPr>
            <a:r>
              <a:rPr lang="en-US" sz="1440" b="1" i="0" u="none" strike="noStrike" kern="1200" baseline="0">
                <a:solidFill>
                  <a:srgbClr val="2E2224"/>
                </a:solidFill>
                <a:latin typeface="Times New Roman" pitchFamily="18" charset="0"/>
                <a:ea typeface="+mn-ea"/>
                <a:cs typeface="Times New Roman" pitchFamily="18" charset="0"/>
              </a:rPr>
              <a:t>Niveles  de aceptación de los Desarrolladores</a:t>
            </a:r>
          </a:p>
        </c:rich>
      </c:tx>
      <c:layout/>
      <c:overlay val="0"/>
    </c:title>
    <c:autoTitleDeleted val="0"/>
    <c:plotArea>
      <c:layout/>
      <c:barChart>
        <c:barDir val="col"/>
        <c:grouping val="stacked"/>
        <c:varyColors val="0"/>
        <c:ser>
          <c:idx val="0"/>
          <c:order val="0"/>
          <c:tx>
            <c:strRef>
              <c:f>Hoja1!$B$1</c:f>
              <c:strCache>
                <c:ptCount val="1"/>
                <c:pt idx="0">
                  <c:v>Porcentaje Aceptado del modelo</c:v>
                </c:pt>
              </c:strCache>
            </c:strRef>
          </c:tx>
          <c:invertIfNegative val="0"/>
          <c:dPt>
            <c:idx val="2"/>
            <c:invertIfNegative val="0"/>
            <c:bubble3D val="0"/>
            <c:spPr>
              <a:solidFill>
                <a:schemeClr val="accent4"/>
              </a:solidFill>
            </c:spPr>
          </c:dPt>
          <c:dPt>
            <c:idx val="3"/>
            <c:invertIfNegative val="0"/>
            <c:bubble3D val="0"/>
            <c:spPr>
              <a:solidFill>
                <a:schemeClr val="accent3"/>
              </a:solidFill>
            </c:spPr>
          </c:dPt>
          <c:dPt>
            <c:idx val="4"/>
            <c:invertIfNegative val="0"/>
            <c:bubble3D val="0"/>
            <c:spPr>
              <a:solidFill>
                <a:schemeClr val="accent2"/>
              </a:solidFill>
            </c:spPr>
          </c:dPt>
          <c:dLbls>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Ocasionalmente</c:v>
                </c:pt>
                <c:pt idx="1">
                  <c:v>Ordinariamente</c:v>
                </c:pt>
                <c:pt idx="2">
                  <c:v>Frecuentemente</c:v>
                </c:pt>
                <c:pt idx="3">
                  <c:v>Muy Frecuentemente</c:v>
                </c:pt>
                <c:pt idx="4">
                  <c:v>Siempre</c:v>
                </c:pt>
              </c:strCache>
            </c:strRef>
          </c:cat>
          <c:val>
            <c:numRef>
              <c:f>Hoja1!$B$2:$B$6</c:f>
              <c:numCache>
                <c:formatCode>General</c:formatCode>
                <c:ptCount val="5"/>
                <c:pt idx="0">
                  <c:v>0</c:v>
                </c:pt>
                <c:pt idx="1">
                  <c:v>0</c:v>
                </c:pt>
                <c:pt idx="2">
                  <c:v>5</c:v>
                </c:pt>
                <c:pt idx="3">
                  <c:v>24</c:v>
                </c:pt>
                <c:pt idx="4">
                  <c:v>33</c:v>
                </c:pt>
              </c:numCache>
            </c:numRef>
          </c:val>
        </c:ser>
        <c:dLbls>
          <c:showLegendKey val="0"/>
          <c:showVal val="0"/>
          <c:showCatName val="0"/>
          <c:showSerName val="0"/>
          <c:showPercent val="0"/>
          <c:showBubbleSize val="0"/>
        </c:dLbls>
        <c:gapWidth val="150"/>
        <c:overlap val="100"/>
        <c:axId val="66341504"/>
        <c:axId val="72233728"/>
      </c:barChart>
      <c:catAx>
        <c:axId val="66341504"/>
        <c:scaling>
          <c:orientation val="minMax"/>
        </c:scaling>
        <c:delete val="1"/>
        <c:axPos val="b"/>
        <c:numFmt formatCode="General" sourceLinked="0"/>
        <c:majorTickMark val="out"/>
        <c:minorTickMark val="none"/>
        <c:tickLblPos val="nextTo"/>
        <c:crossAx val="72233728"/>
        <c:crosses val="autoZero"/>
        <c:auto val="1"/>
        <c:lblAlgn val="ctr"/>
        <c:lblOffset val="100"/>
        <c:noMultiLvlLbl val="0"/>
      </c:catAx>
      <c:valAx>
        <c:axId val="72233728"/>
        <c:scaling>
          <c:orientation val="minMax"/>
        </c:scaling>
        <c:delete val="0"/>
        <c:axPos val="l"/>
        <c:majorGridlines/>
        <c:numFmt formatCode="General" sourceLinked="1"/>
        <c:majorTickMark val="out"/>
        <c:minorTickMark val="none"/>
        <c:tickLblPos val="nextTo"/>
        <c:crossAx val="66341504"/>
        <c:crosses val="autoZero"/>
        <c:crossBetween val="between"/>
      </c:valAx>
    </c:plotArea>
    <c:legend>
      <c:legendPos val="r"/>
      <c:layout/>
      <c:overlay val="0"/>
      <c:txPr>
        <a:bodyPr/>
        <a:lstStyle/>
        <a:p>
          <a:pPr>
            <a:defRPr sz="1100">
              <a:latin typeface="Times New Roman" pitchFamily="18" charset="0"/>
              <a:cs typeface="Times New Roman" pitchFamily="18" charset="0"/>
            </a:defRPr>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err="1"/>
              <a:t>Nivel</a:t>
            </a:r>
            <a:r>
              <a:rPr lang="en-US" dirty="0"/>
              <a:t> de </a:t>
            </a:r>
            <a:r>
              <a:rPr lang="en-US" dirty="0" err="1"/>
              <a:t>aceptación</a:t>
            </a:r>
            <a:r>
              <a:rPr lang="en-US" dirty="0"/>
              <a:t> del PM</a:t>
            </a:r>
          </a:p>
        </c:rich>
      </c:tx>
      <c:layout/>
      <c:overlay val="0"/>
    </c:title>
    <c:autoTitleDeleted val="0"/>
    <c:plotArea>
      <c:layout>
        <c:manualLayout>
          <c:layoutTarget val="inner"/>
          <c:xMode val="edge"/>
          <c:yMode val="edge"/>
          <c:x val="7.1905732548389154E-2"/>
          <c:y val="0.20714999677138823"/>
          <c:w val="0.60820736283526511"/>
          <c:h val="0.73678398088035679"/>
        </c:manualLayout>
      </c:layout>
      <c:barChart>
        <c:barDir val="col"/>
        <c:grouping val="stacked"/>
        <c:varyColors val="0"/>
        <c:ser>
          <c:idx val="0"/>
          <c:order val="0"/>
          <c:tx>
            <c:strRef>
              <c:f>Hoja1!$B$1</c:f>
              <c:strCache>
                <c:ptCount val="1"/>
                <c:pt idx="0">
                  <c:v>Porcentaje Aceptado del modelo</c:v>
                </c:pt>
              </c:strCache>
            </c:strRef>
          </c:tx>
          <c:invertIfNegative val="0"/>
          <c:dPt>
            <c:idx val="2"/>
            <c:invertIfNegative val="0"/>
            <c:bubble3D val="0"/>
            <c:spPr>
              <a:solidFill>
                <a:schemeClr val="accent4"/>
              </a:solidFill>
            </c:spPr>
          </c:dPt>
          <c:dPt>
            <c:idx val="3"/>
            <c:invertIfNegative val="0"/>
            <c:bubble3D val="0"/>
            <c:spPr>
              <a:solidFill>
                <a:schemeClr val="accent3"/>
              </a:solidFill>
            </c:spPr>
          </c:dPt>
          <c:dPt>
            <c:idx val="4"/>
            <c:invertIfNegative val="0"/>
            <c:bubble3D val="0"/>
            <c:spPr>
              <a:solidFill>
                <a:schemeClr val="accent2"/>
              </a:solidFill>
            </c:spPr>
          </c:dPt>
          <c:dLbls>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Ocasionalmente</c:v>
                </c:pt>
                <c:pt idx="1">
                  <c:v>Ordinariamente</c:v>
                </c:pt>
                <c:pt idx="2">
                  <c:v>Frecuentemente</c:v>
                </c:pt>
                <c:pt idx="3">
                  <c:v>Muy Frecuentemente</c:v>
                </c:pt>
                <c:pt idx="4">
                  <c:v>Siempre</c:v>
                </c:pt>
              </c:strCache>
            </c:strRef>
          </c:cat>
          <c:val>
            <c:numRef>
              <c:f>Hoja1!$B$2:$B$6</c:f>
              <c:numCache>
                <c:formatCode>General</c:formatCode>
                <c:ptCount val="5"/>
                <c:pt idx="0">
                  <c:v>0</c:v>
                </c:pt>
                <c:pt idx="1">
                  <c:v>0</c:v>
                </c:pt>
                <c:pt idx="2">
                  <c:v>3</c:v>
                </c:pt>
                <c:pt idx="3">
                  <c:v>12</c:v>
                </c:pt>
                <c:pt idx="4">
                  <c:v>16</c:v>
                </c:pt>
              </c:numCache>
            </c:numRef>
          </c:val>
        </c:ser>
        <c:dLbls>
          <c:showLegendKey val="0"/>
          <c:showVal val="0"/>
          <c:showCatName val="0"/>
          <c:showSerName val="0"/>
          <c:showPercent val="0"/>
          <c:showBubbleSize val="0"/>
        </c:dLbls>
        <c:gapWidth val="150"/>
        <c:overlap val="100"/>
        <c:axId val="289514240"/>
        <c:axId val="289516544"/>
      </c:barChart>
      <c:catAx>
        <c:axId val="289514240"/>
        <c:scaling>
          <c:orientation val="minMax"/>
        </c:scaling>
        <c:delete val="1"/>
        <c:axPos val="b"/>
        <c:numFmt formatCode="General" sourceLinked="0"/>
        <c:majorTickMark val="out"/>
        <c:minorTickMark val="none"/>
        <c:tickLblPos val="nextTo"/>
        <c:crossAx val="289516544"/>
        <c:crosses val="autoZero"/>
        <c:auto val="1"/>
        <c:lblAlgn val="ctr"/>
        <c:lblOffset val="100"/>
        <c:noMultiLvlLbl val="0"/>
      </c:catAx>
      <c:valAx>
        <c:axId val="289516544"/>
        <c:scaling>
          <c:orientation val="minMax"/>
        </c:scaling>
        <c:delete val="0"/>
        <c:axPos val="l"/>
        <c:majorGridlines/>
        <c:numFmt formatCode="General" sourceLinked="1"/>
        <c:majorTickMark val="out"/>
        <c:minorTickMark val="none"/>
        <c:tickLblPos val="nextTo"/>
        <c:crossAx val="289514240"/>
        <c:crosses val="autoZero"/>
        <c:crossBetween val="between"/>
      </c:valAx>
    </c:plotArea>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lgn="ctr" rtl="0">
              <a:defRPr lang="en-US" sz="1440" b="1" i="0" u="none" strike="noStrike" kern="1200" baseline="0">
                <a:solidFill>
                  <a:srgbClr val="2E2224"/>
                </a:solidFill>
                <a:latin typeface="Times New Roman" pitchFamily="18" charset="0"/>
                <a:ea typeface="+mn-ea"/>
                <a:cs typeface="Times New Roman" pitchFamily="18" charset="0"/>
              </a:defRPr>
            </a:pPr>
            <a:r>
              <a:rPr lang="en-US" sz="1440" b="1" i="0" u="none" strike="noStrike" kern="1200" baseline="0">
                <a:solidFill>
                  <a:srgbClr val="2E2224"/>
                </a:solidFill>
                <a:latin typeface="Times New Roman" pitchFamily="18" charset="0"/>
                <a:ea typeface="+mn-ea"/>
                <a:cs typeface="Times New Roman" pitchFamily="18" charset="0"/>
              </a:rPr>
              <a:t>Nivel de aceptación del Experto</a:t>
            </a:r>
          </a:p>
        </c:rich>
      </c:tx>
      <c:layout/>
      <c:overlay val="0"/>
    </c:title>
    <c:autoTitleDeleted val="0"/>
    <c:plotArea>
      <c:layout>
        <c:manualLayout>
          <c:layoutTarget val="inner"/>
          <c:xMode val="edge"/>
          <c:yMode val="edge"/>
          <c:x val="7.1905732548389154E-2"/>
          <c:y val="0.20714999677138823"/>
          <c:w val="0.60820736283526511"/>
          <c:h val="0.73678398088035679"/>
        </c:manualLayout>
      </c:layout>
      <c:barChart>
        <c:barDir val="col"/>
        <c:grouping val="stacked"/>
        <c:varyColors val="0"/>
        <c:ser>
          <c:idx val="0"/>
          <c:order val="0"/>
          <c:tx>
            <c:strRef>
              <c:f>Hoja1!$B$1</c:f>
              <c:strCache>
                <c:ptCount val="1"/>
                <c:pt idx="0">
                  <c:v>Porcentaje Aceptado del modelo</c:v>
                </c:pt>
              </c:strCache>
            </c:strRef>
          </c:tx>
          <c:invertIfNegative val="0"/>
          <c:dPt>
            <c:idx val="2"/>
            <c:invertIfNegative val="0"/>
            <c:bubble3D val="0"/>
            <c:spPr>
              <a:solidFill>
                <a:schemeClr val="accent4"/>
              </a:solidFill>
            </c:spPr>
          </c:dPt>
          <c:dPt>
            <c:idx val="3"/>
            <c:invertIfNegative val="0"/>
            <c:bubble3D val="0"/>
            <c:spPr>
              <a:solidFill>
                <a:schemeClr val="accent3"/>
              </a:solidFill>
            </c:spPr>
          </c:dPt>
          <c:dPt>
            <c:idx val="4"/>
            <c:invertIfNegative val="0"/>
            <c:bubble3D val="0"/>
            <c:spPr>
              <a:solidFill>
                <a:schemeClr val="accent2"/>
              </a:solidFill>
            </c:spPr>
          </c:dPt>
          <c:dLbls>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Ocasionalmente</c:v>
                </c:pt>
                <c:pt idx="1">
                  <c:v>Ordinariamente</c:v>
                </c:pt>
                <c:pt idx="2">
                  <c:v>Frecuentemente</c:v>
                </c:pt>
                <c:pt idx="3">
                  <c:v>Muy Frecuentemente</c:v>
                </c:pt>
                <c:pt idx="4">
                  <c:v>Siempre</c:v>
                </c:pt>
              </c:strCache>
            </c:strRef>
          </c:cat>
          <c:val>
            <c:numRef>
              <c:f>Hoja1!$B$2:$B$6</c:f>
              <c:numCache>
                <c:formatCode>General</c:formatCode>
                <c:ptCount val="5"/>
                <c:pt idx="0">
                  <c:v>0</c:v>
                </c:pt>
                <c:pt idx="1">
                  <c:v>0</c:v>
                </c:pt>
                <c:pt idx="2">
                  <c:v>2</c:v>
                </c:pt>
                <c:pt idx="3">
                  <c:v>13</c:v>
                </c:pt>
                <c:pt idx="4">
                  <c:v>14</c:v>
                </c:pt>
              </c:numCache>
            </c:numRef>
          </c:val>
        </c:ser>
        <c:dLbls>
          <c:showLegendKey val="0"/>
          <c:showVal val="0"/>
          <c:showCatName val="0"/>
          <c:showSerName val="0"/>
          <c:showPercent val="0"/>
          <c:showBubbleSize val="0"/>
        </c:dLbls>
        <c:gapWidth val="150"/>
        <c:overlap val="100"/>
        <c:axId val="293492224"/>
        <c:axId val="293494144"/>
      </c:barChart>
      <c:catAx>
        <c:axId val="293492224"/>
        <c:scaling>
          <c:orientation val="minMax"/>
        </c:scaling>
        <c:delete val="1"/>
        <c:axPos val="b"/>
        <c:numFmt formatCode="General" sourceLinked="0"/>
        <c:majorTickMark val="out"/>
        <c:minorTickMark val="none"/>
        <c:tickLblPos val="nextTo"/>
        <c:crossAx val="293494144"/>
        <c:crosses val="autoZero"/>
        <c:auto val="1"/>
        <c:lblAlgn val="ctr"/>
        <c:lblOffset val="100"/>
        <c:noMultiLvlLbl val="0"/>
      </c:catAx>
      <c:valAx>
        <c:axId val="293494144"/>
        <c:scaling>
          <c:orientation val="minMax"/>
        </c:scaling>
        <c:delete val="0"/>
        <c:axPos val="l"/>
        <c:majorGridlines/>
        <c:numFmt formatCode="General" sourceLinked="1"/>
        <c:majorTickMark val="out"/>
        <c:minorTickMark val="none"/>
        <c:tickLblPos val="nextTo"/>
        <c:crossAx val="293492224"/>
        <c:crosses val="autoZero"/>
        <c:crossBetween val="between"/>
      </c:valAx>
    </c:plotArea>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diagrams/_rels/data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ata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F63FE-8825-44C9-912B-6254BEB3B7C1}" type="doc">
      <dgm:prSet loTypeId="urn:diagrams.loki3.com/VaryingWidthList+Icon" loCatId="list" qsTypeId="urn:microsoft.com/office/officeart/2005/8/quickstyle/simple1" qsCatId="simple" csTypeId="urn:microsoft.com/office/officeart/2005/8/colors/colorful4" csCatId="colorful" phldr="1"/>
      <dgm:spPr/>
    </dgm:pt>
    <dgm:pt modelId="{BBB2BBE2-5D34-4D2C-8A0E-9C62177D422E}">
      <dgm:prSet phldrT="[Texto]"/>
      <dgm:spPr/>
      <dgm:t>
        <a:bodyPr/>
        <a:lstStyle/>
        <a:p>
          <a:pPr marL="95250" indent="0" algn="just"/>
          <a:r>
            <a:rPr lang="es-EC" dirty="0" smtClean="0"/>
            <a:t>Una de las mayores deficiencias en la construcción de software “es la poca atención que se presta al seguimiento de parámetros y reglamentos específicos durante todas las etapas de desarrollo de software”.</a:t>
          </a:r>
          <a:endParaRPr lang="es-EC" dirty="0"/>
        </a:p>
      </dgm:t>
    </dgm:pt>
    <dgm:pt modelId="{0A8D972A-D951-45F1-BA6B-A6794B991F3E}" type="parTrans" cxnId="{DF22557E-D236-4F24-9FAE-86ABAE420930}">
      <dgm:prSet/>
      <dgm:spPr/>
      <dgm:t>
        <a:bodyPr/>
        <a:lstStyle/>
        <a:p>
          <a:endParaRPr lang="es-EC"/>
        </a:p>
      </dgm:t>
    </dgm:pt>
    <dgm:pt modelId="{93077995-0984-4C6F-81A5-012851D0C6AE}" type="sibTrans" cxnId="{DF22557E-D236-4F24-9FAE-86ABAE420930}">
      <dgm:prSet/>
      <dgm:spPr/>
      <dgm:t>
        <a:bodyPr/>
        <a:lstStyle/>
        <a:p>
          <a:endParaRPr lang="es-EC"/>
        </a:p>
      </dgm:t>
    </dgm:pt>
    <dgm:pt modelId="{E04F4284-D49A-4984-822E-FEB814628BB3}">
      <dgm:prSet phldrT="[Texto]"/>
      <dgm:spPr/>
      <dgm:t>
        <a:bodyPr/>
        <a:lstStyle/>
        <a:p>
          <a:pPr marL="95250" indent="0" algn="just"/>
          <a:r>
            <a:rPr lang="es-EC" dirty="0" smtClean="0"/>
            <a:t>Además la poca o nula aplicación de estrategias que se disponen en la metodología a seguir provoca falta de comunicación entre el cliente y el director creando conflictos de interés. </a:t>
          </a:r>
          <a:endParaRPr lang="es-EC" dirty="0"/>
        </a:p>
      </dgm:t>
    </dgm:pt>
    <dgm:pt modelId="{FE6FF985-B32B-42C9-B2C7-CAF10A7B14BE}" type="parTrans" cxnId="{0D5A7F5C-8C96-48C2-A378-D2D916AE42BB}">
      <dgm:prSet/>
      <dgm:spPr/>
      <dgm:t>
        <a:bodyPr/>
        <a:lstStyle/>
        <a:p>
          <a:endParaRPr lang="es-EC"/>
        </a:p>
      </dgm:t>
    </dgm:pt>
    <dgm:pt modelId="{4E1F2509-A474-4E4B-95D6-FAF017995460}" type="sibTrans" cxnId="{0D5A7F5C-8C96-48C2-A378-D2D916AE42BB}">
      <dgm:prSet/>
      <dgm:spPr/>
      <dgm:t>
        <a:bodyPr/>
        <a:lstStyle/>
        <a:p>
          <a:endParaRPr lang="es-EC"/>
        </a:p>
      </dgm:t>
    </dgm:pt>
    <dgm:pt modelId="{AF0C70EA-E5A7-40BB-BCB8-1A09EC1D1D39}">
      <dgm:prSet phldrT="[Texto]"/>
      <dgm:spPr/>
      <dgm:t>
        <a:bodyPr/>
        <a:lstStyle/>
        <a:p>
          <a:pPr marL="95250" indent="0" algn="just"/>
          <a:r>
            <a:rPr lang="es-EC" dirty="0" smtClean="0"/>
            <a:t>Factores como la falta de coordinación entre los desarrolladores y el director del proyecto, el pobre levantamiento de requisitos iniciales.  </a:t>
          </a:r>
          <a:endParaRPr lang="es-EC" dirty="0"/>
        </a:p>
      </dgm:t>
    </dgm:pt>
    <dgm:pt modelId="{E7634CA6-4273-4EED-BAA7-078101F9C580}" type="parTrans" cxnId="{77FA0B2A-7DB0-46B9-9F0A-61380807A7FE}">
      <dgm:prSet/>
      <dgm:spPr/>
      <dgm:t>
        <a:bodyPr/>
        <a:lstStyle/>
        <a:p>
          <a:endParaRPr lang="es-EC"/>
        </a:p>
      </dgm:t>
    </dgm:pt>
    <dgm:pt modelId="{80A55414-BFBC-4C7A-A8EF-51913D8A961A}" type="sibTrans" cxnId="{77FA0B2A-7DB0-46B9-9F0A-61380807A7FE}">
      <dgm:prSet/>
      <dgm:spPr/>
      <dgm:t>
        <a:bodyPr/>
        <a:lstStyle/>
        <a:p>
          <a:endParaRPr lang="es-EC"/>
        </a:p>
      </dgm:t>
    </dgm:pt>
    <dgm:pt modelId="{024D76FC-8850-4516-BD8C-EFFCC3C6BBC9}" type="pres">
      <dgm:prSet presAssocID="{570F63FE-8825-44C9-912B-6254BEB3B7C1}" presName="Name0" presStyleCnt="0">
        <dgm:presLayoutVars>
          <dgm:resizeHandles/>
        </dgm:presLayoutVars>
      </dgm:prSet>
      <dgm:spPr/>
    </dgm:pt>
    <dgm:pt modelId="{47BD8B38-7C0F-46E9-9ADD-BF61402DB69B}" type="pres">
      <dgm:prSet presAssocID="{BBB2BBE2-5D34-4D2C-8A0E-9C62177D422E}" presName="text" presStyleLbl="node1" presStyleIdx="0" presStyleCnt="3" custScaleX="846667">
        <dgm:presLayoutVars>
          <dgm:bulletEnabled val="1"/>
        </dgm:presLayoutVars>
      </dgm:prSet>
      <dgm:spPr/>
      <dgm:t>
        <a:bodyPr/>
        <a:lstStyle/>
        <a:p>
          <a:endParaRPr lang="es-EC"/>
        </a:p>
      </dgm:t>
    </dgm:pt>
    <dgm:pt modelId="{EB34E039-CA3B-4DCC-970B-E3699B9953F3}" type="pres">
      <dgm:prSet presAssocID="{93077995-0984-4C6F-81A5-012851D0C6AE}" presName="space" presStyleCnt="0"/>
      <dgm:spPr/>
    </dgm:pt>
    <dgm:pt modelId="{2E085BE0-E6DF-4BAA-8FE7-E5D2011C1B15}" type="pres">
      <dgm:prSet presAssocID="{E04F4284-D49A-4984-822E-FEB814628BB3}" presName="text" presStyleLbl="node1" presStyleIdx="1" presStyleCnt="3" custScaleX="840093">
        <dgm:presLayoutVars>
          <dgm:bulletEnabled val="1"/>
        </dgm:presLayoutVars>
      </dgm:prSet>
      <dgm:spPr/>
      <dgm:t>
        <a:bodyPr/>
        <a:lstStyle/>
        <a:p>
          <a:endParaRPr lang="es-EC"/>
        </a:p>
      </dgm:t>
    </dgm:pt>
    <dgm:pt modelId="{F112FD6B-CF9B-449F-954F-56256D6A6D4D}" type="pres">
      <dgm:prSet presAssocID="{4E1F2509-A474-4E4B-95D6-FAF017995460}" presName="space" presStyleCnt="0"/>
      <dgm:spPr/>
    </dgm:pt>
    <dgm:pt modelId="{7A0ACE8F-984C-4FB0-A9EC-8D123647FB18}" type="pres">
      <dgm:prSet presAssocID="{AF0C70EA-E5A7-40BB-BCB8-1A09EC1D1D39}" presName="text" presStyleLbl="node1" presStyleIdx="2" presStyleCnt="3" custScaleX="840093">
        <dgm:presLayoutVars>
          <dgm:bulletEnabled val="1"/>
        </dgm:presLayoutVars>
      </dgm:prSet>
      <dgm:spPr/>
      <dgm:t>
        <a:bodyPr/>
        <a:lstStyle/>
        <a:p>
          <a:endParaRPr lang="es-EC"/>
        </a:p>
      </dgm:t>
    </dgm:pt>
  </dgm:ptLst>
  <dgm:cxnLst>
    <dgm:cxn modelId="{C85AB551-58C6-4C24-8B1F-D64C0E6A3AE7}" type="presOf" srcId="{BBB2BBE2-5D34-4D2C-8A0E-9C62177D422E}" destId="{47BD8B38-7C0F-46E9-9ADD-BF61402DB69B}" srcOrd="0" destOrd="0" presId="urn:diagrams.loki3.com/VaryingWidthList+Icon"/>
    <dgm:cxn modelId="{76DDC12B-D9A9-4F28-B888-AA8CF96ED651}" type="presOf" srcId="{570F63FE-8825-44C9-912B-6254BEB3B7C1}" destId="{024D76FC-8850-4516-BD8C-EFFCC3C6BBC9}" srcOrd="0" destOrd="0" presId="urn:diagrams.loki3.com/VaryingWidthList+Icon"/>
    <dgm:cxn modelId="{77FA0B2A-7DB0-46B9-9F0A-61380807A7FE}" srcId="{570F63FE-8825-44C9-912B-6254BEB3B7C1}" destId="{AF0C70EA-E5A7-40BB-BCB8-1A09EC1D1D39}" srcOrd="2" destOrd="0" parTransId="{E7634CA6-4273-4EED-BAA7-078101F9C580}" sibTransId="{80A55414-BFBC-4C7A-A8EF-51913D8A961A}"/>
    <dgm:cxn modelId="{B0C5EC23-8AB9-4052-A16C-F877A670CAC9}" type="presOf" srcId="{AF0C70EA-E5A7-40BB-BCB8-1A09EC1D1D39}" destId="{7A0ACE8F-984C-4FB0-A9EC-8D123647FB18}" srcOrd="0" destOrd="0" presId="urn:diagrams.loki3.com/VaryingWidthList+Icon"/>
    <dgm:cxn modelId="{DF22557E-D236-4F24-9FAE-86ABAE420930}" srcId="{570F63FE-8825-44C9-912B-6254BEB3B7C1}" destId="{BBB2BBE2-5D34-4D2C-8A0E-9C62177D422E}" srcOrd="0" destOrd="0" parTransId="{0A8D972A-D951-45F1-BA6B-A6794B991F3E}" sibTransId="{93077995-0984-4C6F-81A5-012851D0C6AE}"/>
    <dgm:cxn modelId="{0D5A7F5C-8C96-48C2-A378-D2D916AE42BB}" srcId="{570F63FE-8825-44C9-912B-6254BEB3B7C1}" destId="{E04F4284-D49A-4984-822E-FEB814628BB3}" srcOrd="1" destOrd="0" parTransId="{FE6FF985-B32B-42C9-B2C7-CAF10A7B14BE}" sibTransId="{4E1F2509-A474-4E4B-95D6-FAF017995460}"/>
    <dgm:cxn modelId="{78DDB42F-B2E0-4654-BAE5-05F37BD003F3}" type="presOf" srcId="{E04F4284-D49A-4984-822E-FEB814628BB3}" destId="{2E085BE0-E6DF-4BAA-8FE7-E5D2011C1B15}" srcOrd="0" destOrd="0" presId="urn:diagrams.loki3.com/VaryingWidthList+Icon"/>
    <dgm:cxn modelId="{ADB63C76-C91E-4065-902C-67C19AD97CFD}" type="presParOf" srcId="{024D76FC-8850-4516-BD8C-EFFCC3C6BBC9}" destId="{47BD8B38-7C0F-46E9-9ADD-BF61402DB69B}" srcOrd="0" destOrd="0" presId="urn:diagrams.loki3.com/VaryingWidthList+Icon"/>
    <dgm:cxn modelId="{7513DABA-44CB-40B0-8647-D14091D68DA4}" type="presParOf" srcId="{024D76FC-8850-4516-BD8C-EFFCC3C6BBC9}" destId="{EB34E039-CA3B-4DCC-970B-E3699B9953F3}" srcOrd="1" destOrd="0" presId="urn:diagrams.loki3.com/VaryingWidthList+Icon"/>
    <dgm:cxn modelId="{9B28E28F-031B-434C-8488-155FCE5AD2D6}" type="presParOf" srcId="{024D76FC-8850-4516-BD8C-EFFCC3C6BBC9}" destId="{2E085BE0-E6DF-4BAA-8FE7-E5D2011C1B15}" srcOrd="2" destOrd="0" presId="urn:diagrams.loki3.com/VaryingWidthList+Icon"/>
    <dgm:cxn modelId="{1FC4CCE7-57B3-4F1E-B3EE-F82365D2A8EA}" type="presParOf" srcId="{024D76FC-8850-4516-BD8C-EFFCC3C6BBC9}" destId="{F112FD6B-CF9B-449F-954F-56256D6A6D4D}" srcOrd="3" destOrd="0" presId="urn:diagrams.loki3.com/VaryingWidthList+Icon"/>
    <dgm:cxn modelId="{6AC37F8E-DE23-4BDE-AB5D-D8C800041DBF}" type="presParOf" srcId="{024D76FC-8850-4516-BD8C-EFFCC3C6BBC9}" destId="{7A0ACE8F-984C-4FB0-A9EC-8D123647FB18}" srcOrd="4" destOrd="0" presId="urn:diagrams.loki3.com/VaryingWidth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EB5D92-B6A2-464D-9344-33CB6328C34B}" type="doc">
      <dgm:prSet loTypeId="urn:microsoft.com/office/officeart/2011/layout/CircleProcess#1" loCatId="process" qsTypeId="urn:microsoft.com/office/officeart/2005/8/quickstyle/simple1" qsCatId="simple" csTypeId="urn:microsoft.com/office/officeart/2005/8/colors/accent1_2" csCatId="accent1" phldr="1"/>
      <dgm:spPr/>
      <dgm:t>
        <a:bodyPr/>
        <a:lstStyle/>
        <a:p>
          <a:endParaRPr lang="es-EC"/>
        </a:p>
      </dgm:t>
    </dgm:pt>
    <dgm:pt modelId="{079C04F8-2514-45FF-A6A0-516BE84C1C83}">
      <dgm:prSet phldrT="[Texto]" custT="1"/>
      <dgm:spPr/>
      <dgm:t>
        <a:bodyPr/>
        <a:lstStyle/>
        <a:p>
          <a:r>
            <a:rPr lang="es-EC" sz="2000" dirty="0" smtClean="0"/>
            <a:t>1. Planificación del negocio</a:t>
          </a:r>
          <a:endParaRPr lang="es-EC" sz="2000" dirty="0"/>
        </a:p>
      </dgm:t>
    </dgm:pt>
    <dgm:pt modelId="{1568090E-49B3-4737-B1E9-859D8BF12296}" type="parTrans" cxnId="{D9FD58F5-6BB9-4611-8C83-B69452BFDFF7}">
      <dgm:prSet/>
      <dgm:spPr/>
      <dgm:t>
        <a:bodyPr/>
        <a:lstStyle/>
        <a:p>
          <a:endParaRPr lang="es-EC"/>
        </a:p>
      </dgm:t>
    </dgm:pt>
    <dgm:pt modelId="{C319CA9A-2CCA-4C1C-92A2-17D5AD8EF9FE}" type="sibTrans" cxnId="{D9FD58F5-6BB9-4611-8C83-B69452BFDFF7}">
      <dgm:prSet/>
      <dgm:spPr/>
      <dgm:t>
        <a:bodyPr/>
        <a:lstStyle/>
        <a:p>
          <a:endParaRPr lang="es-EC"/>
        </a:p>
      </dgm:t>
    </dgm:pt>
    <dgm:pt modelId="{6A0E3CAC-43DF-425F-9AA8-C70B4F5FC8DA}">
      <dgm:prSet phldrT="[Texto]" custT="1"/>
      <dgm:spPr/>
      <dgm:t>
        <a:bodyPr/>
        <a:lstStyle/>
        <a:p>
          <a:r>
            <a:rPr lang="es-EC" sz="1400" dirty="0" smtClean="0"/>
            <a:t>2. Construcción: Es la más importante y se divide a su vez en </a:t>
          </a:r>
          <a:r>
            <a:rPr lang="es-EC" sz="1400" dirty="0" smtClean="0"/>
            <a:t>:</a:t>
          </a:r>
          <a:endParaRPr lang="es-EC" sz="1400" dirty="0" smtClean="0"/>
        </a:p>
        <a:p>
          <a:r>
            <a:rPr lang="es-EC" sz="1400" dirty="0" smtClean="0"/>
            <a:t> *Planificación</a:t>
          </a:r>
        </a:p>
        <a:p>
          <a:r>
            <a:rPr lang="es-EC" sz="1400" dirty="0" smtClean="0"/>
            <a:t>* Especificación</a:t>
          </a:r>
        </a:p>
        <a:p>
          <a:r>
            <a:rPr lang="es-EC" sz="1400" dirty="0" smtClean="0"/>
            <a:t>* Implementación</a:t>
          </a:r>
        </a:p>
        <a:p>
          <a:r>
            <a:rPr lang="es-EC" sz="1400" dirty="0" smtClean="0"/>
            <a:t>* Revisión</a:t>
          </a:r>
          <a:endParaRPr lang="es-EC" sz="1400" dirty="0"/>
        </a:p>
      </dgm:t>
    </dgm:pt>
    <dgm:pt modelId="{20532E71-90BD-4EC8-8658-195016014890}" type="parTrans" cxnId="{75513B6C-DB79-4E2D-92A6-0CE46CFA2E41}">
      <dgm:prSet/>
      <dgm:spPr/>
      <dgm:t>
        <a:bodyPr/>
        <a:lstStyle/>
        <a:p>
          <a:endParaRPr lang="es-EC"/>
        </a:p>
      </dgm:t>
    </dgm:pt>
    <dgm:pt modelId="{1DD3029B-9BEF-4D5E-A0ED-9EA0DD063185}" type="sibTrans" cxnId="{75513B6C-DB79-4E2D-92A6-0CE46CFA2E41}">
      <dgm:prSet/>
      <dgm:spPr/>
      <dgm:t>
        <a:bodyPr/>
        <a:lstStyle/>
        <a:p>
          <a:endParaRPr lang="es-EC"/>
        </a:p>
      </dgm:t>
    </dgm:pt>
    <dgm:pt modelId="{2F43E0BA-723B-4DBB-AF57-870A0F1F3AED}">
      <dgm:prSet phldrT="[Texto]" custT="1"/>
      <dgm:spPr/>
      <dgm:t>
        <a:bodyPr/>
        <a:lstStyle/>
        <a:p>
          <a:r>
            <a:rPr lang="es-EC" sz="2000" dirty="0" smtClean="0"/>
            <a:t>3. Entrega</a:t>
          </a:r>
          <a:endParaRPr lang="es-EC" sz="2000" dirty="0"/>
        </a:p>
      </dgm:t>
    </dgm:pt>
    <dgm:pt modelId="{CDE4F6A4-1C8A-45BF-B08D-C167D17B4757}" type="parTrans" cxnId="{196A1097-585D-4D79-B17B-DD6A39ADF15B}">
      <dgm:prSet/>
      <dgm:spPr/>
      <dgm:t>
        <a:bodyPr/>
        <a:lstStyle/>
        <a:p>
          <a:endParaRPr lang="es-EC"/>
        </a:p>
      </dgm:t>
    </dgm:pt>
    <dgm:pt modelId="{8D511884-E3B9-4FBE-92C9-35E20601DC89}" type="sibTrans" cxnId="{196A1097-585D-4D79-B17B-DD6A39ADF15B}">
      <dgm:prSet/>
      <dgm:spPr/>
      <dgm:t>
        <a:bodyPr/>
        <a:lstStyle/>
        <a:p>
          <a:endParaRPr lang="es-EC"/>
        </a:p>
      </dgm:t>
    </dgm:pt>
    <dgm:pt modelId="{E58AB2EB-C24C-4499-A418-0AEB8009C415}" type="pres">
      <dgm:prSet presAssocID="{F5EB5D92-B6A2-464D-9344-33CB6328C34B}" presName="Name0" presStyleCnt="0">
        <dgm:presLayoutVars>
          <dgm:chMax val="11"/>
          <dgm:chPref val="11"/>
          <dgm:dir/>
          <dgm:resizeHandles/>
        </dgm:presLayoutVars>
      </dgm:prSet>
      <dgm:spPr/>
      <dgm:t>
        <a:bodyPr/>
        <a:lstStyle/>
        <a:p>
          <a:endParaRPr lang="es-EC"/>
        </a:p>
      </dgm:t>
    </dgm:pt>
    <dgm:pt modelId="{54537F78-7504-4E9C-8689-B20066716F8D}" type="pres">
      <dgm:prSet presAssocID="{2F43E0BA-723B-4DBB-AF57-870A0F1F3AED}" presName="Accent3" presStyleCnt="0"/>
      <dgm:spPr/>
    </dgm:pt>
    <dgm:pt modelId="{FF438E01-12BE-49D9-AD40-14C50310DFD4}" type="pres">
      <dgm:prSet presAssocID="{2F43E0BA-723B-4DBB-AF57-870A0F1F3AED}" presName="Accent" presStyleLbl="node1" presStyleIdx="0" presStyleCnt="3"/>
      <dgm:spPr/>
    </dgm:pt>
    <dgm:pt modelId="{E4FA80D9-651F-4791-BDE9-D7DA73FE2043}" type="pres">
      <dgm:prSet presAssocID="{2F43E0BA-723B-4DBB-AF57-870A0F1F3AED}" presName="ParentBackground3" presStyleCnt="0"/>
      <dgm:spPr/>
    </dgm:pt>
    <dgm:pt modelId="{0CADC84C-2158-4E94-84DD-48E3C8A0FB70}" type="pres">
      <dgm:prSet presAssocID="{2F43E0BA-723B-4DBB-AF57-870A0F1F3AED}" presName="ParentBackground" presStyleLbl="fgAcc1" presStyleIdx="0" presStyleCnt="3"/>
      <dgm:spPr/>
      <dgm:t>
        <a:bodyPr/>
        <a:lstStyle/>
        <a:p>
          <a:endParaRPr lang="es-EC"/>
        </a:p>
      </dgm:t>
    </dgm:pt>
    <dgm:pt modelId="{16929356-550A-478D-92BD-CE5121AC1EE1}" type="pres">
      <dgm:prSet presAssocID="{2F43E0BA-723B-4DBB-AF57-870A0F1F3AED}" presName="Parent3" presStyleLbl="revTx" presStyleIdx="0" presStyleCnt="0">
        <dgm:presLayoutVars>
          <dgm:chMax val="1"/>
          <dgm:chPref val="1"/>
          <dgm:bulletEnabled val="1"/>
        </dgm:presLayoutVars>
      </dgm:prSet>
      <dgm:spPr/>
      <dgm:t>
        <a:bodyPr/>
        <a:lstStyle/>
        <a:p>
          <a:endParaRPr lang="es-EC"/>
        </a:p>
      </dgm:t>
    </dgm:pt>
    <dgm:pt modelId="{B33C1DEB-4B8F-40D3-9A43-60E56F78CB41}" type="pres">
      <dgm:prSet presAssocID="{6A0E3CAC-43DF-425F-9AA8-C70B4F5FC8DA}" presName="Accent2" presStyleCnt="0"/>
      <dgm:spPr/>
    </dgm:pt>
    <dgm:pt modelId="{DEC9C165-A460-48C7-9CDD-1EC64E521CB5}" type="pres">
      <dgm:prSet presAssocID="{6A0E3CAC-43DF-425F-9AA8-C70B4F5FC8DA}" presName="Accent" presStyleLbl="node1" presStyleIdx="1" presStyleCnt="3"/>
      <dgm:spPr/>
    </dgm:pt>
    <dgm:pt modelId="{A2E7B4FA-1D41-426B-9D91-725F5D4E2BCA}" type="pres">
      <dgm:prSet presAssocID="{6A0E3CAC-43DF-425F-9AA8-C70B4F5FC8DA}" presName="ParentBackground2" presStyleCnt="0"/>
      <dgm:spPr/>
    </dgm:pt>
    <dgm:pt modelId="{00E303C1-204F-4754-830C-7076294A2877}" type="pres">
      <dgm:prSet presAssocID="{6A0E3CAC-43DF-425F-9AA8-C70B4F5FC8DA}" presName="ParentBackground" presStyleLbl="fgAcc1" presStyleIdx="1" presStyleCnt="3"/>
      <dgm:spPr/>
      <dgm:t>
        <a:bodyPr/>
        <a:lstStyle/>
        <a:p>
          <a:endParaRPr lang="es-EC"/>
        </a:p>
      </dgm:t>
    </dgm:pt>
    <dgm:pt modelId="{0955EBE6-2F90-4BE4-8302-2E7F0B786282}" type="pres">
      <dgm:prSet presAssocID="{6A0E3CAC-43DF-425F-9AA8-C70B4F5FC8DA}" presName="Parent2" presStyleLbl="revTx" presStyleIdx="0" presStyleCnt="0">
        <dgm:presLayoutVars>
          <dgm:chMax val="1"/>
          <dgm:chPref val="1"/>
          <dgm:bulletEnabled val="1"/>
        </dgm:presLayoutVars>
      </dgm:prSet>
      <dgm:spPr/>
      <dgm:t>
        <a:bodyPr/>
        <a:lstStyle/>
        <a:p>
          <a:endParaRPr lang="es-EC"/>
        </a:p>
      </dgm:t>
    </dgm:pt>
    <dgm:pt modelId="{D00A354C-90DA-4AF2-968F-94C14023DD13}" type="pres">
      <dgm:prSet presAssocID="{079C04F8-2514-45FF-A6A0-516BE84C1C83}" presName="Accent1" presStyleCnt="0"/>
      <dgm:spPr/>
    </dgm:pt>
    <dgm:pt modelId="{2AADE1E0-188A-4388-BA64-121B1CC2EA63}" type="pres">
      <dgm:prSet presAssocID="{079C04F8-2514-45FF-A6A0-516BE84C1C83}" presName="Accent" presStyleLbl="node1" presStyleIdx="2" presStyleCnt="3"/>
      <dgm:spPr/>
    </dgm:pt>
    <dgm:pt modelId="{B076258C-FD6F-4550-B151-971015A81E46}" type="pres">
      <dgm:prSet presAssocID="{079C04F8-2514-45FF-A6A0-516BE84C1C83}" presName="ParentBackground1" presStyleCnt="0"/>
      <dgm:spPr/>
    </dgm:pt>
    <dgm:pt modelId="{6698348E-F170-48AF-9E00-50C012F04C1F}" type="pres">
      <dgm:prSet presAssocID="{079C04F8-2514-45FF-A6A0-516BE84C1C83}" presName="ParentBackground" presStyleLbl="fgAcc1" presStyleIdx="2" presStyleCnt="3"/>
      <dgm:spPr/>
      <dgm:t>
        <a:bodyPr/>
        <a:lstStyle/>
        <a:p>
          <a:endParaRPr lang="es-EC"/>
        </a:p>
      </dgm:t>
    </dgm:pt>
    <dgm:pt modelId="{19C21BAC-6379-4D49-83DD-A15D24C458BD}" type="pres">
      <dgm:prSet presAssocID="{079C04F8-2514-45FF-A6A0-516BE84C1C83}" presName="Parent1" presStyleLbl="revTx" presStyleIdx="0" presStyleCnt="0">
        <dgm:presLayoutVars>
          <dgm:chMax val="1"/>
          <dgm:chPref val="1"/>
          <dgm:bulletEnabled val="1"/>
        </dgm:presLayoutVars>
      </dgm:prSet>
      <dgm:spPr/>
      <dgm:t>
        <a:bodyPr/>
        <a:lstStyle/>
        <a:p>
          <a:endParaRPr lang="es-EC"/>
        </a:p>
      </dgm:t>
    </dgm:pt>
  </dgm:ptLst>
  <dgm:cxnLst>
    <dgm:cxn modelId="{DB8EA1B2-AE6C-4FD2-A936-C1A9492EDF4D}" type="presOf" srcId="{2F43E0BA-723B-4DBB-AF57-870A0F1F3AED}" destId="{0CADC84C-2158-4E94-84DD-48E3C8A0FB70}" srcOrd="0" destOrd="0" presId="urn:microsoft.com/office/officeart/2011/layout/CircleProcess#1"/>
    <dgm:cxn modelId="{6CB44B85-C255-4382-AF80-0BEED3D5719D}" type="presOf" srcId="{079C04F8-2514-45FF-A6A0-516BE84C1C83}" destId="{6698348E-F170-48AF-9E00-50C012F04C1F}" srcOrd="0" destOrd="0" presId="urn:microsoft.com/office/officeart/2011/layout/CircleProcess#1"/>
    <dgm:cxn modelId="{D20F8E72-6259-47AC-A374-7E4A00D8016F}" type="presOf" srcId="{2F43E0BA-723B-4DBB-AF57-870A0F1F3AED}" destId="{16929356-550A-478D-92BD-CE5121AC1EE1}" srcOrd="1" destOrd="0" presId="urn:microsoft.com/office/officeart/2011/layout/CircleProcess#1"/>
    <dgm:cxn modelId="{75513B6C-DB79-4E2D-92A6-0CE46CFA2E41}" srcId="{F5EB5D92-B6A2-464D-9344-33CB6328C34B}" destId="{6A0E3CAC-43DF-425F-9AA8-C70B4F5FC8DA}" srcOrd="1" destOrd="0" parTransId="{20532E71-90BD-4EC8-8658-195016014890}" sibTransId="{1DD3029B-9BEF-4D5E-A0ED-9EA0DD063185}"/>
    <dgm:cxn modelId="{99EFEE29-5BEF-4D6D-98A7-18ACFC6EAE90}" type="presOf" srcId="{6A0E3CAC-43DF-425F-9AA8-C70B4F5FC8DA}" destId="{0955EBE6-2F90-4BE4-8302-2E7F0B786282}" srcOrd="1" destOrd="0" presId="urn:microsoft.com/office/officeart/2011/layout/CircleProcess#1"/>
    <dgm:cxn modelId="{2FDE90C1-0B11-4909-B9A0-024C5D1C54BB}" type="presOf" srcId="{079C04F8-2514-45FF-A6A0-516BE84C1C83}" destId="{19C21BAC-6379-4D49-83DD-A15D24C458BD}" srcOrd="1" destOrd="0" presId="urn:microsoft.com/office/officeart/2011/layout/CircleProcess#1"/>
    <dgm:cxn modelId="{D9FD58F5-6BB9-4611-8C83-B69452BFDFF7}" srcId="{F5EB5D92-B6A2-464D-9344-33CB6328C34B}" destId="{079C04F8-2514-45FF-A6A0-516BE84C1C83}" srcOrd="0" destOrd="0" parTransId="{1568090E-49B3-4737-B1E9-859D8BF12296}" sibTransId="{C319CA9A-2CCA-4C1C-92A2-17D5AD8EF9FE}"/>
    <dgm:cxn modelId="{F7EBD04A-9191-46AC-A058-A2AC320F40DA}" type="presOf" srcId="{F5EB5D92-B6A2-464D-9344-33CB6328C34B}" destId="{E58AB2EB-C24C-4499-A418-0AEB8009C415}" srcOrd="0" destOrd="0" presId="urn:microsoft.com/office/officeart/2011/layout/CircleProcess#1"/>
    <dgm:cxn modelId="{196A1097-585D-4D79-B17B-DD6A39ADF15B}" srcId="{F5EB5D92-B6A2-464D-9344-33CB6328C34B}" destId="{2F43E0BA-723B-4DBB-AF57-870A0F1F3AED}" srcOrd="2" destOrd="0" parTransId="{CDE4F6A4-1C8A-45BF-B08D-C167D17B4757}" sibTransId="{8D511884-E3B9-4FBE-92C9-35E20601DC89}"/>
    <dgm:cxn modelId="{055776E4-82EC-4F61-AAD1-17AC348F46DB}" type="presOf" srcId="{6A0E3CAC-43DF-425F-9AA8-C70B4F5FC8DA}" destId="{00E303C1-204F-4754-830C-7076294A2877}" srcOrd="0" destOrd="0" presId="urn:microsoft.com/office/officeart/2011/layout/CircleProcess#1"/>
    <dgm:cxn modelId="{52E900EF-FDA6-46E1-9F1F-5E9FAA45DC11}" type="presParOf" srcId="{E58AB2EB-C24C-4499-A418-0AEB8009C415}" destId="{54537F78-7504-4E9C-8689-B20066716F8D}" srcOrd="0" destOrd="0" presId="urn:microsoft.com/office/officeart/2011/layout/CircleProcess#1"/>
    <dgm:cxn modelId="{91592EFC-AC06-4876-A993-388FF90721BB}" type="presParOf" srcId="{54537F78-7504-4E9C-8689-B20066716F8D}" destId="{FF438E01-12BE-49D9-AD40-14C50310DFD4}" srcOrd="0" destOrd="0" presId="urn:microsoft.com/office/officeart/2011/layout/CircleProcess#1"/>
    <dgm:cxn modelId="{85A5762A-0CE0-49E3-AB52-1E5A4F0645C4}" type="presParOf" srcId="{E58AB2EB-C24C-4499-A418-0AEB8009C415}" destId="{E4FA80D9-651F-4791-BDE9-D7DA73FE2043}" srcOrd="1" destOrd="0" presId="urn:microsoft.com/office/officeart/2011/layout/CircleProcess#1"/>
    <dgm:cxn modelId="{FC7EAD76-BEC3-4EFA-A774-5D05FF4883F4}" type="presParOf" srcId="{E4FA80D9-651F-4791-BDE9-D7DA73FE2043}" destId="{0CADC84C-2158-4E94-84DD-48E3C8A0FB70}" srcOrd="0" destOrd="0" presId="urn:microsoft.com/office/officeart/2011/layout/CircleProcess#1"/>
    <dgm:cxn modelId="{F8DF82E7-D8A8-4884-B292-65AA1572A6A6}" type="presParOf" srcId="{E58AB2EB-C24C-4499-A418-0AEB8009C415}" destId="{16929356-550A-478D-92BD-CE5121AC1EE1}" srcOrd="2" destOrd="0" presId="urn:microsoft.com/office/officeart/2011/layout/CircleProcess#1"/>
    <dgm:cxn modelId="{A3BA5922-3683-4044-B330-5E152A52BEA9}" type="presParOf" srcId="{E58AB2EB-C24C-4499-A418-0AEB8009C415}" destId="{B33C1DEB-4B8F-40D3-9A43-60E56F78CB41}" srcOrd="3" destOrd="0" presId="urn:microsoft.com/office/officeart/2011/layout/CircleProcess#1"/>
    <dgm:cxn modelId="{447A3644-3535-4430-A26B-8F4586309452}" type="presParOf" srcId="{B33C1DEB-4B8F-40D3-9A43-60E56F78CB41}" destId="{DEC9C165-A460-48C7-9CDD-1EC64E521CB5}" srcOrd="0" destOrd="0" presId="urn:microsoft.com/office/officeart/2011/layout/CircleProcess#1"/>
    <dgm:cxn modelId="{FE0F1C90-AC11-4A4B-82B5-6064CDB20836}" type="presParOf" srcId="{E58AB2EB-C24C-4499-A418-0AEB8009C415}" destId="{A2E7B4FA-1D41-426B-9D91-725F5D4E2BCA}" srcOrd="4" destOrd="0" presId="urn:microsoft.com/office/officeart/2011/layout/CircleProcess#1"/>
    <dgm:cxn modelId="{4FF38E6B-345E-493E-A1F7-834FB4439F65}" type="presParOf" srcId="{A2E7B4FA-1D41-426B-9D91-725F5D4E2BCA}" destId="{00E303C1-204F-4754-830C-7076294A2877}" srcOrd="0" destOrd="0" presId="urn:microsoft.com/office/officeart/2011/layout/CircleProcess#1"/>
    <dgm:cxn modelId="{89F0B7A6-073A-4BFA-A5E9-5284E8EAC4AD}" type="presParOf" srcId="{E58AB2EB-C24C-4499-A418-0AEB8009C415}" destId="{0955EBE6-2F90-4BE4-8302-2E7F0B786282}" srcOrd="5" destOrd="0" presId="urn:microsoft.com/office/officeart/2011/layout/CircleProcess#1"/>
    <dgm:cxn modelId="{E9721D3F-0106-416C-948E-270FA95FB92B}" type="presParOf" srcId="{E58AB2EB-C24C-4499-A418-0AEB8009C415}" destId="{D00A354C-90DA-4AF2-968F-94C14023DD13}" srcOrd="6" destOrd="0" presId="urn:microsoft.com/office/officeart/2011/layout/CircleProcess#1"/>
    <dgm:cxn modelId="{1508D666-ACFF-4FD3-8A6E-AB964E81FC0C}" type="presParOf" srcId="{D00A354C-90DA-4AF2-968F-94C14023DD13}" destId="{2AADE1E0-188A-4388-BA64-121B1CC2EA63}" srcOrd="0" destOrd="0" presId="urn:microsoft.com/office/officeart/2011/layout/CircleProcess#1"/>
    <dgm:cxn modelId="{12890DD6-16E5-474C-B383-2BFF3AC99EE8}" type="presParOf" srcId="{E58AB2EB-C24C-4499-A418-0AEB8009C415}" destId="{B076258C-FD6F-4550-B151-971015A81E46}" srcOrd="7" destOrd="0" presId="urn:microsoft.com/office/officeart/2011/layout/CircleProcess#1"/>
    <dgm:cxn modelId="{304008DD-70F8-4D13-AA69-0D83CC7751DA}" type="presParOf" srcId="{B076258C-FD6F-4550-B151-971015A81E46}" destId="{6698348E-F170-48AF-9E00-50C012F04C1F}" srcOrd="0" destOrd="0" presId="urn:microsoft.com/office/officeart/2011/layout/CircleProcess#1"/>
    <dgm:cxn modelId="{1C5CFA68-4786-4953-A78A-34550118FB59}" type="presParOf" srcId="{E58AB2EB-C24C-4499-A418-0AEB8009C415}" destId="{19C21BAC-6379-4D49-83DD-A15D24C458BD}" srcOrd="8" destOrd="0" presId="urn:microsoft.com/office/officeart/2011/layout/Circle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7CC12B-F7D6-4A96-BCE0-9C51458F21B3}" type="doc">
      <dgm:prSet loTypeId="urn:microsoft.com/office/officeart/2005/8/layout/vList3" loCatId="list" qsTypeId="urn:microsoft.com/office/officeart/2005/8/quickstyle/simple1" qsCatId="simple" csTypeId="urn:microsoft.com/office/officeart/2005/8/colors/accent1_2" csCatId="accent1" phldr="1"/>
      <dgm:spPr/>
    </dgm:pt>
    <dgm:pt modelId="{B1AD54B3-CB5D-4F91-A5D1-22BA0B9105D8}">
      <dgm:prSet phldrT="[Texto]"/>
      <dgm:spPr/>
      <dgm:t>
        <a:bodyPr/>
        <a:lstStyle/>
        <a:p>
          <a:r>
            <a:rPr lang="es-EC" dirty="0" smtClean="0"/>
            <a:t>Estimado de Costos</a:t>
          </a:r>
          <a:endParaRPr lang="es-EC" dirty="0"/>
        </a:p>
      </dgm:t>
    </dgm:pt>
    <dgm:pt modelId="{1FF83DC7-F307-40C7-8B98-E0222786CD72}" type="parTrans" cxnId="{029A189A-529E-4EE5-9FDA-80C19691E40E}">
      <dgm:prSet/>
      <dgm:spPr/>
      <dgm:t>
        <a:bodyPr/>
        <a:lstStyle/>
        <a:p>
          <a:endParaRPr lang="es-EC"/>
        </a:p>
      </dgm:t>
    </dgm:pt>
    <dgm:pt modelId="{6C09610A-D448-4D30-8286-63BA3C71D29A}" type="sibTrans" cxnId="{029A189A-529E-4EE5-9FDA-80C19691E40E}">
      <dgm:prSet/>
      <dgm:spPr/>
      <dgm:t>
        <a:bodyPr/>
        <a:lstStyle/>
        <a:p>
          <a:endParaRPr lang="es-EC"/>
        </a:p>
      </dgm:t>
    </dgm:pt>
    <dgm:pt modelId="{E703D70D-E21B-4095-8125-A9B59E829D71}">
      <dgm:prSet phldrT="[Texto]"/>
      <dgm:spPr/>
      <dgm:t>
        <a:bodyPr/>
        <a:lstStyle/>
        <a:p>
          <a:r>
            <a:rPr lang="es-EC" dirty="0" smtClean="0"/>
            <a:t>Programación del Tiempo</a:t>
          </a:r>
          <a:endParaRPr lang="es-EC" dirty="0"/>
        </a:p>
      </dgm:t>
    </dgm:pt>
    <dgm:pt modelId="{12A79298-7B03-46B7-A549-519D41EF0A8C}" type="parTrans" cxnId="{3EC1BA22-969B-40A1-AB88-2181D12FB291}">
      <dgm:prSet/>
      <dgm:spPr/>
      <dgm:t>
        <a:bodyPr/>
        <a:lstStyle/>
        <a:p>
          <a:endParaRPr lang="es-EC"/>
        </a:p>
      </dgm:t>
    </dgm:pt>
    <dgm:pt modelId="{279A0493-B449-4B95-9381-B88073708089}" type="sibTrans" cxnId="{3EC1BA22-969B-40A1-AB88-2181D12FB291}">
      <dgm:prSet/>
      <dgm:spPr/>
      <dgm:t>
        <a:bodyPr/>
        <a:lstStyle/>
        <a:p>
          <a:endParaRPr lang="es-EC"/>
        </a:p>
      </dgm:t>
    </dgm:pt>
    <dgm:pt modelId="{3AE74982-0DA9-48E7-836E-A2F9E7342508}">
      <dgm:prSet phldrT="[Texto]"/>
      <dgm:spPr/>
      <dgm:t>
        <a:bodyPr/>
        <a:lstStyle/>
        <a:p>
          <a:r>
            <a:rPr lang="es-EC" dirty="0" smtClean="0"/>
            <a:t>Planificación del Personal</a:t>
          </a:r>
          <a:endParaRPr lang="es-EC" dirty="0"/>
        </a:p>
      </dgm:t>
    </dgm:pt>
    <dgm:pt modelId="{6499B11B-B665-4597-93B1-2E5A2555F80D}" type="parTrans" cxnId="{BEDE5EE7-4144-49BE-8CD7-3C5F116FAAA4}">
      <dgm:prSet/>
      <dgm:spPr/>
      <dgm:t>
        <a:bodyPr/>
        <a:lstStyle/>
        <a:p>
          <a:endParaRPr lang="es-EC"/>
        </a:p>
      </dgm:t>
    </dgm:pt>
    <dgm:pt modelId="{61BB25FD-65C2-4C09-9706-AAEBCC16090C}" type="sibTrans" cxnId="{BEDE5EE7-4144-49BE-8CD7-3C5F116FAAA4}">
      <dgm:prSet/>
      <dgm:spPr/>
      <dgm:t>
        <a:bodyPr/>
        <a:lstStyle/>
        <a:p>
          <a:endParaRPr lang="es-EC"/>
        </a:p>
      </dgm:t>
    </dgm:pt>
    <dgm:pt modelId="{B21B10B9-7944-4F8A-A27C-B9A0228B642A}">
      <dgm:prSet phldrT="[Texto]"/>
      <dgm:spPr/>
      <dgm:t>
        <a:bodyPr/>
        <a:lstStyle/>
        <a:p>
          <a:r>
            <a:rPr lang="es-EC" dirty="0" smtClean="0"/>
            <a:t>Estructuración del Equipo de Trabajo</a:t>
          </a:r>
          <a:endParaRPr lang="es-EC" dirty="0"/>
        </a:p>
      </dgm:t>
    </dgm:pt>
    <dgm:pt modelId="{6C6D37A5-93CC-4CA5-8BD5-142D42E5320A}" type="parTrans" cxnId="{CE92D6B9-C7C1-422A-B23F-3AA11AE15147}">
      <dgm:prSet/>
      <dgm:spPr/>
      <dgm:t>
        <a:bodyPr/>
        <a:lstStyle/>
        <a:p>
          <a:endParaRPr lang="es-EC"/>
        </a:p>
      </dgm:t>
    </dgm:pt>
    <dgm:pt modelId="{B2455E44-A84E-4777-991E-48224528ED29}" type="sibTrans" cxnId="{CE92D6B9-C7C1-422A-B23F-3AA11AE15147}">
      <dgm:prSet/>
      <dgm:spPr/>
      <dgm:t>
        <a:bodyPr/>
        <a:lstStyle/>
        <a:p>
          <a:endParaRPr lang="es-EC"/>
        </a:p>
      </dgm:t>
    </dgm:pt>
    <dgm:pt modelId="{E757EC1E-9132-4FF7-8D0D-FD4FE34F33C2}">
      <dgm:prSet phldrT="[Texto]"/>
      <dgm:spPr/>
      <dgm:t>
        <a:bodyPr/>
        <a:lstStyle/>
        <a:p>
          <a:r>
            <a:rPr lang="es-EC" dirty="0" smtClean="0"/>
            <a:t>Verificación y Control de Calidad</a:t>
          </a:r>
          <a:endParaRPr lang="es-EC" dirty="0"/>
        </a:p>
      </dgm:t>
    </dgm:pt>
    <dgm:pt modelId="{CF777554-9CAA-409A-9F73-844A8F83EBE7}" type="parTrans" cxnId="{A1E51FF2-EA3E-4CE6-8476-CA66C7F222DC}">
      <dgm:prSet/>
      <dgm:spPr/>
      <dgm:t>
        <a:bodyPr/>
        <a:lstStyle/>
        <a:p>
          <a:endParaRPr lang="es-EC"/>
        </a:p>
      </dgm:t>
    </dgm:pt>
    <dgm:pt modelId="{12409DAC-B6E8-41EF-B886-BA88BF7DBA2E}" type="sibTrans" cxnId="{A1E51FF2-EA3E-4CE6-8476-CA66C7F222DC}">
      <dgm:prSet/>
      <dgm:spPr/>
      <dgm:t>
        <a:bodyPr/>
        <a:lstStyle/>
        <a:p>
          <a:endParaRPr lang="es-EC"/>
        </a:p>
      </dgm:t>
    </dgm:pt>
    <dgm:pt modelId="{8FB164D8-08FF-40AC-9F41-FF0547435E6C}">
      <dgm:prSet phldrT="[Texto]"/>
      <dgm:spPr/>
      <dgm:t>
        <a:bodyPr/>
        <a:lstStyle/>
        <a:p>
          <a:r>
            <a:rPr lang="es-EC" dirty="0" smtClean="0"/>
            <a:t>Gerencia de Configuración</a:t>
          </a:r>
          <a:endParaRPr lang="es-EC" dirty="0"/>
        </a:p>
      </dgm:t>
    </dgm:pt>
    <dgm:pt modelId="{D4E7196E-4FB7-41C9-B9D9-FF3681D96EA5}" type="parTrans" cxnId="{5272D6F6-6D50-4BF4-B68E-50C2BB4F336A}">
      <dgm:prSet/>
      <dgm:spPr/>
      <dgm:t>
        <a:bodyPr/>
        <a:lstStyle/>
        <a:p>
          <a:endParaRPr lang="es-EC"/>
        </a:p>
      </dgm:t>
    </dgm:pt>
    <dgm:pt modelId="{8FA6D99C-C465-4051-A419-E9765EA9BBAF}" type="sibTrans" cxnId="{5272D6F6-6D50-4BF4-B68E-50C2BB4F336A}">
      <dgm:prSet/>
      <dgm:spPr/>
      <dgm:t>
        <a:bodyPr/>
        <a:lstStyle/>
        <a:p>
          <a:endParaRPr lang="es-EC"/>
        </a:p>
      </dgm:t>
    </dgm:pt>
    <dgm:pt modelId="{DE4CCF26-B565-44B2-9C5A-CB7BD37BE6EC}">
      <dgm:prSet phldrT="[Texto]"/>
      <dgm:spPr/>
      <dgm:t>
        <a:bodyPr/>
        <a:lstStyle/>
        <a:p>
          <a:r>
            <a:rPr lang="es-EC" dirty="0" smtClean="0"/>
            <a:t>Monitoreo del Proyecto</a:t>
          </a:r>
          <a:endParaRPr lang="es-EC" dirty="0"/>
        </a:p>
      </dgm:t>
    </dgm:pt>
    <dgm:pt modelId="{2B4F6F97-7CEF-4C7D-A3E9-A8B250841E4B}" type="parTrans" cxnId="{9867A873-0601-4B8B-B25E-59B62036F6E2}">
      <dgm:prSet/>
      <dgm:spPr/>
      <dgm:t>
        <a:bodyPr/>
        <a:lstStyle/>
        <a:p>
          <a:endParaRPr lang="es-EC"/>
        </a:p>
      </dgm:t>
    </dgm:pt>
    <dgm:pt modelId="{9FE42D72-BD61-4314-8E91-A86A956D221C}" type="sibTrans" cxnId="{9867A873-0601-4B8B-B25E-59B62036F6E2}">
      <dgm:prSet/>
      <dgm:spPr/>
      <dgm:t>
        <a:bodyPr/>
        <a:lstStyle/>
        <a:p>
          <a:endParaRPr lang="es-EC"/>
        </a:p>
      </dgm:t>
    </dgm:pt>
    <dgm:pt modelId="{B4F5BBDB-7C27-436B-9757-B65093315E59}">
      <dgm:prSet phldrT="[Texto]"/>
      <dgm:spPr/>
      <dgm:t>
        <a:bodyPr/>
        <a:lstStyle/>
        <a:p>
          <a:r>
            <a:rPr lang="es-EC" dirty="0" smtClean="0"/>
            <a:t>Manejo de Riesgos</a:t>
          </a:r>
          <a:endParaRPr lang="es-EC" dirty="0"/>
        </a:p>
      </dgm:t>
    </dgm:pt>
    <dgm:pt modelId="{0C320C26-E62F-4A20-AD3B-6C884560CCA6}" type="parTrans" cxnId="{DF580A5D-1787-4750-A755-B8FABED3065D}">
      <dgm:prSet/>
      <dgm:spPr/>
      <dgm:t>
        <a:bodyPr/>
        <a:lstStyle/>
        <a:p>
          <a:endParaRPr lang="es-EC"/>
        </a:p>
      </dgm:t>
    </dgm:pt>
    <dgm:pt modelId="{B80D9A8B-1AF2-4609-B26D-FB0D400D504F}" type="sibTrans" cxnId="{DF580A5D-1787-4750-A755-B8FABED3065D}">
      <dgm:prSet/>
      <dgm:spPr/>
      <dgm:t>
        <a:bodyPr/>
        <a:lstStyle/>
        <a:p>
          <a:endParaRPr lang="es-EC"/>
        </a:p>
      </dgm:t>
    </dgm:pt>
    <dgm:pt modelId="{EF28B50C-7AB0-4322-9186-BF6AEE7EEC1B}" type="pres">
      <dgm:prSet presAssocID="{867CC12B-F7D6-4A96-BCE0-9C51458F21B3}" presName="linearFlow" presStyleCnt="0">
        <dgm:presLayoutVars>
          <dgm:dir/>
          <dgm:resizeHandles val="exact"/>
        </dgm:presLayoutVars>
      </dgm:prSet>
      <dgm:spPr/>
    </dgm:pt>
    <dgm:pt modelId="{BC6BAAAD-C0B0-46C0-8A4C-349D92A50B79}" type="pres">
      <dgm:prSet presAssocID="{B1AD54B3-CB5D-4F91-A5D1-22BA0B9105D8}" presName="composite" presStyleCnt="0"/>
      <dgm:spPr/>
    </dgm:pt>
    <dgm:pt modelId="{6E004A03-06B5-49C0-9CED-56C0B52421E7}" type="pres">
      <dgm:prSet presAssocID="{B1AD54B3-CB5D-4F91-A5D1-22BA0B9105D8}" presName="imgShp" presStyleLbl="fgImgPlace1" presStyleIdx="0" presStyleCnt="8"/>
      <dgm:spPr>
        <a:blipFill rotWithShape="1">
          <a:blip xmlns:r="http://schemas.openxmlformats.org/officeDocument/2006/relationships" r:embed="rId1"/>
          <a:stretch>
            <a:fillRect/>
          </a:stretch>
        </a:blipFill>
      </dgm:spPr>
    </dgm:pt>
    <dgm:pt modelId="{0FC1528A-E1A9-48A9-80DE-286FE35DD719}" type="pres">
      <dgm:prSet presAssocID="{B1AD54B3-CB5D-4F91-A5D1-22BA0B9105D8}" presName="txShp" presStyleLbl="node1" presStyleIdx="0" presStyleCnt="8">
        <dgm:presLayoutVars>
          <dgm:bulletEnabled val="1"/>
        </dgm:presLayoutVars>
      </dgm:prSet>
      <dgm:spPr/>
      <dgm:t>
        <a:bodyPr/>
        <a:lstStyle/>
        <a:p>
          <a:endParaRPr lang="es-EC"/>
        </a:p>
      </dgm:t>
    </dgm:pt>
    <dgm:pt modelId="{C52A9C5E-E64F-4AED-8439-0ACAFFD5038B}" type="pres">
      <dgm:prSet presAssocID="{6C09610A-D448-4D30-8286-63BA3C71D29A}" presName="spacing" presStyleCnt="0"/>
      <dgm:spPr/>
    </dgm:pt>
    <dgm:pt modelId="{03419F77-CC34-41BD-91AD-C80C05C2AA5F}" type="pres">
      <dgm:prSet presAssocID="{E703D70D-E21B-4095-8125-A9B59E829D71}" presName="composite" presStyleCnt="0"/>
      <dgm:spPr/>
    </dgm:pt>
    <dgm:pt modelId="{591C8661-6F43-46B6-BF72-206FC45D7BD1}" type="pres">
      <dgm:prSet presAssocID="{E703D70D-E21B-4095-8125-A9B59E829D71}" presName="imgShp" presStyleLbl="fgImgPlace1" presStyleIdx="1" presStyleCnt="8"/>
      <dgm:spPr>
        <a:blipFill rotWithShape="1">
          <a:blip xmlns:r="http://schemas.openxmlformats.org/officeDocument/2006/relationships" r:embed="rId2"/>
          <a:stretch>
            <a:fillRect/>
          </a:stretch>
        </a:blipFill>
      </dgm:spPr>
    </dgm:pt>
    <dgm:pt modelId="{7CD80D56-9A96-4200-A1CE-BC71F7DF72F8}" type="pres">
      <dgm:prSet presAssocID="{E703D70D-E21B-4095-8125-A9B59E829D71}" presName="txShp" presStyleLbl="node1" presStyleIdx="1" presStyleCnt="8">
        <dgm:presLayoutVars>
          <dgm:bulletEnabled val="1"/>
        </dgm:presLayoutVars>
      </dgm:prSet>
      <dgm:spPr/>
      <dgm:t>
        <a:bodyPr/>
        <a:lstStyle/>
        <a:p>
          <a:endParaRPr lang="es-EC"/>
        </a:p>
      </dgm:t>
    </dgm:pt>
    <dgm:pt modelId="{75996100-390B-46EC-AD77-B96BB4BFE0CE}" type="pres">
      <dgm:prSet presAssocID="{279A0493-B449-4B95-9381-B88073708089}" presName="spacing" presStyleCnt="0"/>
      <dgm:spPr/>
    </dgm:pt>
    <dgm:pt modelId="{660DA6E2-BA11-4A81-9EA0-FEDEC705A5BC}" type="pres">
      <dgm:prSet presAssocID="{3AE74982-0DA9-48E7-836E-A2F9E7342508}" presName="composite" presStyleCnt="0"/>
      <dgm:spPr/>
    </dgm:pt>
    <dgm:pt modelId="{2D16B207-C392-4F5D-B287-9AD9B655069E}" type="pres">
      <dgm:prSet presAssocID="{3AE74982-0DA9-48E7-836E-A2F9E7342508}" presName="imgShp" presStyleLbl="fgImgPlace1" presStyleIdx="2" presStyleCnt="8"/>
      <dgm:spPr>
        <a:blipFill rotWithShape="1">
          <a:blip xmlns:r="http://schemas.openxmlformats.org/officeDocument/2006/relationships" r:embed="rId3"/>
          <a:stretch>
            <a:fillRect/>
          </a:stretch>
        </a:blipFill>
      </dgm:spPr>
    </dgm:pt>
    <dgm:pt modelId="{7F6AD2CD-FC99-4486-BA32-67CD8200735B}" type="pres">
      <dgm:prSet presAssocID="{3AE74982-0DA9-48E7-836E-A2F9E7342508}" presName="txShp" presStyleLbl="node1" presStyleIdx="2" presStyleCnt="8">
        <dgm:presLayoutVars>
          <dgm:bulletEnabled val="1"/>
        </dgm:presLayoutVars>
      </dgm:prSet>
      <dgm:spPr/>
      <dgm:t>
        <a:bodyPr/>
        <a:lstStyle/>
        <a:p>
          <a:endParaRPr lang="es-EC"/>
        </a:p>
      </dgm:t>
    </dgm:pt>
    <dgm:pt modelId="{A4CED858-3668-431F-914B-A3E1E0AEE577}" type="pres">
      <dgm:prSet presAssocID="{61BB25FD-65C2-4C09-9706-AAEBCC16090C}" presName="spacing" presStyleCnt="0"/>
      <dgm:spPr/>
    </dgm:pt>
    <dgm:pt modelId="{81B90115-A05A-4FAD-AA6D-6C98092855C2}" type="pres">
      <dgm:prSet presAssocID="{B21B10B9-7944-4F8A-A27C-B9A0228B642A}" presName="composite" presStyleCnt="0"/>
      <dgm:spPr/>
    </dgm:pt>
    <dgm:pt modelId="{0D96E7A6-AC69-4577-951B-1A23D6E1EF32}" type="pres">
      <dgm:prSet presAssocID="{B21B10B9-7944-4F8A-A27C-B9A0228B642A}" presName="imgShp" presStyleLbl="fgImgPlace1" presStyleIdx="3" presStyleCnt="8"/>
      <dgm:spPr>
        <a:blipFill rotWithShape="1">
          <a:blip xmlns:r="http://schemas.openxmlformats.org/officeDocument/2006/relationships" r:embed="rId4"/>
          <a:stretch>
            <a:fillRect/>
          </a:stretch>
        </a:blipFill>
      </dgm:spPr>
    </dgm:pt>
    <dgm:pt modelId="{C65769C9-DECA-4197-82E7-D3EA4F571151}" type="pres">
      <dgm:prSet presAssocID="{B21B10B9-7944-4F8A-A27C-B9A0228B642A}" presName="txShp" presStyleLbl="node1" presStyleIdx="3" presStyleCnt="8">
        <dgm:presLayoutVars>
          <dgm:bulletEnabled val="1"/>
        </dgm:presLayoutVars>
      </dgm:prSet>
      <dgm:spPr/>
      <dgm:t>
        <a:bodyPr/>
        <a:lstStyle/>
        <a:p>
          <a:endParaRPr lang="es-EC"/>
        </a:p>
      </dgm:t>
    </dgm:pt>
    <dgm:pt modelId="{774923B4-2B1B-4956-BFC4-668650E5DBFB}" type="pres">
      <dgm:prSet presAssocID="{B2455E44-A84E-4777-991E-48224528ED29}" presName="spacing" presStyleCnt="0"/>
      <dgm:spPr/>
    </dgm:pt>
    <dgm:pt modelId="{B24C0328-5D77-46F7-9D99-7F65AA03A7BF}" type="pres">
      <dgm:prSet presAssocID="{E757EC1E-9132-4FF7-8D0D-FD4FE34F33C2}" presName="composite" presStyleCnt="0"/>
      <dgm:spPr/>
    </dgm:pt>
    <dgm:pt modelId="{93405C6B-4EA1-4706-8B36-48933F101E75}" type="pres">
      <dgm:prSet presAssocID="{E757EC1E-9132-4FF7-8D0D-FD4FE34F33C2}" presName="imgShp" presStyleLbl="fgImgPlace1" presStyleIdx="4" presStyleCnt="8"/>
      <dgm:spPr>
        <a:blipFill rotWithShape="1">
          <a:blip xmlns:r="http://schemas.openxmlformats.org/officeDocument/2006/relationships" r:embed="rId5"/>
          <a:stretch>
            <a:fillRect/>
          </a:stretch>
        </a:blipFill>
      </dgm:spPr>
    </dgm:pt>
    <dgm:pt modelId="{F87217D9-32CF-434B-8AAC-F4B9DCA676CB}" type="pres">
      <dgm:prSet presAssocID="{E757EC1E-9132-4FF7-8D0D-FD4FE34F33C2}" presName="txShp" presStyleLbl="node1" presStyleIdx="4" presStyleCnt="8">
        <dgm:presLayoutVars>
          <dgm:bulletEnabled val="1"/>
        </dgm:presLayoutVars>
      </dgm:prSet>
      <dgm:spPr/>
      <dgm:t>
        <a:bodyPr/>
        <a:lstStyle/>
        <a:p>
          <a:endParaRPr lang="es-EC"/>
        </a:p>
      </dgm:t>
    </dgm:pt>
    <dgm:pt modelId="{8A9EBF69-5C6E-4E70-8A21-A4FDD6940D0F}" type="pres">
      <dgm:prSet presAssocID="{12409DAC-B6E8-41EF-B886-BA88BF7DBA2E}" presName="spacing" presStyleCnt="0"/>
      <dgm:spPr/>
    </dgm:pt>
    <dgm:pt modelId="{89C0561B-733A-4B71-9EB5-56DEB730FE01}" type="pres">
      <dgm:prSet presAssocID="{8FB164D8-08FF-40AC-9F41-FF0547435E6C}" presName="composite" presStyleCnt="0"/>
      <dgm:spPr/>
    </dgm:pt>
    <dgm:pt modelId="{06D41326-49B7-4004-AD3F-D621E5860C74}" type="pres">
      <dgm:prSet presAssocID="{8FB164D8-08FF-40AC-9F41-FF0547435E6C}" presName="imgShp" presStyleLbl="fgImgPlace1" presStyleIdx="5" presStyleCnt="8"/>
      <dgm:spPr>
        <a:blipFill rotWithShape="1">
          <a:blip xmlns:r="http://schemas.openxmlformats.org/officeDocument/2006/relationships" r:embed="rId6"/>
          <a:stretch>
            <a:fillRect/>
          </a:stretch>
        </a:blipFill>
      </dgm:spPr>
      <dgm:t>
        <a:bodyPr/>
        <a:lstStyle/>
        <a:p>
          <a:endParaRPr lang="es-EC"/>
        </a:p>
      </dgm:t>
    </dgm:pt>
    <dgm:pt modelId="{64101D0F-7C52-4D8C-BAC5-70505572AA2C}" type="pres">
      <dgm:prSet presAssocID="{8FB164D8-08FF-40AC-9F41-FF0547435E6C}" presName="txShp" presStyleLbl="node1" presStyleIdx="5" presStyleCnt="8">
        <dgm:presLayoutVars>
          <dgm:bulletEnabled val="1"/>
        </dgm:presLayoutVars>
      </dgm:prSet>
      <dgm:spPr/>
      <dgm:t>
        <a:bodyPr/>
        <a:lstStyle/>
        <a:p>
          <a:endParaRPr lang="es-EC"/>
        </a:p>
      </dgm:t>
    </dgm:pt>
    <dgm:pt modelId="{214DFA22-9017-45BB-A585-305712FB34A0}" type="pres">
      <dgm:prSet presAssocID="{8FA6D99C-C465-4051-A419-E9765EA9BBAF}" presName="spacing" presStyleCnt="0"/>
      <dgm:spPr/>
    </dgm:pt>
    <dgm:pt modelId="{54CE08BE-C4A8-48DD-A8E1-D8E22C0F4215}" type="pres">
      <dgm:prSet presAssocID="{DE4CCF26-B565-44B2-9C5A-CB7BD37BE6EC}" presName="composite" presStyleCnt="0"/>
      <dgm:spPr/>
    </dgm:pt>
    <dgm:pt modelId="{04F38E2D-DABA-460A-9AC6-AC9357744EF6}" type="pres">
      <dgm:prSet presAssocID="{DE4CCF26-B565-44B2-9C5A-CB7BD37BE6EC}" presName="imgShp" presStyleLbl="fgImgPlace1" presStyleIdx="6" presStyleCnt="8"/>
      <dgm:spPr>
        <a:blipFill rotWithShape="1">
          <a:blip xmlns:r="http://schemas.openxmlformats.org/officeDocument/2006/relationships" r:embed="rId7"/>
          <a:stretch>
            <a:fillRect/>
          </a:stretch>
        </a:blipFill>
      </dgm:spPr>
      <dgm:t>
        <a:bodyPr/>
        <a:lstStyle/>
        <a:p>
          <a:endParaRPr lang="es-EC"/>
        </a:p>
      </dgm:t>
    </dgm:pt>
    <dgm:pt modelId="{6500F08D-4827-42D2-A7F9-36958071E89F}" type="pres">
      <dgm:prSet presAssocID="{DE4CCF26-B565-44B2-9C5A-CB7BD37BE6EC}" presName="txShp" presStyleLbl="node1" presStyleIdx="6" presStyleCnt="8">
        <dgm:presLayoutVars>
          <dgm:bulletEnabled val="1"/>
        </dgm:presLayoutVars>
      </dgm:prSet>
      <dgm:spPr/>
      <dgm:t>
        <a:bodyPr/>
        <a:lstStyle/>
        <a:p>
          <a:endParaRPr lang="es-EC"/>
        </a:p>
      </dgm:t>
    </dgm:pt>
    <dgm:pt modelId="{136B6150-2EA4-4C89-AA52-692A353D773E}" type="pres">
      <dgm:prSet presAssocID="{9FE42D72-BD61-4314-8E91-A86A956D221C}" presName="spacing" presStyleCnt="0"/>
      <dgm:spPr/>
    </dgm:pt>
    <dgm:pt modelId="{00F9E320-BE6A-4439-A1B0-CFF37B782652}" type="pres">
      <dgm:prSet presAssocID="{B4F5BBDB-7C27-436B-9757-B65093315E59}" presName="composite" presStyleCnt="0"/>
      <dgm:spPr/>
    </dgm:pt>
    <dgm:pt modelId="{F5EEE3CC-BD93-4F33-89DE-8F7B3A3FD317}" type="pres">
      <dgm:prSet presAssocID="{B4F5BBDB-7C27-436B-9757-B65093315E59}" presName="imgShp" presStyleLbl="fgImgPlace1" presStyleIdx="7" presStyleCnt="8"/>
      <dgm:spPr>
        <a:blipFill rotWithShape="1">
          <a:blip xmlns:r="http://schemas.openxmlformats.org/officeDocument/2006/relationships" r:embed="rId8"/>
          <a:stretch>
            <a:fillRect/>
          </a:stretch>
        </a:blipFill>
      </dgm:spPr>
      <dgm:t>
        <a:bodyPr/>
        <a:lstStyle/>
        <a:p>
          <a:endParaRPr lang="es-EC"/>
        </a:p>
      </dgm:t>
    </dgm:pt>
    <dgm:pt modelId="{9383997E-B4EB-4ED7-B7C8-F1A593A8985F}" type="pres">
      <dgm:prSet presAssocID="{B4F5BBDB-7C27-436B-9757-B65093315E59}" presName="txShp" presStyleLbl="node1" presStyleIdx="7" presStyleCnt="8">
        <dgm:presLayoutVars>
          <dgm:bulletEnabled val="1"/>
        </dgm:presLayoutVars>
      </dgm:prSet>
      <dgm:spPr/>
      <dgm:t>
        <a:bodyPr/>
        <a:lstStyle/>
        <a:p>
          <a:endParaRPr lang="es-EC"/>
        </a:p>
      </dgm:t>
    </dgm:pt>
  </dgm:ptLst>
  <dgm:cxnLst>
    <dgm:cxn modelId="{53C800C7-12C4-43C0-A882-5F21AB0A792C}" type="presOf" srcId="{867CC12B-F7D6-4A96-BCE0-9C51458F21B3}" destId="{EF28B50C-7AB0-4322-9186-BF6AEE7EEC1B}" srcOrd="0" destOrd="0" presId="urn:microsoft.com/office/officeart/2005/8/layout/vList3"/>
    <dgm:cxn modelId="{DF580A5D-1787-4750-A755-B8FABED3065D}" srcId="{867CC12B-F7D6-4A96-BCE0-9C51458F21B3}" destId="{B4F5BBDB-7C27-436B-9757-B65093315E59}" srcOrd="7" destOrd="0" parTransId="{0C320C26-E62F-4A20-AD3B-6C884560CCA6}" sibTransId="{B80D9A8B-1AF2-4609-B26D-FB0D400D504F}"/>
    <dgm:cxn modelId="{03EFAD46-7752-4AC3-AE30-43C15FA8F88E}" type="presOf" srcId="{3AE74982-0DA9-48E7-836E-A2F9E7342508}" destId="{7F6AD2CD-FC99-4486-BA32-67CD8200735B}" srcOrd="0" destOrd="0" presId="urn:microsoft.com/office/officeart/2005/8/layout/vList3"/>
    <dgm:cxn modelId="{38B32EE2-DE18-438C-AD83-93035A2002F4}" type="presOf" srcId="{E757EC1E-9132-4FF7-8D0D-FD4FE34F33C2}" destId="{F87217D9-32CF-434B-8AAC-F4B9DCA676CB}" srcOrd="0" destOrd="0" presId="urn:microsoft.com/office/officeart/2005/8/layout/vList3"/>
    <dgm:cxn modelId="{A1E51FF2-EA3E-4CE6-8476-CA66C7F222DC}" srcId="{867CC12B-F7D6-4A96-BCE0-9C51458F21B3}" destId="{E757EC1E-9132-4FF7-8D0D-FD4FE34F33C2}" srcOrd="4" destOrd="0" parTransId="{CF777554-9CAA-409A-9F73-844A8F83EBE7}" sibTransId="{12409DAC-B6E8-41EF-B886-BA88BF7DBA2E}"/>
    <dgm:cxn modelId="{6B4E5A0F-2E02-4036-AED0-C3169E7F28DE}" type="presOf" srcId="{E703D70D-E21B-4095-8125-A9B59E829D71}" destId="{7CD80D56-9A96-4200-A1CE-BC71F7DF72F8}" srcOrd="0" destOrd="0" presId="urn:microsoft.com/office/officeart/2005/8/layout/vList3"/>
    <dgm:cxn modelId="{9EF85378-37D2-401F-A61A-6773B25DC89A}" type="presOf" srcId="{B4F5BBDB-7C27-436B-9757-B65093315E59}" destId="{9383997E-B4EB-4ED7-B7C8-F1A593A8985F}" srcOrd="0" destOrd="0" presId="urn:microsoft.com/office/officeart/2005/8/layout/vList3"/>
    <dgm:cxn modelId="{CE92D6B9-C7C1-422A-B23F-3AA11AE15147}" srcId="{867CC12B-F7D6-4A96-BCE0-9C51458F21B3}" destId="{B21B10B9-7944-4F8A-A27C-B9A0228B642A}" srcOrd="3" destOrd="0" parTransId="{6C6D37A5-93CC-4CA5-8BD5-142D42E5320A}" sibTransId="{B2455E44-A84E-4777-991E-48224528ED29}"/>
    <dgm:cxn modelId="{C7C606DF-1D16-4274-9F43-EDD56ACF88FE}" type="presOf" srcId="{B1AD54B3-CB5D-4F91-A5D1-22BA0B9105D8}" destId="{0FC1528A-E1A9-48A9-80DE-286FE35DD719}" srcOrd="0" destOrd="0" presId="urn:microsoft.com/office/officeart/2005/8/layout/vList3"/>
    <dgm:cxn modelId="{BE145864-BFE8-4592-89FB-3A8B4D2B5A65}" type="presOf" srcId="{B21B10B9-7944-4F8A-A27C-B9A0228B642A}" destId="{C65769C9-DECA-4197-82E7-D3EA4F571151}" srcOrd="0" destOrd="0" presId="urn:microsoft.com/office/officeart/2005/8/layout/vList3"/>
    <dgm:cxn modelId="{BEDE5EE7-4144-49BE-8CD7-3C5F116FAAA4}" srcId="{867CC12B-F7D6-4A96-BCE0-9C51458F21B3}" destId="{3AE74982-0DA9-48E7-836E-A2F9E7342508}" srcOrd="2" destOrd="0" parTransId="{6499B11B-B665-4597-93B1-2E5A2555F80D}" sibTransId="{61BB25FD-65C2-4C09-9706-AAEBCC16090C}"/>
    <dgm:cxn modelId="{029A189A-529E-4EE5-9FDA-80C19691E40E}" srcId="{867CC12B-F7D6-4A96-BCE0-9C51458F21B3}" destId="{B1AD54B3-CB5D-4F91-A5D1-22BA0B9105D8}" srcOrd="0" destOrd="0" parTransId="{1FF83DC7-F307-40C7-8B98-E0222786CD72}" sibTransId="{6C09610A-D448-4D30-8286-63BA3C71D29A}"/>
    <dgm:cxn modelId="{5272D6F6-6D50-4BF4-B68E-50C2BB4F336A}" srcId="{867CC12B-F7D6-4A96-BCE0-9C51458F21B3}" destId="{8FB164D8-08FF-40AC-9F41-FF0547435E6C}" srcOrd="5" destOrd="0" parTransId="{D4E7196E-4FB7-41C9-B9D9-FF3681D96EA5}" sibTransId="{8FA6D99C-C465-4051-A419-E9765EA9BBAF}"/>
    <dgm:cxn modelId="{9867A873-0601-4B8B-B25E-59B62036F6E2}" srcId="{867CC12B-F7D6-4A96-BCE0-9C51458F21B3}" destId="{DE4CCF26-B565-44B2-9C5A-CB7BD37BE6EC}" srcOrd="6" destOrd="0" parTransId="{2B4F6F97-7CEF-4C7D-A3E9-A8B250841E4B}" sibTransId="{9FE42D72-BD61-4314-8E91-A86A956D221C}"/>
    <dgm:cxn modelId="{3EC1BA22-969B-40A1-AB88-2181D12FB291}" srcId="{867CC12B-F7D6-4A96-BCE0-9C51458F21B3}" destId="{E703D70D-E21B-4095-8125-A9B59E829D71}" srcOrd="1" destOrd="0" parTransId="{12A79298-7B03-46B7-A549-519D41EF0A8C}" sibTransId="{279A0493-B449-4B95-9381-B88073708089}"/>
    <dgm:cxn modelId="{17BDA59F-4874-4BA0-B3C9-42A6DD4D5A61}" type="presOf" srcId="{DE4CCF26-B565-44B2-9C5A-CB7BD37BE6EC}" destId="{6500F08D-4827-42D2-A7F9-36958071E89F}" srcOrd="0" destOrd="0" presId="urn:microsoft.com/office/officeart/2005/8/layout/vList3"/>
    <dgm:cxn modelId="{8E2600EE-856B-4723-893F-74188F115C73}" type="presOf" srcId="{8FB164D8-08FF-40AC-9F41-FF0547435E6C}" destId="{64101D0F-7C52-4D8C-BAC5-70505572AA2C}" srcOrd="0" destOrd="0" presId="urn:microsoft.com/office/officeart/2005/8/layout/vList3"/>
    <dgm:cxn modelId="{9833F37E-86EB-42C6-8E6F-0DDC1158FC06}" type="presParOf" srcId="{EF28B50C-7AB0-4322-9186-BF6AEE7EEC1B}" destId="{BC6BAAAD-C0B0-46C0-8A4C-349D92A50B79}" srcOrd="0" destOrd="0" presId="urn:microsoft.com/office/officeart/2005/8/layout/vList3"/>
    <dgm:cxn modelId="{A0AFF742-B40B-427B-B37E-2EEB436263D5}" type="presParOf" srcId="{BC6BAAAD-C0B0-46C0-8A4C-349D92A50B79}" destId="{6E004A03-06B5-49C0-9CED-56C0B52421E7}" srcOrd="0" destOrd="0" presId="urn:microsoft.com/office/officeart/2005/8/layout/vList3"/>
    <dgm:cxn modelId="{9D499E9E-6B3E-4F00-96B3-FDBA2912892B}" type="presParOf" srcId="{BC6BAAAD-C0B0-46C0-8A4C-349D92A50B79}" destId="{0FC1528A-E1A9-48A9-80DE-286FE35DD719}" srcOrd="1" destOrd="0" presId="urn:microsoft.com/office/officeart/2005/8/layout/vList3"/>
    <dgm:cxn modelId="{7AD38382-67D0-46D7-858E-1824459FBD92}" type="presParOf" srcId="{EF28B50C-7AB0-4322-9186-BF6AEE7EEC1B}" destId="{C52A9C5E-E64F-4AED-8439-0ACAFFD5038B}" srcOrd="1" destOrd="0" presId="urn:microsoft.com/office/officeart/2005/8/layout/vList3"/>
    <dgm:cxn modelId="{1053B45B-2CDA-4497-BF83-392D093159E6}" type="presParOf" srcId="{EF28B50C-7AB0-4322-9186-BF6AEE7EEC1B}" destId="{03419F77-CC34-41BD-91AD-C80C05C2AA5F}" srcOrd="2" destOrd="0" presId="urn:microsoft.com/office/officeart/2005/8/layout/vList3"/>
    <dgm:cxn modelId="{CCDD859F-022A-4A6C-B0B3-CE729D26C03C}" type="presParOf" srcId="{03419F77-CC34-41BD-91AD-C80C05C2AA5F}" destId="{591C8661-6F43-46B6-BF72-206FC45D7BD1}" srcOrd="0" destOrd="0" presId="urn:microsoft.com/office/officeart/2005/8/layout/vList3"/>
    <dgm:cxn modelId="{5E50D77C-0E97-4271-B859-210687C2212E}" type="presParOf" srcId="{03419F77-CC34-41BD-91AD-C80C05C2AA5F}" destId="{7CD80D56-9A96-4200-A1CE-BC71F7DF72F8}" srcOrd="1" destOrd="0" presId="urn:microsoft.com/office/officeart/2005/8/layout/vList3"/>
    <dgm:cxn modelId="{577FCFB8-DBA2-48EA-989E-771936AF34A1}" type="presParOf" srcId="{EF28B50C-7AB0-4322-9186-BF6AEE7EEC1B}" destId="{75996100-390B-46EC-AD77-B96BB4BFE0CE}" srcOrd="3" destOrd="0" presId="urn:microsoft.com/office/officeart/2005/8/layout/vList3"/>
    <dgm:cxn modelId="{535E8FA5-1186-4D55-BD95-9AB881950686}" type="presParOf" srcId="{EF28B50C-7AB0-4322-9186-BF6AEE7EEC1B}" destId="{660DA6E2-BA11-4A81-9EA0-FEDEC705A5BC}" srcOrd="4" destOrd="0" presId="urn:microsoft.com/office/officeart/2005/8/layout/vList3"/>
    <dgm:cxn modelId="{1B48949B-5509-4074-A491-F3976BC526AF}" type="presParOf" srcId="{660DA6E2-BA11-4A81-9EA0-FEDEC705A5BC}" destId="{2D16B207-C392-4F5D-B287-9AD9B655069E}" srcOrd="0" destOrd="0" presId="urn:microsoft.com/office/officeart/2005/8/layout/vList3"/>
    <dgm:cxn modelId="{EF181DCF-CFB6-4EE8-B3E0-F172D15F332B}" type="presParOf" srcId="{660DA6E2-BA11-4A81-9EA0-FEDEC705A5BC}" destId="{7F6AD2CD-FC99-4486-BA32-67CD8200735B}" srcOrd="1" destOrd="0" presId="urn:microsoft.com/office/officeart/2005/8/layout/vList3"/>
    <dgm:cxn modelId="{F8D9B234-76BB-467A-9230-468B20565E8F}" type="presParOf" srcId="{EF28B50C-7AB0-4322-9186-BF6AEE7EEC1B}" destId="{A4CED858-3668-431F-914B-A3E1E0AEE577}" srcOrd="5" destOrd="0" presId="urn:microsoft.com/office/officeart/2005/8/layout/vList3"/>
    <dgm:cxn modelId="{A4B91997-E92C-4D4F-98C2-30C60BA7060A}" type="presParOf" srcId="{EF28B50C-7AB0-4322-9186-BF6AEE7EEC1B}" destId="{81B90115-A05A-4FAD-AA6D-6C98092855C2}" srcOrd="6" destOrd="0" presId="urn:microsoft.com/office/officeart/2005/8/layout/vList3"/>
    <dgm:cxn modelId="{05DF615E-C209-4640-8F82-B2D49E89870D}" type="presParOf" srcId="{81B90115-A05A-4FAD-AA6D-6C98092855C2}" destId="{0D96E7A6-AC69-4577-951B-1A23D6E1EF32}" srcOrd="0" destOrd="0" presId="urn:microsoft.com/office/officeart/2005/8/layout/vList3"/>
    <dgm:cxn modelId="{F6E302A5-FE35-4074-9D5F-2885E5CE963E}" type="presParOf" srcId="{81B90115-A05A-4FAD-AA6D-6C98092855C2}" destId="{C65769C9-DECA-4197-82E7-D3EA4F571151}" srcOrd="1" destOrd="0" presId="urn:microsoft.com/office/officeart/2005/8/layout/vList3"/>
    <dgm:cxn modelId="{029D6267-83EB-428B-8655-A43D7D74F02E}" type="presParOf" srcId="{EF28B50C-7AB0-4322-9186-BF6AEE7EEC1B}" destId="{774923B4-2B1B-4956-BFC4-668650E5DBFB}" srcOrd="7" destOrd="0" presId="urn:microsoft.com/office/officeart/2005/8/layout/vList3"/>
    <dgm:cxn modelId="{B0C607DA-C545-4628-A656-0165C3000735}" type="presParOf" srcId="{EF28B50C-7AB0-4322-9186-BF6AEE7EEC1B}" destId="{B24C0328-5D77-46F7-9D99-7F65AA03A7BF}" srcOrd="8" destOrd="0" presId="urn:microsoft.com/office/officeart/2005/8/layout/vList3"/>
    <dgm:cxn modelId="{6CFB9004-8812-4E75-935C-E70D7987B87C}" type="presParOf" srcId="{B24C0328-5D77-46F7-9D99-7F65AA03A7BF}" destId="{93405C6B-4EA1-4706-8B36-48933F101E75}" srcOrd="0" destOrd="0" presId="urn:microsoft.com/office/officeart/2005/8/layout/vList3"/>
    <dgm:cxn modelId="{9CBC7A91-51A0-4590-A3E5-8F190274C93E}" type="presParOf" srcId="{B24C0328-5D77-46F7-9D99-7F65AA03A7BF}" destId="{F87217D9-32CF-434B-8AAC-F4B9DCA676CB}" srcOrd="1" destOrd="0" presId="urn:microsoft.com/office/officeart/2005/8/layout/vList3"/>
    <dgm:cxn modelId="{18B96A1C-C4A0-4F8F-A4D8-39FB21845DB0}" type="presParOf" srcId="{EF28B50C-7AB0-4322-9186-BF6AEE7EEC1B}" destId="{8A9EBF69-5C6E-4E70-8A21-A4FDD6940D0F}" srcOrd="9" destOrd="0" presId="urn:microsoft.com/office/officeart/2005/8/layout/vList3"/>
    <dgm:cxn modelId="{E69E62D4-93BC-42A7-8858-A9AE0AA4CF94}" type="presParOf" srcId="{EF28B50C-7AB0-4322-9186-BF6AEE7EEC1B}" destId="{89C0561B-733A-4B71-9EB5-56DEB730FE01}" srcOrd="10" destOrd="0" presId="urn:microsoft.com/office/officeart/2005/8/layout/vList3"/>
    <dgm:cxn modelId="{27D83EA6-1BB7-4669-91A5-5239EB26060D}" type="presParOf" srcId="{89C0561B-733A-4B71-9EB5-56DEB730FE01}" destId="{06D41326-49B7-4004-AD3F-D621E5860C74}" srcOrd="0" destOrd="0" presId="urn:microsoft.com/office/officeart/2005/8/layout/vList3"/>
    <dgm:cxn modelId="{3FA53A40-3686-4BF9-B1E0-1AB6875769F1}" type="presParOf" srcId="{89C0561B-733A-4B71-9EB5-56DEB730FE01}" destId="{64101D0F-7C52-4D8C-BAC5-70505572AA2C}" srcOrd="1" destOrd="0" presId="urn:microsoft.com/office/officeart/2005/8/layout/vList3"/>
    <dgm:cxn modelId="{F7DF2D9D-1AA7-4471-A8E7-7619ABC80C5B}" type="presParOf" srcId="{EF28B50C-7AB0-4322-9186-BF6AEE7EEC1B}" destId="{214DFA22-9017-45BB-A585-305712FB34A0}" srcOrd="11" destOrd="0" presId="urn:microsoft.com/office/officeart/2005/8/layout/vList3"/>
    <dgm:cxn modelId="{F9E57732-7F04-4EA2-8784-310DB8103CD5}" type="presParOf" srcId="{EF28B50C-7AB0-4322-9186-BF6AEE7EEC1B}" destId="{54CE08BE-C4A8-48DD-A8E1-D8E22C0F4215}" srcOrd="12" destOrd="0" presId="urn:microsoft.com/office/officeart/2005/8/layout/vList3"/>
    <dgm:cxn modelId="{CE2171EE-900D-4B65-854D-D4999D10C2C1}" type="presParOf" srcId="{54CE08BE-C4A8-48DD-A8E1-D8E22C0F4215}" destId="{04F38E2D-DABA-460A-9AC6-AC9357744EF6}" srcOrd="0" destOrd="0" presId="urn:microsoft.com/office/officeart/2005/8/layout/vList3"/>
    <dgm:cxn modelId="{CBE0FB28-D4C7-43EF-9FC6-326D73A759CF}" type="presParOf" srcId="{54CE08BE-C4A8-48DD-A8E1-D8E22C0F4215}" destId="{6500F08D-4827-42D2-A7F9-36958071E89F}" srcOrd="1" destOrd="0" presId="urn:microsoft.com/office/officeart/2005/8/layout/vList3"/>
    <dgm:cxn modelId="{0F333B29-9736-49BA-84D7-9C957F22F94C}" type="presParOf" srcId="{EF28B50C-7AB0-4322-9186-BF6AEE7EEC1B}" destId="{136B6150-2EA4-4C89-AA52-692A353D773E}" srcOrd="13" destOrd="0" presId="urn:microsoft.com/office/officeart/2005/8/layout/vList3"/>
    <dgm:cxn modelId="{91FBA157-4FA6-40FF-ADEC-92CF89CE20A9}" type="presParOf" srcId="{EF28B50C-7AB0-4322-9186-BF6AEE7EEC1B}" destId="{00F9E320-BE6A-4439-A1B0-CFF37B782652}" srcOrd="14" destOrd="0" presId="urn:microsoft.com/office/officeart/2005/8/layout/vList3"/>
    <dgm:cxn modelId="{31486314-5149-4DB3-B597-DE95AA6241E2}" type="presParOf" srcId="{00F9E320-BE6A-4439-A1B0-CFF37B782652}" destId="{F5EEE3CC-BD93-4F33-89DE-8F7B3A3FD317}" srcOrd="0" destOrd="0" presId="urn:microsoft.com/office/officeart/2005/8/layout/vList3"/>
    <dgm:cxn modelId="{AC563D55-897E-4848-9CEF-438303E5529B}" type="presParOf" srcId="{00F9E320-BE6A-4439-A1B0-CFF37B782652}" destId="{9383997E-B4EB-4ED7-B7C8-F1A593A8985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E58FDB-5F00-4B43-A6C1-AAB50DDF74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18719062-FA5D-43E9-9A3E-1BE7FCBE815E}">
      <dgm:prSet phldrT="[Texto]" custT="1"/>
      <dgm:spPr/>
      <dgm:t>
        <a:bodyPr/>
        <a:lstStyle/>
        <a:p>
          <a:r>
            <a:rPr lang="es-EC" sz="1800" b="1" dirty="0" smtClean="0"/>
            <a:t>Norma ISO/IEC 12207, Ciclo de Vida del Software </a:t>
          </a:r>
          <a:endParaRPr lang="es-EC" sz="1800" dirty="0"/>
        </a:p>
      </dgm:t>
    </dgm:pt>
    <dgm:pt modelId="{5CE5DC15-432E-4857-BE8A-96FAD0D7977A}" type="parTrans" cxnId="{F15AAC50-457F-40AF-87E0-80CDDBD76A18}">
      <dgm:prSet/>
      <dgm:spPr/>
      <dgm:t>
        <a:bodyPr/>
        <a:lstStyle/>
        <a:p>
          <a:endParaRPr lang="es-EC" sz="1200"/>
        </a:p>
      </dgm:t>
    </dgm:pt>
    <dgm:pt modelId="{EF9BC9F8-13F3-40D6-A31C-7CB0C48C5905}" type="sibTrans" cxnId="{F15AAC50-457F-40AF-87E0-80CDDBD76A18}">
      <dgm:prSet/>
      <dgm:spPr/>
      <dgm:t>
        <a:bodyPr/>
        <a:lstStyle/>
        <a:p>
          <a:endParaRPr lang="es-EC" sz="1200"/>
        </a:p>
      </dgm:t>
    </dgm:pt>
    <dgm:pt modelId="{BA94BAC1-13CC-4A79-90D8-33D02E448092}">
      <dgm:prSet phldrT="[Texto]" custT="1"/>
      <dgm:spPr/>
      <dgm:t>
        <a:bodyPr/>
        <a:lstStyle/>
        <a:p>
          <a:r>
            <a:rPr lang="es-EC" sz="1200" b="1" dirty="0" smtClean="0"/>
            <a:t>Procesos Primarios del Ciclo de Vida</a:t>
          </a:r>
          <a:endParaRPr lang="es-EC" sz="1200" b="1" dirty="0"/>
        </a:p>
      </dgm:t>
    </dgm:pt>
    <dgm:pt modelId="{026AE06C-7AA9-4F69-A763-214A076A519D}" type="parTrans" cxnId="{EE72CAE4-2CB3-4855-923A-7FA7FFDF3359}">
      <dgm:prSet/>
      <dgm:spPr/>
      <dgm:t>
        <a:bodyPr/>
        <a:lstStyle/>
        <a:p>
          <a:endParaRPr lang="es-EC" sz="1200"/>
        </a:p>
      </dgm:t>
    </dgm:pt>
    <dgm:pt modelId="{645D85DD-86C1-4553-8A00-9C888945A01F}" type="sibTrans" cxnId="{EE72CAE4-2CB3-4855-923A-7FA7FFDF3359}">
      <dgm:prSet/>
      <dgm:spPr/>
      <dgm:t>
        <a:bodyPr/>
        <a:lstStyle/>
        <a:p>
          <a:endParaRPr lang="es-EC" sz="1200"/>
        </a:p>
      </dgm:t>
    </dgm:pt>
    <dgm:pt modelId="{88C5ADD2-23DA-40D4-A568-CE07D07A5B03}">
      <dgm:prSet phldrT="[Texto]" custT="1"/>
      <dgm:spPr/>
      <dgm:t>
        <a:bodyPr/>
        <a:lstStyle/>
        <a:p>
          <a:r>
            <a:rPr lang="es-EC" sz="1200" b="1" dirty="0" smtClean="0"/>
            <a:t>Procesos de apoyo del Ciclo de Vida</a:t>
          </a:r>
          <a:endParaRPr lang="es-EC" sz="1200" b="1" dirty="0"/>
        </a:p>
      </dgm:t>
    </dgm:pt>
    <dgm:pt modelId="{6DAFEDA8-ED07-4608-9BB6-8E18C8AEF400}" type="parTrans" cxnId="{CBB7B698-01B1-4893-A4EA-5322BF21A8FD}">
      <dgm:prSet/>
      <dgm:spPr/>
      <dgm:t>
        <a:bodyPr/>
        <a:lstStyle/>
        <a:p>
          <a:endParaRPr lang="es-EC" sz="1200"/>
        </a:p>
      </dgm:t>
    </dgm:pt>
    <dgm:pt modelId="{F8410983-F1FF-4416-9534-04946FB5F3B1}" type="sibTrans" cxnId="{CBB7B698-01B1-4893-A4EA-5322BF21A8FD}">
      <dgm:prSet/>
      <dgm:spPr/>
      <dgm:t>
        <a:bodyPr/>
        <a:lstStyle/>
        <a:p>
          <a:endParaRPr lang="es-EC" sz="1200"/>
        </a:p>
      </dgm:t>
    </dgm:pt>
    <dgm:pt modelId="{33018CA4-F7C6-4E19-860E-5237DA42C107}">
      <dgm:prSet phldrT="[Texto]" custT="1"/>
      <dgm:spPr/>
      <dgm:t>
        <a:bodyPr/>
        <a:lstStyle/>
        <a:p>
          <a:r>
            <a:rPr lang="es-EC" sz="1200" b="1" dirty="0" smtClean="0"/>
            <a:t>Procesos organizativos del Ciclo de Vida</a:t>
          </a:r>
          <a:endParaRPr lang="es-EC" sz="1200" b="1" dirty="0"/>
        </a:p>
      </dgm:t>
    </dgm:pt>
    <dgm:pt modelId="{5CCE9916-7CAE-480C-8BA0-75D44B2454CA}" type="parTrans" cxnId="{CDC568F6-CC41-4B05-9F32-846E85B7CF25}">
      <dgm:prSet/>
      <dgm:spPr/>
      <dgm:t>
        <a:bodyPr/>
        <a:lstStyle/>
        <a:p>
          <a:endParaRPr lang="es-EC" sz="1200"/>
        </a:p>
      </dgm:t>
    </dgm:pt>
    <dgm:pt modelId="{051771A0-B8A4-4C5C-8D16-E1ADC810BE88}" type="sibTrans" cxnId="{CDC568F6-CC41-4B05-9F32-846E85B7CF25}">
      <dgm:prSet/>
      <dgm:spPr/>
      <dgm:t>
        <a:bodyPr/>
        <a:lstStyle/>
        <a:p>
          <a:endParaRPr lang="es-EC" sz="1200"/>
        </a:p>
      </dgm:t>
    </dgm:pt>
    <dgm:pt modelId="{80ADE764-70B9-4E67-8CE7-94E7084078C2}" type="pres">
      <dgm:prSet presAssocID="{D7E58FDB-5F00-4B43-A6C1-AAB50DDF747C}" presName="hierChild1" presStyleCnt="0">
        <dgm:presLayoutVars>
          <dgm:chPref val="1"/>
          <dgm:dir/>
          <dgm:animOne val="branch"/>
          <dgm:animLvl val="lvl"/>
          <dgm:resizeHandles/>
        </dgm:presLayoutVars>
      </dgm:prSet>
      <dgm:spPr/>
      <dgm:t>
        <a:bodyPr/>
        <a:lstStyle/>
        <a:p>
          <a:endParaRPr lang="es-EC"/>
        </a:p>
      </dgm:t>
    </dgm:pt>
    <dgm:pt modelId="{13F6BA73-8FB5-4E8A-AEBE-F65AC0286D26}" type="pres">
      <dgm:prSet presAssocID="{18719062-FA5D-43E9-9A3E-1BE7FCBE815E}" presName="hierRoot1" presStyleCnt="0"/>
      <dgm:spPr/>
    </dgm:pt>
    <dgm:pt modelId="{8AB75047-3F30-49B1-AD24-BF6178208057}" type="pres">
      <dgm:prSet presAssocID="{18719062-FA5D-43E9-9A3E-1BE7FCBE815E}" presName="composite" presStyleCnt="0"/>
      <dgm:spPr/>
    </dgm:pt>
    <dgm:pt modelId="{F0B189F4-A79A-4978-B712-6A0F58814F2C}" type="pres">
      <dgm:prSet presAssocID="{18719062-FA5D-43E9-9A3E-1BE7FCBE815E}" presName="background" presStyleLbl="node0" presStyleIdx="0" presStyleCnt="1"/>
      <dgm:spPr/>
    </dgm:pt>
    <dgm:pt modelId="{4ECA1FE7-A9C3-4FAC-A466-9E5FBD6FF448}" type="pres">
      <dgm:prSet presAssocID="{18719062-FA5D-43E9-9A3E-1BE7FCBE815E}" presName="text" presStyleLbl="fgAcc0" presStyleIdx="0" presStyleCnt="1" custScaleX="185342" custScaleY="187157" custLinFactNeighborX="0" custLinFactNeighborY="-65110">
        <dgm:presLayoutVars>
          <dgm:chPref val="3"/>
        </dgm:presLayoutVars>
      </dgm:prSet>
      <dgm:spPr/>
      <dgm:t>
        <a:bodyPr/>
        <a:lstStyle/>
        <a:p>
          <a:endParaRPr lang="es-EC"/>
        </a:p>
      </dgm:t>
    </dgm:pt>
    <dgm:pt modelId="{35AC8A03-E72A-4BEB-BC45-F14FBD9FE9A8}" type="pres">
      <dgm:prSet presAssocID="{18719062-FA5D-43E9-9A3E-1BE7FCBE815E}" presName="hierChild2" presStyleCnt="0"/>
      <dgm:spPr/>
    </dgm:pt>
    <dgm:pt modelId="{1B20454E-FA6F-4A9E-A645-4C50F312B251}" type="pres">
      <dgm:prSet presAssocID="{026AE06C-7AA9-4F69-A763-214A076A519D}" presName="Name10" presStyleLbl="parChTrans1D2" presStyleIdx="0" presStyleCnt="3"/>
      <dgm:spPr/>
      <dgm:t>
        <a:bodyPr/>
        <a:lstStyle/>
        <a:p>
          <a:endParaRPr lang="es-EC"/>
        </a:p>
      </dgm:t>
    </dgm:pt>
    <dgm:pt modelId="{26BDF513-DB0E-4BDE-AD1B-3CF27851433A}" type="pres">
      <dgm:prSet presAssocID="{BA94BAC1-13CC-4A79-90D8-33D02E448092}" presName="hierRoot2" presStyleCnt="0"/>
      <dgm:spPr/>
    </dgm:pt>
    <dgm:pt modelId="{BAA068F2-462C-4CB8-A584-FE3CCD89B52B}" type="pres">
      <dgm:prSet presAssocID="{BA94BAC1-13CC-4A79-90D8-33D02E448092}" presName="composite2" presStyleCnt="0"/>
      <dgm:spPr/>
    </dgm:pt>
    <dgm:pt modelId="{2AEFB984-5A6E-4BE8-B5C1-853F41C2EDBE}" type="pres">
      <dgm:prSet presAssocID="{BA94BAC1-13CC-4A79-90D8-33D02E448092}" presName="background2" presStyleLbl="node2" presStyleIdx="0" presStyleCnt="3"/>
      <dgm:spPr/>
    </dgm:pt>
    <dgm:pt modelId="{70037007-3E07-448D-B33A-89A08CCA03AA}" type="pres">
      <dgm:prSet presAssocID="{BA94BAC1-13CC-4A79-90D8-33D02E448092}" presName="text2" presStyleLbl="fgAcc2" presStyleIdx="0" presStyleCnt="3">
        <dgm:presLayoutVars>
          <dgm:chPref val="3"/>
        </dgm:presLayoutVars>
      </dgm:prSet>
      <dgm:spPr/>
      <dgm:t>
        <a:bodyPr/>
        <a:lstStyle/>
        <a:p>
          <a:endParaRPr lang="es-EC"/>
        </a:p>
      </dgm:t>
    </dgm:pt>
    <dgm:pt modelId="{E5E6AD61-376D-438E-9FC8-CF6A39B03058}" type="pres">
      <dgm:prSet presAssocID="{BA94BAC1-13CC-4A79-90D8-33D02E448092}" presName="hierChild3" presStyleCnt="0"/>
      <dgm:spPr/>
    </dgm:pt>
    <dgm:pt modelId="{52266365-83C8-45BB-823A-F588D96059AE}" type="pres">
      <dgm:prSet presAssocID="{6DAFEDA8-ED07-4608-9BB6-8E18C8AEF400}" presName="Name10" presStyleLbl="parChTrans1D2" presStyleIdx="1" presStyleCnt="3"/>
      <dgm:spPr/>
      <dgm:t>
        <a:bodyPr/>
        <a:lstStyle/>
        <a:p>
          <a:endParaRPr lang="es-EC"/>
        </a:p>
      </dgm:t>
    </dgm:pt>
    <dgm:pt modelId="{6E0F01E9-E49B-430C-A5BC-C999DBD1BBCF}" type="pres">
      <dgm:prSet presAssocID="{88C5ADD2-23DA-40D4-A568-CE07D07A5B03}" presName="hierRoot2" presStyleCnt="0"/>
      <dgm:spPr/>
    </dgm:pt>
    <dgm:pt modelId="{D1E99920-5F91-4B02-A9EA-42F910214957}" type="pres">
      <dgm:prSet presAssocID="{88C5ADD2-23DA-40D4-A568-CE07D07A5B03}" presName="composite2" presStyleCnt="0"/>
      <dgm:spPr/>
    </dgm:pt>
    <dgm:pt modelId="{9C694218-61B5-47A7-8133-3AD310E8E2E8}" type="pres">
      <dgm:prSet presAssocID="{88C5ADD2-23DA-40D4-A568-CE07D07A5B03}" presName="background2" presStyleLbl="node2" presStyleIdx="1" presStyleCnt="3"/>
      <dgm:spPr/>
    </dgm:pt>
    <dgm:pt modelId="{267C5CBD-9D42-4A77-949C-97A1AD0FC416}" type="pres">
      <dgm:prSet presAssocID="{88C5ADD2-23DA-40D4-A568-CE07D07A5B03}" presName="text2" presStyleLbl="fgAcc2" presStyleIdx="1" presStyleCnt="3">
        <dgm:presLayoutVars>
          <dgm:chPref val="3"/>
        </dgm:presLayoutVars>
      </dgm:prSet>
      <dgm:spPr/>
      <dgm:t>
        <a:bodyPr/>
        <a:lstStyle/>
        <a:p>
          <a:endParaRPr lang="es-EC"/>
        </a:p>
      </dgm:t>
    </dgm:pt>
    <dgm:pt modelId="{366E6E2B-1877-4394-809B-505DECFC9397}" type="pres">
      <dgm:prSet presAssocID="{88C5ADD2-23DA-40D4-A568-CE07D07A5B03}" presName="hierChild3" presStyleCnt="0"/>
      <dgm:spPr/>
    </dgm:pt>
    <dgm:pt modelId="{BDBB8228-411A-49DB-8753-846B4BE0BB0C}" type="pres">
      <dgm:prSet presAssocID="{5CCE9916-7CAE-480C-8BA0-75D44B2454CA}" presName="Name10" presStyleLbl="parChTrans1D2" presStyleIdx="2" presStyleCnt="3"/>
      <dgm:spPr/>
      <dgm:t>
        <a:bodyPr/>
        <a:lstStyle/>
        <a:p>
          <a:endParaRPr lang="es-EC"/>
        </a:p>
      </dgm:t>
    </dgm:pt>
    <dgm:pt modelId="{BC9E434E-7219-46FD-9546-BC9D26363A66}" type="pres">
      <dgm:prSet presAssocID="{33018CA4-F7C6-4E19-860E-5237DA42C107}" presName="hierRoot2" presStyleCnt="0"/>
      <dgm:spPr/>
    </dgm:pt>
    <dgm:pt modelId="{69BA580E-7CB8-4305-9302-679D866DB403}" type="pres">
      <dgm:prSet presAssocID="{33018CA4-F7C6-4E19-860E-5237DA42C107}" presName="composite2" presStyleCnt="0"/>
      <dgm:spPr/>
    </dgm:pt>
    <dgm:pt modelId="{CC23DDAF-8954-4A4A-BE6A-3DCC576DA501}" type="pres">
      <dgm:prSet presAssocID="{33018CA4-F7C6-4E19-860E-5237DA42C107}" presName="background2" presStyleLbl="node2" presStyleIdx="2" presStyleCnt="3"/>
      <dgm:spPr/>
    </dgm:pt>
    <dgm:pt modelId="{F1B8EC1F-AE6F-4723-B0B8-51B9A5915594}" type="pres">
      <dgm:prSet presAssocID="{33018CA4-F7C6-4E19-860E-5237DA42C107}" presName="text2" presStyleLbl="fgAcc2" presStyleIdx="2" presStyleCnt="3">
        <dgm:presLayoutVars>
          <dgm:chPref val="3"/>
        </dgm:presLayoutVars>
      </dgm:prSet>
      <dgm:spPr/>
      <dgm:t>
        <a:bodyPr/>
        <a:lstStyle/>
        <a:p>
          <a:endParaRPr lang="es-EC"/>
        </a:p>
      </dgm:t>
    </dgm:pt>
    <dgm:pt modelId="{0089EF6E-97AE-453C-8C46-9F06AD47ADC8}" type="pres">
      <dgm:prSet presAssocID="{33018CA4-F7C6-4E19-860E-5237DA42C107}" presName="hierChild3" presStyleCnt="0"/>
      <dgm:spPr/>
    </dgm:pt>
  </dgm:ptLst>
  <dgm:cxnLst>
    <dgm:cxn modelId="{2D1FFFBB-1792-4805-A38E-BA0CBC47E711}" type="presOf" srcId="{33018CA4-F7C6-4E19-860E-5237DA42C107}" destId="{F1B8EC1F-AE6F-4723-B0B8-51B9A5915594}" srcOrd="0" destOrd="0" presId="urn:microsoft.com/office/officeart/2005/8/layout/hierarchy1"/>
    <dgm:cxn modelId="{CDC568F6-CC41-4B05-9F32-846E85B7CF25}" srcId="{18719062-FA5D-43E9-9A3E-1BE7FCBE815E}" destId="{33018CA4-F7C6-4E19-860E-5237DA42C107}" srcOrd="2" destOrd="0" parTransId="{5CCE9916-7CAE-480C-8BA0-75D44B2454CA}" sibTransId="{051771A0-B8A4-4C5C-8D16-E1ADC810BE88}"/>
    <dgm:cxn modelId="{65572294-9A70-409D-9118-936741D35280}" type="presOf" srcId="{BA94BAC1-13CC-4A79-90D8-33D02E448092}" destId="{70037007-3E07-448D-B33A-89A08CCA03AA}" srcOrd="0" destOrd="0" presId="urn:microsoft.com/office/officeart/2005/8/layout/hierarchy1"/>
    <dgm:cxn modelId="{A68C2247-BE2D-4B3A-A7F3-59E681084B87}" type="presOf" srcId="{026AE06C-7AA9-4F69-A763-214A076A519D}" destId="{1B20454E-FA6F-4A9E-A645-4C50F312B251}" srcOrd="0" destOrd="0" presId="urn:microsoft.com/office/officeart/2005/8/layout/hierarchy1"/>
    <dgm:cxn modelId="{EE72CAE4-2CB3-4855-923A-7FA7FFDF3359}" srcId="{18719062-FA5D-43E9-9A3E-1BE7FCBE815E}" destId="{BA94BAC1-13CC-4A79-90D8-33D02E448092}" srcOrd="0" destOrd="0" parTransId="{026AE06C-7AA9-4F69-A763-214A076A519D}" sibTransId="{645D85DD-86C1-4553-8A00-9C888945A01F}"/>
    <dgm:cxn modelId="{2E159B86-AAC7-4E3E-ADCD-1D75851FAC12}" type="presOf" srcId="{5CCE9916-7CAE-480C-8BA0-75D44B2454CA}" destId="{BDBB8228-411A-49DB-8753-846B4BE0BB0C}" srcOrd="0" destOrd="0" presId="urn:microsoft.com/office/officeart/2005/8/layout/hierarchy1"/>
    <dgm:cxn modelId="{CBB7B698-01B1-4893-A4EA-5322BF21A8FD}" srcId="{18719062-FA5D-43E9-9A3E-1BE7FCBE815E}" destId="{88C5ADD2-23DA-40D4-A568-CE07D07A5B03}" srcOrd="1" destOrd="0" parTransId="{6DAFEDA8-ED07-4608-9BB6-8E18C8AEF400}" sibTransId="{F8410983-F1FF-4416-9534-04946FB5F3B1}"/>
    <dgm:cxn modelId="{CB63FA6D-B7A2-4AF3-AAF9-4C5ECAACB0D7}" type="presOf" srcId="{18719062-FA5D-43E9-9A3E-1BE7FCBE815E}" destId="{4ECA1FE7-A9C3-4FAC-A466-9E5FBD6FF448}" srcOrd="0" destOrd="0" presId="urn:microsoft.com/office/officeart/2005/8/layout/hierarchy1"/>
    <dgm:cxn modelId="{F15AAC50-457F-40AF-87E0-80CDDBD76A18}" srcId="{D7E58FDB-5F00-4B43-A6C1-AAB50DDF747C}" destId="{18719062-FA5D-43E9-9A3E-1BE7FCBE815E}" srcOrd="0" destOrd="0" parTransId="{5CE5DC15-432E-4857-BE8A-96FAD0D7977A}" sibTransId="{EF9BC9F8-13F3-40D6-A31C-7CB0C48C5905}"/>
    <dgm:cxn modelId="{25937FF4-F1EB-42B6-B3F7-8286CB19591B}" type="presOf" srcId="{6DAFEDA8-ED07-4608-9BB6-8E18C8AEF400}" destId="{52266365-83C8-45BB-823A-F588D96059AE}" srcOrd="0" destOrd="0" presId="urn:microsoft.com/office/officeart/2005/8/layout/hierarchy1"/>
    <dgm:cxn modelId="{6B6E2B62-94FE-4D23-8F84-135CF95BA978}" type="presOf" srcId="{88C5ADD2-23DA-40D4-A568-CE07D07A5B03}" destId="{267C5CBD-9D42-4A77-949C-97A1AD0FC416}" srcOrd="0" destOrd="0" presId="urn:microsoft.com/office/officeart/2005/8/layout/hierarchy1"/>
    <dgm:cxn modelId="{D235CADE-F021-4C35-B030-270A7D8F15E3}" type="presOf" srcId="{D7E58FDB-5F00-4B43-A6C1-AAB50DDF747C}" destId="{80ADE764-70B9-4E67-8CE7-94E7084078C2}" srcOrd="0" destOrd="0" presId="urn:microsoft.com/office/officeart/2005/8/layout/hierarchy1"/>
    <dgm:cxn modelId="{9A6A4216-C52F-4DC9-A9D4-69B448C9A88B}" type="presParOf" srcId="{80ADE764-70B9-4E67-8CE7-94E7084078C2}" destId="{13F6BA73-8FB5-4E8A-AEBE-F65AC0286D26}" srcOrd="0" destOrd="0" presId="urn:microsoft.com/office/officeart/2005/8/layout/hierarchy1"/>
    <dgm:cxn modelId="{51BBF55F-B0A9-45EF-B913-A6D6CA0EB4F8}" type="presParOf" srcId="{13F6BA73-8FB5-4E8A-AEBE-F65AC0286D26}" destId="{8AB75047-3F30-49B1-AD24-BF6178208057}" srcOrd="0" destOrd="0" presId="urn:microsoft.com/office/officeart/2005/8/layout/hierarchy1"/>
    <dgm:cxn modelId="{874787FA-9852-4A09-A4B4-CF60E2F0474C}" type="presParOf" srcId="{8AB75047-3F30-49B1-AD24-BF6178208057}" destId="{F0B189F4-A79A-4978-B712-6A0F58814F2C}" srcOrd="0" destOrd="0" presId="urn:microsoft.com/office/officeart/2005/8/layout/hierarchy1"/>
    <dgm:cxn modelId="{B87CA521-36E9-4DCF-A344-301CAE092201}" type="presParOf" srcId="{8AB75047-3F30-49B1-AD24-BF6178208057}" destId="{4ECA1FE7-A9C3-4FAC-A466-9E5FBD6FF448}" srcOrd="1" destOrd="0" presId="urn:microsoft.com/office/officeart/2005/8/layout/hierarchy1"/>
    <dgm:cxn modelId="{6202551F-2DFE-42E9-9E25-B8A47F2B2510}" type="presParOf" srcId="{13F6BA73-8FB5-4E8A-AEBE-F65AC0286D26}" destId="{35AC8A03-E72A-4BEB-BC45-F14FBD9FE9A8}" srcOrd="1" destOrd="0" presId="urn:microsoft.com/office/officeart/2005/8/layout/hierarchy1"/>
    <dgm:cxn modelId="{43BAC518-6DF4-4D64-A67D-8C9472666754}" type="presParOf" srcId="{35AC8A03-E72A-4BEB-BC45-F14FBD9FE9A8}" destId="{1B20454E-FA6F-4A9E-A645-4C50F312B251}" srcOrd="0" destOrd="0" presId="urn:microsoft.com/office/officeart/2005/8/layout/hierarchy1"/>
    <dgm:cxn modelId="{F8547492-14A8-42DE-A19C-4763B6A64DEB}" type="presParOf" srcId="{35AC8A03-E72A-4BEB-BC45-F14FBD9FE9A8}" destId="{26BDF513-DB0E-4BDE-AD1B-3CF27851433A}" srcOrd="1" destOrd="0" presId="urn:microsoft.com/office/officeart/2005/8/layout/hierarchy1"/>
    <dgm:cxn modelId="{7FCD0431-1F59-4982-ABE3-E7257B540783}" type="presParOf" srcId="{26BDF513-DB0E-4BDE-AD1B-3CF27851433A}" destId="{BAA068F2-462C-4CB8-A584-FE3CCD89B52B}" srcOrd="0" destOrd="0" presId="urn:microsoft.com/office/officeart/2005/8/layout/hierarchy1"/>
    <dgm:cxn modelId="{75ECB329-8136-4CCD-B661-10B5D6842EB6}" type="presParOf" srcId="{BAA068F2-462C-4CB8-A584-FE3CCD89B52B}" destId="{2AEFB984-5A6E-4BE8-B5C1-853F41C2EDBE}" srcOrd="0" destOrd="0" presId="urn:microsoft.com/office/officeart/2005/8/layout/hierarchy1"/>
    <dgm:cxn modelId="{5AB94A51-4676-4169-BD3A-52193E5DE8C2}" type="presParOf" srcId="{BAA068F2-462C-4CB8-A584-FE3CCD89B52B}" destId="{70037007-3E07-448D-B33A-89A08CCA03AA}" srcOrd="1" destOrd="0" presId="urn:microsoft.com/office/officeart/2005/8/layout/hierarchy1"/>
    <dgm:cxn modelId="{BBCC805B-CC0F-4507-BD70-D215E291221C}" type="presParOf" srcId="{26BDF513-DB0E-4BDE-AD1B-3CF27851433A}" destId="{E5E6AD61-376D-438E-9FC8-CF6A39B03058}" srcOrd="1" destOrd="0" presId="urn:microsoft.com/office/officeart/2005/8/layout/hierarchy1"/>
    <dgm:cxn modelId="{9335BF66-E775-425A-8451-B4E581AB8373}" type="presParOf" srcId="{35AC8A03-E72A-4BEB-BC45-F14FBD9FE9A8}" destId="{52266365-83C8-45BB-823A-F588D96059AE}" srcOrd="2" destOrd="0" presId="urn:microsoft.com/office/officeart/2005/8/layout/hierarchy1"/>
    <dgm:cxn modelId="{95D766AB-10A0-40EF-A53A-37B1A94710F3}" type="presParOf" srcId="{35AC8A03-E72A-4BEB-BC45-F14FBD9FE9A8}" destId="{6E0F01E9-E49B-430C-A5BC-C999DBD1BBCF}" srcOrd="3" destOrd="0" presId="urn:microsoft.com/office/officeart/2005/8/layout/hierarchy1"/>
    <dgm:cxn modelId="{D888E981-F62C-4B74-8084-9797A36713CB}" type="presParOf" srcId="{6E0F01E9-E49B-430C-A5BC-C999DBD1BBCF}" destId="{D1E99920-5F91-4B02-A9EA-42F910214957}" srcOrd="0" destOrd="0" presId="urn:microsoft.com/office/officeart/2005/8/layout/hierarchy1"/>
    <dgm:cxn modelId="{D92AFBC9-8DB3-4F67-8D5D-4BE6A228D69F}" type="presParOf" srcId="{D1E99920-5F91-4B02-A9EA-42F910214957}" destId="{9C694218-61B5-47A7-8133-3AD310E8E2E8}" srcOrd="0" destOrd="0" presId="urn:microsoft.com/office/officeart/2005/8/layout/hierarchy1"/>
    <dgm:cxn modelId="{28D1222C-CC65-4BF6-A7ED-F399284A9C55}" type="presParOf" srcId="{D1E99920-5F91-4B02-A9EA-42F910214957}" destId="{267C5CBD-9D42-4A77-949C-97A1AD0FC416}" srcOrd="1" destOrd="0" presId="urn:microsoft.com/office/officeart/2005/8/layout/hierarchy1"/>
    <dgm:cxn modelId="{538888E0-3CE7-4FBF-9609-FF98CFE9E458}" type="presParOf" srcId="{6E0F01E9-E49B-430C-A5BC-C999DBD1BBCF}" destId="{366E6E2B-1877-4394-809B-505DECFC9397}" srcOrd="1" destOrd="0" presId="urn:microsoft.com/office/officeart/2005/8/layout/hierarchy1"/>
    <dgm:cxn modelId="{5E5D4759-2A74-4657-8B7E-7DBCB9CCDA00}" type="presParOf" srcId="{35AC8A03-E72A-4BEB-BC45-F14FBD9FE9A8}" destId="{BDBB8228-411A-49DB-8753-846B4BE0BB0C}" srcOrd="4" destOrd="0" presId="urn:microsoft.com/office/officeart/2005/8/layout/hierarchy1"/>
    <dgm:cxn modelId="{4E49418C-C95C-42FE-A75B-293FB116D422}" type="presParOf" srcId="{35AC8A03-E72A-4BEB-BC45-F14FBD9FE9A8}" destId="{BC9E434E-7219-46FD-9546-BC9D26363A66}" srcOrd="5" destOrd="0" presId="urn:microsoft.com/office/officeart/2005/8/layout/hierarchy1"/>
    <dgm:cxn modelId="{0AE62DE3-A556-47B6-96EC-55744F573C68}" type="presParOf" srcId="{BC9E434E-7219-46FD-9546-BC9D26363A66}" destId="{69BA580E-7CB8-4305-9302-679D866DB403}" srcOrd="0" destOrd="0" presId="urn:microsoft.com/office/officeart/2005/8/layout/hierarchy1"/>
    <dgm:cxn modelId="{0AFC8DDE-4041-488A-9CE8-123C481A2035}" type="presParOf" srcId="{69BA580E-7CB8-4305-9302-679D866DB403}" destId="{CC23DDAF-8954-4A4A-BE6A-3DCC576DA501}" srcOrd="0" destOrd="0" presId="urn:microsoft.com/office/officeart/2005/8/layout/hierarchy1"/>
    <dgm:cxn modelId="{6C58EE41-04D9-406F-AE47-2987893F46B1}" type="presParOf" srcId="{69BA580E-7CB8-4305-9302-679D866DB403}" destId="{F1B8EC1F-AE6F-4723-B0B8-51B9A5915594}" srcOrd="1" destOrd="0" presId="urn:microsoft.com/office/officeart/2005/8/layout/hierarchy1"/>
    <dgm:cxn modelId="{4B80472E-3D6E-4EB9-B4F9-C9C04A7B555C}" type="presParOf" srcId="{BC9E434E-7219-46FD-9546-BC9D26363A66}" destId="{0089EF6E-97AE-453C-8C46-9F06AD47AD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E58FDB-5F00-4B43-A6C1-AAB50DDF74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18719062-FA5D-43E9-9A3E-1BE7FCBE815E}">
      <dgm:prSet phldrT="[Texto]" custT="1"/>
      <dgm:spPr/>
      <dgm:t>
        <a:bodyPr/>
        <a:lstStyle/>
        <a:p>
          <a:r>
            <a:rPr lang="es-EC" sz="2400" b="1" dirty="0" smtClean="0"/>
            <a:t>Norma ISO/IEC 15504</a:t>
          </a:r>
          <a:endParaRPr lang="es-EC" sz="2400" dirty="0"/>
        </a:p>
      </dgm:t>
    </dgm:pt>
    <dgm:pt modelId="{5CE5DC15-432E-4857-BE8A-96FAD0D7977A}" type="parTrans" cxnId="{F15AAC50-457F-40AF-87E0-80CDDBD76A18}">
      <dgm:prSet/>
      <dgm:spPr/>
      <dgm:t>
        <a:bodyPr/>
        <a:lstStyle/>
        <a:p>
          <a:endParaRPr lang="es-EC" sz="1200"/>
        </a:p>
      </dgm:t>
    </dgm:pt>
    <dgm:pt modelId="{EF9BC9F8-13F3-40D6-A31C-7CB0C48C5905}" type="sibTrans" cxnId="{F15AAC50-457F-40AF-87E0-80CDDBD76A18}">
      <dgm:prSet/>
      <dgm:spPr/>
      <dgm:t>
        <a:bodyPr/>
        <a:lstStyle/>
        <a:p>
          <a:endParaRPr lang="es-EC" sz="1200"/>
        </a:p>
      </dgm:t>
    </dgm:pt>
    <dgm:pt modelId="{BA94BAC1-13CC-4A79-90D8-33D02E448092}">
      <dgm:prSet phldrT="[Texto]" custT="1"/>
      <dgm:spPr/>
      <dgm:t>
        <a:bodyPr/>
        <a:lstStyle/>
        <a:p>
          <a:r>
            <a:rPr lang="es-EC" sz="1200" b="1" dirty="0" smtClean="0"/>
            <a:t>Proceso Realizado</a:t>
          </a:r>
          <a:endParaRPr lang="es-EC" sz="1200" b="1" dirty="0"/>
        </a:p>
      </dgm:t>
    </dgm:pt>
    <dgm:pt modelId="{026AE06C-7AA9-4F69-A763-214A076A519D}" type="parTrans" cxnId="{EE72CAE4-2CB3-4855-923A-7FA7FFDF3359}">
      <dgm:prSet/>
      <dgm:spPr/>
      <dgm:t>
        <a:bodyPr/>
        <a:lstStyle/>
        <a:p>
          <a:endParaRPr lang="es-EC" sz="1200"/>
        </a:p>
      </dgm:t>
    </dgm:pt>
    <dgm:pt modelId="{645D85DD-86C1-4553-8A00-9C888945A01F}" type="sibTrans" cxnId="{EE72CAE4-2CB3-4855-923A-7FA7FFDF3359}">
      <dgm:prSet/>
      <dgm:spPr/>
      <dgm:t>
        <a:bodyPr/>
        <a:lstStyle/>
        <a:p>
          <a:endParaRPr lang="es-EC" sz="1200"/>
        </a:p>
      </dgm:t>
    </dgm:pt>
    <dgm:pt modelId="{88C5ADD2-23DA-40D4-A568-CE07D07A5B03}">
      <dgm:prSet phldrT="[Texto]" custT="1"/>
      <dgm:spPr/>
      <dgm:t>
        <a:bodyPr/>
        <a:lstStyle/>
        <a:p>
          <a:r>
            <a:rPr lang="es-EC" sz="1200" b="1" dirty="0" smtClean="0"/>
            <a:t>Proceso Gestionado</a:t>
          </a:r>
          <a:endParaRPr lang="es-EC" sz="1200" b="1" dirty="0"/>
        </a:p>
      </dgm:t>
    </dgm:pt>
    <dgm:pt modelId="{6DAFEDA8-ED07-4608-9BB6-8E18C8AEF400}" type="parTrans" cxnId="{CBB7B698-01B1-4893-A4EA-5322BF21A8FD}">
      <dgm:prSet/>
      <dgm:spPr/>
      <dgm:t>
        <a:bodyPr/>
        <a:lstStyle/>
        <a:p>
          <a:endParaRPr lang="es-EC" sz="1200"/>
        </a:p>
      </dgm:t>
    </dgm:pt>
    <dgm:pt modelId="{F8410983-F1FF-4416-9534-04946FB5F3B1}" type="sibTrans" cxnId="{CBB7B698-01B1-4893-A4EA-5322BF21A8FD}">
      <dgm:prSet/>
      <dgm:spPr/>
      <dgm:t>
        <a:bodyPr/>
        <a:lstStyle/>
        <a:p>
          <a:endParaRPr lang="es-EC" sz="1200"/>
        </a:p>
      </dgm:t>
    </dgm:pt>
    <dgm:pt modelId="{33018CA4-F7C6-4E19-860E-5237DA42C107}">
      <dgm:prSet phldrT="[Texto]" custT="1"/>
      <dgm:spPr/>
      <dgm:t>
        <a:bodyPr/>
        <a:lstStyle/>
        <a:p>
          <a:r>
            <a:rPr lang="es-EC" sz="1200" b="1" dirty="0" smtClean="0"/>
            <a:t>Proceso Establecido</a:t>
          </a:r>
          <a:endParaRPr lang="es-EC" sz="1200" b="1" dirty="0"/>
        </a:p>
      </dgm:t>
    </dgm:pt>
    <dgm:pt modelId="{5CCE9916-7CAE-480C-8BA0-75D44B2454CA}" type="parTrans" cxnId="{CDC568F6-CC41-4B05-9F32-846E85B7CF25}">
      <dgm:prSet/>
      <dgm:spPr/>
      <dgm:t>
        <a:bodyPr/>
        <a:lstStyle/>
        <a:p>
          <a:endParaRPr lang="es-EC" sz="1200"/>
        </a:p>
      </dgm:t>
    </dgm:pt>
    <dgm:pt modelId="{051771A0-B8A4-4C5C-8D16-E1ADC810BE88}" type="sibTrans" cxnId="{CDC568F6-CC41-4B05-9F32-846E85B7CF25}">
      <dgm:prSet/>
      <dgm:spPr/>
      <dgm:t>
        <a:bodyPr/>
        <a:lstStyle/>
        <a:p>
          <a:endParaRPr lang="es-EC" sz="1200"/>
        </a:p>
      </dgm:t>
    </dgm:pt>
    <dgm:pt modelId="{055D07D5-44CA-449B-991C-B2D477204635}">
      <dgm:prSet phldrT="[Texto]" custT="1"/>
      <dgm:spPr/>
      <dgm:t>
        <a:bodyPr/>
        <a:lstStyle/>
        <a:p>
          <a:r>
            <a:rPr lang="es-EC" sz="1200" b="1" dirty="0" smtClean="0"/>
            <a:t>Proceso Predecible</a:t>
          </a:r>
          <a:endParaRPr lang="es-EC" sz="1200" b="1" dirty="0"/>
        </a:p>
      </dgm:t>
    </dgm:pt>
    <dgm:pt modelId="{43575A40-633A-48A9-B793-FFE3FC019D5C}" type="parTrans" cxnId="{28437704-7F2E-405B-8658-87401927E719}">
      <dgm:prSet/>
      <dgm:spPr/>
      <dgm:t>
        <a:bodyPr/>
        <a:lstStyle/>
        <a:p>
          <a:endParaRPr lang="es-EC"/>
        </a:p>
      </dgm:t>
    </dgm:pt>
    <dgm:pt modelId="{BFFD94BA-B02D-44F7-8585-1D0B1EDDEB3A}" type="sibTrans" cxnId="{28437704-7F2E-405B-8658-87401927E719}">
      <dgm:prSet/>
      <dgm:spPr/>
      <dgm:t>
        <a:bodyPr/>
        <a:lstStyle/>
        <a:p>
          <a:endParaRPr lang="es-EC"/>
        </a:p>
      </dgm:t>
    </dgm:pt>
    <dgm:pt modelId="{8C31CEDB-A3EC-46AF-8140-E109A771F8AC}">
      <dgm:prSet phldrT="[Texto]" custT="1"/>
      <dgm:spPr/>
      <dgm:t>
        <a:bodyPr/>
        <a:lstStyle/>
        <a:p>
          <a:r>
            <a:rPr lang="es-EC" sz="1200" b="1" dirty="0" smtClean="0"/>
            <a:t>Proceso Optimizado</a:t>
          </a:r>
          <a:endParaRPr lang="es-EC" sz="1200" b="1" dirty="0"/>
        </a:p>
      </dgm:t>
    </dgm:pt>
    <dgm:pt modelId="{242D6A1A-FFFC-4AAC-B197-89EBD7EFE0C3}" type="parTrans" cxnId="{DB2ED4AE-066A-4500-8F16-89A44C86588B}">
      <dgm:prSet/>
      <dgm:spPr/>
      <dgm:t>
        <a:bodyPr/>
        <a:lstStyle/>
        <a:p>
          <a:endParaRPr lang="es-EC"/>
        </a:p>
      </dgm:t>
    </dgm:pt>
    <dgm:pt modelId="{DE575A61-EF53-4C17-800C-580F50DA50D7}" type="sibTrans" cxnId="{DB2ED4AE-066A-4500-8F16-89A44C86588B}">
      <dgm:prSet/>
      <dgm:spPr/>
      <dgm:t>
        <a:bodyPr/>
        <a:lstStyle/>
        <a:p>
          <a:endParaRPr lang="es-EC"/>
        </a:p>
      </dgm:t>
    </dgm:pt>
    <dgm:pt modelId="{80ADE764-70B9-4E67-8CE7-94E7084078C2}" type="pres">
      <dgm:prSet presAssocID="{D7E58FDB-5F00-4B43-A6C1-AAB50DDF747C}" presName="hierChild1" presStyleCnt="0">
        <dgm:presLayoutVars>
          <dgm:chPref val="1"/>
          <dgm:dir/>
          <dgm:animOne val="branch"/>
          <dgm:animLvl val="lvl"/>
          <dgm:resizeHandles/>
        </dgm:presLayoutVars>
      </dgm:prSet>
      <dgm:spPr/>
      <dgm:t>
        <a:bodyPr/>
        <a:lstStyle/>
        <a:p>
          <a:endParaRPr lang="es-EC"/>
        </a:p>
      </dgm:t>
    </dgm:pt>
    <dgm:pt modelId="{13F6BA73-8FB5-4E8A-AEBE-F65AC0286D26}" type="pres">
      <dgm:prSet presAssocID="{18719062-FA5D-43E9-9A3E-1BE7FCBE815E}" presName="hierRoot1" presStyleCnt="0"/>
      <dgm:spPr/>
    </dgm:pt>
    <dgm:pt modelId="{8AB75047-3F30-49B1-AD24-BF6178208057}" type="pres">
      <dgm:prSet presAssocID="{18719062-FA5D-43E9-9A3E-1BE7FCBE815E}" presName="composite" presStyleCnt="0"/>
      <dgm:spPr/>
    </dgm:pt>
    <dgm:pt modelId="{F0B189F4-A79A-4978-B712-6A0F58814F2C}" type="pres">
      <dgm:prSet presAssocID="{18719062-FA5D-43E9-9A3E-1BE7FCBE815E}" presName="background" presStyleLbl="node0" presStyleIdx="0" presStyleCnt="1"/>
      <dgm:spPr/>
    </dgm:pt>
    <dgm:pt modelId="{4ECA1FE7-A9C3-4FAC-A466-9E5FBD6FF448}" type="pres">
      <dgm:prSet presAssocID="{18719062-FA5D-43E9-9A3E-1BE7FCBE815E}" presName="text" presStyleLbl="fgAcc0" presStyleIdx="0" presStyleCnt="1" custScaleX="185342" custScaleY="187157" custLinFactX="-52972" custLinFactNeighborX="-100000" custLinFactNeighborY="-62075">
        <dgm:presLayoutVars>
          <dgm:chPref val="3"/>
        </dgm:presLayoutVars>
      </dgm:prSet>
      <dgm:spPr/>
      <dgm:t>
        <a:bodyPr/>
        <a:lstStyle/>
        <a:p>
          <a:endParaRPr lang="es-EC"/>
        </a:p>
      </dgm:t>
    </dgm:pt>
    <dgm:pt modelId="{35AC8A03-E72A-4BEB-BC45-F14FBD9FE9A8}" type="pres">
      <dgm:prSet presAssocID="{18719062-FA5D-43E9-9A3E-1BE7FCBE815E}" presName="hierChild2" presStyleCnt="0"/>
      <dgm:spPr/>
    </dgm:pt>
    <dgm:pt modelId="{1B20454E-FA6F-4A9E-A645-4C50F312B251}" type="pres">
      <dgm:prSet presAssocID="{026AE06C-7AA9-4F69-A763-214A076A519D}" presName="Name10" presStyleLbl="parChTrans1D2" presStyleIdx="0" presStyleCnt="5"/>
      <dgm:spPr/>
      <dgm:t>
        <a:bodyPr/>
        <a:lstStyle/>
        <a:p>
          <a:endParaRPr lang="es-EC"/>
        </a:p>
      </dgm:t>
    </dgm:pt>
    <dgm:pt modelId="{26BDF513-DB0E-4BDE-AD1B-3CF27851433A}" type="pres">
      <dgm:prSet presAssocID="{BA94BAC1-13CC-4A79-90D8-33D02E448092}" presName="hierRoot2" presStyleCnt="0"/>
      <dgm:spPr/>
    </dgm:pt>
    <dgm:pt modelId="{BAA068F2-462C-4CB8-A584-FE3CCD89B52B}" type="pres">
      <dgm:prSet presAssocID="{BA94BAC1-13CC-4A79-90D8-33D02E448092}" presName="composite2" presStyleCnt="0"/>
      <dgm:spPr/>
    </dgm:pt>
    <dgm:pt modelId="{2AEFB984-5A6E-4BE8-B5C1-853F41C2EDBE}" type="pres">
      <dgm:prSet presAssocID="{BA94BAC1-13CC-4A79-90D8-33D02E448092}" presName="background2" presStyleLbl="node2" presStyleIdx="0" presStyleCnt="5"/>
      <dgm:spPr/>
    </dgm:pt>
    <dgm:pt modelId="{70037007-3E07-448D-B33A-89A08CCA03AA}" type="pres">
      <dgm:prSet presAssocID="{BA94BAC1-13CC-4A79-90D8-33D02E448092}" presName="text2" presStyleLbl="fgAcc2" presStyleIdx="0" presStyleCnt="5">
        <dgm:presLayoutVars>
          <dgm:chPref val="3"/>
        </dgm:presLayoutVars>
      </dgm:prSet>
      <dgm:spPr/>
      <dgm:t>
        <a:bodyPr/>
        <a:lstStyle/>
        <a:p>
          <a:endParaRPr lang="es-EC"/>
        </a:p>
      </dgm:t>
    </dgm:pt>
    <dgm:pt modelId="{E5E6AD61-376D-438E-9FC8-CF6A39B03058}" type="pres">
      <dgm:prSet presAssocID="{BA94BAC1-13CC-4A79-90D8-33D02E448092}" presName="hierChild3" presStyleCnt="0"/>
      <dgm:spPr/>
    </dgm:pt>
    <dgm:pt modelId="{52266365-83C8-45BB-823A-F588D96059AE}" type="pres">
      <dgm:prSet presAssocID="{6DAFEDA8-ED07-4608-9BB6-8E18C8AEF400}" presName="Name10" presStyleLbl="parChTrans1D2" presStyleIdx="1" presStyleCnt="5"/>
      <dgm:spPr/>
      <dgm:t>
        <a:bodyPr/>
        <a:lstStyle/>
        <a:p>
          <a:endParaRPr lang="es-EC"/>
        </a:p>
      </dgm:t>
    </dgm:pt>
    <dgm:pt modelId="{6E0F01E9-E49B-430C-A5BC-C999DBD1BBCF}" type="pres">
      <dgm:prSet presAssocID="{88C5ADD2-23DA-40D4-A568-CE07D07A5B03}" presName="hierRoot2" presStyleCnt="0"/>
      <dgm:spPr/>
    </dgm:pt>
    <dgm:pt modelId="{D1E99920-5F91-4B02-A9EA-42F910214957}" type="pres">
      <dgm:prSet presAssocID="{88C5ADD2-23DA-40D4-A568-CE07D07A5B03}" presName="composite2" presStyleCnt="0"/>
      <dgm:spPr/>
    </dgm:pt>
    <dgm:pt modelId="{9C694218-61B5-47A7-8133-3AD310E8E2E8}" type="pres">
      <dgm:prSet presAssocID="{88C5ADD2-23DA-40D4-A568-CE07D07A5B03}" presName="background2" presStyleLbl="node2" presStyleIdx="1" presStyleCnt="5"/>
      <dgm:spPr/>
    </dgm:pt>
    <dgm:pt modelId="{267C5CBD-9D42-4A77-949C-97A1AD0FC416}" type="pres">
      <dgm:prSet presAssocID="{88C5ADD2-23DA-40D4-A568-CE07D07A5B03}" presName="text2" presStyleLbl="fgAcc2" presStyleIdx="1" presStyleCnt="5">
        <dgm:presLayoutVars>
          <dgm:chPref val="3"/>
        </dgm:presLayoutVars>
      </dgm:prSet>
      <dgm:spPr/>
      <dgm:t>
        <a:bodyPr/>
        <a:lstStyle/>
        <a:p>
          <a:endParaRPr lang="es-EC"/>
        </a:p>
      </dgm:t>
    </dgm:pt>
    <dgm:pt modelId="{366E6E2B-1877-4394-809B-505DECFC9397}" type="pres">
      <dgm:prSet presAssocID="{88C5ADD2-23DA-40D4-A568-CE07D07A5B03}" presName="hierChild3" presStyleCnt="0"/>
      <dgm:spPr/>
    </dgm:pt>
    <dgm:pt modelId="{BDBB8228-411A-49DB-8753-846B4BE0BB0C}" type="pres">
      <dgm:prSet presAssocID="{5CCE9916-7CAE-480C-8BA0-75D44B2454CA}" presName="Name10" presStyleLbl="parChTrans1D2" presStyleIdx="2" presStyleCnt="5"/>
      <dgm:spPr/>
      <dgm:t>
        <a:bodyPr/>
        <a:lstStyle/>
        <a:p>
          <a:endParaRPr lang="es-EC"/>
        </a:p>
      </dgm:t>
    </dgm:pt>
    <dgm:pt modelId="{BC9E434E-7219-46FD-9546-BC9D26363A66}" type="pres">
      <dgm:prSet presAssocID="{33018CA4-F7C6-4E19-860E-5237DA42C107}" presName="hierRoot2" presStyleCnt="0"/>
      <dgm:spPr/>
    </dgm:pt>
    <dgm:pt modelId="{69BA580E-7CB8-4305-9302-679D866DB403}" type="pres">
      <dgm:prSet presAssocID="{33018CA4-F7C6-4E19-860E-5237DA42C107}" presName="composite2" presStyleCnt="0"/>
      <dgm:spPr/>
    </dgm:pt>
    <dgm:pt modelId="{CC23DDAF-8954-4A4A-BE6A-3DCC576DA501}" type="pres">
      <dgm:prSet presAssocID="{33018CA4-F7C6-4E19-860E-5237DA42C107}" presName="background2" presStyleLbl="node2" presStyleIdx="2" presStyleCnt="5"/>
      <dgm:spPr/>
    </dgm:pt>
    <dgm:pt modelId="{F1B8EC1F-AE6F-4723-B0B8-51B9A5915594}" type="pres">
      <dgm:prSet presAssocID="{33018CA4-F7C6-4E19-860E-5237DA42C107}" presName="text2" presStyleLbl="fgAcc2" presStyleIdx="2" presStyleCnt="5">
        <dgm:presLayoutVars>
          <dgm:chPref val="3"/>
        </dgm:presLayoutVars>
      </dgm:prSet>
      <dgm:spPr/>
      <dgm:t>
        <a:bodyPr/>
        <a:lstStyle/>
        <a:p>
          <a:endParaRPr lang="es-EC"/>
        </a:p>
      </dgm:t>
    </dgm:pt>
    <dgm:pt modelId="{0089EF6E-97AE-453C-8C46-9F06AD47ADC8}" type="pres">
      <dgm:prSet presAssocID="{33018CA4-F7C6-4E19-860E-5237DA42C107}" presName="hierChild3" presStyleCnt="0"/>
      <dgm:spPr/>
    </dgm:pt>
    <dgm:pt modelId="{B37FB99A-3D67-4949-ADE6-E3042395037E}" type="pres">
      <dgm:prSet presAssocID="{43575A40-633A-48A9-B793-FFE3FC019D5C}" presName="Name10" presStyleLbl="parChTrans1D2" presStyleIdx="3" presStyleCnt="5"/>
      <dgm:spPr/>
      <dgm:t>
        <a:bodyPr/>
        <a:lstStyle/>
        <a:p>
          <a:endParaRPr lang="es-EC"/>
        </a:p>
      </dgm:t>
    </dgm:pt>
    <dgm:pt modelId="{0085DFB2-8456-43F4-AB38-CE6A1AC6EA44}" type="pres">
      <dgm:prSet presAssocID="{055D07D5-44CA-449B-991C-B2D477204635}" presName="hierRoot2" presStyleCnt="0"/>
      <dgm:spPr/>
    </dgm:pt>
    <dgm:pt modelId="{5F5D90C7-0A6B-4760-9B9E-46FD50C72AD4}" type="pres">
      <dgm:prSet presAssocID="{055D07D5-44CA-449B-991C-B2D477204635}" presName="composite2" presStyleCnt="0"/>
      <dgm:spPr/>
    </dgm:pt>
    <dgm:pt modelId="{DBF678D0-589A-4D60-B8D5-39C9B2776D9A}" type="pres">
      <dgm:prSet presAssocID="{055D07D5-44CA-449B-991C-B2D477204635}" presName="background2" presStyleLbl="node2" presStyleIdx="3" presStyleCnt="5"/>
      <dgm:spPr/>
    </dgm:pt>
    <dgm:pt modelId="{998121C4-4476-4B68-AEEF-5B047BD51600}" type="pres">
      <dgm:prSet presAssocID="{055D07D5-44CA-449B-991C-B2D477204635}" presName="text2" presStyleLbl="fgAcc2" presStyleIdx="3" presStyleCnt="5" custLinFactX="-108458" custLinFactY="75907" custLinFactNeighborX="-200000" custLinFactNeighborY="100000">
        <dgm:presLayoutVars>
          <dgm:chPref val="3"/>
        </dgm:presLayoutVars>
      </dgm:prSet>
      <dgm:spPr/>
      <dgm:t>
        <a:bodyPr/>
        <a:lstStyle/>
        <a:p>
          <a:endParaRPr lang="es-EC"/>
        </a:p>
      </dgm:t>
    </dgm:pt>
    <dgm:pt modelId="{CCECB494-E984-4A7B-8BDB-22074AB36219}" type="pres">
      <dgm:prSet presAssocID="{055D07D5-44CA-449B-991C-B2D477204635}" presName="hierChild3" presStyleCnt="0"/>
      <dgm:spPr/>
    </dgm:pt>
    <dgm:pt modelId="{4A67CD15-26BC-45EB-8838-C07F6D83F805}" type="pres">
      <dgm:prSet presAssocID="{242D6A1A-FFFC-4AAC-B197-89EBD7EFE0C3}" presName="Name10" presStyleLbl="parChTrans1D2" presStyleIdx="4" presStyleCnt="5"/>
      <dgm:spPr/>
      <dgm:t>
        <a:bodyPr/>
        <a:lstStyle/>
        <a:p>
          <a:endParaRPr lang="es-EC"/>
        </a:p>
      </dgm:t>
    </dgm:pt>
    <dgm:pt modelId="{71A3F777-20FC-4500-8181-F61C7FFD079F}" type="pres">
      <dgm:prSet presAssocID="{8C31CEDB-A3EC-46AF-8140-E109A771F8AC}" presName="hierRoot2" presStyleCnt="0"/>
      <dgm:spPr/>
    </dgm:pt>
    <dgm:pt modelId="{0F0EA153-D0E1-4992-AEEC-0370601F2E2B}" type="pres">
      <dgm:prSet presAssocID="{8C31CEDB-A3EC-46AF-8140-E109A771F8AC}" presName="composite2" presStyleCnt="0"/>
      <dgm:spPr/>
    </dgm:pt>
    <dgm:pt modelId="{A36BBA8F-004F-425E-A733-2FBE961E9972}" type="pres">
      <dgm:prSet presAssocID="{8C31CEDB-A3EC-46AF-8140-E109A771F8AC}" presName="background2" presStyleLbl="node2" presStyleIdx="4" presStyleCnt="5"/>
      <dgm:spPr/>
    </dgm:pt>
    <dgm:pt modelId="{BFDC757C-1A74-4C37-9B1C-143518747D11}" type="pres">
      <dgm:prSet presAssocID="{8C31CEDB-A3EC-46AF-8140-E109A771F8AC}" presName="text2" presStyleLbl="fgAcc2" presStyleIdx="4" presStyleCnt="5" custLinFactX="-100000" custLinFactY="92530" custLinFactNeighborX="-184246" custLinFactNeighborY="100000">
        <dgm:presLayoutVars>
          <dgm:chPref val="3"/>
        </dgm:presLayoutVars>
      </dgm:prSet>
      <dgm:spPr/>
      <dgm:t>
        <a:bodyPr/>
        <a:lstStyle/>
        <a:p>
          <a:endParaRPr lang="es-EC"/>
        </a:p>
      </dgm:t>
    </dgm:pt>
    <dgm:pt modelId="{21B0C8F2-622C-4D93-BC7E-E41AEC6010C8}" type="pres">
      <dgm:prSet presAssocID="{8C31CEDB-A3EC-46AF-8140-E109A771F8AC}" presName="hierChild3" presStyleCnt="0"/>
      <dgm:spPr/>
    </dgm:pt>
  </dgm:ptLst>
  <dgm:cxnLst>
    <dgm:cxn modelId="{FB81686F-6F54-46FD-9551-F92615BC6DA3}" type="presOf" srcId="{242D6A1A-FFFC-4AAC-B197-89EBD7EFE0C3}" destId="{4A67CD15-26BC-45EB-8838-C07F6D83F805}" srcOrd="0" destOrd="0" presId="urn:microsoft.com/office/officeart/2005/8/layout/hierarchy1"/>
    <dgm:cxn modelId="{B91C8BFE-0D6D-459A-A940-3C0615F59314}" type="presOf" srcId="{5CCE9916-7CAE-480C-8BA0-75D44B2454CA}" destId="{BDBB8228-411A-49DB-8753-846B4BE0BB0C}" srcOrd="0" destOrd="0" presId="urn:microsoft.com/office/officeart/2005/8/layout/hierarchy1"/>
    <dgm:cxn modelId="{95C20171-48ED-4635-A0C5-9A76DFB017EA}" type="presOf" srcId="{43575A40-633A-48A9-B793-FFE3FC019D5C}" destId="{B37FB99A-3D67-4949-ADE6-E3042395037E}" srcOrd="0" destOrd="0" presId="urn:microsoft.com/office/officeart/2005/8/layout/hierarchy1"/>
    <dgm:cxn modelId="{9CB41C53-FFED-4064-A173-8BC29B55CAFA}" type="presOf" srcId="{6DAFEDA8-ED07-4608-9BB6-8E18C8AEF400}" destId="{52266365-83C8-45BB-823A-F588D96059AE}" srcOrd="0" destOrd="0" presId="urn:microsoft.com/office/officeart/2005/8/layout/hierarchy1"/>
    <dgm:cxn modelId="{CDC568F6-CC41-4B05-9F32-846E85B7CF25}" srcId="{18719062-FA5D-43E9-9A3E-1BE7FCBE815E}" destId="{33018CA4-F7C6-4E19-860E-5237DA42C107}" srcOrd="2" destOrd="0" parTransId="{5CCE9916-7CAE-480C-8BA0-75D44B2454CA}" sibTransId="{051771A0-B8A4-4C5C-8D16-E1ADC810BE88}"/>
    <dgm:cxn modelId="{6D55F320-F19F-4C4C-843D-8AB94266813D}" type="presOf" srcId="{055D07D5-44CA-449B-991C-B2D477204635}" destId="{998121C4-4476-4B68-AEEF-5B047BD51600}" srcOrd="0" destOrd="0" presId="urn:microsoft.com/office/officeart/2005/8/layout/hierarchy1"/>
    <dgm:cxn modelId="{43F23F0C-5113-42AD-990F-18F5E1EF66C4}" type="presOf" srcId="{88C5ADD2-23DA-40D4-A568-CE07D07A5B03}" destId="{267C5CBD-9D42-4A77-949C-97A1AD0FC416}" srcOrd="0" destOrd="0" presId="urn:microsoft.com/office/officeart/2005/8/layout/hierarchy1"/>
    <dgm:cxn modelId="{0BA413D7-C477-47EC-941C-AA600A5C8D42}" type="presOf" srcId="{BA94BAC1-13CC-4A79-90D8-33D02E448092}" destId="{70037007-3E07-448D-B33A-89A08CCA03AA}" srcOrd="0" destOrd="0" presId="urn:microsoft.com/office/officeart/2005/8/layout/hierarchy1"/>
    <dgm:cxn modelId="{28437704-7F2E-405B-8658-87401927E719}" srcId="{18719062-FA5D-43E9-9A3E-1BE7FCBE815E}" destId="{055D07D5-44CA-449B-991C-B2D477204635}" srcOrd="3" destOrd="0" parTransId="{43575A40-633A-48A9-B793-FFE3FC019D5C}" sibTransId="{BFFD94BA-B02D-44F7-8585-1D0B1EDDEB3A}"/>
    <dgm:cxn modelId="{DB2ED4AE-066A-4500-8F16-89A44C86588B}" srcId="{18719062-FA5D-43E9-9A3E-1BE7FCBE815E}" destId="{8C31CEDB-A3EC-46AF-8140-E109A771F8AC}" srcOrd="4" destOrd="0" parTransId="{242D6A1A-FFFC-4AAC-B197-89EBD7EFE0C3}" sibTransId="{DE575A61-EF53-4C17-800C-580F50DA50D7}"/>
    <dgm:cxn modelId="{1177C4DC-2637-4765-8A3E-33877A661A92}" type="presOf" srcId="{026AE06C-7AA9-4F69-A763-214A076A519D}" destId="{1B20454E-FA6F-4A9E-A645-4C50F312B251}" srcOrd="0" destOrd="0" presId="urn:microsoft.com/office/officeart/2005/8/layout/hierarchy1"/>
    <dgm:cxn modelId="{62DA2431-2F90-4114-BD17-359B11EC1EC1}" type="presOf" srcId="{18719062-FA5D-43E9-9A3E-1BE7FCBE815E}" destId="{4ECA1FE7-A9C3-4FAC-A466-9E5FBD6FF448}" srcOrd="0" destOrd="0" presId="urn:microsoft.com/office/officeart/2005/8/layout/hierarchy1"/>
    <dgm:cxn modelId="{EE72CAE4-2CB3-4855-923A-7FA7FFDF3359}" srcId="{18719062-FA5D-43E9-9A3E-1BE7FCBE815E}" destId="{BA94BAC1-13CC-4A79-90D8-33D02E448092}" srcOrd="0" destOrd="0" parTransId="{026AE06C-7AA9-4F69-A763-214A076A519D}" sibTransId="{645D85DD-86C1-4553-8A00-9C888945A01F}"/>
    <dgm:cxn modelId="{E55DDB5C-F9A2-433B-946F-C0540E00C987}" type="presOf" srcId="{8C31CEDB-A3EC-46AF-8140-E109A771F8AC}" destId="{BFDC757C-1A74-4C37-9B1C-143518747D11}" srcOrd="0" destOrd="0" presId="urn:microsoft.com/office/officeart/2005/8/layout/hierarchy1"/>
    <dgm:cxn modelId="{C570961E-68A0-42EC-AA22-33B9EDC95C4B}" type="presOf" srcId="{33018CA4-F7C6-4E19-860E-5237DA42C107}" destId="{F1B8EC1F-AE6F-4723-B0B8-51B9A5915594}" srcOrd="0" destOrd="0" presId="urn:microsoft.com/office/officeart/2005/8/layout/hierarchy1"/>
    <dgm:cxn modelId="{CBB7B698-01B1-4893-A4EA-5322BF21A8FD}" srcId="{18719062-FA5D-43E9-9A3E-1BE7FCBE815E}" destId="{88C5ADD2-23DA-40D4-A568-CE07D07A5B03}" srcOrd="1" destOrd="0" parTransId="{6DAFEDA8-ED07-4608-9BB6-8E18C8AEF400}" sibTransId="{F8410983-F1FF-4416-9534-04946FB5F3B1}"/>
    <dgm:cxn modelId="{F463E22A-BC5D-4A8C-8A5C-B9F2308A1B4E}" type="presOf" srcId="{D7E58FDB-5F00-4B43-A6C1-AAB50DDF747C}" destId="{80ADE764-70B9-4E67-8CE7-94E7084078C2}" srcOrd="0" destOrd="0" presId="urn:microsoft.com/office/officeart/2005/8/layout/hierarchy1"/>
    <dgm:cxn modelId="{F15AAC50-457F-40AF-87E0-80CDDBD76A18}" srcId="{D7E58FDB-5F00-4B43-A6C1-AAB50DDF747C}" destId="{18719062-FA5D-43E9-9A3E-1BE7FCBE815E}" srcOrd="0" destOrd="0" parTransId="{5CE5DC15-432E-4857-BE8A-96FAD0D7977A}" sibTransId="{EF9BC9F8-13F3-40D6-A31C-7CB0C48C5905}"/>
    <dgm:cxn modelId="{75870CFF-0344-486A-9BBA-D022A1B78F0A}" type="presParOf" srcId="{80ADE764-70B9-4E67-8CE7-94E7084078C2}" destId="{13F6BA73-8FB5-4E8A-AEBE-F65AC0286D26}" srcOrd="0" destOrd="0" presId="urn:microsoft.com/office/officeart/2005/8/layout/hierarchy1"/>
    <dgm:cxn modelId="{2EB0F9A4-271C-4A8D-80D0-B04C99F904BC}" type="presParOf" srcId="{13F6BA73-8FB5-4E8A-AEBE-F65AC0286D26}" destId="{8AB75047-3F30-49B1-AD24-BF6178208057}" srcOrd="0" destOrd="0" presId="urn:microsoft.com/office/officeart/2005/8/layout/hierarchy1"/>
    <dgm:cxn modelId="{F81B1F96-DF32-4B19-A5E2-4392C3125641}" type="presParOf" srcId="{8AB75047-3F30-49B1-AD24-BF6178208057}" destId="{F0B189F4-A79A-4978-B712-6A0F58814F2C}" srcOrd="0" destOrd="0" presId="urn:microsoft.com/office/officeart/2005/8/layout/hierarchy1"/>
    <dgm:cxn modelId="{6A80CC53-4F08-4952-B3BE-E466750C25FD}" type="presParOf" srcId="{8AB75047-3F30-49B1-AD24-BF6178208057}" destId="{4ECA1FE7-A9C3-4FAC-A466-9E5FBD6FF448}" srcOrd="1" destOrd="0" presId="urn:microsoft.com/office/officeart/2005/8/layout/hierarchy1"/>
    <dgm:cxn modelId="{0F5299E0-D82C-4B3C-8C54-E22046EB94DD}" type="presParOf" srcId="{13F6BA73-8FB5-4E8A-AEBE-F65AC0286D26}" destId="{35AC8A03-E72A-4BEB-BC45-F14FBD9FE9A8}" srcOrd="1" destOrd="0" presId="urn:microsoft.com/office/officeart/2005/8/layout/hierarchy1"/>
    <dgm:cxn modelId="{D7F57973-3F02-4861-8FDF-E372EFC4321D}" type="presParOf" srcId="{35AC8A03-E72A-4BEB-BC45-F14FBD9FE9A8}" destId="{1B20454E-FA6F-4A9E-A645-4C50F312B251}" srcOrd="0" destOrd="0" presId="urn:microsoft.com/office/officeart/2005/8/layout/hierarchy1"/>
    <dgm:cxn modelId="{E5DCD8E7-E70A-4DA7-B12E-335BB2EECAA4}" type="presParOf" srcId="{35AC8A03-E72A-4BEB-BC45-F14FBD9FE9A8}" destId="{26BDF513-DB0E-4BDE-AD1B-3CF27851433A}" srcOrd="1" destOrd="0" presId="urn:microsoft.com/office/officeart/2005/8/layout/hierarchy1"/>
    <dgm:cxn modelId="{59AB13CC-A964-48E9-B87E-0732F28D33C1}" type="presParOf" srcId="{26BDF513-DB0E-4BDE-AD1B-3CF27851433A}" destId="{BAA068F2-462C-4CB8-A584-FE3CCD89B52B}" srcOrd="0" destOrd="0" presId="urn:microsoft.com/office/officeart/2005/8/layout/hierarchy1"/>
    <dgm:cxn modelId="{64DC7162-F288-48A4-A715-83434C7D9BF1}" type="presParOf" srcId="{BAA068F2-462C-4CB8-A584-FE3CCD89B52B}" destId="{2AEFB984-5A6E-4BE8-B5C1-853F41C2EDBE}" srcOrd="0" destOrd="0" presId="urn:microsoft.com/office/officeart/2005/8/layout/hierarchy1"/>
    <dgm:cxn modelId="{EEDEE8B2-A2FF-410D-BADF-17CE3B0F48BB}" type="presParOf" srcId="{BAA068F2-462C-4CB8-A584-FE3CCD89B52B}" destId="{70037007-3E07-448D-B33A-89A08CCA03AA}" srcOrd="1" destOrd="0" presId="urn:microsoft.com/office/officeart/2005/8/layout/hierarchy1"/>
    <dgm:cxn modelId="{6523F86E-9AB4-42EE-AD27-872B7FB73A4C}" type="presParOf" srcId="{26BDF513-DB0E-4BDE-AD1B-3CF27851433A}" destId="{E5E6AD61-376D-438E-9FC8-CF6A39B03058}" srcOrd="1" destOrd="0" presId="urn:microsoft.com/office/officeart/2005/8/layout/hierarchy1"/>
    <dgm:cxn modelId="{E284DE2B-EAAE-4541-946C-709F50051D8E}" type="presParOf" srcId="{35AC8A03-E72A-4BEB-BC45-F14FBD9FE9A8}" destId="{52266365-83C8-45BB-823A-F588D96059AE}" srcOrd="2" destOrd="0" presId="urn:microsoft.com/office/officeart/2005/8/layout/hierarchy1"/>
    <dgm:cxn modelId="{252CB912-7480-4A94-BC91-14BE19CB60E4}" type="presParOf" srcId="{35AC8A03-E72A-4BEB-BC45-F14FBD9FE9A8}" destId="{6E0F01E9-E49B-430C-A5BC-C999DBD1BBCF}" srcOrd="3" destOrd="0" presId="urn:microsoft.com/office/officeart/2005/8/layout/hierarchy1"/>
    <dgm:cxn modelId="{F45B82F1-E3BF-47B0-9A49-E168B683B016}" type="presParOf" srcId="{6E0F01E9-E49B-430C-A5BC-C999DBD1BBCF}" destId="{D1E99920-5F91-4B02-A9EA-42F910214957}" srcOrd="0" destOrd="0" presId="urn:microsoft.com/office/officeart/2005/8/layout/hierarchy1"/>
    <dgm:cxn modelId="{71DE9B54-B6D4-4DD8-877B-18622D234262}" type="presParOf" srcId="{D1E99920-5F91-4B02-A9EA-42F910214957}" destId="{9C694218-61B5-47A7-8133-3AD310E8E2E8}" srcOrd="0" destOrd="0" presId="urn:microsoft.com/office/officeart/2005/8/layout/hierarchy1"/>
    <dgm:cxn modelId="{2A34714C-6268-4401-81F7-7E243EF280F5}" type="presParOf" srcId="{D1E99920-5F91-4B02-A9EA-42F910214957}" destId="{267C5CBD-9D42-4A77-949C-97A1AD0FC416}" srcOrd="1" destOrd="0" presId="urn:microsoft.com/office/officeart/2005/8/layout/hierarchy1"/>
    <dgm:cxn modelId="{0D39BB52-C268-41DC-8F48-1D20F59AA5C2}" type="presParOf" srcId="{6E0F01E9-E49B-430C-A5BC-C999DBD1BBCF}" destId="{366E6E2B-1877-4394-809B-505DECFC9397}" srcOrd="1" destOrd="0" presId="urn:microsoft.com/office/officeart/2005/8/layout/hierarchy1"/>
    <dgm:cxn modelId="{FA4864AB-D1BF-4E70-87CD-B4346A204218}" type="presParOf" srcId="{35AC8A03-E72A-4BEB-BC45-F14FBD9FE9A8}" destId="{BDBB8228-411A-49DB-8753-846B4BE0BB0C}" srcOrd="4" destOrd="0" presId="urn:microsoft.com/office/officeart/2005/8/layout/hierarchy1"/>
    <dgm:cxn modelId="{3DA9ABA8-868A-4F9B-A49B-18626EDA5945}" type="presParOf" srcId="{35AC8A03-E72A-4BEB-BC45-F14FBD9FE9A8}" destId="{BC9E434E-7219-46FD-9546-BC9D26363A66}" srcOrd="5" destOrd="0" presId="urn:microsoft.com/office/officeart/2005/8/layout/hierarchy1"/>
    <dgm:cxn modelId="{3F052B00-42DA-4EEE-A557-B204945F74F4}" type="presParOf" srcId="{BC9E434E-7219-46FD-9546-BC9D26363A66}" destId="{69BA580E-7CB8-4305-9302-679D866DB403}" srcOrd="0" destOrd="0" presId="urn:microsoft.com/office/officeart/2005/8/layout/hierarchy1"/>
    <dgm:cxn modelId="{167DDF8F-A094-4BE4-B99D-AB5F619F8773}" type="presParOf" srcId="{69BA580E-7CB8-4305-9302-679D866DB403}" destId="{CC23DDAF-8954-4A4A-BE6A-3DCC576DA501}" srcOrd="0" destOrd="0" presId="urn:microsoft.com/office/officeart/2005/8/layout/hierarchy1"/>
    <dgm:cxn modelId="{0F5B710F-FCF7-4EBD-ADD0-A901F7C23EA3}" type="presParOf" srcId="{69BA580E-7CB8-4305-9302-679D866DB403}" destId="{F1B8EC1F-AE6F-4723-B0B8-51B9A5915594}" srcOrd="1" destOrd="0" presId="urn:microsoft.com/office/officeart/2005/8/layout/hierarchy1"/>
    <dgm:cxn modelId="{F4B2E78E-1F11-40D6-8F0D-4AE4D8CBC429}" type="presParOf" srcId="{BC9E434E-7219-46FD-9546-BC9D26363A66}" destId="{0089EF6E-97AE-453C-8C46-9F06AD47ADC8}" srcOrd="1" destOrd="0" presId="urn:microsoft.com/office/officeart/2005/8/layout/hierarchy1"/>
    <dgm:cxn modelId="{AECF2D02-D288-4DF3-BD2A-A41795887CE3}" type="presParOf" srcId="{35AC8A03-E72A-4BEB-BC45-F14FBD9FE9A8}" destId="{B37FB99A-3D67-4949-ADE6-E3042395037E}" srcOrd="6" destOrd="0" presId="urn:microsoft.com/office/officeart/2005/8/layout/hierarchy1"/>
    <dgm:cxn modelId="{20E4CD9D-A31B-40FE-8001-59525F9A382D}" type="presParOf" srcId="{35AC8A03-E72A-4BEB-BC45-F14FBD9FE9A8}" destId="{0085DFB2-8456-43F4-AB38-CE6A1AC6EA44}" srcOrd="7" destOrd="0" presId="urn:microsoft.com/office/officeart/2005/8/layout/hierarchy1"/>
    <dgm:cxn modelId="{45B7BC8D-20EA-4B76-8474-CC338A038DB3}" type="presParOf" srcId="{0085DFB2-8456-43F4-AB38-CE6A1AC6EA44}" destId="{5F5D90C7-0A6B-4760-9B9E-46FD50C72AD4}" srcOrd="0" destOrd="0" presId="urn:microsoft.com/office/officeart/2005/8/layout/hierarchy1"/>
    <dgm:cxn modelId="{91E9F50B-3E20-4039-93D9-BCE33A886233}" type="presParOf" srcId="{5F5D90C7-0A6B-4760-9B9E-46FD50C72AD4}" destId="{DBF678D0-589A-4D60-B8D5-39C9B2776D9A}" srcOrd="0" destOrd="0" presId="urn:microsoft.com/office/officeart/2005/8/layout/hierarchy1"/>
    <dgm:cxn modelId="{656354E2-2A4F-49AC-87DE-F6287F0665F2}" type="presParOf" srcId="{5F5D90C7-0A6B-4760-9B9E-46FD50C72AD4}" destId="{998121C4-4476-4B68-AEEF-5B047BD51600}" srcOrd="1" destOrd="0" presId="urn:microsoft.com/office/officeart/2005/8/layout/hierarchy1"/>
    <dgm:cxn modelId="{5A7B26CC-8A8C-4A1E-A79B-AA5574AA300D}" type="presParOf" srcId="{0085DFB2-8456-43F4-AB38-CE6A1AC6EA44}" destId="{CCECB494-E984-4A7B-8BDB-22074AB36219}" srcOrd="1" destOrd="0" presId="urn:microsoft.com/office/officeart/2005/8/layout/hierarchy1"/>
    <dgm:cxn modelId="{8E930069-3C9A-4B67-BB39-A8E2ED91B593}" type="presParOf" srcId="{35AC8A03-E72A-4BEB-BC45-F14FBD9FE9A8}" destId="{4A67CD15-26BC-45EB-8838-C07F6D83F805}" srcOrd="8" destOrd="0" presId="urn:microsoft.com/office/officeart/2005/8/layout/hierarchy1"/>
    <dgm:cxn modelId="{F4563146-4C70-4F7B-ADE2-20FB6E9938D2}" type="presParOf" srcId="{35AC8A03-E72A-4BEB-BC45-F14FBD9FE9A8}" destId="{71A3F777-20FC-4500-8181-F61C7FFD079F}" srcOrd="9" destOrd="0" presId="urn:microsoft.com/office/officeart/2005/8/layout/hierarchy1"/>
    <dgm:cxn modelId="{728E1128-DBBC-435F-977C-0917F0CDD61B}" type="presParOf" srcId="{71A3F777-20FC-4500-8181-F61C7FFD079F}" destId="{0F0EA153-D0E1-4992-AEEC-0370601F2E2B}" srcOrd="0" destOrd="0" presId="urn:microsoft.com/office/officeart/2005/8/layout/hierarchy1"/>
    <dgm:cxn modelId="{5C6EDD31-6CB3-45D0-B80C-4D302F1CAF2A}" type="presParOf" srcId="{0F0EA153-D0E1-4992-AEEC-0370601F2E2B}" destId="{A36BBA8F-004F-425E-A733-2FBE961E9972}" srcOrd="0" destOrd="0" presId="urn:microsoft.com/office/officeart/2005/8/layout/hierarchy1"/>
    <dgm:cxn modelId="{ACB432CF-9E7F-4A9A-93F6-508EC5EA9F40}" type="presParOf" srcId="{0F0EA153-D0E1-4992-AEEC-0370601F2E2B}" destId="{BFDC757C-1A74-4C37-9B1C-143518747D11}" srcOrd="1" destOrd="0" presId="urn:microsoft.com/office/officeart/2005/8/layout/hierarchy1"/>
    <dgm:cxn modelId="{8E61CD9D-DAE2-42E4-A987-E00B78273286}" type="presParOf" srcId="{71A3F777-20FC-4500-8181-F61C7FFD079F}" destId="{21B0C8F2-622C-4D93-BC7E-E41AEC6010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E58FDB-5F00-4B43-A6C1-AAB50DDF74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18719062-FA5D-43E9-9A3E-1BE7FCBE815E}">
      <dgm:prSet phldrT="[Texto]" custT="1"/>
      <dgm:spPr/>
      <dgm:t>
        <a:bodyPr/>
        <a:lstStyle/>
        <a:p>
          <a:r>
            <a:rPr lang="es-EC" sz="2400" b="1" dirty="0" smtClean="0"/>
            <a:t>Estándar ISO 9126</a:t>
          </a:r>
          <a:endParaRPr lang="es-EC" sz="2400" dirty="0"/>
        </a:p>
      </dgm:t>
    </dgm:pt>
    <dgm:pt modelId="{5CE5DC15-432E-4857-BE8A-96FAD0D7977A}" type="parTrans" cxnId="{F15AAC50-457F-40AF-87E0-80CDDBD76A18}">
      <dgm:prSet/>
      <dgm:spPr/>
      <dgm:t>
        <a:bodyPr/>
        <a:lstStyle/>
        <a:p>
          <a:endParaRPr lang="es-EC" sz="1200"/>
        </a:p>
      </dgm:t>
    </dgm:pt>
    <dgm:pt modelId="{EF9BC9F8-13F3-40D6-A31C-7CB0C48C5905}" type="sibTrans" cxnId="{F15AAC50-457F-40AF-87E0-80CDDBD76A18}">
      <dgm:prSet/>
      <dgm:spPr/>
      <dgm:t>
        <a:bodyPr/>
        <a:lstStyle/>
        <a:p>
          <a:endParaRPr lang="es-EC" sz="1200"/>
        </a:p>
      </dgm:t>
    </dgm:pt>
    <dgm:pt modelId="{BA94BAC1-13CC-4A79-90D8-33D02E448092}">
      <dgm:prSet phldrT="[Texto]" custT="1"/>
      <dgm:spPr/>
      <dgm:t>
        <a:bodyPr/>
        <a:lstStyle/>
        <a:p>
          <a:r>
            <a:rPr lang="es-EC" sz="1200" b="1" dirty="0" smtClean="0"/>
            <a:t>Funcionalidad</a:t>
          </a:r>
          <a:endParaRPr lang="es-EC" sz="1200" b="1" dirty="0"/>
        </a:p>
      </dgm:t>
    </dgm:pt>
    <dgm:pt modelId="{026AE06C-7AA9-4F69-A763-214A076A519D}" type="parTrans" cxnId="{EE72CAE4-2CB3-4855-923A-7FA7FFDF3359}">
      <dgm:prSet/>
      <dgm:spPr/>
      <dgm:t>
        <a:bodyPr/>
        <a:lstStyle/>
        <a:p>
          <a:endParaRPr lang="es-EC" sz="1200"/>
        </a:p>
      </dgm:t>
    </dgm:pt>
    <dgm:pt modelId="{645D85DD-86C1-4553-8A00-9C888945A01F}" type="sibTrans" cxnId="{EE72CAE4-2CB3-4855-923A-7FA7FFDF3359}">
      <dgm:prSet/>
      <dgm:spPr/>
      <dgm:t>
        <a:bodyPr/>
        <a:lstStyle/>
        <a:p>
          <a:endParaRPr lang="es-EC" sz="1200"/>
        </a:p>
      </dgm:t>
    </dgm:pt>
    <dgm:pt modelId="{88C5ADD2-23DA-40D4-A568-CE07D07A5B03}">
      <dgm:prSet phldrT="[Texto]" custT="1"/>
      <dgm:spPr/>
      <dgm:t>
        <a:bodyPr/>
        <a:lstStyle/>
        <a:p>
          <a:r>
            <a:rPr lang="es-EC" sz="1200" b="1" dirty="0" smtClean="0"/>
            <a:t>Fiabilidad</a:t>
          </a:r>
          <a:endParaRPr lang="es-EC" sz="1200" b="1" dirty="0"/>
        </a:p>
      </dgm:t>
    </dgm:pt>
    <dgm:pt modelId="{6DAFEDA8-ED07-4608-9BB6-8E18C8AEF400}" type="parTrans" cxnId="{CBB7B698-01B1-4893-A4EA-5322BF21A8FD}">
      <dgm:prSet/>
      <dgm:spPr/>
      <dgm:t>
        <a:bodyPr/>
        <a:lstStyle/>
        <a:p>
          <a:endParaRPr lang="es-EC" sz="1200"/>
        </a:p>
      </dgm:t>
    </dgm:pt>
    <dgm:pt modelId="{F8410983-F1FF-4416-9534-04946FB5F3B1}" type="sibTrans" cxnId="{CBB7B698-01B1-4893-A4EA-5322BF21A8FD}">
      <dgm:prSet/>
      <dgm:spPr/>
      <dgm:t>
        <a:bodyPr/>
        <a:lstStyle/>
        <a:p>
          <a:endParaRPr lang="es-EC" sz="1200"/>
        </a:p>
      </dgm:t>
    </dgm:pt>
    <dgm:pt modelId="{33018CA4-F7C6-4E19-860E-5237DA42C107}">
      <dgm:prSet phldrT="[Texto]" custT="1"/>
      <dgm:spPr/>
      <dgm:t>
        <a:bodyPr/>
        <a:lstStyle/>
        <a:p>
          <a:r>
            <a:rPr lang="es-EC" sz="1200" b="1" dirty="0" smtClean="0"/>
            <a:t>Usabilidad</a:t>
          </a:r>
          <a:endParaRPr lang="es-EC" sz="1200" b="1" dirty="0"/>
        </a:p>
      </dgm:t>
    </dgm:pt>
    <dgm:pt modelId="{5CCE9916-7CAE-480C-8BA0-75D44B2454CA}" type="parTrans" cxnId="{CDC568F6-CC41-4B05-9F32-846E85B7CF25}">
      <dgm:prSet/>
      <dgm:spPr/>
      <dgm:t>
        <a:bodyPr/>
        <a:lstStyle/>
        <a:p>
          <a:endParaRPr lang="es-EC" sz="1200"/>
        </a:p>
      </dgm:t>
    </dgm:pt>
    <dgm:pt modelId="{051771A0-B8A4-4C5C-8D16-E1ADC810BE88}" type="sibTrans" cxnId="{CDC568F6-CC41-4B05-9F32-846E85B7CF25}">
      <dgm:prSet/>
      <dgm:spPr/>
      <dgm:t>
        <a:bodyPr/>
        <a:lstStyle/>
        <a:p>
          <a:endParaRPr lang="es-EC" sz="1200"/>
        </a:p>
      </dgm:t>
    </dgm:pt>
    <dgm:pt modelId="{055D07D5-44CA-449B-991C-B2D477204635}">
      <dgm:prSet phldrT="[Texto]" custT="1"/>
      <dgm:spPr/>
      <dgm:t>
        <a:bodyPr/>
        <a:lstStyle/>
        <a:p>
          <a:r>
            <a:rPr lang="es-EC" sz="1200" b="1" dirty="0" smtClean="0"/>
            <a:t>Eficiencia</a:t>
          </a:r>
          <a:endParaRPr lang="es-EC" sz="1200" b="1" dirty="0"/>
        </a:p>
      </dgm:t>
    </dgm:pt>
    <dgm:pt modelId="{43575A40-633A-48A9-B793-FFE3FC019D5C}" type="parTrans" cxnId="{28437704-7F2E-405B-8658-87401927E719}">
      <dgm:prSet/>
      <dgm:spPr/>
      <dgm:t>
        <a:bodyPr/>
        <a:lstStyle/>
        <a:p>
          <a:endParaRPr lang="es-EC"/>
        </a:p>
      </dgm:t>
    </dgm:pt>
    <dgm:pt modelId="{BFFD94BA-B02D-44F7-8585-1D0B1EDDEB3A}" type="sibTrans" cxnId="{28437704-7F2E-405B-8658-87401927E719}">
      <dgm:prSet/>
      <dgm:spPr/>
      <dgm:t>
        <a:bodyPr/>
        <a:lstStyle/>
        <a:p>
          <a:endParaRPr lang="es-EC"/>
        </a:p>
      </dgm:t>
    </dgm:pt>
    <dgm:pt modelId="{8C31CEDB-A3EC-46AF-8140-E109A771F8AC}">
      <dgm:prSet phldrT="[Texto]" custT="1"/>
      <dgm:spPr/>
      <dgm:t>
        <a:bodyPr/>
        <a:lstStyle/>
        <a:p>
          <a:r>
            <a:rPr lang="es-EC" sz="1200" b="1" dirty="0" smtClean="0"/>
            <a:t>Portabilidad</a:t>
          </a:r>
          <a:endParaRPr lang="es-EC" sz="1200" b="1" dirty="0"/>
        </a:p>
      </dgm:t>
    </dgm:pt>
    <dgm:pt modelId="{242D6A1A-FFFC-4AAC-B197-89EBD7EFE0C3}" type="parTrans" cxnId="{DB2ED4AE-066A-4500-8F16-89A44C86588B}">
      <dgm:prSet/>
      <dgm:spPr/>
      <dgm:t>
        <a:bodyPr/>
        <a:lstStyle/>
        <a:p>
          <a:endParaRPr lang="es-EC"/>
        </a:p>
      </dgm:t>
    </dgm:pt>
    <dgm:pt modelId="{DE575A61-EF53-4C17-800C-580F50DA50D7}" type="sibTrans" cxnId="{DB2ED4AE-066A-4500-8F16-89A44C86588B}">
      <dgm:prSet/>
      <dgm:spPr/>
      <dgm:t>
        <a:bodyPr/>
        <a:lstStyle/>
        <a:p>
          <a:endParaRPr lang="es-EC"/>
        </a:p>
      </dgm:t>
    </dgm:pt>
    <dgm:pt modelId="{80ADE764-70B9-4E67-8CE7-94E7084078C2}" type="pres">
      <dgm:prSet presAssocID="{D7E58FDB-5F00-4B43-A6C1-AAB50DDF747C}" presName="hierChild1" presStyleCnt="0">
        <dgm:presLayoutVars>
          <dgm:chPref val="1"/>
          <dgm:dir/>
          <dgm:animOne val="branch"/>
          <dgm:animLvl val="lvl"/>
          <dgm:resizeHandles/>
        </dgm:presLayoutVars>
      </dgm:prSet>
      <dgm:spPr/>
      <dgm:t>
        <a:bodyPr/>
        <a:lstStyle/>
        <a:p>
          <a:endParaRPr lang="es-EC"/>
        </a:p>
      </dgm:t>
    </dgm:pt>
    <dgm:pt modelId="{13F6BA73-8FB5-4E8A-AEBE-F65AC0286D26}" type="pres">
      <dgm:prSet presAssocID="{18719062-FA5D-43E9-9A3E-1BE7FCBE815E}" presName="hierRoot1" presStyleCnt="0"/>
      <dgm:spPr/>
    </dgm:pt>
    <dgm:pt modelId="{8AB75047-3F30-49B1-AD24-BF6178208057}" type="pres">
      <dgm:prSet presAssocID="{18719062-FA5D-43E9-9A3E-1BE7FCBE815E}" presName="composite" presStyleCnt="0"/>
      <dgm:spPr/>
    </dgm:pt>
    <dgm:pt modelId="{F0B189F4-A79A-4978-B712-6A0F58814F2C}" type="pres">
      <dgm:prSet presAssocID="{18719062-FA5D-43E9-9A3E-1BE7FCBE815E}" presName="background" presStyleLbl="node0" presStyleIdx="0" presStyleCnt="1"/>
      <dgm:spPr/>
    </dgm:pt>
    <dgm:pt modelId="{4ECA1FE7-A9C3-4FAC-A466-9E5FBD6FF448}" type="pres">
      <dgm:prSet presAssocID="{18719062-FA5D-43E9-9A3E-1BE7FCBE815E}" presName="text" presStyleLbl="fgAcc0" presStyleIdx="0" presStyleCnt="1" custScaleX="185342" custScaleY="187157" custLinFactX="-52972" custLinFactNeighborX="-100000" custLinFactNeighborY="-62075">
        <dgm:presLayoutVars>
          <dgm:chPref val="3"/>
        </dgm:presLayoutVars>
      </dgm:prSet>
      <dgm:spPr/>
      <dgm:t>
        <a:bodyPr/>
        <a:lstStyle/>
        <a:p>
          <a:endParaRPr lang="es-EC"/>
        </a:p>
      </dgm:t>
    </dgm:pt>
    <dgm:pt modelId="{35AC8A03-E72A-4BEB-BC45-F14FBD9FE9A8}" type="pres">
      <dgm:prSet presAssocID="{18719062-FA5D-43E9-9A3E-1BE7FCBE815E}" presName="hierChild2" presStyleCnt="0"/>
      <dgm:spPr/>
    </dgm:pt>
    <dgm:pt modelId="{1B20454E-FA6F-4A9E-A645-4C50F312B251}" type="pres">
      <dgm:prSet presAssocID="{026AE06C-7AA9-4F69-A763-214A076A519D}" presName="Name10" presStyleLbl="parChTrans1D2" presStyleIdx="0" presStyleCnt="5"/>
      <dgm:spPr/>
      <dgm:t>
        <a:bodyPr/>
        <a:lstStyle/>
        <a:p>
          <a:endParaRPr lang="es-EC"/>
        </a:p>
      </dgm:t>
    </dgm:pt>
    <dgm:pt modelId="{26BDF513-DB0E-4BDE-AD1B-3CF27851433A}" type="pres">
      <dgm:prSet presAssocID="{BA94BAC1-13CC-4A79-90D8-33D02E448092}" presName="hierRoot2" presStyleCnt="0"/>
      <dgm:spPr/>
    </dgm:pt>
    <dgm:pt modelId="{BAA068F2-462C-4CB8-A584-FE3CCD89B52B}" type="pres">
      <dgm:prSet presAssocID="{BA94BAC1-13CC-4A79-90D8-33D02E448092}" presName="composite2" presStyleCnt="0"/>
      <dgm:spPr/>
    </dgm:pt>
    <dgm:pt modelId="{2AEFB984-5A6E-4BE8-B5C1-853F41C2EDBE}" type="pres">
      <dgm:prSet presAssocID="{BA94BAC1-13CC-4A79-90D8-33D02E448092}" presName="background2" presStyleLbl="node2" presStyleIdx="0" presStyleCnt="5"/>
      <dgm:spPr/>
    </dgm:pt>
    <dgm:pt modelId="{70037007-3E07-448D-B33A-89A08CCA03AA}" type="pres">
      <dgm:prSet presAssocID="{BA94BAC1-13CC-4A79-90D8-33D02E448092}" presName="text2" presStyleLbl="fgAcc2" presStyleIdx="0" presStyleCnt="5" custScaleX="122286">
        <dgm:presLayoutVars>
          <dgm:chPref val="3"/>
        </dgm:presLayoutVars>
      </dgm:prSet>
      <dgm:spPr/>
      <dgm:t>
        <a:bodyPr/>
        <a:lstStyle/>
        <a:p>
          <a:endParaRPr lang="es-EC"/>
        </a:p>
      </dgm:t>
    </dgm:pt>
    <dgm:pt modelId="{E5E6AD61-376D-438E-9FC8-CF6A39B03058}" type="pres">
      <dgm:prSet presAssocID="{BA94BAC1-13CC-4A79-90D8-33D02E448092}" presName="hierChild3" presStyleCnt="0"/>
      <dgm:spPr/>
    </dgm:pt>
    <dgm:pt modelId="{52266365-83C8-45BB-823A-F588D96059AE}" type="pres">
      <dgm:prSet presAssocID="{6DAFEDA8-ED07-4608-9BB6-8E18C8AEF400}" presName="Name10" presStyleLbl="parChTrans1D2" presStyleIdx="1" presStyleCnt="5"/>
      <dgm:spPr/>
      <dgm:t>
        <a:bodyPr/>
        <a:lstStyle/>
        <a:p>
          <a:endParaRPr lang="es-EC"/>
        </a:p>
      </dgm:t>
    </dgm:pt>
    <dgm:pt modelId="{6E0F01E9-E49B-430C-A5BC-C999DBD1BBCF}" type="pres">
      <dgm:prSet presAssocID="{88C5ADD2-23DA-40D4-A568-CE07D07A5B03}" presName="hierRoot2" presStyleCnt="0"/>
      <dgm:spPr/>
    </dgm:pt>
    <dgm:pt modelId="{D1E99920-5F91-4B02-A9EA-42F910214957}" type="pres">
      <dgm:prSet presAssocID="{88C5ADD2-23DA-40D4-A568-CE07D07A5B03}" presName="composite2" presStyleCnt="0"/>
      <dgm:spPr/>
    </dgm:pt>
    <dgm:pt modelId="{9C694218-61B5-47A7-8133-3AD310E8E2E8}" type="pres">
      <dgm:prSet presAssocID="{88C5ADD2-23DA-40D4-A568-CE07D07A5B03}" presName="background2" presStyleLbl="node2" presStyleIdx="1" presStyleCnt="5"/>
      <dgm:spPr/>
    </dgm:pt>
    <dgm:pt modelId="{267C5CBD-9D42-4A77-949C-97A1AD0FC416}" type="pres">
      <dgm:prSet presAssocID="{88C5ADD2-23DA-40D4-A568-CE07D07A5B03}" presName="text2" presStyleLbl="fgAcc2" presStyleIdx="1" presStyleCnt="5">
        <dgm:presLayoutVars>
          <dgm:chPref val="3"/>
        </dgm:presLayoutVars>
      </dgm:prSet>
      <dgm:spPr/>
      <dgm:t>
        <a:bodyPr/>
        <a:lstStyle/>
        <a:p>
          <a:endParaRPr lang="es-EC"/>
        </a:p>
      </dgm:t>
    </dgm:pt>
    <dgm:pt modelId="{366E6E2B-1877-4394-809B-505DECFC9397}" type="pres">
      <dgm:prSet presAssocID="{88C5ADD2-23DA-40D4-A568-CE07D07A5B03}" presName="hierChild3" presStyleCnt="0"/>
      <dgm:spPr/>
    </dgm:pt>
    <dgm:pt modelId="{BDBB8228-411A-49DB-8753-846B4BE0BB0C}" type="pres">
      <dgm:prSet presAssocID="{5CCE9916-7CAE-480C-8BA0-75D44B2454CA}" presName="Name10" presStyleLbl="parChTrans1D2" presStyleIdx="2" presStyleCnt="5"/>
      <dgm:spPr/>
      <dgm:t>
        <a:bodyPr/>
        <a:lstStyle/>
        <a:p>
          <a:endParaRPr lang="es-EC"/>
        </a:p>
      </dgm:t>
    </dgm:pt>
    <dgm:pt modelId="{BC9E434E-7219-46FD-9546-BC9D26363A66}" type="pres">
      <dgm:prSet presAssocID="{33018CA4-F7C6-4E19-860E-5237DA42C107}" presName="hierRoot2" presStyleCnt="0"/>
      <dgm:spPr/>
    </dgm:pt>
    <dgm:pt modelId="{69BA580E-7CB8-4305-9302-679D866DB403}" type="pres">
      <dgm:prSet presAssocID="{33018CA4-F7C6-4E19-860E-5237DA42C107}" presName="composite2" presStyleCnt="0"/>
      <dgm:spPr/>
    </dgm:pt>
    <dgm:pt modelId="{CC23DDAF-8954-4A4A-BE6A-3DCC576DA501}" type="pres">
      <dgm:prSet presAssocID="{33018CA4-F7C6-4E19-860E-5237DA42C107}" presName="background2" presStyleLbl="node2" presStyleIdx="2" presStyleCnt="5"/>
      <dgm:spPr/>
    </dgm:pt>
    <dgm:pt modelId="{F1B8EC1F-AE6F-4723-B0B8-51B9A5915594}" type="pres">
      <dgm:prSet presAssocID="{33018CA4-F7C6-4E19-860E-5237DA42C107}" presName="text2" presStyleLbl="fgAcc2" presStyleIdx="2" presStyleCnt="5">
        <dgm:presLayoutVars>
          <dgm:chPref val="3"/>
        </dgm:presLayoutVars>
      </dgm:prSet>
      <dgm:spPr/>
      <dgm:t>
        <a:bodyPr/>
        <a:lstStyle/>
        <a:p>
          <a:endParaRPr lang="es-EC"/>
        </a:p>
      </dgm:t>
    </dgm:pt>
    <dgm:pt modelId="{0089EF6E-97AE-453C-8C46-9F06AD47ADC8}" type="pres">
      <dgm:prSet presAssocID="{33018CA4-F7C6-4E19-860E-5237DA42C107}" presName="hierChild3" presStyleCnt="0"/>
      <dgm:spPr/>
    </dgm:pt>
    <dgm:pt modelId="{B37FB99A-3D67-4949-ADE6-E3042395037E}" type="pres">
      <dgm:prSet presAssocID="{43575A40-633A-48A9-B793-FFE3FC019D5C}" presName="Name10" presStyleLbl="parChTrans1D2" presStyleIdx="3" presStyleCnt="5"/>
      <dgm:spPr/>
      <dgm:t>
        <a:bodyPr/>
        <a:lstStyle/>
        <a:p>
          <a:endParaRPr lang="es-EC"/>
        </a:p>
      </dgm:t>
    </dgm:pt>
    <dgm:pt modelId="{0085DFB2-8456-43F4-AB38-CE6A1AC6EA44}" type="pres">
      <dgm:prSet presAssocID="{055D07D5-44CA-449B-991C-B2D477204635}" presName="hierRoot2" presStyleCnt="0"/>
      <dgm:spPr/>
    </dgm:pt>
    <dgm:pt modelId="{5F5D90C7-0A6B-4760-9B9E-46FD50C72AD4}" type="pres">
      <dgm:prSet presAssocID="{055D07D5-44CA-449B-991C-B2D477204635}" presName="composite2" presStyleCnt="0"/>
      <dgm:spPr/>
    </dgm:pt>
    <dgm:pt modelId="{DBF678D0-589A-4D60-B8D5-39C9B2776D9A}" type="pres">
      <dgm:prSet presAssocID="{055D07D5-44CA-449B-991C-B2D477204635}" presName="background2" presStyleLbl="node2" presStyleIdx="3" presStyleCnt="5"/>
      <dgm:spPr/>
    </dgm:pt>
    <dgm:pt modelId="{998121C4-4476-4B68-AEEF-5B047BD51600}" type="pres">
      <dgm:prSet presAssocID="{055D07D5-44CA-449B-991C-B2D477204635}" presName="text2" presStyleLbl="fgAcc2" presStyleIdx="3" presStyleCnt="5" custLinFactX="-108458" custLinFactY="75907" custLinFactNeighborX="-200000" custLinFactNeighborY="100000">
        <dgm:presLayoutVars>
          <dgm:chPref val="3"/>
        </dgm:presLayoutVars>
      </dgm:prSet>
      <dgm:spPr/>
      <dgm:t>
        <a:bodyPr/>
        <a:lstStyle/>
        <a:p>
          <a:endParaRPr lang="es-EC"/>
        </a:p>
      </dgm:t>
    </dgm:pt>
    <dgm:pt modelId="{CCECB494-E984-4A7B-8BDB-22074AB36219}" type="pres">
      <dgm:prSet presAssocID="{055D07D5-44CA-449B-991C-B2D477204635}" presName="hierChild3" presStyleCnt="0"/>
      <dgm:spPr/>
    </dgm:pt>
    <dgm:pt modelId="{4A67CD15-26BC-45EB-8838-C07F6D83F805}" type="pres">
      <dgm:prSet presAssocID="{242D6A1A-FFFC-4AAC-B197-89EBD7EFE0C3}" presName="Name10" presStyleLbl="parChTrans1D2" presStyleIdx="4" presStyleCnt="5"/>
      <dgm:spPr/>
      <dgm:t>
        <a:bodyPr/>
        <a:lstStyle/>
        <a:p>
          <a:endParaRPr lang="es-EC"/>
        </a:p>
      </dgm:t>
    </dgm:pt>
    <dgm:pt modelId="{71A3F777-20FC-4500-8181-F61C7FFD079F}" type="pres">
      <dgm:prSet presAssocID="{8C31CEDB-A3EC-46AF-8140-E109A771F8AC}" presName="hierRoot2" presStyleCnt="0"/>
      <dgm:spPr/>
    </dgm:pt>
    <dgm:pt modelId="{0F0EA153-D0E1-4992-AEEC-0370601F2E2B}" type="pres">
      <dgm:prSet presAssocID="{8C31CEDB-A3EC-46AF-8140-E109A771F8AC}" presName="composite2" presStyleCnt="0"/>
      <dgm:spPr/>
    </dgm:pt>
    <dgm:pt modelId="{A36BBA8F-004F-425E-A733-2FBE961E9972}" type="pres">
      <dgm:prSet presAssocID="{8C31CEDB-A3EC-46AF-8140-E109A771F8AC}" presName="background2" presStyleLbl="node2" presStyleIdx="4" presStyleCnt="5"/>
      <dgm:spPr/>
    </dgm:pt>
    <dgm:pt modelId="{BFDC757C-1A74-4C37-9B1C-143518747D11}" type="pres">
      <dgm:prSet presAssocID="{8C31CEDB-A3EC-46AF-8140-E109A771F8AC}" presName="text2" presStyleLbl="fgAcc2" presStyleIdx="4" presStyleCnt="5" custLinFactX="-100000" custLinFactY="92530" custLinFactNeighborX="-184246" custLinFactNeighborY="100000">
        <dgm:presLayoutVars>
          <dgm:chPref val="3"/>
        </dgm:presLayoutVars>
      </dgm:prSet>
      <dgm:spPr/>
      <dgm:t>
        <a:bodyPr/>
        <a:lstStyle/>
        <a:p>
          <a:endParaRPr lang="es-EC"/>
        </a:p>
      </dgm:t>
    </dgm:pt>
    <dgm:pt modelId="{21B0C8F2-622C-4D93-BC7E-E41AEC6010C8}" type="pres">
      <dgm:prSet presAssocID="{8C31CEDB-A3EC-46AF-8140-E109A771F8AC}" presName="hierChild3" presStyleCnt="0"/>
      <dgm:spPr/>
    </dgm:pt>
  </dgm:ptLst>
  <dgm:cxnLst>
    <dgm:cxn modelId="{2ABCE598-DCEE-41E8-B5BD-B5F01B55827D}" type="presOf" srcId="{88C5ADD2-23DA-40D4-A568-CE07D07A5B03}" destId="{267C5CBD-9D42-4A77-949C-97A1AD0FC416}" srcOrd="0" destOrd="0" presId="urn:microsoft.com/office/officeart/2005/8/layout/hierarchy1"/>
    <dgm:cxn modelId="{69BFC1F1-F228-4D4A-8F24-95AA3F9485DF}" type="presOf" srcId="{5CCE9916-7CAE-480C-8BA0-75D44B2454CA}" destId="{BDBB8228-411A-49DB-8753-846B4BE0BB0C}" srcOrd="0" destOrd="0" presId="urn:microsoft.com/office/officeart/2005/8/layout/hierarchy1"/>
    <dgm:cxn modelId="{CDC568F6-CC41-4B05-9F32-846E85B7CF25}" srcId="{18719062-FA5D-43E9-9A3E-1BE7FCBE815E}" destId="{33018CA4-F7C6-4E19-860E-5237DA42C107}" srcOrd="2" destOrd="0" parTransId="{5CCE9916-7CAE-480C-8BA0-75D44B2454CA}" sibTransId="{051771A0-B8A4-4C5C-8D16-E1ADC810BE88}"/>
    <dgm:cxn modelId="{3CDC759C-AD83-48FA-A3A6-10351B61C574}" type="presOf" srcId="{18719062-FA5D-43E9-9A3E-1BE7FCBE815E}" destId="{4ECA1FE7-A9C3-4FAC-A466-9E5FBD6FF448}" srcOrd="0" destOrd="0" presId="urn:microsoft.com/office/officeart/2005/8/layout/hierarchy1"/>
    <dgm:cxn modelId="{9A92C9C4-0485-4820-AD1C-85B08A9CC540}" type="presOf" srcId="{055D07D5-44CA-449B-991C-B2D477204635}" destId="{998121C4-4476-4B68-AEEF-5B047BD51600}" srcOrd="0" destOrd="0" presId="urn:microsoft.com/office/officeart/2005/8/layout/hierarchy1"/>
    <dgm:cxn modelId="{4BCD35F7-1189-4C3D-BF40-70C32DC8CCED}" type="presOf" srcId="{BA94BAC1-13CC-4A79-90D8-33D02E448092}" destId="{70037007-3E07-448D-B33A-89A08CCA03AA}" srcOrd="0" destOrd="0" presId="urn:microsoft.com/office/officeart/2005/8/layout/hierarchy1"/>
    <dgm:cxn modelId="{91A8D280-F596-41EF-B815-88A9D3B61EF9}" type="presOf" srcId="{242D6A1A-FFFC-4AAC-B197-89EBD7EFE0C3}" destId="{4A67CD15-26BC-45EB-8838-C07F6D83F805}" srcOrd="0" destOrd="0" presId="urn:microsoft.com/office/officeart/2005/8/layout/hierarchy1"/>
    <dgm:cxn modelId="{0478588E-858D-434D-B532-4B46ACED6960}" type="presOf" srcId="{33018CA4-F7C6-4E19-860E-5237DA42C107}" destId="{F1B8EC1F-AE6F-4723-B0B8-51B9A5915594}" srcOrd="0" destOrd="0" presId="urn:microsoft.com/office/officeart/2005/8/layout/hierarchy1"/>
    <dgm:cxn modelId="{28437704-7F2E-405B-8658-87401927E719}" srcId="{18719062-FA5D-43E9-9A3E-1BE7FCBE815E}" destId="{055D07D5-44CA-449B-991C-B2D477204635}" srcOrd="3" destOrd="0" parTransId="{43575A40-633A-48A9-B793-FFE3FC019D5C}" sibTransId="{BFFD94BA-B02D-44F7-8585-1D0B1EDDEB3A}"/>
    <dgm:cxn modelId="{A5310699-7695-44EA-B8F7-8793453A1D9F}" type="presOf" srcId="{43575A40-633A-48A9-B793-FFE3FC019D5C}" destId="{B37FB99A-3D67-4949-ADE6-E3042395037E}" srcOrd="0" destOrd="0" presId="urn:microsoft.com/office/officeart/2005/8/layout/hierarchy1"/>
    <dgm:cxn modelId="{DB2ED4AE-066A-4500-8F16-89A44C86588B}" srcId="{18719062-FA5D-43E9-9A3E-1BE7FCBE815E}" destId="{8C31CEDB-A3EC-46AF-8140-E109A771F8AC}" srcOrd="4" destOrd="0" parTransId="{242D6A1A-FFFC-4AAC-B197-89EBD7EFE0C3}" sibTransId="{DE575A61-EF53-4C17-800C-580F50DA50D7}"/>
    <dgm:cxn modelId="{B5FC5EE8-1DE4-479C-B14C-E8F8A32B628C}" type="presOf" srcId="{026AE06C-7AA9-4F69-A763-214A076A519D}" destId="{1B20454E-FA6F-4A9E-A645-4C50F312B251}" srcOrd="0" destOrd="0" presId="urn:microsoft.com/office/officeart/2005/8/layout/hierarchy1"/>
    <dgm:cxn modelId="{73A7DA7C-8CAB-4EDE-89F8-5FB360E4B1C9}" type="presOf" srcId="{8C31CEDB-A3EC-46AF-8140-E109A771F8AC}" destId="{BFDC757C-1A74-4C37-9B1C-143518747D11}" srcOrd="0" destOrd="0" presId="urn:microsoft.com/office/officeart/2005/8/layout/hierarchy1"/>
    <dgm:cxn modelId="{EE72CAE4-2CB3-4855-923A-7FA7FFDF3359}" srcId="{18719062-FA5D-43E9-9A3E-1BE7FCBE815E}" destId="{BA94BAC1-13CC-4A79-90D8-33D02E448092}" srcOrd="0" destOrd="0" parTransId="{026AE06C-7AA9-4F69-A763-214A076A519D}" sibTransId="{645D85DD-86C1-4553-8A00-9C888945A01F}"/>
    <dgm:cxn modelId="{CBB7B698-01B1-4893-A4EA-5322BF21A8FD}" srcId="{18719062-FA5D-43E9-9A3E-1BE7FCBE815E}" destId="{88C5ADD2-23DA-40D4-A568-CE07D07A5B03}" srcOrd="1" destOrd="0" parTransId="{6DAFEDA8-ED07-4608-9BB6-8E18C8AEF400}" sibTransId="{F8410983-F1FF-4416-9534-04946FB5F3B1}"/>
    <dgm:cxn modelId="{C2CFE92D-3344-4484-A5B0-5FD7D907783B}" type="presOf" srcId="{6DAFEDA8-ED07-4608-9BB6-8E18C8AEF400}" destId="{52266365-83C8-45BB-823A-F588D96059AE}" srcOrd="0" destOrd="0" presId="urn:microsoft.com/office/officeart/2005/8/layout/hierarchy1"/>
    <dgm:cxn modelId="{F15AAC50-457F-40AF-87E0-80CDDBD76A18}" srcId="{D7E58FDB-5F00-4B43-A6C1-AAB50DDF747C}" destId="{18719062-FA5D-43E9-9A3E-1BE7FCBE815E}" srcOrd="0" destOrd="0" parTransId="{5CE5DC15-432E-4857-BE8A-96FAD0D7977A}" sibTransId="{EF9BC9F8-13F3-40D6-A31C-7CB0C48C5905}"/>
    <dgm:cxn modelId="{24D9BDD1-4445-4BC4-B195-6363679F11BC}" type="presOf" srcId="{D7E58FDB-5F00-4B43-A6C1-AAB50DDF747C}" destId="{80ADE764-70B9-4E67-8CE7-94E7084078C2}" srcOrd="0" destOrd="0" presId="urn:microsoft.com/office/officeart/2005/8/layout/hierarchy1"/>
    <dgm:cxn modelId="{596B9A60-2113-40B0-96A4-D072F895F713}" type="presParOf" srcId="{80ADE764-70B9-4E67-8CE7-94E7084078C2}" destId="{13F6BA73-8FB5-4E8A-AEBE-F65AC0286D26}" srcOrd="0" destOrd="0" presId="urn:microsoft.com/office/officeart/2005/8/layout/hierarchy1"/>
    <dgm:cxn modelId="{FE0C8022-6C3C-4BFE-83EB-A525353F005D}" type="presParOf" srcId="{13F6BA73-8FB5-4E8A-AEBE-F65AC0286D26}" destId="{8AB75047-3F30-49B1-AD24-BF6178208057}" srcOrd="0" destOrd="0" presId="urn:microsoft.com/office/officeart/2005/8/layout/hierarchy1"/>
    <dgm:cxn modelId="{7745F7E6-547F-4EF1-BE11-91E89F7AF2A3}" type="presParOf" srcId="{8AB75047-3F30-49B1-AD24-BF6178208057}" destId="{F0B189F4-A79A-4978-B712-6A0F58814F2C}" srcOrd="0" destOrd="0" presId="urn:microsoft.com/office/officeart/2005/8/layout/hierarchy1"/>
    <dgm:cxn modelId="{C356CD92-38F1-4137-8B51-0299CA9492A0}" type="presParOf" srcId="{8AB75047-3F30-49B1-AD24-BF6178208057}" destId="{4ECA1FE7-A9C3-4FAC-A466-9E5FBD6FF448}" srcOrd="1" destOrd="0" presId="urn:microsoft.com/office/officeart/2005/8/layout/hierarchy1"/>
    <dgm:cxn modelId="{E8E95A7D-7084-4D18-BC2B-4D75BE4DB10C}" type="presParOf" srcId="{13F6BA73-8FB5-4E8A-AEBE-F65AC0286D26}" destId="{35AC8A03-E72A-4BEB-BC45-F14FBD9FE9A8}" srcOrd="1" destOrd="0" presId="urn:microsoft.com/office/officeart/2005/8/layout/hierarchy1"/>
    <dgm:cxn modelId="{CA61E76D-4863-499D-8185-304E3EB63943}" type="presParOf" srcId="{35AC8A03-E72A-4BEB-BC45-F14FBD9FE9A8}" destId="{1B20454E-FA6F-4A9E-A645-4C50F312B251}" srcOrd="0" destOrd="0" presId="urn:microsoft.com/office/officeart/2005/8/layout/hierarchy1"/>
    <dgm:cxn modelId="{13E98B90-8638-4938-8D4F-E7F868768E52}" type="presParOf" srcId="{35AC8A03-E72A-4BEB-BC45-F14FBD9FE9A8}" destId="{26BDF513-DB0E-4BDE-AD1B-3CF27851433A}" srcOrd="1" destOrd="0" presId="urn:microsoft.com/office/officeart/2005/8/layout/hierarchy1"/>
    <dgm:cxn modelId="{90764F18-B8D5-45C6-9A41-0981900FBD8C}" type="presParOf" srcId="{26BDF513-DB0E-4BDE-AD1B-3CF27851433A}" destId="{BAA068F2-462C-4CB8-A584-FE3CCD89B52B}" srcOrd="0" destOrd="0" presId="urn:microsoft.com/office/officeart/2005/8/layout/hierarchy1"/>
    <dgm:cxn modelId="{D5D67599-C3B1-4DD9-B0E7-9301D4B0CC8F}" type="presParOf" srcId="{BAA068F2-462C-4CB8-A584-FE3CCD89B52B}" destId="{2AEFB984-5A6E-4BE8-B5C1-853F41C2EDBE}" srcOrd="0" destOrd="0" presId="urn:microsoft.com/office/officeart/2005/8/layout/hierarchy1"/>
    <dgm:cxn modelId="{FAB83CE9-CA47-4EEE-AC18-1BE33D8513A6}" type="presParOf" srcId="{BAA068F2-462C-4CB8-A584-FE3CCD89B52B}" destId="{70037007-3E07-448D-B33A-89A08CCA03AA}" srcOrd="1" destOrd="0" presId="urn:microsoft.com/office/officeart/2005/8/layout/hierarchy1"/>
    <dgm:cxn modelId="{21C24DB2-EA16-4FFD-91F5-EFE58A2DE3D8}" type="presParOf" srcId="{26BDF513-DB0E-4BDE-AD1B-3CF27851433A}" destId="{E5E6AD61-376D-438E-9FC8-CF6A39B03058}" srcOrd="1" destOrd="0" presId="urn:microsoft.com/office/officeart/2005/8/layout/hierarchy1"/>
    <dgm:cxn modelId="{F7752DD1-953C-4FBD-848E-71D27A41D8E1}" type="presParOf" srcId="{35AC8A03-E72A-4BEB-BC45-F14FBD9FE9A8}" destId="{52266365-83C8-45BB-823A-F588D96059AE}" srcOrd="2" destOrd="0" presId="urn:microsoft.com/office/officeart/2005/8/layout/hierarchy1"/>
    <dgm:cxn modelId="{FB42D6E0-A47F-4553-A4B7-FDFA5026B58B}" type="presParOf" srcId="{35AC8A03-E72A-4BEB-BC45-F14FBD9FE9A8}" destId="{6E0F01E9-E49B-430C-A5BC-C999DBD1BBCF}" srcOrd="3" destOrd="0" presId="urn:microsoft.com/office/officeart/2005/8/layout/hierarchy1"/>
    <dgm:cxn modelId="{5D18E33B-FD1E-446E-B09D-8308F2F0F461}" type="presParOf" srcId="{6E0F01E9-E49B-430C-A5BC-C999DBD1BBCF}" destId="{D1E99920-5F91-4B02-A9EA-42F910214957}" srcOrd="0" destOrd="0" presId="urn:microsoft.com/office/officeart/2005/8/layout/hierarchy1"/>
    <dgm:cxn modelId="{DCA3C8C9-10EE-4DE2-B842-AA4E12C0C7F7}" type="presParOf" srcId="{D1E99920-5F91-4B02-A9EA-42F910214957}" destId="{9C694218-61B5-47A7-8133-3AD310E8E2E8}" srcOrd="0" destOrd="0" presId="urn:microsoft.com/office/officeart/2005/8/layout/hierarchy1"/>
    <dgm:cxn modelId="{4689E7B0-3184-4E7C-B748-06EA2ADBF455}" type="presParOf" srcId="{D1E99920-5F91-4B02-A9EA-42F910214957}" destId="{267C5CBD-9D42-4A77-949C-97A1AD0FC416}" srcOrd="1" destOrd="0" presId="urn:microsoft.com/office/officeart/2005/8/layout/hierarchy1"/>
    <dgm:cxn modelId="{21BE49AC-FAC8-445D-A09D-1AD8F4AAEEFA}" type="presParOf" srcId="{6E0F01E9-E49B-430C-A5BC-C999DBD1BBCF}" destId="{366E6E2B-1877-4394-809B-505DECFC9397}" srcOrd="1" destOrd="0" presId="urn:microsoft.com/office/officeart/2005/8/layout/hierarchy1"/>
    <dgm:cxn modelId="{93848400-77F7-4C03-8888-7FAD7EE5D570}" type="presParOf" srcId="{35AC8A03-E72A-4BEB-BC45-F14FBD9FE9A8}" destId="{BDBB8228-411A-49DB-8753-846B4BE0BB0C}" srcOrd="4" destOrd="0" presId="urn:microsoft.com/office/officeart/2005/8/layout/hierarchy1"/>
    <dgm:cxn modelId="{78320ACF-FEF0-4FD2-9FB2-65C9FC8B0EE7}" type="presParOf" srcId="{35AC8A03-E72A-4BEB-BC45-F14FBD9FE9A8}" destId="{BC9E434E-7219-46FD-9546-BC9D26363A66}" srcOrd="5" destOrd="0" presId="urn:microsoft.com/office/officeart/2005/8/layout/hierarchy1"/>
    <dgm:cxn modelId="{D6F1C897-C58A-4752-8EAD-740406ECFC8A}" type="presParOf" srcId="{BC9E434E-7219-46FD-9546-BC9D26363A66}" destId="{69BA580E-7CB8-4305-9302-679D866DB403}" srcOrd="0" destOrd="0" presId="urn:microsoft.com/office/officeart/2005/8/layout/hierarchy1"/>
    <dgm:cxn modelId="{887AD8BE-0AED-447D-8029-B316BD50DEF9}" type="presParOf" srcId="{69BA580E-7CB8-4305-9302-679D866DB403}" destId="{CC23DDAF-8954-4A4A-BE6A-3DCC576DA501}" srcOrd="0" destOrd="0" presId="urn:microsoft.com/office/officeart/2005/8/layout/hierarchy1"/>
    <dgm:cxn modelId="{CD727047-0644-457F-A511-BFB60F3C7260}" type="presParOf" srcId="{69BA580E-7CB8-4305-9302-679D866DB403}" destId="{F1B8EC1F-AE6F-4723-B0B8-51B9A5915594}" srcOrd="1" destOrd="0" presId="urn:microsoft.com/office/officeart/2005/8/layout/hierarchy1"/>
    <dgm:cxn modelId="{7DBC4068-11D6-4C27-8AA3-FDDB81358953}" type="presParOf" srcId="{BC9E434E-7219-46FD-9546-BC9D26363A66}" destId="{0089EF6E-97AE-453C-8C46-9F06AD47ADC8}" srcOrd="1" destOrd="0" presId="urn:microsoft.com/office/officeart/2005/8/layout/hierarchy1"/>
    <dgm:cxn modelId="{85421BEE-63BD-4E3C-A4B8-7607E0F2BFBE}" type="presParOf" srcId="{35AC8A03-E72A-4BEB-BC45-F14FBD9FE9A8}" destId="{B37FB99A-3D67-4949-ADE6-E3042395037E}" srcOrd="6" destOrd="0" presId="urn:microsoft.com/office/officeart/2005/8/layout/hierarchy1"/>
    <dgm:cxn modelId="{96FEEC69-E916-4349-8FCF-6932955F87EA}" type="presParOf" srcId="{35AC8A03-E72A-4BEB-BC45-F14FBD9FE9A8}" destId="{0085DFB2-8456-43F4-AB38-CE6A1AC6EA44}" srcOrd="7" destOrd="0" presId="urn:microsoft.com/office/officeart/2005/8/layout/hierarchy1"/>
    <dgm:cxn modelId="{74559C39-CE51-4EE7-8E6A-CF75F0C05C53}" type="presParOf" srcId="{0085DFB2-8456-43F4-AB38-CE6A1AC6EA44}" destId="{5F5D90C7-0A6B-4760-9B9E-46FD50C72AD4}" srcOrd="0" destOrd="0" presId="urn:microsoft.com/office/officeart/2005/8/layout/hierarchy1"/>
    <dgm:cxn modelId="{A8A59F9C-3ED4-4679-8519-0FC0316C9AAF}" type="presParOf" srcId="{5F5D90C7-0A6B-4760-9B9E-46FD50C72AD4}" destId="{DBF678D0-589A-4D60-B8D5-39C9B2776D9A}" srcOrd="0" destOrd="0" presId="urn:microsoft.com/office/officeart/2005/8/layout/hierarchy1"/>
    <dgm:cxn modelId="{D19A0EDC-E313-4C2B-ACF1-EE2CA493164E}" type="presParOf" srcId="{5F5D90C7-0A6B-4760-9B9E-46FD50C72AD4}" destId="{998121C4-4476-4B68-AEEF-5B047BD51600}" srcOrd="1" destOrd="0" presId="urn:microsoft.com/office/officeart/2005/8/layout/hierarchy1"/>
    <dgm:cxn modelId="{4F3C0FBB-387F-4CE0-B891-B075CE905420}" type="presParOf" srcId="{0085DFB2-8456-43F4-AB38-CE6A1AC6EA44}" destId="{CCECB494-E984-4A7B-8BDB-22074AB36219}" srcOrd="1" destOrd="0" presId="urn:microsoft.com/office/officeart/2005/8/layout/hierarchy1"/>
    <dgm:cxn modelId="{B0027336-EA8B-4404-A991-49E48473DB72}" type="presParOf" srcId="{35AC8A03-E72A-4BEB-BC45-F14FBD9FE9A8}" destId="{4A67CD15-26BC-45EB-8838-C07F6D83F805}" srcOrd="8" destOrd="0" presId="urn:microsoft.com/office/officeart/2005/8/layout/hierarchy1"/>
    <dgm:cxn modelId="{DFB6DB86-4457-43E6-BA07-E4DC2D4828FA}" type="presParOf" srcId="{35AC8A03-E72A-4BEB-BC45-F14FBD9FE9A8}" destId="{71A3F777-20FC-4500-8181-F61C7FFD079F}" srcOrd="9" destOrd="0" presId="urn:microsoft.com/office/officeart/2005/8/layout/hierarchy1"/>
    <dgm:cxn modelId="{782D7A8F-ACA6-463D-92E6-9D676E567FB6}" type="presParOf" srcId="{71A3F777-20FC-4500-8181-F61C7FFD079F}" destId="{0F0EA153-D0E1-4992-AEEC-0370601F2E2B}" srcOrd="0" destOrd="0" presId="urn:microsoft.com/office/officeart/2005/8/layout/hierarchy1"/>
    <dgm:cxn modelId="{9BAA2CA4-1AE8-4C9C-B517-6072CC5966E1}" type="presParOf" srcId="{0F0EA153-D0E1-4992-AEEC-0370601F2E2B}" destId="{A36BBA8F-004F-425E-A733-2FBE961E9972}" srcOrd="0" destOrd="0" presId="urn:microsoft.com/office/officeart/2005/8/layout/hierarchy1"/>
    <dgm:cxn modelId="{6CE08D5D-91B8-4F78-8CF4-43A57806A01E}" type="presParOf" srcId="{0F0EA153-D0E1-4992-AEEC-0370601F2E2B}" destId="{BFDC757C-1A74-4C37-9B1C-143518747D11}" srcOrd="1" destOrd="0" presId="urn:microsoft.com/office/officeart/2005/8/layout/hierarchy1"/>
    <dgm:cxn modelId="{1FE28FA6-EBD6-4F1D-8843-D80EBC864819}" type="presParOf" srcId="{71A3F777-20FC-4500-8181-F61C7FFD079F}" destId="{21B0C8F2-622C-4D93-BC7E-E41AEC6010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075076-8D7C-4836-B3E7-38FA0F458D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BDA1F135-C52B-44F6-84E8-C2D9513D2EC0}">
      <dgm:prSet phldrT="[Texto]"/>
      <dgm:spPr/>
      <dgm:t>
        <a:bodyPr/>
        <a:lstStyle/>
        <a:p>
          <a:r>
            <a:rPr lang="es-EC" dirty="0" smtClean="0"/>
            <a:t>Investigación de Maestría</a:t>
          </a:r>
          <a:endParaRPr lang="es-EC" dirty="0"/>
        </a:p>
      </dgm:t>
    </dgm:pt>
    <dgm:pt modelId="{1225B353-4B22-4336-A2E9-A8E2EF64496C}" type="parTrans" cxnId="{FF74B3FB-97FC-43BB-B688-66DA44EF830F}">
      <dgm:prSet/>
      <dgm:spPr/>
      <dgm:t>
        <a:bodyPr/>
        <a:lstStyle/>
        <a:p>
          <a:endParaRPr lang="es-EC"/>
        </a:p>
      </dgm:t>
    </dgm:pt>
    <dgm:pt modelId="{E16F7C37-89D4-4C28-A94C-FF0D2DF001EF}" type="sibTrans" cxnId="{FF74B3FB-97FC-43BB-B688-66DA44EF830F}">
      <dgm:prSet/>
      <dgm:spPr/>
      <dgm:t>
        <a:bodyPr/>
        <a:lstStyle/>
        <a:p>
          <a:endParaRPr lang="es-EC"/>
        </a:p>
      </dgm:t>
    </dgm:pt>
    <dgm:pt modelId="{E387D938-AE1B-4E3C-836D-D929DC8DC309}">
      <dgm:prSet phldrT="[Texto]"/>
      <dgm:spPr/>
      <dgm:t>
        <a:bodyPr/>
        <a:lstStyle/>
        <a:p>
          <a:r>
            <a:rPr lang="es-EC" dirty="0" smtClean="0"/>
            <a:t>C1: Disponibilidad</a:t>
          </a:r>
          <a:endParaRPr lang="es-EC" dirty="0"/>
        </a:p>
      </dgm:t>
    </dgm:pt>
    <dgm:pt modelId="{0CAE0B7F-E6F9-4E8C-81AD-DCB5484F3F4C}" type="parTrans" cxnId="{13CBC997-F77A-4AC8-98E6-295D332878C7}">
      <dgm:prSet/>
      <dgm:spPr/>
      <dgm:t>
        <a:bodyPr/>
        <a:lstStyle/>
        <a:p>
          <a:endParaRPr lang="es-EC"/>
        </a:p>
      </dgm:t>
    </dgm:pt>
    <dgm:pt modelId="{CD4DE865-0532-4DF7-B3DC-5A41825D7D59}" type="sibTrans" cxnId="{13CBC997-F77A-4AC8-98E6-295D332878C7}">
      <dgm:prSet/>
      <dgm:spPr/>
      <dgm:t>
        <a:bodyPr/>
        <a:lstStyle/>
        <a:p>
          <a:endParaRPr lang="es-EC"/>
        </a:p>
      </dgm:t>
    </dgm:pt>
    <dgm:pt modelId="{35F8581C-8131-4284-B3A6-CEAB54470FB3}">
      <dgm:prSet phldrT="[Texto]"/>
      <dgm:spPr/>
      <dgm:t>
        <a:bodyPr/>
        <a:lstStyle/>
        <a:p>
          <a:r>
            <a:rPr lang="es-EC" dirty="0" smtClean="0"/>
            <a:t>C2: Claridad</a:t>
          </a:r>
          <a:endParaRPr lang="es-EC" dirty="0"/>
        </a:p>
      </dgm:t>
    </dgm:pt>
    <dgm:pt modelId="{845F25BB-4F38-4565-B3CC-ACC0770FA755}" type="parTrans" cxnId="{4B4352C3-2885-4C8C-8655-31408B641B8E}">
      <dgm:prSet/>
      <dgm:spPr/>
      <dgm:t>
        <a:bodyPr/>
        <a:lstStyle/>
        <a:p>
          <a:endParaRPr lang="es-EC"/>
        </a:p>
      </dgm:t>
    </dgm:pt>
    <dgm:pt modelId="{99CD2ADD-ECA0-4157-BF6F-8DE2D09A060F}" type="sibTrans" cxnId="{4B4352C3-2885-4C8C-8655-31408B641B8E}">
      <dgm:prSet/>
      <dgm:spPr/>
      <dgm:t>
        <a:bodyPr/>
        <a:lstStyle/>
        <a:p>
          <a:endParaRPr lang="es-EC"/>
        </a:p>
      </dgm:t>
    </dgm:pt>
    <dgm:pt modelId="{7CD5A270-2897-4EC5-80C0-533C6D5BB469}">
      <dgm:prSet phldrT="[Texto]"/>
      <dgm:spPr/>
      <dgm:t>
        <a:bodyPr/>
        <a:lstStyle/>
        <a:p>
          <a:r>
            <a:rPr lang="es-EC" dirty="0" smtClean="0"/>
            <a:t>C3: Adaptabilidad</a:t>
          </a:r>
          <a:endParaRPr lang="es-EC" dirty="0"/>
        </a:p>
      </dgm:t>
    </dgm:pt>
    <dgm:pt modelId="{312B44C3-5F19-485A-B1B5-02466055B39D}" type="parTrans" cxnId="{37FC1B8C-27BE-47BE-BC3B-A800ED576088}">
      <dgm:prSet/>
      <dgm:spPr/>
      <dgm:t>
        <a:bodyPr/>
        <a:lstStyle/>
        <a:p>
          <a:endParaRPr lang="es-EC"/>
        </a:p>
      </dgm:t>
    </dgm:pt>
    <dgm:pt modelId="{3DF2613A-4795-46F8-9EC9-7048AD03E85B}" type="sibTrans" cxnId="{37FC1B8C-27BE-47BE-BC3B-A800ED576088}">
      <dgm:prSet/>
      <dgm:spPr/>
      <dgm:t>
        <a:bodyPr/>
        <a:lstStyle/>
        <a:p>
          <a:endParaRPr lang="es-EC"/>
        </a:p>
      </dgm:t>
    </dgm:pt>
    <dgm:pt modelId="{4C4BD734-B3F7-4E2D-AEB3-68883802F560}">
      <dgm:prSet phldrT="[Texto]"/>
      <dgm:spPr/>
      <dgm:t>
        <a:bodyPr/>
        <a:lstStyle/>
        <a:p>
          <a:r>
            <a:rPr lang="es-EC" dirty="0" smtClean="0"/>
            <a:t>C4: Completitud</a:t>
          </a:r>
          <a:endParaRPr lang="es-EC" dirty="0"/>
        </a:p>
      </dgm:t>
    </dgm:pt>
    <dgm:pt modelId="{4C83381D-166F-4394-858E-B54140924645}" type="parTrans" cxnId="{EB5D8E12-CE3D-43C4-83C2-A67B125FA4D8}">
      <dgm:prSet/>
      <dgm:spPr/>
      <dgm:t>
        <a:bodyPr/>
        <a:lstStyle/>
        <a:p>
          <a:endParaRPr lang="es-EC"/>
        </a:p>
      </dgm:t>
    </dgm:pt>
    <dgm:pt modelId="{0A321031-44FA-4584-B61C-AD2DCC4421D8}" type="sibTrans" cxnId="{EB5D8E12-CE3D-43C4-83C2-A67B125FA4D8}">
      <dgm:prSet/>
      <dgm:spPr/>
      <dgm:t>
        <a:bodyPr/>
        <a:lstStyle/>
        <a:p>
          <a:endParaRPr lang="es-EC"/>
        </a:p>
      </dgm:t>
    </dgm:pt>
    <dgm:pt modelId="{1106DCF4-6CD0-46FD-A5D7-1DCCD380D30D}">
      <dgm:prSet phldrT="[Texto]"/>
      <dgm:spPr/>
      <dgm:t>
        <a:bodyPr/>
        <a:lstStyle/>
        <a:p>
          <a:r>
            <a:rPr lang="es-EC" dirty="0" smtClean="0"/>
            <a:t>C5: Área de aplicación</a:t>
          </a:r>
          <a:endParaRPr lang="es-EC" dirty="0"/>
        </a:p>
      </dgm:t>
    </dgm:pt>
    <dgm:pt modelId="{A698A6C7-3BF5-408F-9224-EE82B205E67A}" type="parTrans" cxnId="{5B475BC9-F8E5-4CEA-9F22-56C1FF8B4E78}">
      <dgm:prSet/>
      <dgm:spPr/>
      <dgm:t>
        <a:bodyPr/>
        <a:lstStyle/>
        <a:p>
          <a:endParaRPr lang="es-EC"/>
        </a:p>
      </dgm:t>
    </dgm:pt>
    <dgm:pt modelId="{CAA9B8D1-7D7D-4610-B993-66152815AC77}" type="sibTrans" cxnId="{5B475BC9-F8E5-4CEA-9F22-56C1FF8B4E78}">
      <dgm:prSet/>
      <dgm:spPr/>
      <dgm:t>
        <a:bodyPr/>
        <a:lstStyle/>
        <a:p>
          <a:endParaRPr lang="es-EC"/>
        </a:p>
      </dgm:t>
    </dgm:pt>
    <dgm:pt modelId="{FDCB3345-CA0D-40E3-B925-1C0FDE3E0494}">
      <dgm:prSet phldrT="[Texto]"/>
      <dgm:spPr/>
      <dgm:t>
        <a:bodyPr/>
        <a:lstStyle/>
        <a:p>
          <a:r>
            <a:rPr lang="es-EC" dirty="0" smtClean="0"/>
            <a:t>C6: Tipos de proyectos</a:t>
          </a:r>
          <a:endParaRPr lang="es-EC" dirty="0"/>
        </a:p>
      </dgm:t>
    </dgm:pt>
    <dgm:pt modelId="{0430493C-0C40-4453-B735-7A613836D685}" type="parTrans" cxnId="{150460FE-2553-44E0-B7EE-6464A2D99F7B}">
      <dgm:prSet/>
      <dgm:spPr/>
      <dgm:t>
        <a:bodyPr/>
        <a:lstStyle/>
        <a:p>
          <a:endParaRPr lang="es-EC"/>
        </a:p>
      </dgm:t>
    </dgm:pt>
    <dgm:pt modelId="{C715F348-EA71-4649-ABEA-87571B125D39}" type="sibTrans" cxnId="{150460FE-2553-44E0-B7EE-6464A2D99F7B}">
      <dgm:prSet/>
      <dgm:spPr/>
      <dgm:t>
        <a:bodyPr/>
        <a:lstStyle/>
        <a:p>
          <a:endParaRPr lang="es-EC"/>
        </a:p>
      </dgm:t>
    </dgm:pt>
    <dgm:pt modelId="{8C281118-FB68-412A-B0BE-33BECAAAE082}" type="pres">
      <dgm:prSet presAssocID="{B1075076-8D7C-4836-B3E7-38FA0F458D3A}" presName="vert0" presStyleCnt="0">
        <dgm:presLayoutVars>
          <dgm:dir/>
          <dgm:animOne val="branch"/>
          <dgm:animLvl val="lvl"/>
        </dgm:presLayoutVars>
      </dgm:prSet>
      <dgm:spPr/>
      <dgm:t>
        <a:bodyPr/>
        <a:lstStyle/>
        <a:p>
          <a:endParaRPr lang="es-EC"/>
        </a:p>
      </dgm:t>
    </dgm:pt>
    <dgm:pt modelId="{0F3C84F5-EFC7-4C01-B28E-5749BA1D7662}" type="pres">
      <dgm:prSet presAssocID="{BDA1F135-C52B-44F6-84E8-C2D9513D2EC0}" presName="thickLine" presStyleLbl="alignNode1" presStyleIdx="0" presStyleCnt="1"/>
      <dgm:spPr/>
    </dgm:pt>
    <dgm:pt modelId="{0DFB575C-CE40-4DED-8A76-1E0FDD1C5E90}" type="pres">
      <dgm:prSet presAssocID="{BDA1F135-C52B-44F6-84E8-C2D9513D2EC0}" presName="horz1" presStyleCnt="0"/>
      <dgm:spPr/>
    </dgm:pt>
    <dgm:pt modelId="{D22C45BD-05D7-4021-A53A-9FD87A7A7101}" type="pres">
      <dgm:prSet presAssocID="{BDA1F135-C52B-44F6-84E8-C2D9513D2EC0}" presName="tx1" presStyleLbl="revTx" presStyleIdx="0" presStyleCnt="7"/>
      <dgm:spPr/>
      <dgm:t>
        <a:bodyPr/>
        <a:lstStyle/>
        <a:p>
          <a:endParaRPr lang="es-EC"/>
        </a:p>
      </dgm:t>
    </dgm:pt>
    <dgm:pt modelId="{31D3D0D0-70FE-4784-BA81-1296D3C4B23B}" type="pres">
      <dgm:prSet presAssocID="{BDA1F135-C52B-44F6-84E8-C2D9513D2EC0}" presName="vert1" presStyleCnt="0"/>
      <dgm:spPr/>
    </dgm:pt>
    <dgm:pt modelId="{A4E5825E-3515-463F-93F8-59D2705F16A3}" type="pres">
      <dgm:prSet presAssocID="{E387D938-AE1B-4E3C-836D-D929DC8DC309}" presName="vertSpace2a" presStyleCnt="0"/>
      <dgm:spPr/>
    </dgm:pt>
    <dgm:pt modelId="{973F8EB0-BDFC-42F2-A50C-AD398904ABAD}" type="pres">
      <dgm:prSet presAssocID="{E387D938-AE1B-4E3C-836D-D929DC8DC309}" presName="horz2" presStyleCnt="0"/>
      <dgm:spPr/>
    </dgm:pt>
    <dgm:pt modelId="{DC4094FC-0192-4443-956B-69F3C52CFC39}" type="pres">
      <dgm:prSet presAssocID="{E387D938-AE1B-4E3C-836D-D929DC8DC309}" presName="horzSpace2" presStyleCnt="0"/>
      <dgm:spPr/>
    </dgm:pt>
    <dgm:pt modelId="{9769B743-22DF-4F12-A414-C23CDF45EA46}" type="pres">
      <dgm:prSet presAssocID="{E387D938-AE1B-4E3C-836D-D929DC8DC309}" presName="tx2" presStyleLbl="revTx" presStyleIdx="1" presStyleCnt="7"/>
      <dgm:spPr/>
      <dgm:t>
        <a:bodyPr/>
        <a:lstStyle/>
        <a:p>
          <a:endParaRPr lang="es-EC"/>
        </a:p>
      </dgm:t>
    </dgm:pt>
    <dgm:pt modelId="{2680B486-D9D6-440B-AFA8-9D6FAF38ED5B}" type="pres">
      <dgm:prSet presAssocID="{E387D938-AE1B-4E3C-836D-D929DC8DC309}" presName="vert2" presStyleCnt="0"/>
      <dgm:spPr/>
    </dgm:pt>
    <dgm:pt modelId="{9D4504B4-B400-40EE-B074-75E7898C9BAA}" type="pres">
      <dgm:prSet presAssocID="{E387D938-AE1B-4E3C-836D-D929DC8DC309}" presName="thinLine2b" presStyleLbl="callout" presStyleIdx="0" presStyleCnt="6"/>
      <dgm:spPr/>
    </dgm:pt>
    <dgm:pt modelId="{36959E0D-F02C-4A7A-A0EA-FDF3D73233F2}" type="pres">
      <dgm:prSet presAssocID="{E387D938-AE1B-4E3C-836D-D929DC8DC309}" presName="vertSpace2b" presStyleCnt="0"/>
      <dgm:spPr/>
    </dgm:pt>
    <dgm:pt modelId="{F4CA242C-C3EA-4301-9358-0B01DD3F23B2}" type="pres">
      <dgm:prSet presAssocID="{35F8581C-8131-4284-B3A6-CEAB54470FB3}" presName="horz2" presStyleCnt="0"/>
      <dgm:spPr/>
    </dgm:pt>
    <dgm:pt modelId="{15A13B90-297F-4C16-85E3-045149C929E2}" type="pres">
      <dgm:prSet presAssocID="{35F8581C-8131-4284-B3A6-CEAB54470FB3}" presName="horzSpace2" presStyleCnt="0"/>
      <dgm:spPr/>
    </dgm:pt>
    <dgm:pt modelId="{D8FBA824-0472-4712-8229-C7CE038080BF}" type="pres">
      <dgm:prSet presAssocID="{35F8581C-8131-4284-B3A6-CEAB54470FB3}" presName="tx2" presStyleLbl="revTx" presStyleIdx="2" presStyleCnt="7"/>
      <dgm:spPr/>
      <dgm:t>
        <a:bodyPr/>
        <a:lstStyle/>
        <a:p>
          <a:endParaRPr lang="es-EC"/>
        </a:p>
      </dgm:t>
    </dgm:pt>
    <dgm:pt modelId="{7A5B3B0A-0D05-4D06-91A9-569EB0BC8C18}" type="pres">
      <dgm:prSet presAssocID="{35F8581C-8131-4284-B3A6-CEAB54470FB3}" presName="vert2" presStyleCnt="0"/>
      <dgm:spPr/>
    </dgm:pt>
    <dgm:pt modelId="{89264518-9BAD-46FD-85AA-65B42C07C640}" type="pres">
      <dgm:prSet presAssocID="{35F8581C-8131-4284-B3A6-CEAB54470FB3}" presName="thinLine2b" presStyleLbl="callout" presStyleIdx="1" presStyleCnt="6"/>
      <dgm:spPr/>
    </dgm:pt>
    <dgm:pt modelId="{5259291F-1C5B-4714-8882-444692C45069}" type="pres">
      <dgm:prSet presAssocID="{35F8581C-8131-4284-B3A6-CEAB54470FB3}" presName="vertSpace2b" presStyleCnt="0"/>
      <dgm:spPr/>
    </dgm:pt>
    <dgm:pt modelId="{3E2E7B3A-5946-4E9F-9DE0-FBABE4AB42A3}" type="pres">
      <dgm:prSet presAssocID="{7CD5A270-2897-4EC5-80C0-533C6D5BB469}" presName="horz2" presStyleCnt="0"/>
      <dgm:spPr/>
    </dgm:pt>
    <dgm:pt modelId="{95A3C8F7-7510-4592-8566-8343225BF659}" type="pres">
      <dgm:prSet presAssocID="{7CD5A270-2897-4EC5-80C0-533C6D5BB469}" presName="horzSpace2" presStyleCnt="0"/>
      <dgm:spPr/>
    </dgm:pt>
    <dgm:pt modelId="{28A7AD89-23B8-42AD-B964-3CF9211BEE15}" type="pres">
      <dgm:prSet presAssocID="{7CD5A270-2897-4EC5-80C0-533C6D5BB469}" presName="tx2" presStyleLbl="revTx" presStyleIdx="3" presStyleCnt="7" custScaleX="79339"/>
      <dgm:spPr/>
      <dgm:t>
        <a:bodyPr/>
        <a:lstStyle/>
        <a:p>
          <a:endParaRPr lang="es-EC"/>
        </a:p>
      </dgm:t>
    </dgm:pt>
    <dgm:pt modelId="{7204B54C-454D-41F3-99D1-A465367FBD8C}" type="pres">
      <dgm:prSet presAssocID="{7CD5A270-2897-4EC5-80C0-533C6D5BB469}" presName="vert2" presStyleCnt="0"/>
      <dgm:spPr/>
    </dgm:pt>
    <dgm:pt modelId="{274E76F8-9020-4246-8F0C-D24F014B712D}" type="pres">
      <dgm:prSet presAssocID="{7CD5A270-2897-4EC5-80C0-533C6D5BB469}" presName="thinLine2b" presStyleLbl="callout" presStyleIdx="2" presStyleCnt="6"/>
      <dgm:spPr/>
    </dgm:pt>
    <dgm:pt modelId="{B07226BF-C6B7-4EB1-9E6B-EE54A79AC355}" type="pres">
      <dgm:prSet presAssocID="{7CD5A270-2897-4EC5-80C0-533C6D5BB469}" presName="vertSpace2b" presStyleCnt="0"/>
      <dgm:spPr/>
    </dgm:pt>
    <dgm:pt modelId="{AB876F6F-75A9-44F8-B7BD-1458C994A81A}" type="pres">
      <dgm:prSet presAssocID="{4C4BD734-B3F7-4E2D-AEB3-68883802F560}" presName="horz2" presStyleCnt="0"/>
      <dgm:spPr/>
    </dgm:pt>
    <dgm:pt modelId="{4C4D7F57-23DF-4066-88FA-591206945030}" type="pres">
      <dgm:prSet presAssocID="{4C4BD734-B3F7-4E2D-AEB3-68883802F560}" presName="horzSpace2" presStyleCnt="0"/>
      <dgm:spPr/>
    </dgm:pt>
    <dgm:pt modelId="{38FCDB33-CF0B-4AA3-B15A-0E6CC6E804AA}" type="pres">
      <dgm:prSet presAssocID="{4C4BD734-B3F7-4E2D-AEB3-68883802F560}" presName="tx2" presStyleLbl="revTx" presStyleIdx="4" presStyleCnt="7"/>
      <dgm:spPr/>
      <dgm:t>
        <a:bodyPr/>
        <a:lstStyle/>
        <a:p>
          <a:endParaRPr lang="es-EC"/>
        </a:p>
      </dgm:t>
    </dgm:pt>
    <dgm:pt modelId="{73D9ECD0-2A2F-4B98-991A-81D0352F38F9}" type="pres">
      <dgm:prSet presAssocID="{4C4BD734-B3F7-4E2D-AEB3-68883802F560}" presName="vert2" presStyleCnt="0"/>
      <dgm:spPr/>
    </dgm:pt>
    <dgm:pt modelId="{03D5E676-C6AE-442B-AE26-093559DDA5EC}" type="pres">
      <dgm:prSet presAssocID="{4C4BD734-B3F7-4E2D-AEB3-68883802F560}" presName="thinLine2b" presStyleLbl="callout" presStyleIdx="3" presStyleCnt="6"/>
      <dgm:spPr/>
    </dgm:pt>
    <dgm:pt modelId="{F3161009-BC6E-422A-A752-67F4CE5EFC73}" type="pres">
      <dgm:prSet presAssocID="{4C4BD734-B3F7-4E2D-AEB3-68883802F560}" presName="vertSpace2b" presStyleCnt="0"/>
      <dgm:spPr/>
    </dgm:pt>
    <dgm:pt modelId="{7C118193-4B9B-48ED-99C9-53845BB1874A}" type="pres">
      <dgm:prSet presAssocID="{1106DCF4-6CD0-46FD-A5D7-1DCCD380D30D}" presName="horz2" presStyleCnt="0"/>
      <dgm:spPr/>
    </dgm:pt>
    <dgm:pt modelId="{CAA154CE-42DD-4C25-81C3-B4CC47A266B5}" type="pres">
      <dgm:prSet presAssocID="{1106DCF4-6CD0-46FD-A5D7-1DCCD380D30D}" presName="horzSpace2" presStyleCnt="0"/>
      <dgm:spPr/>
    </dgm:pt>
    <dgm:pt modelId="{8F7B223B-AA93-4E07-9306-6000BAF4DD7C}" type="pres">
      <dgm:prSet presAssocID="{1106DCF4-6CD0-46FD-A5D7-1DCCD380D30D}" presName="tx2" presStyleLbl="revTx" presStyleIdx="5" presStyleCnt="7"/>
      <dgm:spPr/>
      <dgm:t>
        <a:bodyPr/>
        <a:lstStyle/>
        <a:p>
          <a:endParaRPr lang="es-EC"/>
        </a:p>
      </dgm:t>
    </dgm:pt>
    <dgm:pt modelId="{EFB78ED4-3EDD-4EF5-9ED7-34DA7A2A181F}" type="pres">
      <dgm:prSet presAssocID="{1106DCF4-6CD0-46FD-A5D7-1DCCD380D30D}" presName="vert2" presStyleCnt="0"/>
      <dgm:spPr/>
    </dgm:pt>
    <dgm:pt modelId="{69B1400F-A115-40F4-BF26-DEDC465101BE}" type="pres">
      <dgm:prSet presAssocID="{1106DCF4-6CD0-46FD-A5D7-1DCCD380D30D}" presName="thinLine2b" presStyleLbl="callout" presStyleIdx="4" presStyleCnt="6"/>
      <dgm:spPr/>
    </dgm:pt>
    <dgm:pt modelId="{667B1ABD-18AC-456D-9841-17619B5F3332}" type="pres">
      <dgm:prSet presAssocID="{1106DCF4-6CD0-46FD-A5D7-1DCCD380D30D}" presName="vertSpace2b" presStyleCnt="0"/>
      <dgm:spPr/>
    </dgm:pt>
    <dgm:pt modelId="{83DCE84D-B742-4998-8877-D7A624AD4C97}" type="pres">
      <dgm:prSet presAssocID="{FDCB3345-CA0D-40E3-B925-1C0FDE3E0494}" presName="horz2" presStyleCnt="0"/>
      <dgm:spPr/>
    </dgm:pt>
    <dgm:pt modelId="{FC5C69DF-C48B-41AA-B0CC-BFAA907F6356}" type="pres">
      <dgm:prSet presAssocID="{FDCB3345-CA0D-40E3-B925-1C0FDE3E0494}" presName="horzSpace2" presStyleCnt="0"/>
      <dgm:spPr/>
    </dgm:pt>
    <dgm:pt modelId="{7993A6E1-3EB5-4D0A-A302-CEFFFD7B616D}" type="pres">
      <dgm:prSet presAssocID="{FDCB3345-CA0D-40E3-B925-1C0FDE3E0494}" presName="tx2" presStyleLbl="revTx" presStyleIdx="6" presStyleCnt="7"/>
      <dgm:spPr/>
      <dgm:t>
        <a:bodyPr/>
        <a:lstStyle/>
        <a:p>
          <a:endParaRPr lang="es-EC"/>
        </a:p>
      </dgm:t>
    </dgm:pt>
    <dgm:pt modelId="{6425BDAB-8683-42D5-AD93-F934C497CCDD}" type="pres">
      <dgm:prSet presAssocID="{FDCB3345-CA0D-40E3-B925-1C0FDE3E0494}" presName="vert2" presStyleCnt="0"/>
      <dgm:spPr/>
    </dgm:pt>
    <dgm:pt modelId="{A6678FBA-3539-4927-88FA-78C7979FAAC3}" type="pres">
      <dgm:prSet presAssocID="{FDCB3345-CA0D-40E3-B925-1C0FDE3E0494}" presName="thinLine2b" presStyleLbl="callout" presStyleIdx="5" presStyleCnt="6"/>
      <dgm:spPr/>
    </dgm:pt>
    <dgm:pt modelId="{5DB289BE-D36F-4692-A1C5-587E9D6C86B0}" type="pres">
      <dgm:prSet presAssocID="{FDCB3345-CA0D-40E3-B925-1C0FDE3E0494}" presName="vertSpace2b" presStyleCnt="0"/>
      <dgm:spPr/>
    </dgm:pt>
  </dgm:ptLst>
  <dgm:cxnLst>
    <dgm:cxn modelId="{7E73D981-DD9F-4BA8-ADD7-B4AA3872B3C5}" type="presOf" srcId="{E387D938-AE1B-4E3C-836D-D929DC8DC309}" destId="{9769B743-22DF-4F12-A414-C23CDF45EA46}" srcOrd="0" destOrd="0" presId="urn:microsoft.com/office/officeart/2008/layout/LinedList"/>
    <dgm:cxn modelId="{37FC1B8C-27BE-47BE-BC3B-A800ED576088}" srcId="{BDA1F135-C52B-44F6-84E8-C2D9513D2EC0}" destId="{7CD5A270-2897-4EC5-80C0-533C6D5BB469}" srcOrd="2" destOrd="0" parTransId="{312B44C3-5F19-485A-B1B5-02466055B39D}" sibTransId="{3DF2613A-4795-46F8-9EC9-7048AD03E85B}"/>
    <dgm:cxn modelId="{4B4352C3-2885-4C8C-8655-31408B641B8E}" srcId="{BDA1F135-C52B-44F6-84E8-C2D9513D2EC0}" destId="{35F8581C-8131-4284-B3A6-CEAB54470FB3}" srcOrd="1" destOrd="0" parTransId="{845F25BB-4F38-4565-B3CC-ACC0770FA755}" sibTransId="{99CD2ADD-ECA0-4157-BF6F-8DE2D09A060F}"/>
    <dgm:cxn modelId="{10DC857F-AFF9-49FB-A9B2-52154D443E58}" type="presOf" srcId="{B1075076-8D7C-4836-B3E7-38FA0F458D3A}" destId="{8C281118-FB68-412A-B0BE-33BECAAAE082}" srcOrd="0" destOrd="0" presId="urn:microsoft.com/office/officeart/2008/layout/LinedList"/>
    <dgm:cxn modelId="{FF74B3FB-97FC-43BB-B688-66DA44EF830F}" srcId="{B1075076-8D7C-4836-B3E7-38FA0F458D3A}" destId="{BDA1F135-C52B-44F6-84E8-C2D9513D2EC0}" srcOrd="0" destOrd="0" parTransId="{1225B353-4B22-4336-A2E9-A8E2EF64496C}" sibTransId="{E16F7C37-89D4-4C28-A94C-FF0D2DF001EF}"/>
    <dgm:cxn modelId="{13CBC997-F77A-4AC8-98E6-295D332878C7}" srcId="{BDA1F135-C52B-44F6-84E8-C2D9513D2EC0}" destId="{E387D938-AE1B-4E3C-836D-D929DC8DC309}" srcOrd="0" destOrd="0" parTransId="{0CAE0B7F-E6F9-4E8C-81AD-DCB5484F3F4C}" sibTransId="{CD4DE865-0532-4DF7-B3DC-5A41825D7D59}"/>
    <dgm:cxn modelId="{8C558A94-E110-4D8A-8E7E-D754659080CA}" type="presOf" srcId="{7CD5A270-2897-4EC5-80C0-533C6D5BB469}" destId="{28A7AD89-23B8-42AD-B964-3CF9211BEE15}" srcOrd="0" destOrd="0" presId="urn:microsoft.com/office/officeart/2008/layout/LinedList"/>
    <dgm:cxn modelId="{EB5D8E12-CE3D-43C4-83C2-A67B125FA4D8}" srcId="{BDA1F135-C52B-44F6-84E8-C2D9513D2EC0}" destId="{4C4BD734-B3F7-4E2D-AEB3-68883802F560}" srcOrd="3" destOrd="0" parTransId="{4C83381D-166F-4394-858E-B54140924645}" sibTransId="{0A321031-44FA-4584-B61C-AD2DCC4421D8}"/>
    <dgm:cxn modelId="{95FB1B82-70A8-4F86-8E2D-93C01984E1A8}" type="presOf" srcId="{FDCB3345-CA0D-40E3-B925-1C0FDE3E0494}" destId="{7993A6E1-3EB5-4D0A-A302-CEFFFD7B616D}" srcOrd="0" destOrd="0" presId="urn:microsoft.com/office/officeart/2008/layout/LinedList"/>
    <dgm:cxn modelId="{5B475BC9-F8E5-4CEA-9F22-56C1FF8B4E78}" srcId="{BDA1F135-C52B-44F6-84E8-C2D9513D2EC0}" destId="{1106DCF4-6CD0-46FD-A5D7-1DCCD380D30D}" srcOrd="4" destOrd="0" parTransId="{A698A6C7-3BF5-408F-9224-EE82B205E67A}" sibTransId="{CAA9B8D1-7D7D-4610-B993-66152815AC77}"/>
    <dgm:cxn modelId="{AA526AD7-0D15-453E-9CA3-B5EACF7E8B8D}" type="presOf" srcId="{1106DCF4-6CD0-46FD-A5D7-1DCCD380D30D}" destId="{8F7B223B-AA93-4E07-9306-6000BAF4DD7C}" srcOrd="0" destOrd="0" presId="urn:microsoft.com/office/officeart/2008/layout/LinedList"/>
    <dgm:cxn modelId="{2EFB3B40-C064-4FBB-9FBE-07EACF53EF56}" type="presOf" srcId="{BDA1F135-C52B-44F6-84E8-C2D9513D2EC0}" destId="{D22C45BD-05D7-4021-A53A-9FD87A7A7101}" srcOrd="0" destOrd="0" presId="urn:microsoft.com/office/officeart/2008/layout/LinedList"/>
    <dgm:cxn modelId="{C8C963EA-FE82-44AA-9C3A-841E1ECA5833}" type="presOf" srcId="{4C4BD734-B3F7-4E2D-AEB3-68883802F560}" destId="{38FCDB33-CF0B-4AA3-B15A-0E6CC6E804AA}" srcOrd="0" destOrd="0" presId="urn:microsoft.com/office/officeart/2008/layout/LinedList"/>
    <dgm:cxn modelId="{150460FE-2553-44E0-B7EE-6464A2D99F7B}" srcId="{BDA1F135-C52B-44F6-84E8-C2D9513D2EC0}" destId="{FDCB3345-CA0D-40E3-B925-1C0FDE3E0494}" srcOrd="5" destOrd="0" parTransId="{0430493C-0C40-4453-B735-7A613836D685}" sibTransId="{C715F348-EA71-4649-ABEA-87571B125D39}"/>
    <dgm:cxn modelId="{620B3B3F-8D4B-4905-8B21-2FD8F61D5778}" type="presOf" srcId="{35F8581C-8131-4284-B3A6-CEAB54470FB3}" destId="{D8FBA824-0472-4712-8229-C7CE038080BF}" srcOrd="0" destOrd="0" presId="urn:microsoft.com/office/officeart/2008/layout/LinedList"/>
    <dgm:cxn modelId="{8BF250D4-58AA-4107-BBC5-54DCCACD4663}" type="presParOf" srcId="{8C281118-FB68-412A-B0BE-33BECAAAE082}" destId="{0F3C84F5-EFC7-4C01-B28E-5749BA1D7662}" srcOrd="0" destOrd="0" presId="urn:microsoft.com/office/officeart/2008/layout/LinedList"/>
    <dgm:cxn modelId="{EC9B7136-5F41-4E05-AD73-1BDF031384E2}" type="presParOf" srcId="{8C281118-FB68-412A-B0BE-33BECAAAE082}" destId="{0DFB575C-CE40-4DED-8A76-1E0FDD1C5E90}" srcOrd="1" destOrd="0" presId="urn:microsoft.com/office/officeart/2008/layout/LinedList"/>
    <dgm:cxn modelId="{8E64AB7D-4DCF-4EBA-9A8E-FE2D9926F8E4}" type="presParOf" srcId="{0DFB575C-CE40-4DED-8A76-1E0FDD1C5E90}" destId="{D22C45BD-05D7-4021-A53A-9FD87A7A7101}" srcOrd="0" destOrd="0" presId="urn:microsoft.com/office/officeart/2008/layout/LinedList"/>
    <dgm:cxn modelId="{AB7FF795-FED2-4846-B27B-466A543D47AD}" type="presParOf" srcId="{0DFB575C-CE40-4DED-8A76-1E0FDD1C5E90}" destId="{31D3D0D0-70FE-4784-BA81-1296D3C4B23B}" srcOrd="1" destOrd="0" presId="urn:microsoft.com/office/officeart/2008/layout/LinedList"/>
    <dgm:cxn modelId="{8A6BD48B-8338-4105-BCCE-7C6D49EC494E}" type="presParOf" srcId="{31D3D0D0-70FE-4784-BA81-1296D3C4B23B}" destId="{A4E5825E-3515-463F-93F8-59D2705F16A3}" srcOrd="0" destOrd="0" presId="urn:microsoft.com/office/officeart/2008/layout/LinedList"/>
    <dgm:cxn modelId="{4DF26204-0B0C-4916-9BDE-869D7F8822E9}" type="presParOf" srcId="{31D3D0D0-70FE-4784-BA81-1296D3C4B23B}" destId="{973F8EB0-BDFC-42F2-A50C-AD398904ABAD}" srcOrd="1" destOrd="0" presId="urn:microsoft.com/office/officeart/2008/layout/LinedList"/>
    <dgm:cxn modelId="{CDE54B0A-D96F-4D54-B7EB-1D0913F9620C}" type="presParOf" srcId="{973F8EB0-BDFC-42F2-A50C-AD398904ABAD}" destId="{DC4094FC-0192-4443-956B-69F3C52CFC39}" srcOrd="0" destOrd="0" presId="urn:microsoft.com/office/officeart/2008/layout/LinedList"/>
    <dgm:cxn modelId="{475C6742-14E9-4929-ACCE-CDD6E829E916}" type="presParOf" srcId="{973F8EB0-BDFC-42F2-A50C-AD398904ABAD}" destId="{9769B743-22DF-4F12-A414-C23CDF45EA46}" srcOrd="1" destOrd="0" presId="urn:microsoft.com/office/officeart/2008/layout/LinedList"/>
    <dgm:cxn modelId="{5BD84FDA-DF95-4BF6-8916-68CAA823EE32}" type="presParOf" srcId="{973F8EB0-BDFC-42F2-A50C-AD398904ABAD}" destId="{2680B486-D9D6-440B-AFA8-9D6FAF38ED5B}" srcOrd="2" destOrd="0" presId="urn:microsoft.com/office/officeart/2008/layout/LinedList"/>
    <dgm:cxn modelId="{F5249A08-69DF-493C-B179-82E4B3B114F2}" type="presParOf" srcId="{31D3D0D0-70FE-4784-BA81-1296D3C4B23B}" destId="{9D4504B4-B400-40EE-B074-75E7898C9BAA}" srcOrd="2" destOrd="0" presId="urn:microsoft.com/office/officeart/2008/layout/LinedList"/>
    <dgm:cxn modelId="{F12ADF00-7090-4DFB-88C9-829CE607C095}" type="presParOf" srcId="{31D3D0D0-70FE-4784-BA81-1296D3C4B23B}" destId="{36959E0D-F02C-4A7A-A0EA-FDF3D73233F2}" srcOrd="3" destOrd="0" presId="urn:microsoft.com/office/officeart/2008/layout/LinedList"/>
    <dgm:cxn modelId="{342379EB-7AED-4511-B3C7-14B16983744D}" type="presParOf" srcId="{31D3D0D0-70FE-4784-BA81-1296D3C4B23B}" destId="{F4CA242C-C3EA-4301-9358-0B01DD3F23B2}" srcOrd="4" destOrd="0" presId="urn:microsoft.com/office/officeart/2008/layout/LinedList"/>
    <dgm:cxn modelId="{C7980048-B6F7-44EE-8E4E-4B40F41FD1C8}" type="presParOf" srcId="{F4CA242C-C3EA-4301-9358-0B01DD3F23B2}" destId="{15A13B90-297F-4C16-85E3-045149C929E2}" srcOrd="0" destOrd="0" presId="urn:microsoft.com/office/officeart/2008/layout/LinedList"/>
    <dgm:cxn modelId="{F92E72BF-CB5D-4168-BC3A-43A9A6498A07}" type="presParOf" srcId="{F4CA242C-C3EA-4301-9358-0B01DD3F23B2}" destId="{D8FBA824-0472-4712-8229-C7CE038080BF}" srcOrd="1" destOrd="0" presId="urn:microsoft.com/office/officeart/2008/layout/LinedList"/>
    <dgm:cxn modelId="{D296B67B-0A5A-4AD4-B876-30399B8A0DC8}" type="presParOf" srcId="{F4CA242C-C3EA-4301-9358-0B01DD3F23B2}" destId="{7A5B3B0A-0D05-4D06-91A9-569EB0BC8C18}" srcOrd="2" destOrd="0" presId="urn:microsoft.com/office/officeart/2008/layout/LinedList"/>
    <dgm:cxn modelId="{623B47C0-6F0C-4127-8116-F14B8B1EDD38}" type="presParOf" srcId="{31D3D0D0-70FE-4784-BA81-1296D3C4B23B}" destId="{89264518-9BAD-46FD-85AA-65B42C07C640}" srcOrd="5" destOrd="0" presId="urn:microsoft.com/office/officeart/2008/layout/LinedList"/>
    <dgm:cxn modelId="{EEDA91CA-0D53-4B8C-8185-6CEE9D6E30DD}" type="presParOf" srcId="{31D3D0D0-70FE-4784-BA81-1296D3C4B23B}" destId="{5259291F-1C5B-4714-8882-444692C45069}" srcOrd="6" destOrd="0" presId="urn:microsoft.com/office/officeart/2008/layout/LinedList"/>
    <dgm:cxn modelId="{46C40782-0993-4C75-9610-9EDA84FBD37B}" type="presParOf" srcId="{31D3D0D0-70FE-4784-BA81-1296D3C4B23B}" destId="{3E2E7B3A-5946-4E9F-9DE0-FBABE4AB42A3}" srcOrd="7" destOrd="0" presId="urn:microsoft.com/office/officeart/2008/layout/LinedList"/>
    <dgm:cxn modelId="{425490B4-D418-4CB4-ADE5-36BE1E7957AA}" type="presParOf" srcId="{3E2E7B3A-5946-4E9F-9DE0-FBABE4AB42A3}" destId="{95A3C8F7-7510-4592-8566-8343225BF659}" srcOrd="0" destOrd="0" presId="urn:microsoft.com/office/officeart/2008/layout/LinedList"/>
    <dgm:cxn modelId="{EB164105-113A-465A-B036-9A0C9CE545E7}" type="presParOf" srcId="{3E2E7B3A-5946-4E9F-9DE0-FBABE4AB42A3}" destId="{28A7AD89-23B8-42AD-B964-3CF9211BEE15}" srcOrd="1" destOrd="0" presId="urn:microsoft.com/office/officeart/2008/layout/LinedList"/>
    <dgm:cxn modelId="{62966AB8-3249-4436-86AC-759A01BB62C7}" type="presParOf" srcId="{3E2E7B3A-5946-4E9F-9DE0-FBABE4AB42A3}" destId="{7204B54C-454D-41F3-99D1-A465367FBD8C}" srcOrd="2" destOrd="0" presId="urn:microsoft.com/office/officeart/2008/layout/LinedList"/>
    <dgm:cxn modelId="{38116205-608D-4E57-BEAE-6D5FFDEA31F5}" type="presParOf" srcId="{31D3D0D0-70FE-4784-BA81-1296D3C4B23B}" destId="{274E76F8-9020-4246-8F0C-D24F014B712D}" srcOrd="8" destOrd="0" presId="urn:microsoft.com/office/officeart/2008/layout/LinedList"/>
    <dgm:cxn modelId="{E64AC16F-0F73-45D5-A396-CA1267090B3E}" type="presParOf" srcId="{31D3D0D0-70FE-4784-BA81-1296D3C4B23B}" destId="{B07226BF-C6B7-4EB1-9E6B-EE54A79AC355}" srcOrd="9" destOrd="0" presId="urn:microsoft.com/office/officeart/2008/layout/LinedList"/>
    <dgm:cxn modelId="{7661DC45-2272-4CB6-ACF1-FAA8D0BDB273}" type="presParOf" srcId="{31D3D0D0-70FE-4784-BA81-1296D3C4B23B}" destId="{AB876F6F-75A9-44F8-B7BD-1458C994A81A}" srcOrd="10" destOrd="0" presId="urn:microsoft.com/office/officeart/2008/layout/LinedList"/>
    <dgm:cxn modelId="{19E0C9B6-4EE3-4AE1-8313-C09A4201768A}" type="presParOf" srcId="{AB876F6F-75A9-44F8-B7BD-1458C994A81A}" destId="{4C4D7F57-23DF-4066-88FA-591206945030}" srcOrd="0" destOrd="0" presId="urn:microsoft.com/office/officeart/2008/layout/LinedList"/>
    <dgm:cxn modelId="{683DDA45-1FA8-4CF2-8ADC-098CA9DAF575}" type="presParOf" srcId="{AB876F6F-75A9-44F8-B7BD-1458C994A81A}" destId="{38FCDB33-CF0B-4AA3-B15A-0E6CC6E804AA}" srcOrd="1" destOrd="0" presId="urn:microsoft.com/office/officeart/2008/layout/LinedList"/>
    <dgm:cxn modelId="{90A6EF66-9691-4088-BD58-F4EB33868095}" type="presParOf" srcId="{AB876F6F-75A9-44F8-B7BD-1458C994A81A}" destId="{73D9ECD0-2A2F-4B98-991A-81D0352F38F9}" srcOrd="2" destOrd="0" presId="urn:microsoft.com/office/officeart/2008/layout/LinedList"/>
    <dgm:cxn modelId="{7BB28397-3836-4BBF-B330-C5E61BF20736}" type="presParOf" srcId="{31D3D0D0-70FE-4784-BA81-1296D3C4B23B}" destId="{03D5E676-C6AE-442B-AE26-093559DDA5EC}" srcOrd="11" destOrd="0" presId="urn:microsoft.com/office/officeart/2008/layout/LinedList"/>
    <dgm:cxn modelId="{01DA4634-D583-40C1-BF96-93D4FD720C13}" type="presParOf" srcId="{31D3D0D0-70FE-4784-BA81-1296D3C4B23B}" destId="{F3161009-BC6E-422A-A752-67F4CE5EFC73}" srcOrd="12" destOrd="0" presId="urn:microsoft.com/office/officeart/2008/layout/LinedList"/>
    <dgm:cxn modelId="{DB64A488-D5C3-4A94-92B7-3A0655C6A716}" type="presParOf" srcId="{31D3D0D0-70FE-4784-BA81-1296D3C4B23B}" destId="{7C118193-4B9B-48ED-99C9-53845BB1874A}" srcOrd="13" destOrd="0" presId="urn:microsoft.com/office/officeart/2008/layout/LinedList"/>
    <dgm:cxn modelId="{F69F83FF-BAE9-4A20-A984-7E6EC7B709AB}" type="presParOf" srcId="{7C118193-4B9B-48ED-99C9-53845BB1874A}" destId="{CAA154CE-42DD-4C25-81C3-B4CC47A266B5}" srcOrd="0" destOrd="0" presId="urn:microsoft.com/office/officeart/2008/layout/LinedList"/>
    <dgm:cxn modelId="{A865AB84-67F9-41A2-9F53-4D08DFB74AD1}" type="presParOf" srcId="{7C118193-4B9B-48ED-99C9-53845BB1874A}" destId="{8F7B223B-AA93-4E07-9306-6000BAF4DD7C}" srcOrd="1" destOrd="0" presId="urn:microsoft.com/office/officeart/2008/layout/LinedList"/>
    <dgm:cxn modelId="{F9FF802F-CE1A-4D2E-9570-2102C21A734C}" type="presParOf" srcId="{7C118193-4B9B-48ED-99C9-53845BB1874A}" destId="{EFB78ED4-3EDD-4EF5-9ED7-34DA7A2A181F}" srcOrd="2" destOrd="0" presId="urn:microsoft.com/office/officeart/2008/layout/LinedList"/>
    <dgm:cxn modelId="{30379F66-8509-4E75-A4A1-13EF8F0E77C1}" type="presParOf" srcId="{31D3D0D0-70FE-4784-BA81-1296D3C4B23B}" destId="{69B1400F-A115-40F4-BF26-DEDC465101BE}" srcOrd="14" destOrd="0" presId="urn:microsoft.com/office/officeart/2008/layout/LinedList"/>
    <dgm:cxn modelId="{BC08F1F4-31D2-4DF5-8AD7-786118B6A7BF}" type="presParOf" srcId="{31D3D0D0-70FE-4784-BA81-1296D3C4B23B}" destId="{667B1ABD-18AC-456D-9841-17619B5F3332}" srcOrd="15" destOrd="0" presId="urn:microsoft.com/office/officeart/2008/layout/LinedList"/>
    <dgm:cxn modelId="{88CDD48D-C5F3-4B24-9322-890495B00FED}" type="presParOf" srcId="{31D3D0D0-70FE-4784-BA81-1296D3C4B23B}" destId="{83DCE84D-B742-4998-8877-D7A624AD4C97}" srcOrd="16" destOrd="0" presId="urn:microsoft.com/office/officeart/2008/layout/LinedList"/>
    <dgm:cxn modelId="{B84F6D4F-69D3-4F03-89A3-55144FA5FEA5}" type="presParOf" srcId="{83DCE84D-B742-4998-8877-D7A624AD4C97}" destId="{FC5C69DF-C48B-41AA-B0CC-BFAA907F6356}" srcOrd="0" destOrd="0" presId="urn:microsoft.com/office/officeart/2008/layout/LinedList"/>
    <dgm:cxn modelId="{282154FC-496B-4E0A-87D9-46CB41B47E96}" type="presParOf" srcId="{83DCE84D-B742-4998-8877-D7A624AD4C97}" destId="{7993A6E1-3EB5-4D0A-A302-CEFFFD7B616D}" srcOrd="1" destOrd="0" presId="urn:microsoft.com/office/officeart/2008/layout/LinedList"/>
    <dgm:cxn modelId="{11521FD1-9FFA-4E47-8D6C-D5F25AF024A6}" type="presParOf" srcId="{83DCE84D-B742-4998-8877-D7A624AD4C97}" destId="{6425BDAB-8683-42D5-AD93-F934C497CCDD}" srcOrd="2" destOrd="0" presId="urn:microsoft.com/office/officeart/2008/layout/LinedList"/>
    <dgm:cxn modelId="{2694B34D-4419-428A-984F-98F333EA69F2}" type="presParOf" srcId="{31D3D0D0-70FE-4784-BA81-1296D3C4B23B}" destId="{A6678FBA-3539-4927-88FA-78C7979FAAC3}" srcOrd="17" destOrd="0" presId="urn:microsoft.com/office/officeart/2008/layout/LinedList"/>
    <dgm:cxn modelId="{A4ED5578-61C1-4539-9E72-1EA1709A6D13}" type="presParOf" srcId="{31D3D0D0-70FE-4784-BA81-1296D3C4B23B}" destId="{5DB289BE-D36F-4692-A1C5-587E9D6C86B0}"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896C192-EB86-44FF-8DDB-C990459CB649}" type="doc">
      <dgm:prSet loTypeId="urn:microsoft.com/office/officeart/2008/layout/AlternatingPictureBlocks" loCatId="list" qsTypeId="urn:microsoft.com/office/officeart/2005/8/quickstyle/simple1" qsCatId="simple" csTypeId="urn:microsoft.com/office/officeart/2005/8/colors/accent2_1" csCatId="accent2" phldr="1"/>
      <dgm:spPr/>
    </dgm:pt>
    <dgm:pt modelId="{72D970AB-AE27-467A-92B3-C853F4E4089F}">
      <dgm:prSet phldrT="[Texto]" custT="1"/>
      <dgm:spPr/>
      <dgm:t>
        <a:bodyPr/>
        <a:lstStyle/>
        <a:p>
          <a:r>
            <a:rPr lang="es-EC" sz="2000" b="1" dirty="0" smtClean="0"/>
            <a:t>A. Fase de Inicialización</a:t>
          </a:r>
          <a:endParaRPr lang="es-EC" sz="2000" b="1" dirty="0"/>
        </a:p>
      </dgm:t>
    </dgm:pt>
    <dgm:pt modelId="{13DC6213-CE8B-469C-934E-5ED2C4757594}" type="parTrans" cxnId="{9F34175A-8B3C-4254-B6E1-9BBA9D3FDB48}">
      <dgm:prSet/>
      <dgm:spPr/>
      <dgm:t>
        <a:bodyPr/>
        <a:lstStyle/>
        <a:p>
          <a:endParaRPr lang="es-EC" sz="2000" b="1"/>
        </a:p>
      </dgm:t>
    </dgm:pt>
    <dgm:pt modelId="{B706A2B4-21AC-49B8-917B-AE0697805D54}" type="sibTrans" cxnId="{9F34175A-8B3C-4254-B6E1-9BBA9D3FDB48}">
      <dgm:prSet/>
      <dgm:spPr/>
      <dgm:t>
        <a:bodyPr/>
        <a:lstStyle/>
        <a:p>
          <a:endParaRPr lang="es-EC" sz="2000" b="1"/>
        </a:p>
      </dgm:t>
    </dgm:pt>
    <dgm:pt modelId="{F0485FFC-ACF9-444D-84DB-22DA9BB921DD}">
      <dgm:prSet phldrT="[Texto]" custT="1"/>
      <dgm:spPr/>
      <dgm:t>
        <a:bodyPr/>
        <a:lstStyle/>
        <a:p>
          <a:r>
            <a:rPr lang="es-EC" sz="2000" b="1" dirty="0" smtClean="0"/>
            <a:t>B. Fase de Planeación</a:t>
          </a:r>
          <a:endParaRPr lang="es-EC" sz="2000" b="1" dirty="0"/>
        </a:p>
      </dgm:t>
    </dgm:pt>
    <dgm:pt modelId="{1B51CE52-EADD-475E-B446-FA14C59D44C9}" type="parTrans" cxnId="{0146D521-74CC-47A3-875C-B4299FDB51D0}">
      <dgm:prSet/>
      <dgm:spPr/>
      <dgm:t>
        <a:bodyPr/>
        <a:lstStyle/>
        <a:p>
          <a:endParaRPr lang="es-EC" sz="2000" b="1"/>
        </a:p>
      </dgm:t>
    </dgm:pt>
    <dgm:pt modelId="{AC976226-3160-40DB-BACB-6E0B579057A0}" type="sibTrans" cxnId="{0146D521-74CC-47A3-875C-B4299FDB51D0}">
      <dgm:prSet/>
      <dgm:spPr/>
      <dgm:t>
        <a:bodyPr/>
        <a:lstStyle/>
        <a:p>
          <a:endParaRPr lang="es-EC" sz="2000" b="1"/>
        </a:p>
      </dgm:t>
    </dgm:pt>
    <dgm:pt modelId="{B27CF86B-40CE-47C6-9BAF-9BA40DDE2415}">
      <dgm:prSet phldrT="[Texto]" custT="1"/>
      <dgm:spPr/>
      <dgm:t>
        <a:bodyPr/>
        <a:lstStyle/>
        <a:p>
          <a:r>
            <a:rPr lang="es-EC" sz="2000" b="1" dirty="0" smtClean="0"/>
            <a:t>C. Fase de Ejecución</a:t>
          </a:r>
          <a:endParaRPr lang="es-EC" sz="2000" b="1" dirty="0"/>
        </a:p>
      </dgm:t>
    </dgm:pt>
    <dgm:pt modelId="{AA3B7FB0-4A9C-4CE8-8BCA-21ACD7986E3F}" type="parTrans" cxnId="{99409487-7D6F-4AF8-AB81-A68E5F6C136E}">
      <dgm:prSet/>
      <dgm:spPr/>
      <dgm:t>
        <a:bodyPr/>
        <a:lstStyle/>
        <a:p>
          <a:endParaRPr lang="es-EC" sz="2000" b="1"/>
        </a:p>
      </dgm:t>
    </dgm:pt>
    <dgm:pt modelId="{19E00429-EAA3-4F07-B7C9-3471839BC151}" type="sibTrans" cxnId="{99409487-7D6F-4AF8-AB81-A68E5F6C136E}">
      <dgm:prSet/>
      <dgm:spPr/>
      <dgm:t>
        <a:bodyPr/>
        <a:lstStyle/>
        <a:p>
          <a:endParaRPr lang="es-EC" sz="2000" b="1"/>
        </a:p>
      </dgm:t>
    </dgm:pt>
    <dgm:pt modelId="{F568467C-5B54-41E8-A631-9FB04B598A56}">
      <dgm:prSet phldrT="[Texto]" custT="1"/>
      <dgm:spPr/>
      <dgm:t>
        <a:bodyPr/>
        <a:lstStyle/>
        <a:p>
          <a:r>
            <a:rPr lang="es-EC" sz="2000" b="1" dirty="0" smtClean="0"/>
            <a:t>D. Fase de Control y Seguimiento</a:t>
          </a:r>
          <a:endParaRPr lang="es-EC" sz="2000" b="1" dirty="0"/>
        </a:p>
      </dgm:t>
    </dgm:pt>
    <dgm:pt modelId="{45F23929-9DEA-42C5-B302-EFAEE24A0C9E}" type="parTrans" cxnId="{AD6B61F9-EAE1-43C3-915D-C6B383E708D8}">
      <dgm:prSet/>
      <dgm:spPr/>
      <dgm:t>
        <a:bodyPr/>
        <a:lstStyle/>
        <a:p>
          <a:endParaRPr lang="es-EC" sz="2000" b="1"/>
        </a:p>
      </dgm:t>
    </dgm:pt>
    <dgm:pt modelId="{F1F021D6-B9DD-4B01-B8AB-DA6B0C7DAE09}" type="sibTrans" cxnId="{AD6B61F9-EAE1-43C3-915D-C6B383E708D8}">
      <dgm:prSet/>
      <dgm:spPr/>
      <dgm:t>
        <a:bodyPr/>
        <a:lstStyle/>
        <a:p>
          <a:endParaRPr lang="es-EC" sz="2000" b="1"/>
        </a:p>
      </dgm:t>
    </dgm:pt>
    <dgm:pt modelId="{22F74FA4-1D21-4366-9E00-4DCED7EE3432}">
      <dgm:prSet phldrT="[Texto]" custT="1"/>
      <dgm:spPr/>
      <dgm:t>
        <a:bodyPr/>
        <a:lstStyle/>
        <a:p>
          <a:r>
            <a:rPr lang="es-EC" sz="2000" b="1" dirty="0" smtClean="0"/>
            <a:t>E. Fase de Cierre</a:t>
          </a:r>
          <a:endParaRPr lang="es-EC" sz="2000" b="1" dirty="0"/>
        </a:p>
      </dgm:t>
    </dgm:pt>
    <dgm:pt modelId="{62D89198-32E2-4273-887C-B7DC1504ED6C}" type="parTrans" cxnId="{0141B14E-0BD9-4BD7-826C-7833059B8496}">
      <dgm:prSet/>
      <dgm:spPr/>
      <dgm:t>
        <a:bodyPr/>
        <a:lstStyle/>
        <a:p>
          <a:endParaRPr lang="es-EC" sz="2000" b="1"/>
        </a:p>
      </dgm:t>
    </dgm:pt>
    <dgm:pt modelId="{A13AD5DB-AD7E-4D62-9303-37E6FA1723C7}" type="sibTrans" cxnId="{0141B14E-0BD9-4BD7-826C-7833059B8496}">
      <dgm:prSet/>
      <dgm:spPr/>
      <dgm:t>
        <a:bodyPr/>
        <a:lstStyle/>
        <a:p>
          <a:endParaRPr lang="es-EC" sz="2000" b="1"/>
        </a:p>
      </dgm:t>
    </dgm:pt>
    <dgm:pt modelId="{A005518D-40B0-44A4-9290-4A60659DF6EF}" type="pres">
      <dgm:prSet presAssocID="{8896C192-EB86-44FF-8DDB-C990459CB649}" presName="linearFlow" presStyleCnt="0">
        <dgm:presLayoutVars>
          <dgm:dir/>
          <dgm:resizeHandles val="exact"/>
        </dgm:presLayoutVars>
      </dgm:prSet>
      <dgm:spPr/>
    </dgm:pt>
    <dgm:pt modelId="{34ED5766-BF4F-40A8-9DF9-D0C46F01BDC8}" type="pres">
      <dgm:prSet presAssocID="{72D970AB-AE27-467A-92B3-C853F4E4089F}" presName="comp" presStyleCnt="0"/>
      <dgm:spPr/>
    </dgm:pt>
    <dgm:pt modelId="{DB121AB4-120F-4498-BA98-9EB772532E60}" type="pres">
      <dgm:prSet presAssocID="{72D970AB-AE27-467A-92B3-C853F4E4089F}" presName="rect2" presStyleLbl="node1" presStyleIdx="0" presStyleCnt="5">
        <dgm:presLayoutVars>
          <dgm:bulletEnabled val="1"/>
        </dgm:presLayoutVars>
      </dgm:prSet>
      <dgm:spPr/>
      <dgm:t>
        <a:bodyPr/>
        <a:lstStyle/>
        <a:p>
          <a:endParaRPr lang="es-EC"/>
        </a:p>
      </dgm:t>
    </dgm:pt>
    <dgm:pt modelId="{1415CF70-3613-432A-892F-90FCFC5D6680}" type="pres">
      <dgm:prSet presAssocID="{72D970AB-AE27-467A-92B3-C853F4E4089F}" presName="rect1" presStyleLbl="lnNode1" presStyleIdx="0" presStyleCnt="5"/>
      <dgm:spPr>
        <a:blipFill rotWithShape="1">
          <a:blip xmlns:r="http://schemas.openxmlformats.org/officeDocument/2006/relationships" r:embed="rId1"/>
          <a:stretch>
            <a:fillRect/>
          </a:stretch>
        </a:blipFill>
      </dgm:spPr>
    </dgm:pt>
    <dgm:pt modelId="{F64295F0-6447-4218-9A83-F75FFFD7C900}" type="pres">
      <dgm:prSet presAssocID="{B706A2B4-21AC-49B8-917B-AE0697805D54}" presName="sibTrans" presStyleCnt="0"/>
      <dgm:spPr/>
    </dgm:pt>
    <dgm:pt modelId="{90745061-3DD4-4DD6-9772-EC24A08B77A7}" type="pres">
      <dgm:prSet presAssocID="{F0485FFC-ACF9-444D-84DB-22DA9BB921DD}" presName="comp" presStyleCnt="0"/>
      <dgm:spPr/>
    </dgm:pt>
    <dgm:pt modelId="{55A04FCB-F582-4412-AE54-83B6D516AEEB}" type="pres">
      <dgm:prSet presAssocID="{F0485FFC-ACF9-444D-84DB-22DA9BB921DD}" presName="rect2" presStyleLbl="node1" presStyleIdx="1" presStyleCnt="5">
        <dgm:presLayoutVars>
          <dgm:bulletEnabled val="1"/>
        </dgm:presLayoutVars>
      </dgm:prSet>
      <dgm:spPr/>
      <dgm:t>
        <a:bodyPr/>
        <a:lstStyle/>
        <a:p>
          <a:endParaRPr lang="es-EC"/>
        </a:p>
      </dgm:t>
    </dgm:pt>
    <dgm:pt modelId="{3BC8897B-9013-4475-ABC0-985302C5EDC2}" type="pres">
      <dgm:prSet presAssocID="{F0485FFC-ACF9-444D-84DB-22DA9BB921DD}" presName="rect1" presStyleLbl="lnNode1" presStyleIdx="1" presStyleCnt="5"/>
      <dgm:spPr>
        <a:blipFill rotWithShape="1">
          <a:blip xmlns:r="http://schemas.openxmlformats.org/officeDocument/2006/relationships" r:embed="rId2"/>
          <a:stretch>
            <a:fillRect/>
          </a:stretch>
        </a:blipFill>
      </dgm:spPr>
    </dgm:pt>
    <dgm:pt modelId="{9CF2CA1B-CFC1-45CA-AF25-90EE753889E3}" type="pres">
      <dgm:prSet presAssocID="{AC976226-3160-40DB-BACB-6E0B579057A0}" presName="sibTrans" presStyleCnt="0"/>
      <dgm:spPr/>
    </dgm:pt>
    <dgm:pt modelId="{39CAEACB-23A7-492D-87BD-597542CFB31C}" type="pres">
      <dgm:prSet presAssocID="{B27CF86B-40CE-47C6-9BAF-9BA40DDE2415}" presName="comp" presStyleCnt="0"/>
      <dgm:spPr/>
    </dgm:pt>
    <dgm:pt modelId="{94FC9A4A-01EE-4316-B959-A35441558C41}" type="pres">
      <dgm:prSet presAssocID="{B27CF86B-40CE-47C6-9BAF-9BA40DDE2415}" presName="rect2" presStyleLbl="node1" presStyleIdx="2" presStyleCnt="5">
        <dgm:presLayoutVars>
          <dgm:bulletEnabled val="1"/>
        </dgm:presLayoutVars>
      </dgm:prSet>
      <dgm:spPr/>
      <dgm:t>
        <a:bodyPr/>
        <a:lstStyle/>
        <a:p>
          <a:endParaRPr lang="es-EC"/>
        </a:p>
      </dgm:t>
    </dgm:pt>
    <dgm:pt modelId="{63C4BF62-2BB3-4F71-89C2-58DF5E8CB475}" type="pres">
      <dgm:prSet presAssocID="{B27CF86B-40CE-47C6-9BAF-9BA40DDE2415}" presName="rect1" presStyleLbl="lnNode1" presStyleIdx="2" presStyleCnt="5"/>
      <dgm:spPr>
        <a:blipFill rotWithShape="1">
          <a:blip xmlns:r="http://schemas.openxmlformats.org/officeDocument/2006/relationships" r:embed="rId3"/>
          <a:stretch>
            <a:fillRect/>
          </a:stretch>
        </a:blipFill>
      </dgm:spPr>
    </dgm:pt>
    <dgm:pt modelId="{C6E78110-7555-496B-AD40-F421C15BDD2E}" type="pres">
      <dgm:prSet presAssocID="{19E00429-EAA3-4F07-B7C9-3471839BC151}" presName="sibTrans" presStyleCnt="0"/>
      <dgm:spPr/>
    </dgm:pt>
    <dgm:pt modelId="{089842C6-89F1-4B08-9EC2-E9D32BE12898}" type="pres">
      <dgm:prSet presAssocID="{F568467C-5B54-41E8-A631-9FB04B598A56}" presName="comp" presStyleCnt="0"/>
      <dgm:spPr/>
    </dgm:pt>
    <dgm:pt modelId="{01E6A064-9A30-4114-A019-C00DAD028457}" type="pres">
      <dgm:prSet presAssocID="{F568467C-5B54-41E8-A631-9FB04B598A56}" presName="rect2" presStyleLbl="node1" presStyleIdx="3" presStyleCnt="5">
        <dgm:presLayoutVars>
          <dgm:bulletEnabled val="1"/>
        </dgm:presLayoutVars>
      </dgm:prSet>
      <dgm:spPr/>
      <dgm:t>
        <a:bodyPr/>
        <a:lstStyle/>
        <a:p>
          <a:endParaRPr lang="es-EC"/>
        </a:p>
      </dgm:t>
    </dgm:pt>
    <dgm:pt modelId="{8002D717-4521-4C27-A0F1-98F82CA25793}" type="pres">
      <dgm:prSet presAssocID="{F568467C-5B54-41E8-A631-9FB04B598A56}" presName="rect1" presStyleLbl="lnNode1" presStyleIdx="3" presStyleCnt="5"/>
      <dgm:spPr>
        <a:blipFill rotWithShape="1">
          <a:blip xmlns:r="http://schemas.openxmlformats.org/officeDocument/2006/relationships" r:embed="rId4"/>
          <a:stretch>
            <a:fillRect/>
          </a:stretch>
        </a:blipFill>
      </dgm:spPr>
    </dgm:pt>
    <dgm:pt modelId="{D03F224A-7959-4129-8849-5E71943D8E11}" type="pres">
      <dgm:prSet presAssocID="{F1F021D6-B9DD-4B01-B8AB-DA6B0C7DAE09}" presName="sibTrans" presStyleCnt="0"/>
      <dgm:spPr/>
    </dgm:pt>
    <dgm:pt modelId="{136F5B8F-AAEB-49B2-AAC9-42BCC5A910B8}" type="pres">
      <dgm:prSet presAssocID="{22F74FA4-1D21-4366-9E00-4DCED7EE3432}" presName="comp" presStyleCnt="0"/>
      <dgm:spPr/>
    </dgm:pt>
    <dgm:pt modelId="{70D5328A-ECD8-4066-AD72-4C3254AA2FD6}" type="pres">
      <dgm:prSet presAssocID="{22F74FA4-1D21-4366-9E00-4DCED7EE3432}" presName="rect2" presStyleLbl="node1" presStyleIdx="4" presStyleCnt="5">
        <dgm:presLayoutVars>
          <dgm:bulletEnabled val="1"/>
        </dgm:presLayoutVars>
      </dgm:prSet>
      <dgm:spPr/>
      <dgm:t>
        <a:bodyPr/>
        <a:lstStyle/>
        <a:p>
          <a:endParaRPr lang="es-EC"/>
        </a:p>
      </dgm:t>
    </dgm:pt>
    <dgm:pt modelId="{B2833565-7A44-4244-8EE0-981AFDB7E258}" type="pres">
      <dgm:prSet presAssocID="{22F74FA4-1D21-4366-9E00-4DCED7EE3432}" presName="rect1" presStyleLbl="lnNode1" presStyleIdx="4" presStyleCnt="5"/>
      <dgm:spPr>
        <a:blipFill rotWithShape="1">
          <a:blip xmlns:r="http://schemas.openxmlformats.org/officeDocument/2006/relationships" r:embed="rId5"/>
          <a:stretch>
            <a:fillRect/>
          </a:stretch>
        </a:blipFill>
      </dgm:spPr>
    </dgm:pt>
  </dgm:ptLst>
  <dgm:cxnLst>
    <dgm:cxn modelId="{E3A8686B-689B-47EC-9A48-EB1AF3B281FE}" type="presOf" srcId="{B27CF86B-40CE-47C6-9BAF-9BA40DDE2415}" destId="{94FC9A4A-01EE-4316-B959-A35441558C41}" srcOrd="0" destOrd="0" presId="urn:microsoft.com/office/officeart/2008/layout/AlternatingPictureBlocks"/>
    <dgm:cxn modelId="{144C9BD3-B7CB-4D1E-9843-468EE66AE439}" type="presOf" srcId="{F0485FFC-ACF9-444D-84DB-22DA9BB921DD}" destId="{55A04FCB-F582-4412-AE54-83B6D516AEEB}" srcOrd="0" destOrd="0" presId="urn:microsoft.com/office/officeart/2008/layout/AlternatingPictureBlocks"/>
    <dgm:cxn modelId="{AD6B61F9-EAE1-43C3-915D-C6B383E708D8}" srcId="{8896C192-EB86-44FF-8DDB-C990459CB649}" destId="{F568467C-5B54-41E8-A631-9FB04B598A56}" srcOrd="3" destOrd="0" parTransId="{45F23929-9DEA-42C5-B302-EFAEE24A0C9E}" sibTransId="{F1F021D6-B9DD-4B01-B8AB-DA6B0C7DAE09}"/>
    <dgm:cxn modelId="{0146D521-74CC-47A3-875C-B4299FDB51D0}" srcId="{8896C192-EB86-44FF-8DDB-C990459CB649}" destId="{F0485FFC-ACF9-444D-84DB-22DA9BB921DD}" srcOrd="1" destOrd="0" parTransId="{1B51CE52-EADD-475E-B446-FA14C59D44C9}" sibTransId="{AC976226-3160-40DB-BACB-6E0B579057A0}"/>
    <dgm:cxn modelId="{9F34175A-8B3C-4254-B6E1-9BBA9D3FDB48}" srcId="{8896C192-EB86-44FF-8DDB-C990459CB649}" destId="{72D970AB-AE27-467A-92B3-C853F4E4089F}" srcOrd="0" destOrd="0" parTransId="{13DC6213-CE8B-469C-934E-5ED2C4757594}" sibTransId="{B706A2B4-21AC-49B8-917B-AE0697805D54}"/>
    <dgm:cxn modelId="{FBEC180B-5183-4C9B-A26D-A615B32AE025}" type="presOf" srcId="{8896C192-EB86-44FF-8DDB-C990459CB649}" destId="{A005518D-40B0-44A4-9290-4A60659DF6EF}" srcOrd="0" destOrd="0" presId="urn:microsoft.com/office/officeart/2008/layout/AlternatingPictureBlocks"/>
    <dgm:cxn modelId="{0141B14E-0BD9-4BD7-826C-7833059B8496}" srcId="{8896C192-EB86-44FF-8DDB-C990459CB649}" destId="{22F74FA4-1D21-4366-9E00-4DCED7EE3432}" srcOrd="4" destOrd="0" parTransId="{62D89198-32E2-4273-887C-B7DC1504ED6C}" sibTransId="{A13AD5DB-AD7E-4D62-9303-37E6FA1723C7}"/>
    <dgm:cxn modelId="{99409487-7D6F-4AF8-AB81-A68E5F6C136E}" srcId="{8896C192-EB86-44FF-8DDB-C990459CB649}" destId="{B27CF86B-40CE-47C6-9BAF-9BA40DDE2415}" srcOrd="2" destOrd="0" parTransId="{AA3B7FB0-4A9C-4CE8-8BCA-21ACD7986E3F}" sibTransId="{19E00429-EAA3-4F07-B7C9-3471839BC151}"/>
    <dgm:cxn modelId="{A7FD0295-09CF-4FCD-B10C-CAF295D4DB31}" type="presOf" srcId="{F568467C-5B54-41E8-A631-9FB04B598A56}" destId="{01E6A064-9A30-4114-A019-C00DAD028457}" srcOrd="0" destOrd="0" presId="urn:microsoft.com/office/officeart/2008/layout/AlternatingPictureBlocks"/>
    <dgm:cxn modelId="{99BB7CCA-89EC-4768-A0CB-55062A7019AF}" type="presOf" srcId="{72D970AB-AE27-467A-92B3-C853F4E4089F}" destId="{DB121AB4-120F-4498-BA98-9EB772532E60}" srcOrd="0" destOrd="0" presId="urn:microsoft.com/office/officeart/2008/layout/AlternatingPictureBlocks"/>
    <dgm:cxn modelId="{DA2425FB-A0B2-4AF8-A0C7-181C078D94ED}" type="presOf" srcId="{22F74FA4-1D21-4366-9E00-4DCED7EE3432}" destId="{70D5328A-ECD8-4066-AD72-4C3254AA2FD6}" srcOrd="0" destOrd="0" presId="urn:microsoft.com/office/officeart/2008/layout/AlternatingPictureBlocks"/>
    <dgm:cxn modelId="{8DB3A3E1-360F-4011-BDBD-AFCAAB9530BA}" type="presParOf" srcId="{A005518D-40B0-44A4-9290-4A60659DF6EF}" destId="{34ED5766-BF4F-40A8-9DF9-D0C46F01BDC8}" srcOrd="0" destOrd="0" presId="urn:microsoft.com/office/officeart/2008/layout/AlternatingPictureBlocks"/>
    <dgm:cxn modelId="{63C137FF-C74D-47AB-BFBE-5C00530251B7}" type="presParOf" srcId="{34ED5766-BF4F-40A8-9DF9-D0C46F01BDC8}" destId="{DB121AB4-120F-4498-BA98-9EB772532E60}" srcOrd="0" destOrd="0" presId="urn:microsoft.com/office/officeart/2008/layout/AlternatingPictureBlocks"/>
    <dgm:cxn modelId="{4B1C751F-EEFC-4B3F-A547-A610F14509BB}" type="presParOf" srcId="{34ED5766-BF4F-40A8-9DF9-D0C46F01BDC8}" destId="{1415CF70-3613-432A-892F-90FCFC5D6680}" srcOrd="1" destOrd="0" presId="urn:microsoft.com/office/officeart/2008/layout/AlternatingPictureBlocks"/>
    <dgm:cxn modelId="{64DFC57E-11DF-4C12-8D5C-D297F2EC399C}" type="presParOf" srcId="{A005518D-40B0-44A4-9290-4A60659DF6EF}" destId="{F64295F0-6447-4218-9A83-F75FFFD7C900}" srcOrd="1" destOrd="0" presId="urn:microsoft.com/office/officeart/2008/layout/AlternatingPictureBlocks"/>
    <dgm:cxn modelId="{F4F25598-B0D6-4511-A36D-9F7311FFC44E}" type="presParOf" srcId="{A005518D-40B0-44A4-9290-4A60659DF6EF}" destId="{90745061-3DD4-4DD6-9772-EC24A08B77A7}" srcOrd="2" destOrd="0" presId="urn:microsoft.com/office/officeart/2008/layout/AlternatingPictureBlocks"/>
    <dgm:cxn modelId="{1B70FC37-23F2-4C07-AD97-D7696EA9B43C}" type="presParOf" srcId="{90745061-3DD4-4DD6-9772-EC24A08B77A7}" destId="{55A04FCB-F582-4412-AE54-83B6D516AEEB}" srcOrd="0" destOrd="0" presId="urn:microsoft.com/office/officeart/2008/layout/AlternatingPictureBlocks"/>
    <dgm:cxn modelId="{6291C6AD-936B-4F05-9E66-58B6FB80FA17}" type="presParOf" srcId="{90745061-3DD4-4DD6-9772-EC24A08B77A7}" destId="{3BC8897B-9013-4475-ABC0-985302C5EDC2}" srcOrd="1" destOrd="0" presId="urn:microsoft.com/office/officeart/2008/layout/AlternatingPictureBlocks"/>
    <dgm:cxn modelId="{1318E851-AF20-4FC2-B8F1-825A4880629E}" type="presParOf" srcId="{A005518D-40B0-44A4-9290-4A60659DF6EF}" destId="{9CF2CA1B-CFC1-45CA-AF25-90EE753889E3}" srcOrd="3" destOrd="0" presId="urn:microsoft.com/office/officeart/2008/layout/AlternatingPictureBlocks"/>
    <dgm:cxn modelId="{B67FAC11-F0DE-4AD4-9E3E-A1AF6C326982}" type="presParOf" srcId="{A005518D-40B0-44A4-9290-4A60659DF6EF}" destId="{39CAEACB-23A7-492D-87BD-597542CFB31C}" srcOrd="4" destOrd="0" presId="urn:microsoft.com/office/officeart/2008/layout/AlternatingPictureBlocks"/>
    <dgm:cxn modelId="{00228828-BEE3-442C-9CFE-80DDB2EEDCC2}" type="presParOf" srcId="{39CAEACB-23A7-492D-87BD-597542CFB31C}" destId="{94FC9A4A-01EE-4316-B959-A35441558C41}" srcOrd="0" destOrd="0" presId="urn:microsoft.com/office/officeart/2008/layout/AlternatingPictureBlocks"/>
    <dgm:cxn modelId="{B32BC3A2-E348-4145-8E0B-FECB81A97C55}" type="presParOf" srcId="{39CAEACB-23A7-492D-87BD-597542CFB31C}" destId="{63C4BF62-2BB3-4F71-89C2-58DF5E8CB475}" srcOrd="1" destOrd="0" presId="urn:microsoft.com/office/officeart/2008/layout/AlternatingPictureBlocks"/>
    <dgm:cxn modelId="{69A81744-F9EB-4E91-87BB-6B2494E6526E}" type="presParOf" srcId="{A005518D-40B0-44A4-9290-4A60659DF6EF}" destId="{C6E78110-7555-496B-AD40-F421C15BDD2E}" srcOrd="5" destOrd="0" presId="urn:microsoft.com/office/officeart/2008/layout/AlternatingPictureBlocks"/>
    <dgm:cxn modelId="{16B2517D-1A91-4DCD-B409-EBA81ABD3F59}" type="presParOf" srcId="{A005518D-40B0-44A4-9290-4A60659DF6EF}" destId="{089842C6-89F1-4B08-9EC2-E9D32BE12898}" srcOrd="6" destOrd="0" presId="urn:microsoft.com/office/officeart/2008/layout/AlternatingPictureBlocks"/>
    <dgm:cxn modelId="{01859EE4-81E2-48FD-AD30-E78E0D4DCC34}" type="presParOf" srcId="{089842C6-89F1-4B08-9EC2-E9D32BE12898}" destId="{01E6A064-9A30-4114-A019-C00DAD028457}" srcOrd="0" destOrd="0" presId="urn:microsoft.com/office/officeart/2008/layout/AlternatingPictureBlocks"/>
    <dgm:cxn modelId="{F1E57AC3-609E-4ACF-AC71-3C545E9D3361}" type="presParOf" srcId="{089842C6-89F1-4B08-9EC2-E9D32BE12898}" destId="{8002D717-4521-4C27-A0F1-98F82CA25793}" srcOrd="1" destOrd="0" presId="urn:microsoft.com/office/officeart/2008/layout/AlternatingPictureBlocks"/>
    <dgm:cxn modelId="{161E3F81-777D-41CA-99AC-72114D11BBF8}" type="presParOf" srcId="{A005518D-40B0-44A4-9290-4A60659DF6EF}" destId="{D03F224A-7959-4129-8849-5E71943D8E11}" srcOrd="7" destOrd="0" presId="urn:microsoft.com/office/officeart/2008/layout/AlternatingPictureBlocks"/>
    <dgm:cxn modelId="{E1458F32-FF29-4187-BFDB-4CAABCCC5498}" type="presParOf" srcId="{A005518D-40B0-44A4-9290-4A60659DF6EF}" destId="{136F5B8F-AAEB-49B2-AAC9-42BCC5A910B8}" srcOrd="8" destOrd="0" presId="urn:microsoft.com/office/officeart/2008/layout/AlternatingPictureBlocks"/>
    <dgm:cxn modelId="{1877A467-ED1B-4375-B8B8-4058BEA78163}" type="presParOf" srcId="{136F5B8F-AAEB-49B2-AAC9-42BCC5A910B8}" destId="{70D5328A-ECD8-4066-AD72-4C3254AA2FD6}" srcOrd="0" destOrd="0" presId="urn:microsoft.com/office/officeart/2008/layout/AlternatingPictureBlocks"/>
    <dgm:cxn modelId="{96597326-8D18-43BF-AFE6-5115348EFC63}" type="presParOf" srcId="{136F5B8F-AAEB-49B2-AAC9-42BCC5A910B8}" destId="{B2833565-7A44-4244-8EE0-981AFDB7E258}"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D727C39-1560-4745-AED6-A4C3EAD9DC40}" type="doc">
      <dgm:prSet loTypeId="urn:microsoft.com/office/officeart/2005/8/layout/hProcess7" loCatId="list" qsTypeId="urn:microsoft.com/office/officeart/2005/8/quickstyle/simple1" qsCatId="simple" csTypeId="urn:microsoft.com/office/officeart/2005/8/colors/accent1_5" csCatId="accent1" phldr="1"/>
      <dgm:spPr/>
      <dgm:t>
        <a:bodyPr/>
        <a:lstStyle/>
        <a:p>
          <a:endParaRPr lang="es-EC"/>
        </a:p>
      </dgm:t>
    </dgm:pt>
    <dgm:pt modelId="{21DE4FF2-7A2B-443F-8D0D-8EA5CF48897A}">
      <dgm:prSet phldrT="[Texto]" phldr="1"/>
      <dgm:spPr/>
      <dgm:t>
        <a:bodyPr/>
        <a:lstStyle/>
        <a:p>
          <a:endParaRPr lang="es-EC" dirty="0"/>
        </a:p>
      </dgm:t>
    </dgm:pt>
    <dgm:pt modelId="{FD1C8AC3-A17B-4E33-915D-D04935E00C98}" type="parTrans" cxnId="{5F9D3B80-9DFA-491A-8299-649EC878F2B6}">
      <dgm:prSet/>
      <dgm:spPr/>
      <dgm:t>
        <a:bodyPr/>
        <a:lstStyle/>
        <a:p>
          <a:endParaRPr lang="es-EC"/>
        </a:p>
      </dgm:t>
    </dgm:pt>
    <dgm:pt modelId="{A7CB3680-586F-4311-9C2E-5408A7C28D55}" type="sibTrans" cxnId="{5F9D3B80-9DFA-491A-8299-649EC878F2B6}">
      <dgm:prSet/>
      <dgm:spPr/>
      <dgm:t>
        <a:bodyPr/>
        <a:lstStyle/>
        <a:p>
          <a:endParaRPr lang="es-EC"/>
        </a:p>
      </dgm:t>
    </dgm:pt>
    <dgm:pt modelId="{B43A8740-1B18-4968-89D3-A89FB53BA563}">
      <dgm:prSet phldrT="[Texto]"/>
      <dgm:spPr/>
      <dgm:t>
        <a:bodyPr/>
        <a:lstStyle/>
        <a:p>
          <a:pPr marL="0" indent="0" algn="just"/>
          <a:r>
            <a:rPr lang="es-EC" dirty="0" smtClean="0"/>
            <a:t>Adaptar parte de la norma mencionada, a los procesos que se están ejecutando durante la fase de Conceptualización en la Empresa.</a:t>
          </a:r>
          <a:endParaRPr lang="es-EC" dirty="0"/>
        </a:p>
      </dgm:t>
    </dgm:pt>
    <dgm:pt modelId="{5A9309E1-2ED5-4900-854A-337E99128B5F}" type="parTrans" cxnId="{B10F68BD-2561-4645-943B-85A27134EB7B}">
      <dgm:prSet/>
      <dgm:spPr/>
      <dgm:t>
        <a:bodyPr/>
        <a:lstStyle/>
        <a:p>
          <a:endParaRPr lang="es-EC"/>
        </a:p>
      </dgm:t>
    </dgm:pt>
    <dgm:pt modelId="{87912B2C-5FCB-41DC-BA43-CACBDF1FA70F}" type="sibTrans" cxnId="{B10F68BD-2561-4645-943B-85A27134EB7B}">
      <dgm:prSet/>
      <dgm:spPr/>
      <dgm:t>
        <a:bodyPr/>
        <a:lstStyle/>
        <a:p>
          <a:endParaRPr lang="es-EC"/>
        </a:p>
      </dgm:t>
    </dgm:pt>
    <dgm:pt modelId="{1A77C9A8-CB1B-4625-9070-4562A948AC13}">
      <dgm:prSet phldrT="[Texto]" phldr="1"/>
      <dgm:spPr/>
      <dgm:t>
        <a:bodyPr/>
        <a:lstStyle/>
        <a:p>
          <a:endParaRPr lang="es-EC"/>
        </a:p>
      </dgm:t>
    </dgm:pt>
    <dgm:pt modelId="{AE137A81-A467-4A89-B826-41060458A6DB}" type="parTrans" cxnId="{0AFE962E-C6B3-42DA-B7FF-EB317D41D21C}">
      <dgm:prSet/>
      <dgm:spPr/>
      <dgm:t>
        <a:bodyPr/>
        <a:lstStyle/>
        <a:p>
          <a:endParaRPr lang="es-EC"/>
        </a:p>
      </dgm:t>
    </dgm:pt>
    <dgm:pt modelId="{DADE8D43-36B5-44EE-B2A9-B198E2D2D836}" type="sibTrans" cxnId="{0AFE962E-C6B3-42DA-B7FF-EB317D41D21C}">
      <dgm:prSet/>
      <dgm:spPr/>
      <dgm:t>
        <a:bodyPr/>
        <a:lstStyle/>
        <a:p>
          <a:endParaRPr lang="es-EC"/>
        </a:p>
      </dgm:t>
    </dgm:pt>
    <dgm:pt modelId="{6954A0E2-0511-4862-8D74-770340F97AEB}">
      <dgm:prSet phldrT="[Texto]"/>
      <dgm:spPr/>
      <dgm:t>
        <a:bodyPr/>
        <a:lstStyle/>
        <a:p>
          <a:pPr algn="just"/>
          <a:r>
            <a:rPr lang="es-EC" dirty="0" smtClean="0"/>
            <a:t>De esta manera se recopila los elementos que son útiles y se encuentran funcionando correctamente para incorporarlos con los procesos seleccionados.</a:t>
          </a:r>
          <a:endParaRPr lang="es-EC" dirty="0"/>
        </a:p>
      </dgm:t>
    </dgm:pt>
    <dgm:pt modelId="{E51C8A6A-FF35-4AFA-9F76-D39AB4F9957B}" type="parTrans" cxnId="{65934FF7-508A-4367-B274-D7F6A78AE6DD}">
      <dgm:prSet/>
      <dgm:spPr/>
      <dgm:t>
        <a:bodyPr/>
        <a:lstStyle/>
        <a:p>
          <a:endParaRPr lang="es-EC"/>
        </a:p>
      </dgm:t>
    </dgm:pt>
    <dgm:pt modelId="{C3BB1FF5-D69E-49E5-A340-6ACFDA77D90D}" type="sibTrans" cxnId="{65934FF7-508A-4367-B274-D7F6A78AE6DD}">
      <dgm:prSet/>
      <dgm:spPr/>
      <dgm:t>
        <a:bodyPr/>
        <a:lstStyle/>
        <a:p>
          <a:endParaRPr lang="es-EC"/>
        </a:p>
      </dgm:t>
    </dgm:pt>
    <dgm:pt modelId="{D5FFCB4D-3629-442D-9059-9DAA1D844925}">
      <dgm:prSet phldrT="[Texto]" phldr="1"/>
      <dgm:spPr/>
      <dgm:t>
        <a:bodyPr/>
        <a:lstStyle/>
        <a:p>
          <a:endParaRPr lang="es-EC"/>
        </a:p>
      </dgm:t>
    </dgm:pt>
    <dgm:pt modelId="{E6E2E271-88EF-49DF-8BC7-BFAD5D1886C2}" type="parTrans" cxnId="{C90F94AB-D257-47F8-BA73-9676A1463D36}">
      <dgm:prSet/>
      <dgm:spPr/>
      <dgm:t>
        <a:bodyPr/>
        <a:lstStyle/>
        <a:p>
          <a:endParaRPr lang="es-EC"/>
        </a:p>
      </dgm:t>
    </dgm:pt>
    <dgm:pt modelId="{C0507948-2343-42E4-BEDD-0C539708D8E3}" type="sibTrans" cxnId="{C90F94AB-D257-47F8-BA73-9676A1463D36}">
      <dgm:prSet/>
      <dgm:spPr/>
      <dgm:t>
        <a:bodyPr/>
        <a:lstStyle/>
        <a:p>
          <a:endParaRPr lang="es-EC"/>
        </a:p>
      </dgm:t>
    </dgm:pt>
    <dgm:pt modelId="{34AFE33A-6652-45DC-B813-3E0675134169}">
      <dgm:prSet phldrT="[Texto]"/>
      <dgm:spPr/>
      <dgm:t>
        <a:bodyPr/>
        <a:lstStyle/>
        <a:p>
          <a:pPr algn="just"/>
          <a:r>
            <a:rPr lang="es-EC" dirty="0" smtClean="0"/>
            <a:t>Permite regular estos elementos bajo un estándar internacional, generando una estructura regular de trabajo.</a:t>
          </a:r>
          <a:endParaRPr lang="es-EC" dirty="0"/>
        </a:p>
      </dgm:t>
    </dgm:pt>
    <dgm:pt modelId="{76418360-09EF-4CBB-A2E5-27A71125AA02}" type="parTrans" cxnId="{F3887EC5-63FA-4228-A528-0653765EA802}">
      <dgm:prSet/>
      <dgm:spPr/>
      <dgm:t>
        <a:bodyPr/>
        <a:lstStyle/>
        <a:p>
          <a:endParaRPr lang="es-EC"/>
        </a:p>
      </dgm:t>
    </dgm:pt>
    <dgm:pt modelId="{6A351B06-403A-424E-AFB4-603D6F452E0D}" type="sibTrans" cxnId="{F3887EC5-63FA-4228-A528-0653765EA802}">
      <dgm:prSet/>
      <dgm:spPr/>
      <dgm:t>
        <a:bodyPr/>
        <a:lstStyle/>
        <a:p>
          <a:endParaRPr lang="es-EC"/>
        </a:p>
      </dgm:t>
    </dgm:pt>
    <dgm:pt modelId="{FF4461A4-DFF9-4D46-BB67-2809EF47CA8F}" type="pres">
      <dgm:prSet presAssocID="{FD727C39-1560-4745-AED6-A4C3EAD9DC40}" presName="Name0" presStyleCnt="0">
        <dgm:presLayoutVars>
          <dgm:dir/>
          <dgm:animLvl val="lvl"/>
          <dgm:resizeHandles val="exact"/>
        </dgm:presLayoutVars>
      </dgm:prSet>
      <dgm:spPr/>
    </dgm:pt>
    <dgm:pt modelId="{AA651D2E-282A-482A-8308-2174504821DB}" type="pres">
      <dgm:prSet presAssocID="{21DE4FF2-7A2B-443F-8D0D-8EA5CF48897A}" presName="compositeNode" presStyleCnt="0">
        <dgm:presLayoutVars>
          <dgm:bulletEnabled val="1"/>
        </dgm:presLayoutVars>
      </dgm:prSet>
      <dgm:spPr/>
    </dgm:pt>
    <dgm:pt modelId="{EA355BAF-B397-4DE4-A7B8-9F7AA43F0714}" type="pres">
      <dgm:prSet presAssocID="{21DE4FF2-7A2B-443F-8D0D-8EA5CF48897A}" presName="bgRect" presStyleLbl="node1" presStyleIdx="0" presStyleCnt="3"/>
      <dgm:spPr/>
    </dgm:pt>
    <dgm:pt modelId="{22E2FB44-954D-4D60-A992-7E55ABD924B3}" type="pres">
      <dgm:prSet presAssocID="{21DE4FF2-7A2B-443F-8D0D-8EA5CF48897A}" presName="parentNode" presStyleLbl="node1" presStyleIdx="0" presStyleCnt="3">
        <dgm:presLayoutVars>
          <dgm:chMax val="0"/>
          <dgm:bulletEnabled val="1"/>
        </dgm:presLayoutVars>
      </dgm:prSet>
      <dgm:spPr/>
    </dgm:pt>
    <dgm:pt modelId="{127CF636-16DE-41F9-9EB9-7514CA1CB7D5}" type="pres">
      <dgm:prSet presAssocID="{21DE4FF2-7A2B-443F-8D0D-8EA5CF48897A}" presName="childNode" presStyleLbl="node1" presStyleIdx="0" presStyleCnt="3">
        <dgm:presLayoutVars>
          <dgm:bulletEnabled val="1"/>
        </dgm:presLayoutVars>
      </dgm:prSet>
      <dgm:spPr/>
      <dgm:t>
        <a:bodyPr/>
        <a:lstStyle/>
        <a:p>
          <a:endParaRPr lang="es-EC"/>
        </a:p>
      </dgm:t>
    </dgm:pt>
    <dgm:pt modelId="{0F64A397-C7C4-4C81-AB2A-B57D0233BDF8}" type="pres">
      <dgm:prSet presAssocID="{A7CB3680-586F-4311-9C2E-5408A7C28D55}" presName="hSp" presStyleCnt="0"/>
      <dgm:spPr/>
    </dgm:pt>
    <dgm:pt modelId="{8148A3DF-6883-40FD-B421-6CCF076DD77C}" type="pres">
      <dgm:prSet presAssocID="{A7CB3680-586F-4311-9C2E-5408A7C28D55}" presName="vProcSp" presStyleCnt="0"/>
      <dgm:spPr/>
    </dgm:pt>
    <dgm:pt modelId="{A54AC03B-536C-43C4-B85B-A438BE53907F}" type="pres">
      <dgm:prSet presAssocID="{A7CB3680-586F-4311-9C2E-5408A7C28D55}" presName="vSp1" presStyleCnt="0"/>
      <dgm:spPr/>
    </dgm:pt>
    <dgm:pt modelId="{39368624-B500-4E53-AB28-9A37BEF5CF00}" type="pres">
      <dgm:prSet presAssocID="{A7CB3680-586F-4311-9C2E-5408A7C28D55}" presName="simulatedConn" presStyleLbl="solidFgAcc1" presStyleIdx="0" presStyleCnt="2"/>
      <dgm:spPr/>
    </dgm:pt>
    <dgm:pt modelId="{2526F969-209E-4BF9-A3B1-29E9A13778FE}" type="pres">
      <dgm:prSet presAssocID="{A7CB3680-586F-4311-9C2E-5408A7C28D55}" presName="vSp2" presStyleCnt="0"/>
      <dgm:spPr/>
    </dgm:pt>
    <dgm:pt modelId="{ECFCD858-90BC-4261-BA77-2DD0FC947E66}" type="pres">
      <dgm:prSet presAssocID="{A7CB3680-586F-4311-9C2E-5408A7C28D55}" presName="sibTrans" presStyleCnt="0"/>
      <dgm:spPr/>
    </dgm:pt>
    <dgm:pt modelId="{03112357-9510-4E10-8B72-ABAC8CCF621E}" type="pres">
      <dgm:prSet presAssocID="{1A77C9A8-CB1B-4625-9070-4562A948AC13}" presName="compositeNode" presStyleCnt="0">
        <dgm:presLayoutVars>
          <dgm:bulletEnabled val="1"/>
        </dgm:presLayoutVars>
      </dgm:prSet>
      <dgm:spPr/>
    </dgm:pt>
    <dgm:pt modelId="{ABEE4826-B937-45D9-B190-110A420683D1}" type="pres">
      <dgm:prSet presAssocID="{1A77C9A8-CB1B-4625-9070-4562A948AC13}" presName="bgRect" presStyleLbl="node1" presStyleIdx="1" presStyleCnt="3"/>
      <dgm:spPr/>
    </dgm:pt>
    <dgm:pt modelId="{B7568098-CA5B-4434-ABDD-E2BFE0233D67}" type="pres">
      <dgm:prSet presAssocID="{1A77C9A8-CB1B-4625-9070-4562A948AC13}" presName="parentNode" presStyleLbl="node1" presStyleIdx="1" presStyleCnt="3">
        <dgm:presLayoutVars>
          <dgm:chMax val="0"/>
          <dgm:bulletEnabled val="1"/>
        </dgm:presLayoutVars>
      </dgm:prSet>
      <dgm:spPr/>
    </dgm:pt>
    <dgm:pt modelId="{4E87148F-72FB-4AAC-8896-C2184D943964}" type="pres">
      <dgm:prSet presAssocID="{1A77C9A8-CB1B-4625-9070-4562A948AC13}" presName="childNode" presStyleLbl="node1" presStyleIdx="1" presStyleCnt="3">
        <dgm:presLayoutVars>
          <dgm:bulletEnabled val="1"/>
        </dgm:presLayoutVars>
      </dgm:prSet>
      <dgm:spPr/>
      <dgm:t>
        <a:bodyPr/>
        <a:lstStyle/>
        <a:p>
          <a:endParaRPr lang="es-EC"/>
        </a:p>
      </dgm:t>
    </dgm:pt>
    <dgm:pt modelId="{22B773F9-EC01-4D3B-9636-043C1F7BE07C}" type="pres">
      <dgm:prSet presAssocID="{DADE8D43-36B5-44EE-B2A9-B198E2D2D836}" presName="hSp" presStyleCnt="0"/>
      <dgm:spPr/>
    </dgm:pt>
    <dgm:pt modelId="{7BEE33CA-52DA-40C9-8FC8-62BF85F5F68E}" type="pres">
      <dgm:prSet presAssocID="{DADE8D43-36B5-44EE-B2A9-B198E2D2D836}" presName="vProcSp" presStyleCnt="0"/>
      <dgm:spPr/>
    </dgm:pt>
    <dgm:pt modelId="{56AA7AEB-8C2D-41C7-B257-DB42FD8B0997}" type="pres">
      <dgm:prSet presAssocID="{DADE8D43-36B5-44EE-B2A9-B198E2D2D836}" presName="vSp1" presStyleCnt="0"/>
      <dgm:spPr/>
    </dgm:pt>
    <dgm:pt modelId="{0B8E4D56-9D76-4058-91E7-EC9DD90F94B6}" type="pres">
      <dgm:prSet presAssocID="{DADE8D43-36B5-44EE-B2A9-B198E2D2D836}" presName="simulatedConn" presStyleLbl="solidFgAcc1" presStyleIdx="1" presStyleCnt="2"/>
      <dgm:spPr/>
    </dgm:pt>
    <dgm:pt modelId="{61A9A880-A687-4795-BEAA-2391DEBCCFC9}" type="pres">
      <dgm:prSet presAssocID="{DADE8D43-36B5-44EE-B2A9-B198E2D2D836}" presName="vSp2" presStyleCnt="0"/>
      <dgm:spPr/>
    </dgm:pt>
    <dgm:pt modelId="{0F3EFE75-72E0-4D98-96AB-0ACD03F1FD8A}" type="pres">
      <dgm:prSet presAssocID="{DADE8D43-36B5-44EE-B2A9-B198E2D2D836}" presName="sibTrans" presStyleCnt="0"/>
      <dgm:spPr/>
    </dgm:pt>
    <dgm:pt modelId="{B4D3694A-5B21-4885-956C-299457770585}" type="pres">
      <dgm:prSet presAssocID="{D5FFCB4D-3629-442D-9059-9DAA1D844925}" presName="compositeNode" presStyleCnt="0">
        <dgm:presLayoutVars>
          <dgm:bulletEnabled val="1"/>
        </dgm:presLayoutVars>
      </dgm:prSet>
      <dgm:spPr/>
    </dgm:pt>
    <dgm:pt modelId="{8CE0D78B-5900-46A3-8D64-E69B11FDDD76}" type="pres">
      <dgm:prSet presAssocID="{D5FFCB4D-3629-442D-9059-9DAA1D844925}" presName="bgRect" presStyleLbl="node1" presStyleIdx="2" presStyleCnt="3"/>
      <dgm:spPr/>
    </dgm:pt>
    <dgm:pt modelId="{B063AEA2-BA80-4538-9673-B19B38AEC758}" type="pres">
      <dgm:prSet presAssocID="{D5FFCB4D-3629-442D-9059-9DAA1D844925}" presName="parentNode" presStyleLbl="node1" presStyleIdx="2" presStyleCnt="3">
        <dgm:presLayoutVars>
          <dgm:chMax val="0"/>
          <dgm:bulletEnabled val="1"/>
        </dgm:presLayoutVars>
      </dgm:prSet>
      <dgm:spPr/>
    </dgm:pt>
    <dgm:pt modelId="{C889A361-0778-4E2B-9A98-17A459AAEFF8}" type="pres">
      <dgm:prSet presAssocID="{D5FFCB4D-3629-442D-9059-9DAA1D844925}" presName="childNode" presStyleLbl="node1" presStyleIdx="2" presStyleCnt="3">
        <dgm:presLayoutVars>
          <dgm:bulletEnabled val="1"/>
        </dgm:presLayoutVars>
      </dgm:prSet>
      <dgm:spPr/>
      <dgm:t>
        <a:bodyPr/>
        <a:lstStyle/>
        <a:p>
          <a:endParaRPr lang="es-EC"/>
        </a:p>
      </dgm:t>
    </dgm:pt>
  </dgm:ptLst>
  <dgm:cxnLst>
    <dgm:cxn modelId="{039BA316-027B-4F6B-9141-43A00ECA7141}" type="presOf" srcId="{21DE4FF2-7A2B-443F-8D0D-8EA5CF48897A}" destId="{22E2FB44-954D-4D60-A992-7E55ABD924B3}" srcOrd="1" destOrd="0" presId="urn:microsoft.com/office/officeart/2005/8/layout/hProcess7"/>
    <dgm:cxn modelId="{65934FF7-508A-4367-B274-D7F6A78AE6DD}" srcId="{1A77C9A8-CB1B-4625-9070-4562A948AC13}" destId="{6954A0E2-0511-4862-8D74-770340F97AEB}" srcOrd="0" destOrd="0" parTransId="{E51C8A6A-FF35-4AFA-9F76-D39AB4F9957B}" sibTransId="{C3BB1FF5-D69E-49E5-A340-6ACFDA77D90D}"/>
    <dgm:cxn modelId="{B2437780-8459-4CDD-ABBF-62681B47F5B9}" type="presOf" srcId="{6954A0E2-0511-4862-8D74-770340F97AEB}" destId="{4E87148F-72FB-4AAC-8896-C2184D943964}" srcOrd="0" destOrd="0" presId="urn:microsoft.com/office/officeart/2005/8/layout/hProcess7"/>
    <dgm:cxn modelId="{B43E95F3-A535-4176-9FEF-29DB4E770490}" type="presOf" srcId="{1A77C9A8-CB1B-4625-9070-4562A948AC13}" destId="{ABEE4826-B937-45D9-B190-110A420683D1}" srcOrd="0" destOrd="0" presId="urn:microsoft.com/office/officeart/2005/8/layout/hProcess7"/>
    <dgm:cxn modelId="{F3887EC5-63FA-4228-A528-0653765EA802}" srcId="{D5FFCB4D-3629-442D-9059-9DAA1D844925}" destId="{34AFE33A-6652-45DC-B813-3E0675134169}" srcOrd="0" destOrd="0" parTransId="{76418360-09EF-4CBB-A2E5-27A71125AA02}" sibTransId="{6A351B06-403A-424E-AFB4-603D6F452E0D}"/>
    <dgm:cxn modelId="{0AFE962E-C6B3-42DA-B7FF-EB317D41D21C}" srcId="{FD727C39-1560-4745-AED6-A4C3EAD9DC40}" destId="{1A77C9A8-CB1B-4625-9070-4562A948AC13}" srcOrd="1" destOrd="0" parTransId="{AE137A81-A467-4A89-B826-41060458A6DB}" sibTransId="{DADE8D43-36B5-44EE-B2A9-B198E2D2D836}"/>
    <dgm:cxn modelId="{724668AE-E818-4CCD-8ECE-DA30C6A13822}" type="presOf" srcId="{D5FFCB4D-3629-442D-9059-9DAA1D844925}" destId="{B063AEA2-BA80-4538-9673-B19B38AEC758}" srcOrd="1" destOrd="0" presId="urn:microsoft.com/office/officeart/2005/8/layout/hProcess7"/>
    <dgm:cxn modelId="{F1BF8EB9-1ED1-4B75-820F-7E6471D8F2D0}" type="presOf" srcId="{D5FFCB4D-3629-442D-9059-9DAA1D844925}" destId="{8CE0D78B-5900-46A3-8D64-E69B11FDDD76}" srcOrd="0" destOrd="0" presId="urn:microsoft.com/office/officeart/2005/8/layout/hProcess7"/>
    <dgm:cxn modelId="{7A444E3E-904A-49CA-9BE2-3C3EA0DEF4AA}" type="presOf" srcId="{34AFE33A-6652-45DC-B813-3E0675134169}" destId="{C889A361-0778-4E2B-9A98-17A459AAEFF8}" srcOrd="0" destOrd="0" presId="urn:microsoft.com/office/officeart/2005/8/layout/hProcess7"/>
    <dgm:cxn modelId="{FFD3FEBA-3492-40A1-836E-2D059D8FC301}" type="presOf" srcId="{FD727C39-1560-4745-AED6-A4C3EAD9DC40}" destId="{FF4461A4-DFF9-4D46-BB67-2809EF47CA8F}" srcOrd="0" destOrd="0" presId="urn:microsoft.com/office/officeart/2005/8/layout/hProcess7"/>
    <dgm:cxn modelId="{5F9D3B80-9DFA-491A-8299-649EC878F2B6}" srcId="{FD727C39-1560-4745-AED6-A4C3EAD9DC40}" destId="{21DE4FF2-7A2B-443F-8D0D-8EA5CF48897A}" srcOrd="0" destOrd="0" parTransId="{FD1C8AC3-A17B-4E33-915D-D04935E00C98}" sibTransId="{A7CB3680-586F-4311-9C2E-5408A7C28D55}"/>
    <dgm:cxn modelId="{3061ECB5-EAE9-4748-8B75-421B9D3F137F}" type="presOf" srcId="{21DE4FF2-7A2B-443F-8D0D-8EA5CF48897A}" destId="{EA355BAF-B397-4DE4-A7B8-9F7AA43F0714}" srcOrd="0" destOrd="0" presId="urn:microsoft.com/office/officeart/2005/8/layout/hProcess7"/>
    <dgm:cxn modelId="{B10F68BD-2561-4645-943B-85A27134EB7B}" srcId="{21DE4FF2-7A2B-443F-8D0D-8EA5CF48897A}" destId="{B43A8740-1B18-4968-89D3-A89FB53BA563}" srcOrd="0" destOrd="0" parTransId="{5A9309E1-2ED5-4900-854A-337E99128B5F}" sibTransId="{87912B2C-5FCB-41DC-BA43-CACBDF1FA70F}"/>
    <dgm:cxn modelId="{C90F94AB-D257-47F8-BA73-9676A1463D36}" srcId="{FD727C39-1560-4745-AED6-A4C3EAD9DC40}" destId="{D5FFCB4D-3629-442D-9059-9DAA1D844925}" srcOrd="2" destOrd="0" parTransId="{E6E2E271-88EF-49DF-8BC7-BFAD5D1886C2}" sibTransId="{C0507948-2343-42E4-BEDD-0C539708D8E3}"/>
    <dgm:cxn modelId="{35AC0C04-6C76-406B-9899-6E6605DE3793}" type="presOf" srcId="{1A77C9A8-CB1B-4625-9070-4562A948AC13}" destId="{B7568098-CA5B-4434-ABDD-E2BFE0233D67}" srcOrd="1" destOrd="0" presId="urn:microsoft.com/office/officeart/2005/8/layout/hProcess7"/>
    <dgm:cxn modelId="{A84C8E22-B6F1-402C-94F1-7960B25A5E38}" type="presOf" srcId="{B43A8740-1B18-4968-89D3-A89FB53BA563}" destId="{127CF636-16DE-41F9-9EB9-7514CA1CB7D5}" srcOrd="0" destOrd="0" presId="urn:microsoft.com/office/officeart/2005/8/layout/hProcess7"/>
    <dgm:cxn modelId="{03CB65BD-BB3E-4695-B36C-B83CF8E0B4F9}" type="presParOf" srcId="{FF4461A4-DFF9-4D46-BB67-2809EF47CA8F}" destId="{AA651D2E-282A-482A-8308-2174504821DB}" srcOrd="0" destOrd="0" presId="urn:microsoft.com/office/officeart/2005/8/layout/hProcess7"/>
    <dgm:cxn modelId="{7074C975-08A0-4BE7-A646-6794E5F30CCF}" type="presParOf" srcId="{AA651D2E-282A-482A-8308-2174504821DB}" destId="{EA355BAF-B397-4DE4-A7B8-9F7AA43F0714}" srcOrd="0" destOrd="0" presId="urn:microsoft.com/office/officeart/2005/8/layout/hProcess7"/>
    <dgm:cxn modelId="{779B927B-19EF-4CB2-9A13-EB949808787D}" type="presParOf" srcId="{AA651D2E-282A-482A-8308-2174504821DB}" destId="{22E2FB44-954D-4D60-A992-7E55ABD924B3}" srcOrd="1" destOrd="0" presId="urn:microsoft.com/office/officeart/2005/8/layout/hProcess7"/>
    <dgm:cxn modelId="{48502965-8FFE-432D-8E92-BD3C0EEE25B0}" type="presParOf" srcId="{AA651D2E-282A-482A-8308-2174504821DB}" destId="{127CF636-16DE-41F9-9EB9-7514CA1CB7D5}" srcOrd="2" destOrd="0" presId="urn:microsoft.com/office/officeart/2005/8/layout/hProcess7"/>
    <dgm:cxn modelId="{907229C5-1F13-4306-B324-A8D6CD9BC283}" type="presParOf" srcId="{FF4461A4-DFF9-4D46-BB67-2809EF47CA8F}" destId="{0F64A397-C7C4-4C81-AB2A-B57D0233BDF8}" srcOrd="1" destOrd="0" presId="urn:microsoft.com/office/officeart/2005/8/layout/hProcess7"/>
    <dgm:cxn modelId="{72850B7A-E2CB-4E52-B237-B06662D3A0DF}" type="presParOf" srcId="{FF4461A4-DFF9-4D46-BB67-2809EF47CA8F}" destId="{8148A3DF-6883-40FD-B421-6CCF076DD77C}" srcOrd="2" destOrd="0" presId="urn:microsoft.com/office/officeart/2005/8/layout/hProcess7"/>
    <dgm:cxn modelId="{05B36006-B39D-4BA0-B9E3-54D04765ADF4}" type="presParOf" srcId="{8148A3DF-6883-40FD-B421-6CCF076DD77C}" destId="{A54AC03B-536C-43C4-B85B-A438BE53907F}" srcOrd="0" destOrd="0" presId="urn:microsoft.com/office/officeart/2005/8/layout/hProcess7"/>
    <dgm:cxn modelId="{BCDD4F70-0A2B-42DA-B309-13F8B12E7854}" type="presParOf" srcId="{8148A3DF-6883-40FD-B421-6CCF076DD77C}" destId="{39368624-B500-4E53-AB28-9A37BEF5CF00}" srcOrd="1" destOrd="0" presId="urn:microsoft.com/office/officeart/2005/8/layout/hProcess7"/>
    <dgm:cxn modelId="{A01BDBC9-881F-44C1-9337-7BDD34C34952}" type="presParOf" srcId="{8148A3DF-6883-40FD-B421-6CCF076DD77C}" destId="{2526F969-209E-4BF9-A3B1-29E9A13778FE}" srcOrd="2" destOrd="0" presId="urn:microsoft.com/office/officeart/2005/8/layout/hProcess7"/>
    <dgm:cxn modelId="{D1B75ACF-9158-4B9B-A6D0-E1E49E61DB63}" type="presParOf" srcId="{FF4461A4-DFF9-4D46-BB67-2809EF47CA8F}" destId="{ECFCD858-90BC-4261-BA77-2DD0FC947E66}" srcOrd="3" destOrd="0" presId="urn:microsoft.com/office/officeart/2005/8/layout/hProcess7"/>
    <dgm:cxn modelId="{529E6594-5892-4A94-909E-728BAFF2FB21}" type="presParOf" srcId="{FF4461A4-DFF9-4D46-BB67-2809EF47CA8F}" destId="{03112357-9510-4E10-8B72-ABAC8CCF621E}" srcOrd="4" destOrd="0" presId="urn:microsoft.com/office/officeart/2005/8/layout/hProcess7"/>
    <dgm:cxn modelId="{53BBAED0-8C77-40B0-A3EA-005F01C1A6B8}" type="presParOf" srcId="{03112357-9510-4E10-8B72-ABAC8CCF621E}" destId="{ABEE4826-B937-45D9-B190-110A420683D1}" srcOrd="0" destOrd="0" presId="urn:microsoft.com/office/officeart/2005/8/layout/hProcess7"/>
    <dgm:cxn modelId="{DFB3B572-EAEE-4B50-ABC1-DAF97B7E89FF}" type="presParOf" srcId="{03112357-9510-4E10-8B72-ABAC8CCF621E}" destId="{B7568098-CA5B-4434-ABDD-E2BFE0233D67}" srcOrd="1" destOrd="0" presId="urn:microsoft.com/office/officeart/2005/8/layout/hProcess7"/>
    <dgm:cxn modelId="{E3B06623-2C74-478B-8DF8-0649CF70A2DE}" type="presParOf" srcId="{03112357-9510-4E10-8B72-ABAC8CCF621E}" destId="{4E87148F-72FB-4AAC-8896-C2184D943964}" srcOrd="2" destOrd="0" presId="urn:microsoft.com/office/officeart/2005/8/layout/hProcess7"/>
    <dgm:cxn modelId="{B5DCADFF-8893-44ED-BDA8-47B4CA454547}" type="presParOf" srcId="{FF4461A4-DFF9-4D46-BB67-2809EF47CA8F}" destId="{22B773F9-EC01-4D3B-9636-043C1F7BE07C}" srcOrd="5" destOrd="0" presId="urn:microsoft.com/office/officeart/2005/8/layout/hProcess7"/>
    <dgm:cxn modelId="{C3BD2860-7A16-4F9F-8FAC-82072D1A8DB2}" type="presParOf" srcId="{FF4461A4-DFF9-4D46-BB67-2809EF47CA8F}" destId="{7BEE33CA-52DA-40C9-8FC8-62BF85F5F68E}" srcOrd="6" destOrd="0" presId="urn:microsoft.com/office/officeart/2005/8/layout/hProcess7"/>
    <dgm:cxn modelId="{B183C73E-631D-404E-8520-67926A42C51C}" type="presParOf" srcId="{7BEE33CA-52DA-40C9-8FC8-62BF85F5F68E}" destId="{56AA7AEB-8C2D-41C7-B257-DB42FD8B0997}" srcOrd="0" destOrd="0" presId="urn:microsoft.com/office/officeart/2005/8/layout/hProcess7"/>
    <dgm:cxn modelId="{4ABC2A7B-FB17-4664-A38B-6C4845995B35}" type="presParOf" srcId="{7BEE33CA-52DA-40C9-8FC8-62BF85F5F68E}" destId="{0B8E4D56-9D76-4058-91E7-EC9DD90F94B6}" srcOrd="1" destOrd="0" presId="urn:microsoft.com/office/officeart/2005/8/layout/hProcess7"/>
    <dgm:cxn modelId="{3173FFC8-9301-4408-B301-5FAD931DA7B5}" type="presParOf" srcId="{7BEE33CA-52DA-40C9-8FC8-62BF85F5F68E}" destId="{61A9A880-A687-4795-BEAA-2391DEBCCFC9}" srcOrd="2" destOrd="0" presId="urn:microsoft.com/office/officeart/2005/8/layout/hProcess7"/>
    <dgm:cxn modelId="{EAE31E01-FADF-429D-B05E-85F561266DF4}" type="presParOf" srcId="{FF4461A4-DFF9-4D46-BB67-2809EF47CA8F}" destId="{0F3EFE75-72E0-4D98-96AB-0ACD03F1FD8A}" srcOrd="7" destOrd="0" presId="urn:microsoft.com/office/officeart/2005/8/layout/hProcess7"/>
    <dgm:cxn modelId="{612C71AB-3BA1-42C9-8FC1-953DB1E41362}" type="presParOf" srcId="{FF4461A4-DFF9-4D46-BB67-2809EF47CA8F}" destId="{B4D3694A-5B21-4885-956C-299457770585}" srcOrd="8" destOrd="0" presId="urn:microsoft.com/office/officeart/2005/8/layout/hProcess7"/>
    <dgm:cxn modelId="{17F12C53-1983-48DC-81B0-60A09355F56C}" type="presParOf" srcId="{B4D3694A-5B21-4885-956C-299457770585}" destId="{8CE0D78B-5900-46A3-8D64-E69B11FDDD76}" srcOrd="0" destOrd="0" presId="urn:microsoft.com/office/officeart/2005/8/layout/hProcess7"/>
    <dgm:cxn modelId="{1FB9EFC9-753F-4C1C-9C79-39E80D580E81}" type="presParOf" srcId="{B4D3694A-5B21-4885-956C-299457770585}" destId="{B063AEA2-BA80-4538-9673-B19B38AEC758}" srcOrd="1" destOrd="0" presId="urn:microsoft.com/office/officeart/2005/8/layout/hProcess7"/>
    <dgm:cxn modelId="{F4AEB3AF-560F-4C29-ABBC-52FF29DC6D6C}" type="presParOf" srcId="{B4D3694A-5B21-4885-956C-299457770585}" destId="{C889A361-0778-4E2B-9A98-17A459AAEFF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ED5E48-676D-496A-98C7-C0680AF2BE3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s-EC"/>
        </a:p>
      </dgm:t>
    </dgm:pt>
    <dgm:pt modelId="{25AEDD91-BC97-431E-9290-F6E35FB32FC7}">
      <dgm:prSet phldrT="[Texto]" custT="1"/>
      <dgm:spPr/>
      <dgm:t>
        <a:bodyPr/>
        <a:lstStyle/>
        <a:p>
          <a:r>
            <a:rPr lang="es-EC" sz="3200" b="1" dirty="0" smtClean="0">
              <a:solidFill>
                <a:schemeClr val="tx2"/>
              </a:solidFill>
            </a:rPr>
            <a:t>MCEP</a:t>
          </a:r>
          <a:endParaRPr lang="es-EC" sz="3200" b="1" dirty="0">
            <a:solidFill>
              <a:schemeClr val="tx2"/>
            </a:solidFill>
          </a:endParaRPr>
        </a:p>
      </dgm:t>
    </dgm:pt>
    <dgm:pt modelId="{F09BB23D-ABC2-49DC-AFC0-FDAE73861875}" type="parTrans" cxnId="{49DD7869-58F6-4AD9-8CA5-B70FA59DF39E}">
      <dgm:prSet/>
      <dgm:spPr/>
      <dgm:t>
        <a:bodyPr/>
        <a:lstStyle/>
        <a:p>
          <a:endParaRPr lang="es-EC" sz="1400">
            <a:solidFill>
              <a:schemeClr val="bg1"/>
            </a:solidFill>
          </a:endParaRPr>
        </a:p>
      </dgm:t>
    </dgm:pt>
    <dgm:pt modelId="{8BCE3132-0CA9-4BFB-9603-EDA69869B26C}" type="sibTrans" cxnId="{49DD7869-58F6-4AD9-8CA5-B70FA59DF39E}">
      <dgm:prSet/>
      <dgm:spPr/>
      <dgm:t>
        <a:bodyPr/>
        <a:lstStyle/>
        <a:p>
          <a:endParaRPr lang="es-EC" sz="1400">
            <a:solidFill>
              <a:schemeClr val="bg1"/>
            </a:solidFill>
          </a:endParaRPr>
        </a:p>
      </dgm:t>
    </dgm:pt>
    <dgm:pt modelId="{4AB1CA43-11BD-400A-8F17-7C9E05FA990B}">
      <dgm:prSet phldrT="[Texto]" custT="1"/>
      <dgm:spPr/>
      <dgm:t>
        <a:bodyPr/>
        <a:lstStyle/>
        <a:p>
          <a:pPr marL="179388" indent="82550" algn="l"/>
          <a:endParaRPr lang="es-EC" sz="1200" b="1" dirty="0" smtClean="0">
            <a:solidFill>
              <a:schemeClr val="bg1"/>
            </a:solidFill>
          </a:endParaRPr>
        </a:p>
        <a:p>
          <a:pPr marL="179388" indent="82550" algn="l"/>
          <a:endParaRPr lang="es-EC" sz="1200" b="1" dirty="0" smtClean="0">
            <a:solidFill>
              <a:schemeClr val="bg1"/>
            </a:solidFill>
          </a:endParaRPr>
        </a:p>
        <a:p>
          <a:pPr marL="179388" indent="82550" algn="l"/>
          <a:endParaRPr lang="es-EC" sz="1200" b="1" dirty="0" smtClean="0">
            <a:solidFill>
              <a:schemeClr val="bg1"/>
            </a:solidFill>
          </a:endParaRPr>
        </a:p>
        <a:p>
          <a:pPr marL="179388" indent="82550" algn="l"/>
          <a:r>
            <a:rPr lang="es-EC" sz="2500" b="1" dirty="0" smtClean="0">
              <a:solidFill>
                <a:schemeClr val="bg1"/>
              </a:solidFill>
            </a:rPr>
            <a:t>Proceso de Planificación</a:t>
          </a:r>
        </a:p>
        <a:p>
          <a:pPr marL="263525" indent="0" algn="l"/>
          <a:r>
            <a:rPr lang="es-EC" sz="1600" b="1" dirty="0" smtClean="0">
              <a:solidFill>
                <a:schemeClr val="bg1"/>
              </a:solidFill>
            </a:rPr>
            <a:t>* Inicio:  Entrevista, (SOW)</a:t>
          </a:r>
        </a:p>
        <a:p>
          <a:pPr marL="263525" indent="0" algn="l"/>
          <a:r>
            <a:rPr lang="es-EC" sz="1600" b="1" dirty="0" smtClean="0">
              <a:solidFill>
                <a:schemeClr val="bg1"/>
              </a:solidFill>
            </a:rPr>
            <a:t>* Preparación de la Propuesta: Propuesta</a:t>
          </a:r>
        </a:p>
        <a:p>
          <a:pPr marL="263525" indent="0" algn="l"/>
          <a:r>
            <a:rPr lang="es-EC" sz="1600" b="1" dirty="0" smtClean="0">
              <a:solidFill>
                <a:schemeClr val="bg1"/>
              </a:solidFill>
            </a:rPr>
            <a:t>* Consolidación: Contrato, Carta Constitutiva </a:t>
          </a:r>
        </a:p>
        <a:p>
          <a:pPr marL="263525" indent="0" algn="l"/>
          <a:r>
            <a:rPr lang="es-EC" sz="1600" b="1" dirty="0" smtClean="0">
              <a:solidFill>
                <a:schemeClr val="bg1"/>
              </a:solidFill>
            </a:rPr>
            <a:t>* Requerimientos: (ERS)</a:t>
          </a:r>
          <a:endParaRPr lang="es-EC" sz="1600" dirty="0">
            <a:solidFill>
              <a:schemeClr val="bg1"/>
            </a:solidFill>
          </a:endParaRPr>
        </a:p>
      </dgm:t>
    </dgm:pt>
    <dgm:pt modelId="{EEDD73D1-7D7B-4FB7-A140-24DE4B479B22}" type="parTrans" cxnId="{E7FA7D9C-6D12-4E37-844C-CE819C506CAE}">
      <dgm:prSet/>
      <dgm:spPr/>
      <dgm:t>
        <a:bodyPr/>
        <a:lstStyle/>
        <a:p>
          <a:endParaRPr lang="es-EC" sz="1400">
            <a:solidFill>
              <a:schemeClr val="bg1"/>
            </a:solidFill>
          </a:endParaRPr>
        </a:p>
      </dgm:t>
    </dgm:pt>
    <dgm:pt modelId="{F6472382-DA03-44A5-BE6D-9274A3DACE17}" type="sibTrans" cxnId="{E7FA7D9C-6D12-4E37-844C-CE819C506CAE}">
      <dgm:prSet/>
      <dgm:spPr/>
      <dgm:t>
        <a:bodyPr/>
        <a:lstStyle/>
        <a:p>
          <a:endParaRPr lang="es-EC" sz="1400">
            <a:solidFill>
              <a:schemeClr val="bg1"/>
            </a:solidFill>
          </a:endParaRPr>
        </a:p>
      </dgm:t>
    </dgm:pt>
    <dgm:pt modelId="{8C14542C-14D8-4E79-A965-0662755D20D5}">
      <dgm:prSet phldrT="[Texto]" custT="1"/>
      <dgm:spPr/>
      <dgm:t>
        <a:bodyPr/>
        <a:lstStyle/>
        <a:p>
          <a:pPr marL="179388" indent="82550" algn="r"/>
          <a:r>
            <a:rPr lang="es-EC" sz="2500" b="1" dirty="0" smtClean="0">
              <a:solidFill>
                <a:schemeClr val="bg1"/>
              </a:solidFill>
            </a:rPr>
            <a:t>Proceso Organizativo</a:t>
          </a:r>
        </a:p>
        <a:p>
          <a:pPr marL="263525" indent="0" algn="l"/>
          <a:r>
            <a:rPr lang="es-EC" sz="1600" b="1" dirty="0" smtClean="0">
              <a:solidFill>
                <a:schemeClr val="bg1"/>
              </a:solidFill>
            </a:rPr>
            <a:t>* Definición del Alcance</a:t>
          </a:r>
        </a:p>
        <a:p>
          <a:pPr marL="263525" indent="0" algn="l"/>
          <a:r>
            <a:rPr lang="es-EC" sz="1600" b="1" dirty="0" smtClean="0">
              <a:solidFill>
                <a:schemeClr val="bg1"/>
              </a:solidFill>
            </a:rPr>
            <a:t>* Planificación: (WBS), Cronograma</a:t>
          </a:r>
          <a:endParaRPr lang="es-EC" sz="1600" b="1" dirty="0">
            <a:solidFill>
              <a:schemeClr val="bg1"/>
            </a:solidFill>
          </a:endParaRPr>
        </a:p>
      </dgm:t>
    </dgm:pt>
    <dgm:pt modelId="{E0F8F1C3-E535-42EB-95BB-B4A3ECEF98C2}" type="parTrans" cxnId="{978A5A5A-FC4B-40E0-93EF-758983BBFF94}">
      <dgm:prSet/>
      <dgm:spPr/>
      <dgm:t>
        <a:bodyPr/>
        <a:lstStyle/>
        <a:p>
          <a:endParaRPr lang="es-EC" sz="1400">
            <a:solidFill>
              <a:schemeClr val="bg1"/>
            </a:solidFill>
          </a:endParaRPr>
        </a:p>
      </dgm:t>
    </dgm:pt>
    <dgm:pt modelId="{2BE3C9A4-4509-4DBD-A5B6-25350CFE602C}" type="sibTrans" cxnId="{978A5A5A-FC4B-40E0-93EF-758983BBFF94}">
      <dgm:prSet/>
      <dgm:spPr/>
      <dgm:t>
        <a:bodyPr/>
        <a:lstStyle/>
        <a:p>
          <a:endParaRPr lang="es-EC" sz="1400">
            <a:solidFill>
              <a:schemeClr val="bg1"/>
            </a:solidFill>
          </a:endParaRPr>
        </a:p>
      </dgm:t>
    </dgm:pt>
    <dgm:pt modelId="{74BE7CC0-9E45-4D00-9BAC-DD5F4DB3F46B}">
      <dgm:prSet phldrT="[Texto]" custT="1"/>
      <dgm:spPr/>
      <dgm:t>
        <a:bodyPr/>
        <a:lstStyle/>
        <a:p>
          <a:pPr marL="179388" indent="82550" algn="l"/>
          <a:r>
            <a:rPr lang="es-EC" sz="2500" b="1" dirty="0" smtClean="0">
              <a:solidFill>
                <a:schemeClr val="bg1"/>
              </a:solidFill>
            </a:rPr>
            <a:t>Proceso de Apoyo </a:t>
          </a:r>
        </a:p>
        <a:p>
          <a:pPr marL="263525" indent="0" algn="l"/>
          <a:r>
            <a:rPr lang="es-EC" sz="1600" b="1" dirty="0" smtClean="0">
              <a:solidFill>
                <a:schemeClr val="bg1"/>
              </a:solidFill>
            </a:rPr>
            <a:t>* Documentación </a:t>
          </a:r>
        </a:p>
        <a:p>
          <a:pPr marL="263525" indent="0" algn="l"/>
          <a:r>
            <a:rPr lang="es-EC" sz="1600" b="1" dirty="0" smtClean="0">
              <a:solidFill>
                <a:schemeClr val="bg1"/>
              </a:solidFill>
            </a:rPr>
            <a:t>* Gestión de la configuración </a:t>
          </a:r>
        </a:p>
        <a:p>
          <a:pPr marL="263525" indent="0" algn="l"/>
          <a:r>
            <a:rPr lang="es-EC" sz="1600" b="1" dirty="0" smtClean="0">
              <a:solidFill>
                <a:schemeClr val="bg1"/>
              </a:solidFill>
            </a:rPr>
            <a:t>* Aseguramiento de la calidad </a:t>
          </a:r>
        </a:p>
        <a:p>
          <a:pPr marL="263525" indent="0" algn="l"/>
          <a:r>
            <a:rPr lang="es-EC" sz="1600" b="1" dirty="0" smtClean="0">
              <a:solidFill>
                <a:schemeClr val="bg1"/>
              </a:solidFill>
            </a:rPr>
            <a:t>* Verificación </a:t>
          </a:r>
        </a:p>
        <a:p>
          <a:pPr marL="263525" indent="0" algn="l"/>
          <a:r>
            <a:rPr lang="es-EC" sz="1600" b="1" dirty="0" smtClean="0">
              <a:solidFill>
                <a:schemeClr val="bg1"/>
              </a:solidFill>
            </a:rPr>
            <a:t>* Revisión conjunta </a:t>
          </a:r>
        </a:p>
        <a:p>
          <a:pPr marL="263525" indent="0" algn="l"/>
          <a:r>
            <a:rPr lang="es-EC" sz="1600" b="1" dirty="0" smtClean="0">
              <a:solidFill>
                <a:schemeClr val="bg1"/>
              </a:solidFill>
            </a:rPr>
            <a:t>* Solución de problemas</a:t>
          </a:r>
          <a:endParaRPr lang="es-EC" sz="1600" b="1" dirty="0">
            <a:solidFill>
              <a:schemeClr val="bg1"/>
            </a:solidFill>
          </a:endParaRPr>
        </a:p>
      </dgm:t>
    </dgm:pt>
    <dgm:pt modelId="{DCE26D70-E051-42C6-8966-8998E70041CD}" type="parTrans" cxnId="{6CAEB3D3-A2D4-44C1-86E7-34C8F624F626}">
      <dgm:prSet/>
      <dgm:spPr/>
      <dgm:t>
        <a:bodyPr/>
        <a:lstStyle/>
        <a:p>
          <a:endParaRPr lang="es-EC" sz="1400">
            <a:solidFill>
              <a:schemeClr val="bg1"/>
            </a:solidFill>
          </a:endParaRPr>
        </a:p>
      </dgm:t>
    </dgm:pt>
    <dgm:pt modelId="{FD78BF1D-E5F8-43F8-AD77-0A2A0ACD7C39}" type="sibTrans" cxnId="{6CAEB3D3-A2D4-44C1-86E7-34C8F624F626}">
      <dgm:prSet/>
      <dgm:spPr/>
      <dgm:t>
        <a:bodyPr/>
        <a:lstStyle/>
        <a:p>
          <a:endParaRPr lang="es-EC" sz="1400">
            <a:solidFill>
              <a:schemeClr val="bg1"/>
            </a:solidFill>
          </a:endParaRPr>
        </a:p>
      </dgm:t>
    </dgm:pt>
    <dgm:pt modelId="{92E767DA-6D2F-4304-A551-BCCF72D2ED91}">
      <dgm:prSet phldrT="[Texto]" custT="1"/>
      <dgm:spPr/>
      <dgm:t>
        <a:bodyPr/>
        <a:lstStyle/>
        <a:p>
          <a:pPr marL="179388" indent="82550" algn="ctr"/>
          <a:r>
            <a:rPr lang="es-EC" sz="2500" b="1" dirty="0" smtClean="0">
              <a:solidFill>
                <a:schemeClr val="bg1"/>
              </a:solidFill>
            </a:rPr>
            <a:t>Anexo I</a:t>
          </a:r>
        </a:p>
        <a:p>
          <a:pPr marL="179388" indent="82550" algn="ctr"/>
          <a:r>
            <a:rPr lang="es-EC" sz="2500" b="1" dirty="0" smtClean="0">
              <a:solidFill>
                <a:schemeClr val="bg1"/>
              </a:solidFill>
            </a:rPr>
            <a:t>Anexo II</a:t>
          </a:r>
          <a:endParaRPr lang="es-EC" sz="2500" b="1" dirty="0">
            <a:solidFill>
              <a:schemeClr val="bg1"/>
            </a:solidFill>
          </a:endParaRPr>
        </a:p>
      </dgm:t>
    </dgm:pt>
    <dgm:pt modelId="{52CFA1A9-74F1-4612-9E89-E8AD4393F552}" type="parTrans" cxnId="{D20E2D30-3221-4951-8E87-221EDFEBD0BD}">
      <dgm:prSet/>
      <dgm:spPr/>
      <dgm:t>
        <a:bodyPr/>
        <a:lstStyle/>
        <a:p>
          <a:endParaRPr lang="es-EC" sz="1400">
            <a:solidFill>
              <a:schemeClr val="bg1"/>
            </a:solidFill>
          </a:endParaRPr>
        </a:p>
      </dgm:t>
    </dgm:pt>
    <dgm:pt modelId="{A2A117CE-F50C-4448-A655-AFA59F5969F4}" type="sibTrans" cxnId="{D20E2D30-3221-4951-8E87-221EDFEBD0BD}">
      <dgm:prSet/>
      <dgm:spPr/>
      <dgm:t>
        <a:bodyPr/>
        <a:lstStyle/>
        <a:p>
          <a:endParaRPr lang="es-EC" sz="1400">
            <a:solidFill>
              <a:schemeClr val="bg1"/>
            </a:solidFill>
          </a:endParaRPr>
        </a:p>
      </dgm:t>
    </dgm:pt>
    <dgm:pt modelId="{EEA27635-8A45-4170-A14C-ABE044F43EE5}" type="pres">
      <dgm:prSet presAssocID="{35ED5E48-676D-496A-98C7-C0680AF2BE3C}" presName="diagram" presStyleCnt="0">
        <dgm:presLayoutVars>
          <dgm:chMax val="1"/>
          <dgm:dir/>
          <dgm:animLvl val="ctr"/>
          <dgm:resizeHandles val="exact"/>
        </dgm:presLayoutVars>
      </dgm:prSet>
      <dgm:spPr/>
    </dgm:pt>
    <dgm:pt modelId="{3C838F93-7EAB-4FBE-9ABA-763B7EA16346}" type="pres">
      <dgm:prSet presAssocID="{35ED5E48-676D-496A-98C7-C0680AF2BE3C}" presName="matrix" presStyleCnt="0"/>
      <dgm:spPr/>
    </dgm:pt>
    <dgm:pt modelId="{E5770736-50E2-45A4-83C6-BA070D1246E4}" type="pres">
      <dgm:prSet presAssocID="{35ED5E48-676D-496A-98C7-C0680AF2BE3C}" presName="tile1" presStyleLbl="node1" presStyleIdx="0" presStyleCnt="4"/>
      <dgm:spPr/>
      <dgm:t>
        <a:bodyPr/>
        <a:lstStyle/>
        <a:p>
          <a:endParaRPr lang="es-EC"/>
        </a:p>
      </dgm:t>
    </dgm:pt>
    <dgm:pt modelId="{CE25705E-8826-47BA-A199-F94D26967630}" type="pres">
      <dgm:prSet presAssocID="{35ED5E48-676D-496A-98C7-C0680AF2BE3C}" presName="tile1text" presStyleLbl="node1" presStyleIdx="0" presStyleCnt="4">
        <dgm:presLayoutVars>
          <dgm:chMax val="0"/>
          <dgm:chPref val="0"/>
          <dgm:bulletEnabled val="1"/>
        </dgm:presLayoutVars>
      </dgm:prSet>
      <dgm:spPr/>
      <dgm:t>
        <a:bodyPr/>
        <a:lstStyle/>
        <a:p>
          <a:endParaRPr lang="es-EC"/>
        </a:p>
      </dgm:t>
    </dgm:pt>
    <dgm:pt modelId="{7C75860D-39A4-43A2-9553-4F0B3C28B0D6}" type="pres">
      <dgm:prSet presAssocID="{35ED5E48-676D-496A-98C7-C0680AF2BE3C}" presName="tile2" presStyleLbl="node1" presStyleIdx="1" presStyleCnt="4"/>
      <dgm:spPr/>
      <dgm:t>
        <a:bodyPr/>
        <a:lstStyle/>
        <a:p>
          <a:endParaRPr lang="es-EC"/>
        </a:p>
      </dgm:t>
    </dgm:pt>
    <dgm:pt modelId="{628CBA4C-D196-41E5-8E3A-A496A67E0BAE}" type="pres">
      <dgm:prSet presAssocID="{35ED5E48-676D-496A-98C7-C0680AF2BE3C}" presName="tile2text" presStyleLbl="node1" presStyleIdx="1" presStyleCnt="4">
        <dgm:presLayoutVars>
          <dgm:chMax val="0"/>
          <dgm:chPref val="0"/>
          <dgm:bulletEnabled val="1"/>
        </dgm:presLayoutVars>
      </dgm:prSet>
      <dgm:spPr/>
      <dgm:t>
        <a:bodyPr/>
        <a:lstStyle/>
        <a:p>
          <a:endParaRPr lang="es-EC"/>
        </a:p>
      </dgm:t>
    </dgm:pt>
    <dgm:pt modelId="{B2CD08D8-94F9-4230-A599-1D457FB86D73}" type="pres">
      <dgm:prSet presAssocID="{35ED5E48-676D-496A-98C7-C0680AF2BE3C}" presName="tile3" presStyleLbl="node1" presStyleIdx="2" presStyleCnt="4" custLinFactNeighborY="-1266"/>
      <dgm:spPr/>
      <dgm:t>
        <a:bodyPr/>
        <a:lstStyle/>
        <a:p>
          <a:endParaRPr lang="es-EC"/>
        </a:p>
      </dgm:t>
    </dgm:pt>
    <dgm:pt modelId="{AEEA16A3-EE02-4641-816F-614A4D16C001}" type="pres">
      <dgm:prSet presAssocID="{35ED5E48-676D-496A-98C7-C0680AF2BE3C}" presName="tile3text" presStyleLbl="node1" presStyleIdx="2" presStyleCnt="4">
        <dgm:presLayoutVars>
          <dgm:chMax val="0"/>
          <dgm:chPref val="0"/>
          <dgm:bulletEnabled val="1"/>
        </dgm:presLayoutVars>
      </dgm:prSet>
      <dgm:spPr/>
      <dgm:t>
        <a:bodyPr/>
        <a:lstStyle/>
        <a:p>
          <a:endParaRPr lang="es-EC"/>
        </a:p>
      </dgm:t>
    </dgm:pt>
    <dgm:pt modelId="{072BC1EB-083A-4DAD-98E0-24492646B55C}" type="pres">
      <dgm:prSet presAssocID="{35ED5E48-676D-496A-98C7-C0680AF2BE3C}" presName="tile4" presStyleLbl="node1" presStyleIdx="3" presStyleCnt="4"/>
      <dgm:spPr/>
      <dgm:t>
        <a:bodyPr/>
        <a:lstStyle/>
        <a:p>
          <a:endParaRPr lang="es-EC"/>
        </a:p>
      </dgm:t>
    </dgm:pt>
    <dgm:pt modelId="{2271D41A-F008-4053-BE9A-1192FF2138BD}" type="pres">
      <dgm:prSet presAssocID="{35ED5E48-676D-496A-98C7-C0680AF2BE3C}" presName="tile4text" presStyleLbl="node1" presStyleIdx="3" presStyleCnt="4">
        <dgm:presLayoutVars>
          <dgm:chMax val="0"/>
          <dgm:chPref val="0"/>
          <dgm:bulletEnabled val="1"/>
        </dgm:presLayoutVars>
      </dgm:prSet>
      <dgm:spPr/>
      <dgm:t>
        <a:bodyPr/>
        <a:lstStyle/>
        <a:p>
          <a:endParaRPr lang="es-EC"/>
        </a:p>
      </dgm:t>
    </dgm:pt>
    <dgm:pt modelId="{87C4700B-E99D-44B0-BEC1-82301D10A957}" type="pres">
      <dgm:prSet presAssocID="{35ED5E48-676D-496A-98C7-C0680AF2BE3C}" presName="centerTile" presStyleLbl="fgShp" presStyleIdx="0" presStyleCnt="1">
        <dgm:presLayoutVars>
          <dgm:chMax val="0"/>
          <dgm:chPref val="0"/>
        </dgm:presLayoutVars>
      </dgm:prSet>
      <dgm:spPr/>
    </dgm:pt>
  </dgm:ptLst>
  <dgm:cxnLst>
    <dgm:cxn modelId="{E8C00A4C-6FD3-44D9-8BEB-6F33A3014036}" type="presOf" srcId="{4AB1CA43-11BD-400A-8F17-7C9E05FA990B}" destId="{CE25705E-8826-47BA-A199-F94D26967630}" srcOrd="1" destOrd="0" presId="urn:microsoft.com/office/officeart/2005/8/layout/matrix1"/>
    <dgm:cxn modelId="{271F36D4-8F37-472C-AB12-D9CB04ED59D8}" type="presOf" srcId="{92E767DA-6D2F-4304-A551-BCCF72D2ED91}" destId="{072BC1EB-083A-4DAD-98E0-24492646B55C}" srcOrd="0" destOrd="0" presId="urn:microsoft.com/office/officeart/2005/8/layout/matrix1"/>
    <dgm:cxn modelId="{E7FA7D9C-6D12-4E37-844C-CE819C506CAE}" srcId="{25AEDD91-BC97-431E-9290-F6E35FB32FC7}" destId="{4AB1CA43-11BD-400A-8F17-7C9E05FA990B}" srcOrd="0" destOrd="0" parTransId="{EEDD73D1-7D7B-4FB7-A140-24DE4B479B22}" sibTransId="{F6472382-DA03-44A5-BE6D-9274A3DACE17}"/>
    <dgm:cxn modelId="{39C0A7C9-3E75-489E-AABE-B082A8A07444}" type="presOf" srcId="{74BE7CC0-9E45-4D00-9BAC-DD5F4DB3F46B}" destId="{B2CD08D8-94F9-4230-A599-1D457FB86D73}" srcOrd="0" destOrd="0" presId="urn:microsoft.com/office/officeart/2005/8/layout/matrix1"/>
    <dgm:cxn modelId="{812DD858-1387-402A-95DA-ECBE522A6C14}" type="presOf" srcId="{74BE7CC0-9E45-4D00-9BAC-DD5F4DB3F46B}" destId="{AEEA16A3-EE02-4641-816F-614A4D16C001}" srcOrd="1" destOrd="0" presId="urn:microsoft.com/office/officeart/2005/8/layout/matrix1"/>
    <dgm:cxn modelId="{D20E2D30-3221-4951-8E87-221EDFEBD0BD}" srcId="{25AEDD91-BC97-431E-9290-F6E35FB32FC7}" destId="{92E767DA-6D2F-4304-A551-BCCF72D2ED91}" srcOrd="3" destOrd="0" parTransId="{52CFA1A9-74F1-4612-9E89-E8AD4393F552}" sibTransId="{A2A117CE-F50C-4448-A655-AFA59F5969F4}"/>
    <dgm:cxn modelId="{1AD3E63A-083F-40FC-8727-474B2AA778BE}" type="presOf" srcId="{92E767DA-6D2F-4304-A551-BCCF72D2ED91}" destId="{2271D41A-F008-4053-BE9A-1192FF2138BD}" srcOrd="1" destOrd="0" presId="urn:microsoft.com/office/officeart/2005/8/layout/matrix1"/>
    <dgm:cxn modelId="{E55F8395-DBF0-49A1-AD38-9519F33308CD}" type="presOf" srcId="{4AB1CA43-11BD-400A-8F17-7C9E05FA990B}" destId="{E5770736-50E2-45A4-83C6-BA070D1246E4}" srcOrd="0" destOrd="0" presId="urn:microsoft.com/office/officeart/2005/8/layout/matrix1"/>
    <dgm:cxn modelId="{978A5A5A-FC4B-40E0-93EF-758983BBFF94}" srcId="{25AEDD91-BC97-431E-9290-F6E35FB32FC7}" destId="{8C14542C-14D8-4E79-A965-0662755D20D5}" srcOrd="1" destOrd="0" parTransId="{E0F8F1C3-E535-42EB-95BB-B4A3ECEF98C2}" sibTransId="{2BE3C9A4-4509-4DBD-A5B6-25350CFE602C}"/>
    <dgm:cxn modelId="{6CAEB3D3-A2D4-44C1-86E7-34C8F624F626}" srcId="{25AEDD91-BC97-431E-9290-F6E35FB32FC7}" destId="{74BE7CC0-9E45-4D00-9BAC-DD5F4DB3F46B}" srcOrd="2" destOrd="0" parTransId="{DCE26D70-E051-42C6-8966-8998E70041CD}" sibTransId="{FD78BF1D-E5F8-43F8-AD77-0A2A0ACD7C39}"/>
    <dgm:cxn modelId="{B52E0089-8620-4D9A-BD31-A824E273A180}" type="presOf" srcId="{8C14542C-14D8-4E79-A965-0662755D20D5}" destId="{628CBA4C-D196-41E5-8E3A-A496A67E0BAE}" srcOrd="1" destOrd="0" presId="urn:microsoft.com/office/officeart/2005/8/layout/matrix1"/>
    <dgm:cxn modelId="{867D1E6B-0106-4A8D-ACDC-7D38F473CBCA}" type="presOf" srcId="{35ED5E48-676D-496A-98C7-C0680AF2BE3C}" destId="{EEA27635-8A45-4170-A14C-ABE044F43EE5}" srcOrd="0" destOrd="0" presId="urn:microsoft.com/office/officeart/2005/8/layout/matrix1"/>
    <dgm:cxn modelId="{49DD7869-58F6-4AD9-8CA5-B70FA59DF39E}" srcId="{35ED5E48-676D-496A-98C7-C0680AF2BE3C}" destId="{25AEDD91-BC97-431E-9290-F6E35FB32FC7}" srcOrd="0" destOrd="0" parTransId="{F09BB23D-ABC2-49DC-AFC0-FDAE73861875}" sibTransId="{8BCE3132-0CA9-4BFB-9603-EDA69869B26C}"/>
    <dgm:cxn modelId="{96D67002-B669-4135-A8FE-FD1090611DE5}" type="presOf" srcId="{25AEDD91-BC97-431E-9290-F6E35FB32FC7}" destId="{87C4700B-E99D-44B0-BEC1-82301D10A957}" srcOrd="0" destOrd="0" presId="urn:microsoft.com/office/officeart/2005/8/layout/matrix1"/>
    <dgm:cxn modelId="{C19CA077-181C-4EFD-BF38-4E2ACBF21FDE}" type="presOf" srcId="{8C14542C-14D8-4E79-A965-0662755D20D5}" destId="{7C75860D-39A4-43A2-9553-4F0B3C28B0D6}" srcOrd="0" destOrd="0" presId="urn:microsoft.com/office/officeart/2005/8/layout/matrix1"/>
    <dgm:cxn modelId="{8DA12C9A-3717-4CC2-8DEF-E5B87E908A91}" type="presParOf" srcId="{EEA27635-8A45-4170-A14C-ABE044F43EE5}" destId="{3C838F93-7EAB-4FBE-9ABA-763B7EA16346}" srcOrd="0" destOrd="0" presId="urn:microsoft.com/office/officeart/2005/8/layout/matrix1"/>
    <dgm:cxn modelId="{EEAA6222-543F-425F-B514-5CF3DE68977F}" type="presParOf" srcId="{3C838F93-7EAB-4FBE-9ABA-763B7EA16346}" destId="{E5770736-50E2-45A4-83C6-BA070D1246E4}" srcOrd="0" destOrd="0" presId="urn:microsoft.com/office/officeart/2005/8/layout/matrix1"/>
    <dgm:cxn modelId="{4CEEC97E-0960-4947-A39C-E7B6023D3868}" type="presParOf" srcId="{3C838F93-7EAB-4FBE-9ABA-763B7EA16346}" destId="{CE25705E-8826-47BA-A199-F94D26967630}" srcOrd="1" destOrd="0" presId="urn:microsoft.com/office/officeart/2005/8/layout/matrix1"/>
    <dgm:cxn modelId="{0FA86AC6-8BA5-4EB6-A93A-282907CC56AB}" type="presParOf" srcId="{3C838F93-7EAB-4FBE-9ABA-763B7EA16346}" destId="{7C75860D-39A4-43A2-9553-4F0B3C28B0D6}" srcOrd="2" destOrd="0" presId="urn:microsoft.com/office/officeart/2005/8/layout/matrix1"/>
    <dgm:cxn modelId="{0F28B5DE-6CFB-44B6-8C26-9749B0B53023}" type="presParOf" srcId="{3C838F93-7EAB-4FBE-9ABA-763B7EA16346}" destId="{628CBA4C-D196-41E5-8E3A-A496A67E0BAE}" srcOrd="3" destOrd="0" presId="urn:microsoft.com/office/officeart/2005/8/layout/matrix1"/>
    <dgm:cxn modelId="{942D2614-954D-4A61-B84A-BEB9441BC822}" type="presParOf" srcId="{3C838F93-7EAB-4FBE-9ABA-763B7EA16346}" destId="{B2CD08D8-94F9-4230-A599-1D457FB86D73}" srcOrd="4" destOrd="0" presId="urn:microsoft.com/office/officeart/2005/8/layout/matrix1"/>
    <dgm:cxn modelId="{06C50D3D-318F-4C16-A7C6-3A3A539B2199}" type="presParOf" srcId="{3C838F93-7EAB-4FBE-9ABA-763B7EA16346}" destId="{AEEA16A3-EE02-4641-816F-614A4D16C001}" srcOrd="5" destOrd="0" presId="urn:microsoft.com/office/officeart/2005/8/layout/matrix1"/>
    <dgm:cxn modelId="{E1A01E38-6D43-4E11-88A0-EB29342F5731}" type="presParOf" srcId="{3C838F93-7EAB-4FBE-9ABA-763B7EA16346}" destId="{072BC1EB-083A-4DAD-98E0-24492646B55C}" srcOrd="6" destOrd="0" presId="urn:microsoft.com/office/officeart/2005/8/layout/matrix1"/>
    <dgm:cxn modelId="{AC0C62A9-86B8-4393-BB78-F2D33DB9BF53}" type="presParOf" srcId="{3C838F93-7EAB-4FBE-9ABA-763B7EA16346}" destId="{2271D41A-F008-4053-BE9A-1192FF2138BD}" srcOrd="7" destOrd="0" presId="urn:microsoft.com/office/officeart/2005/8/layout/matrix1"/>
    <dgm:cxn modelId="{94FA6EED-3B97-4868-A85F-432452AE6D00}" type="presParOf" srcId="{EEA27635-8A45-4170-A14C-ABE044F43EE5}" destId="{87C4700B-E99D-44B0-BEC1-82301D10A95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A51496-8F53-4533-9B6D-32EA8C79000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C"/>
        </a:p>
      </dgm:t>
    </dgm:pt>
    <dgm:pt modelId="{159F6FCF-0E53-451F-9F0A-67EC4C5E379D}">
      <dgm:prSet phldrT="[Texto]"/>
      <dgm:spPr/>
      <dgm:t>
        <a:bodyPr/>
        <a:lstStyle/>
        <a:p>
          <a:r>
            <a:rPr lang="es-EC" dirty="0" smtClean="0"/>
            <a:t>MCEP</a:t>
          </a:r>
          <a:endParaRPr lang="es-EC" dirty="0"/>
        </a:p>
      </dgm:t>
    </dgm:pt>
    <dgm:pt modelId="{BA809D42-04DD-46C6-B3F0-D77E305905C0}" type="parTrans" cxnId="{744DFD70-11CD-498E-BEBA-B2A0DEF1D4FF}">
      <dgm:prSet/>
      <dgm:spPr/>
      <dgm:t>
        <a:bodyPr/>
        <a:lstStyle/>
        <a:p>
          <a:endParaRPr lang="es-EC"/>
        </a:p>
      </dgm:t>
    </dgm:pt>
    <dgm:pt modelId="{FE802D2A-3470-4E7A-B080-6DAF9F166FA5}" type="sibTrans" cxnId="{744DFD70-11CD-498E-BEBA-B2A0DEF1D4FF}">
      <dgm:prSet/>
      <dgm:spPr/>
      <dgm:t>
        <a:bodyPr/>
        <a:lstStyle/>
        <a:p>
          <a:endParaRPr lang="es-EC"/>
        </a:p>
      </dgm:t>
    </dgm:pt>
    <dgm:pt modelId="{6FD7156D-D6F9-4A26-94C9-FE6F445343F2}">
      <dgm:prSet phldrT="[Texto]"/>
      <dgm:spPr/>
      <dgm:t>
        <a:bodyPr/>
        <a:lstStyle/>
        <a:p>
          <a:r>
            <a:rPr lang="es-EC" b="1" dirty="0" smtClean="0"/>
            <a:t>PROCESO DE ADAPTACIÓN</a:t>
          </a:r>
          <a:endParaRPr lang="es-EC" dirty="0"/>
        </a:p>
      </dgm:t>
    </dgm:pt>
    <dgm:pt modelId="{B00248CD-5781-471B-83BA-4FBD58522432}" type="parTrans" cxnId="{12980E59-BEB5-4F02-88DC-FB48328B795D}">
      <dgm:prSet/>
      <dgm:spPr/>
      <dgm:t>
        <a:bodyPr/>
        <a:lstStyle/>
        <a:p>
          <a:endParaRPr lang="es-EC"/>
        </a:p>
      </dgm:t>
    </dgm:pt>
    <dgm:pt modelId="{0339AD11-D92E-4145-9AF4-DC7AAB4F3761}" type="sibTrans" cxnId="{12980E59-BEB5-4F02-88DC-FB48328B795D}">
      <dgm:prSet/>
      <dgm:spPr/>
      <dgm:t>
        <a:bodyPr/>
        <a:lstStyle/>
        <a:p>
          <a:endParaRPr lang="es-EC"/>
        </a:p>
      </dgm:t>
    </dgm:pt>
    <dgm:pt modelId="{65EE4C69-BDE5-4A80-A8B2-819F7C8E8ED1}">
      <dgm:prSet phldrT="[Texto]"/>
      <dgm:spPr/>
      <dgm:t>
        <a:bodyPr/>
        <a:lstStyle/>
        <a:p>
          <a:r>
            <a:rPr lang="es-EC" b="1" dirty="0" smtClean="0"/>
            <a:t>PROPÓSITO Y RESULTADOS</a:t>
          </a:r>
          <a:endParaRPr lang="es-EC" dirty="0"/>
        </a:p>
      </dgm:t>
    </dgm:pt>
    <dgm:pt modelId="{E4FBE0F2-A3FA-43BC-85DC-990E18EFD06F}" type="parTrans" cxnId="{9EA782D1-EB00-4BF4-B72C-007737E634B5}">
      <dgm:prSet/>
      <dgm:spPr/>
      <dgm:t>
        <a:bodyPr/>
        <a:lstStyle/>
        <a:p>
          <a:endParaRPr lang="es-EC"/>
        </a:p>
      </dgm:t>
    </dgm:pt>
    <dgm:pt modelId="{79B3E67B-9DC4-4B7E-8248-41CD93F1E27D}" type="sibTrans" cxnId="{9EA782D1-EB00-4BF4-B72C-007737E634B5}">
      <dgm:prSet/>
      <dgm:spPr/>
      <dgm:t>
        <a:bodyPr/>
        <a:lstStyle/>
        <a:p>
          <a:endParaRPr lang="es-EC"/>
        </a:p>
      </dgm:t>
    </dgm:pt>
    <dgm:pt modelId="{92F337C8-B827-4039-806A-31618C1D9813}" type="pres">
      <dgm:prSet presAssocID="{7EA51496-8F53-4533-9B6D-32EA8C79000C}" presName="cycle" presStyleCnt="0">
        <dgm:presLayoutVars>
          <dgm:chMax val="1"/>
          <dgm:dir/>
          <dgm:animLvl val="ctr"/>
          <dgm:resizeHandles val="exact"/>
        </dgm:presLayoutVars>
      </dgm:prSet>
      <dgm:spPr/>
    </dgm:pt>
    <dgm:pt modelId="{919980A6-25C7-4FC2-A864-E23F9EAF10AE}" type="pres">
      <dgm:prSet presAssocID="{159F6FCF-0E53-451F-9F0A-67EC4C5E379D}" presName="centerShape" presStyleLbl="node0" presStyleIdx="0" presStyleCnt="1"/>
      <dgm:spPr/>
      <dgm:t>
        <a:bodyPr/>
        <a:lstStyle/>
        <a:p>
          <a:endParaRPr lang="es-EC"/>
        </a:p>
      </dgm:t>
    </dgm:pt>
    <dgm:pt modelId="{C5AFC9B8-099B-45B7-A487-7F76AB93B698}" type="pres">
      <dgm:prSet presAssocID="{B00248CD-5781-471B-83BA-4FBD58522432}" presName="parTrans" presStyleLbl="bgSibTrans2D1" presStyleIdx="0" presStyleCnt="2"/>
      <dgm:spPr/>
    </dgm:pt>
    <dgm:pt modelId="{23BE3FBF-3B8A-4BEB-A2B2-9565DD54C3F6}" type="pres">
      <dgm:prSet presAssocID="{6FD7156D-D6F9-4A26-94C9-FE6F445343F2}" presName="node" presStyleLbl="node1" presStyleIdx="0" presStyleCnt="2">
        <dgm:presLayoutVars>
          <dgm:bulletEnabled val="1"/>
        </dgm:presLayoutVars>
      </dgm:prSet>
      <dgm:spPr/>
      <dgm:t>
        <a:bodyPr/>
        <a:lstStyle/>
        <a:p>
          <a:endParaRPr lang="es-EC"/>
        </a:p>
      </dgm:t>
    </dgm:pt>
    <dgm:pt modelId="{4656CE29-0C88-4BF1-9210-C5D19E934001}" type="pres">
      <dgm:prSet presAssocID="{E4FBE0F2-A3FA-43BC-85DC-990E18EFD06F}" presName="parTrans" presStyleLbl="bgSibTrans2D1" presStyleIdx="1" presStyleCnt="2"/>
      <dgm:spPr/>
    </dgm:pt>
    <dgm:pt modelId="{ED33B53F-6619-4B71-B2F0-9E3F1274BA9D}" type="pres">
      <dgm:prSet presAssocID="{65EE4C69-BDE5-4A80-A8B2-819F7C8E8ED1}" presName="node" presStyleLbl="node1" presStyleIdx="1" presStyleCnt="2">
        <dgm:presLayoutVars>
          <dgm:bulletEnabled val="1"/>
        </dgm:presLayoutVars>
      </dgm:prSet>
      <dgm:spPr/>
      <dgm:t>
        <a:bodyPr/>
        <a:lstStyle/>
        <a:p>
          <a:endParaRPr lang="es-EC"/>
        </a:p>
      </dgm:t>
    </dgm:pt>
  </dgm:ptLst>
  <dgm:cxnLst>
    <dgm:cxn modelId="{0489E612-A9E7-4C48-AAE5-ECFEF6FA4CFE}" type="presOf" srcId="{B00248CD-5781-471B-83BA-4FBD58522432}" destId="{C5AFC9B8-099B-45B7-A487-7F76AB93B698}" srcOrd="0" destOrd="0" presId="urn:microsoft.com/office/officeart/2005/8/layout/radial4"/>
    <dgm:cxn modelId="{B3923AA8-B557-4578-B5F2-4F71839B9770}" type="presOf" srcId="{6FD7156D-D6F9-4A26-94C9-FE6F445343F2}" destId="{23BE3FBF-3B8A-4BEB-A2B2-9565DD54C3F6}" srcOrd="0" destOrd="0" presId="urn:microsoft.com/office/officeart/2005/8/layout/radial4"/>
    <dgm:cxn modelId="{744DFD70-11CD-498E-BEBA-B2A0DEF1D4FF}" srcId="{7EA51496-8F53-4533-9B6D-32EA8C79000C}" destId="{159F6FCF-0E53-451F-9F0A-67EC4C5E379D}" srcOrd="0" destOrd="0" parTransId="{BA809D42-04DD-46C6-B3F0-D77E305905C0}" sibTransId="{FE802D2A-3470-4E7A-B080-6DAF9F166FA5}"/>
    <dgm:cxn modelId="{0F923272-7B5C-4BFD-8BC3-147CDEAF8A77}" type="presOf" srcId="{7EA51496-8F53-4533-9B6D-32EA8C79000C}" destId="{92F337C8-B827-4039-806A-31618C1D9813}" srcOrd="0" destOrd="0" presId="urn:microsoft.com/office/officeart/2005/8/layout/radial4"/>
    <dgm:cxn modelId="{12980E59-BEB5-4F02-88DC-FB48328B795D}" srcId="{159F6FCF-0E53-451F-9F0A-67EC4C5E379D}" destId="{6FD7156D-D6F9-4A26-94C9-FE6F445343F2}" srcOrd="0" destOrd="0" parTransId="{B00248CD-5781-471B-83BA-4FBD58522432}" sibTransId="{0339AD11-D92E-4145-9AF4-DC7AAB4F3761}"/>
    <dgm:cxn modelId="{8BAA7484-CC7E-4E49-BEFB-CC5E050D159D}" type="presOf" srcId="{65EE4C69-BDE5-4A80-A8B2-819F7C8E8ED1}" destId="{ED33B53F-6619-4B71-B2F0-9E3F1274BA9D}" srcOrd="0" destOrd="0" presId="urn:microsoft.com/office/officeart/2005/8/layout/radial4"/>
    <dgm:cxn modelId="{9594D89B-69DE-46E7-99D5-B4FD4C7F3424}" type="presOf" srcId="{159F6FCF-0E53-451F-9F0A-67EC4C5E379D}" destId="{919980A6-25C7-4FC2-A864-E23F9EAF10AE}" srcOrd="0" destOrd="0" presId="urn:microsoft.com/office/officeart/2005/8/layout/radial4"/>
    <dgm:cxn modelId="{9EA782D1-EB00-4BF4-B72C-007737E634B5}" srcId="{159F6FCF-0E53-451F-9F0A-67EC4C5E379D}" destId="{65EE4C69-BDE5-4A80-A8B2-819F7C8E8ED1}" srcOrd="1" destOrd="0" parTransId="{E4FBE0F2-A3FA-43BC-85DC-990E18EFD06F}" sibTransId="{79B3E67B-9DC4-4B7E-8248-41CD93F1E27D}"/>
    <dgm:cxn modelId="{DE08914B-4B96-42A1-9CF7-BECA1DB33D1B}" type="presOf" srcId="{E4FBE0F2-A3FA-43BC-85DC-990E18EFD06F}" destId="{4656CE29-0C88-4BF1-9210-C5D19E934001}" srcOrd="0" destOrd="0" presId="urn:microsoft.com/office/officeart/2005/8/layout/radial4"/>
    <dgm:cxn modelId="{3DBB36C7-E63C-4589-8166-BFFAAC9A28FB}" type="presParOf" srcId="{92F337C8-B827-4039-806A-31618C1D9813}" destId="{919980A6-25C7-4FC2-A864-E23F9EAF10AE}" srcOrd="0" destOrd="0" presId="urn:microsoft.com/office/officeart/2005/8/layout/radial4"/>
    <dgm:cxn modelId="{6A574157-9E0F-4A97-BF91-EEF4CD0D18CC}" type="presParOf" srcId="{92F337C8-B827-4039-806A-31618C1D9813}" destId="{C5AFC9B8-099B-45B7-A487-7F76AB93B698}" srcOrd="1" destOrd="0" presId="urn:microsoft.com/office/officeart/2005/8/layout/radial4"/>
    <dgm:cxn modelId="{E77D3DD2-03C1-473A-9AE5-67CF6233B440}" type="presParOf" srcId="{92F337C8-B827-4039-806A-31618C1D9813}" destId="{23BE3FBF-3B8A-4BEB-A2B2-9565DD54C3F6}" srcOrd="2" destOrd="0" presId="urn:microsoft.com/office/officeart/2005/8/layout/radial4"/>
    <dgm:cxn modelId="{3AF733BD-6C32-4831-A77C-F1B6B59EDB2B}" type="presParOf" srcId="{92F337C8-B827-4039-806A-31618C1D9813}" destId="{4656CE29-0C88-4BF1-9210-C5D19E934001}" srcOrd="3" destOrd="0" presId="urn:microsoft.com/office/officeart/2005/8/layout/radial4"/>
    <dgm:cxn modelId="{23084DD7-1858-47BC-BE30-4EAA1E74FC6A}" type="presParOf" srcId="{92F337C8-B827-4039-806A-31618C1D9813}" destId="{ED33B53F-6619-4B71-B2F0-9E3F1274BA9D}"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E0E3E2-14E8-4749-A414-85C52D016C03}" type="doc">
      <dgm:prSet loTypeId="urn:microsoft.com/office/officeart/2005/8/layout/process1" loCatId="process" qsTypeId="urn:microsoft.com/office/officeart/2005/8/quickstyle/simple1" qsCatId="simple" csTypeId="urn:microsoft.com/office/officeart/2005/8/colors/accent4_5" csCatId="accent4" phldr="1"/>
      <dgm:spPr/>
    </dgm:pt>
    <dgm:pt modelId="{DE3C11A0-2D1F-4783-8E58-D138D41242E5}">
      <dgm:prSet phldrT="[Texto]"/>
      <dgm:spPr/>
      <dgm:t>
        <a:bodyPr/>
        <a:lstStyle/>
        <a:p>
          <a:pPr marL="95250" indent="0" algn="just"/>
          <a:r>
            <a:rPr lang="es-EC" b="1" spc="30" dirty="0" smtClean="0">
              <a:cs typeface="Tahoma" pitchFamily="34" charset="0"/>
            </a:rPr>
            <a:t>Crear un modelo de calidad para la etapa de planificación de proyectos medianos de software en el “Grupo Babel Software” para optimizar el proceso de Planificación durante el desarrollo de los proyectos. </a:t>
          </a:r>
          <a:endParaRPr lang="es-EC" b="1" dirty="0"/>
        </a:p>
      </dgm:t>
    </dgm:pt>
    <dgm:pt modelId="{AB48F0BB-22F1-4C9D-B835-317EE767A479}" type="parTrans" cxnId="{D36331E5-FEE7-4A8C-A92C-92205A04429F}">
      <dgm:prSet/>
      <dgm:spPr/>
      <dgm:t>
        <a:bodyPr/>
        <a:lstStyle/>
        <a:p>
          <a:endParaRPr lang="es-EC"/>
        </a:p>
      </dgm:t>
    </dgm:pt>
    <dgm:pt modelId="{AEEADC23-8162-4ED9-A2C6-BCCB64BC4F20}" type="sibTrans" cxnId="{D36331E5-FEE7-4A8C-A92C-92205A04429F}">
      <dgm:prSet/>
      <dgm:spPr/>
      <dgm:t>
        <a:bodyPr/>
        <a:lstStyle/>
        <a:p>
          <a:endParaRPr lang="es-EC"/>
        </a:p>
      </dgm:t>
    </dgm:pt>
    <dgm:pt modelId="{446C8ABF-EEFA-4DDF-9D1F-E4A0D33E4C3A}" type="pres">
      <dgm:prSet presAssocID="{10E0E3E2-14E8-4749-A414-85C52D016C03}" presName="Name0" presStyleCnt="0">
        <dgm:presLayoutVars>
          <dgm:dir/>
          <dgm:resizeHandles val="exact"/>
        </dgm:presLayoutVars>
      </dgm:prSet>
      <dgm:spPr/>
    </dgm:pt>
    <dgm:pt modelId="{9B940718-0ACE-43C6-B38C-3955B1432426}" type="pres">
      <dgm:prSet presAssocID="{DE3C11A0-2D1F-4783-8E58-D138D41242E5}" presName="node" presStyleLbl="node1" presStyleIdx="0" presStyleCnt="1" custScaleX="100000" custScaleY="116926" custLinFactNeighborX="37336" custLinFactNeighborY="33068">
        <dgm:presLayoutVars>
          <dgm:bulletEnabled val="1"/>
        </dgm:presLayoutVars>
      </dgm:prSet>
      <dgm:spPr/>
      <dgm:t>
        <a:bodyPr/>
        <a:lstStyle/>
        <a:p>
          <a:endParaRPr lang="es-EC"/>
        </a:p>
      </dgm:t>
    </dgm:pt>
  </dgm:ptLst>
  <dgm:cxnLst>
    <dgm:cxn modelId="{9625B933-10A2-49FB-AAB2-0597AD99F56C}" type="presOf" srcId="{DE3C11A0-2D1F-4783-8E58-D138D41242E5}" destId="{9B940718-0ACE-43C6-B38C-3955B1432426}" srcOrd="0" destOrd="0" presId="urn:microsoft.com/office/officeart/2005/8/layout/process1"/>
    <dgm:cxn modelId="{D36331E5-FEE7-4A8C-A92C-92205A04429F}" srcId="{10E0E3E2-14E8-4749-A414-85C52D016C03}" destId="{DE3C11A0-2D1F-4783-8E58-D138D41242E5}" srcOrd="0" destOrd="0" parTransId="{AB48F0BB-22F1-4C9D-B835-317EE767A479}" sibTransId="{AEEADC23-8162-4ED9-A2C6-BCCB64BC4F20}"/>
    <dgm:cxn modelId="{D35972F8-A109-4E11-8955-1D29DEEFBC0D}" type="presOf" srcId="{10E0E3E2-14E8-4749-A414-85C52D016C03}" destId="{446C8ABF-EEFA-4DDF-9D1F-E4A0D33E4C3A}" srcOrd="0" destOrd="0" presId="urn:microsoft.com/office/officeart/2005/8/layout/process1"/>
    <dgm:cxn modelId="{CE4FE3C9-271A-4AA9-B1C7-75C516CC5B6E}" type="presParOf" srcId="{446C8ABF-EEFA-4DDF-9D1F-E4A0D33E4C3A}" destId="{9B940718-0ACE-43C6-B38C-3955B143242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55553D9-74B1-4263-ABFE-FD6C7A45178D}" type="doc">
      <dgm:prSet loTypeId="urn:microsoft.com/office/officeart/2009/layout/CircleArrowProcess" loCatId="cycle" qsTypeId="urn:microsoft.com/office/officeart/2005/8/quickstyle/simple1" qsCatId="simple" csTypeId="urn:microsoft.com/office/officeart/2005/8/colors/accent2_1" csCatId="accent2" phldr="1"/>
      <dgm:spPr/>
      <dgm:t>
        <a:bodyPr/>
        <a:lstStyle/>
        <a:p>
          <a:endParaRPr lang="es-EC"/>
        </a:p>
      </dgm:t>
    </dgm:pt>
    <dgm:pt modelId="{19C330FC-EEA5-47E7-A336-25193AB37501}">
      <dgm:prSet phldrT="[Texto]"/>
      <dgm:spPr/>
      <dgm:t>
        <a:bodyPr/>
        <a:lstStyle/>
        <a:p>
          <a:r>
            <a:rPr lang="es-EC" dirty="0" smtClean="0"/>
            <a:t>Modelo de Calidad</a:t>
          </a:r>
          <a:endParaRPr lang="es-EC" dirty="0"/>
        </a:p>
      </dgm:t>
    </dgm:pt>
    <dgm:pt modelId="{4F71B3B4-EB2C-44CB-B6CA-1034E051EDCF}" type="parTrans" cxnId="{AC4A7543-E407-4086-BEB5-47CA2A267A22}">
      <dgm:prSet/>
      <dgm:spPr/>
      <dgm:t>
        <a:bodyPr/>
        <a:lstStyle/>
        <a:p>
          <a:endParaRPr lang="es-EC"/>
        </a:p>
      </dgm:t>
    </dgm:pt>
    <dgm:pt modelId="{DDC2A903-10E1-485F-974C-5476779F4C8A}" type="sibTrans" cxnId="{AC4A7543-E407-4086-BEB5-47CA2A267A22}">
      <dgm:prSet/>
      <dgm:spPr/>
      <dgm:t>
        <a:bodyPr/>
        <a:lstStyle/>
        <a:p>
          <a:endParaRPr lang="es-EC"/>
        </a:p>
      </dgm:t>
    </dgm:pt>
    <dgm:pt modelId="{4A646493-F47B-4C5A-9FB2-082EB6C4319B}">
      <dgm:prSet phldrT="[Texto]"/>
      <dgm:spPr/>
      <dgm:t>
        <a:bodyPr/>
        <a:lstStyle/>
        <a:p>
          <a:r>
            <a:rPr lang="es-EC" dirty="0" smtClean="0"/>
            <a:t>Proceso de Planificación</a:t>
          </a:r>
          <a:endParaRPr lang="es-EC" dirty="0"/>
        </a:p>
      </dgm:t>
    </dgm:pt>
    <dgm:pt modelId="{AE6E485D-05FE-47BE-AC98-E856107BF618}" type="parTrans" cxnId="{E2376D1F-EA8D-4104-8830-8091B96DB06A}">
      <dgm:prSet/>
      <dgm:spPr/>
      <dgm:t>
        <a:bodyPr/>
        <a:lstStyle/>
        <a:p>
          <a:endParaRPr lang="es-EC"/>
        </a:p>
      </dgm:t>
    </dgm:pt>
    <dgm:pt modelId="{A52BAE53-1474-4B20-8588-F3A40E7351B2}" type="sibTrans" cxnId="{E2376D1F-EA8D-4104-8830-8091B96DB06A}">
      <dgm:prSet/>
      <dgm:spPr/>
      <dgm:t>
        <a:bodyPr/>
        <a:lstStyle/>
        <a:p>
          <a:endParaRPr lang="es-EC"/>
        </a:p>
      </dgm:t>
    </dgm:pt>
    <dgm:pt modelId="{6FD3B258-5E21-484C-887F-7D4AB069BF72}">
      <dgm:prSet phldrT="[Texto]"/>
      <dgm:spPr/>
      <dgm:t>
        <a:bodyPr/>
        <a:lstStyle/>
        <a:p>
          <a:r>
            <a:rPr lang="es-EC" dirty="0" smtClean="0"/>
            <a:t>Hipótesis</a:t>
          </a:r>
          <a:endParaRPr lang="es-EC" dirty="0"/>
        </a:p>
      </dgm:t>
    </dgm:pt>
    <dgm:pt modelId="{DCE6DFF2-DE07-4E6D-B0D5-28E4405785F0}" type="parTrans" cxnId="{5EE4C6D0-C989-424B-9134-EB34C6F45E0E}">
      <dgm:prSet/>
      <dgm:spPr/>
      <dgm:t>
        <a:bodyPr/>
        <a:lstStyle/>
        <a:p>
          <a:endParaRPr lang="es-EC"/>
        </a:p>
      </dgm:t>
    </dgm:pt>
    <dgm:pt modelId="{0AB57377-773E-4F0E-9A34-F3A9F07F69AC}" type="sibTrans" cxnId="{5EE4C6D0-C989-424B-9134-EB34C6F45E0E}">
      <dgm:prSet/>
      <dgm:spPr/>
      <dgm:t>
        <a:bodyPr/>
        <a:lstStyle/>
        <a:p>
          <a:endParaRPr lang="es-EC"/>
        </a:p>
      </dgm:t>
    </dgm:pt>
    <dgm:pt modelId="{EAE511DC-74EC-4BBB-9042-CBAE3A4E3E55}" type="pres">
      <dgm:prSet presAssocID="{255553D9-74B1-4263-ABFE-FD6C7A45178D}" presName="Name0" presStyleCnt="0">
        <dgm:presLayoutVars>
          <dgm:chMax val="7"/>
          <dgm:chPref val="7"/>
          <dgm:dir/>
          <dgm:animLvl val="lvl"/>
        </dgm:presLayoutVars>
      </dgm:prSet>
      <dgm:spPr/>
    </dgm:pt>
    <dgm:pt modelId="{52A13195-FDD9-4684-AA67-6F0EBABDEC87}" type="pres">
      <dgm:prSet presAssocID="{19C330FC-EEA5-47E7-A336-25193AB37501}" presName="Accent1" presStyleCnt="0"/>
      <dgm:spPr/>
    </dgm:pt>
    <dgm:pt modelId="{81766F8B-132F-4175-A740-752BF9396B9E}" type="pres">
      <dgm:prSet presAssocID="{19C330FC-EEA5-47E7-A336-25193AB37501}" presName="Accent" presStyleLbl="node1" presStyleIdx="0" presStyleCnt="3"/>
      <dgm:spPr/>
    </dgm:pt>
    <dgm:pt modelId="{07F4BAE4-E78D-4073-884C-73DFCD499AE5}" type="pres">
      <dgm:prSet presAssocID="{19C330FC-EEA5-47E7-A336-25193AB37501}" presName="Parent1" presStyleLbl="revTx" presStyleIdx="0" presStyleCnt="3">
        <dgm:presLayoutVars>
          <dgm:chMax val="1"/>
          <dgm:chPref val="1"/>
          <dgm:bulletEnabled val="1"/>
        </dgm:presLayoutVars>
      </dgm:prSet>
      <dgm:spPr/>
    </dgm:pt>
    <dgm:pt modelId="{38F2C651-F1A5-480D-8B67-5867BFA7B0C3}" type="pres">
      <dgm:prSet presAssocID="{4A646493-F47B-4C5A-9FB2-082EB6C4319B}" presName="Accent2" presStyleCnt="0"/>
      <dgm:spPr/>
    </dgm:pt>
    <dgm:pt modelId="{5FE4E53E-E0EF-4445-A736-3636E96024A5}" type="pres">
      <dgm:prSet presAssocID="{4A646493-F47B-4C5A-9FB2-082EB6C4319B}" presName="Accent" presStyleLbl="node1" presStyleIdx="1" presStyleCnt="3"/>
      <dgm:spPr/>
    </dgm:pt>
    <dgm:pt modelId="{CD5784C8-523F-4CEA-B0BC-FBCA14D7B9FE}" type="pres">
      <dgm:prSet presAssocID="{4A646493-F47B-4C5A-9FB2-082EB6C4319B}" presName="Parent2" presStyleLbl="revTx" presStyleIdx="1" presStyleCnt="3">
        <dgm:presLayoutVars>
          <dgm:chMax val="1"/>
          <dgm:chPref val="1"/>
          <dgm:bulletEnabled val="1"/>
        </dgm:presLayoutVars>
      </dgm:prSet>
      <dgm:spPr/>
      <dgm:t>
        <a:bodyPr/>
        <a:lstStyle/>
        <a:p>
          <a:endParaRPr lang="es-EC"/>
        </a:p>
      </dgm:t>
    </dgm:pt>
    <dgm:pt modelId="{4DA4A35B-AECF-4EF4-B2E2-5A5C4A02DD41}" type="pres">
      <dgm:prSet presAssocID="{6FD3B258-5E21-484C-887F-7D4AB069BF72}" presName="Accent3" presStyleCnt="0"/>
      <dgm:spPr/>
    </dgm:pt>
    <dgm:pt modelId="{4D0D4A02-19A2-451A-B4A0-7ACF40056FCB}" type="pres">
      <dgm:prSet presAssocID="{6FD3B258-5E21-484C-887F-7D4AB069BF72}" presName="Accent" presStyleLbl="node1" presStyleIdx="2" presStyleCnt="3"/>
      <dgm:spPr/>
    </dgm:pt>
    <dgm:pt modelId="{72618CE1-869D-4461-9D1B-AA966F685E19}" type="pres">
      <dgm:prSet presAssocID="{6FD3B258-5E21-484C-887F-7D4AB069BF72}" presName="Parent3" presStyleLbl="revTx" presStyleIdx="2" presStyleCnt="3">
        <dgm:presLayoutVars>
          <dgm:chMax val="1"/>
          <dgm:chPref val="1"/>
          <dgm:bulletEnabled val="1"/>
        </dgm:presLayoutVars>
      </dgm:prSet>
      <dgm:spPr/>
      <dgm:t>
        <a:bodyPr/>
        <a:lstStyle/>
        <a:p>
          <a:endParaRPr lang="es-EC"/>
        </a:p>
      </dgm:t>
    </dgm:pt>
  </dgm:ptLst>
  <dgm:cxnLst>
    <dgm:cxn modelId="{540F5280-969A-437E-961C-0ED29C5DE679}" type="presOf" srcId="{255553D9-74B1-4263-ABFE-FD6C7A45178D}" destId="{EAE511DC-74EC-4BBB-9042-CBAE3A4E3E55}" srcOrd="0" destOrd="0" presId="urn:microsoft.com/office/officeart/2009/layout/CircleArrowProcess"/>
    <dgm:cxn modelId="{094EFAEA-F772-4770-988B-20F6FCC756DC}" type="presOf" srcId="{19C330FC-EEA5-47E7-A336-25193AB37501}" destId="{07F4BAE4-E78D-4073-884C-73DFCD499AE5}" srcOrd="0" destOrd="0" presId="urn:microsoft.com/office/officeart/2009/layout/CircleArrowProcess"/>
    <dgm:cxn modelId="{E2376D1F-EA8D-4104-8830-8091B96DB06A}" srcId="{255553D9-74B1-4263-ABFE-FD6C7A45178D}" destId="{4A646493-F47B-4C5A-9FB2-082EB6C4319B}" srcOrd="1" destOrd="0" parTransId="{AE6E485D-05FE-47BE-AC98-E856107BF618}" sibTransId="{A52BAE53-1474-4B20-8588-F3A40E7351B2}"/>
    <dgm:cxn modelId="{AC4A7543-E407-4086-BEB5-47CA2A267A22}" srcId="{255553D9-74B1-4263-ABFE-FD6C7A45178D}" destId="{19C330FC-EEA5-47E7-A336-25193AB37501}" srcOrd="0" destOrd="0" parTransId="{4F71B3B4-EB2C-44CB-B6CA-1034E051EDCF}" sibTransId="{DDC2A903-10E1-485F-974C-5476779F4C8A}"/>
    <dgm:cxn modelId="{E6AAA657-D64C-4C9F-8465-5B230B31B584}" type="presOf" srcId="{4A646493-F47B-4C5A-9FB2-082EB6C4319B}" destId="{CD5784C8-523F-4CEA-B0BC-FBCA14D7B9FE}" srcOrd="0" destOrd="0" presId="urn:microsoft.com/office/officeart/2009/layout/CircleArrowProcess"/>
    <dgm:cxn modelId="{5EE4C6D0-C989-424B-9134-EB34C6F45E0E}" srcId="{255553D9-74B1-4263-ABFE-FD6C7A45178D}" destId="{6FD3B258-5E21-484C-887F-7D4AB069BF72}" srcOrd="2" destOrd="0" parTransId="{DCE6DFF2-DE07-4E6D-B0D5-28E4405785F0}" sibTransId="{0AB57377-773E-4F0E-9A34-F3A9F07F69AC}"/>
    <dgm:cxn modelId="{4658FDDD-6AB5-4231-9CAB-ADD0517E004A}" type="presOf" srcId="{6FD3B258-5E21-484C-887F-7D4AB069BF72}" destId="{72618CE1-869D-4461-9D1B-AA966F685E19}" srcOrd="0" destOrd="0" presId="urn:microsoft.com/office/officeart/2009/layout/CircleArrowProcess"/>
    <dgm:cxn modelId="{11CF31A2-67DF-4696-B3B1-71F6C4C74747}" type="presParOf" srcId="{EAE511DC-74EC-4BBB-9042-CBAE3A4E3E55}" destId="{52A13195-FDD9-4684-AA67-6F0EBABDEC87}" srcOrd="0" destOrd="0" presId="urn:microsoft.com/office/officeart/2009/layout/CircleArrowProcess"/>
    <dgm:cxn modelId="{F1435039-8FEB-489D-A92E-E43517BD6329}" type="presParOf" srcId="{52A13195-FDD9-4684-AA67-6F0EBABDEC87}" destId="{81766F8B-132F-4175-A740-752BF9396B9E}" srcOrd="0" destOrd="0" presId="urn:microsoft.com/office/officeart/2009/layout/CircleArrowProcess"/>
    <dgm:cxn modelId="{8C31297D-AE02-4B20-B6A5-D045D1ABEBAC}" type="presParOf" srcId="{EAE511DC-74EC-4BBB-9042-CBAE3A4E3E55}" destId="{07F4BAE4-E78D-4073-884C-73DFCD499AE5}" srcOrd="1" destOrd="0" presId="urn:microsoft.com/office/officeart/2009/layout/CircleArrowProcess"/>
    <dgm:cxn modelId="{55C0E630-AB60-4A00-B11C-C730C4ADD700}" type="presParOf" srcId="{EAE511DC-74EC-4BBB-9042-CBAE3A4E3E55}" destId="{38F2C651-F1A5-480D-8B67-5867BFA7B0C3}" srcOrd="2" destOrd="0" presId="urn:microsoft.com/office/officeart/2009/layout/CircleArrowProcess"/>
    <dgm:cxn modelId="{7F33BFAB-CCA7-4833-A5E4-1DAC24A0F844}" type="presParOf" srcId="{38F2C651-F1A5-480D-8B67-5867BFA7B0C3}" destId="{5FE4E53E-E0EF-4445-A736-3636E96024A5}" srcOrd="0" destOrd="0" presId="urn:microsoft.com/office/officeart/2009/layout/CircleArrowProcess"/>
    <dgm:cxn modelId="{9B84548C-A016-45BB-B384-E655C064FFD4}" type="presParOf" srcId="{EAE511DC-74EC-4BBB-9042-CBAE3A4E3E55}" destId="{CD5784C8-523F-4CEA-B0BC-FBCA14D7B9FE}" srcOrd="3" destOrd="0" presId="urn:microsoft.com/office/officeart/2009/layout/CircleArrowProcess"/>
    <dgm:cxn modelId="{CE86AE8A-BD80-4CF4-9AC5-52CC5C7D1B4B}" type="presParOf" srcId="{EAE511DC-74EC-4BBB-9042-CBAE3A4E3E55}" destId="{4DA4A35B-AECF-4EF4-B2E2-5A5C4A02DD41}" srcOrd="4" destOrd="0" presId="urn:microsoft.com/office/officeart/2009/layout/CircleArrowProcess"/>
    <dgm:cxn modelId="{7AF8B867-FA83-412C-B276-8D62CF56825D}" type="presParOf" srcId="{4DA4A35B-AECF-4EF4-B2E2-5A5C4A02DD41}" destId="{4D0D4A02-19A2-451A-B4A0-7ACF40056FCB}" srcOrd="0" destOrd="0" presId="urn:microsoft.com/office/officeart/2009/layout/CircleArrowProcess"/>
    <dgm:cxn modelId="{73F767FB-D980-4B77-A289-04BD8697F149}" type="presParOf" srcId="{EAE511DC-74EC-4BBB-9042-CBAE3A4E3E55}" destId="{72618CE1-869D-4461-9D1B-AA966F685E1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29738E-4E24-4996-A0A1-A9147560647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F05E5FDF-FF12-4C84-8825-9259AF69AB7A}">
      <dgm:prSet phldrT="[Texto]" custT="1"/>
      <dgm:spPr/>
      <dgm:t>
        <a:bodyPr/>
        <a:lstStyle/>
        <a:p>
          <a:pPr algn="just"/>
          <a:r>
            <a:rPr lang="es-EC" sz="2000" dirty="0" smtClean="0">
              <a:solidFill>
                <a:schemeClr val="tx2"/>
              </a:solidFill>
            </a:rPr>
            <a:t>Es necesaria la aplicación de técnicas y métodos que regulen los procesos, tareas y las actividades que cumple el equipo de trabajo, para generar producto de calidad durante todo el desarrollo.</a:t>
          </a:r>
          <a:endParaRPr lang="es-EC" sz="2000" dirty="0">
            <a:solidFill>
              <a:schemeClr val="tx2"/>
            </a:solidFill>
          </a:endParaRPr>
        </a:p>
      </dgm:t>
    </dgm:pt>
    <dgm:pt modelId="{AAEBE7F2-52A7-4D17-A180-E4DA82FADA5C}" type="parTrans" cxnId="{950E36C3-A042-49CF-804F-22367DC071CB}">
      <dgm:prSet/>
      <dgm:spPr/>
      <dgm:t>
        <a:bodyPr/>
        <a:lstStyle/>
        <a:p>
          <a:pPr algn="just"/>
          <a:endParaRPr lang="es-EC" sz="2000">
            <a:solidFill>
              <a:schemeClr val="tx2"/>
            </a:solidFill>
          </a:endParaRPr>
        </a:p>
      </dgm:t>
    </dgm:pt>
    <dgm:pt modelId="{7C08DE10-A647-443E-B5AC-91050E448F21}" type="sibTrans" cxnId="{950E36C3-A042-49CF-804F-22367DC071CB}">
      <dgm:prSet/>
      <dgm:spPr/>
      <dgm:t>
        <a:bodyPr/>
        <a:lstStyle/>
        <a:p>
          <a:pPr algn="just"/>
          <a:endParaRPr lang="es-EC" sz="2000">
            <a:solidFill>
              <a:schemeClr val="tx2"/>
            </a:solidFill>
          </a:endParaRPr>
        </a:p>
      </dgm:t>
    </dgm:pt>
    <dgm:pt modelId="{23E2DE64-42E0-42C7-AA02-33C8DE6452E0}">
      <dgm:prSet phldrT="[Texto]" custT="1"/>
      <dgm:spPr/>
      <dgm:t>
        <a:bodyPr/>
        <a:lstStyle/>
        <a:p>
          <a:pPr algn="just"/>
          <a:r>
            <a:rPr lang="es-EC" sz="2000" dirty="0" smtClean="0">
              <a:solidFill>
                <a:schemeClr val="tx2"/>
              </a:solidFill>
            </a:rPr>
            <a:t>Las prácticas y técnicas propuestas por algunas normas, han permitido representar de manera adecuada las diferentes fases, tareas y actividades programadas durante el desarrollo del proyecto.</a:t>
          </a:r>
          <a:endParaRPr lang="es-EC" sz="2000" dirty="0">
            <a:solidFill>
              <a:schemeClr val="tx2"/>
            </a:solidFill>
          </a:endParaRPr>
        </a:p>
      </dgm:t>
    </dgm:pt>
    <dgm:pt modelId="{1F6EC4E1-E1C1-49C6-9F25-0916EFB7C0AC}" type="parTrans" cxnId="{E0A445D2-3CF6-449D-9086-D8F0273BAA03}">
      <dgm:prSet/>
      <dgm:spPr/>
      <dgm:t>
        <a:bodyPr/>
        <a:lstStyle/>
        <a:p>
          <a:pPr algn="just"/>
          <a:endParaRPr lang="es-EC" sz="2000">
            <a:solidFill>
              <a:schemeClr val="tx2"/>
            </a:solidFill>
          </a:endParaRPr>
        </a:p>
      </dgm:t>
    </dgm:pt>
    <dgm:pt modelId="{412C8A94-2E66-470E-80C4-5450A97FD20A}" type="sibTrans" cxnId="{E0A445D2-3CF6-449D-9086-D8F0273BAA03}">
      <dgm:prSet/>
      <dgm:spPr/>
      <dgm:t>
        <a:bodyPr/>
        <a:lstStyle/>
        <a:p>
          <a:pPr algn="just"/>
          <a:endParaRPr lang="es-EC" sz="2000">
            <a:solidFill>
              <a:schemeClr val="tx2"/>
            </a:solidFill>
          </a:endParaRPr>
        </a:p>
      </dgm:t>
    </dgm:pt>
    <dgm:pt modelId="{11ED9EA3-72C5-4E89-BE15-AEAB7A0B288C}">
      <dgm:prSet phldrT="[Texto]" custT="1"/>
      <dgm:spPr/>
      <dgm:t>
        <a:bodyPr/>
        <a:lstStyle/>
        <a:p>
          <a:pPr algn="just"/>
          <a:r>
            <a:rPr lang="es-EC" sz="2000" dirty="0" smtClean="0">
              <a:solidFill>
                <a:schemeClr val="tx2"/>
              </a:solidFill>
            </a:rPr>
            <a:t>Le permite tomar la mejor decisión al ejecutar el proyecto. Además se está al tanto que estas tareas han sido adaptadas a las necesidades y situación actual propia de la empresa.</a:t>
          </a:r>
          <a:endParaRPr lang="es-EC" sz="2000" dirty="0">
            <a:solidFill>
              <a:schemeClr val="tx2"/>
            </a:solidFill>
          </a:endParaRPr>
        </a:p>
      </dgm:t>
    </dgm:pt>
    <dgm:pt modelId="{306D5352-329C-41F1-860A-ECC658BFF4D0}" type="parTrans" cxnId="{7D36ECA7-8613-4095-9F90-0C38CE890D41}">
      <dgm:prSet/>
      <dgm:spPr/>
      <dgm:t>
        <a:bodyPr/>
        <a:lstStyle/>
        <a:p>
          <a:pPr algn="just"/>
          <a:endParaRPr lang="es-EC" sz="2000">
            <a:solidFill>
              <a:schemeClr val="tx2"/>
            </a:solidFill>
          </a:endParaRPr>
        </a:p>
      </dgm:t>
    </dgm:pt>
    <dgm:pt modelId="{49BCD9D2-5D5A-4381-AB40-551CC4E37B7B}" type="sibTrans" cxnId="{7D36ECA7-8613-4095-9F90-0C38CE890D41}">
      <dgm:prSet/>
      <dgm:spPr/>
      <dgm:t>
        <a:bodyPr/>
        <a:lstStyle/>
        <a:p>
          <a:pPr algn="just"/>
          <a:endParaRPr lang="es-EC" sz="2000">
            <a:solidFill>
              <a:schemeClr val="tx2"/>
            </a:solidFill>
          </a:endParaRPr>
        </a:p>
      </dgm:t>
    </dgm:pt>
    <dgm:pt modelId="{99A7427F-536D-414A-963A-2172165539B3}">
      <dgm:prSet phldrT="[Texto]" custT="1"/>
      <dgm:spPr/>
      <dgm:t>
        <a:bodyPr/>
        <a:lstStyle/>
        <a:p>
          <a:pPr algn="just"/>
          <a:r>
            <a:rPr lang="es-EC" sz="2000" dirty="0" smtClean="0">
              <a:solidFill>
                <a:schemeClr val="tx2"/>
              </a:solidFill>
            </a:rPr>
            <a:t>El  Modelo de Calidad propuesto es visiblemente adaptable y flexible para su aplicación en los proceso propios de la empresa puesto que se basa en normativas y estándares.</a:t>
          </a:r>
          <a:endParaRPr lang="es-EC" sz="2000" dirty="0">
            <a:solidFill>
              <a:schemeClr val="tx2"/>
            </a:solidFill>
          </a:endParaRPr>
        </a:p>
      </dgm:t>
    </dgm:pt>
    <dgm:pt modelId="{89DC3E81-750B-4BB7-8B8D-C0F64B5EA0CE}" type="parTrans" cxnId="{3E59E067-33B3-44E5-B061-4E358C574C4A}">
      <dgm:prSet/>
      <dgm:spPr/>
      <dgm:t>
        <a:bodyPr/>
        <a:lstStyle/>
        <a:p>
          <a:pPr algn="just"/>
          <a:endParaRPr lang="es-EC" sz="2000">
            <a:solidFill>
              <a:schemeClr val="tx2"/>
            </a:solidFill>
          </a:endParaRPr>
        </a:p>
      </dgm:t>
    </dgm:pt>
    <dgm:pt modelId="{94530038-DEDB-40A2-A46D-D37A72901D25}" type="sibTrans" cxnId="{3E59E067-33B3-44E5-B061-4E358C574C4A}">
      <dgm:prSet/>
      <dgm:spPr/>
      <dgm:t>
        <a:bodyPr/>
        <a:lstStyle/>
        <a:p>
          <a:pPr algn="just"/>
          <a:endParaRPr lang="es-EC" sz="2000">
            <a:solidFill>
              <a:schemeClr val="tx2"/>
            </a:solidFill>
          </a:endParaRPr>
        </a:p>
      </dgm:t>
    </dgm:pt>
    <dgm:pt modelId="{75021980-A843-498D-B499-6C76A2E24ED8}" type="pres">
      <dgm:prSet presAssocID="{3229738E-4E24-4996-A0A1-A91475606476}" presName="linear" presStyleCnt="0">
        <dgm:presLayoutVars>
          <dgm:dir/>
          <dgm:animLvl val="lvl"/>
          <dgm:resizeHandles val="exact"/>
        </dgm:presLayoutVars>
      </dgm:prSet>
      <dgm:spPr/>
    </dgm:pt>
    <dgm:pt modelId="{6C5F5E64-8340-478F-A99D-DEBCB1DA181D}" type="pres">
      <dgm:prSet presAssocID="{F05E5FDF-FF12-4C84-8825-9259AF69AB7A}" presName="parentLin" presStyleCnt="0"/>
      <dgm:spPr/>
    </dgm:pt>
    <dgm:pt modelId="{AAED2EBA-3358-4AAA-9E58-D24309505327}" type="pres">
      <dgm:prSet presAssocID="{F05E5FDF-FF12-4C84-8825-9259AF69AB7A}" presName="parentLeftMargin" presStyleLbl="node1" presStyleIdx="0" presStyleCnt="4"/>
      <dgm:spPr/>
    </dgm:pt>
    <dgm:pt modelId="{30DC6801-7A58-459C-ACC8-277344B85FC7}" type="pres">
      <dgm:prSet presAssocID="{F05E5FDF-FF12-4C84-8825-9259AF69AB7A}" presName="parentText" presStyleLbl="node1" presStyleIdx="0" presStyleCnt="4" custScaleX="142997" custScaleY="546985">
        <dgm:presLayoutVars>
          <dgm:chMax val="0"/>
          <dgm:bulletEnabled val="1"/>
        </dgm:presLayoutVars>
      </dgm:prSet>
      <dgm:spPr/>
      <dgm:t>
        <a:bodyPr/>
        <a:lstStyle/>
        <a:p>
          <a:endParaRPr lang="es-EC"/>
        </a:p>
      </dgm:t>
    </dgm:pt>
    <dgm:pt modelId="{E294C779-8304-4476-AA77-B671088A95C7}" type="pres">
      <dgm:prSet presAssocID="{F05E5FDF-FF12-4C84-8825-9259AF69AB7A}" presName="negativeSpace" presStyleCnt="0"/>
      <dgm:spPr/>
    </dgm:pt>
    <dgm:pt modelId="{6D5D6BFA-BED0-429C-BAB6-222D5A6009B6}" type="pres">
      <dgm:prSet presAssocID="{F05E5FDF-FF12-4C84-8825-9259AF69AB7A}" presName="childText" presStyleLbl="conFgAcc1" presStyleIdx="0" presStyleCnt="4">
        <dgm:presLayoutVars>
          <dgm:bulletEnabled val="1"/>
        </dgm:presLayoutVars>
      </dgm:prSet>
      <dgm:spPr/>
    </dgm:pt>
    <dgm:pt modelId="{A25F8945-66EF-4FE8-BCBC-4D9C76976BD1}" type="pres">
      <dgm:prSet presAssocID="{7C08DE10-A647-443E-B5AC-91050E448F21}" presName="spaceBetweenRectangles" presStyleCnt="0"/>
      <dgm:spPr/>
    </dgm:pt>
    <dgm:pt modelId="{2C4B2720-6D29-4AD3-8CF1-0C7A44DABF67}" type="pres">
      <dgm:prSet presAssocID="{23E2DE64-42E0-42C7-AA02-33C8DE6452E0}" presName="parentLin" presStyleCnt="0"/>
      <dgm:spPr/>
    </dgm:pt>
    <dgm:pt modelId="{1308FD9C-428A-4AEC-BDD8-9AF32750A04F}" type="pres">
      <dgm:prSet presAssocID="{23E2DE64-42E0-42C7-AA02-33C8DE6452E0}" presName="parentLeftMargin" presStyleLbl="node1" presStyleIdx="0" presStyleCnt="4"/>
      <dgm:spPr/>
    </dgm:pt>
    <dgm:pt modelId="{3EFC9DAF-E819-48AF-9FBD-CCF1988E8E63}" type="pres">
      <dgm:prSet presAssocID="{23E2DE64-42E0-42C7-AA02-33C8DE6452E0}" presName="parentText" presStyleLbl="node1" presStyleIdx="1" presStyleCnt="4" custScaleX="142997" custScaleY="599317">
        <dgm:presLayoutVars>
          <dgm:chMax val="0"/>
          <dgm:bulletEnabled val="1"/>
        </dgm:presLayoutVars>
      </dgm:prSet>
      <dgm:spPr/>
      <dgm:t>
        <a:bodyPr/>
        <a:lstStyle/>
        <a:p>
          <a:endParaRPr lang="es-EC"/>
        </a:p>
      </dgm:t>
    </dgm:pt>
    <dgm:pt modelId="{3556CB69-6944-4D75-A97F-3CE56EDC7A80}" type="pres">
      <dgm:prSet presAssocID="{23E2DE64-42E0-42C7-AA02-33C8DE6452E0}" presName="negativeSpace" presStyleCnt="0"/>
      <dgm:spPr/>
    </dgm:pt>
    <dgm:pt modelId="{790D8FCA-DE70-45E7-BFF0-0741C102C165}" type="pres">
      <dgm:prSet presAssocID="{23E2DE64-42E0-42C7-AA02-33C8DE6452E0}" presName="childText" presStyleLbl="conFgAcc1" presStyleIdx="1" presStyleCnt="4">
        <dgm:presLayoutVars>
          <dgm:bulletEnabled val="1"/>
        </dgm:presLayoutVars>
      </dgm:prSet>
      <dgm:spPr/>
    </dgm:pt>
    <dgm:pt modelId="{1D3D62C3-D667-496E-BC3A-ECB34266D20C}" type="pres">
      <dgm:prSet presAssocID="{412C8A94-2E66-470E-80C4-5450A97FD20A}" presName="spaceBetweenRectangles" presStyleCnt="0"/>
      <dgm:spPr/>
    </dgm:pt>
    <dgm:pt modelId="{550648BF-DAC0-4D4C-8987-0D2DDC32D1FC}" type="pres">
      <dgm:prSet presAssocID="{11ED9EA3-72C5-4E89-BE15-AEAB7A0B288C}" presName="parentLin" presStyleCnt="0"/>
      <dgm:spPr/>
    </dgm:pt>
    <dgm:pt modelId="{9D3D20D3-BAAC-40E1-97B9-F9575BBC4FD2}" type="pres">
      <dgm:prSet presAssocID="{11ED9EA3-72C5-4E89-BE15-AEAB7A0B288C}" presName="parentLeftMargin" presStyleLbl="node1" presStyleIdx="1" presStyleCnt="4"/>
      <dgm:spPr/>
    </dgm:pt>
    <dgm:pt modelId="{273D570B-2BF2-4B9E-AC66-9091B45D618D}" type="pres">
      <dgm:prSet presAssocID="{11ED9EA3-72C5-4E89-BE15-AEAB7A0B288C}" presName="parentText" presStyleLbl="node1" presStyleIdx="2" presStyleCnt="4" custScaleX="142997" custScaleY="515163">
        <dgm:presLayoutVars>
          <dgm:chMax val="0"/>
          <dgm:bulletEnabled val="1"/>
        </dgm:presLayoutVars>
      </dgm:prSet>
      <dgm:spPr/>
      <dgm:t>
        <a:bodyPr/>
        <a:lstStyle/>
        <a:p>
          <a:endParaRPr lang="es-EC"/>
        </a:p>
      </dgm:t>
    </dgm:pt>
    <dgm:pt modelId="{FC0C932A-DD68-40AA-BA90-70F3AEBDBE8A}" type="pres">
      <dgm:prSet presAssocID="{11ED9EA3-72C5-4E89-BE15-AEAB7A0B288C}" presName="negativeSpace" presStyleCnt="0"/>
      <dgm:spPr/>
    </dgm:pt>
    <dgm:pt modelId="{08478AF5-8DB2-4256-ACB1-4D61C3519167}" type="pres">
      <dgm:prSet presAssocID="{11ED9EA3-72C5-4E89-BE15-AEAB7A0B288C}" presName="childText" presStyleLbl="conFgAcc1" presStyleIdx="2" presStyleCnt="4">
        <dgm:presLayoutVars>
          <dgm:bulletEnabled val="1"/>
        </dgm:presLayoutVars>
      </dgm:prSet>
      <dgm:spPr/>
    </dgm:pt>
    <dgm:pt modelId="{2A5274CE-ED92-43A0-9B53-7815E5B21672}" type="pres">
      <dgm:prSet presAssocID="{49BCD9D2-5D5A-4381-AB40-551CC4E37B7B}" presName="spaceBetweenRectangles" presStyleCnt="0"/>
      <dgm:spPr/>
    </dgm:pt>
    <dgm:pt modelId="{AB0722E8-1CC6-4DFE-BC36-BE9DD4B2555F}" type="pres">
      <dgm:prSet presAssocID="{99A7427F-536D-414A-963A-2172165539B3}" presName="parentLin" presStyleCnt="0"/>
      <dgm:spPr/>
    </dgm:pt>
    <dgm:pt modelId="{393FB916-4E3C-4DF7-96DC-3DA805EA0BE7}" type="pres">
      <dgm:prSet presAssocID="{99A7427F-536D-414A-963A-2172165539B3}" presName="parentLeftMargin" presStyleLbl="node1" presStyleIdx="2" presStyleCnt="4"/>
      <dgm:spPr/>
    </dgm:pt>
    <dgm:pt modelId="{CD94E275-776D-4370-B16D-F7AC27C04ADF}" type="pres">
      <dgm:prSet presAssocID="{99A7427F-536D-414A-963A-2172165539B3}" presName="parentText" presStyleLbl="node1" presStyleIdx="3" presStyleCnt="4" custScaleX="142997" custScaleY="559319">
        <dgm:presLayoutVars>
          <dgm:chMax val="0"/>
          <dgm:bulletEnabled val="1"/>
        </dgm:presLayoutVars>
      </dgm:prSet>
      <dgm:spPr/>
      <dgm:t>
        <a:bodyPr/>
        <a:lstStyle/>
        <a:p>
          <a:endParaRPr lang="es-EC"/>
        </a:p>
      </dgm:t>
    </dgm:pt>
    <dgm:pt modelId="{308974DC-D0FF-4132-9EF8-FF663E03F986}" type="pres">
      <dgm:prSet presAssocID="{99A7427F-536D-414A-963A-2172165539B3}" presName="negativeSpace" presStyleCnt="0"/>
      <dgm:spPr/>
    </dgm:pt>
    <dgm:pt modelId="{7F2D1A9F-C7BB-4AE0-916E-80F42F2CE2D7}" type="pres">
      <dgm:prSet presAssocID="{99A7427F-536D-414A-963A-2172165539B3}" presName="childText" presStyleLbl="conFgAcc1" presStyleIdx="3" presStyleCnt="4">
        <dgm:presLayoutVars>
          <dgm:bulletEnabled val="1"/>
        </dgm:presLayoutVars>
      </dgm:prSet>
      <dgm:spPr/>
    </dgm:pt>
  </dgm:ptLst>
  <dgm:cxnLst>
    <dgm:cxn modelId="{9E772C6E-8763-4BA0-982F-006FB313C4F4}" type="presOf" srcId="{23E2DE64-42E0-42C7-AA02-33C8DE6452E0}" destId="{3EFC9DAF-E819-48AF-9FBD-CCF1988E8E63}" srcOrd="1" destOrd="0" presId="urn:microsoft.com/office/officeart/2005/8/layout/list1"/>
    <dgm:cxn modelId="{2CFF7D15-6180-4D49-9B5D-43379F474E41}" type="presOf" srcId="{F05E5FDF-FF12-4C84-8825-9259AF69AB7A}" destId="{AAED2EBA-3358-4AAA-9E58-D24309505327}" srcOrd="0" destOrd="0" presId="urn:microsoft.com/office/officeart/2005/8/layout/list1"/>
    <dgm:cxn modelId="{E0A445D2-3CF6-449D-9086-D8F0273BAA03}" srcId="{3229738E-4E24-4996-A0A1-A91475606476}" destId="{23E2DE64-42E0-42C7-AA02-33C8DE6452E0}" srcOrd="1" destOrd="0" parTransId="{1F6EC4E1-E1C1-49C6-9F25-0916EFB7C0AC}" sibTransId="{412C8A94-2E66-470E-80C4-5450A97FD20A}"/>
    <dgm:cxn modelId="{0582DCEE-CEEE-4223-B4F0-9A468A4D1219}" type="presOf" srcId="{11ED9EA3-72C5-4E89-BE15-AEAB7A0B288C}" destId="{273D570B-2BF2-4B9E-AC66-9091B45D618D}" srcOrd="1" destOrd="0" presId="urn:microsoft.com/office/officeart/2005/8/layout/list1"/>
    <dgm:cxn modelId="{5CCEAAE9-90E2-4F52-B53C-D7F1F2B00E99}" type="presOf" srcId="{99A7427F-536D-414A-963A-2172165539B3}" destId="{393FB916-4E3C-4DF7-96DC-3DA805EA0BE7}" srcOrd="0" destOrd="0" presId="urn:microsoft.com/office/officeart/2005/8/layout/list1"/>
    <dgm:cxn modelId="{07FC35A7-0286-4F23-9AE3-1DF21A611124}" type="presOf" srcId="{3229738E-4E24-4996-A0A1-A91475606476}" destId="{75021980-A843-498D-B499-6C76A2E24ED8}" srcOrd="0" destOrd="0" presId="urn:microsoft.com/office/officeart/2005/8/layout/list1"/>
    <dgm:cxn modelId="{950E36C3-A042-49CF-804F-22367DC071CB}" srcId="{3229738E-4E24-4996-A0A1-A91475606476}" destId="{F05E5FDF-FF12-4C84-8825-9259AF69AB7A}" srcOrd="0" destOrd="0" parTransId="{AAEBE7F2-52A7-4D17-A180-E4DA82FADA5C}" sibTransId="{7C08DE10-A647-443E-B5AC-91050E448F21}"/>
    <dgm:cxn modelId="{B2DACF05-5453-4333-AA18-DB830A8026A0}" type="presOf" srcId="{99A7427F-536D-414A-963A-2172165539B3}" destId="{CD94E275-776D-4370-B16D-F7AC27C04ADF}" srcOrd="1" destOrd="0" presId="urn:microsoft.com/office/officeart/2005/8/layout/list1"/>
    <dgm:cxn modelId="{7D36ECA7-8613-4095-9F90-0C38CE890D41}" srcId="{3229738E-4E24-4996-A0A1-A91475606476}" destId="{11ED9EA3-72C5-4E89-BE15-AEAB7A0B288C}" srcOrd="2" destOrd="0" parTransId="{306D5352-329C-41F1-860A-ECC658BFF4D0}" sibTransId="{49BCD9D2-5D5A-4381-AB40-551CC4E37B7B}"/>
    <dgm:cxn modelId="{1035F0D2-5D6C-4C9E-9625-B605ADC19792}" type="presOf" srcId="{23E2DE64-42E0-42C7-AA02-33C8DE6452E0}" destId="{1308FD9C-428A-4AEC-BDD8-9AF32750A04F}" srcOrd="0" destOrd="0" presId="urn:microsoft.com/office/officeart/2005/8/layout/list1"/>
    <dgm:cxn modelId="{3E59E067-33B3-44E5-B061-4E358C574C4A}" srcId="{3229738E-4E24-4996-A0A1-A91475606476}" destId="{99A7427F-536D-414A-963A-2172165539B3}" srcOrd="3" destOrd="0" parTransId="{89DC3E81-750B-4BB7-8B8D-C0F64B5EA0CE}" sibTransId="{94530038-DEDB-40A2-A46D-D37A72901D25}"/>
    <dgm:cxn modelId="{1956DE20-991F-4001-B563-4A5BE838DFCA}" type="presOf" srcId="{F05E5FDF-FF12-4C84-8825-9259AF69AB7A}" destId="{30DC6801-7A58-459C-ACC8-277344B85FC7}" srcOrd="1" destOrd="0" presId="urn:microsoft.com/office/officeart/2005/8/layout/list1"/>
    <dgm:cxn modelId="{C4E2FCDA-FA2C-4EF1-800D-F7956458A3D0}" type="presOf" srcId="{11ED9EA3-72C5-4E89-BE15-AEAB7A0B288C}" destId="{9D3D20D3-BAAC-40E1-97B9-F9575BBC4FD2}" srcOrd="0" destOrd="0" presId="urn:microsoft.com/office/officeart/2005/8/layout/list1"/>
    <dgm:cxn modelId="{788891D4-F072-4140-B380-A4424F8D2729}" type="presParOf" srcId="{75021980-A843-498D-B499-6C76A2E24ED8}" destId="{6C5F5E64-8340-478F-A99D-DEBCB1DA181D}" srcOrd="0" destOrd="0" presId="urn:microsoft.com/office/officeart/2005/8/layout/list1"/>
    <dgm:cxn modelId="{CB27D258-A499-47F4-B8EE-28F48E043348}" type="presParOf" srcId="{6C5F5E64-8340-478F-A99D-DEBCB1DA181D}" destId="{AAED2EBA-3358-4AAA-9E58-D24309505327}" srcOrd="0" destOrd="0" presId="urn:microsoft.com/office/officeart/2005/8/layout/list1"/>
    <dgm:cxn modelId="{88712ED8-599A-41BC-8C3A-2FEE919C60C2}" type="presParOf" srcId="{6C5F5E64-8340-478F-A99D-DEBCB1DA181D}" destId="{30DC6801-7A58-459C-ACC8-277344B85FC7}" srcOrd="1" destOrd="0" presId="urn:microsoft.com/office/officeart/2005/8/layout/list1"/>
    <dgm:cxn modelId="{DD1B36BE-3199-4C26-9406-CD155AD975F8}" type="presParOf" srcId="{75021980-A843-498D-B499-6C76A2E24ED8}" destId="{E294C779-8304-4476-AA77-B671088A95C7}" srcOrd="1" destOrd="0" presId="urn:microsoft.com/office/officeart/2005/8/layout/list1"/>
    <dgm:cxn modelId="{46E1848B-D590-42D0-A816-C007CAD36826}" type="presParOf" srcId="{75021980-A843-498D-B499-6C76A2E24ED8}" destId="{6D5D6BFA-BED0-429C-BAB6-222D5A6009B6}" srcOrd="2" destOrd="0" presId="urn:microsoft.com/office/officeart/2005/8/layout/list1"/>
    <dgm:cxn modelId="{C95F9058-54E6-45BF-96B9-8616DE4DB610}" type="presParOf" srcId="{75021980-A843-498D-B499-6C76A2E24ED8}" destId="{A25F8945-66EF-4FE8-BCBC-4D9C76976BD1}" srcOrd="3" destOrd="0" presId="urn:microsoft.com/office/officeart/2005/8/layout/list1"/>
    <dgm:cxn modelId="{97C92BB6-9B43-4091-AEF3-F3B79F5C0795}" type="presParOf" srcId="{75021980-A843-498D-B499-6C76A2E24ED8}" destId="{2C4B2720-6D29-4AD3-8CF1-0C7A44DABF67}" srcOrd="4" destOrd="0" presId="urn:microsoft.com/office/officeart/2005/8/layout/list1"/>
    <dgm:cxn modelId="{BC09CA53-FA90-491A-AE6D-A0D10646F88F}" type="presParOf" srcId="{2C4B2720-6D29-4AD3-8CF1-0C7A44DABF67}" destId="{1308FD9C-428A-4AEC-BDD8-9AF32750A04F}" srcOrd="0" destOrd="0" presId="urn:microsoft.com/office/officeart/2005/8/layout/list1"/>
    <dgm:cxn modelId="{40767B06-8772-4CCE-97E2-ABD27372B576}" type="presParOf" srcId="{2C4B2720-6D29-4AD3-8CF1-0C7A44DABF67}" destId="{3EFC9DAF-E819-48AF-9FBD-CCF1988E8E63}" srcOrd="1" destOrd="0" presId="urn:microsoft.com/office/officeart/2005/8/layout/list1"/>
    <dgm:cxn modelId="{871A0131-43B3-40C6-8432-2D07895D4AA3}" type="presParOf" srcId="{75021980-A843-498D-B499-6C76A2E24ED8}" destId="{3556CB69-6944-4D75-A97F-3CE56EDC7A80}" srcOrd="5" destOrd="0" presId="urn:microsoft.com/office/officeart/2005/8/layout/list1"/>
    <dgm:cxn modelId="{BD1015B0-FE51-49FC-9A46-AF0928624A95}" type="presParOf" srcId="{75021980-A843-498D-B499-6C76A2E24ED8}" destId="{790D8FCA-DE70-45E7-BFF0-0741C102C165}" srcOrd="6" destOrd="0" presId="urn:microsoft.com/office/officeart/2005/8/layout/list1"/>
    <dgm:cxn modelId="{FCFB7194-EFD4-4C3B-BEC9-96596A7CA261}" type="presParOf" srcId="{75021980-A843-498D-B499-6C76A2E24ED8}" destId="{1D3D62C3-D667-496E-BC3A-ECB34266D20C}" srcOrd="7" destOrd="0" presId="urn:microsoft.com/office/officeart/2005/8/layout/list1"/>
    <dgm:cxn modelId="{334E1827-C7CC-47B2-90D9-F00EE7CCE1DE}" type="presParOf" srcId="{75021980-A843-498D-B499-6C76A2E24ED8}" destId="{550648BF-DAC0-4D4C-8987-0D2DDC32D1FC}" srcOrd="8" destOrd="0" presId="urn:microsoft.com/office/officeart/2005/8/layout/list1"/>
    <dgm:cxn modelId="{4C12E11D-C1B1-4781-9927-6A9DBD952680}" type="presParOf" srcId="{550648BF-DAC0-4D4C-8987-0D2DDC32D1FC}" destId="{9D3D20D3-BAAC-40E1-97B9-F9575BBC4FD2}" srcOrd="0" destOrd="0" presId="urn:microsoft.com/office/officeart/2005/8/layout/list1"/>
    <dgm:cxn modelId="{DC3D69E8-52FD-4243-BBB8-831D5CB9E0DA}" type="presParOf" srcId="{550648BF-DAC0-4D4C-8987-0D2DDC32D1FC}" destId="{273D570B-2BF2-4B9E-AC66-9091B45D618D}" srcOrd="1" destOrd="0" presId="urn:microsoft.com/office/officeart/2005/8/layout/list1"/>
    <dgm:cxn modelId="{4610FF98-3953-4BD8-B6FB-AD8C31D723CC}" type="presParOf" srcId="{75021980-A843-498D-B499-6C76A2E24ED8}" destId="{FC0C932A-DD68-40AA-BA90-70F3AEBDBE8A}" srcOrd="9" destOrd="0" presId="urn:microsoft.com/office/officeart/2005/8/layout/list1"/>
    <dgm:cxn modelId="{D9008DB8-624F-480B-8A12-0EA240B779A2}" type="presParOf" srcId="{75021980-A843-498D-B499-6C76A2E24ED8}" destId="{08478AF5-8DB2-4256-ACB1-4D61C3519167}" srcOrd="10" destOrd="0" presId="urn:microsoft.com/office/officeart/2005/8/layout/list1"/>
    <dgm:cxn modelId="{1793FE5E-7E31-40C1-B633-BBC520075D2A}" type="presParOf" srcId="{75021980-A843-498D-B499-6C76A2E24ED8}" destId="{2A5274CE-ED92-43A0-9B53-7815E5B21672}" srcOrd="11" destOrd="0" presId="urn:microsoft.com/office/officeart/2005/8/layout/list1"/>
    <dgm:cxn modelId="{DEB6AD93-3CF9-4435-A858-89457D9E8217}" type="presParOf" srcId="{75021980-A843-498D-B499-6C76A2E24ED8}" destId="{AB0722E8-1CC6-4DFE-BC36-BE9DD4B2555F}" srcOrd="12" destOrd="0" presId="urn:microsoft.com/office/officeart/2005/8/layout/list1"/>
    <dgm:cxn modelId="{0E04FE77-75E0-493B-8488-62F4F780552F}" type="presParOf" srcId="{AB0722E8-1CC6-4DFE-BC36-BE9DD4B2555F}" destId="{393FB916-4E3C-4DF7-96DC-3DA805EA0BE7}" srcOrd="0" destOrd="0" presId="urn:microsoft.com/office/officeart/2005/8/layout/list1"/>
    <dgm:cxn modelId="{1A1E2EB5-3DE6-4D8C-8A37-721BBBB8532B}" type="presParOf" srcId="{AB0722E8-1CC6-4DFE-BC36-BE9DD4B2555F}" destId="{CD94E275-776D-4370-B16D-F7AC27C04ADF}" srcOrd="1" destOrd="0" presId="urn:microsoft.com/office/officeart/2005/8/layout/list1"/>
    <dgm:cxn modelId="{2C0FA724-DBD5-477F-9BEB-C2D88054CF7D}" type="presParOf" srcId="{75021980-A843-498D-B499-6C76A2E24ED8}" destId="{308974DC-D0FF-4132-9EF8-FF663E03F986}" srcOrd="13" destOrd="0" presId="urn:microsoft.com/office/officeart/2005/8/layout/list1"/>
    <dgm:cxn modelId="{5108547E-215D-47D4-9B4E-92F112381DB3}" type="presParOf" srcId="{75021980-A843-498D-B499-6C76A2E24ED8}" destId="{7F2D1A9F-C7BB-4AE0-916E-80F42F2CE2D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CB1F092-D59D-46A2-A8CE-A07D6EF8F465}"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EC"/>
        </a:p>
      </dgm:t>
    </dgm:pt>
    <dgm:pt modelId="{0A4CA301-24FC-49B7-833D-923539B568C7}">
      <dgm:prSet phldrT="[Texto]"/>
      <dgm:spPr/>
      <dgm:t>
        <a:bodyPr/>
        <a:lstStyle/>
        <a:p>
          <a:pPr algn="ctr"/>
          <a:r>
            <a:rPr lang="es-EC" dirty="0" smtClean="0"/>
            <a:t>Se recomienda el estudio y aplicación de estándares, normas y modelos de calidad durante todas las etapas del ciclo de vida del software .</a:t>
          </a:r>
          <a:endParaRPr lang="es-EC" dirty="0"/>
        </a:p>
      </dgm:t>
    </dgm:pt>
    <dgm:pt modelId="{1FE27350-265E-4021-A6AD-51FE739BC7C9}" type="parTrans" cxnId="{C39C820C-833C-498C-BCA1-528DE7BB9823}">
      <dgm:prSet/>
      <dgm:spPr/>
      <dgm:t>
        <a:bodyPr/>
        <a:lstStyle/>
        <a:p>
          <a:pPr algn="ctr"/>
          <a:endParaRPr lang="es-EC"/>
        </a:p>
      </dgm:t>
    </dgm:pt>
    <dgm:pt modelId="{753A769A-3EDF-477D-84C4-113A5CC11437}" type="sibTrans" cxnId="{C39C820C-833C-498C-BCA1-528DE7BB9823}">
      <dgm:prSet/>
      <dgm:spPr/>
      <dgm:t>
        <a:bodyPr/>
        <a:lstStyle/>
        <a:p>
          <a:pPr algn="ctr"/>
          <a:endParaRPr lang="es-EC"/>
        </a:p>
      </dgm:t>
    </dgm:pt>
    <dgm:pt modelId="{E48374F1-9321-42B2-B8C3-3C46DA31183C}">
      <dgm:prSet phldrT="[Texto]"/>
      <dgm:spPr/>
      <dgm:t>
        <a:bodyPr/>
        <a:lstStyle/>
        <a:p>
          <a:pPr algn="ctr"/>
          <a:r>
            <a:rPr lang="es-EC" dirty="0" smtClean="0"/>
            <a:t>Se recomienda también estudiar y emplear otros estándares de calidad como ISO/IEC TR-15504 SPICE, SWEBOK, ISO 9126 </a:t>
          </a:r>
          <a:r>
            <a:rPr lang="es-EC" dirty="0" err="1" smtClean="0"/>
            <a:t>SQuaRE</a:t>
          </a:r>
          <a:r>
            <a:rPr lang="es-EC" dirty="0" smtClean="0"/>
            <a:t>, entre otros.</a:t>
          </a:r>
          <a:endParaRPr lang="es-EC" dirty="0"/>
        </a:p>
      </dgm:t>
    </dgm:pt>
    <dgm:pt modelId="{3A57CC9B-94F3-47C9-81FE-3D763DD08127}" type="parTrans" cxnId="{EA9E44D3-51AA-4194-9B05-E031488667B2}">
      <dgm:prSet/>
      <dgm:spPr/>
      <dgm:t>
        <a:bodyPr/>
        <a:lstStyle/>
        <a:p>
          <a:pPr algn="ctr"/>
          <a:endParaRPr lang="es-EC"/>
        </a:p>
      </dgm:t>
    </dgm:pt>
    <dgm:pt modelId="{D76E16B4-4666-4A73-AB60-3DB902468A47}" type="sibTrans" cxnId="{EA9E44D3-51AA-4194-9B05-E031488667B2}">
      <dgm:prSet/>
      <dgm:spPr/>
      <dgm:t>
        <a:bodyPr/>
        <a:lstStyle/>
        <a:p>
          <a:pPr algn="ctr"/>
          <a:endParaRPr lang="es-EC"/>
        </a:p>
      </dgm:t>
    </dgm:pt>
    <dgm:pt modelId="{28374AFB-7E76-4B5C-8571-F1265B797B55}">
      <dgm:prSet phldrT="[Texto]"/>
      <dgm:spPr/>
      <dgm:t>
        <a:bodyPr/>
        <a:lstStyle/>
        <a:p>
          <a:pPr algn="ctr"/>
          <a:r>
            <a:rPr lang="es-EC" dirty="0" smtClean="0"/>
            <a:t>Se recomienda el uso de modelos probados internacionalmente que se adapten al ciclo de vida seleccionado ya que de esta manera se complementaran los procesos de ambos.</a:t>
          </a:r>
          <a:endParaRPr lang="es-EC" dirty="0"/>
        </a:p>
      </dgm:t>
    </dgm:pt>
    <dgm:pt modelId="{9DECA729-B5E4-4F9F-AC3A-D4F4CCB3E6FA}" type="parTrans" cxnId="{A088030A-0707-41A4-9E34-E11FECF03831}">
      <dgm:prSet/>
      <dgm:spPr/>
      <dgm:t>
        <a:bodyPr/>
        <a:lstStyle/>
        <a:p>
          <a:pPr algn="ctr"/>
          <a:endParaRPr lang="es-EC"/>
        </a:p>
      </dgm:t>
    </dgm:pt>
    <dgm:pt modelId="{1B1F1980-5A6D-44C2-87F0-0B1B0A0D1390}" type="sibTrans" cxnId="{A088030A-0707-41A4-9E34-E11FECF03831}">
      <dgm:prSet/>
      <dgm:spPr/>
      <dgm:t>
        <a:bodyPr/>
        <a:lstStyle/>
        <a:p>
          <a:pPr algn="ctr"/>
          <a:endParaRPr lang="es-EC"/>
        </a:p>
      </dgm:t>
    </dgm:pt>
    <dgm:pt modelId="{9B717305-7D0C-4DDC-B0CA-7BB43D3CFB6A}" type="pres">
      <dgm:prSet presAssocID="{3CB1F092-D59D-46A2-A8CE-A07D6EF8F465}" presName="Name0" presStyleCnt="0">
        <dgm:presLayoutVars>
          <dgm:dir/>
          <dgm:animLvl val="lvl"/>
          <dgm:resizeHandles val="exact"/>
        </dgm:presLayoutVars>
      </dgm:prSet>
      <dgm:spPr/>
    </dgm:pt>
    <dgm:pt modelId="{55C5CD9F-3D21-4D67-A3C4-1BE08E52B9EC}" type="pres">
      <dgm:prSet presAssocID="{28374AFB-7E76-4B5C-8571-F1265B797B55}" presName="boxAndChildren" presStyleCnt="0"/>
      <dgm:spPr/>
    </dgm:pt>
    <dgm:pt modelId="{F47660E4-68A3-4DAE-81C0-431B50DF9F58}" type="pres">
      <dgm:prSet presAssocID="{28374AFB-7E76-4B5C-8571-F1265B797B55}" presName="parentTextBox" presStyleLbl="node1" presStyleIdx="0" presStyleCnt="3"/>
      <dgm:spPr/>
      <dgm:t>
        <a:bodyPr/>
        <a:lstStyle/>
        <a:p>
          <a:endParaRPr lang="es-EC"/>
        </a:p>
      </dgm:t>
    </dgm:pt>
    <dgm:pt modelId="{566DEE7F-A43D-4263-A7E1-EAE8D0375C67}" type="pres">
      <dgm:prSet presAssocID="{D76E16B4-4666-4A73-AB60-3DB902468A47}" presName="sp" presStyleCnt="0"/>
      <dgm:spPr/>
    </dgm:pt>
    <dgm:pt modelId="{B45E1F29-C874-4863-92D8-50DFD417386F}" type="pres">
      <dgm:prSet presAssocID="{E48374F1-9321-42B2-B8C3-3C46DA31183C}" presName="arrowAndChildren" presStyleCnt="0"/>
      <dgm:spPr/>
    </dgm:pt>
    <dgm:pt modelId="{5EF07F0A-8FCF-42D8-AEAE-5DC243DD6DF9}" type="pres">
      <dgm:prSet presAssocID="{E48374F1-9321-42B2-B8C3-3C46DA31183C}" presName="parentTextArrow" presStyleLbl="node1" presStyleIdx="1" presStyleCnt="3"/>
      <dgm:spPr/>
      <dgm:t>
        <a:bodyPr/>
        <a:lstStyle/>
        <a:p>
          <a:endParaRPr lang="es-EC"/>
        </a:p>
      </dgm:t>
    </dgm:pt>
    <dgm:pt modelId="{5B6E6656-85B9-4998-9267-F8E4E3A8021C}" type="pres">
      <dgm:prSet presAssocID="{753A769A-3EDF-477D-84C4-113A5CC11437}" presName="sp" presStyleCnt="0"/>
      <dgm:spPr/>
    </dgm:pt>
    <dgm:pt modelId="{5FA5B8F8-679E-4155-BBCA-27E438D58051}" type="pres">
      <dgm:prSet presAssocID="{0A4CA301-24FC-49B7-833D-923539B568C7}" presName="arrowAndChildren" presStyleCnt="0"/>
      <dgm:spPr/>
    </dgm:pt>
    <dgm:pt modelId="{EE577756-F3DE-49A8-A44E-EA58C24965BF}" type="pres">
      <dgm:prSet presAssocID="{0A4CA301-24FC-49B7-833D-923539B568C7}" presName="parentTextArrow" presStyleLbl="node1" presStyleIdx="2" presStyleCnt="3"/>
      <dgm:spPr/>
      <dgm:t>
        <a:bodyPr/>
        <a:lstStyle/>
        <a:p>
          <a:endParaRPr lang="es-EC"/>
        </a:p>
      </dgm:t>
    </dgm:pt>
  </dgm:ptLst>
  <dgm:cxnLst>
    <dgm:cxn modelId="{852B02CA-3377-4441-8CBC-8A2EC3E68D9B}" type="presOf" srcId="{3CB1F092-D59D-46A2-A8CE-A07D6EF8F465}" destId="{9B717305-7D0C-4DDC-B0CA-7BB43D3CFB6A}" srcOrd="0" destOrd="0" presId="urn:microsoft.com/office/officeart/2005/8/layout/process4"/>
    <dgm:cxn modelId="{A932B73A-3D7D-447B-9F3F-DE0D6C67887D}" type="presOf" srcId="{0A4CA301-24FC-49B7-833D-923539B568C7}" destId="{EE577756-F3DE-49A8-A44E-EA58C24965BF}" srcOrd="0" destOrd="0" presId="urn:microsoft.com/office/officeart/2005/8/layout/process4"/>
    <dgm:cxn modelId="{C39C820C-833C-498C-BCA1-528DE7BB9823}" srcId="{3CB1F092-D59D-46A2-A8CE-A07D6EF8F465}" destId="{0A4CA301-24FC-49B7-833D-923539B568C7}" srcOrd="0" destOrd="0" parTransId="{1FE27350-265E-4021-A6AD-51FE739BC7C9}" sibTransId="{753A769A-3EDF-477D-84C4-113A5CC11437}"/>
    <dgm:cxn modelId="{9DCFC85E-1B7A-4E7A-BCCD-52A66C738CD6}" type="presOf" srcId="{E48374F1-9321-42B2-B8C3-3C46DA31183C}" destId="{5EF07F0A-8FCF-42D8-AEAE-5DC243DD6DF9}" srcOrd="0" destOrd="0" presId="urn:microsoft.com/office/officeart/2005/8/layout/process4"/>
    <dgm:cxn modelId="{EA9E44D3-51AA-4194-9B05-E031488667B2}" srcId="{3CB1F092-D59D-46A2-A8CE-A07D6EF8F465}" destId="{E48374F1-9321-42B2-B8C3-3C46DA31183C}" srcOrd="1" destOrd="0" parTransId="{3A57CC9B-94F3-47C9-81FE-3D763DD08127}" sibTransId="{D76E16B4-4666-4A73-AB60-3DB902468A47}"/>
    <dgm:cxn modelId="{5FBBBA12-5C23-4F58-9EFB-25E2D0F9D4C1}" type="presOf" srcId="{28374AFB-7E76-4B5C-8571-F1265B797B55}" destId="{F47660E4-68A3-4DAE-81C0-431B50DF9F58}" srcOrd="0" destOrd="0" presId="urn:microsoft.com/office/officeart/2005/8/layout/process4"/>
    <dgm:cxn modelId="{A088030A-0707-41A4-9E34-E11FECF03831}" srcId="{3CB1F092-D59D-46A2-A8CE-A07D6EF8F465}" destId="{28374AFB-7E76-4B5C-8571-F1265B797B55}" srcOrd="2" destOrd="0" parTransId="{9DECA729-B5E4-4F9F-AC3A-D4F4CCB3E6FA}" sibTransId="{1B1F1980-5A6D-44C2-87F0-0B1B0A0D1390}"/>
    <dgm:cxn modelId="{D282978D-A674-494D-946E-1C4FC6057464}" type="presParOf" srcId="{9B717305-7D0C-4DDC-B0CA-7BB43D3CFB6A}" destId="{55C5CD9F-3D21-4D67-A3C4-1BE08E52B9EC}" srcOrd="0" destOrd="0" presId="urn:microsoft.com/office/officeart/2005/8/layout/process4"/>
    <dgm:cxn modelId="{9405D629-3F52-4114-874F-BA3C0FF9B9A8}" type="presParOf" srcId="{55C5CD9F-3D21-4D67-A3C4-1BE08E52B9EC}" destId="{F47660E4-68A3-4DAE-81C0-431B50DF9F58}" srcOrd="0" destOrd="0" presId="urn:microsoft.com/office/officeart/2005/8/layout/process4"/>
    <dgm:cxn modelId="{52E98F21-A664-45A5-8D43-249E038F6C0E}" type="presParOf" srcId="{9B717305-7D0C-4DDC-B0CA-7BB43D3CFB6A}" destId="{566DEE7F-A43D-4263-A7E1-EAE8D0375C67}" srcOrd="1" destOrd="0" presId="urn:microsoft.com/office/officeart/2005/8/layout/process4"/>
    <dgm:cxn modelId="{122B734B-451B-4791-B6EE-A25AE2A5A21E}" type="presParOf" srcId="{9B717305-7D0C-4DDC-B0CA-7BB43D3CFB6A}" destId="{B45E1F29-C874-4863-92D8-50DFD417386F}" srcOrd="2" destOrd="0" presId="urn:microsoft.com/office/officeart/2005/8/layout/process4"/>
    <dgm:cxn modelId="{C020CAD4-0521-4F54-B540-0201A22900B8}" type="presParOf" srcId="{B45E1F29-C874-4863-92D8-50DFD417386F}" destId="{5EF07F0A-8FCF-42D8-AEAE-5DC243DD6DF9}" srcOrd="0" destOrd="0" presId="urn:microsoft.com/office/officeart/2005/8/layout/process4"/>
    <dgm:cxn modelId="{A0BE9D22-C9AE-48E6-A290-0675477A1480}" type="presParOf" srcId="{9B717305-7D0C-4DDC-B0CA-7BB43D3CFB6A}" destId="{5B6E6656-85B9-4998-9267-F8E4E3A8021C}" srcOrd="3" destOrd="0" presId="urn:microsoft.com/office/officeart/2005/8/layout/process4"/>
    <dgm:cxn modelId="{1F98D9E5-2C2D-47EE-9790-067BEB8CF3E2}" type="presParOf" srcId="{9B717305-7D0C-4DDC-B0CA-7BB43D3CFB6A}" destId="{5FA5B8F8-679E-4155-BBCA-27E438D58051}" srcOrd="4" destOrd="0" presId="urn:microsoft.com/office/officeart/2005/8/layout/process4"/>
    <dgm:cxn modelId="{D1CF138A-1BDF-4BFC-ACD8-06E64A255441}" type="presParOf" srcId="{5FA5B8F8-679E-4155-BBCA-27E438D58051}" destId="{EE577756-F3DE-49A8-A44E-EA58C24965B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1063E-9D03-45E2-8E91-3BE26166EE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69726DA-8158-41A2-A005-3934B34C582D}">
      <dgm:prSet phldrT="[Texto]" custT="1"/>
      <dgm:spPr/>
      <dgm:t>
        <a:bodyPr/>
        <a:lstStyle/>
        <a:p>
          <a:pPr algn="just"/>
          <a:r>
            <a:rPr lang="es-EC" sz="2400" dirty="0" smtClean="0"/>
            <a:t>Determinar el marco de trabajo vinculado al proceso de planificación de proyectos de software, las normas y estándares de calidad aplicados en la etapa de planificación de proyectos.</a:t>
          </a:r>
          <a:endParaRPr lang="es-EC" sz="2400" dirty="0"/>
        </a:p>
      </dgm:t>
    </dgm:pt>
    <dgm:pt modelId="{0A3BA475-BF49-4C14-AEFE-0CD741E91078}" type="parTrans" cxnId="{9EBD8E04-D12C-430E-AA0B-616CE5347154}">
      <dgm:prSet/>
      <dgm:spPr/>
      <dgm:t>
        <a:bodyPr/>
        <a:lstStyle/>
        <a:p>
          <a:pPr algn="just"/>
          <a:endParaRPr lang="es-EC"/>
        </a:p>
      </dgm:t>
    </dgm:pt>
    <dgm:pt modelId="{AA46B969-21CB-4E95-B39E-D88D2EDCED62}" type="sibTrans" cxnId="{9EBD8E04-D12C-430E-AA0B-616CE5347154}">
      <dgm:prSet/>
      <dgm:spPr/>
      <dgm:t>
        <a:bodyPr/>
        <a:lstStyle/>
        <a:p>
          <a:pPr algn="just"/>
          <a:endParaRPr lang="es-EC"/>
        </a:p>
      </dgm:t>
    </dgm:pt>
    <dgm:pt modelId="{AF99268A-0DC4-438E-BE0A-49B446B126B6}">
      <dgm:prSet phldrT="[Texto]" custT="1"/>
      <dgm:spPr/>
      <dgm:t>
        <a:bodyPr/>
        <a:lstStyle/>
        <a:p>
          <a:pPr algn="just"/>
          <a:r>
            <a:rPr lang="es-EC" sz="2400" dirty="0" smtClean="0"/>
            <a:t>Desarrollar la propuesta del modelo incorporando normas y estándares de calidad para los procesos de planificación de proyectos el “Grupo Babel Software”.</a:t>
          </a:r>
          <a:endParaRPr lang="es-EC" sz="2400" dirty="0"/>
        </a:p>
      </dgm:t>
    </dgm:pt>
    <dgm:pt modelId="{671A192B-CE79-43F2-BEAD-73774EB23DA7}" type="parTrans" cxnId="{67BB857E-2F55-4460-98D9-7177413A05E6}">
      <dgm:prSet/>
      <dgm:spPr/>
      <dgm:t>
        <a:bodyPr/>
        <a:lstStyle/>
        <a:p>
          <a:pPr algn="just"/>
          <a:endParaRPr lang="es-EC"/>
        </a:p>
      </dgm:t>
    </dgm:pt>
    <dgm:pt modelId="{98A77DF1-88EA-416F-9131-CDEC148CC7C1}" type="sibTrans" cxnId="{67BB857E-2F55-4460-98D9-7177413A05E6}">
      <dgm:prSet/>
      <dgm:spPr/>
      <dgm:t>
        <a:bodyPr/>
        <a:lstStyle/>
        <a:p>
          <a:pPr algn="just"/>
          <a:endParaRPr lang="es-EC"/>
        </a:p>
      </dgm:t>
    </dgm:pt>
    <dgm:pt modelId="{0E7D4481-EBCD-4421-B563-C7510FCF90B5}">
      <dgm:prSet phldrT="[Texto]" custT="1"/>
      <dgm:spPr/>
      <dgm:t>
        <a:bodyPr/>
        <a:lstStyle/>
        <a:p>
          <a:pPr algn="just"/>
          <a:r>
            <a:rPr lang="es-EC" sz="2400" dirty="0" smtClean="0"/>
            <a:t>Aplicar el modelo propuesto en la empresa “Grupo Babel Software”.</a:t>
          </a:r>
        </a:p>
      </dgm:t>
    </dgm:pt>
    <dgm:pt modelId="{836D1B84-DE73-4B11-BE98-319B10142A01}" type="parTrans" cxnId="{73874760-716B-4679-9D72-2A3551189B3B}">
      <dgm:prSet/>
      <dgm:spPr/>
      <dgm:t>
        <a:bodyPr/>
        <a:lstStyle/>
        <a:p>
          <a:pPr algn="just"/>
          <a:endParaRPr lang="es-EC"/>
        </a:p>
      </dgm:t>
    </dgm:pt>
    <dgm:pt modelId="{47380128-1662-4FD1-A9A3-43E85AB7CA9E}" type="sibTrans" cxnId="{73874760-716B-4679-9D72-2A3551189B3B}">
      <dgm:prSet/>
      <dgm:spPr/>
      <dgm:t>
        <a:bodyPr/>
        <a:lstStyle/>
        <a:p>
          <a:pPr algn="just"/>
          <a:endParaRPr lang="es-EC"/>
        </a:p>
      </dgm:t>
    </dgm:pt>
    <dgm:pt modelId="{F74D6B5E-5CFE-4EB3-A4E5-D3BC1A5A0D05}">
      <dgm:prSet phldrT="[Texto]" custT="1"/>
      <dgm:spPr/>
      <dgm:t>
        <a:bodyPr/>
        <a:lstStyle/>
        <a:p>
          <a:pPr algn="just"/>
          <a:r>
            <a:rPr lang="es-EC" sz="2400" dirty="0" smtClean="0"/>
            <a:t>Corroboración de la incidencia del modelo de calidad en proceso de planificación de proyectos medianos en el “Grupo Babel Software”.</a:t>
          </a:r>
          <a:endParaRPr lang="es-EC" sz="2400" dirty="0"/>
        </a:p>
      </dgm:t>
    </dgm:pt>
    <dgm:pt modelId="{6359D9BB-F664-48BD-9E43-49CFA2F023CB}" type="parTrans" cxnId="{D40F95EA-B1D2-477E-A9C2-3BF980B8CF41}">
      <dgm:prSet/>
      <dgm:spPr/>
      <dgm:t>
        <a:bodyPr/>
        <a:lstStyle/>
        <a:p>
          <a:pPr algn="just"/>
          <a:endParaRPr lang="es-EC"/>
        </a:p>
      </dgm:t>
    </dgm:pt>
    <dgm:pt modelId="{0F272A86-2263-42D1-B676-5DE81B012588}" type="sibTrans" cxnId="{D40F95EA-B1D2-477E-A9C2-3BF980B8CF41}">
      <dgm:prSet/>
      <dgm:spPr/>
      <dgm:t>
        <a:bodyPr/>
        <a:lstStyle/>
        <a:p>
          <a:pPr algn="just"/>
          <a:endParaRPr lang="es-EC"/>
        </a:p>
      </dgm:t>
    </dgm:pt>
    <dgm:pt modelId="{43050143-A39D-4693-AE8D-7E05102F3E4C}" type="pres">
      <dgm:prSet presAssocID="{DB51063E-9D03-45E2-8E91-3BE26166EE13}" presName="linear" presStyleCnt="0">
        <dgm:presLayoutVars>
          <dgm:animLvl val="lvl"/>
          <dgm:resizeHandles val="exact"/>
        </dgm:presLayoutVars>
      </dgm:prSet>
      <dgm:spPr/>
      <dgm:t>
        <a:bodyPr/>
        <a:lstStyle/>
        <a:p>
          <a:endParaRPr lang="es-EC"/>
        </a:p>
      </dgm:t>
    </dgm:pt>
    <dgm:pt modelId="{2AB28EE8-8EEF-44FC-AAD4-0665E870AC5E}" type="pres">
      <dgm:prSet presAssocID="{C69726DA-8158-41A2-A005-3934B34C582D}" presName="parentText" presStyleLbl="node1" presStyleIdx="0" presStyleCnt="2">
        <dgm:presLayoutVars>
          <dgm:chMax val="0"/>
          <dgm:bulletEnabled val="1"/>
        </dgm:presLayoutVars>
      </dgm:prSet>
      <dgm:spPr/>
      <dgm:t>
        <a:bodyPr/>
        <a:lstStyle/>
        <a:p>
          <a:endParaRPr lang="es-EC"/>
        </a:p>
      </dgm:t>
    </dgm:pt>
    <dgm:pt modelId="{3335D5A3-1235-4EAF-9AEF-4A7714F40A2C}" type="pres">
      <dgm:prSet presAssocID="{C69726DA-8158-41A2-A005-3934B34C582D}" presName="childText" presStyleLbl="revTx" presStyleIdx="0" presStyleCnt="2">
        <dgm:presLayoutVars>
          <dgm:bulletEnabled val="1"/>
        </dgm:presLayoutVars>
      </dgm:prSet>
      <dgm:spPr/>
      <dgm:t>
        <a:bodyPr/>
        <a:lstStyle/>
        <a:p>
          <a:endParaRPr lang="es-EC"/>
        </a:p>
      </dgm:t>
    </dgm:pt>
    <dgm:pt modelId="{E63FBA86-4EC2-4F52-993F-DD10CDE2BAB6}" type="pres">
      <dgm:prSet presAssocID="{0E7D4481-EBCD-4421-B563-C7510FCF90B5}" presName="parentText" presStyleLbl="node1" presStyleIdx="1" presStyleCnt="2">
        <dgm:presLayoutVars>
          <dgm:chMax val="0"/>
          <dgm:bulletEnabled val="1"/>
        </dgm:presLayoutVars>
      </dgm:prSet>
      <dgm:spPr/>
      <dgm:t>
        <a:bodyPr/>
        <a:lstStyle/>
        <a:p>
          <a:endParaRPr lang="es-EC"/>
        </a:p>
      </dgm:t>
    </dgm:pt>
    <dgm:pt modelId="{E760DA58-9B92-4969-8FAB-1B7ECBD189FD}" type="pres">
      <dgm:prSet presAssocID="{0E7D4481-EBCD-4421-B563-C7510FCF90B5}" presName="childText" presStyleLbl="revTx" presStyleIdx="1" presStyleCnt="2">
        <dgm:presLayoutVars>
          <dgm:bulletEnabled val="1"/>
        </dgm:presLayoutVars>
      </dgm:prSet>
      <dgm:spPr/>
      <dgm:t>
        <a:bodyPr/>
        <a:lstStyle/>
        <a:p>
          <a:endParaRPr lang="es-EC"/>
        </a:p>
      </dgm:t>
    </dgm:pt>
  </dgm:ptLst>
  <dgm:cxnLst>
    <dgm:cxn modelId="{F6427419-4A6F-48F3-989C-BF3473A71BA6}" type="presOf" srcId="{F74D6B5E-5CFE-4EB3-A4E5-D3BC1A5A0D05}" destId="{E760DA58-9B92-4969-8FAB-1B7ECBD189FD}" srcOrd="0" destOrd="0" presId="urn:microsoft.com/office/officeart/2005/8/layout/vList2"/>
    <dgm:cxn modelId="{D40F95EA-B1D2-477E-A9C2-3BF980B8CF41}" srcId="{0E7D4481-EBCD-4421-B563-C7510FCF90B5}" destId="{F74D6B5E-5CFE-4EB3-A4E5-D3BC1A5A0D05}" srcOrd="0" destOrd="0" parTransId="{6359D9BB-F664-48BD-9E43-49CFA2F023CB}" sibTransId="{0F272A86-2263-42D1-B676-5DE81B012588}"/>
    <dgm:cxn modelId="{9EBD8E04-D12C-430E-AA0B-616CE5347154}" srcId="{DB51063E-9D03-45E2-8E91-3BE26166EE13}" destId="{C69726DA-8158-41A2-A005-3934B34C582D}" srcOrd="0" destOrd="0" parTransId="{0A3BA475-BF49-4C14-AEFE-0CD741E91078}" sibTransId="{AA46B969-21CB-4E95-B39E-D88D2EDCED62}"/>
    <dgm:cxn modelId="{67BB857E-2F55-4460-98D9-7177413A05E6}" srcId="{C69726DA-8158-41A2-A005-3934B34C582D}" destId="{AF99268A-0DC4-438E-BE0A-49B446B126B6}" srcOrd="0" destOrd="0" parTransId="{671A192B-CE79-43F2-BEAD-73774EB23DA7}" sibTransId="{98A77DF1-88EA-416F-9131-CDEC148CC7C1}"/>
    <dgm:cxn modelId="{735AC225-7137-4B37-8459-4D95ADBE6F6E}" type="presOf" srcId="{0E7D4481-EBCD-4421-B563-C7510FCF90B5}" destId="{E63FBA86-4EC2-4F52-993F-DD10CDE2BAB6}" srcOrd="0" destOrd="0" presId="urn:microsoft.com/office/officeart/2005/8/layout/vList2"/>
    <dgm:cxn modelId="{73874760-716B-4679-9D72-2A3551189B3B}" srcId="{DB51063E-9D03-45E2-8E91-3BE26166EE13}" destId="{0E7D4481-EBCD-4421-B563-C7510FCF90B5}" srcOrd="1" destOrd="0" parTransId="{836D1B84-DE73-4B11-BE98-319B10142A01}" sibTransId="{47380128-1662-4FD1-A9A3-43E85AB7CA9E}"/>
    <dgm:cxn modelId="{17F5AB25-A7D3-4E20-BCCD-8D64CE3A912A}" type="presOf" srcId="{AF99268A-0DC4-438E-BE0A-49B446B126B6}" destId="{3335D5A3-1235-4EAF-9AEF-4A7714F40A2C}" srcOrd="0" destOrd="0" presId="urn:microsoft.com/office/officeart/2005/8/layout/vList2"/>
    <dgm:cxn modelId="{BC1A1255-6AAB-42A3-A346-78611F3660A4}" type="presOf" srcId="{C69726DA-8158-41A2-A005-3934B34C582D}" destId="{2AB28EE8-8EEF-44FC-AAD4-0665E870AC5E}" srcOrd="0" destOrd="0" presId="urn:microsoft.com/office/officeart/2005/8/layout/vList2"/>
    <dgm:cxn modelId="{50F44F76-6EE8-44AA-8FDE-EEC009D16D01}" type="presOf" srcId="{DB51063E-9D03-45E2-8E91-3BE26166EE13}" destId="{43050143-A39D-4693-AE8D-7E05102F3E4C}" srcOrd="0" destOrd="0" presId="urn:microsoft.com/office/officeart/2005/8/layout/vList2"/>
    <dgm:cxn modelId="{3A8B5A65-6C24-4E4E-9346-BC1EAC4D3AA2}" type="presParOf" srcId="{43050143-A39D-4693-AE8D-7E05102F3E4C}" destId="{2AB28EE8-8EEF-44FC-AAD4-0665E870AC5E}" srcOrd="0" destOrd="0" presId="urn:microsoft.com/office/officeart/2005/8/layout/vList2"/>
    <dgm:cxn modelId="{622E2E20-9000-425B-8083-2000DF6DDC4C}" type="presParOf" srcId="{43050143-A39D-4693-AE8D-7E05102F3E4C}" destId="{3335D5A3-1235-4EAF-9AEF-4A7714F40A2C}" srcOrd="1" destOrd="0" presId="urn:microsoft.com/office/officeart/2005/8/layout/vList2"/>
    <dgm:cxn modelId="{3B792853-6D78-4659-A323-41D21EC26EA0}" type="presParOf" srcId="{43050143-A39D-4693-AE8D-7E05102F3E4C}" destId="{E63FBA86-4EC2-4F52-993F-DD10CDE2BAB6}" srcOrd="2" destOrd="0" presId="urn:microsoft.com/office/officeart/2005/8/layout/vList2"/>
    <dgm:cxn modelId="{380CAE36-6282-4692-A604-A074F7432DDE}" type="presParOf" srcId="{43050143-A39D-4693-AE8D-7E05102F3E4C}" destId="{E760DA58-9B92-4969-8FAB-1B7ECBD189F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507DA4-9C6C-480B-9066-A57C93ACD26A}" type="doc">
      <dgm:prSet loTypeId="urn:microsoft.com/office/officeart/2005/8/layout/hList6" loCatId="list" qsTypeId="urn:microsoft.com/office/officeart/2005/8/quickstyle/simple1" qsCatId="simple" csTypeId="urn:microsoft.com/office/officeart/2005/8/colors/accent6_2" csCatId="accent6" phldr="1"/>
      <dgm:spPr/>
      <dgm:t>
        <a:bodyPr/>
        <a:lstStyle/>
        <a:p>
          <a:endParaRPr lang="es-EC"/>
        </a:p>
      </dgm:t>
    </dgm:pt>
    <dgm:pt modelId="{88E80C80-95B4-488D-8A55-F8C604E23A40}">
      <dgm:prSet phldrT="[Texto]"/>
      <dgm:spPr/>
      <dgm:t>
        <a:bodyPr/>
        <a:lstStyle/>
        <a:p>
          <a:r>
            <a:rPr lang="es-EC" dirty="0" smtClean="0"/>
            <a:t>Antecedentes Históricos</a:t>
          </a:r>
          <a:endParaRPr lang="es-EC" dirty="0"/>
        </a:p>
      </dgm:t>
    </dgm:pt>
    <dgm:pt modelId="{7733E383-0A87-405E-A373-239477DADA43}" type="parTrans" cxnId="{A65E9ACB-3331-4A93-AA28-BCD5BEB402BB}">
      <dgm:prSet/>
      <dgm:spPr/>
      <dgm:t>
        <a:bodyPr/>
        <a:lstStyle/>
        <a:p>
          <a:endParaRPr lang="es-EC"/>
        </a:p>
      </dgm:t>
    </dgm:pt>
    <dgm:pt modelId="{6703E6BE-D96F-4680-87B7-9AAD8201C2C8}" type="sibTrans" cxnId="{A65E9ACB-3331-4A93-AA28-BCD5BEB402BB}">
      <dgm:prSet/>
      <dgm:spPr/>
      <dgm:t>
        <a:bodyPr/>
        <a:lstStyle/>
        <a:p>
          <a:endParaRPr lang="es-EC"/>
        </a:p>
      </dgm:t>
    </dgm:pt>
    <dgm:pt modelId="{59AD2866-A2D8-4A3E-B246-F5D2E34DD9FE}">
      <dgm:prSet phldrT="[Texto]"/>
      <dgm:spPr/>
      <dgm:t>
        <a:bodyPr/>
        <a:lstStyle/>
        <a:p>
          <a:r>
            <a:rPr lang="es-EC" dirty="0" smtClean="0"/>
            <a:t>Evolución de las Normas y Estándares de Calidad en la Gestión de Proyectos de Software.</a:t>
          </a:r>
          <a:endParaRPr lang="es-EC" dirty="0"/>
        </a:p>
      </dgm:t>
    </dgm:pt>
    <dgm:pt modelId="{1E10A391-5BB3-4890-8967-4F95F2AF053A}" type="parTrans" cxnId="{EA8716EE-66BC-4C75-A675-7AA39D7AB04D}">
      <dgm:prSet/>
      <dgm:spPr/>
      <dgm:t>
        <a:bodyPr/>
        <a:lstStyle/>
        <a:p>
          <a:endParaRPr lang="es-EC"/>
        </a:p>
      </dgm:t>
    </dgm:pt>
    <dgm:pt modelId="{D9D0E540-1CB9-4A53-ACCD-BF1BF5152C2A}" type="sibTrans" cxnId="{EA8716EE-66BC-4C75-A675-7AA39D7AB04D}">
      <dgm:prSet/>
      <dgm:spPr/>
      <dgm:t>
        <a:bodyPr/>
        <a:lstStyle/>
        <a:p>
          <a:endParaRPr lang="es-EC"/>
        </a:p>
      </dgm:t>
    </dgm:pt>
    <dgm:pt modelId="{3B45F7FC-5EEC-49C7-94A2-E09CE3959052}">
      <dgm:prSet phldrT="[Texto]"/>
      <dgm:spPr/>
      <dgm:t>
        <a:bodyPr/>
        <a:lstStyle/>
        <a:p>
          <a:r>
            <a:rPr lang="es-EC" dirty="0" smtClean="0"/>
            <a:t>Antecedentes Conceptuales y Referenciales</a:t>
          </a:r>
          <a:endParaRPr lang="es-EC" dirty="0"/>
        </a:p>
      </dgm:t>
    </dgm:pt>
    <dgm:pt modelId="{382D4A07-8DCA-4E10-8ED5-772084918D71}" type="parTrans" cxnId="{68AC567F-58B8-41CF-981A-05B4E7D3726E}">
      <dgm:prSet/>
      <dgm:spPr/>
      <dgm:t>
        <a:bodyPr/>
        <a:lstStyle/>
        <a:p>
          <a:endParaRPr lang="es-EC"/>
        </a:p>
      </dgm:t>
    </dgm:pt>
    <dgm:pt modelId="{D16F9B65-058B-47BC-BAE5-1DE9DFE7ADF0}" type="sibTrans" cxnId="{68AC567F-58B8-41CF-981A-05B4E7D3726E}">
      <dgm:prSet/>
      <dgm:spPr/>
      <dgm:t>
        <a:bodyPr/>
        <a:lstStyle/>
        <a:p>
          <a:endParaRPr lang="es-EC"/>
        </a:p>
      </dgm:t>
    </dgm:pt>
    <dgm:pt modelId="{134E42CB-8A72-4CF4-9B63-C180398D269B}">
      <dgm:prSet phldrT="[Texto]"/>
      <dgm:spPr/>
      <dgm:t>
        <a:bodyPr/>
        <a:lstStyle/>
        <a:p>
          <a:r>
            <a:rPr lang="es-EC" dirty="0" smtClean="0"/>
            <a:t>Caracterización Gnoseológica</a:t>
          </a:r>
          <a:endParaRPr lang="es-EC" dirty="0"/>
        </a:p>
      </dgm:t>
    </dgm:pt>
    <dgm:pt modelId="{2E711969-6982-4F39-AF18-C61D7A015866}" type="parTrans" cxnId="{82B18701-C5B7-4CFC-B6AD-470A5337F13B}">
      <dgm:prSet/>
      <dgm:spPr/>
      <dgm:t>
        <a:bodyPr/>
        <a:lstStyle/>
        <a:p>
          <a:endParaRPr lang="es-EC"/>
        </a:p>
      </dgm:t>
    </dgm:pt>
    <dgm:pt modelId="{C5958521-F912-4DED-A191-2085A1AA9D25}" type="sibTrans" cxnId="{82B18701-C5B7-4CFC-B6AD-470A5337F13B}">
      <dgm:prSet/>
      <dgm:spPr/>
      <dgm:t>
        <a:bodyPr/>
        <a:lstStyle/>
        <a:p>
          <a:endParaRPr lang="es-EC"/>
        </a:p>
      </dgm:t>
    </dgm:pt>
    <dgm:pt modelId="{22628DD7-9D23-488D-A31E-A6B65E16EDEE}">
      <dgm:prSet phldrT="[Texto]"/>
      <dgm:spPr/>
      <dgm:t>
        <a:bodyPr/>
        <a:lstStyle/>
        <a:p>
          <a:r>
            <a:rPr lang="es-EC" dirty="0" smtClean="0"/>
            <a:t>Antecedentes Contextuales</a:t>
          </a:r>
          <a:endParaRPr lang="es-EC" dirty="0"/>
        </a:p>
      </dgm:t>
    </dgm:pt>
    <dgm:pt modelId="{57715677-0394-40C5-BE40-D9F92F1B9806}" type="parTrans" cxnId="{040DD06A-1B4D-48A8-B21A-4DFF8C1FF8EE}">
      <dgm:prSet/>
      <dgm:spPr/>
      <dgm:t>
        <a:bodyPr/>
        <a:lstStyle/>
        <a:p>
          <a:endParaRPr lang="es-EC"/>
        </a:p>
      </dgm:t>
    </dgm:pt>
    <dgm:pt modelId="{EEB82A9C-62FB-434B-BFA9-EE44E4029246}" type="sibTrans" cxnId="{040DD06A-1B4D-48A8-B21A-4DFF8C1FF8EE}">
      <dgm:prSet/>
      <dgm:spPr/>
      <dgm:t>
        <a:bodyPr/>
        <a:lstStyle/>
        <a:p>
          <a:endParaRPr lang="es-EC"/>
        </a:p>
      </dgm:t>
    </dgm:pt>
    <dgm:pt modelId="{2E033BF6-0F6B-448B-82B5-93E149FEBAA9}">
      <dgm:prSet phldrT="[Texto]"/>
      <dgm:spPr/>
      <dgm:t>
        <a:bodyPr/>
        <a:lstStyle/>
        <a:p>
          <a:r>
            <a:rPr lang="es-EC" dirty="0" smtClean="0"/>
            <a:t>Verificación de la problemática</a:t>
          </a:r>
          <a:endParaRPr lang="es-EC" dirty="0"/>
        </a:p>
      </dgm:t>
    </dgm:pt>
    <dgm:pt modelId="{71D096E2-782A-4E13-89A8-B15EB0D48014}" type="parTrans" cxnId="{09735879-AAA3-4A53-8C74-9223C9FADAD6}">
      <dgm:prSet/>
      <dgm:spPr/>
      <dgm:t>
        <a:bodyPr/>
        <a:lstStyle/>
        <a:p>
          <a:endParaRPr lang="es-EC"/>
        </a:p>
      </dgm:t>
    </dgm:pt>
    <dgm:pt modelId="{63C51B87-E2AD-418C-9E58-6FB006877EA6}" type="sibTrans" cxnId="{09735879-AAA3-4A53-8C74-9223C9FADAD6}">
      <dgm:prSet/>
      <dgm:spPr/>
      <dgm:t>
        <a:bodyPr/>
        <a:lstStyle/>
        <a:p>
          <a:endParaRPr lang="es-EC"/>
        </a:p>
      </dgm:t>
    </dgm:pt>
    <dgm:pt modelId="{C791B332-B948-4019-8F6A-4D09B379F697}" type="pres">
      <dgm:prSet presAssocID="{8B507DA4-9C6C-480B-9066-A57C93ACD26A}" presName="Name0" presStyleCnt="0">
        <dgm:presLayoutVars>
          <dgm:dir/>
          <dgm:resizeHandles val="exact"/>
        </dgm:presLayoutVars>
      </dgm:prSet>
      <dgm:spPr/>
      <dgm:t>
        <a:bodyPr/>
        <a:lstStyle/>
        <a:p>
          <a:endParaRPr lang="es-EC"/>
        </a:p>
      </dgm:t>
    </dgm:pt>
    <dgm:pt modelId="{4FFEA579-8149-4D42-B6B0-5AF048EDE7BD}" type="pres">
      <dgm:prSet presAssocID="{88E80C80-95B4-488D-8A55-F8C604E23A40}" presName="node" presStyleLbl="node1" presStyleIdx="0" presStyleCnt="3">
        <dgm:presLayoutVars>
          <dgm:bulletEnabled val="1"/>
        </dgm:presLayoutVars>
      </dgm:prSet>
      <dgm:spPr/>
      <dgm:t>
        <a:bodyPr/>
        <a:lstStyle/>
        <a:p>
          <a:endParaRPr lang="es-EC"/>
        </a:p>
      </dgm:t>
    </dgm:pt>
    <dgm:pt modelId="{5BDAE428-E9C8-416C-A6A3-965629CF571F}" type="pres">
      <dgm:prSet presAssocID="{6703E6BE-D96F-4680-87B7-9AAD8201C2C8}" presName="sibTrans" presStyleCnt="0"/>
      <dgm:spPr/>
    </dgm:pt>
    <dgm:pt modelId="{ECA603F3-21FB-4EE6-9F70-AA77BD2546B7}" type="pres">
      <dgm:prSet presAssocID="{3B45F7FC-5EEC-49C7-94A2-E09CE3959052}" presName="node" presStyleLbl="node1" presStyleIdx="1" presStyleCnt="3">
        <dgm:presLayoutVars>
          <dgm:bulletEnabled val="1"/>
        </dgm:presLayoutVars>
      </dgm:prSet>
      <dgm:spPr/>
      <dgm:t>
        <a:bodyPr/>
        <a:lstStyle/>
        <a:p>
          <a:endParaRPr lang="es-EC"/>
        </a:p>
      </dgm:t>
    </dgm:pt>
    <dgm:pt modelId="{A4F00949-8383-4E89-A294-76E42F012CC3}" type="pres">
      <dgm:prSet presAssocID="{D16F9B65-058B-47BC-BAE5-1DE9DFE7ADF0}" presName="sibTrans" presStyleCnt="0"/>
      <dgm:spPr/>
    </dgm:pt>
    <dgm:pt modelId="{7087AA13-FD1E-41A8-BAC2-F1A7A5BBFE17}" type="pres">
      <dgm:prSet presAssocID="{22628DD7-9D23-488D-A31E-A6B65E16EDEE}" presName="node" presStyleLbl="node1" presStyleIdx="2" presStyleCnt="3" custLinFactNeighborX="78" custLinFactNeighborY="6689">
        <dgm:presLayoutVars>
          <dgm:bulletEnabled val="1"/>
        </dgm:presLayoutVars>
      </dgm:prSet>
      <dgm:spPr/>
      <dgm:t>
        <a:bodyPr/>
        <a:lstStyle/>
        <a:p>
          <a:endParaRPr lang="es-EC"/>
        </a:p>
      </dgm:t>
    </dgm:pt>
  </dgm:ptLst>
  <dgm:cxnLst>
    <dgm:cxn modelId="{82B18701-C5B7-4CFC-B6AD-470A5337F13B}" srcId="{3B45F7FC-5EEC-49C7-94A2-E09CE3959052}" destId="{134E42CB-8A72-4CF4-9B63-C180398D269B}" srcOrd="0" destOrd="0" parTransId="{2E711969-6982-4F39-AF18-C61D7A015866}" sibTransId="{C5958521-F912-4DED-A191-2085A1AA9D25}"/>
    <dgm:cxn modelId="{0CA72045-A861-4F32-85C4-8CE2D6E2B8A9}" type="presOf" srcId="{134E42CB-8A72-4CF4-9B63-C180398D269B}" destId="{ECA603F3-21FB-4EE6-9F70-AA77BD2546B7}" srcOrd="0" destOrd="1" presId="urn:microsoft.com/office/officeart/2005/8/layout/hList6"/>
    <dgm:cxn modelId="{EA8716EE-66BC-4C75-A675-7AA39D7AB04D}" srcId="{88E80C80-95B4-488D-8A55-F8C604E23A40}" destId="{59AD2866-A2D8-4A3E-B246-F5D2E34DD9FE}" srcOrd="0" destOrd="0" parTransId="{1E10A391-5BB3-4890-8967-4F95F2AF053A}" sibTransId="{D9D0E540-1CB9-4A53-ACCD-BF1BF5152C2A}"/>
    <dgm:cxn modelId="{0A85D1C2-DFD1-42A3-895E-DACBB921B8AB}" type="presOf" srcId="{22628DD7-9D23-488D-A31E-A6B65E16EDEE}" destId="{7087AA13-FD1E-41A8-BAC2-F1A7A5BBFE17}" srcOrd="0" destOrd="0" presId="urn:microsoft.com/office/officeart/2005/8/layout/hList6"/>
    <dgm:cxn modelId="{09735879-AAA3-4A53-8C74-9223C9FADAD6}" srcId="{22628DD7-9D23-488D-A31E-A6B65E16EDEE}" destId="{2E033BF6-0F6B-448B-82B5-93E149FEBAA9}" srcOrd="0" destOrd="0" parTransId="{71D096E2-782A-4E13-89A8-B15EB0D48014}" sibTransId="{63C51B87-E2AD-418C-9E58-6FB006877EA6}"/>
    <dgm:cxn modelId="{68AC567F-58B8-41CF-981A-05B4E7D3726E}" srcId="{8B507DA4-9C6C-480B-9066-A57C93ACD26A}" destId="{3B45F7FC-5EEC-49C7-94A2-E09CE3959052}" srcOrd="1" destOrd="0" parTransId="{382D4A07-8DCA-4E10-8ED5-772084918D71}" sibTransId="{D16F9B65-058B-47BC-BAE5-1DE9DFE7ADF0}"/>
    <dgm:cxn modelId="{E62C8F8B-FCCA-4AE0-A102-0BF063D7B57E}" type="presOf" srcId="{3B45F7FC-5EEC-49C7-94A2-E09CE3959052}" destId="{ECA603F3-21FB-4EE6-9F70-AA77BD2546B7}" srcOrd="0" destOrd="0" presId="urn:microsoft.com/office/officeart/2005/8/layout/hList6"/>
    <dgm:cxn modelId="{D71F4586-F1D9-425C-95BB-3345FB1714B9}" type="presOf" srcId="{2E033BF6-0F6B-448B-82B5-93E149FEBAA9}" destId="{7087AA13-FD1E-41A8-BAC2-F1A7A5BBFE17}" srcOrd="0" destOrd="1" presId="urn:microsoft.com/office/officeart/2005/8/layout/hList6"/>
    <dgm:cxn modelId="{040DD06A-1B4D-48A8-B21A-4DFF8C1FF8EE}" srcId="{8B507DA4-9C6C-480B-9066-A57C93ACD26A}" destId="{22628DD7-9D23-488D-A31E-A6B65E16EDEE}" srcOrd="2" destOrd="0" parTransId="{57715677-0394-40C5-BE40-D9F92F1B9806}" sibTransId="{EEB82A9C-62FB-434B-BFA9-EE44E4029246}"/>
    <dgm:cxn modelId="{507DCAFB-20A8-4FBE-A20E-B31209D9FD25}" type="presOf" srcId="{59AD2866-A2D8-4A3E-B246-F5D2E34DD9FE}" destId="{4FFEA579-8149-4D42-B6B0-5AF048EDE7BD}" srcOrd="0" destOrd="1" presId="urn:microsoft.com/office/officeart/2005/8/layout/hList6"/>
    <dgm:cxn modelId="{AF3E0F7F-52C2-493E-8433-967B0D3FAD52}" type="presOf" srcId="{8B507DA4-9C6C-480B-9066-A57C93ACD26A}" destId="{C791B332-B948-4019-8F6A-4D09B379F697}" srcOrd="0" destOrd="0" presId="urn:microsoft.com/office/officeart/2005/8/layout/hList6"/>
    <dgm:cxn modelId="{5B246F43-25FD-436B-A2C7-5B02CA1BD782}" type="presOf" srcId="{88E80C80-95B4-488D-8A55-F8C604E23A40}" destId="{4FFEA579-8149-4D42-B6B0-5AF048EDE7BD}" srcOrd="0" destOrd="0" presId="urn:microsoft.com/office/officeart/2005/8/layout/hList6"/>
    <dgm:cxn modelId="{A65E9ACB-3331-4A93-AA28-BCD5BEB402BB}" srcId="{8B507DA4-9C6C-480B-9066-A57C93ACD26A}" destId="{88E80C80-95B4-488D-8A55-F8C604E23A40}" srcOrd="0" destOrd="0" parTransId="{7733E383-0A87-405E-A373-239477DADA43}" sibTransId="{6703E6BE-D96F-4680-87B7-9AAD8201C2C8}"/>
    <dgm:cxn modelId="{8B8EC8D3-F84F-45E0-A3C5-D26D50D3D59B}" type="presParOf" srcId="{C791B332-B948-4019-8F6A-4D09B379F697}" destId="{4FFEA579-8149-4D42-B6B0-5AF048EDE7BD}" srcOrd="0" destOrd="0" presId="urn:microsoft.com/office/officeart/2005/8/layout/hList6"/>
    <dgm:cxn modelId="{502157C8-DB4B-400D-A005-B02BBDEA9869}" type="presParOf" srcId="{C791B332-B948-4019-8F6A-4D09B379F697}" destId="{5BDAE428-E9C8-416C-A6A3-965629CF571F}" srcOrd="1" destOrd="0" presId="urn:microsoft.com/office/officeart/2005/8/layout/hList6"/>
    <dgm:cxn modelId="{00EBC50F-39F4-417E-9C73-CBD8B7299003}" type="presParOf" srcId="{C791B332-B948-4019-8F6A-4D09B379F697}" destId="{ECA603F3-21FB-4EE6-9F70-AA77BD2546B7}" srcOrd="2" destOrd="0" presId="urn:microsoft.com/office/officeart/2005/8/layout/hList6"/>
    <dgm:cxn modelId="{A25D2D82-BD50-401F-BB5E-713E6D806C16}" type="presParOf" srcId="{C791B332-B948-4019-8F6A-4D09B379F697}" destId="{A4F00949-8383-4E89-A294-76E42F012CC3}" srcOrd="3" destOrd="0" presId="urn:microsoft.com/office/officeart/2005/8/layout/hList6"/>
    <dgm:cxn modelId="{43E89572-7240-4E77-886F-16779BFB0232}" type="presParOf" srcId="{C791B332-B948-4019-8F6A-4D09B379F697}" destId="{7087AA13-FD1E-41A8-BAC2-F1A7A5BBFE1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8201B67-3357-426F-85AF-2FE070E6546E}" type="doc">
      <dgm:prSet loTypeId="urn:microsoft.com/office/officeart/2011/layout/TabList#1" loCatId="list" qsTypeId="urn:microsoft.com/office/officeart/2005/8/quickstyle/simple1" qsCatId="simple" csTypeId="urn:microsoft.com/office/officeart/2005/8/colors/colorful5" csCatId="colorful" phldr="1"/>
      <dgm:spPr/>
      <dgm:t>
        <a:bodyPr/>
        <a:lstStyle/>
        <a:p>
          <a:endParaRPr lang="es-EC"/>
        </a:p>
      </dgm:t>
    </dgm:pt>
    <dgm:pt modelId="{1AAFD4FD-815E-4186-A316-33178FED2202}">
      <dgm:prSet phldrT="[Texto]" custT="1"/>
      <dgm:spPr/>
      <dgm:t>
        <a:bodyPr/>
        <a:lstStyle/>
        <a:p>
          <a:r>
            <a:rPr lang="es-EC" sz="1600" b="1" dirty="0" smtClean="0"/>
            <a:t>Primera Etapa Cronológica (1920-1957)</a:t>
          </a:r>
          <a:endParaRPr lang="es-EC" sz="1600" b="1" dirty="0"/>
        </a:p>
      </dgm:t>
    </dgm:pt>
    <dgm:pt modelId="{3AC6E358-9242-47D4-B48A-26525C91FA6A}" type="parTrans" cxnId="{791F621C-823C-4477-951A-6119C3EEFAF1}">
      <dgm:prSet/>
      <dgm:spPr/>
      <dgm:t>
        <a:bodyPr/>
        <a:lstStyle/>
        <a:p>
          <a:endParaRPr lang="es-EC" sz="1400"/>
        </a:p>
      </dgm:t>
    </dgm:pt>
    <dgm:pt modelId="{C0CB83FA-FC64-4CA6-9857-8ACBAFD686E1}" type="sibTrans" cxnId="{791F621C-823C-4477-951A-6119C3EEFAF1}">
      <dgm:prSet/>
      <dgm:spPr/>
      <dgm:t>
        <a:bodyPr/>
        <a:lstStyle/>
        <a:p>
          <a:endParaRPr lang="es-EC" sz="1400"/>
        </a:p>
      </dgm:t>
    </dgm:pt>
    <dgm:pt modelId="{99632D48-4C3A-4798-B75E-300017BE8933}">
      <dgm:prSet phldrT="[Texto]" custT="1"/>
      <dgm:spPr/>
      <dgm:t>
        <a:bodyPr/>
        <a:lstStyle/>
        <a:p>
          <a:pPr algn="just"/>
          <a:r>
            <a:rPr lang="es-EC" sz="1800" dirty="0" smtClean="0"/>
            <a:t>Métodos de cálculo matemático aplicados a la estimación, que permite definir los recursos, tiempo, personal, dinero y demás a emplearse en cada tarea y en conjunto durante todo el sistema.</a:t>
          </a:r>
          <a:endParaRPr lang="es-EC" sz="1800" dirty="0"/>
        </a:p>
      </dgm:t>
    </dgm:pt>
    <dgm:pt modelId="{7DE5F9F8-C522-4562-87FF-AD5B0A57A896}" type="parTrans" cxnId="{681051AC-0C29-4CED-9E6D-57FF77A32206}">
      <dgm:prSet/>
      <dgm:spPr/>
      <dgm:t>
        <a:bodyPr/>
        <a:lstStyle/>
        <a:p>
          <a:endParaRPr lang="es-EC" sz="1400"/>
        </a:p>
      </dgm:t>
    </dgm:pt>
    <dgm:pt modelId="{D7AC696E-27A1-42A8-8BD3-D7B2B8A5188F}" type="sibTrans" cxnId="{681051AC-0C29-4CED-9E6D-57FF77A32206}">
      <dgm:prSet/>
      <dgm:spPr/>
      <dgm:t>
        <a:bodyPr/>
        <a:lstStyle/>
        <a:p>
          <a:endParaRPr lang="es-EC" sz="1400"/>
        </a:p>
      </dgm:t>
    </dgm:pt>
    <dgm:pt modelId="{CCB8A144-1B68-4E5F-B5FF-AD3140787334}">
      <dgm:prSet phldrT="[Texto]" custT="1"/>
      <dgm:spPr/>
      <dgm:t>
        <a:bodyPr/>
        <a:lstStyle/>
        <a:p>
          <a:pPr algn="just"/>
          <a:r>
            <a:rPr lang="es-EC" sz="1800" dirty="0" smtClean="0"/>
            <a:t>Malla GANTT, Ruta Crítica, Malla PERT.</a:t>
          </a:r>
          <a:endParaRPr lang="es-EC" sz="1800" dirty="0"/>
        </a:p>
      </dgm:t>
    </dgm:pt>
    <dgm:pt modelId="{277C9377-AF88-4353-BDAF-7F869F9328DA}" type="parTrans" cxnId="{F332F2D3-679C-45CD-BD95-16C50D4E920E}">
      <dgm:prSet/>
      <dgm:spPr/>
      <dgm:t>
        <a:bodyPr/>
        <a:lstStyle/>
        <a:p>
          <a:endParaRPr lang="es-EC" sz="1400"/>
        </a:p>
      </dgm:t>
    </dgm:pt>
    <dgm:pt modelId="{CFB18BA2-DDE7-497D-ABB4-DBBDDAC4A036}" type="sibTrans" cxnId="{F332F2D3-679C-45CD-BD95-16C50D4E920E}">
      <dgm:prSet/>
      <dgm:spPr/>
      <dgm:t>
        <a:bodyPr/>
        <a:lstStyle/>
        <a:p>
          <a:endParaRPr lang="es-EC" sz="1400"/>
        </a:p>
      </dgm:t>
    </dgm:pt>
    <dgm:pt modelId="{03E14BD9-7922-4AAC-B62D-81C9E4F4B8F0}">
      <dgm:prSet phldrT="[Texto]" custT="1"/>
      <dgm:spPr/>
      <dgm:t>
        <a:bodyPr/>
        <a:lstStyle/>
        <a:p>
          <a:r>
            <a:rPr lang="es-EC" sz="1600" b="1" dirty="0" smtClean="0"/>
            <a:t>Segunda Etapa Cronológica (1960-1970)</a:t>
          </a:r>
          <a:endParaRPr lang="es-EC" sz="1600" b="1" dirty="0"/>
        </a:p>
      </dgm:t>
    </dgm:pt>
    <dgm:pt modelId="{297FF55D-39DA-43EC-AF98-2C5924048B15}" type="parTrans" cxnId="{960C32CA-D0A5-4AE2-8712-4481AC5F4BAB}">
      <dgm:prSet/>
      <dgm:spPr/>
      <dgm:t>
        <a:bodyPr/>
        <a:lstStyle/>
        <a:p>
          <a:endParaRPr lang="es-EC" sz="1400"/>
        </a:p>
      </dgm:t>
    </dgm:pt>
    <dgm:pt modelId="{C46B4822-D7DA-466B-86FF-EA8EBA5ABE6E}" type="sibTrans" cxnId="{960C32CA-D0A5-4AE2-8712-4481AC5F4BAB}">
      <dgm:prSet/>
      <dgm:spPr/>
      <dgm:t>
        <a:bodyPr/>
        <a:lstStyle/>
        <a:p>
          <a:endParaRPr lang="es-EC" sz="1400"/>
        </a:p>
      </dgm:t>
    </dgm:pt>
    <dgm:pt modelId="{B89F70FB-9EF9-4E37-B597-8EBB7E9DCCA3}">
      <dgm:prSet phldrT="[Texto]" custT="1"/>
      <dgm:spPr/>
      <dgm:t>
        <a:bodyPr/>
        <a:lstStyle/>
        <a:p>
          <a:pPr algn="just"/>
          <a:r>
            <a:rPr lang="es-EC" sz="1800" dirty="0" smtClean="0"/>
            <a:t>Marco de trabajo estructurado ya que es en este periodo es en el que aparece la Crisis del Software.</a:t>
          </a:r>
          <a:endParaRPr lang="es-EC" sz="1800" dirty="0"/>
        </a:p>
      </dgm:t>
    </dgm:pt>
    <dgm:pt modelId="{085714C4-A0B7-4624-B6E2-DB6C56F99270}" type="parTrans" cxnId="{4D8C15BF-64BF-4BF5-9ED6-78694BE66115}">
      <dgm:prSet/>
      <dgm:spPr/>
      <dgm:t>
        <a:bodyPr/>
        <a:lstStyle/>
        <a:p>
          <a:endParaRPr lang="es-EC" sz="1400"/>
        </a:p>
      </dgm:t>
    </dgm:pt>
    <dgm:pt modelId="{BCA3665F-30F3-4B97-9BF7-809912158D11}" type="sibTrans" cxnId="{4D8C15BF-64BF-4BF5-9ED6-78694BE66115}">
      <dgm:prSet/>
      <dgm:spPr/>
      <dgm:t>
        <a:bodyPr/>
        <a:lstStyle/>
        <a:p>
          <a:endParaRPr lang="es-EC" sz="1400"/>
        </a:p>
      </dgm:t>
    </dgm:pt>
    <dgm:pt modelId="{4FED6E5C-A084-423E-8449-86DD3CC27D18}">
      <dgm:prSet phldrT="[Texto]" custT="1"/>
      <dgm:spPr/>
      <dgm:t>
        <a:bodyPr/>
        <a:lstStyle/>
        <a:p>
          <a:pPr algn="just"/>
          <a:r>
            <a:rPr lang="es-EC" sz="1800" dirty="0" smtClean="0"/>
            <a:t>Estructura de Desglose de Trabajo, IEEE, PMI.</a:t>
          </a:r>
          <a:endParaRPr lang="es-EC" sz="1800" dirty="0"/>
        </a:p>
      </dgm:t>
    </dgm:pt>
    <dgm:pt modelId="{EFA2352B-3917-4777-B868-964851E23AAB}" type="parTrans" cxnId="{8A2A22ED-4C23-47D3-846E-C198DEACB305}">
      <dgm:prSet/>
      <dgm:spPr/>
      <dgm:t>
        <a:bodyPr/>
        <a:lstStyle/>
        <a:p>
          <a:endParaRPr lang="es-EC" sz="1400"/>
        </a:p>
      </dgm:t>
    </dgm:pt>
    <dgm:pt modelId="{7BE68160-AF87-4C04-A00F-A058CDDFFEFE}" type="sibTrans" cxnId="{8A2A22ED-4C23-47D3-846E-C198DEACB305}">
      <dgm:prSet/>
      <dgm:spPr/>
      <dgm:t>
        <a:bodyPr/>
        <a:lstStyle/>
        <a:p>
          <a:endParaRPr lang="es-EC" sz="1400"/>
        </a:p>
      </dgm:t>
    </dgm:pt>
    <dgm:pt modelId="{ED2ADDE1-E98B-4232-8D94-163A4BFE15D6}">
      <dgm:prSet phldrT="[Texto]" custT="1"/>
      <dgm:spPr/>
      <dgm:t>
        <a:bodyPr/>
        <a:lstStyle/>
        <a:p>
          <a:r>
            <a:rPr lang="es-EC" sz="1600" b="1" dirty="0" smtClean="0"/>
            <a:t>Tercera Etapa Cronológica (1975-1984)</a:t>
          </a:r>
          <a:endParaRPr lang="es-EC" sz="1600" b="1" dirty="0"/>
        </a:p>
      </dgm:t>
    </dgm:pt>
    <dgm:pt modelId="{A8573173-367F-4906-B6B6-88CFA64DE9C8}" type="parTrans" cxnId="{2A604D82-FE9D-4C6D-971F-60EA02912C30}">
      <dgm:prSet/>
      <dgm:spPr/>
      <dgm:t>
        <a:bodyPr/>
        <a:lstStyle/>
        <a:p>
          <a:endParaRPr lang="es-EC" sz="1400"/>
        </a:p>
      </dgm:t>
    </dgm:pt>
    <dgm:pt modelId="{CE2BF217-3585-424B-BD76-8135154EF8C3}" type="sibTrans" cxnId="{2A604D82-FE9D-4C6D-971F-60EA02912C30}">
      <dgm:prSet/>
      <dgm:spPr/>
      <dgm:t>
        <a:bodyPr/>
        <a:lstStyle/>
        <a:p>
          <a:endParaRPr lang="es-EC" sz="1400"/>
        </a:p>
      </dgm:t>
    </dgm:pt>
    <dgm:pt modelId="{B77EC44E-6C63-4FFD-AAAC-75D3789AE7A0}">
      <dgm:prSet phldrT="[Texto]" custT="1"/>
      <dgm:spPr/>
      <dgm:t>
        <a:bodyPr/>
        <a:lstStyle/>
        <a:p>
          <a:pPr algn="just"/>
          <a:r>
            <a:rPr lang="es-EC" sz="1800" dirty="0" smtClean="0"/>
            <a:t>Primeros modelos destinados netamente a las ciencias informáticas.</a:t>
          </a:r>
          <a:endParaRPr lang="es-EC" sz="1800" dirty="0"/>
        </a:p>
      </dgm:t>
    </dgm:pt>
    <dgm:pt modelId="{94DA526E-94D5-43C2-8A70-C52C30EDE715}" type="parTrans" cxnId="{4BFCA47F-5B67-4764-AA68-4BB4A45AA51F}">
      <dgm:prSet/>
      <dgm:spPr/>
      <dgm:t>
        <a:bodyPr/>
        <a:lstStyle/>
        <a:p>
          <a:endParaRPr lang="es-EC" sz="1400"/>
        </a:p>
      </dgm:t>
    </dgm:pt>
    <dgm:pt modelId="{2467BBBF-2BF5-4DA3-BC0B-B3B9B6284195}" type="sibTrans" cxnId="{4BFCA47F-5B67-4764-AA68-4BB4A45AA51F}">
      <dgm:prSet/>
      <dgm:spPr/>
      <dgm:t>
        <a:bodyPr/>
        <a:lstStyle/>
        <a:p>
          <a:endParaRPr lang="es-EC" sz="1400"/>
        </a:p>
      </dgm:t>
    </dgm:pt>
    <dgm:pt modelId="{779B4052-2A8D-4D4A-B582-8E822D3CCEA1}">
      <dgm:prSet phldrT="[Texto]" custT="1"/>
      <dgm:spPr/>
      <dgm:t>
        <a:bodyPr/>
        <a:lstStyle/>
        <a:p>
          <a:pPr algn="just"/>
          <a:r>
            <a:rPr lang="es-EC" sz="1800" dirty="0" smtClean="0"/>
            <a:t>Modelo PROMPT, </a:t>
          </a:r>
          <a:r>
            <a:rPr lang="es-EC" sz="1800" dirty="0" err="1" smtClean="0"/>
            <a:t>The</a:t>
          </a:r>
          <a:r>
            <a:rPr lang="es-EC" sz="1800" dirty="0" smtClean="0"/>
            <a:t> </a:t>
          </a:r>
          <a:r>
            <a:rPr lang="es-EC" sz="1800" dirty="0" err="1" smtClean="0"/>
            <a:t>Mythical</a:t>
          </a:r>
          <a:r>
            <a:rPr lang="es-EC" sz="1800" dirty="0" smtClean="0"/>
            <a:t> </a:t>
          </a:r>
          <a:r>
            <a:rPr lang="es-EC" sz="1800" dirty="0" err="1" smtClean="0"/>
            <a:t>Man-Month</a:t>
          </a:r>
          <a:r>
            <a:rPr lang="es-EC" sz="1800" dirty="0" smtClean="0"/>
            <a:t>, Métrica del Punto de Función, Modelo COCOMO.</a:t>
          </a:r>
          <a:endParaRPr lang="es-EC" sz="1800" dirty="0"/>
        </a:p>
      </dgm:t>
    </dgm:pt>
    <dgm:pt modelId="{A68FF7B6-06CE-4C87-88CE-E11354F3FB4A}" type="parTrans" cxnId="{5D36EDEA-5ACD-4986-96C3-ACEF804B679C}">
      <dgm:prSet/>
      <dgm:spPr/>
      <dgm:t>
        <a:bodyPr/>
        <a:lstStyle/>
        <a:p>
          <a:endParaRPr lang="es-EC" sz="1400"/>
        </a:p>
      </dgm:t>
    </dgm:pt>
    <dgm:pt modelId="{9BE2B972-65E5-44DE-BA71-84D11148CBD8}" type="sibTrans" cxnId="{5D36EDEA-5ACD-4986-96C3-ACEF804B679C}">
      <dgm:prSet/>
      <dgm:spPr/>
      <dgm:t>
        <a:bodyPr/>
        <a:lstStyle/>
        <a:p>
          <a:endParaRPr lang="es-EC" sz="1400"/>
        </a:p>
      </dgm:t>
    </dgm:pt>
    <dgm:pt modelId="{1CF7308A-2A05-44E6-99DF-F518B0E99C4D}" type="pres">
      <dgm:prSet presAssocID="{58201B67-3357-426F-85AF-2FE070E6546E}" presName="Name0" presStyleCnt="0">
        <dgm:presLayoutVars>
          <dgm:chMax/>
          <dgm:chPref val="3"/>
          <dgm:dir/>
          <dgm:animOne val="branch"/>
          <dgm:animLvl val="lvl"/>
        </dgm:presLayoutVars>
      </dgm:prSet>
      <dgm:spPr/>
      <dgm:t>
        <a:bodyPr/>
        <a:lstStyle/>
        <a:p>
          <a:endParaRPr lang="es-EC"/>
        </a:p>
      </dgm:t>
    </dgm:pt>
    <dgm:pt modelId="{A4CD05A0-E7CF-4E0C-8B7D-B569B0D6BDFD}" type="pres">
      <dgm:prSet presAssocID="{1AAFD4FD-815E-4186-A316-33178FED2202}" presName="composite" presStyleCnt="0"/>
      <dgm:spPr/>
    </dgm:pt>
    <dgm:pt modelId="{A89C71F9-7B5B-4DE1-B2F4-37F1E228D6B9}" type="pres">
      <dgm:prSet presAssocID="{1AAFD4FD-815E-4186-A316-33178FED2202}" presName="FirstChild" presStyleLbl="revTx" presStyleIdx="0" presStyleCnt="6" custScaleX="85050">
        <dgm:presLayoutVars>
          <dgm:chMax val="0"/>
          <dgm:chPref val="0"/>
          <dgm:bulletEnabled val="1"/>
        </dgm:presLayoutVars>
      </dgm:prSet>
      <dgm:spPr/>
      <dgm:t>
        <a:bodyPr/>
        <a:lstStyle/>
        <a:p>
          <a:endParaRPr lang="es-EC"/>
        </a:p>
      </dgm:t>
    </dgm:pt>
    <dgm:pt modelId="{687CB5A2-3EA9-4C4F-95CF-2C2294C0742D}" type="pres">
      <dgm:prSet presAssocID="{1AAFD4FD-815E-4186-A316-33178FED2202}" presName="Parent" presStyleLbl="alignNode1" presStyleIdx="0" presStyleCnt="3" custScaleX="130479">
        <dgm:presLayoutVars>
          <dgm:chMax val="3"/>
          <dgm:chPref val="3"/>
          <dgm:bulletEnabled val="1"/>
        </dgm:presLayoutVars>
      </dgm:prSet>
      <dgm:spPr/>
      <dgm:t>
        <a:bodyPr/>
        <a:lstStyle/>
        <a:p>
          <a:endParaRPr lang="es-EC"/>
        </a:p>
      </dgm:t>
    </dgm:pt>
    <dgm:pt modelId="{65E482E0-FD4F-4D12-B9FD-3EC65C10D937}" type="pres">
      <dgm:prSet presAssocID="{1AAFD4FD-815E-4186-A316-33178FED2202}" presName="Accent" presStyleLbl="parChTrans1D1" presStyleIdx="0" presStyleCnt="3"/>
      <dgm:spPr/>
    </dgm:pt>
    <dgm:pt modelId="{D6EECFC5-EB92-4B39-8545-E080633A6145}" type="pres">
      <dgm:prSet presAssocID="{1AAFD4FD-815E-4186-A316-33178FED2202}" presName="Child" presStyleLbl="revTx" presStyleIdx="1" presStyleCnt="6">
        <dgm:presLayoutVars>
          <dgm:chMax val="0"/>
          <dgm:chPref val="0"/>
          <dgm:bulletEnabled val="1"/>
        </dgm:presLayoutVars>
      </dgm:prSet>
      <dgm:spPr/>
      <dgm:t>
        <a:bodyPr/>
        <a:lstStyle/>
        <a:p>
          <a:endParaRPr lang="es-EC"/>
        </a:p>
      </dgm:t>
    </dgm:pt>
    <dgm:pt modelId="{FB8C5E77-A3F4-4C2F-B02C-5A609CAA006E}" type="pres">
      <dgm:prSet presAssocID="{C0CB83FA-FC64-4CA6-9857-8ACBAFD686E1}" presName="sibTrans" presStyleCnt="0"/>
      <dgm:spPr/>
    </dgm:pt>
    <dgm:pt modelId="{6FBA2009-46FF-4881-A72B-83D6A894EF5D}" type="pres">
      <dgm:prSet presAssocID="{03E14BD9-7922-4AAC-B62D-81C9E4F4B8F0}" presName="composite" presStyleCnt="0"/>
      <dgm:spPr/>
    </dgm:pt>
    <dgm:pt modelId="{312200CB-F1C2-473B-B93E-29950D7A1F92}" type="pres">
      <dgm:prSet presAssocID="{03E14BD9-7922-4AAC-B62D-81C9E4F4B8F0}" presName="FirstChild" presStyleLbl="revTx" presStyleIdx="2" presStyleCnt="6" custScaleX="84550">
        <dgm:presLayoutVars>
          <dgm:chMax val="0"/>
          <dgm:chPref val="0"/>
          <dgm:bulletEnabled val="1"/>
        </dgm:presLayoutVars>
      </dgm:prSet>
      <dgm:spPr/>
      <dgm:t>
        <a:bodyPr/>
        <a:lstStyle/>
        <a:p>
          <a:endParaRPr lang="es-EC"/>
        </a:p>
      </dgm:t>
    </dgm:pt>
    <dgm:pt modelId="{40EE3807-2491-4379-9086-95E109487405}" type="pres">
      <dgm:prSet presAssocID="{03E14BD9-7922-4AAC-B62D-81C9E4F4B8F0}" presName="Parent" presStyleLbl="alignNode1" presStyleIdx="1" presStyleCnt="3" custScaleX="136386">
        <dgm:presLayoutVars>
          <dgm:chMax val="3"/>
          <dgm:chPref val="3"/>
          <dgm:bulletEnabled val="1"/>
        </dgm:presLayoutVars>
      </dgm:prSet>
      <dgm:spPr/>
      <dgm:t>
        <a:bodyPr/>
        <a:lstStyle/>
        <a:p>
          <a:endParaRPr lang="es-EC"/>
        </a:p>
      </dgm:t>
    </dgm:pt>
    <dgm:pt modelId="{F8BA4141-D570-4C63-B513-04DBA0786E4D}" type="pres">
      <dgm:prSet presAssocID="{03E14BD9-7922-4AAC-B62D-81C9E4F4B8F0}" presName="Accent" presStyleLbl="parChTrans1D1" presStyleIdx="1" presStyleCnt="3"/>
      <dgm:spPr/>
    </dgm:pt>
    <dgm:pt modelId="{8F96D091-52AA-4B61-B057-2A0EBC57C22B}" type="pres">
      <dgm:prSet presAssocID="{03E14BD9-7922-4AAC-B62D-81C9E4F4B8F0}" presName="Child" presStyleLbl="revTx" presStyleIdx="3" presStyleCnt="6">
        <dgm:presLayoutVars>
          <dgm:chMax val="0"/>
          <dgm:chPref val="0"/>
          <dgm:bulletEnabled val="1"/>
        </dgm:presLayoutVars>
      </dgm:prSet>
      <dgm:spPr/>
      <dgm:t>
        <a:bodyPr/>
        <a:lstStyle/>
        <a:p>
          <a:endParaRPr lang="es-EC"/>
        </a:p>
      </dgm:t>
    </dgm:pt>
    <dgm:pt modelId="{151F2FC1-A8DA-4908-8E78-BFBDCC4A56C2}" type="pres">
      <dgm:prSet presAssocID="{C46B4822-D7DA-466B-86FF-EA8EBA5ABE6E}" presName="sibTrans" presStyleCnt="0"/>
      <dgm:spPr/>
    </dgm:pt>
    <dgm:pt modelId="{FEC24D0B-E856-4F7F-B892-D46BCDDAD901}" type="pres">
      <dgm:prSet presAssocID="{ED2ADDE1-E98B-4232-8D94-163A4BFE15D6}" presName="composite" presStyleCnt="0"/>
      <dgm:spPr/>
    </dgm:pt>
    <dgm:pt modelId="{94A9269A-52E3-4922-A701-898B8BB4A68F}" type="pres">
      <dgm:prSet presAssocID="{ED2ADDE1-E98B-4232-8D94-163A4BFE15D6}" presName="FirstChild" presStyleLbl="revTx" presStyleIdx="4" presStyleCnt="6" custScaleX="84977">
        <dgm:presLayoutVars>
          <dgm:chMax val="0"/>
          <dgm:chPref val="0"/>
          <dgm:bulletEnabled val="1"/>
        </dgm:presLayoutVars>
      </dgm:prSet>
      <dgm:spPr/>
      <dgm:t>
        <a:bodyPr/>
        <a:lstStyle/>
        <a:p>
          <a:endParaRPr lang="es-EC"/>
        </a:p>
      </dgm:t>
    </dgm:pt>
    <dgm:pt modelId="{57D63A99-C082-4113-8839-DA569EAA3A25}" type="pres">
      <dgm:prSet presAssocID="{ED2ADDE1-E98B-4232-8D94-163A4BFE15D6}" presName="Parent" presStyleLbl="alignNode1" presStyleIdx="2" presStyleCnt="3" custScaleX="130063">
        <dgm:presLayoutVars>
          <dgm:chMax val="3"/>
          <dgm:chPref val="3"/>
          <dgm:bulletEnabled val="1"/>
        </dgm:presLayoutVars>
      </dgm:prSet>
      <dgm:spPr/>
      <dgm:t>
        <a:bodyPr/>
        <a:lstStyle/>
        <a:p>
          <a:endParaRPr lang="es-EC"/>
        </a:p>
      </dgm:t>
    </dgm:pt>
    <dgm:pt modelId="{C746404F-8DAE-435B-A43A-8DF7A79E8C9D}" type="pres">
      <dgm:prSet presAssocID="{ED2ADDE1-E98B-4232-8D94-163A4BFE15D6}" presName="Accent" presStyleLbl="parChTrans1D1" presStyleIdx="2" presStyleCnt="3"/>
      <dgm:spPr/>
    </dgm:pt>
    <dgm:pt modelId="{64E2C2FD-2557-440A-87B9-9800E2478409}" type="pres">
      <dgm:prSet presAssocID="{ED2ADDE1-E98B-4232-8D94-163A4BFE15D6}" presName="Child" presStyleLbl="revTx" presStyleIdx="5" presStyleCnt="6">
        <dgm:presLayoutVars>
          <dgm:chMax val="0"/>
          <dgm:chPref val="0"/>
          <dgm:bulletEnabled val="1"/>
        </dgm:presLayoutVars>
      </dgm:prSet>
      <dgm:spPr/>
      <dgm:t>
        <a:bodyPr/>
        <a:lstStyle/>
        <a:p>
          <a:endParaRPr lang="es-EC"/>
        </a:p>
      </dgm:t>
    </dgm:pt>
  </dgm:ptLst>
  <dgm:cxnLst>
    <dgm:cxn modelId="{F332F2D3-679C-45CD-BD95-16C50D4E920E}" srcId="{1AAFD4FD-815E-4186-A316-33178FED2202}" destId="{CCB8A144-1B68-4E5F-B5FF-AD3140787334}" srcOrd="1" destOrd="0" parTransId="{277C9377-AF88-4353-BDAF-7F869F9328DA}" sibTransId="{CFB18BA2-DDE7-497D-ABB4-DBBDDAC4A036}"/>
    <dgm:cxn modelId="{EE8CD7E7-34FD-4D04-B2F4-7F69660107E7}" type="presOf" srcId="{4FED6E5C-A084-423E-8449-86DD3CC27D18}" destId="{8F96D091-52AA-4B61-B057-2A0EBC57C22B}" srcOrd="0" destOrd="0" presId="urn:microsoft.com/office/officeart/2011/layout/TabList#1"/>
    <dgm:cxn modelId="{C6B514AF-5DB5-42A3-86D0-F4A8B12C1258}" type="presOf" srcId="{779B4052-2A8D-4D4A-B582-8E822D3CCEA1}" destId="{64E2C2FD-2557-440A-87B9-9800E2478409}" srcOrd="0" destOrd="0" presId="urn:microsoft.com/office/officeart/2011/layout/TabList#1"/>
    <dgm:cxn modelId="{5D36EDEA-5ACD-4986-96C3-ACEF804B679C}" srcId="{ED2ADDE1-E98B-4232-8D94-163A4BFE15D6}" destId="{779B4052-2A8D-4D4A-B582-8E822D3CCEA1}" srcOrd="1" destOrd="0" parTransId="{A68FF7B6-06CE-4C87-88CE-E11354F3FB4A}" sibTransId="{9BE2B972-65E5-44DE-BA71-84D11148CBD8}"/>
    <dgm:cxn modelId="{8A2A22ED-4C23-47D3-846E-C198DEACB305}" srcId="{03E14BD9-7922-4AAC-B62D-81C9E4F4B8F0}" destId="{4FED6E5C-A084-423E-8449-86DD3CC27D18}" srcOrd="1" destOrd="0" parTransId="{EFA2352B-3917-4777-B868-964851E23AAB}" sibTransId="{7BE68160-AF87-4C04-A00F-A058CDDFFEFE}"/>
    <dgm:cxn modelId="{4D8C15BF-64BF-4BF5-9ED6-78694BE66115}" srcId="{03E14BD9-7922-4AAC-B62D-81C9E4F4B8F0}" destId="{B89F70FB-9EF9-4E37-B597-8EBB7E9DCCA3}" srcOrd="0" destOrd="0" parTransId="{085714C4-A0B7-4624-B6E2-DB6C56F99270}" sibTransId="{BCA3665F-30F3-4B97-9BF7-809912158D11}"/>
    <dgm:cxn modelId="{459AF8E2-D90B-4470-95A1-35013376ACA0}" type="presOf" srcId="{B89F70FB-9EF9-4E37-B597-8EBB7E9DCCA3}" destId="{312200CB-F1C2-473B-B93E-29950D7A1F92}" srcOrd="0" destOrd="0" presId="urn:microsoft.com/office/officeart/2011/layout/TabList#1"/>
    <dgm:cxn modelId="{A64D1B33-87FE-4AD4-A767-8B7001F38B87}" type="presOf" srcId="{03E14BD9-7922-4AAC-B62D-81C9E4F4B8F0}" destId="{40EE3807-2491-4379-9086-95E109487405}" srcOrd="0" destOrd="0" presId="urn:microsoft.com/office/officeart/2011/layout/TabList#1"/>
    <dgm:cxn modelId="{681051AC-0C29-4CED-9E6D-57FF77A32206}" srcId="{1AAFD4FD-815E-4186-A316-33178FED2202}" destId="{99632D48-4C3A-4798-B75E-300017BE8933}" srcOrd="0" destOrd="0" parTransId="{7DE5F9F8-C522-4562-87FF-AD5B0A57A896}" sibTransId="{D7AC696E-27A1-42A8-8BD3-D7B2B8A5188F}"/>
    <dgm:cxn modelId="{791F621C-823C-4477-951A-6119C3EEFAF1}" srcId="{58201B67-3357-426F-85AF-2FE070E6546E}" destId="{1AAFD4FD-815E-4186-A316-33178FED2202}" srcOrd="0" destOrd="0" parTransId="{3AC6E358-9242-47D4-B48A-26525C91FA6A}" sibTransId="{C0CB83FA-FC64-4CA6-9857-8ACBAFD686E1}"/>
    <dgm:cxn modelId="{2A604D82-FE9D-4C6D-971F-60EA02912C30}" srcId="{58201B67-3357-426F-85AF-2FE070E6546E}" destId="{ED2ADDE1-E98B-4232-8D94-163A4BFE15D6}" srcOrd="2" destOrd="0" parTransId="{A8573173-367F-4906-B6B6-88CFA64DE9C8}" sibTransId="{CE2BF217-3585-424B-BD76-8135154EF8C3}"/>
    <dgm:cxn modelId="{960C32CA-D0A5-4AE2-8712-4481AC5F4BAB}" srcId="{58201B67-3357-426F-85AF-2FE070E6546E}" destId="{03E14BD9-7922-4AAC-B62D-81C9E4F4B8F0}" srcOrd="1" destOrd="0" parTransId="{297FF55D-39DA-43EC-AF98-2C5924048B15}" sibTransId="{C46B4822-D7DA-466B-86FF-EA8EBA5ABE6E}"/>
    <dgm:cxn modelId="{0E573192-1265-4D60-A7CE-7229F247EFF9}" type="presOf" srcId="{1AAFD4FD-815E-4186-A316-33178FED2202}" destId="{687CB5A2-3EA9-4C4F-95CF-2C2294C0742D}" srcOrd="0" destOrd="0" presId="urn:microsoft.com/office/officeart/2011/layout/TabList#1"/>
    <dgm:cxn modelId="{83CB2FB8-B770-4596-98B8-53141E120032}" type="presOf" srcId="{99632D48-4C3A-4798-B75E-300017BE8933}" destId="{A89C71F9-7B5B-4DE1-B2F4-37F1E228D6B9}" srcOrd="0" destOrd="0" presId="urn:microsoft.com/office/officeart/2011/layout/TabList#1"/>
    <dgm:cxn modelId="{4825FAE1-993B-4132-840C-FBE9137A08D7}" type="presOf" srcId="{CCB8A144-1B68-4E5F-B5FF-AD3140787334}" destId="{D6EECFC5-EB92-4B39-8545-E080633A6145}" srcOrd="0" destOrd="0" presId="urn:microsoft.com/office/officeart/2011/layout/TabList#1"/>
    <dgm:cxn modelId="{5662ADF6-C2B6-4297-A0F9-0AC4ECE6327A}" type="presOf" srcId="{ED2ADDE1-E98B-4232-8D94-163A4BFE15D6}" destId="{57D63A99-C082-4113-8839-DA569EAA3A25}" srcOrd="0" destOrd="0" presId="urn:microsoft.com/office/officeart/2011/layout/TabList#1"/>
    <dgm:cxn modelId="{4BFCA47F-5B67-4764-AA68-4BB4A45AA51F}" srcId="{ED2ADDE1-E98B-4232-8D94-163A4BFE15D6}" destId="{B77EC44E-6C63-4FFD-AAAC-75D3789AE7A0}" srcOrd="0" destOrd="0" parTransId="{94DA526E-94D5-43C2-8A70-C52C30EDE715}" sibTransId="{2467BBBF-2BF5-4DA3-BC0B-B3B9B6284195}"/>
    <dgm:cxn modelId="{8778ECA1-4B91-4A27-9284-9393053E9971}" type="presOf" srcId="{B77EC44E-6C63-4FFD-AAAC-75D3789AE7A0}" destId="{94A9269A-52E3-4922-A701-898B8BB4A68F}" srcOrd="0" destOrd="0" presId="urn:microsoft.com/office/officeart/2011/layout/TabList#1"/>
    <dgm:cxn modelId="{DC11204E-EF5F-4E15-936F-B9B2D7F080D9}" type="presOf" srcId="{58201B67-3357-426F-85AF-2FE070E6546E}" destId="{1CF7308A-2A05-44E6-99DF-F518B0E99C4D}" srcOrd="0" destOrd="0" presId="urn:microsoft.com/office/officeart/2011/layout/TabList#1"/>
    <dgm:cxn modelId="{CE84C7FC-C0CF-42DB-93BC-D6987A99FA2D}" type="presParOf" srcId="{1CF7308A-2A05-44E6-99DF-F518B0E99C4D}" destId="{A4CD05A0-E7CF-4E0C-8B7D-B569B0D6BDFD}" srcOrd="0" destOrd="0" presId="urn:microsoft.com/office/officeart/2011/layout/TabList#1"/>
    <dgm:cxn modelId="{323D739B-6D1A-4EC7-BA9E-C6DA6F79A2C2}" type="presParOf" srcId="{A4CD05A0-E7CF-4E0C-8B7D-B569B0D6BDFD}" destId="{A89C71F9-7B5B-4DE1-B2F4-37F1E228D6B9}" srcOrd="0" destOrd="0" presId="urn:microsoft.com/office/officeart/2011/layout/TabList#1"/>
    <dgm:cxn modelId="{AEDA5D8F-91AC-4362-B902-E656D0C17986}" type="presParOf" srcId="{A4CD05A0-E7CF-4E0C-8B7D-B569B0D6BDFD}" destId="{687CB5A2-3EA9-4C4F-95CF-2C2294C0742D}" srcOrd="1" destOrd="0" presId="urn:microsoft.com/office/officeart/2011/layout/TabList#1"/>
    <dgm:cxn modelId="{E5DC216F-EF15-4AA3-AF65-C26690A8C0D2}" type="presParOf" srcId="{A4CD05A0-E7CF-4E0C-8B7D-B569B0D6BDFD}" destId="{65E482E0-FD4F-4D12-B9FD-3EC65C10D937}" srcOrd="2" destOrd="0" presId="urn:microsoft.com/office/officeart/2011/layout/TabList#1"/>
    <dgm:cxn modelId="{9D143E22-C0FB-4E53-AFBA-0BC93966DE9E}" type="presParOf" srcId="{1CF7308A-2A05-44E6-99DF-F518B0E99C4D}" destId="{D6EECFC5-EB92-4B39-8545-E080633A6145}" srcOrd="1" destOrd="0" presId="urn:microsoft.com/office/officeart/2011/layout/TabList#1"/>
    <dgm:cxn modelId="{22F11697-A43F-42B8-853B-C6B4BCAABD6B}" type="presParOf" srcId="{1CF7308A-2A05-44E6-99DF-F518B0E99C4D}" destId="{FB8C5E77-A3F4-4C2F-B02C-5A609CAA006E}" srcOrd="2" destOrd="0" presId="urn:microsoft.com/office/officeart/2011/layout/TabList#1"/>
    <dgm:cxn modelId="{84E4FF58-5072-4289-BB3C-1007A5357FC3}" type="presParOf" srcId="{1CF7308A-2A05-44E6-99DF-F518B0E99C4D}" destId="{6FBA2009-46FF-4881-A72B-83D6A894EF5D}" srcOrd="3" destOrd="0" presId="urn:microsoft.com/office/officeart/2011/layout/TabList#1"/>
    <dgm:cxn modelId="{C52012E8-0083-42A2-B1A6-89ED5B30562D}" type="presParOf" srcId="{6FBA2009-46FF-4881-A72B-83D6A894EF5D}" destId="{312200CB-F1C2-473B-B93E-29950D7A1F92}" srcOrd="0" destOrd="0" presId="urn:microsoft.com/office/officeart/2011/layout/TabList#1"/>
    <dgm:cxn modelId="{205594C8-3EB2-4827-BFE5-A37952D61FCA}" type="presParOf" srcId="{6FBA2009-46FF-4881-A72B-83D6A894EF5D}" destId="{40EE3807-2491-4379-9086-95E109487405}" srcOrd="1" destOrd="0" presId="urn:microsoft.com/office/officeart/2011/layout/TabList#1"/>
    <dgm:cxn modelId="{B1BB445D-4A2C-42E7-95C7-2B5C0D34F31F}" type="presParOf" srcId="{6FBA2009-46FF-4881-A72B-83D6A894EF5D}" destId="{F8BA4141-D570-4C63-B513-04DBA0786E4D}" srcOrd="2" destOrd="0" presId="urn:microsoft.com/office/officeart/2011/layout/TabList#1"/>
    <dgm:cxn modelId="{D79BCBF7-6103-4D9F-B533-A19D062C70DD}" type="presParOf" srcId="{1CF7308A-2A05-44E6-99DF-F518B0E99C4D}" destId="{8F96D091-52AA-4B61-B057-2A0EBC57C22B}" srcOrd="4" destOrd="0" presId="urn:microsoft.com/office/officeart/2011/layout/TabList#1"/>
    <dgm:cxn modelId="{171D69AE-1F0A-4CAA-8228-20010C687412}" type="presParOf" srcId="{1CF7308A-2A05-44E6-99DF-F518B0E99C4D}" destId="{151F2FC1-A8DA-4908-8E78-BFBDCC4A56C2}" srcOrd="5" destOrd="0" presId="urn:microsoft.com/office/officeart/2011/layout/TabList#1"/>
    <dgm:cxn modelId="{CCAC832B-CE6A-4FFC-B379-72E14AA447FA}" type="presParOf" srcId="{1CF7308A-2A05-44E6-99DF-F518B0E99C4D}" destId="{FEC24D0B-E856-4F7F-B892-D46BCDDAD901}" srcOrd="6" destOrd="0" presId="urn:microsoft.com/office/officeart/2011/layout/TabList#1"/>
    <dgm:cxn modelId="{DF4701F1-7DA6-4C88-A494-B9540821DFEC}" type="presParOf" srcId="{FEC24D0B-E856-4F7F-B892-D46BCDDAD901}" destId="{94A9269A-52E3-4922-A701-898B8BB4A68F}" srcOrd="0" destOrd="0" presId="urn:microsoft.com/office/officeart/2011/layout/TabList#1"/>
    <dgm:cxn modelId="{FF84F58C-F392-4C2A-88F5-BA2F9A632410}" type="presParOf" srcId="{FEC24D0B-E856-4F7F-B892-D46BCDDAD901}" destId="{57D63A99-C082-4113-8839-DA569EAA3A25}" srcOrd="1" destOrd="0" presId="urn:microsoft.com/office/officeart/2011/layout/TabList#1"/>
    <dgm:cxn modelId="{A735D8EC-0CD0-44A4-A183-2FB17465949D}" type="presParOf" srcId="{FEC24D0B-E856-4F7F-B892-D46BCDDAD901}" destId="{C746404F-8DAE-435B-A43A-8DF7A79E8C9D}" srcOrd="2" destOrd="0" presId="urn:microsoft.com/office/officeart/2011/layout/TabList#1"/>
    <dgm:cxn modelId="{2F8B2B15-1297-4D1E-A56C-95829F8F1210}" type="presParOf" srcId="{1CF7308A-2A05-44E6-99DF-F518B0E99C4D}" destId="{64E2C2FD-2557-440A-87B9-9800E2478409}" srcOrd="7" destOrd="0" presId="urn:microsoft.com/office/officeart/2011/layout/Tab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30A191-208E-442F-A69B-CBC877A1F859}" type="doc">
      <dgm:prSet loTypeId="urn:microsoft.com/office/officeart/2011/layout/TabList#2" loCatId="list" qsTypeId="urn:microsoft.com/office/officeart/2005/8/quickstyle/simple1" qsCatId="simple" csTypeId="urn:microsoft.com/office/officeart/2005/8/colors/colorful5" csCatId="colorful" phldr="1"/>
      <dgm:spPr/>
      <dgm:t>
        <a:bodyPr/>
        <a:lstStyle/>
        <a:p>
          <a:endParaRPr lang="es-EC"/>
        </a:p>
      </dgm:t>
    </dgm:pt>
    <dgm:pt modelId="{2F320316-9B78-47C6-B153-27C03FDBCB25}">
      <dgm:prSet phldrT="[Texto]" custT="1"/>
      <dgm:spPr/>
      <dgm:t>
        <a:bodyPr/>
        <a:lstStyle/>
        <a:p>
          <a:r>
            <a:rPr lang="es-EC" sz="1600" dirty="0" smtClean="0"/>
            <a:t>Cuarta Etapa Cronológica (1984-1990)</a:t>
          </a:r>
          <a:endParaRPr lang="es-EC" sz="1600" dirty="0"/>
        </a:p>
      </dgm:t>
    </dgm:pt>
    <dgm:pt modelId="{AC07321E-B424-44E8-A062-E6C7C65D9FFE}" type="parTrans" cxnId="{B08C3861-DE61-4CE3-8B72-36E8725139E3}">
      <dgm:prSet/>
      <dgm:spPr/>
      <dgm:t>
        <a:bodyPr/>
        <a:lstStyle/>
        <a:p>
          <a:endParaRPr lang="es-EC"/>
        </a:p>
      </dgm:t>
    </dgm:pt>
    <dgm:pt modelId="{5D696A14-F47E-4F19-914C-274F190AA387}" type="sibTrans" cxnId="{B08C3861-DE61-4CE3-8B72-36E8725139E3}">
      <dgm:prSet/>
      <dgm:spPr/>
      <dgm:t>
        <a:bodyPr/>
        <a:lstStyle/>
        <a:p>
          <a:endParaRPr lang="es-EC"/>
        </a:p>
      </dgm:t>
    </dgm:pt>
    <dgm:pt modelId="{9EABA39B-D41D-48C5-8154-3D1E6F2AF48E}">
      <dgm:prSet phldrT="[Texto]" custT="1"/>
      <dgm:spPr/>
      <dgm:t>
        <a:bodyPr/>
        <a:lstStyle/>
        <a:p>
          <a:pPr algn="just"/>
          <a:r>
            <a:rPr lang="es-EC" sz="1800" dirty="0" smtClean="0"/>
            <a:t>Es aquí donde se inicia el verdadero avance evolutivo de las normas y estándares enfocados a la Gestión de Proyectos de Software.</a:t>
          </a:r>
          <a:endParaRPr lang="es-EC" sz="1800" dirty="0"/>
        </a:p>
      </dgm:t>
    </dgm:pt>
    <dgm:pt modelId="{199596CE-5131-429F-B822-1AD2FD8D6271}" type="parTrans" cxnId="{58AB9CAE-8EDB-4054-8F94-3FCB292C11F2}">
      <dgm:prSet/>
      <dgm:spPr/>
      <dgm:t>
        <a:bodyPr/>
        <a:lstStyle/>
        <a:p>
          <a:endParaRPr lang="es-EC"/>
        </a:p>
      </dgm:t>
    </dgm:pt>
    <dgm:pt modelId="{EF540C88-CD6B-4651-903F-29027086C4FC}" type="sibTrans" cxnId="{58AB9CAE-8EDB-4054-8F94-3FCB292C11F2}">
      <dgm:prSet/>
      <dgm:spPr/>
      <dgm:t>
        <a:bodyPr/>
        <a:lstStyle/>
        <a:p>
          <a:endParaRPr lang="es-EC"/>
        </a:p>
      </dgm:t>
    </dgm:pt>
    <dgm:pt modelId="{7608FD41-4BED-47E6-B4FA-D5F80FCF5711}">
      <dgm:prSet phldrT="[Texto]" custT="1"/>
      <dgm:spPr/>
      <dgm:t>
        <a:bodyPr/>
        <a:lstStyle/>
        <a:p>
          <a:pPr algn="just"/>
          <a:r>
            <a:rPr lang="es-EC" sz="1800" dirty="0" smtClean="0"/>
            <a:t>SEI, Norma IEEE 1058.1, Modelo PRINCE</a:t>
          </a:r>
          <a:r>
            <a:rPr lang="es-EC" sz="1200" dirty="0" smtClean="0"/>
            <a:t>.</a:t>
          </a:r>
          <a:endParaRPr lang="es-EC" sz="1200" dirty="0"/>
        </a:p>
      </dgm:t>
    </dgm:pt>
    <dgm:pt modelId="{7C019810-DC6A-4F4E-9F09-D19634614059}" type="parTrans" cxnId="{5779307B-617C-4544-BF18-D18BA31EE33C}">
      <dgm:prSet/>
      <dgm:spPr/>
      <dgm:t>
        <a:bodyPr/>
        <a:lstStyle/>
        <a:p>
          <a:endParaRPr lang="es-EC"/>
        </a:p>
      </dgm:t>
    </dgm:pt>
    <dgm:pt modelId="{18C14CB7-7FB7-4CC2-885B-551A01EEB020}" type="sibTrans" cxnId="{5779307B-617C-4544-BF18-D18BA31EE33C}">
      <dgm:prSet/>
      <dgm:spPr/>
      <dgm:t>
        <a:bodyPr/>
        <a:lstStyle/>
        <a:p>
          <a:endParaRPr lang="es-EC"/>
        </a:p>
      </dgm:t>
    </dgm:pt>
    <dgm:pt modelId="{29C962A5-EE16-4FE4-A2D2-AD718563E736}">
      <dgm:prSet phldrT="[Texto]" custT="1"/>
      <dgm:spPr/>
      <dgm:t>
        <a:bodyPr/>
        <a:lstStyle/>
        <a:p>
          <a:r>
            <a:rPr lang="es-EC" sz="1600" dirty="0" smtClean="0"/>
            <a:t>Quinta Etapa Cronológica (1991-presente)</a:t>
          </a:r>
          <a:endParaRPr lang="es-EC" sz="1600" dirty="0"/>
        </a:p>
      </dgm:t>
    </dgm:pt>
    <dgm:pt modelId="{A905D984-5871-40ED-ACE2-29821B5372E3}" type="parTrans" cxnId="{3A249D58-C422-4C14-B8A2-916F78AD251C}">
      <dgm:prSet/>
      <dgm:spPr/>
      <dgm:t>
        <a:bodyPr/>
        <a:lstStyle/>
        <a:p>
          <a:endParaRPr lang="es-EC"/>
        </a:p>
      </dgm:t>
    </dgm:pt>
    <dgm:pt modelId="{DDE02438-22DA-41A5-8B3E-427280DFE241}" type="sibTrans" cxnId="{3A249D58-C422-4C14-B8A2-916F78AD251C}">
      <dgm:prSet/>
      <dgm:spPr/>
      <dgm:t>
        <a:bodyPr/>
        <a:lstStyle/>
        <a:p>
          <a:endParaRPr lang="es-EC"/>
        </a:p>
      </dgm:t>
    </dgm:pt>
    <dgm:pt modelId="{D939CAAD-3EA4-4B88-911E-1CB8C4B15E4F}">
      <dgm:prSet phldrT="[Texto]" custT="1"/>
      <dgm:spPr/>
      <dgm:t>
        <a:bodyPr/>
        <a:lstStyle/>
        <a:p>
          <a:pPr algn="just"/>
          <a:r>
            <a:rPr lang="es-EC" sz="1800" dirty="0" smtClean="0"/>
            <a:t>Se da inicio a una serie de publicaciones de estándares y normas de calidad certificadas enfocadas ya específicamente al ámbito de Gestión en el campo de la Ingeniería en Software.</a:t>
          </a:r>
          <a:endParaRPr lang="es-EC" sz="1800" dirty="0"/>
        </a:p>
      </dgm:t>
    </dgm:pt>
    <dgm:pt modelId="{9007AA15-0B2F-457E-8697-57E8C713182B}" type="parTrans" cxnId="{BEFD9255-C307-4C04-82E9-BC3BB417B08D}">
      <dgm:prSet/>
      <dgm:spPr/>
      <dgm:t>
        <a:bodyPr/>
        <a:lstStyle/>
        <a:p>
          <a:endParaRPr lang="es-EC"/>
        </a:p>
      </dgm:t>
    </dgm:pt>
    <dgm:pt modelId="{FE5CD27B-0410-4D1F-9211-F19E742995AB}" type="sibTrans" cxnId="{BEFD9255-C307-4C04-82E9-BC3BB417B08D}">
      <dgm:prSet/>
      <dgm:spPr/>
      <dgm:t>
        <a:bodyPr/>
        <a:lstStyle/>
        <a:p>
          <a:endParaRPr lang="es-EC"/>
        </a:p>
      </dgm:t>
    </dgm:pt>
    <dgm:pt modelId="{67EB2997-5D68-41B0-9BEA-F877BAE6F331}">
      <dgm:prSet phldrT="[Texto]" custT="1"/>
      <dgm:spPr/>
      <dgm:t>
        <a:bodyPr/>
        <a:lstStyle/>
        <a:p>
          <a:pPr algn="just"/>
          <a:r>
            <a:rPr lang="es-EC" sz="1800" dirty="0" smtClean="0"/>
            <a:t>IEEE 1074, CMM, Norma ISO/IEC 9126, Norma ISO/IEC 12207, PSP, TSP, COCOMO II, Estándar IEEE 830, CMMI, MÉTRICA V3, MOPROSOFT, ISO/IEC TR-15504 SPICE, SWEBOK, Norma </a:t>
          </a:r>
          <a:r>
            <a:rPr lang="es-EC" sz="1800" dirty="0" err="1" smtClean="0"/>
            <a:t>SQuaRE</a:t>
          </a:r>
          <a:r>
            <a:rPr lang="es-EC" sz="1800" dirty="0" smtClean="0"/>
            <a:t> o ISO 25000, Normas ISO 9000.</a:t>
          </a:r>
          <a:endParaRPr lang="es-EC" sz="1800" dirty="0"/>
        </a:p>
      </dgm:t>
    </dgm:pt>
    <dgm:pt modelId="{2B3094BE-FF80-4D96-9EE6-B46F4FFF38E0}" type="parTrans" cxnId="{4B8B1698-AD44-46B8-BC2B-18864D73D6A0}">
      <dgm:prSet/>
      <dgm:spPr/>
      <dgm:t>
        <a:bodyPr/>
        <a:lstStyle/>
        <a:p>
          <a:endParaRPr lang="es-EC"/>
        </a:p>
      </dgm:t>
    </dgm:pt>
    <dgm:pt modelId="{1852C500-E929-4B0F-AA15-ABFA0880069E}" type="sibTrans" cxnId="{4B8B1698-AD44-46B8-BC2B-18864D73D6A0}">
      <dgm:prSet/>
      <dgm:spPr/>
      <dgm:t>
        <a:bodyPr/>
        <a:lstStyle/>
        <a:p>
          <a:endParaRPr lang="es-EC"/>
        </a:p>
      </dgm:t>
    </dgm:pt>
    <dgm:pt modelId="{13653361-91C7-4D9E-AD77-2FE2FFB9BAD9}" type="pres">
      <dgm:prSet presAssocID="{7D30A191-208E-442F-A69B-CBC877A1F859}" presName="Name0" presStyleCnt="0">
        <dgm:presLayoutVars>
          <dgm:chMax/>
          <dgm:chPref val="3"/>
          <dgm:dir/>
          <dgm:animOne val="branch"/>
          <dgm:animLvl val="lvl"/>
        </dgm:presLayoutVars>
      </dgm:prSet>
      <dgm:spPr/>
      <dgm:t>
        <a:bodyPr/>
        <a:lstStyle/>
        <a:p>
          <a:endParaRPr lang="es-EC"/>
        </a:p>
      </dgm:t>
    </dgm:pt>
    <dgm:pt modelId="{EA74D668-A77E-4BC8-B154-1424D5A8E293}" type="pres">
      <dgm:prSet presAssocID="{2F320316-9B78-47C6-B153-27C03FDBCB25}" presName="composite" presStyleCnt="0"/>
      <dgm:spPr/>
    </dgm:pt>
    <dgm:pt modelId="{701676F7-22F6-4938-B19F-4EFB74CAC6EB}" type="pres">
      <dgm:prSet presAssocID="{2F320316-9B78-47C6-B153-27C03FDBCB25}" presName="FirstChild" presStyleLbl="revTx" presStyleIdx="0" presStyleCnt="4" custScaleX="91343">
        <dgm:presLayoutVars>
          <dgm:chMax val="0"/>
          <dgm:chPref val="0"/>
          <dgm:bulletEnabled val="1"/>
        </dgm:presLayoutVars>
      </dgm:prSet>
      <dgm:spPr/>
      <dgm:t>
        <a:bodyPr/>
        <a:lstStyle/>
        <a:p>
          <a:endParaRPr lang="es-EC"/>
        </a:p>
      </dgm:t>
    </dgm:pt>
    <dgm:pt modelId="{C83E341D-C0E6-47F9-8854-3AED70821102}" type="pres">
      <dgm:prSet presAssocID="{2F320316-9B78-47C6-B153-27C03FDBCB25}" presName="Parent" presStyleLbl="alignNode1" presStyleIdx="0" presStyleCnt="2" custScaleX="110607">
        <dgm:presLayoutVars>
          <dgm:chMax val="3"/>
          <dgm:chPref val="3"/>
          <dgm:bulletEnabled val="1"/>
        </dgm:presLayoutVars>
      </dgm:prSet>
      <dgm:spPr/>
      <dgm:t>
        <a:bodyPr/>
        <a:lstStyle/>
        <a:p>
          <a:endParaRPr lang="es-EC"/>
        </a:p>
      </dgm:t>
    </dgm:pt>
    <dgm:pt modelId="{4FD58517-950E-4875-B9E4-93C4DDDAE257}" type="pres">
      <dgm:prSet presAssocID="{2F320316-9B78-47C6-B153-27C03FDBCB25}" presName="Accent" presStyleLbl="parChTrans1D1" presStyleIdx="0" presStyleCnt="2"/>
      <dgm:spPr/>
    </dgm:pt>
    <dgm:pt modelId="{B327F734-1ABB-4AEE-A565-F3039AC6BEA0}" type="pres">
      <dgm:prSet presAssocID="{2F320316-9B78-47C6-B153-27C03FDBCB25}" presName="Child" presStyleLbl="revTx" presStyleIdx="1" presStyleCnt="4">
        <dgm:presLayoutVars>
          <dgm:chMax val="0"/>
          <dgm:chPref val="0"/>
          <dgm:bulletEnabled val="1"/>
        </dgm:presLayoutVars>
      </dgm:prSet>
      <dgm:spPr/>
      <dgm:t>
        <a:bodyPr/>
        <a:lstStyle/>
        <a:p>
          <a:endParaRPr lang="es-EC"/>
        </a:p>
      </dgm:t>
    </dgm:pt>
    <dgm:pt modelId="{A19FDC74-1C44-4797-9AD4-6046622E4E8A}" type="pres">
      <dgm:prSet presAssocID="{5D696A14-F47E-4F19-914C-274F190AA387}" presName="sibTrans" presStyleCnt="0"/>
      <dgm:spPr/>
    </dgm:pt>
    <dgm:pt modelId="{02981AAF-5321-4785-997A-17C996327F6D}" type="pres">
      <dgm:prSet presAssocID="{29C962A5-EE16-4FE4-A2D2-AD718563E736}" presName="composite" presStyleCnt="0"/>
      <dgm:spPr/>
    </dgm:pt>
    <dgm:pt modelId="{57FF5C3E-F386-40D9-A1FB-34AB37FF4FDB}" type="pres">
      <dgm:prSet presAssocID="{29C962A5-EE16-4FE4-A2D2-AD718563E736}" presName="FirstChild" presStyleLbl="revTx" presStyleIdx="2" presStyleCnt="4" custScaleX="90211">
        <dgm:presLayoutVars>
          <dgm:chMax val="0"/>
          <dgm:chPref val="0"/>
          <dgm:bulletEnabled val="1"/>
        </dgm:presLayoutVars>
      </dgm:prSet>
      <dgm:spPr/>
      <dgm:t>
        <a:bodyPr/>
        <a:lstStyle/>
        <a:p>
          <a:endParaRPr lang="es-EC"/>
        </a:p>
      </dgm:t>
    </dgm:pt>
    <dgm:pt modelId="{4675B4A1-B73C-449B-A766-E2B522840459}" type="pres">
      <dgm:prSet presAssocID="{29C962A5-EE16-4FE4-A2D2-AD718563E736}" presName="Parent" presStyleLbl="alignNode1" presStyleIdx="1" presStyleCnt="2" custScaleX="117052">
        <dgm:presLayoutVars>
          <dgm:chMax val="3"/>
          <dgm:chPref val="3"/>
          <dgm:bulletEnabled val="1"/>
        </dgm:presLayoutVars>
      </dgm:prSet>
      <dgm:spPr/>
      <dgm:t>
        <a:bodyPr/>
        <a:lstStyle/>
        <a:p>
          <a:endParaRPr lang="es-EC"/>
        </a:p>
      </dgm:t>
    </dgm:pt>
    <dgm:pt modelId="{B6F5061B-6CAF-45E8-BAC7-5BB9152FA73C}" type="pres">
      <dgm:prSet presAssocID="{29C962A5-EE16-4FE4-A2D2-AD718563E736}" presName="Accent" presStyleLbl="parChTrans1D1" presStyleIdx="1" presStyleCnt="2"/>
      <dgm:spPr/>
    </dgm:pt>
    <dgm:pt modelId="{758ACD0C-9216-435B-94C6-85A1BA2FDF84}" type="pres">
      <dgm:prSet presAssocID="{29C962A5-EE16-4FE4-A2D2-AD718563E736}" presName="Child" presStyleLbl="revTx" presStyleIdx="3" presStyleCnt="4">
        <dgm:presLayoutVars>
          <dgm:chMax val="0"/>
          <dgm:chPref val="0"/>
          <dgm:bulletEnabled val="1"/>
        </dgm:presLayoutVars>
      </dgm:prSet>
      <dgm:spPr/>
      <dgm:t>
        <a:bodyPr/>
        <a:lstStyle/>
        <a:p>
          <a:endParaRPr lang="es-EC"/>
        </a:p>
      </dgm:t>
    </dgm:pt>
  </dgm:ptLst>
  <dgm:cxnLst>
    <dgm:cxn modelId="{4B8B1698-AD44-46B8-BC2B-18864D73D6A0}" srcId="{29C962A5-EE16-4FE4-A2D2-AD718563E736}" destId="{67EB2997-5D68-41B0-9BEA-F877BAE6F331}" srcOrd="1" destOrd="0" parTransId="{2B3094BE-FF80-4D96-9EE6-B46F4FFF38E0}" sibTransId="{1852C500-E929-4B0F-AA15-ABFA0880069E}"/>
    <dgm:cxn modelId="{3A249D58-C422-4C14-B8A2-916F78AD251C}" srcId="{7D30A191-208E-442F-A69B-CBC877A1F859}" destId="{29C962A5-EE16-4FE4-A2D2-AD718563E736}" srcOrd="1" destOrd="0" parTransId="{A905D984-5871-40ED-ACE2-29821B5372E3}" sibTransId="{DDE02438-22DA-41A5-8B3E-427280DFE241}"/>
    <dgm:cxn modelId="{F44115F1-216A-432A-8511-1EE2DD9F4A2F}" type="presOf" srcId="{7608FD41-4BED-47E6-B4FA-D5F80FCF5711}" destId="{B327F734-1ABB-4AEE-A565-F3039AC6BEA0}" srcOrd="0" destOrd="0" presId="urn:microsoft.com/office/officeart/2011/layout/TabList#2"/>
    <dgm:cxn modelId="{FC642014-9F18-4348-BA65-F68B6A2CAE3A}" type="presOf" srcId="{67EB2997-5D68-41B0-9BEA-F877BAE6F331}" destId="{758ACD0C-9216-435B-94C6-85A1BA2FDF84}" srcOrd="0" destOrd="0" presId="urn:microsoft.com/office/officeart/2011/layout/TabList#2"/>
    <dgm:cxn modelId="{24B243F6-1239-4D8A-963E-595E528D2B65}" type="presOf" srcId="{29C962A5-EE16-4FE4-A2D2-AD718563E736}" destId="{4675B4A1-B73C-449B-A766-E2B522840459}" srcOrd="0" destOrd="0" presId="urn:microsoft.com/office/officeart/2011/layout/TabList#2"/>
    <dgm:cxn modelId="{58AB9CAE-8EDB-4054-8F94-3FCB292C11F2}" srcId="{2F320316-9B78-47C6-B153-27C03FDBCB25}" destId="{9EABA39B-D41D-48C5-8154-3D1E6F2AF48E}" srcOrd="0" destOrd="0" parTransId="{199596CE-5131-429F-B822-1AD2FD8D6271}" sibTransId="{EF540C88-CD6B-4651-903F-29027086C4FC}"/>
    <dgm:cxn modelId="{85B1722E-7379-468D-9B49-3FF8F4C0CFCD}" type="presOf" srcId="{D939CAAD-3EA4-4B88-911E-1CB8C4B15E4F}" destId="{57FF5C3E-F386-40D9-A1FB-34AB37FF4FDB}" srcOrd="0" destOrd="0" presId="urn:microsoft.com/office/officeart/2011/layout/TabList#2"/>
    <dgm:cxn modelId="{5779307B-617C-4544-BF18-D18BA31EE33C}" srcId="{2F320316-9B78-47C6-B153-27C03FDBCB25}" destId="{7608FD41-4BED-47E6-B4FA-D5F80FCF5711}" srcOrd="1" destOrd="0" parTransId="{7C019810-DC6A-4F4E-9F09-D19634614059}" sibTransId="{18C14CB7-7FB7-4CC2-885B-551A01EEB020}"/>
    <dgm:cxn modelId="{A6989B4A-A435-4D98-AF85-5036E7579371}" type="presOf" srcId="{9EABA39B-D41D-48C5-8154-3D1E6F2AF48E}" destId="{701676F7-22F6-4938-B19F-4EFB74CAC6EB}" srcOrd="0" destOrd="0" presId="urn:microsoft.com/office/officeart/2011/layout/TabList#2"/>
    <dgm:cxn modelId="{2C4B596F-F5B4-4511-BB33-AB2744B72C30}" type="presOf" srcId="{2F320316-9B78-47C6-B153-27C03FDBCB25}" destId="{C83E341D-C0E6-47F9-8854-3AED70821102}" srcOrd="0" destOrd="0" presId="urn:microsoft.com/office/officeart/2011/layout/TabList#2"/>
    <dgm:cxn modelId="{1AE376F6-81C7-4615-80E5-4EE4ECA8CB6C}" type="presOf" srcId="{7D30A191-208E-442F-A69B-CBC877A1F859}" destId="{13653361-91C7-4D9E-AD77-2FE2FFB9BAD9}" srcOrd="0" destOrd="0" presId="urn:microsoft.com/office/officeart/2011/layout/TabList#2"/>
    <dgm:cxn modelId="{B08C3861-DE61-4CE3-8B72-36E8725139E3}" srcId="{7D30A191-208E-442F-A69B-CBC877A1F859}" destId="{2F320316-9B78-47C6-B153-27C03FDBCB25}" srcOrd="0" destOrd="0" parTransId="{AC07321E-B424-44E8-A062-E6C7C65D9FFE}" sibTransId="{5D696A14-F47E-4F19-914C-274F190AA387}"/>
    <dgm:cxn modelId="{BEFD9255-C307-4C04-82E9-BC3BB417B08D}" srcId="{29C962A5-EE16-4FE4-A2D2-AD718563E736}" destId="{D939CAAD-3EA4-4B88-911E-1CB8C4B15E4F}" srcOrd="0" destOrd="0" parTransId="{9007AA15-0B2F-457E-8697-57E8C713182B}" sibTransId="{FE5CD27B-0410-4D1F-9211-F19E742995AB}"/>
    <dgm:cxn modelId="{D3EE5E3A-A827-4EF4-B128-50C155708CC3}" type="presParOf" srcId="{13653361-91C7-4D9E-AD77-2FE2FFB9BAD9}" destId="{EA74D668-A77E-4BC8-B154-1424D5A8E293}" srcOrd="0" destOrd="0" presId="urn:microsoft.com/office/officeart/2011/layout/TabList#2"/>
    <dgm:cxn modelId="{9924963D-A148-401A-A051-83832CD40805}" type="presParOf" srcId="{EA74D668-A77E-4BC8-B154-1424D5A8E293}" destId="{701676F7-22F6-4938-B19F-4EFB74CAC6EB}" srcOrd="0" destOrd="0" presId="urn:microsoft.com/office/officeart/2011/layout/TabList#2"/>
    <dgm:cxn modelId="{E06E5204-8535-440C-88C6-FA15528DD0A2}" type="presParOf" srcId="{EA74D668-A77E-4BC8-B154-1424D5A8E293}" destId="{C83E341D-C0E6-47F9-8854-3AED70821102}" srcOrd="1" destOrd="0" presId="urn:microsoft.com/office/officeart/2011/layout/TabList#2"/>
    <dgm:cxn modelId="{E166C163-69DD-4458-A9D3-139FBD514F67}" type="presParOf" srcId="{EA74D668-A77E-4BC8-B154-1424D5A8E293}" destId="{4FD58517-950E-4875-B9E4-93C4DDDAE257}" srcOrd="2" destOrd="0" presId="urn:microsoft.com/office/officeart/2011/layout/TabList#2"/>
    <dgm:cxn modelId="{E65D4D9D-3D74-4284-B6E7-D38877E2ACA2}" type="presParOf" srcId="{13653361-91C7-4D9E-AD77-2FE2FFB9BAD9}" destId="{B327F734-1ABB-4AEE-A565-F3039AC6BEA0}" srcOrd="1" destOrd="0" presId="urn:microsoft.com/office/officeart/2011/layout/TabList#2"/>
    <dgm:cxn modelId="{3D870C42-0D68-4164-9918-41A6A5607B82}" type="presParOf" srcId="{13653361-91C7-4D9E-AD77-2FE2FFB9BAD9}" destId="{A19FDC74-1C44-4797-9AD4-6046622E4E8A}" srcOrd="2" destOrd="0" presId="urn:microsoft.com/office/officeart/2011/layout/TabList#2"/>
    <dgm:cxn modelId="{C45A683E-E99D-4A0D-8FC1-8FDA08A7FEB8}" type="presParOf" srcId="{13653361-91C7-4D9E-AD77-2FE2FFB9BAD9}" destId="{02981AAF-5321-4785-997A-17C996327F6D}" srcOrd="3" destOrd="0" presId="urn:microsoft.com/office/officeart/2011/layout/TabList#2"/>
    <dgm:cxn modelId="{BD69FEC1-B359-40C8-B10F-7B9C886CC7E6}" type="presParOf" srcId="{02981AAF-5321-4785-997A-17C996327F6D}" destId="{57FF5C3E-F386-40D9-A1FB-34AB37FF4FDB}" srcOrd="0" destOrd="0" presId="urn:microsoft.com/office/officeart/2011/layout/TabList#2"/>
    <dgm:cxn modelId="{D8F20362-A6FD-4A17-899A-3A2031D8D07A}" type="presParOf" srcId="{02981AAF-5321-4785-997A-17C996327F6D}" destId="{4675B4A1-B73C-449B-A766-E2B522840459}" srcOrd="1" destOrd="0" presId="urn:microsoft.com/office/officeart/2011/layout/TabList#2"/>
    <dgm:cxn modelId="{DD222C9E-A1EC-4E5F-8744-03DAF70DED52}" type="presParOf" srcId="{02981AAF-5321-4785-997A-17C996327F6D}" destId="{B6F5061B-6CAF-45E8-BAC7-5BB9152FA73C}" srcOrd="2" destOrd="0" presId="urn:microsoft.com/office/officeart/2011/layout/TabList#2"/>
    <dgm:cxn modelId="{1D36DFAA-ACFF-4207-AF51-D2F106463B73}" type="presParOf" srcId="{13653361-91C7-4D9E-AD77-2FE2FFB9BAD9}" destId="{758ACD0C-9216-435B-94C6-85A1BA2FDF84}" srcOrd="4" destOrd="0" presId="urn:microsoft.com/office/officeart/2011/layout/Ta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1F8460-44A1-49FF-B8DD-6E363981F23F}"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s-EC"/>
        </a:p>
      </dgm:t>
    </dgm:pt>
    <dgm:pt modelId="{70C1324E-C377-42A6-B2F6-86F6DF2D6923}">
      <dgm:prSet phldrT="[Texto]"/>
      <dgm:spPr/>
      <dgm:t>
        <a:bodyPr/>
        <a:lstStyle/>
        <a:p>
          <a:r>
            <a:rPr lang="es-EC" dirty="0" smtClean="0"/>
            <a:t>Caracterización Gnoseológica de la Gestión de Proyectos de Software</a:t>
          </a:r>
          <a:endParaRPr lang="es-EC" dirty="0"/>
        </a:p>
      </dgm:t>
    </dgm:pt>
    <dgm:pt modelId="{9222C41A-B986-4B1D-AE7E-7E1A23E9B145}" type="parTrans" cxnId="{E1C2518C-4B25-466E-86BA-E325916CDD0E}">
      <dgm:prSet/>
      <dgm:spPr/>
      <dgm:t>
        <a:bodyPr/>
        <a:lstStyle/>
        <a:p>
          <a:endParaRPr lang="es-EC"/>
        </a:p>
      </dgm:t>
    </dgm:pt>
    <dgm:pt modelId="{D4D4C72B-3E4C-49D7-AB36-BBD72618ECAF}" type="sibTrans" cxnId="{E1C2518C-4B25-466E-86BA-E325916CDD0E}">
      <dgm:prSet/>
      <dgm:spPr/>
      <dgm:t>
        <a:bodyPr/>
        <a:lstStyle/>
        <a:p>
          <a:endParaRPr lang="es-EC"/>
        </a:p>
      </dgm:t>
    </dgm:pt>
    <dgm:pt modelId="{612754F6-308E-42F4-902C-A4FD97B30B0C}">
      <dgm:prSet phldrT="[Texto]"/>
      <dgm:spPr/>
      <dgm:t>
        <a:bodyPr/>
        <a:lstStyle/>
        <a:p>
          <a:r>
            <a:rPr lang="es-EC" dirty="0" smtClean="0"/>
            <a:t>Gestión</a:t>
          </a:r>
          <a:endParaRPr lang="es-EC" dirty="0"/>
        </a:p>
      </dgm:t>
    </dgm:pt>
    <dgm:pt modelId="{04B8DEED-CB4C-4BE6-A8A6-0D1A351DB3B5}" type="parTrans" cxnId="{19B6F254-105E-490E-BB12-14593F2A550C}">
      <dgm:prSet/>
      <dgm:spPr/>
      <dgm:t>
        <a:bodyPr/>
        <a:lstStyle/>
        <a:p>
          <a:endParaRPr lang="es-EC"/>
        </a:p>
      </dgm:t>
    </dgm:pt>
    <dgm:pt modelId="{30171E54-73C3-4BC6-919C-0C12B9261FFF}" type="sibTrans" cxnId="{19B6F254-105E-490E-BB12-14593F2A550C}">
      <dgm:prSet/>
      <dgm:spPr/>
      <dgm:t>
        <a:bodyPr/>
        <a:lstStyle/>
        <a:p>
          <a:endParaRPr lang="es-EC"/>
        </a:p>
      </dgm:t>
    </dgm:pt>
    <dgm:pt modelId="{5FD03B02-DDAB-4A56-A353-AA2A07FC80D6}">
      <dgm:prSet phldrT="[Texto]"/>
      <dgm:spPr/>
      <dgm:t>
        <a:bodyPr/>
        <a:lstStyle/>
        <a:p>
          <a:r>
            <a:rPr lang="es-EC" dirty="0" smtClean="0"/>
            <a:t>Principios y Leyes de la Gestión de Proyectos de Software</a:t>
          </a:r>
          <a:endParaRPr lang="es-EC" dirty="0"/>
        </a:p>
      </dgm:t>
    </dgm:pt>
    <dgm:pt modelId="{8504E1F5-A850-4841-9C65-F6C19DB15493}" type="parTrans" cxnId="{CC756CAF-4C52-4673-BEA7-C450F441F942}">
      <dgm:prSet/>
      <dgm:spPr/>
      <dgm:t>
        <a:bodyPr/>
        <a:lstStyle/>
        <a:p>
          <a:endParaRPr lang="es-EC"/>
        </a:p>
      </dgm:t>
    </dgm:pt>
    <dgm:pt modelId="{53404CE1-B594-43F0-8F2B-A0BCEAFFD100}" type="sibTrans" cxnId="{CC756CAF-4C52-4673-BEA7-C450F441F942}">
      <dgm:prSet/>
      <dgm:spPr/>
      <dgm:t>
        <a:bodyPr/>
        <a:lstStyle/>
        <a:p>
          <a:endParaRPr lang="es-EC"/>
        </a:p>
      </dgm:t>
    </dgm:pt>
    <dgm:pt modelId="{CC979FA3-6125-47AA-B7A2-477DE5DD88D9}">
      <dgm:prSet phldrT="[Texto]" custT="1"/>
      <dgm:spPr/>
      <dgm:t>
        <a:bodyPr/>
        <a:lstStyle/>
        <a:p>
          <a:pPr algn="just"/>
          <a:r>
            <a:rPr lang="es-EC" sz="1700" dirty="0" smtClean="0"/>
            <a:t>La gestión de proyectos con calidad actual, sabiendo así que la calidad se planifica, se diseña e incorpora durante el desarrollo y no se incluye mediante inspección final.</a:t>
          </a:r>
          <a:endParaRPr lang="es-EC" sz="1700" dirty="0"/>
        </a:p>
      </dgm:t>
    </dgm:pt>
    <dgm:pt modelId="{025BACD8-CF7B-4E12-8F81-59C9F0BED065}" type="parTrans" cxnId="{99AD887F-763A-482B-B8AB-42EDD49BC010}">
      <dgm:prSet/>
      <dgm:spPr/>
      <dgm:t>
        <a:bodyPr/>
        <a:lstStyle/>
        <a:p>
          <a:endParaRPr lang="es-EC"/>
        </a:p>
      </dgm:t>
    </dgm:pt>
    <dgm:pt modelId="{E0F2D901-7EDE-44B2-ABC6-EFBE8CD1BA9B}" type="sibTrans" cxnId="{99AD887F-763A-482B-B8AB-42EDD49BC010}">
      <dgm:prSet/>
      <dgm:spPr/>
      <dgm:t>
        <a:bodyPr/>
        <a:lstStyle/>
        <a:p>
          <a:endParaRPr lang="es-EC"/>
        </a:p>
      </dgm:t>
    </dgm:pt>
    <dgm:pt modelId="{9827D477-BCB9-4BE0-BBB0-9F39F5C3FF7B}">
      <dgm:prSet phldrT="[Texto]"/>
      <dgm:spPr/>
      <dgm:t>
        <a:bodyPr/>
        <a:lstStyle/>
        <a:p>
          <a:r>
            <a:rPr lang="es-EC" dirty="0" smtClean="0"/>
            <a:t>Regulaciones de la Gestión de Proyectos de Software</a:t>
          </a:r>
          <a:endParaRPr lang="es-EC" dirty="0"/>
        </a:p>
      </dgm:t>
    </dgm:pt>
    <dgm:pt modelId="{895951DE-1088-48B4-A61E-74D77A177460}" type="parTrans" cxnId="{D089D2DE-9619-43D9-8DEC-E98A856114DD}">
      <dgm:prSet/>
      <dgm:spPr/>
      <dgm:t>
        <a:bodyPr/>
        <a:lstStyle/>
        <a:p>
          <a:endParaRPr lang="es-EC"/>
        </a:p>
      </dgm:t>
    </dgm:pt>
    <dgm:pt modelId="{0F2E2AA5-D97E-4E59-A770-AD244CDDADBD}" type="sibTrans" cxnId="{D089D2DE-9619-43D9-8DEC-E98A856114DD}">
      <dgm:prSet/>
      <dgm:spPr/>
      <dgm:t>
        <a:bodyPr/>
        <a:lstStyle/>
        <a:p>
          <a:endParaRPr lang="es-EC"/>
        </a:p>
      </dgm:t>
    </dgm:pt>
    <dgm:pt modelId="{276F3172-4D91-45E9-8762-EC6F8E338434}">
      <dgm:prSet phldrT="[Texto]" custT="1"/>
      <dgm:spPr/>
      <dgm:t>
        <a:bodyPr/>
        <a:lstStyle/>
        <a:p>
          <a:r>
            <a:rPr lang="es-EC" sz="1800" dirty="0" smtClean="0"/>
            <a:t>PMI</a:t>
          </a:r>
          <a:endParaRPr lang="es-EC" sz="1800" dirty="0"/>
        </a:p>
      </dgm:t>
    </dgm:pt>
    <dgm:pt modelId="{3A115A88-BAE1-4F1C-9809-4C71007F119A}" type="parTrans" cxnId="{7250C427-A663-4964-AF08-F391C8D2381E}">
      <dgm:prSet/>
      <dgm:spPr/>
      <dgm:t>
        <a:bodyPr/>
        <a:lstStyle/>
        <a:p>
          <a:endParaRPr lang="es-EC"/>
        </a:p>
      </dgm:t>
    </dgm:pt>
    <dgm:pt modelId="{3A65FB36-E686-4E0D-A81B-53E72847AC44}" type="sibTrans" cxnId="{7250C427-A663-4964-AF08-F391C8D2381E}">
      <dgm:prSet/>
      <dgm:spPr/>
      <dgm:t>
        <a:bodyPr/>
        <a:lstStyle/>
        <a:p>
          <a:endParaRPr lang="es-EC"/>
        </a:p>
      </dgm:t>
    </dgm:pt>
    <dgm:pt modelId="{41A2EEAF-E058-4407-AB39-A7513B5DA173}">
      <dgm:prSet phldrT="[Texto]" custT="1"/>
      <dgm:spPr/>
      <dgm:t>
        <a:bodyPr/>
        <a:lstStyle/>
        <a:p>
          <a:r>
            <a:rPr lang="es-EC" sz="1800" dirty="0" smtClean="0"/>
            <a:t>SEI</a:t>
          </a:r>
          <a:endParaRPr lang="es-EC" sz="1800" dirty="0"/>
        </a:p>
      </dgm:t>
    </dgm:pt>
    <dgm:pt modelId="{7DE11E65-4544-4F15-A845-E32DE14D82EC}" type="parTrans" cxnId="{2FBDF550-3135-414D-9313-0322D9B1E24B}">
      <dgm:prSet/>
      <dgm:spPr/>
      <dgm:t>
        <a:bodyPr/>
        <a:lstStyle/>
        <a:p>
          <a:endParaRPr lang="es-EC"/>
        </a:p>
      </dgm:t>
    </dgm:pt>
    <dgm:pt modelId="{ACCBACEF-58F1-4651-93E0-CC602C875A27}" type="sibTrans" cxnId="{2FBDF550-3135-414D-9313-0322D9B1E24B}">
      <dgm:prSet/>
      <dgm:spPr/>
      <dgm:t>
        <a:bodyPr/>
        <a:lstStyle/>
        <a:p>
          <a:endParaRPr lang="es-EC"/>
        </a:p>
      </dgm:t>
    </dgm:pt>
    <dgm:pt modelId="{DBB6FA3E-5F19-4439-8CD5-0C0F584E54B8}">
      <dgm:prSet phldrT="[Texto]"/>
      <dgm:spPr/>
      <dgm:t>
        <a:bodyPr/>
        <a:lstStyle/>
        <a:p>
          <a:r>
            <a:rPr lang="es-EC" dirty="0" smtClean="0"/>
            <a:t>Proyecto</a:t>
          </a:r>
          <a:endParaRPr lang="es-EC" dirty="0"/>
        </a:p>
      </dgm:t>
    </dgm:pt>
    <dgm:pt modelId="{8297268D-2079-4232-985D-ACFEDED62534}" type="parTrans" cxnId="{4A9911E7-4E1F-4BED-83E4-EF4A0AC64B36}">
      <dgm:prSet/>
      <dgm:spPr/>
      <dgm:t>
        <a:bodyPr/>
        <a:lstStyle/>
        <a:p>
          <a:endParaRPr lang="es-EC"/>
        </a:p>
      </dgm:t>
    </dgm:pt>
    <dgm:pt modelId="{A1D7298A-BD05-4C57-BF4B-64D6C6297DEA}" type="sibTrans" cxnId="{4A9911E7-4E1F-4BED-83E4-EF4A0AC64B36}">
      <dgm:prSet/>
      <dgm:spPr/>
      <dgm:t>
        <a:bodyPr/>
        <a:lstStyle/>
        <a:p>
          <a:endParaRPr lang="es-EC"/>
        </a:p>
      </dgm:t>
    </dgm:pt>
    <dgm:pt modelId="{E15E32A3-BE90-4A56-823F-9C4E425BF204}">
      <dgm:prSet phldrT="[Texto]"/>
      <dgm:spPr/>
      <dgm:t>
        <a:bodyPr/>
        <a:lstStyle/>
        <a:p>
          <a:r>
            <a:rPr lang="es-EC" dirty="0" smtClean="0"/>
            <a:t>Software</a:t>
          </a:r>
          <a:endParaRPr lang="es-EC" dirty="0"/>
        </a:p>
      </dgm:t>
    </dgm:pt>
    <dgm:pt modelId="{A0F15DEB-37B2-45A0-AD62-05BF3DCBE4FA}" type="parTrans" cxnId="{52CDAF33-7A0F-4B9E-A8E9-FC1D217391C4}">
      <dgm:prSet/>
      <dgm:spPr/>
      <dgm:t>
        <a:bodyPr/>
        <a:lstStyle/>
        <a:p>
          <a:endParaRPr lang="es-EC"/>
        </a:p>
      </dgm:t>
    </dgm:pt>
    <dgm:pt modelId="{DE713F9A-E950-40C6-A16E-5E01C9B8D508}" type="sibTrans" cxnId="{52CDAF33-7A0F-4B9E-A8E9-FC1D217391C4}">
      <dgm:prSet/>
      <dgm:spPr/>
      <dgm:t>
        <a:bodyPr/>
        <a:lstStyle/>
        <a:p>
          <a:endParaRPr lang="es-EC"/>
        </a:p>
      </dgm:t>
    </dgm:pt>
    <dgm:pt modelId="{59BEDFCC-8980-428E-9964-7D43F6CF7767}">
      <dgm:prSet phldrT="[Texto]" custT="1"/>
      <dgm:spPr/>
      <dgm:t>
        <a:bodyPr/>
        <a:lstStyle/>
        <a:p>
          <a:pPr algn="just"/>
          <a:r>
            <a:rPr lang="es-EC" sz="1700" dirty="0" smtClean="0"/>
            <a:t>Solución a través de la aplicación de leyes que sean aplicables al desarrollo de proyectos en todas sus etapas.</a:t>
          </a:r>
          <a:endParaRPr lang="es-EC" sz="1700" dirty="0"/>
        </a:p>
      </dgm:t>
    </dgm:pt>
    <dgm:pt modelId="{2061C661-47D2-4705-8B20-90623AF1607D}" type="parTrans" cxnId="{45AB9003-6E5C-4804-9A40-80DA11B98316}">
      <dgm:prSet/>
      <dgm:spPr/>
      <dgm:t>
        <a:bodyPr/>
        <a:lstStyle/>
        <a:p>
          <a:endParaRPr lang="es-EC"/>
        </a:p>
      </dgm:t>
    </dgm:pt>
    <dgm:pt modelId="{AB0CCB67-3528-4FA4-8C7A-56F114665436}" type="sibTrans" cxnId="{45AB9003-6E5C-4804-9A40-80DA11B98316}">
      <dgm:prSet/>
      <dgm:spPr/>
      <dgm:t>
        <a:bodyPr/>
        <a:lstStyle/>
        <a:p>
          <a:endParaRPr lang="es-EC"/>
        </a:p>
      </dgm:t>
    </dgm:pt>
    <dgm:pt modelId="{F1767D6F-7145-4811-867D-60C0D0945482}">
      <dgm:prSet phldrT="[Texto]"/>
      <dgm:spPr/>
      <dgm:t>
        <a:bodyPr/>
        <a:lstStyle/>
        <a:p>
          <a:r>
            <a:rPr lang="es-EC" dirty="0" smtClean="0"/>
            <a:t>Tipos de Gestión de Proyectos de Software</a:t>
          </a:r>
          <a:endParaRPr lang="es-EC" dirty="0"/>
        </a:p>
      </dgm:t>
    </dgm:pt>
    <dgm:pt modelId="{84581331-FE88-4B83-8158-0AAA64506DFC}" type="sibTrans" cxnId="{14A60294-DC9F-4EF5-A653-3028E9542283}">
      <dgm:prSet/>
      <dgm:spPr/>
      <dgm:t>
        <a:bodyPr/>
        <a:lstStyle/>
        <a:p>
          <a:endParaRPr lang="es-EC"/>
        </a:p>
      </dgm:t>
    </dgm:pt>
    <dgm:pt modelId="{78995CF4-D532-40A0-BB80-FDC44A061F67}" type="parTrans" cxnId="{14A60294-DC9F-4EF5-A653-3028E9542283}">
      <dgm:prSet/>
      <dgm:spPr/>
      <dgm:t>
        <a:bodyPr/>
        <a:lstStyle/>
        <a:p>
          <a:endParaRPr lang="es-EC"/>
        </a:p>
      </dgm:t>
    </dgm:pt>
    <dgm:pt modelId="{D106B9A3-66D6-4513-9E0B-FE7D6864CA30}">
      <dgm:prSet phldrT="[Texto]" custT="1"/>
      <dgm:spPr/>
      <dgm:t>
        <a:bodyPr/>
        <a:lstStyle/>
        <a:p>
          <a:r>
            <a:rPr lang="es-EC" sz="1800" dirty="0" smtClean="0"/>
            <a:t>Gestión Predictiva</a:t>
          </a:r>
          <a:endParaRPr lang="es-EC" sz="1800" dirty="0"/>
        </a:p>
      </dgm:t>
    </dgm:pt>
    <dgm:pt modelId="{41143A8C-1C6D-4ABE-88B9-B542369F7514}" type="parTrans" cxnId="{40965D57-373E-4124-B8CC-0D22F77FB9D4}">
      <dgm:prSet/>
      <dgm:spPr/>
      <dgm:t>
        <a:bodyPr/>
        <a:lstStyle/>
        <a:p>
          <a:endParaRPr lang="es-EC"/>
        </a:p>
      </dgm:t>
    </dgm:pt>
    <dgm:pt modelId="{5EAF11D8-0CBE-46C2-A5DC-743E90FD98CC}" type="sibTrans" cxnId="{40965D57-373E-4124-B8CC-0D22F77FB9D4}">
      <dgm:prSet/>
      <dgm:spPr/>
      <dgm:t>
        <a:bodyPr/>
        <a:lstStyle/>
        <a:p>
          <a:endParaRPr lang="es-EC"/>
        </a:p>
      </dgm:t>
    </dgm:pt>
    <dgm:pt modelId="{4CAEA823-E0F8-4CB0-9DD9-75477FBA9455}">
      <dgm:prSet custT="1"/>
      <dgm:spPr/>
      <dgm:t>
        <a:bodyPr/>
        <a:lstStyle/>
        <a:p>
          <a:r>
            <a:rPr lang="es-EC" sz="1800" dirty="0" smtClean="0"/>
            <a:t>Gestión Ágil</a:t>
          </a:r>
          <a:endParaRPr lang="es-EC" sz="1800" dirty="0"/>
        </a:p>
      </dgm:t>
    </dgm:pt>
    <dgm:pt modelId="{24165BA9-C45E-471E-BE7E-42F5CDB068AB}" type="parTrans" cxnId="{52D3D336-1D8F-4BBD-B3F1-4FDBB001C5F2}">
      <dgm:prSet/>
      <dgm:spPr/>
      <dgm:t>
        <a:bodyPr/>
        <a:lstStyle/>
        <a:p>
          <a:endParaRPr lang="es-EC"/>
        </a:p>
      </dgm:t>
    </dgm:pt>
    <dgm:pt modelId="{EC340555-8296-48F7-849A-4D570BFEBBD3}" type="sibTrans" cxnId="{52D3D336-1D8F-4BBD-B3F1-4FDBB001C5F2}">
      <dgm:prSet/>
      <dgm:spPr/>
      <dgm:t>
        <a:bodyPr/>
        <a:lstStyle/>
        <a:p>
          <a:endParaRPr lang="es-EC"/>
        </a:p>
      </dgm:t>
    </dgm:pt>
    <dgm:pt modelId="{0A8A95EE-BC23-4037-B6ED-60438B3BBF7B}" type="pres">
      <dgm:prSet presAssocID="{1B1F8460-44A1-49FF-B8DD-6E363981F23F}" presName="Name0" presStyleCnt="0">
        <dgm:presLayoutVars>
          <dgm:dir/>
          <dgm:animLvl val="lvl"/>
          <dgm:resizeHandles val="exact"/>
        </dgm:presLayoutVars>
      </dgm:prSet>
      <dgm:spPr/>
      <dgm:t>
        <a:bodyPr/>
        <a:lstStyle/>
        <a:p>
          <a:endParaRPr lang="es-EC"/>
        </a:p>
      </dgm:t>
    </dgm:pt>
    <dgm:pt modelId="{E9EF580E-7B64-465D-AECB-BC1E01D41351}" type="pres">
      <dgm:prSet presAssocID="{70C1324E-C377-42A6-B2F6-86F6DF2D6923}" presName="linNode" presStyleCnt="0"/>
      <dgm:spPr/>
    </dgm:pt>
    <dgm:pt modelId="{F809B0A4-C749-4826-BC59-7F2804050BEE}" type="pres">
      <dgm:prSet presAssocID="{70C1324E-C377-42A6-B2F6-86F6DF2D6923}" presName="parentText" presStyleLbl="node1" presStyleIdx="0" presStyleCnt="4">
        <dgm:presLayoutVars>
          <dgm:chMax val="1"/>
          <dgm:bulletEnabled val="1"/>
        </dgm:presLayoutVars>
      </dgm:prSet>
      <dgm:spPr/>
      <dgm:t>
        <a:bodyPr/>
        <a:lstStyle/>
        <a:p>
          <a:endParaRPr lang="es-EC"/>
        </a:p>
      </dgm:t>
    </dgm:pt>
    <dgm:pt modelId="{4FD19CB8-8FAB-4B27-A75A-F31CA2022A9D}" type="pres">
      <dgm:prSet presAssocID="{70C1324E-C377-42A6-B2F6-86F6DF2D6923}" presName="descendantText" presStyleLbl="alignAccFollowNode1" presStyleIdx="0" presStyleCnt="4">
        <dgm:presLayoutVars>
          <dgm:bulletEnabled val="1"/>
        </dgm:presLayoutVars>
      </dgm:prSet>
      <dgm:spPr/>
      <dgm:t>
        <a:bodyPr/>
        <a:lstStyle/>
        <a:p>
          <a:endParaRPr lang="es-EC"/>
        </a:p>
      </dgm:t>
    </dgm:pt>
    <dgm:pt modelId="{3669C26B-B933-4802-8B9B-A74771F25353}" type="pres">
      <dgm:prSet presAssocID="{D4D4C72B-3E4C-49D7-AB36-BBD72618ECAF}" presName="sp" presStyleCnt="0"/>
      <dgm:spPr/>
    </dgm:pt>
    <dgm:pt modelId="{5439A213-004D-4FBE-BA3C-CCA2C0F788E8}" type="pres">
      <dgm:prSet presAssocID="{5FD03B02-DDAB-4A56-A353-AA2A07FC80D6}" presName="linNode" presStyleCnt="0"/>
      <dgm:spPr/>
    </dgm:pt>
    <dgm:pt modelId="{3678B217-FF89-4D7B-9A6E-A05EFBAD00C5}" type="pres">
      <dgm:prSet presAssocID="{5FD03B02-DDAB-4A56-A353-AA2A07FC80D6}" presName="parentText" presStyleLbl="node1" presStyleIdx="1" presStyleCnt="4">
        <dgm:presLayoutVars>
          <dgm:chMax val="1"/>
          <dgm:bulletEnabled val="1"/>
        </dgm:presLayoutVars>
      </dgm:prSet>
      <dgm:spPr/>
      <dgm:t>
        <a:bodyPr/>
        <a:lstStyle/>
        <a:p>
          <a:endParaRPr lang="es-EC"/>
        </a:p>
      </dgm:t>
    </dgm:pt>
    <dgm:pt modelId="{629BB0FA-AAB4-4CC8-B98D-A6A79163DEC3}" type="pres">
      <dgm:prSet presAssocID="{5FD03B02-DDAB-4A56-A353-AA2A07FC80D6}" presName="descendantText" presStyleLbl="alignAccFollowNode1" presStyleIdx="1" presStyleCnt="4" custScaleY="136042">
        <dgm:presLayoutVars>
          <dgm:bulletEnabled val="1"/>
        </dgm:presLayoutVars>
      </dgm:prSet>
      <dgm:spPr/>
      <dgm:t>
        <a:bodyPr/>
        <a:lstStyle/>
        <a:p>
          <a:endParaRPr lang="es-EC"/>
        </a:p>
      </dgm:t>
    </dgm:pt>
    <dgm:pt modelId="{46711933-97E9-4374-A4DE-964020D4DE07}" type="pres">
      <dgm:prSet presAssocID="{53404CE1-B594-43F0-8F2B-A0BCEAFFD100}" presName="sp" presStyleCnt="0"/>
      <dgm:spPr/>
    </dgm:pt>
    <dgm:pt modelId="{A6BEAB92-0DCA-4771-AA4F-F014CD1BFE92}" type="pres">
      <dgm:prSet presAssocID="{9827D477-BCB9-4BE0-BBB0-9F39F5C3FF7B}" presName="linNode" presStyleCnt="0"/>
      <dgm:spPr/>
    </dgm:pt>
    <dgm:pt modelId="{AE97D7BB-41A5-4E64-A7C8-BC124F966E4E}" type="pres">
      <dgm:prSet presAssocID="{9827D477-BCB9-4BE0-BBB0-9F39F5C3FF7B}" presName="parentText" presStyleLbl="node1" presStyleIdx="2" presStyleCnt="4" custLinFactNeighborX="-420" custLinFactNeighborY="-2347">
        <dgm:presLayoutVars>
          <dgm:chMax val="1"/>
          <dgm:bulletEnabled val="1"/>
        </dgm:presLayoutVars>
      </dgm:prSet>
      <dgm:spPr/>
      <dgm:t>
        <a:bodyPr/>
        <a:lstStyle/>
        <a:p>
          <a:endParaRPr lang="es-EC"/>
        </a:p>
      </dgm:t>
    </dgm:pt>
    <dgm:pt modelId="{F7E23136-BBF3-478C-A645-0D69AD9F5BE1}" type="pres">
      <dgm:prSet presAssocID="{9827D477-BCB9-4BE0-BBB0-9F39F5C3FF7B}" presName="descendantText" presStyleLbl="alignAccFollowNode1" presStyleIdx="2" presStyleCnt="4">
        <dgm:presLayoutVars>
          <dgm:bulletEnabled val="1"/>
        </dgm:presLayoutVars>
      </dgm:prSet>
      <dgm:spPr/>
      <dgm:t>
        <a:bodyPr/>
        <a:lstStyle/>
        <a:p>
          <a:endParaRPr lang="es-EC"/>
        </a:p>
      </dgm:t>
    </dgm:pt>
    <dgm:pt modelId="{164B8940-04C2-4424-9335-6E74C7320A8A}" type="pres">
      <dgm:prSet presAssocID="{0F2E2AA5-D97E-4E59-A770-AD244CDDADBD}" presName="sp" presStyleCnt="0"/>
      <dgm:spPr/>
    </dgm:pt>
    <dgm:pt modelId="{899C2D7F-A64A-447D-979F-37A8A87B2B5E}" type="pres">
      <dgm:prSet presAssocID="{F1767D6F-7145-4811-867D-60C0D0945482}" presName="linNode" presStyleCnt="0"/>
      <dgm:spPr/>
    </dgm:pt>
    <dgm:pt modelId="{E31AAEA7-0AFB-44E4-8ECE-C614156B50AE}" type="pres">
      <dgm:prSet presAssocID="{F1767D6F-7145-4811-867D-60C0D0945482}" presName="parentText" presStyleLbl="node1" presStyleIdx="3" presStyleCnt="4">
        <dgm:presLayoutVars>
          <dgm:chMax val="1"/>
          <dgm:bulletEnabled val="1"/>
        </dgm:presLayoutVars>
      </dgm:prSet>
      <dgm:spPr/>
      <dgm:t>
        <a:bodyPr/>
        <a:lstStyle/>
        <a:p>
          <a:endParaRPr lang="es-EC"/>
        </a:p>
      </dgm:t>
    </dgm:pt>
    <dgm:pt modelId="{59B26FB4-4740-445E-A74B-10E2D72D28FC}" type="pres">
      <dgm:prSet presAssocID="{F1767D6F-7145-4811-867D-60C0D0945482}" presName="descendantText" presStyleLbl="alignAccFollowNode1" presStyleIdx="3" presStyleCnt="4">
        <dgm:presLayoutVars>
          <dgm:bulletEnabled val="1"/>
        </dgm:presLayoutVars>
      </dgm:prSet>
      <dgm:spPr/>
      <dgm:t>
        <a:bodyPr/>
        <a:lstStyle/>
        <a:p>
          <a:endParaRPr lang="es-EC"/>
        </a:p>
      </dgm:t>
    </dgm:pt>
  </dgm:ptLst>
  <dgm:cxnLst>
    <dgm:cxn modelId="{A559821F-D10C-4044-A7A7-BB214B79ABF8}" type="presOf" srcId="{4CAEA823-E0F8-4CB0-9DD9-75477FBA9455}" destId="{59B26FB4-4740-445E-A74B-10E2D72D28FC}" srcOrd="0" destOrd="1" presId="urn:microsoft.com/office/officeart/2005/8/layout/vList5"/>
    <dgm:cxn modelId="{14A60294-DC9F-4EF5-A653-3028E9542283}" srcId="{1B1F8460-44A1-49FF-B8DD-6E363981F23F}" destId="{F1767D6F-7145-4811-867D-60C0D0945482}" srcOrd="3" destOrd="0" parTransId="{78995CF4-D532-40A0-BB80-FDC44A061F67}" sibTransId="{84581331-FE88-4B83-8158-0AAA64506DFC}"/>
    <dgm:cxn modelId="{956020E8-C9C1-45DB-947F-42B592ECD999}" type="presOf" srcId="{DBB6FA3E-5F19-4439-8CD5-0C0F584E54B8}" destId="{4FD19CB8-8FAB-4B27-A75A-F31CA2022A9D}" srcOrd="0" destOrd="1" presId="urn:microsoft.com/office/officeart/2005/8/layout/vList5"/>
    <dgm:cxn modelId="{99AD887F-763A-482B-B8AB-42EDD49BC010}" srcId="{5FD03B02-DDAB-4A56-A353-AA2A07FC80D6}" destId="{CC979FA3-6125-47AA-B7A2-477DE5DD88D9}" srcOrd="0" destOrd="0" parTransId="{025BACD8-CF7B-4E12-8F81-59C9F0BED065}" sibTransId="{E0F2D901-7EDE-44B2-ABC6-EFBE8CD1BA9B}"/>
    <dgm:cxn modelId="{D27887AE-427A-4E7B-AF8A-4993586B978F}" type="presOf" srcId="{41A2EEAF-E058-4407-AB39-A7513B5DA173}" destId="{F7E23136-BBF3-478C-A645-0D69AD9F5BE1}" srcOrd="0" destOrd="1" presId="urn:microsoft.com/office/officeart/2005/8/layout/vList5"/>
    <dgm:cxn modelId="{F96611AA-E16C-49B6-AEC8-C6D6B1F26EE1}" type="presOf" srcId="{9827D477-BCB9-4BE0-BBB0-9F39F5C3FF7B}" destId="{AE97D7BB-41A5-4E64-A7C8-BC124F966E4E}" srcOrd="0" destOrd="0" presId="urn:microsoft.com/office/officeart/2005/8/layout/vList5"/>
    <dgm:cxn modelId="{2FBDF550-3135-414D-9313-0322D9B1E24B}" srcId="{9827D477-BCB9-4BE0-BBB0-9F39F5C3FF7B}" destId="{41A2EEAF-E058-4407-AB39-A7513B5DA173}" srcOrd="1" destOrd="0" parTransId="{7DE11E65-4544-4F15-A845-E32DE14D82EC}" sibTransId="{ACCBACEF-58F1-4651-93E0-CC602C875A27}"/>
    <dgm:cxn modelId="{D36CBF02-FF8F-4B44-8E97-4A6B689F03C9}" type="presOf" srcId="{1B1F8460-44A1-49FF-B8DD-6E363981F23F}" destId="{0A8A95EE-BC23-4037-B6ED-60438B3BBF7B}" srcOrd="0" destOrd="0" presId="urn:microsoft.com/office/officeart/2005/8/layout/vList5"/>
    <dgm:cxn modelId="{F4458527-B601-461E-942D-99A9BFB95495}" type="presOf" srcId="{612754F6-308E-42F4-902C-A4FD97B30B0C}" destId="{4FD19CB8-8FAB-4B27-A75A-F31CA2022A9D}" srcOrd="0" destOrd="0" presId="urn:microsoft.com/office/officeart/2005/8/layout/vList5"/>
    <dgm:cxn modelId="{4A9911E7-4E1F-4BED-83E4-EF4A0AC64B36}" srcId="{70C1324E-C377-42A6-B2F6-86F6DF2D6923}" destId="{DBB6FA3E-5F19-4439-8CD5-0C0F584E54B8}" srcOrd="1" destOrd="0" parTransId="{8297268D-2079-4232-985D-ACFEDED62534}" sibTransId="{A1D7298A-BD05-4C57-BF4B-64D6C6297DEA}"/>
    <dgm:cxn modelId="{8AA99872-ADF7-457E-8F6B-1A81B3AF74D0}" type="presOf" srcId="{5FD03B02-DDAB-4A56-A353-AA2A07FC80D6}" destId="{3678B217-FF89-4D7B-9A6E-A05EFBAD00C5}" srcOrd="0" destOrd="0" presId="urn:microsoft.com/office/officeart/2005/8/layout/vList5"/>
    <dgm:cxn modelId="{9C0DEBAE-3D94-430D-A8CC-F86F64BDB75D}" type="presOf" srcId="{59BEDFCC-8980-428E-9964-7D43F6CF7767}" destId="{629BB0FA-AAB4-4CC8-B98D-A6A79163DEC3}" srcOrd="0" destOrd="1" presId="urn:microsoft.com/office/officeart/2005/8/layout/vList5"/>
    <dgm:cxn modelId="{E1C2518C-4B25-466E-86BA-E325916CDD0E}" srcId="{1B1F8460-44A1-49FF-B8DD-6E363981F23F}" destId="{70C1324E-C377-42A6-B2F6-86F6DF2D6923}" srcOrd="0" destOrd="0" parTransId="{9222C41A-B986-4B1D-AE7E-7E1A23E9B145}" sibTransId="{D4D4C72B-3E4C-49D7-AB36-BBD72618ECAF}"/>
    <dgm:cxn modelId="{0A985C19-A35A-4E7F-8F63-518623BF059E}" type="presOf" srcId="{70C1324E-C377-42A6-B2F6-86F6DF2D6923}" destId="{F809B0A4-C749-4826-BC59-7F2804050BEE}" srcOrd="0" destOrd="0" presId="urn:microsoft.com/office/officeart/2005/8/layout/vList5"/>
    <dgm:cxn modelId="{FE05D775-BBC0-4123-8948-54332BEFEB9B}" type="presOf" srcId="{E15E32A3-BE90-4A56-823F-9C4E425BF204}" destId="{4FD19CB8-8FAB-4B27-A75A-F31CA2022A9D}" srcOrd="0" destOrd="2" presId="urn:microsoft.com/office/officeart/2005/8/layout/vList5"/>
    <dgm:cxn modelId="{52CDAF33-7A0F-4B9E-A8E9-FC1D217391C4}" srcId="{70C1324E-C377-42A6-B2F6-86F6DF2D6923}" destId="{E15E32A3-BE90-4A56-823F-9C4E425BF204}" srcOrd="2" destOrd="0" parTransId="{A0F15DEB-37B2-45A0-AD62-05BF3DCBE4FA}" sibTransId="{DE713F9A-E950-40C6-A16E-5E01C9B8D508}"/>
    <dgm:cxn modelId="{7250C427-A663-4964-AF08-F391C8D2381E}" srcId="{9827D477-BCB9-4BE0-BBB0-9F39F5C3FF7B}" destId="{276F3172-4D91-45E9-8762-EC6F8E338434}" srcOrd="0" destOrd="0" parTransId="{3A115A88-BAE1-4F1C-9809-4C71007F119A}" sibTransId="{3A65FB36-E686-4E0D-A81B-53E72847AC44}"/>
    <dgm:cxn modelId="{E0ECA7ED-0D54-416D-B974-DBD2D31B541B}" type="presOf" srcId="{F1767D6F-7145-4811-867D-60C0D0945482}" destId="{E31AAEA7-0AFB-44E4-8ECE-C614156B50AE}" srcOrd="0" destOrd="0" presId="urn:microsoft.com/office/officeart/2005/8/layout/vList5"/>
    <dgm:cxn modelId="{A430C4B7-BD2C-4B34-9C03-1E67BEEF9DEE}" type="presOf" srcId="{276F3172-4D91-45E9-8762-EC6F8E338434}" destId="{F7E23136-BBF3-478C-A645-0D69AD9F5BE1}" srcOrd="0" destOrd="0" presId="urn:microsoft.com/office/officeart/2005/8/layout/vList5"/>
    <dgm:cxn modelId="{52D3D336-1D8F-4BBD-B3F1-4FDBB001C5F2}" srcId="{F1767D6F-7145-4811-867D-60C0D0945482}" destId="{4CAEA823-E0F8-4CB0-9DD9-75477FBA9455}" srcOrd="1" destOrd="0" parTransId="{24165BA9-C45E-471E-BE7E-42F5CDB068AB}" sibTransId="{EC340555-8296-48F7-849A-4D570BFEBBD3}"/>
    <dgm:cxn modelId="{19B6F254-105E-490E-BB12-14593F2A550C}" srcId="{70C1324E-C377-42A6-B2F6-86F6DF2D6923}" destId="{612754F6-308E-42F4-902C-A4FD97B30B0C}" srcOrd="0" destOrd="0" parTransId="{04B8DEED-CB4C-4BE6-A8A6-0D1A351DB3B5}" sibTransId="{30171E54-73C3-4BC6-919C-0C12B9261FFF}"/>
    <dgm:cxn modelId="{40965D57-373E-4124-B8CC-0D22F77FB9D4}" srcId="{F1767D6F-7145-4811-867D-60C0D0945482}" destId="{D106B9A3-66D6-4513-9E0B-FE7D6864CA30}" srcOrd="0" destOrd="0" parTransId="{41143A8C-1C6D-4ABE-88B9-B542369F7514}" sibTransId="{5EAF11D8-0CBE-46C2-A5DC-743E90FD98CC}"/>
    <dgm:cxn modelId="{CC756CAF-4C52-4673-BEA7-C450F441F942}" srcId="{1B1F8460-44A1-49FF-B8DD-6E363981F23F}" destId="{5FD03B02-DDAB-4A56-A353-AA2A07FC80D6}" srcOrd="1" destOrd="0" parTransId="{8504E1F5-A850-4841-9C65-F6C19DB15493}" sibTransId="{53404CE1-B594-43F0-8F2B-A0BCEAFFD100}"/>
    <dgm:cxn modelId="{0EFDEE08-7A49-4CCC-87E6-BB792037D8EC}" type="presOf" srcId="{CC979FA3-6125-47AA-B7A2-477DE5DD88D9}" destId="{629BB0FA-AAB4-4CC8-B98D-A6A79163DEC3}" srcOrd="0" destOrd="0" presId="urn:microsoft.com/office/officeart/2005/8/layout/vList5"/>
    <dgm:cxn modelId="{45AB9003-6E5C-4804-9A40-80DA11B98316}" srcId="{5FD03B02-DDAB-4A56-A353-AA2A07FC80D6}" destId="{59BEDFCC-8980-428E-9964-7D43F6CF7767}" srcOrd="1" destOrd="0" parTransId="{2061C661-47D2-4705-8B20-90623AF1607D}" sibTransId="{AB0CCB67-3528-4FA4-8C7A-56F114665436}"/>
    <dgm:cxn modelId="{D089D2DE-9619-43D9-8DEC-E98A856114DD}" srcId="{1B1F8460-44A1-49FF-B8DD-6E363981F23F}" destId="{9827D477-BCB9-4BE0-BBB0-9F39F5C3FF7B}" srcOrd="2" destOrd="0" parTransId="{895951DE-1088-48B4-A61E-74D77A177460}" sibTransId="{0F2E2AA5-D97E-4E59-A770-AD244CDDADBD}"/>
    <dgm:cxn modelId="{146DD26F-B1C9-4912-81E5-0658FAC67495}" type="presOf" srcId="{D106B9A3-66D6-4513-9E0B-FE7D6864CA30}" destId="{59B26FB4-4740-445E-A74B-10E2D72D28FC}" srcOrd="0" destOrd="0" presId="urn:microsoft.com/office/officeart/2005/8/layout/vList5"/>
    <dgm:cxn modelId="{308C504E-8A53-4BAF-96DD-62477FCF24F1}" type="presParOf" srcId="{0A8A95EE-BC23-4037-B6ED-60438B3BBF7B}" destId="{E9EF580E-7B64-465D-AECB-BC1E01D41351}" srcOrd="0" destOrd="0" presId="urn:microsoft.com/office/officeart/2005/8/layout/vList5"/>
    <dgm:cxn modelId="{14B001BE-8094-4CA1-B0C7-7B7A8A6987A2}" type="presParOf" srcId="{E9EF580E-7B64-465D-AECB-BC1E01D41351}" destId="{F809B0A4-C749-4826-BC59-7F2804050BEE}" srcOrd="0" destOrd="0" presId="urn:microsoft.com/office/officeart/2005/8/layout/vList5"/>
    <dgm:cxn modelId="{4B7B5AA5-9358-4913-BE14-1B81099AB198}" type="presParOf" srcId="{E9EF580E-7B64-465D-AECB-BC1E01D41351}" destId="{4FD19CB8-8FAB-4B27-A75A-F31CA2022A9D}" srcOrd="1" destOrd="0" presId="urn:microsoft.com/office/officeart/2005/8/layout/vList5"/>
    <dgm:cxn modelId="{55102B66-F7BB-4EF1-8386-E7BF004BA956}" type="presParOf" srcId="{0A8A95EE-BC23-4037-B6ED-60438B3BBF7B}" destId="{3669C26B-B933-4802-8B9B-A74771F25353}" srcOrd="1" destOrd="0" presId="urn:microsoft.com/office/officeart/2005/8/layout/vList5"/>
    <dgm:cxn modelId="{5C2FA274-F168-48E6-AE00-C4B6C8FCD04B}" type="presParOf" srcId="{0A8A95EE-BC23-4037-B6ED-60438B3BBF7B}" destId="{5439A213-004D-4FBE-BA3C-CCA2C0F788E8}" srcOrd="2" destOrd="0" presId="urn:microsoft.com/office/officeart/2005/8/layout/vList5"/>
    <dgm:cxn modelId="{1CC58F13-3820-4794-8421-7DC786F116E1}" type="presParOf" srcId="{5439A213-004D-4FBE-BA3C-CCA2C0F788E8}" destId="{3678B217-FF89-4D7B-9A6E-A05EFBAD00C5}" srcOrd="0" destOrd="0" presId="urn:microsoft.com/office/officeart/2005/8/layout/vList5"/>
    <dgm:cxn modelId="{B6A848AA-86CC-4C9D-9473-A2B313796B9E}" type="presParOf" srcId="{5439A213-004D-4FBE-BA3C-CCA2C0F788E8}" destId="{629BB0FA-AAB4-4CC8-B98D-A6A79163DEC3}" srcOrd="1" destOrd="0" presId="urn:microsoft.com/office/officeart/2005/8/layout/vList5"/>
    <dgm:cxn modelId="{920B1771-2F94-4674-8A7A-9748E9875837}" type="presParOf" srcId="{0A8A95EE-BC23-4037-B6ED-60438B3BBF7B}" destId="{46711933-97E9-4374-A4DE-964020D4DE07}" srcOrd="3" destOrd="0" presId="urn:microsoft.com/office/officeart/2005/8/layout/vList5"/>
    <dgm:cxn modelId="{C8991361-7D51-4DB9-8A6A-A1AA264AABD1}" type="presParOf" srcId="{0A8A95EE-BC23-4037-B6ED-60438B3BBF7B}" destId="{A6BEAB92-0DCA-4771-AA4F-F014CD1BFE92}" srcOrd="4" destOrd="0" presId="urn:microsoft.com/office/officeart/2005/8/layout/vList5"/>
    <dgm:cxn modelId="{4B7CA0BD-28CC-4037-86EA-B9D60B9D59CE}" type="presParOf" srcId="{A6BEAB92-0DCA-4771-AA4F-F014CD1BFE92}" destId="{AE97D7BB-41A5-4E64-A7C8-BC124F966E4E}" srcOrd="0" destOrd="0" presId="urn:microsoft.com/office/officeart/2005/8/layout/vList5"/>
    <dgm:cxn modelId="{3CEFC42F-CA00-486F-978D-8549552914F5}" type="presParOf" srcId="{A6BEAB92-0DCA-4771-AA4F-F014CD1BFE92}" destId="{F7E23136-BBF3-478C-A645-0D69AD9F5BE1}" srcOrd="1" destOrd="0" presId="urn:microsoft.com/office/officeart/2005/8/layout/vList5"/>
    <dgm:cxn modelId="{21D5F3A9-6D9A-4F4B-A6BC-00664E4999A9}" type="presParOf" srcId="{0A8A95EE-BC23-4037-B6ED-60438B3BBF7B}" destId="{164B8940-04C2-4424-9335-6E74C7320A8A}" srcOrd="5" destOrd="0" presId="urn:microsoft.com/office/officeart/2005/8/layout/vList5"/>
    <dgm:cxn modelId="{39DA8EFE-9B8A-4ADA-BD0F-883E97FC48FA}" type="presParOf" srcId="{0A8A95EE-BC23-4037-B6ED-60438B3BBF7B}" destId="{899C2D7F-A64A-447D-979F-37A8A87B2B5E}" srcOrd="6" destOrd="0" presId="urn:microsoft.com/office/officeart/2005/8/layout/vList5"/>
    <dgm:cxn modelId="{814A6F7E-CA56-471D-AED6-D08B95BFDEBE}" type="presParOf" srcId="{899C2D7F-A64A-447D-979F-37A8A87B2B5E}" destId="{E31AAEA7-0AFB-44E4-8ECE-C614156B50AE}" srcOrd="0" destOrd="0" presId="urn:microsoft.com/office/officeart/2005/8/layout/vList5"/>
    <dgm:cxn modelId="{39B25759-44CC-424C-BDFB-57A7D6D7F096}" type="presParOf" srcId="{899C2D7F-A64A-447D-979F-37A8A87B2B5E}" destId="{59B26FB4-4740-445E-A74B-10E2D72D28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B1F8460-44A1-49FF-B8DD-6E363981F23F}"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s-EC"/>
        </a:p>
      </dgm:t>
    </dgm:pt>
    <dgm:pt modelId="{70C1324E-C377-42A6-B2F6-86F6DF2D6923}">
      <dgm:prSet phldrT="[Texto]"/>
      <dgm:spPr/>
      <dgm:t>
        <a:bodyPr/>
        <a:lstStyle/>
        <a:p>
          <a:r>
            <a:rPr lang="es-EC" dirty="0" smtClean="0"/>
            <a:t>Caracterización Gnoseológica de las Normas y Estándares en la gestión de software</a:t>
          </a:r>
          <a:endParaRPr lang="es-EC" dirty="0"/>
        </a:p>
      </dgm:t>
    </dgm:pt>
    <dgm:pt modelId="{9222C41A-B986-4B1D-AE7E-7E1A23E9B145}" type="parTrans" cxnId="{E1C2518C-4B25-466E-86BA-E325916CDD0E}">
      <dgm:prSet/>
      <dgm:spPr/>
      <dgm:t>
        <a:bodyPr/>
        <a:lstStyle/>
        <a:p>
          <a:endParaRPr lang="es-EC"/>
        </a:p>
      </dgm:t>
    </dgm:pt>
    <dgm:pt modelId="{D4D4C72B-3E4C-49D7-AB36-BBD72618ECAF}" type="sibTrans" cxnId="{E1C2518C-4B25-466E-86BA-E325916CDD0E}">
      <dgm:prSet/>
      <dgm:spPr/>
      <dgm:t>
        <a:bodyPr/>
        <a:lstStyle/>
        <a:p>
          <a:endParaRPr lang="es-EC"/>
        </a:p>
      </dgm:t>
    </dgm:pt>
    <dgm:pt modelId="{612754F6-308E-42F4-902C-A4FD97B30B0C}">
      <dgm:prSet phldrT="[Texto]" custT="1"/>
      <dgm:spPr/>
      <dgm:t>
        <a:bodyPr/>
        <a:lstStyle/>
        <a:p>
          <a:r>
            <a:rPr lang="es-EC" sz="2400" dirty="0" smtClean="0"/>
            <a:t>Norma</a:t>
          </a:r>
          <a:endParaRPr lang="es-EC" sz="2400" dirty="0"/>
        </a:p>
      </dgm:t>
    </dgm:pt>
    <dgm:pt modelId="{04B8DEED-CB4C-4BE6-A8A6-0D1A351DB3B5}" type="parTrans" cxnId="{19B6F254-105E-490E-BB12-14593F2A550C}">
      <dgm:prSet/>
      <dgm:spPr/>
      <dgm:t>
        <a:bodyPr/>
        <a:lstStyle/>
        <a:p>
          <a:endParaRPr lang="es-EC"/>
        </a:p>
      </dgm:t>
    </dgm:pt>
    <dgm:pt modelId="{30171E54-73C3-4BC6-919C-0C12B9261FFF}" type="sibTrans" cxnId="{19B6F254-105E-490E-BB12-14593F2A550C}">
      <dgm:prSet/>
      <dgm:spPr/>
      <dgm:t>
        <a:bodyPr/>
        <a:lstStyle/>
        <a:p>
          <a:endParaRPr lang="es-EC"/>
        </a:p>
      </dgm:t>
    </dgm:pt>
    <dgm:pt modelId="{5FD03B02-DDAB-4A56-A353-AA2A07FC80D6}">
      <dgm:prSet phldrT="[Texto]"/>
      <dgm:spPr/>
      <dgm:t>
        <a:bodyPr/>
        <a:lstStyle/>
        <a:p>
          <a:r>
            <a:rPr lang="es-EC" dirty="0" smtClean="0"/>
            <a:t>Entidades Reguladoras de las Normas y Estándares</a:t>
          </a:r>
          <a:endParaRPr lang="es-EC" dirty="0"/>
        </a:p>
      </dgm:t>
    </dgm:pt>
    <dgm:pt modelId="{8504E1F5-A850-4841-9C65-F6C19DB15493}" type="parTrans" cxnId="{CC756CAF-4C52-4673-BEA7-C450F441F942}">
      <dgm:prSet/>
      <dgm:spPr/>
      <dgm:t>
        <a:bodyPr/>
        <a:lstStyle/>
        <a:p>
          <a:endParaRPr lang="es-EC"/>
        </a:p>
      </dgm:t>
    </dgm:pt>
    <dgm:pt modelId="{53404CE1-B594-43F0-8F2B-A0BCEAFFD100}" type="sibTrans" cxnId="{CC756CAF-4C52-4673-BEA7-C450F441F942}">
      <dgm:prSet/>
      <dgm:spPr/>
      <dgm:t>
        <a:bodyPr/>
        <a:lstStyle/>
        <a:p>
          <a:endParaRPr lang="es-EC"/>
        </a:p>
      </dgm:t>
    </dgm:pt>
    <dgm:pt modelId="{CC979FA3-6125-47AA-B7A2-477DE5DD88D9}">
      <dgm:prSet phldrT="[Texto]" custT="1"/>
      <dgm:spPr/>
      <dgm:t>
        <a:bodyPr/>
        <a:lstStyle/>
        <a:p>
          <a:pPr algn="just"/>
          <a:r>
            <a:rPr lang="es-EC" sz="2400" dirty="0" smtClean="0"/>
            <a:t>Normas ISO/IEC</a:t>
          </a:r>
          <a:endParaRPr lang="es-EC" sz="2400" dirty="0"/>
        </a:p>
      </dgm:t>
    </dgm:pt>
    <dgm:pt modelId="{025BACD8-CF7B-4E12-8F81-59C9F0BED065}" type="parTrans" cxnId="{99AD887F-763A-482B-B8AB-42EDD49BC010}">
      <dgm:prSet/>
      <dgm:spPr/>
      <dgm:t>
        <a:bodyPr/>
        <a:lstStyle/>
        <a:p>
          <a:endParaRPr lang="es-EC"/>
        </a:p>
      </dgm:t>
    </dgm:pt>
    <dgm:pt modelId="{E0F2D901-7EDE-44B2-ABC6-EFBE8CD1BA9B}" type="sibTrans" cxnId="{99AD887F-763A-482B-B8AB-42EDD49BC010}">
      <dgm:prSet/>
      <dgm:spPr/>
      <dgm:t>
        <a:bodyPr/>
        <a:lstStyle/>
        <a:p>
          <a:endParaRPr lang="es-EC"/>
        </a:p>
      </dgm:t>
    </dgm:pt>
    <dgm:pt modelId="{9827D477-BCB9-4BE0-BBB0-9F39F5C3FF7B}">
      <dgm:prSet phldrT="[Texto]"/>
      <dgm:spPr/>
      <dgm:t>
        <a:bodyPr/>
        <a:lstStyle/>
        <a:p>
          <a:r>
            <a:rPr lang="es-EC" dirty="0" smtClean="0"/>
            <a:t>Tipos de Normas y Estándares de Gestión de Proyectos de Software</a:t>
          </a:r>
          <a:endParaRPr lang="es-EC" dirty="0"/>
        </a:p>
      </dgm:t>
    </dgm:pt>
    <dgm:pt modelId="{895951DE-1088-48B4-A61E-74D77A177460}" type="parTrans" cxnId="{D089D2DE-9619-43D9-8DEC-E98A856114DD}">
      <dgm:prSet/>
      <dgm:spPr/>
      <dgm:t>
        <a:bodyPr/>
        <a:lstStyle/>
        <a:p>
          <a:endParaRPr lang="es-EC"/>
        </a:p>
      </dgm:t>
    </dgm:pt>
    <dgm:pt modelId="{0F2E2AA5-D97E-4E59-A770-AD244CDDADBD}" type="sibTrans" cxnId="{D089D2DE-9619-43D9-8DEC-E98A856114DD}">
      <dgm:prSet/>
      <dgm:spPr/>
      <dgm:t>
        <a:bodyPr/>
        <a:lstStyle/>
        <a:p>
          <a:endParaRPr lang="es-EC"/>
        </a:p>
      </dgm:t>
    </dgm:pt>
    <dgm:pt modelId="{276F3172-4D91-45E9-8762-EC6F8E338434}">
      <dgm:prSet phldrT="[Texto]" custT="1"/>
      <dgm:spPr/>
      <dgm:t>
        <a:bodyPr/>
        <a:lstStyle/>
        <a:p>
          <a:r>
            <a:rPr lang="es-EC" sz="2400" dirty="0" smtClean="0"/>
            <a:t>Aseguramiento de la calidad del producto final</a:t>
          </a:r>
          <a:endParaRPr lang="es-EC" sz="2400" dirty="0"/>
        </a:p>
      </dgm:t>
    </dgm:pt>
    <dgm:pt modelId="{3A115A88-BAE1-4F1C-9809-4C71007F119A}" type="parTrans" cxnId="{7250C427-A663-4964-AF08-F391C8D2381E}">
      <dgm:prSet/>
      <dgm:spPr/>
      <dgm:t>
        <a:bodyPr/>
        <a:lstStyle/>
        <a:p>
          <a:endParaRPr lang="es-EC"/>
        </a:p>
      </dgm:t>
    </dgm:pt>
    <dgm:pt modelId="{3A65FB36-E686-4E0D-A81B-53E72847AC44}" type="sibTrans" cxnId="{7250C427-A663-4964-AF08-F391C8D2381E}">
      <dgm:prSet/>
      <dgm:spPr/>
      <dgm:t>
        <a:bodyPr/>
        <a:lstStyle/>
        <a:p>
          <a:endParaRPr lang="es-EC"/>
        </a:p>
      </dgm:t>
    </dgm:pt>
    <dgm:pt modelId="{41A2EEAF-E058-4407-AB39-A7513B5DA173}">
      <dgm:prSet phldrT="[Texto]" custT="1"/>
      <dgm:spPr/>
      <dgm:t>
        <a:bodyPr/>
        <a:lstStyle/>
        <a:p>
          <a:r>
            <a:rPr lang="es-EC" sz="2400" dirty="0" smtClean="0"/>
            <a:t>Etapas del desarrollo del software</a:t>
          </a:r>
          <a:endParaRPr lang="es-EC" sz="2400" dirty="0"/>
        </a:p>
      </dgm:t>
    </dgm:pt>
    <dgm:pt modelId="{7DE11E65-4544-4F15-A845-E32DE14D82EC}" type="parTrans" cxnId="{2FBDF550-3135-414D-9313-0322D9B1E24B}">
      <dgm:prSet/>
      <dgm:spPr/>
      <dgm:t>
        <a:bodyPr/>
        <a:lstStyle/>
        <a:p>
          <a:endParaRPr lang="es-EC"/>
        </a:p>
      </dgm:t>
    </dgm:pt>
    <dgm:pt modelId="{ACCBACEF-58F1-4651-93E0-CC602C875A27}" type="sibTrans" cxnId="{2FBDF550-3135-414D-9313-0322D9B1E24B}">
      <dgm:prSet/>
      <dgm:spPr/>
      <dgm:t>
        <a:bodyPr/>
        <a:lstStyle/>
        <a:p>
          <a:endParaRPr lang="es-EC"/>
        </a:p>
      </dgm:t>
    </dgm:pt>
    <dgm:pt modelId="{59BEDFCC-8980-428E-9964-7D43F6CF7767}">
      <dgm:prSet phldrT="[Texto]" custT="1"/>
      <dgm:spPr/>
      <dgm:t>
        <a:bodyPr/>
        <a:lstStyle/>
        <a:p>
          <a:pPr algn="just"/>
          <a:r>
            <a:rPr lang="es-EC" sz="2400" dirty="0" smtClean="0"/>
            <a:t>Estándares IEEE</a:t>
          </a:r>
          <a:endParaRPr lang="es-EC" sz="2400" dirty="0"/>
        </a:p>
      </dgm:t>
    </dgm:pt>
    <dgm:pt modelId="{2061C661-47D2-4705-8B20-90623AF1607D}" type="parTrans" cxnId="{45AB9003-6E5C-4804-9A40-80DA11B98316}">
      <dgm:prSet/>
      <dgm:spPr/>
      <dgm:t>
        <a:bodyPr/>
        <a:lstStyle/>
        <a:p>
          <a:endParaRPr lang="es-EC"/>
        </a:p>
      </dgm:t>
    </dgm:pt>
    <dgm:pt modelId="{AB0CCB67-3528-4FA4-8C7A-56F114665436}" type="sibTrans" cxnId="{45AB9003-6E5C-4804-9A40-80DA11B98316}">
      <dgm:prSet/>
      <dgm:spPr/>
      <dgm:t>
        <a:bodyPr/>
        <a:lstStyle/>
        <a:p>
          <a:endParaRPr lang="es-EC"/>
        </a:p>
      </dgm:t>
    </dgm:pt>
    <dgm:pt modelId="{3BCEB7A5-0D0B-405D-8CF7-76F32F858786}">
      <dgm:prSet phldrT="[Texto]" custT="1"/>
      <dgm:spPr/>
      <dgm:t>
        <a:bodyPr/>
        <a:lstStyle/>
        <a:p>
          <a:r>
            <a:rPr lang="es-EC" sz="2400" dirty="0" smtClean="0"/>
            <a:t>Estándar</a:t>
          </a:r>
          <a:endParaRPr lang="es-EC" sz="2400" dirty="0"/>
        </a:p>
      </dgm:t>
    </dgm:pt>
    <dgm:pt modelId="{3EB2D23E-F6D8-4866-878D-DD59095F4D05}" type="parTrans" cxnId="{66FD77D7-E312-4762-BD5B-588668F96B5E}">
      <dgm:prSet/>
      <dgm:spPr/>
      <dgm:t>
        <a:bodyPr/>
        <a:lstStyle/>
        <a:p>
          <a:endParaRPr lang="es-EC"/>
        </a:p>
      </dgm:t>
    </dgm:pt>
    <dgm:pt modelId="{E5F3B9A2-8B42-4190-A0C3-057748AE00AB}" type="sibTrans" cxnId="{66FD77D7-E312-4762-BD5B-588668F96B5E}">
      <dgm:prSet/>
      <dgm:spPr/>
      <dgm:t>
        <a:bodyPr/>
        <a:lstStyle/>
        <a:p>
          <a:endParaRPr lang="es-EC"/>
        </a:p>
      </dgm:t>
    </dgm:pt>
    <dgm:pt modelId="{82C9EBF0-3559-431D-AE0F-E6E16416AFCA}">
      <dgm:prSet phldrT="[Texto]" custT="1"/>
      <dgm:spPr/>
      <dgm:t>
        <a:bodyPr/>
        <a:lstStyle/>
        <a:p>
          <a:r>
            <a:rPr lang="es-EC" sz="2400" dirty="0" smtClean="0"/>
            <a:t>Ciclo de vida del producto software</a:t>
          </a:r>
          <a:endParaRPr lang="es-EC" sz="2400" dirty="0"/>
        </a:p>
      </dgm:t>
    </dgm:pt>
    <dgm:pt modelId="{9F83262E-BE46-46B8-9911-4F89E5607DB3}" type="parTrans" cxnId="{C8F2F1C9-A6F3-4805-87C3-908383E7250A}">
      <dgm:prSet/>
      <dgm:spPr/>
      <dgm:t>
        <a:bodyPr/>
        <a:lstStyle/>
        <a:p>
          <a:endParaRPr lang="es-EC"/>
        </a:p>
      </dgm:t>
    </dgm:pt>
    <dgm:pt modelId="{24C785F3-4CF3-46BA-BBF6-F75C18B3EC17}" type="sibTrans" cxnId="{C8F2F1C9-A6F3-4805-87C3-908383E7250A}">
      <dgm:prSet/>
      <dgm:spPr/>
      <dgm:t>
        <a:bodyPr/>
        <a:lstStyle/>
        <a:p>
          <a:endParaRPr lang="es-EC"/>
        </a:p>
      </dgm:t>
    </dgm:pt>
    <dgm:pt modelId="{0A8A95EE-BC23-4037-B6ED-60438B3BBF7B}" type="pres">
      <dgm:prSet presAssocID="{1B1F8460-44A1-49FF-B8DD-6E363981F23F}" presName="Name0" presStyleCnt="0">
        <dgm:presLayoutVars>
          <dgm:dir/>
          <dgm:animLvl val="lvl"/>
          <dgm:resizeHandles val="exact"/>
        </dgm:presLayoutVars>
      </dgm:prSet>
      <dgm:spPr/>
      <dgm:t>
        <a:bodyPr/>
        <a:lstStyle/>
        <a:p>
          <a:endParaRPr lang="es-EC"/>
        </a:p>
      </dgm:t>
    </dgm:pt>
    <dgm:pt modelId="{E9EF580E-7B64-465D-AECB-BC1E01D41351}" type="pres">
      <dgm:prSet presAssocID="{70C1324E-C377-42A6-B2F6-86F6DF2D6923}" presName="linNode" presStyleCnt="0"/>
      <dgm:spPr/>
    </dgm:pt>
    <dgm:pt modelId="{F809B0A4-C749-4826-BC59-7F2804050BEE}" type="pres">
      <dgm:prSet presAssocID="{70C1324E-C377-42A6-B2F6-86F6DF2D6923}" presName="parentText" presStyleLbl="node1" presStyleIdx="0" presStyleCnt="3">
        <dgm:presLayoutVars>
          <dgm:chMax val="1"/>
          <dgm:bulletEnabled val="1"/>
        </dgm:presLayoutVars>
      </dgm:prSet>
      <dgm:spPr/>
      <dgm:t>
        <a:bodyPr/>
        <a:lstStyle/>
        <a:p>
          <a:endParaRPr lang="es-EC"/>
        </a:p>
      </dgm:t>
    </dgm:pt>
    <dgm:pt modelId="{4FD19CB8-8FAB-4B27-A75A-F31CA2022A9D}" type="pres">
      <dgm:prSet presAssocID="{70C1324E-C377-42A6-B2F6-86F6DF2D6923}" presName="descendantText" presStyleLbl="alignAccFollowNode1" presStyleIdx="0" presStyleCnt="3">
        <dgm:presLayoutVars>
          <dgm:bulletEnabled val="1"/>
        </dgm:presLayoutVars>
      </dgm:prSet>
      <dgm:spPr/>
      <dgm:t>
        <a:bodyPr/>
        <a:lstStyle/>
        <a:p>
          <a:endParaRPr lang="es-EC"/>
        </a:p>
      </dgm:t>
    </dgm:pt>
    <dgm:pt modelId="{3669C26B-B933-4802-8B9B-A74771F25353}" type="pres">
      <dgm:prSet presAssocID="{D4D4C72B-3E4C-49D7-AB36-BBD72618ECAF}" presName="sp" presStyleCnt="0"/>
      <dgm:spPr/>
    </dgm:pt>
    <dgm:pt modelId="{5439A213-004D-4FBE-BA3C-CCA2C0F788E8}" type="pres">
      <dgm:prSet presAssocID="{5FD03B02-DDAB-4A56-A353-AA2A07FC80D6}" presName="linNode" presStyleCnt="0"/>
      <dgm:spPr/>
    </dgm:pt>
    <dgm:pt modelId="{3678B217-FF89-4D7B-9A6E-A05EFBAD00C5}" type="pres">
      <dgm:prSet presAssocID="{5FD03B02-DDAB-4A56-A353-AA2A07FC80D6}" presName="parentText" presStyleLbl="node1" presStyleIdx="1" presStyleCnt="3">
        <dgm:presLayoutVars>
          <dgm:chMax val="1"/>
          <dgm:bulletEnabled val="1"/>
        </dgm:presLayoutVars>
      </dgm:prSet>
      <dgm:spPr/>
      <dgm:t>
        <a:bodyPr/>
        <a:lstStyle/>
        <a:p>
          <a:endParaRPr lang="es-EC"/>
        </a:p>
      </dgm:t>
    </dgm:pt>
    <dgm:pt modelId="{629BB0FA-AAB4-4CC8-B98D-A6A79163DEC3}" type="pres">
      <dgm:prSet presAssocID="{5FD03B02-DDAB-4A56-A353-AA2A07FC80D6}" presName="descendantText" presStyleLbl="alignAccFollowNode1" presStyleIdx="1" presStyleCnt="3" custScaleY="136042">
        <dgm:presLayoutVars>
          <dgm:bulletEnabled val="1"/>
        </dgm:presLayoutVars>
      </dgm:prSet>
      <dgm:spPr/>
      <dgm:t>
        <a:bodyPr/>
        <a:lstStyle/>
        <a:p>
          <a:endParaRPr lang="es-EC"/>
        </a:p>
      </dgm:t>
    </dgm:pt>
    <dgm:pt modelId="{46711933-97E9-4374-A4DE-964020D4DE07}" type="pres">
      <dgm:prSet presAssocID="{53404CE1-B594-43F0-8F2B-A0BCEAFFD100}" presName="sp" presStyleCnt="0"/>
      <dgm:spPr/>
    </dgm:pt>
    <dgm:pt modelId="{A6BEAB92-0DCA-4771-AA4F-F014CD1BFE92}" type="pres">
      <dgm:prSet presAssocID="{9827D477-BCB9-4BE0-BBB0-9F39F5C3FF7B}" presName="linNode" presStyleCnt="0"/>
      <dgm:spPr/>
    </dgm:pt>
    <dgm:pt modelId="{AE97D7BB-41A5-4E64-A7C8-BC124F966E4E}" type="pres">
      <dgm:prSet presAssocID="{9827D477-BCB9-4BE0-BBB0-9F39F5C3FF7B}" presName="parentText" presStyleLbl="node1" presStyleIdx="2" presStyleCnt="3">
        <dgm:presLayoutVars>
          <dgm:chMax val="1"/>
          <dgm:bulletEnabled val="1"/>
        </dgm:presLayoutVars>
      </dgm:prSet>
      <dgm:spPr/>
      <dgm:t>
        <a:bodyPr/>
        <a:lstStyle/>
        <a:p>
          <a:endParaRPr lang="es-EC"/>
        </a:p>
      </dgm:t>
    </dgm:pt>
    <dgm:pt modelId="{F7E23136-BBF3-478C-A645-0D69AD9F5BE1}" type="pres">
      <dgm:prSet presAssocID="{9827D477-BCB9-4BE0-BBB0-9F39F5C3FF7B}" presName="descendantText" presStyleLbl="alignAccFollowNode1" presStyleIdx="2" presStyleCnt="3">
        <dgm:presLayoutVars>
          <dgm:bulletEnabled val="1"/>
        </dgm:presLayoutVars>
      </dgm:prSet>
      <dgm:spPr/>
      <dgm:t>
        <a:bodyPr/>
        <a:lstStyle/>
        <a:p>
          <a:endParaRPr lang="es-EC"/>
        </a:p>
      </dgm:t>
    </dgm:pt>
  </dgm:ptLst>
  <dgm:cxnLst>
    <dgm:cxn modelId="{7250C427-A663-4964-AF08-F391C8D2381E}" srcId="{9827D477-BCB9-4BE0-BBB0-9F39F5C3FF7B}" destId="{276F3172-4D91-45E9-8762-EC6F8E338434}" srcOrd="0" destOrd="0" parTransId="{3A115A88-BAE1-4F1C-9809-4C71007F119A}" sibTransId="{3A65FB36-E686-4E0D-A81B-53E72847AC44}"/>
    <dgm:cxn modelId="{66FD77D7-E312-4762-BD5B-588668F96B5E}" srcId="{70C1324E-C377-42A6-B2F6-86F6DF2D6923}" destId="{3BCEB7A5-0D0B-405D-8CF7-76F32F858786}" srcOrd="1" destOrd="0" parTransId="{3EB2D23E-F6D8-4866-878D-DD59095F4D05}" sibTransId="{E5F3B9A2-8B42-4190-A0C3-057748AE00AB}"/>
    <dgm:cxn modelId="{38705B90-D5B7-4F3B-B38B-0AD0E99D06A6}" type="presOf" srcId="{612754F6-308E-42F4-902C-A4FD97B30B0C}" destId="{4FD19CB8-8FAB-4B27-A75A-F31CA2022A9D}" srcOrd="0" destOrd="0" presId="urn:microsoft.com/office/officeart/2005/8/layout/vList5"/>
    <dgm:cxn modelId="{C6DB5FAC-5D4F-48A3-9AA8-D7FAA874F2E3}" type="presOf" srcId="{59BEDFCC-8980-428E-9964-7D43F6CF7767}" destId="{629BB0FA-AAB4-4CC8-B98D-A6A79163DEC3}" srcOrd="0" destOrd="1" presId="urn:microsoft.com/office/officeart/2005/8/layout/vList5"/>
    <dgm:cxn modelId="{5E317496-DD71-4D83-A111-CCC03F1E4FB5}" type="presOf" srcId="{9827D477-BCB9-4BE0-BBB0-9F39F5C3FF7B}" destId="{AE97D7BB-41A5-4E64-A7C8-BC124F966E4E}" srcOrd="0" destOrd="0" presId="urn:microsoft.com/office/officeart/2005/8/layout/vList5"/>
    <dgm:cxn modelId="{99AD887F-763A-482B-B8AB-42EDD49BC010}" srcId="{5FD03B02-DDAB-4A56-A353-AA2A07FC80D6}" destId="{CC979FA3-6125-47AA-B7A2-477DE5DD88D9}" srcOrd="0" destOrd="0" parTransId="{025BACD8-CF7B-4E12-8F81-59C9F0BED065}" sibTransId="{E0F2D901-7EDE-44B2-ABC6-EFBE8CD1BA9B}"/>
    <dgm:cxn modelId="{75CBA071-1327-4DEB-93CC-DD1BBEE91CD3}" type="presOf" srcId="{1B1F8460-44A1-49FF-B8DD-6E363981F23F}" destId="{0A8A95EE-BC23-4037-B6ED-60438B3BBF7B}" srcOrd="0" destOrd="0" presId="urn:microsoft.com/office/officeart/2005/8/layout/vList5"/>
    <dgm:cxn modelId="{2FBDF550-3135-414D-9313-0322D9B1E24B}" srcId="{9827D477-BCB9-4BE0-BBB0-9F39F5C3FF7B}" destId="{41A2EEAF-E058-4407-AB39-A7513B5DA173}" srcOrd="1" destOrd="0" parTransId="{7DE11E65-4544-4F15-A845-E32DE14D82EC}" sibTransId="{ACCBACEF-58F1-4651-93E0-CC602C875A27}"/>
    <dgm:cxn modelId="{D509C943-78E6-4D30-BC9D-171565A897F5}" type="presOf" srcId="{5FD03B02-DDAB-4A56-A353-AA2A07FC80D6}" destId="{3678B217-FF89-4D7B-9A6E-A05EFBAD00C5}" srcOrd="0" destOrd="0" presId="urn:microsoft.com/office/officeart/2005/8/layout/vList5"/>
    <dgm:cxn modelId="{D089D2DE-9619-43D9-8DEC-E98A856114DD}" srcId="{1B1F8460-44A1-49FF-B8DD-6E363981F23F}" destId="{9827D477-BCB9-4BE0-BBB0-9F39F5C3FF7B}" srcOrd="2" destOrd="0" parTransId="{895951DE-1088-48B4-A61E-74D77A177460}" sibTransId="{0F2E2AA5-D97E-4E59-A770-AD244CDDADBD}"/>
    <dgm:cxn modelId="{1080AD18-71F0-48F7-AC6D-1C470F9E2BFC}" type="presOf" srcId="{276F3172-4D91-45E9-8762-EC6F8E338434}" destId="{F7E23136-BBF3-478C-A645-0D69AD9F5BE1}" srcOrd="0" destOrd="0" presId="urn:microsoft.com/office/officeart/2005/8/layout/vList5"/>
    <dgm:cxn modelId="{45AB9003-6E5C-4804-9A40-80DA11B98316}" srcId="{5FD03B02-DDAB-4A56-A353-AA2A07FC80D6}" destId="{59BEDFCC-8980-428E-9964-7D43F6CF7767}" srcOrd="1" destOrd="0" parTransId="{2061C661-47D2-4705-8B20-90623AF1607D}" sibTransId="{AB0CCB67-3528-4FA4-8C7A-56F114665436}"/>
    <dgm:cxn modelId="{E1C2518C-4B25-466E-86BA-E325916CDD0E}" srcId="{1B1F8460-44A1-49FF-B8DD-6E363981F23F}" destId="{70C1324E-C377-42A6-B2F6-86F6DF2D6923}" srcOrd="0" destOrd="0" parTransId="{9222C41A-B986-4B1D-AE7E-7E1A23E9B145}" sibTransId="{D4D4C72B-3E4C-49D7-AB36-BBD72618ECAF}"/>
    <dgm:cxn modelId="{BFB58443-CB46-4137-BF84-0A2176076918}" type="presOf" srcId="{41A2EEAF-E058-4407-AB39-A7513B5DA173}" destId="{F7E23136-BBF3-478C-A645-0D69AD9F5BE1}" srcOrd="0" destOrd="1" presId="urn:microsoft.com/office/officeart/2005/8/layout/vList5"/>
    <dgm:cxn modelId="{C8F2F1C9-A6F3-4805-87C3-908383E7250A}" srcId="{9827D477-BCB9-4BE0-BBB0-9F39F5C3FF7B}" destId="{82C9EBF0-3559-431D-AE0F-E6E16416AFCA}" srcOrd="2" destOrd="0" parTransId="{9F83262E-BE46-46B8-9911-4F89E5607DB3}" sibTransId="{24C785F3-4CF3-46BA-BBF6-F75C18B3EC17}"/>
    <dgm:cxn modelId="{D1C712D7-02A7-468C-A0F8-5922F1C435A7}" type="presOf" srcId="{CC979FA3-6125-47AA-B7A2-477DE5DD88D9}" destId="{629BB0FA-AAB4-4CC8-B98D-A6A79163DEC3}" srcOrd="0" destOrd="0" presId="urn:microsoft.com/office/officeart/2005/8/layout/vList5"/>
    <dgm:cxn modelId="{1931226B-DA81-49B9-ADB4-64E9D07AA8A8}" type="presOf" srcId="{3BCEB7A5-0D0B-405D-8CF7-76F32F858786}" destId="{4FD19CB8-8FAB-4B27-A75A-F31CA2022A9D}" srcOrd="0" destOrd="1" presId="urn:microsoft.com/office/officeart/2005/8/layout/vList5"/>
    <dgm:cxn modelId="{632FFB43-B07A-4306-9B41-46771B934B55}" type="presOf" srcId="{82C9EBF0-3559-431D-AE0F-E6E16416AFCA}" destId="{F7E23136-BBF3-478C-A645-0D69AD9F5BE1}" srcOrd="0" destOrd="2" presId="urn:microsoft.com/office/officeart/2005/8/layout/vList5"/>
    <dgm:cxn modelId="{E3E085EB-E483-4A8E-BBD3-5718B394F8DA}" type="presOf" srcId="{70C1324E-C377-42A6-B2F6-86F6DF2D6923}" destId="{F809B0A4-C749-4826-BC59-7F2804050BEE}" srcOrd="0" destOrd="0" presId="urn:microsoft.com/office/officeart/2005/8/layout/vList5"/>
    <dgm:cxn modelId="{19B6F254-105E-490E-BB12-14593F2A550C}" srcId="{70C1324E-C377-42A6-B2F6-86F6DF2D6923}" destId="{612754F6-308E-42F4-902C-A4FD97B30B0C}" srcOrd="0" destOrd="0" parTransId="{04B8DEED-CB4C-4BE6-A8A6-0D1A351DB3B5}" sibTransId="{30171E54-73C3-4BC6-919C-0C12B9261FFF}"/>
    <dgm:cxn modelId="{CC756CAF-4C52-4673-BEA7-C450F441F942}" srcId="{1B1F8460-44A1-49FF-B8DD-6E363981F23F}" destId="{5FD03B02-DDAB-4A56-A353-AA2A07FC80D6}" srcOrd="1" destOrd="0" parTransId="{8504E1F5-A850-4841-9C65-F6C19DB15493}" sibTransId="{53404CE1-B594-43F0-8F2B-A0BCEAFFD100}"/>
    <dgm:cxn modelId="{BB8DDFDD-17E5-4AA9-A3E6-D28447B414AE}" type="presParOf" srcId="{0A8A95EE-BC23-4037-B6ED-60438B3BBF7B}" destId="{E9EF580E-7B64-465D-AECB-BC1E01D41351}" srcOrd="0" destOrd="0" presId="urn:microsoft.com/office/officeart/2005/8/layout/vList5"/>
    <dgm:cxn modelId="{7A0B351A-626C-4BFE-8C5B-556A6F99AD4A}" type="presParOf" srcId="{E9EF580E-7B64-465D-AECB-BC1E01D41351}" destId="{F809B0A4-C749-4826-BC59-7F2804050BEE}" srcOrd="0" destOrd="0" presId="urn:microsoft.com/office/officeart/2005/8/layout/vList5"/>
    <dgm:cxn modelId="{256106E8-2492-4E3C-A874-99733D8A0BC8}" type="presParOf" srcId="{E9EF580E-7B64-465D-AECB-BC1E01D41351}" destId="{4FD19CB8-8FAB-4B27-A75A-F31CA2022A9D}" srcOrd="1" destOrd="0" presId="urn:microsoft.com/office/officeart/2005/8/layout/vList5"/>
    <dgm:cxn modelId="{FF1C1159-C4C9-4C29-A1A8-16546E478290}" type="presParOf" srcId="{0A8A95EE-BC23-4037-B6ED-60438B3BBF7B}" destId="{3669C26B-B933-4802-8B9B-A74771F25353}" srcOrd="1" destOrd="0" presId="urn:microsoft.com/office/officeart/2005/8/layout/vList5"/>
    <dgm:cxn modelId="{1894B65C-6A85-4732-9A9E-0B4794413DA4}" type="presParOf" srcId="{0A8A95EE-BC23-4037-B6ED-60438B3BBF7B}" destId="{5439A213-004D-4FBE-BA3C-CCA2C0F788E8}" srcOrd="2" destOrd="0" presId="urn:microsoft.com/office/officeart/2005/8/layout/vList5"/>
    <dgm:cxn modelId="{C6F83CA7-7A79-418C-80ED-C9DB934E894B}" type="presParOf" srcId="{5439A213-004D-4FBE-BA3C-CCA2C0F788E8}" destId="{3678B217-FF89-4D7B-9A6E-A05EFBAD00C5}" srcOrd="0" destOrd="0" presId="urn:microsoft.com/office/officeart/2005/8/layout/vList5"/>
    <dgm:cxn modelId="{50B5AF95-422C-407A-9443-2B0E59A9489B}" type="presParOf" srcId="{5439A213-004D-4FBE-BA3C-CCA2C0F788E8}" destId="{629BB0FA-AAB4-4CC8-B98D-A6A79163DEC3}" srcOrd="1" destOrd="0" presId="urn:microsoft.com/office/officeart/2005/8/layout/vList5"/>
    <dgm:cxn modelId="{71C64B36-2AC7-4307-9D90-77329F5D3FC9}" type="presParOf" srcId="{0A8A95EE-BC23-4037-B6ED-60438B3BBF7B}" destId="{46711933-97E9-4374-A4DE-964020D4DE07}" srcOrd="3" destOrd="0" presId="urn:microsoft.com/office/officeart/2005/8/layout/vList5"/>
    <dgm:cxn modelId="{C033510E-07B1-4224-ADCA-A7D1C529A919}" type="presParOf" srcId="{0A8A95EE-BC23-4037-B6ED-60438B3BBF7B}" destId="{A6BEAB92-0DCA-4771-AA4F-F014CD1BFE92}" srcOrd="4" destOrd="0" presId="urn:microsoft.com/office/officeart/2005/8/layout/vList5"/>
    <dgm:cxn modelId="{A83A1C55-A80E-4D18-9E55-11E96261179A}" type="presParOf" srcId="{A6BEAB92-0DCA-4771-AA4F-F014CD1BFE92}" destId="{AE97D7BB-41A5-4E64-A7C8-BC124F966E4E}" srcOrd="0" destOrd="0" presId="urn:microsoft.com/office/officeart/2005/8/layout/vList5"/>
    <dgm:cxn modelId="{F829E42B-E979-47BB-AEDD-334DF826480B}" type="presParOf" srcId="{A6BEAB92-0DCA-4771-AA4F-F014CD1BFE92}" destId="{F7E23136-BBF3-478C-A645-0D69AD9F5B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7F184C-8CC6-4CBC-9840-A321BDE212F7}" type="doc">
      <dgm:prSet loTypeId="urn:microsoft.com/office/officeart/2005/8/layout/hierarchy4" loCatId="hierarchy" qsTypeId="urn:microsoft.com/office/officeart/2005/8/quickstyle/simple1" qsCatId="simple" csTypeId="urn:microsoft.com/office/officeart/2005/8/colors/accent4_5" csCatId="accent4" phldr="1"/>
      <dgm:spPr/>
      <dgm:t>
        <a:bodyPr/>
        <a:lstStyle/>
        <a:p>
          <a:endParaRPr lang="es-ES"/>
        </a:p>
      </dgm:t>
    </dgm:pt>
    <dgm:pt modelId="{EF03298D-3B79-403A-B0B2-D48B29528DC6}">
      <dgm:prSet phldrT="[Texto]"/>
      <dgm:spPr/>
      <dgm:t>
        <a:bodyPr/>
        <a:lstStyle/>
        <a:p>
          <a:pPr algn="just"/>
          <a:r>
            <a:rPr lang="es-EC" dirty="0" smtClean="0"/>
            <a:t>Según los resultados el 75% de los trabajadores afirma que existen dificultades que han ido ocurriendo durante algunos proyectos: </a:t>
          </a:r>
          <a:endParaRPr lang="es-ES" dirty="0"/>
        </a:p>
      </dgm:t>
    </dgm:pt>
    <dgm:pt modelId="{5EC07148-1BA3-425C-A237-D69FACEB9C75}" type="parTrans" cxnId="{9697A384-6B43-4E67-BC52-1DF5E05FEFE6}">
      <dgm:prSet/>
      <dgm:spPr/>
      <dgm:t>
        <a:bodyPr/>
        <a:lstStyle/>
        <a:p>
          <a:endParaRPr lang="es-ES"/>
        </a:p>
      </dgm:t>
    </dgm:pt>
    <dgm:pt modelId="{F1E1CBFD-B7CE-4492-9257-B00A4CE5CA52}" type="sibTrans" cxnId="{9697A384-6B43-4E67-BC52-1DF5E05FEFE6}">
      <dgm:prSet/>
      <dgm:spPr/>
      <dgm:t>
        <a:bodyPr/>
        <a:lstStyle/>
        <a:p>
          <a:endParaRPr lang="es-ES"/>
        </a:p>
      </dgm:t>
    </dgm:pt>
    <dgm:pt modelId="{4CF7E830-895D-4597-98AF-17689C080962}">
      <dgm:prSet phldrT="[Texto]" custT="1"/>
      <dgm:spPr/>
      <dgm:t>
        <a:bodyPr/>
        <a:lstStyle/>
        <a:p>
          <a:r>
            <a:rPr lang="es-EC" sz="1800" dirty="0" smtClean="0"/>
            <a:t>Incorrecta definición del alcance, retrasos en las entregas, </a:t>
          </a:r>
          <a:endParaRPr lang="es-ES" sz="1800" dirty="0"/>
        </a:p>
      </dgm:t>
    </dgm:pt>
    <dgm:pt modelId="{6C6C1446-D407-45B7-8AE1-BAF398D09714}" type="parTrans" cxnId="{8D096024-221C-401C-9A36-4CE2EA4AF592}">
      <dgm:prSet/>
      <dgm:spPr/>
      <dgm:t>
        <a:bodyPr/>
        <a:lstStyle/>
        <a:p>
          <a:endParaRPr lang="es-ES"/>
        </a:p>
      </dgm:t>
    </dgm:pt>
    <dgm:pt modelId="{BCEB827C-2D87-44A0-BDD4-22DA3E2D685E}" type="sibTrans" cxnId="{8D096024-221C-401C-9A36-4CE2EA4AF592}">
      <dgm:prSet/>
      <dgm:spPr/>
      <dgm:t>
        <a:bodyPr/>
        <a:lstStyle/>
        <a:p>
          <a:endParaRPr lang="es-ES"/>
        </a:p>
      </dgm:t>
    </dgm:pt>
    <dgm:pt modelId="{F4D78282-80F7-4C2B-9AF5-DB02FB31950A}">
      <dgm:prSet phldrT="[Texto]" custT="1"/>
      <dgm:spPr/>
      <dgm:t>
        <a:bodyPr/>
        <a:lstStyle/>
        <a:p>
          <a:pPr algn="l"/>
          <a:r>
            <a:rPr lang="es-EC" sz="1800" dirty="0" smtClean="0"/>
            <a:t>Insatisfacción del cliente, </a:t>
          </a:r>
          <a:endParaRPr lang="es-ES" sz="1800" dirty="0"/>
        </a:p>
      </dgm:t>
    </dgm:pt>
    <dgm:pt modelId="{B0752FD2-541A-4D0E-8879-BD2AC1B92345}" type="parTrans" cxnId="{5823EC04-0C59-4294-AB30-8D7AC7372A82}">
      <dgm:prSet/>
      <dgm:spPr/>
      <dgm:t>
        <a:bodyPr/>
        <a:lstStyle/>
        <a:p>
          <a:endParaRPr lang="es-ES"/>
        </a:p>
      </dgm:t>
    </dgm:pt>
    <dgm:pt modelId="{F21EF92F-52DF-488B-B7DB-9AF3109013D5}" type="sibTrans" cxnId="{5823EC04-0C59-4294-AB30-8D7AC7372A82}">
      <dgm:prSet/>
      <dgm:spPr/>
      <dgm:t>
        <a:bodyPr/>
        <a:lstStyle/>
        <a:p>
          <a:endParaRPr lang="es-ES"/>
        </a:p>
      </dgm:t>
    </dgm:pt>
    <dgm:pt modelId="{E431682F-12B7-47D5-8B37-D1234653C64A}">
      <dgm:prSet phldrT="[Texto]" custT="1"/>
      <dgm:spPr/>
      <dgm:t>
        <a:bodyPr/>
        <a:lstStyle/>
        <a:p>
          <a:r>
            <a:rPr lang="es-EC" sz="1800" dirty="0" smtClean="0"/>
            <a:t>Incumplimiento en los planes propuestos, </a:t>
          </a:r>
          <a:endParaRPr lang="es-ES" sz="1800" dirty="0"/>
        </a:p>
      </dgm:t>
    </dgm:pt>
    <dgm:pt modelId="{86668779-2C49-422F-A76A-186E0A0612FB}" type="parTrans" cxnId="{55AD13F9-970E-484E-A67C-1F8E93A21596}">
      <dgm:prSet/>
      <dgm:spPr/>
      <dgm:t>
        <a:bodyPr/>
        <a:lstStyle/>
        <a:p>
          <a:endParaRPr lang="es-ES"/>
        </a:p>
      </dgm:t>
    </dgm:pt>
    <dgm:pt modelId="{C997E921-CCE5-49DC-B106-28A3EC645855}" type="sibTrans" cxnId="{55AD13F9-970E-484E-A67C-1F8E93A21596}">
      <dgm:prSet/>
      <dgm:spPr/>
      <dgm:t>
        <a:bodyPr/>
        <a:lstStyle/>
        <a:p>
          <a:endParaRPr lang="es-ES"/>
        </a:p>
      </dgm:t>
    </dgm:pt>
    <dgm:pt modelId="{CEE44720-DB13-47B4-AD31-781CAA8D795A}">
      <dgm:prSet phldrT="[Texto]" custT="1"/>
      <dgm:spPr/>
      <dgm:t>
        <a:bodyPr/>
        <a:lstStyle/>
        <a:p>
          <a:r>
            <a:rPr lang="es-EC" sz="1800" dirty="0" smtClean="0"/>
            <a:t>Sobre-valoración de recursos, </a:t>
          </a:r>
          <a:endParaRPr lang="es-ES" sz="1800" dirty="0"/>
        </a:p>
      </dgm:t>
    </dgm:pt>
    <dgm:pt modelId="{0CB1F98D-C71E-4014-973F-1749D2710243}" type="parTrans" cxnId="{1136612D-BE6C-427F-96AC-2ABD0DB11FB4}">
      <dgm:prSet/>
      <dgm:spPr/>
      <dgm:t>
        <a:bodyPr/>
        <a:lstStyle/>
        <a:p>
          <a:endParaRPr lang="es-ES"/>
        </a:p>
      </dgm:t>
    </dgm:pt>
    <dgm:pt modelId="{6009C0BA-3601-4B8B-A959-0749863B2197}" type="sibTrans" cxnId="{1136612D-BE6C-427F-96AC-2ABD0DB11FB4}">
      <dgm:prSet/>
      <dgm:spPr/>
      <dgm:t>
        <a:bodyPr/>
        <a:lstStyle/>
        <a:p>
          <a:endParaRPr lang="es-ES"/>
        </a:p>
      </dgm:t>
    </dgm:pt>
    <dgm:pt modelId="{027D0F5B-0AE4-4116-9DD0-922FD667A807}">
      <dgm:prSet phldrT="[Texto]" custT="1"/>
      <dgm:spPr/>
      <dgm:t>
        <a:bodyPr/>
        <a:lstStyle/>
        <a:p>
          <a:r>
            <a:rPr lang="es-EC" sz="1800" dirty="0" smtClean="0"/>
            <a:t>Sobrecarga de trabajo.</a:t>
          </a:r>
          <a:endParaRPr lang="es-ES" sz="1800" dirty="0"/>
        </a:p>
      </dgm:t>
    </dgm:pt>
    <dgm:pt modelId="{78DE3234-FF3E-4ADC-9AC9-789908B50DC2}" type="parTrans" cxnId="{8AC26152-8D49-4B9B-937F-B2530D3DADDE}">
      <dgm:prSet/>
      <dgm:spPr/>
      <dgm:t>
        <a:bodyPr/>
        <a:lstStyle/>
        <a:p>
          <a:endParaRPr lang="es-ES"/>
        </a:p>
      </dgm:t>
    </dgm:pt>
    <dgm:pt modelId="{E41F1B8B-6B65-4E64-9874-B61D5BF114F7}" type="sibTrans" cxnId="{8AC26152-8D49-4B9B-937F-B2530D3DADDE}">
      <dgm:prSet/>
      <dgm:spPr/>
      <dgm:t>
        <a:bodyPr/>
        <a:lstStyle/>
        <a:p>
          <a:endParaRPr lang="es-ES"/>
        </a:p>
      </dgm:t>
    </dgm:pt>
    <dgm:pt modelId="{37C819AF-0A2F-4E84-A1EF-8DEC7CAE36E6}" type="pres">
      <dgm:prSet presAssocID="{CE7F184C-8CC6-4CBC-9840-A321BDE212F7}" presName="Name0" presStyleCnt="0">
        <dgm:presLayoutVars>
          <dgm:chPref val="1"/>
          <dgm:dir/>
          <dgm:animOne val="branch"/>
          <dgm:animLvl val="lvl"/>
          <dgm:resizeHandles/>
        </dgm:presLayoutVars>
      </dgm:prSet>
      <dgm:spPr/>
      <dgm:t>
        <a:bodyPr/>
        <a:lstStyle/>
        <a:p>
          <a:endParaRPr lang="es-EC"/>
        </a:p>
      </dgm:t>
    </dgm:pt>
    <dgm:pt modelId="{3B3DBE2A-44B1-4173-B0B1-DD24129D1D7F}" type="pres">
      <dgm:prSet presAssocID="{EF03298D-3B79-403A-B0B2-D48B29528DC6}" presName="vertOne" presStyleCnt="0"/>
      <dgm:spPr/>
      <dgm:t>
        <a:bodyPr/>
        <a:lstStyle/>
        <a:p>
          <a:endParaRPr lang="es-EC"/>
        </a:p>
      </dgm:t>
    </dgm:pt>
    <dgm:pt modelId="{3862F057-EAAE-47C5-9EC2-112480694C20}" type="pres">
      <dgm:prSet presAssocID="{EF03298D-3B79-403A-B0B2-D48B29528DC6}" presName="txOne" presStyleLbl="node0" presStyleIdx="0" presStyleCnt="1">
        <dgm:presLayoutVars>
          <dgm:chPref val="3"/>
        </dgm:presLayoutVars>
      </dgm:prSet>
      <dgm:spPr/>
      <dgm:t>
        <a:bodyPr/>
        <a:lstStyle/>
        <a:p>
          <a:endParaRPr lang="es-ES"/>
        </a:p>
      </dgm:t>
    </dgm:pt>
    <dgm:pt modelId="{6BBC9870-659B-4BD1-BC9D-ACD57B068C26}" type="pres">
      <dgm:prSet presAssocID="{EF03298D-3B79-403A-B0B2-D48B29528DC6}" presName="parTransOne" presStyleCnt="0"/>
      <dgm:spPr/>
      <dgm:t>
        <a:bodyPr/>
        <a:lstStyle/>
        <a:p>
          <a:endParaRPr lang="es-EC"/>
        </a:p>
      </dgm:t>
    </dgm:pt>
    <dgm:pt modelId="{513A1462-061D-4475-BF2F-F4365D2664D3}" type="pres">
      <dgm:prSet presAssocID="{EF03298D-3B79-403A-B0B2-D48B29528DC6}" presName="horzOne" presStyleCnt="0"/>
      <dgm:spPr/>
      <dgm:t>
        <a:bodyPr/>
        <a:lstStyle/>
        <a:p>
          <a:endParaRPr lang="es-EC"/>
        </a:p>
      </dgm:t>
    </dgm:pt>
    <dgm:pt modelId="{4A08CEDB-29AC-4722-B053-7335C766675E}" type="pres">
      <dgm:prSet presAssocID="{4CF7E830-895D-4597-98AF-17689C080962}" presName="vertTwo" presStyleCnt="0"/>
      <dgm:spPr/>
      <dgm:t>
        <a:bodyPr/>
        <a:lstStyle/>
        <a:p>
          <a:endParaRPr lang="es-EC"/>
        </a:p>
      </dgm:t>
    </dgm:pt>
    <dgm:pt modelId="{CE7A8CF5-1CA7-4407-9B23-5DCD1DA5F5E9}" type="pres">
      <dgm:prSet presAssocID="{4CF7E830-895D-4597-98AF-17689C080962}" presName="txTwo" presStyleLbl="node2" presStyleIdx="0" presStyleCnt="2">
        <dgm:presLayoutVars>
          <dgm:chPref val="3"/>
        </dgm:presLayoutVars>
      </dgm:prSet>
      <dgm:spPr/>
      <dgm:t>
        <a:bodyPr/>
        <a:lstStyle/>
        <a:p>
          <a:endParaRPr lang="es-ES"/>
        </a:p>
      </dgm:t>
    </dgm:pt>
    <dgm:pt modelId="{9921A77B-625E-4E1B-A690-5FAE167F15D0}" type="pres">
      <dgm:prSet presAssocID="{4CF7E830-895D-4597-98AF-17689C080962}" presName="parTransTwo" presStyleCnt="0"/>
      <dgm:spPr/>
      <dgm:t>
        <a:bodyPr/>
        <a:lstStyle/>
        <a:p>
          <a:endParaRPr lang="es-EC"/>
        </a:p>
      </dgm:t>
    </dgm:pt>
    <dgm:pt modelId="{46C19E54-504B-4D1D-98E7-7226C2552991}" type="pres">
      <dgm:prSet presAssocID="{4CF7E830-895D-4597-98AF-17689C080962}" presName="horzTwo" presStyleCnt="0"/>
      <dgm:spPr/>
      <dgm:t>
        <a:bodyPr/>
        <a:lstStyle/>
        <a:p>
          <a:endParaRPr lang="es-EC"/>
        </a:p>
      </dgm:t>
    </dgm:pt>
    <dgm:pt modelId="{703AC651-7B71-43E4-9C95-F940F8174E58}" type="pres">
      <dgm:prSet presAssocID="{F4D78282-80F7-4C2B-9AF5-DB02FB31950A}" presName="vertThree" presStyleCnt="0"/>
      <dgm:spPr/>
      <dgm:t>
        <a:bodyPr/>
        <a:lstStyle/>
        <a:p>
          <a:endParaRPr lang="es-EC"/>
        </a:p>
      </dgm:t>
    </dgm:pt>
    <dgm:pt modelId="{CEED0488-16E4-4C50-99FD-31F5ADBE8855}" type="pres">
      <dgm:prSet presAssocID="{F4D78282-80F7-4C2B-9AF5-DB02FB31950A}" presName="txThree" presStyleLbl="node3" presStyleIdx="0" presStyleCnt="3" custScaleX="134104">
        <dgm:presLayoutVars>
          <dgm:chPref val="3"/>
        </dgm:presLayoutVars>
      </dgm:prSet>
      <dgm:spPr/>
      <dgm:t>
        <a:bodyPr/>
        <a:lstStyle/>
        <a:p>
          <a:endParaRPr lang="es-ES"/>
        </a:p>
      </dgm:t>
    </dgm:pt>
    <dgm:pt modelId="{7BA11D0B-1F76-4F70-9EC8-838A75710551}" type="pres">
      <dgm:prSet presAssocID="{F4D78282-80F7-4C2B-9AF5-DB02FB31950A}" presName="horzThree" presStyleCnt="0"/>
      <dgm:spPr/>
      <dgm:t>
        <a:bodyPr/>
        <a:lstStyle/>
        <a:p>
          <a:endParaRPr lang="es-EC"/>
        </a:p>
      </dgm:t>
    </dgm:pt>
    <dgm:pt modelId="{CFE42F9B-961A-48A9-B3A5-0CB125F93F5F}" type="pres">
      <dgm:prSet presAssocID="{F21EF92F-52DF-488B-B7DB-9AF3109013D5}" presName="sibSpaceThree" presStyleCnt="0"/>
      <dgm:spPr/>
      <dgm:t>
        <a:bodyPr/>
        <a:lstStyle/>
        <a:p>
          <a:endParaRPr lang="es-EC"/>
        </a:p>
      </dgm:t>
    </dgm:pt>
    <dgm:pt modelId="{01E65797-1C7B-4D7E-9F54-DA85AEBC19FF}" type="pres">
      <dgm:prSet presAssocID="{E431682F-12B7-47D5-8B37-D1234653C64A}" presName="vertThree" presStyleCnt="0"/>
      <dgm:spPr/>
      <dgm:t>
        <a:bodyPr/>
        <a:lstStyle/>
        <a:p>
          <a:endParaRPr lang="es-EC"/>
        </a:p>
      </dgm:t>
    </dgm:pt>
    <dgm:pt modelId="{A652052B-EFED-4D97-8918-AD604BE160E1}" type="pres">
      <dgm:prSet presAssocID="{E431682F-12B7-47D5-8B37-D1234653C64A}" presName="txThree" presStyleLbl="node3" presStyleIdx="1" presStyleCnt="3" custScaleX="162076" custLinFactNeighborX="21274" custLinFactNeighborY="171">
        <dgm:presLayoutVars>
          <dgm:chPref val="3"/>
        </dgm:presLayoutVars>
      </dgm:prSet>
      <dgm:spPr/>
      <dgm:t>
        <a:bodyPr/>
        <a:lstStyle/>
        <a:p>
          <a:endParaRPr lang="es-ES"/>
        </a:p>
      </dgm:t>
    </dgm:pt>
    <dgm:pt modelId="{FC0257E2-EF30-4DE2-AB25-34317732A8FD}" type="pres">
      <dgm:prSet presAssocID="{E431682F-12B7-47D5-8B37-D1234653C64A}" presName="horzThree" presStyleCnt="0"/>
      <dgm:spPr/>
      <dgm:t>
        <a:bodyPr/>
        <a:lstStyle/>
        <a:p>
          <a:endParaRPr lang="es-EC"/>
        </a:p>
      </dgm:t>
    </dgm:pt>
    <dgm:pt modelId="{7288BAB5-C8E9-4F20-B891-ED420D8E8DD7}" type="pres">
      <dgm:prSet presAssocID="{BCEB827C-2D87-44A0-BDD4-22DA3E2D685E}" presName="sibSpaceTwo" presStyleCnt="0"/>
      <dgm:spPr/>
      <dgm:t>
        <a:bodyPr/>
        <a:lstStyle/>
        <a:p>
          <a:endParaRPr lang="es-EC"/>
        </a:p>
      </dgm:t>
    </dgm:pt>
    <dgm:pt modelId="{D59E3F18-221A-4B45-B24B-D1230B323A01}" type="pres">
      <dgm:prSet presAssocID="{CEE44720-DB13-47B4-AD31-781CAA8D795A}" presName="vertTwo" presStyleCnt="0"/>
      <dgm:spPr/>
      <dgm:t>
        <a:bodyPr/>
        <a:lstStyle/>
        <a:p>
          <a:endParaRPr lang="es-EC"/>
        </a:p>
      </dgm:t>
    </dgm:pt>
    <dgm:pt modelId="{E2122EC3-68AE-43A6-B413-935C96153AFA}" type="pres">
      <dgm:prSet presAssocID="{CEE44720-DB13-47B4-AD31-781CAA8D795A}" presName="txTwo" presStyleLbl="node2" presStyleIdx="1" presStyleCnt="2" custScaleX="117003">
        <dgm:presLayoutVars>
          <dgm:chPref val="3"/>
        </dgm:presLayoutVars>
      </dgm:prSet>
      <dgm:spPr/>
      <dgm:t>
        <a:bodyPr/>
        <a:lstStyle/>
        <a:p>
          <a:endParaRPr lang="es-ES"/>
        </a:p>
      </dgm:t>
    </dgm:pt>
    <dgm:pt modelId="{C0298DE6-8301-4E51-A7D6-524137BF1210}" type="pres">
      <dgm:prSet presAssocID="{CEE44720-DB13-47B4-AD31-781CAA8D795A}" presName="parTransTwo" presStyleCnt="0"/>
      <dgm:spPr/>
      <dgm:t>
        <a:bodyPr/>
        <a:lstStyle/>
        <a:p>
          <a:endParaRPr lang="es-EC"/>
        </a:p>
      </dgm:t>
    </dgm:pt>
    <dgm:pt modelId="{999A7D80-DFC0-4D59-BE4C-C64637091FC5}" type="pres">
      <dgm:prSet presAssocID="{CEE44720-DB13-47B4-AD31-781CAA8D795A}" presName="horzTwo" presStyleCnt="0"/>
      <dgm:spPr/>
      <dgm:t>
        <a:bodyPr/>
        <a:lstStyle/>
        <a:p>
          <a:endParaRPr lang="es-EC"/>
        </a:p>
      </dgm:t>
    </dgm:pt>
    <dgm:pt modelId="{4CF94D64-49F9-491A-89F9-7B7851B73DA3}" type="pres">
      <dgm:prSet presAssocID="{027D0F5B-0AE4-4116-9DD0-922FD667A807}" presName="vertThree" presStyleCnt="0"/>
      <dgm:spPr/>
      <dgm:t>
        <a:bodyPr/>
        <a:lstStyle/>
        <a:p>
          <a:endParaRPr lang="es-EC"/>
        </a:p>
      </dgm:t>
    </dgm:pt>
    <dgm:pt modelId="{B1E5BDED-96F5-4D35-8613-B3924C5DA7BA}" type="pres">
      <dgm:prSet presAssocID="{027D0F5B-0AE4-4116-9DD0-922FD667A807}" presName="txThree" presStyleLbl="node3" presStyleIdx="2" presStyleCnt="3" custScaleX="145869">
        <dgm:presLayoutVars>
          <dgm:chPref val="3"/>
        </dgm:presLayoutVars>
      </dgm:prSet>
      <dgm:spPr/>
      <dgm:t>
        <a:bodyPr/>
        <a:lstStyle/>
        <a:p>
          <a:endParaRPr lang="es-ES"/>
        </a:p>
      </dgm:t>
    </dgm:pt>
    <dgm:pt modelId="{A6E285FB-7950-44AF-BB20-B27F36DFC57C}" type="pres">
      <dgm:prSet presAssocID="{027D0F5B-0AE4-4116-9DD0-922FD667A807}" presName="horzThree" presStyleCnt="0"/>
      <dgm:spPr/>
      <dgm:t>
        <a:bodyPr/>
        <a:lstStyle/>
        <a:p>
          <a:endParaRPr lang="es-EC"/>
        </a:p>
      </dgm:t>
    </dgm:pt>
  </dgm:ptLst>
  <dgm:cxnLst>
    <dgm:cxn modelId="{1136612D-BE6C-427F-96AC-2ABD0DB11FB4}" srcId="{EF03298D-3B79-403A-B0B2-D48B29528DC6}" destId="{CEE44720-DB13-47B4-AD31-781CAA8D795A}" srcOrd="1" destOrd="0" parTransId="{0CB1F98D-C71E-4014-973F-1749D2710243}" sibTransId="{6009C0BA-3601-4B8B-A959-0749863B2197}"/>
    <dgm:cxn modelId="{5823EC04-0C59-4294-AB30-8D7AC7372A82}" srcId="{4CF7E830-895D-4597-98AF-17689C080962}" destId="{F4D78282-80F7-4C2B-9AF5-DB02FB31950A}" srcOrd="0" destOrd="0" parTransId="{B0752FD2-541A-4D0E-8879-BD2AC1B92345}" sibTransId="{F21EF92F-52DF-488B-B7DB-9AF3109013D5}"/>
    <dgm:cxn modelId="{1561ABCD-BB02-42C3-B70C-E830501EA3BA}" type="presOf" srcId="{CEE44720-DB13-47B4-AD31-781CAA8D795A}" destId="{E2122EC3-68AE-43A6-B413-935C96153AFA}" srcOrd="0" destOrd="0" presId="urn:microsoft.com/office/officeart/2005/8/layout/hierarchy4"/>
    <dgm:cxn modelId="{9697A384-6B43-4E67-BC52-1DF5E05FEFE6}" srcId="{CE7F184C-8CC6-4CBC-9840-A321BDE212F7}" destId="{EF03298D-3B79-403A-B0B2-D48B29528DC6}" srcOrd="0" destOrd="0" parTransId="{5EC07148-1BA3-425C-A237-D69FACEB9C75}" sibTransId="{F1E1CBFD-B7CE-4492-9257-B00A4CE5CA52}"/>
    <dgm:cxn modelId="{8AC26152-8D49-4B9B-937F-B2530D3DADDE}" srcId="{CEE44720-DB13-47B4-AD31-781CAA8D795A}" destId="{027D0F5B-0AE4-4116-9DD0-922FD667A807}" srcOrd="0" destOrd="0" parTransId="{78DE3234-FF3E-4ADC-9AC9-789908B50DC2}" sibTransId="{E41F1B8B-6B65-4E64-9874-B61D5BF114F7}"/>
    <dgm:cxn modelId="{0607BD51-7EB8-4AA4-80D2-88DB47476A39}" type="presOf" srcId="{027D0F5B-0AE4-4116-9DD0-922FD667A807}" destId="{B1E5BDED-96F5-4D35-8613-B3924C5DA7BA}" srcOrd="0" destOrd="0" presId="urn:microsoft.com/office/officeart/2005/8/layout/hierarchy4"/>
    <dgm:cxn modelId="{184849DC-DB7F-4E2C-96C9-60C9FF3ED106}" type="presOf" srcId="{EF03298D-3B79-403A-B0B2-D48B29528DC6}" destId="{3862F057-EAAE-47C5-9EC2-112480694C20}" srcOrd="0" destOrd="0" presId="urn:microsoft.com/office/officeart/2005/8/layout/hierarchy4"/>
    <dgm:cxn modelId="{55AD13F9-970E-484E-A67C-1F8E93A21596}" srcId="{4CF7E830-895D-4597-98AF-17689C080962}" destId="{E431682F-12B7-47D5-8B37-D1234653C64A}" srcOrd="1" destOrd="0" parTransId="{86668779-2C49-422F-A76A-186E0A0612FB}" sibTransId="{C997E921-CCE5-49DC-B106-28A3EC645855}"/>
    <dgm:cxn modelId="{8D096024-221C-401C-9A36-4CE2EA4AF592}" srcId="{EF03298D-3B79-403A-B0B2-D48B29528DC6}" destId="{4CF7E830-895D-4597-98AF-17689C080962}" srcOrd="0" destOrd="0" parTransId="{6C6C1446-D407-45B7-8AE1-BAF398D09714}" sibTransId="{BCEB827C-2D87-44A0-BDD4-22DA3E2D685E}"/>
    <dgm:cxn modelId="{4A61D837-A30B-4DD3-BAE1-656CF8CA3F31}" type="presOf" srcId="{4CF7E830-895D-4597-98AF-17689C080962}" destId="{CE7A8CF5-1CA7-4407-9B23-5DCD1DA5F5E9}" srcOrd="0" destOrd="0" presId="urn:microsoft.com/office/officeart/2005/8/layout/hierarchy4"/>
    <dgm:cxn modelId="{BF15037C-2BB9-4F9A-843F-BF7F5B8833D8}" type="presOf" srcId="{CE7F184C-8CC6-4CBC-9840-A321BDE212F7}" destId="{37C819AF-0A2F-4E84-A1EF-8DEC7CAE36E6}" srcOrd="0" destOrd="0" presId="urn:microsoft.com/office/officeart/2005/8/layout/hierarchy4"/>
    <dgm:cxn modelId="{A7B61BE4-C288-49FF-B8F9-99C10E07C798}" type="presOf" srcId="{E431682F-12B7-47D5-8B37-D1234653C64A}" destId="{A652052B-EFED-4D97-8918-AD604BE160E1}" srcOrd="0" destOrd="0" presId="urn:microsoft.com/office/officeart/2005/8/layout/hierarchy4"/>
    <dgm:cxn modelId="{5C7B6CF7-9E5F-4788-BA4A-B0F3C49D3FBC}" type="presOf" srcId="{F4D78282-80F7-4C2B-9AF5-DB02FB31950A}" destId="{CEED0488-16E4-4C50-99FD-31F5ADBE8855}" srcOrd="0" destOrd="0" presId="urn:microsoft.com/office/officeart/2005/8/layout/hierarchy4"/>
    <dgm:cxn modelId="{2672CA21-3826-4DDB-94A6-19E4663DF908}" type="presParOf" srcId="{37C819AF-0A2F-4E84-A1EF-8DEC7CAE36E6}" destId="{3B3DBE2A-44B1-4173-B0B1-DD24129D1D7F}" srcOrd="0" destOrd="0" presId="urn:microsoft.com/office/officeart/2005/8/layout/hierarchy4"/>
    <dgm:cxn modelId="{AB97024B-3802-4393-AB94-198EB6D73505}" type="presParOf" srcId="{3B3DBE2A-44B1-4173-B0B1-DD24129D1D7F}" destId="{3862F057-EAAE-47C5-9EC2-112480694C20}" srcOrd="0" destOrd="0" presId="urn:microsoft.com/office/officeart/2005/8/layout/hierarchy4"/>
    <dgm:cxn modelId="{EC7C78AE-E1F3-4E4A-BD0F-7B12E6A94241}" type="presParOf" srcId="{3B3DBE2A-44B1-4173-B0B1-DD24129D1D7F}" destId="{6BBC9870-659B-4BD1-BC9D-ACD57B068C26}" srcOrd="1" destOrd="0" presId="urn:microsoft.com/office/officeart/2005/8/layout/hierarchy4"/>
    <dgm:cxn modelId="{A7C7AEA6-FB16-4179-8010-61D068B4B6BA}" type="presParOf" srcId="{3B3DBE2A-44B1-4173-B0B1-DD24129D1D7F}" destId="{513A1462-061D-4475-BF2F-F4365D2664D3}" srcOrd="2" destOrd="0" presId="urn:microsoft.com/office/officeart/2005/8/layout/hierarchy4"/>
    <dgm:cxn modelId="{89DDCB22-BEDA-4806-BDFB-14FC72904E48}" type="presParOf" srcId="{513A1462-061D-4475-BF2F-F4365D2664D3}" destId="{4A08CEDB-29AC-4722-B053-7335C766675E}" srcOrd="0" destOrd="0" presId="urn:microsoft.com/office/officeart/2005/8/layout/hierarchy4"/>
    <dgm:cxn modelId="{C1EA325F-B4B9-40F8-8B69-872190A5488E}" type="presParOf" srcId="{4A08CEDB-29AC-4722-B053-7335C766675E}" destId="{CE7A8CF5-1CA7-4407-9B23-5DCD1DA5F5E9}" srcOrd="0" destOrd="0" presId="urn:microsoft.com/office/officeart/2005/8/layout/hierarchy4"/>
    <dgm:cxn modelId="{C7D5A9F3-4932-4932-8A2A-4195D476DF9B}" type="presParOf" srcId="{4A08CEDB-29AC-4722-B053-7335C766675E}" destId="{9921A77B-625E-4E1B-A690-5FAE167F15D0}" srcOrd="1" destOrd="0" presId="urn:microsoft.com/office/officeart/2005/8/layout/hierarchy4"/>
    <dgm:cxn modelId="{A69531E2-8D92-41B0-AABC-965AAA024D7A}" type="presParOf" srcId="{4A08CEDB-29AC-4722-B053-7335C766675E}" destId="{46C19E54-504B-4D1D-98E7-7226C2552991}" srcOrd="2" destOrd="0" presId="urn:microsoft.com/office/officeart/2005/8/layout/hierarchy4"/>
    <dgm:cxn modelId="{4B07D706-85CD-4826-A16D-71A61C4ABC28}" type="presParOf" srcId="{46C19E54-504B-4D1D-98E7-7226C2552991}" destId="{703AC651-7B71-43E4-9C95-F940F8174E58}" srcOrd="0" destOrd="0" presId="urn:microsoft.com/office/officeart/2005/8/layout/hierarchy4"/>
    <dgm:cxn modelId="{B1BA53D4-FB59-4C8A-BDC4-7BF34175DAAD}" type="presParOf" srcId="{703AC651-7B71-43E4-9C95-F940F8174E58}" destId="{CEED0488-16E4-4C50-99FD-31F5ADBE8855}" srcOrd="0" destOrd="0" presId="urn:microsoft.com/office/officeart/2005/8/layout/hierarchy4"/>
    <dgm:cxn modelId="{6EF3A71E-9687-4896-B9E5-C6A69D14E891}" type="presParOf" srcId="{703AC651-7B71-43E4-9C95-F940F8174E58}" destId="{7BA11D0B-1F76-4F70-9EC8-838A75710551}" srcOrd="1" destOrd="0" presId="urn:microsoft.com/office/officeart/2005/8/layout/hierarchy4"/>
    <dgm:cxn modelId="{E776FF76-43FE-42F6-97D8-1696AA4D4C1F}" type="presParOf" srcId="{46C19E54-504B-4D1D-98E7-7226C2552991}" destId="{CFE42F9B-961A-48A9-B3A5-0CB125F93F5F}" srcOrd="1" destOrd="0" presId="urn:microsoft.com/office/officeart/2005/8/layout/hierarchy4"/>
    <dgm:cxn modelId="{42873AEC-1B98-49D4-81C3-D7E8B2E6FB87}" type="presParOf" srcId="{46C19E54-504B-4D1D-98E7-7226C2552991}" destId="{01E65797-1C7B-4D7E-9F54-DA85AEBC19FF}" srcOrd="2" destOrd="0" presId="urn:microsoft.com/office/officeart/2005/8/layout/hierarchy4"/>
    <dgm:cxn modelId="{6AB850D4-DFB7-4AF2-B89A-0B57698CB6D4}" type="presParOf" srcId="{01E65797-1C7B-4D7E-9F54-DA85AEBC19FF}" destId="{A652052B-EFED-4D97-8918-AD604BE160E1}" srcOrd="0" destOrd="0" presId="urn:microsoft.com/office/officeart/2005/8/layout/hierarchy4"/>
    <dgm:cxn modelId="{FBC607B4-8B27-4257-AF8D-EE20D9466640}" type="presParOf" srcId="{01E65797-1C7B-4D7E-9F54-DA85AEBC19FF}" destId="{FC0257E2-EF30-4DE2-AB25-34317732A8FD}" srcOrd="1" destOrd="0" presId="urn:microsoft.com/office/officeart/2005/8/layout/hierarchy4"/>
    <dgm:cxn modelId="{409DF904-EE67-4D1B-B3EF-7FA61B2A3616}" type="presParOf" srcId="{513A1462-061D-4475-BF2F-F4365D2664D3}" destId="{7288BAB5-C8E9-4F20-B891-ED420D8E8DD7}" srcOrd="1" destOrd="0" presId="urn:microsoft.com/office/officeart/2005/8/layout/hierarchy4"/>
    <dgm:cxn modelId="{7E0BB9AF-D682-43D4-A553-08D40CE303C6}" type="presParOf" srcId="{513A1462-061D-4475-BF2F-F4365D2664D3}" destId="{D59E3F18-221A-4B45-B24B-D1230B323A01}" srcOrd="2" destOrd="0" presId="urn:microsoft.com/office/officeart/2005/8/layout/hierarchy4"/>
    <dgm:cxn modelId="{6A2D87E8-6BFF-44CC-AB1D-D01282E33287}" type="presParOf" srcId="{D59E3F18-221A-4B45-B24B-D1230B323A01}" destId="{E2122EC3-68AE-43A6-B413-935C96153AFA}" srcOrd="0" destOrd="0" presId="urn:microsoft.com/office/officeart/2005/8/layout/hierarchy4"/>
    <dgm:cxn modelId="{BB3F2024-0D75-4F33-A26E-52736A20B0F8}" type="presParOf" srcId="{D59E3F18-221A-4B45-B24B-D1230B323A01}" destId="{C0298DE6-8301-4E51-A7D6-524137BF1210}" srcOrd="1" destOrd="0" presId="urn:microsoft.com/office/officeart/2005/8/layout/hierarchy4"/>
    <dgm:cxn modelId="{112A01FF-A741-4517-B1AA-79A23DB64570}" type="presParOf" srcId="{D59E3F18-221A-4B45-B24B-D1230B323A01}" destId="{999A7D80-DFC0-4D59-BE4C-C64637091FC5}" srcOrd="2" destOrd="0" presId="urn:microsoft.com/office/officeart/2005/8/layout/hierarchy4"/>
    <dgm:cxn modelId="{C4AB304A-BAA4-4CD9-ABA3-E1C4AC4FE2CE}" type="presParOf" srcId="{999A7D80-DFC0-4D59-BE4C-C64637091FC5}" destId="{4CF94D64-49F9-491A-89F9-7B7851B73DA3}" srcOrd="0" destOrd="0" presId="urn:microsoft.com/office/officeart/2005/8/layout/hierarchy4"/>
    <dgm:cxn modelId="{B57991C1-C4B1-43CE-89A5-FC5435240DB5}" type="presParOf" srcId="{4CF94D64-49F9-491A-89F9-7B7851B73DA3}" destId="{B1E5BDED-96F5-4D35-8613-B3924C5DA7BA}" srcOrd="0" destOrd="0" presId="urn:microsoft.com/office/officeart/2005/8/layout/hierarchy4"/>
    <dgm:cxn modelId="{78D5D12B-733C-4C66-9906-47588ECA256A}" type="presParOf" srcId="{4CF94D64-49F9-491A-89F9-7B7851B73DA3}" destId="{A6E285FB-7950-44AF-BB20-B27F36DFC57C}" srcOrd="1" destOrd="0" presId="urn:microsoft.com/office/officeart/2005/8/layout/hierarchy4"/>
  </dgm:cxnLst>
  <dgm:bg>
    <a:noFill/>
    <a:effectLst>
      <a:outerShdw blurRad="50800" dist="50800" dir="5400000" algn="ctr" rotWithShape="0">
        <a:schemeClr val="bg2"/>
      </a:outerShdw>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D8B38-7C0F-46E9-9ADD-BF61402DB69B}">
      <dsp:nvSpPr>
        <dsp:cNvPr id="0" name=""/>
        <dsp:cNvSpPr/>
      </dsp:nvSpPr>
      <dsp:spPr>
        <a:xfrm>
          <a:off x="0" y="2419"/>
          <a:ext cx="5250924" cy="159671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95250" lvl="0" indent="0" algn="just" defTabSz="889000">
            <a:lnSpc>
              <a:spcPct val="90000"/>
            </a:lnSpc>
            <a:spcBef>
              <a:spcPct val="0"/>
            </a:spcBef>
            <a:spcAft>
              <a:spcPct val="35000"/>
            </a:spcAft>
          </a:pPr>
          <a:r>
            <a:rPr lang="es-EC" sz="2000" kern="1200" dirty="0" smtClean="0"/>
            <a:t>Una de las mayores deficiencias en la construcción de software “es la poca atención que se presta al seguimiento de parámetros y reglamentos específicos durante todas las etapas de desarrollo de software”.</a:t>
          </a:r>
          <a:endParaRPr lang="es-EC" sz="2000" kern="1200" dirty="0"/>
        </a:p>
      </dsp:txBody>
      <dsp:txXfrm>
        <a:off x="0" y="2419"/>
        <a:ext cx="5250924" cy="1596710"/>
      </dsp:txXfrm>
    </dsp:sp>
    <dsp:sp modelId="{2E085BE0-E6DF-4BAA-8FE7-E5D2011C1B15}">
      <dsp:nvSpPr>
        <dsp:cNvPr id="0" name=""/>
        <dsp:cNvSpPr/>
      </dsp:nvSpPr>
      <dsp:spPr>
        <a:xfrm>
          <a:off x="0" y="1678964"/>
          <a:ext cx="5250924" cy="1596710"/>
        </a:xfrm>
        <a:prstGeom prst="rect">
          <a:avLst/>
        </a:prstGeom>
        <a:solidFill>
          <a:schemeClr val="accent4">
            <a:hueOff val="-88353"/>
            <a:satOff val="10001"/>
            <a:lumOff val="29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95250" lvl="0" indent="0" algn="just" defTabSz="889000">
            <a:lnSpc>
              <a:spcPct val="90000"/>
            </a:lnSpc>
            <a:spcBef>
              <a:spcPct val="0"/>
            </a:spcBef>
            <a:spcAft>
              <a:spcPct val="35000"/>
            </a:spcAft>
          </a:pPr>
          <a:r>
            <a:rPr lang="es-EC" sz="2000" kern="1200" dirty="0" smtClean="0"/>
            <a:t>Además la poca o nula aplicación de estrategias que se disponen en la metodología a seguir provoca falta de comunicación entre el cliente y el director creando conflictos de interés. </a:t>
          </a:r>
          <a:endParaRPr lang="es-EC" sz="2000" kern="1200" dirty="0"/>
        </a:p>
      </dsp:txBody>
      <dsp:txXfrm>
        <a:off x="0" y="1678964"/>
        <a:ext cx="5250924" cy="1596710"/>
      </dsp:txXfrm>
    </dsp:sp>
    <dsp:sp modelId="{7A0ACE8F-984C-4FB0-A9EC-8D123647FB18}">
      <dsp:nvSpPr>
        <dsp:cNvPr id="0" name=""/>
        <dsp:cNvSpPr/>
      </dsp:nvSpPr>
      <dsp:spPr>
        <a:xfrm>
          <a:off x="0" y="3355510"/>
          <a:ext cx="5250924" cy="1596710"/>
        </a:xfrm>
        <a:prstGeom prst="rect">
          <a:avLst/>
        </a:prstGeom>
        <a:solidFill>
          <a:schemeClr val="accent4">
            <a:hueOff val="-176706"/>
            <a:satOff val="20001"/>
            <a:lumOff val="58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95250" lvl="0" indent="0" algn="just" defTabSz="889000">
            <a:lnSpc>
              <a:spcPct val="90000"/>
            </a:lnSpc>
            <a:spcBef>
              <a:spcPct val="0"/>
            </a:spcBef>
            <a:spcAft>
              <a:spcPct val="35000"/>
            </a:spcAft>
          </a:pPr>
          <a:r>
            <a:rPr lang="es-EC" sz="2000" kern="1200" dirty="0" smtClean="0"/>
            <a:t>Factores como la falta de coordinación entre los desarrolladores y el director del proyecto, el pobre levantamiento de requisitos iniciales.  </a:t>
          </a:r>
          <a:endParaRPr lang="es-EC" sz="2000" kern="1200" dirty="0"/>
        </a:p>
      </dsp:txBody>
      <dsp:txXfrm>
        <a:off x="0" y="3355510"/>
        <a:ext cx="5250924" cy="15967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38E01-12BE-49D9-AD40-14C50310DFD4}">
      <dsp:nvSpPr>
        <dsp:cNvPr id="0" name=""/>
        <dsp:cNvSpPr/>
      </dsp:nvSpPr>
      <dsp:spPr>
        <a:xfrm>
          <a:off x="6253932" y="1200121"/>
          <a:ext cx="2728075" cy="27285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DC84C-2158-4E94-84DD-48E3C8A0FB70}">
      <dsp:nvSpPr>
        <dsp:cNvPr id="0" name=""/>
        <dsp:cNvSpPr/>
      </dsp:nvSpPr>
      <dsp:spPr>
        <a:xfrm>
          <a:off x="6344513" y="1291089"/>
          <a:ext cx="2546914" cy="254664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3. Entrega</a:t>
          </a:r>
          <a:endParaRPr lang="es-EC" sz="2000" kern="1200" dirty="0"/>
        </a:p>
      </dsp:txBody>
      <dsp:txXfrm>
        <a:off x="6708612" y="1654964"/>
        <a:ext cx="1818717" cy="1818894"/>
      </dsp:txXfrm>
    </dsp:sp>
    <dsp:sp modelId="{DEC9C165-A460-48C7-9CDD-1EC64E521CB5}">
      <dsp:nvSpPr>
        <dsp:cNvPr id="0" name=""/>
        <dsp:cNvSpPr/>
      </dsp:nvSpPr>
      <dsp:spPr>
        <a:xfrm rot="2700000">
          <a:off x="3437673" y="1203419"/>
          <a:ext cx="2721504" cy="272150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E303C1-204F-4754-830C-7076294A2877}">
      <dsp:nvSpPr>
        <dsp:cNvPr id="0" name=""/>
        <dsp:cNvSpPr/>
      </dsp:nvSpPr>
      <dsp:spPr>
        <a:xfrm>
          <a:off x="3524969" y="1291089"/>
          <a:ext cx="2546914" cy="254664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2. Construcción: Es la más importante y se divide a su vez en </a:t>
          </a:r>
          <a:r>
            <a:rPr lang="es-EC" sz="1400" kern="1200" dirty="0" smtClean="0"/>
            <a:t>:</a:t>
          </a:r>
          <a:endParaRPr lang="es-EC" sz="1400" kern="1200" dirty="0" smtClean="0"/>
        </a:p>
        <a:p>
          <a:pPr lvl="0" algn="ctr" defTabSz="622300">
            <a:lnSpc>
              <a:spcPct val="90000"/>
            </a:lnSpc>
            <a:spcBef>
              <a:spcPct val="0"/>
            </a:spcBef>
            <a:spcAft>
              <a:spcPct val="35000"/>
            </a:spcAft>
          </a:pPr>
          <a:r>
            <a:rPr lang="es-EC" sz="1400" kern="1200" dirty="0" smtClean="0"/>
            <a:t> *Planificación</a:t>
          </a:r>
        </a:p>
        <a:p>
          <a:pPr lvl="0" algn="ctr" defTabSz="622300">
            <a:lnSpc>
              <a:spcPct val="90000"/>
            </a:lnSpc>
            <a:spcBef>
              <a:spcPct val="0"/>
            </a:spcBef>
            <a:spcAft>
              <a:spcPct val="35000"/>
            </a:spcAft>
          </a:pPr>
          <a:r>
            <a:rPr lang="es-EC" sz="1400" kern="1200" dirty="0" smtClean="0"/>
            <a:t>* Especificación</a:t>
          </a:r>
        </a:p>
        <a:p>
          <a:pPr lvl="0" algn="ctr" defTabSz="622300">
            <a:lnSpc>
              <a:spcPct val="90000"/>
            </a:lnSpc>
            <a:spcBef>
              <a:spcPct val="0"/>
            </a:spcBef>
            <a:spcAft>
              <a:spcPct val="35000"/>
            </a:spcAft>
          </a:pPr>
          <a:r>
            <a:rPr lang="es-EC" sz="1400" kern="1200" dirty="0" smtClean="0"/>
            <a:t>* Implementación</a:t>
          </a:r>
        </a:p>
        <a:p>
          <a:pPr lvl="0" algn="ctr" defTabSz="622300">
            <a:lnSpc>
              <a:spcPct val="90000"/>
            </a:lnSpc>
            <a:spcBef>
              <a:spcPct val="0"/>
            </a:spcBef>
            <a:spcAft>
              <a:spcPct val="35000"/>
            </a:spcAft>
          </a:pPr>
          <a:r>
            <a:rPr lang="es-EC" sz="1400" kern="1200" dirty="0" smtClean="0"/>
            <a:t>* Revisión</a:t>
          </a:r>
          <a:endParaRPr lang="es-EC" sz="1400" kern="1200" dirty="0"/>
        </a:p>
      </dsp:txBody>
      <dsp:txXfrm>
        <a:off x="3889067" y="1654964"/>
        <a:ext cx="1818717" cy="1818894"/>
      </dsp:txXfrm>
    </dsp:sp>
    <dsp:sp modelId="{2AADE1E0-188A-4388-BA64-121B1CC2EA63}">
      <dsp:nvSpPr>
        <dsp:cNvPr id="0" name=""/>
        <dsp:cNvSpPr/>
      </dsp:nvSpPr>
      <dsp:spPr>
        <a:xfrm rot="2700000">
          <a:off x="618129" y="1203419"/>
          <a:ext cx="2721504" cy="272150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8348E-F170-48AF-9E00-50C012F04C1F}">
      <dsp:nvSpPr>
        <dsp:cNvPr id="0" name=""/>
        <dsp:cNvSpPr/>
      </dsp:nvSpPr>
      <dsp:spPr>
        <a:xfrm>
          <a:off x="705424" y="1291089"/>
          <a:ext cx="2546914" cy="254664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1. Planificación del negocio</a:t>
          </a:r>
          <a:endParaRPr lang="es-EC" sz="2000" kern="1200" dirty="0"/>
        </a:p>
      </dsp:txBody>
      <dsp:txXfrm>
        <a:off x="1069523" y="1654964"/>
        <a:ext cx="1818717" cy="18188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1528A-E1A9-48A9-80DE-286FE35DD719}">
      <dsp:nvSpPr>
        <dsp:cNvPr id="0" name=""/>
        <dsp:cNvSpPr/>
      </dsp:nvSpPr>
      <dsp:spPr>
        <a:xfrm rot="10800000">
          <a:off x="1618547" y="2994"/>
          <a:ext cx="5898126" cy="5317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47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Estimado de Costos</a:t>
          </a:r>
          <a:endParaRPr lang="es-EC" sz="2400" kern="1200" dirty="0"/>
        </a:p>
      </dsp:txBody>
      <dsp:txXfrm rot="10800000">
        <a:off x="1751476" y="2994"/>
        <a:ext cx="5765197" cy="531717"/>
      </dsp:txXfrm>
    </dsp:sp>
    <dsp:sp modelId="{6E004A03-06B5-49C0-9CED-56C0B52421E7}">
      <dsp:nvSpPr>
        <dsp:cNvPr id="0" name=""/>
        <dsp:cNvSpPr/>
      </dsp:nvSpPr>
      <dsp:spPr>
        <a:xfrm>
          <a:off x="1352688" y="2994"/>
          <a:ext cx="531717" cy="531717"/>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80D56-9A96-4200-A1CE-BC71F7DF72F8}">
      <dsp:nvSpPr>
        <dsp:cNvPr id="0" name=""/>
        <dsp:cNvSpPr/>
      </dsp:nvSpPr>
      <dsp:spPr>
        <a:xfrm rot="10800000">
          <a:off x="1618547" y="693434"/>
          <a:ext cx="5898126" cy="5317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47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Programación del Tiempo</a:t>
          </a:r>
          <a:endParaRPr lang="es-EC" sz="2400" kern="1200" dirty="0"/>
        </a:p>
      </dsp:txBody>
      <dsp:txXfrm rot="10800000">
        <a:off x="1751476" y="693434"/>
        <a:ext cx="5765197" cy="531717"/>
      </dsp:txXfrm>
    </dsp:sp>
    <dsp:sp modelId="{591C8661-6F43-46B6-BF72-206FC45D7BD1}">
      <dsp:nvSpPr>
        <dsp:cNvPr id="0" name=""/>
        <dsp:cNvSpPr/>
      </dsp:nvSpPr>
      <dsp:spPr>
        <a:xfrm>
          <a:off x="1352688" y="693434"/>
          <a:ext cx="531717" cy="531717"/>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AD2CD-FC99-4486-BA32-67CD8200735B}">
      <dsp:nvSpPr>
        <dsp:cNvPr id="0" name=""/>
        <dsp:cNvSpPr/>
      </dsp:nvSpPr>
      <dsp:spPr>
        <a:xfrm rot="10800000">
          <a:off x="1618547" y="1383874"/>
          <a:ext cx="5898126" cy="5317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47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Planificación del Personal</a:t>
          </a:r>
          <a:endParaRPr lang="es-EC" sz="2400" kern="1200" dirty="0"/>
        </a:p>
      </dsp:txBody>
      <dsp:txXfrm rot="10800000">
        <a:off x="1751476" y="1383874"/>
        <a:ext cx="5765197" cy="531717"/>
      </dsp:txXfrm>
    </dsp:sp>
    <dsp:sp modelId="{2D16B207-C392-4F5D-B287-9AD9B655069E}">
      <dsp:nvSpPr>
        <dsp:cNvPr id="0" name=""/>
        <dsp:cNvSpPr/>
      </dsp:nvSpPr>
      <dsp:spPr>
        <a:xfrm>
          <a:off x="1352688" y="1383874"/>
          <a:ext cx="531717" cy="531717"/>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769C9-DECA-4197-82E7-D3EA4F571151}">
      <dsp:nvSpPr>
        <dsp:cNvPr id="0" name=""/>
        <dsp:cNvSpPr/>
      </dsp:nvSpPr>
      <dsp:spPr>
        <a:xfrm rot="10800000">
          <a:off x="1618547" y="2074313"/>
          <a:ext cx="5898126" cy="5317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47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Estructuración del Equipo de Trabajo</a:t>
          </a:r>
          <a:endParaRPr lang="es-EC" sz="2400" kern="1200" dirty="0"/>
        </a:p>
      </dsp:txBody>
      <dsp:txXfrm rot="10800000">
        <a:off x="1751476" y="2074313"/>
        <a:ext cx="5765197" cy="531717"/>
      </dsp:txXfrm>
    </dsp:sp>
    <dsp:sp modelId="{0D96E7A6-AC69-4577-951B-1A23D6E1EF32}">
      <dsp:nvSpPr>
        <dsp:cNvPr id="0" name=""/>
        <dsp:cNvSpPr/>
      </dsp:nvSpPr>
      <dsp:spPr>
        <a:xfrm>
          <a:off x="1352688" y="2074313"/>
          <a:ext cx="531717" cy="531717"/>
        </a:xfrm>
        <a:prstGeom prst="ellipse">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217D9-32CF-434B-8AAC-F4B9DCA676CB}">
      <dsp:nvSpPr>
        <dsp:cNvPr id="0" name=""/>
        <dsp:cNvSpPr/>
      </dsp:nvSpPr>
      <dsp:spPr>
        <a:xfrm rot="10800000">
          <a:off x="1618547" y="2764753"/>
          <a:ext cx="5898126" cy="5317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47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Verificación y Control de Calidad</a:t>
          </a:r>
          <a:endParaRPr lang="es-EC" sz="2400" kern="1200" dirty="0"/>
        </a:p>
      </dsp:txBody>
      <dsp:txXfrm rot="10800000">
        <a:off x="1751476" y="2764753"/>
        <a:ext cx="5765197" cy="531717"/>
      </dsp:txXfrm>
    </dsp:sp>
    <dsp:sp modelId="{93405C6B-4EA1-4706-8B36-48933F101E75}">
      <dsp:nvSpPr>
        <dsp:cNvPr id="0" name=""/>
        <dsp:cNvSpPr/>
      </dsp:nvSpPr>
      <dsp:spPr>
        <a:xfrm>
          <a:off x="1352688" y="2764753"/>
          <a:ext cx="531717" cy="531717"/>
        </a:xfrm>
        <a:prstGeom prst="ellipse">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01D0F-7C52-4D8C-BAC5-70505572AA2C}">
      <dsp:nvSpPr>
        <dsp:cNvPr id="0" name=""/>
        <dsp:cNvSpPr/>
      </dsp:nvSpPr>
      <dsp:spPr>
        <a:xfrm rot="10800000">
          <a:off x="1618547" y="3455193"/>
          <a:ext cx="5898126" cy="5317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47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Gerencia de Configuración</a:t>
          </a:r>
          <a:endParaRPr lang="es-EC" sz="2400" kern="1200" dirty="0"/>
        </a:p>
      </dsp:txBody>
      <dsp:txXfrm rot="10800000">
        <a:off x="1751476" y="3455193"/>
        <a:ext cx="5765197" cy="531717"/>
      </dsp:txXfrm>
    </dsp:sp>
    <dsp:sp modelId="{06D41326-49B7-4004-AD3F-D621E5860C74}">
      <dsp:nvSpPr>
        <dsp:cNvPr id="0" name=""/>
        <dsp:cNvSpPr/>
      </dsp:nvSpPr>
      <dsp:spPr>
        <a:xfrm>
          <a:off x="1352688" y="3455193"/>
          <a:ext cx="531717" cy="531717"/>
        </a:xfrm>
        <a:prstGeom prst="ellipse">
          <a:avLst/>
        </a:prstGeom>
        <a:blipFill rotWithShape="1">
          <a:blip xmlns:r="http://schemas.openxmlformats.org/officeDocument/2006/relationships" r:embed="rId6"/>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00F08D-4827-42D2-A7F9-36958071E89F}">
      <dsp:nvSpPr>
        <dsp:cNvPr id="0" name=""/>
        <dsp:cNvSpPr/>
      </dsp:nvSpPr>
      <dsp:spPr>
        <a:xfrm rot="10800000">
          <a:off x="1618547" y="4145632"/>
          <a:ext cx="5898126" cy="5317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47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Monitoreo del Proyecto</a:t>
          </a:r>
          <a:endParaRPr lang="es-EC" sz="2400" kern="1200" dirty="0"/>
        </a:p>
      </dsp:txBody>
      <dsp:txXfrm rot="10800000">
        <a:off x="1751476" y="4145632"/>
        <a:ext cx="5765197" cy="531717"/>
      </dsp:txXfrm>
    </dsp:sp>
    <dsp:sp modelId="{04F38E2D-DABA-460A-9AC6-AC9357744EF6}">
      <dsp:nvSpPr>
        <dsp:cNvPr id="0" name=""/>
        <dsp:cNvSpPr/>
      </dsp:nvSpPr>
      <dsp:spPr>
        <a:xfrm>
          <a:off x="1352688" y="4145632"/>
          <a:ext cx="531717" cy="531717"/>
        </a:xfrm>
        <a:prstGeom prst="ellipse">
          <a:avLst/>
        </a:prstGeom>
        <a:blipFill rotWithShape="1">
          <a:blip xmlns:r="http://schemas.openxmlformats.org/officeDocument/2006/relationships" r:embed="rId7"/>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3997E-B4EB-4ED7-B7C8-F1A593A8985F}">
      <dsp:nvSpPr>
        <dsp:cNvPr id="0" name=""/>
        <dsp:cNvSpPr/>
      </dsp:nvSpPr>
      <dsp:spPr>
        <a:xfrm rot="10800000">
          <a:off x="1618547" y="4836072"/>
          <a:ext cx="5898126" cy="5317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47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Manejo de Riesgos</a:t>
          </a:r>
          <a:endParaRPr lang="es-EC" sz="2400" kern="1200" dirty="0"/>
        </a:p>
      </dsp:txBody>
      <dsp:txXfrm rot="10800000">
        <a:off x="1751476" y="4836072"/>
        <a:ext cx="5765197" cy="531717"/>
      </dsp:txXfrm>
    </dsp:sp>
    <dsp:sp modelId="{F5EEE3CC-BD93-4F33-89DE-8F7B3A3FD317}">
      <dsp:nvSpPr>
        <dsp:cNvPr id="0" name=""/>
        <dsp:cNvSpPr/>
      </dsp:nvSpPr>
      <dsp:spPr>
        <a:xfrm>
          <a:off x="1352688" y="4836072"/>
          <a:ext cx="531717" cy="531717"/>
        </a:xfrm>
        <a:prstGeom prst="ellipse">
          <a:avLst/>
        </a:prstGeom>
        <a:blipFill rotWithShape="1">
          <a:blip xmlns:r="http://schemas.openxmlformats.org/officeDocument/2006/relationships" r:embed="rId8"/>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B8228-411A-49DB-8753-846B4BE0BB0C}">
      <dsp:nvSpPr>
        <dsp:cNvPr id="0" name=""/>
        <dsp:cNvSpPr/>
      </dsp:nvSpPr>
      <dsp:spPr>
        <a:xfrm>
          <a:off x="2011776" y="1552987"/>
          <a:ext cx="1427712" cy="822691"/>
        </a:xfrm>
        <a:custGeom>
          <a:avLst/>
          <a:gdLst/>
          <a:ahLst/>
          <a:cxnLst/>
          <a:rect l="0" t="0" r="0" b="0"/>
          <a:pathLst>
            <a:path>
              <a:moveTo>
                <a:pt x="0" y="0"/>
              </a:moveTo>
              <a:lnTo>
                <a:pt x="0" y="714477"/>
              </a:lnTo>
              <a:lnTo>
                <a:pt x="1427712" y="714477"/>
              </a:lnTo>
              <a:lnTo>
                <a:pt x="1427712" y="82269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66365-83C8-45BB-823A-F588D96059AE}">
      <dsp:nvSpPr>
        <dsp:cNvPr id="0" name=""/>
        <dsp:cNvSpPr/>
      </dsp:nvSpPr>
      <dsp:spPr>
        <a:xfrm>
          <a:off x="1966056" y="1552987"/>
          <a:ext cx="91440" cy="822691"/>
        </a:xfrm>
        <a:custGeom>
          <a:avLst/>
          <a:gdLst/>
          <a:ahLst/>
          <a:cxnLst/>
          <a:rect l="0" t="0" r="0" b="0"/>
          <a:pathLst>
            <a:path>
              <a:moveTo>
                <a:pt x="45720" y="0"/>
              </a:moveTo>
              <a:lnTo>
                <a:pt x="45720" y="82269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0454E-FA6F-4A9E-A645-4C50F312B251}">
      <dsp:nvSpPr>
        <dsp:cNvPr id="0" name=""/>
        <dsp:cNvSpPr/>
      </dsp:nvSpPr>
      <dsp:spPr>
        <a:xfrm>
          <a:off x="584064" y="1552987"/>
          <a:ext cx="1427712" cy="822691"/>
        </a:xfrm>
        <a:custGeom>
          <a:avLst/>
          <a:gdLst/>
          <a:ahLst/>
          <a:cxnLst/>
          <a:rect l="0" t="0" r="0" b="0"/>
          <a:pathLst>
            <a:path>
              <a:moveTo>
                <a:pt x="1427712" y="0"/>
              </a:moveTo>
              <a:lnTo>
                <a:pt x="1427712" y="714477"/>
              </a:lnTo>
              <a:lnTo>
                <a:pt x="0" y="714477"/>
              </a:lnTo>
              <a:lnTo>
                <a:pt x="0" y="82269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189F4-A79A-4978-B712-6A0F58814F2C}">
      <dsp:nvSpPr>
        <dsp:cNvPr id="0" name=""/>
        <dsp:cNvSpPr/>
      </dsp:nvSpPr>
      <dsp:spPr>
        <a:xfrm>
          <a:off x="929260" y="164728"/>
          <a:ext cx="2165032" cy="13882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A1FE7-A9C3-4FAC-A466-9E5FBD6FF448}">
      <dsp:nvSpPr>
        <dsp:cNvPr id="0" name=""/>
        <dsp:cNvSpPr/>
      </dsp:nvSpPr>
      <dsp:spPr>
        <a:xfrm>
          <a:off x="1059052" y="288030"/>
          <a:ext cx="2165032" cy="13882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Norma ISO/IEC 12207, Ciclo de Vida del Software </a:t>
          </a:r>
          <a:endParaRPr lang="es-EC" sz="1800" kern="1200" dirty="0"/>
        </a:p>
      </dsp:txBody>
      <dsp:txXfrm>
        <a:off x="1099713" y="328691"/>
        <a:ext cx="2083710" cy="1306936"/>
      </dsp:txXfrm>
    </dsp:sp>
    <dsp:sp modelId="{2AEFB984-5A6E-4BE8-B5C1-853F41C2EDBE}">
      <dsp:nvSpPr>
        <dsp:cNvPr id="0" name=""/>
        <dsp:cNvSpPr/>
      </dsp:nvSpPr>
      <dsp:spPr>
        <a:xfrm>
          <a:off x="0" y="2375678"/>
          <a:ext cx="1168128" cy="7417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37007-3E07-448D-B33A-89A08CCA03AA}">
      <dsp:nvSpPr>
        <dsp:cNvPr id="0" name=""/>
        <dsp:cNvSpPr/>
      </dsp:nvSpPr>
      <dsp:spPr>
        <a:xfrm>
          <a:off x="129792" y="2498981"/>
          <a:ext cx="1168128" cy="7417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Procesos Primarios del Ciclo de Vida</a:t>
          </a:r>
          <a:endParaRPr lang="es-EC" sz="1200" b="1" kern="1200" dirty="0"/>
        </a:p>
      </dsp:txBody>
      <dsp:txXfrm>
        <a:off x="151517" y="2520706"/>
        <a:ext cx="1124678" cy="698311"/>
      </dsp:txXfrm>
    </dsp:sp>
    <dsp:sp modelId="{9C694218-61B5-47A7-8133-3AD310E8E2E8}">
      <dsp:nvSpPr>
        <dsp:cNvPr id="0" name=""/>
        <dsp:cNvSpPr/>
      </dsp:nvSpPr>
      <dsp:spPr>
        <a:xfrm>
          <a:off x="1427712" y="2375678"/>
          <a:ext cx="1168128" cy="7417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7C5CBD-9D42-4A77-949C-97A1AD0FC416}">
      <dsp:nvSpPr>
        <dsp:cNvPr id="0" name=""/>
        <dsp:cNvSpPr/>
      </dsp:nvSpPr>
      <dsp:spPr>
        <a:xfrm>
          <a:off x="1557504" y="2498981"/>
          <a:ext cx="1168128" cy="7417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Procesos de apoyo del Ciclo de Vida</a:t>
          </a:r>
          <a:endParaRPr lang="es-EC" sz="1200" b="1" kern="1200" dirty="0"/>
        </a:p>
      </dsp:txBody>
      <dsp:txXfrm>
        <a:off x="1579229" y="2520706"/>
        <a:ext cx="1124678" cy="698311"/>
      </dsp:txXfrm>
    </dsp:sp>
    <dsp:sp modelId="{CC23DDAF-8954-4A4A-BE6A-3DCC576DA501}">
      <dsp:nvSpPr>
        <dsp:cNvPr id="0" name=""/>
        <dsp:cNvSpPr/>
      </dsp:nvSpPr>
      <dsp:spPr>
        <a:xfrm>
          <a:off x="2855425" y="2375678"/>
          <a:ext cx="1168128" cy="7417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8EC1F-AE6F-4723-B0B8-51B9A5915594}">
      <dsp:nvSpPr>
        <dsp:cNvPr id="0" name=""/>
        <dsp:cNvSpPr/>
      </dsp:nvSpPr>
      <dsp:spPr>
        <a:xfrm>
          <a:off x="2985217" y="2498981"/>
          <a:ext cx="1168128" cy="7417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Procesos organizativos del Ciclo de Vida</a:t>
          </a:r>
          <a:endParaRPr lang="es-EC" sz="1200" b="1" kern="1200" dirty="0"/>
        </a:p>
      </dsp:txBody>
      <dsp:txXfrm>
        <a:off x="3006942" y="2520706"/>
        <a:ext cx="1124678" cy="6983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7CD15-26BC-45EB-8838-C07F6D83F805}">
      <dsp:nvSpPr>
        <dsp:cNvPr id="0" name=""/>
        <dsp:cNvSpPr/>
      </dsp:nvSpPr>
      <dsp:spPr>
        <a:xfrm>
          <a:off x="1472812" y="3258576"/>
          <a:ext cx="1176465" cy="1983023"/>
        </a:xfrm>
        <a:custGeom>
          <a:avLst/>
          <a:gdLst/>
          <a:ahLst/>
          <a:cxnLst/>
          <a:rect l="0" t="0" r="0" b="0"/>
          <a:pathLst>
            <a:path>
              <a:moveTo>
                <a:pt x="0" y="0"/>
              </a:moveTo>
              <a:lnTo>
                <a:pt x="0" y="1886720"/>
              </a:lnTo>
              <a:lnTo>
                <a:pt x="1176465" y="1886720"/>
              </a:lnTo>
              <a:lnTo>
                <a:pt x="1176465" y="198302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FB99A-3D67-4949-ADE6-E3042395037E}">
      <dsp:nvSpPr>
        <dsp:cNvPr id="0" name=""/>
        <dsp:cNvSpPr/>
      </dsp:nvSpPr>
      <dsp:spPr>
        <a:xfrm>
          <a:off x="1127018" y="3258576"/>
          <a:ext cx="345794" cy="1873292"/>
        </a:xfrm>
        <a:custGeom>
          <a:avLst/>
          <a:gdLst/>
          <a:ahLst/>
          <a:cxnLst/>
          <a:rect l="0" t="0" r="0" b="0"/>
          <a:pathLst>
            <a:path>
              <a:moveTo>
                <a:pt x="345794" y="0"/>
              </a:moveTo>
              <a:lnTo>
                <a:pt x="345794" y="1776989"/>
              </a:lnTo>
              <a:lnTo>
                <a:pt x="0" y="1776989"/>
              </a:lnTo>
              <a:lnTo>
                <a:pt x="0" y="187329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B8228-411A-49DB-8753-846B4BE0BB0C}">
      <dsp:nvSpPr>
        <dsp:cNvPr id="0" name=""/>
        <dsp:cNvSpPr/>
      </dsp:nvSpPr>
      <dsp:spPr>
        <a:xfrm>
          <a:off x="1472812" y="3258576"/>
          <a:ext cx="1590223" cy="712103"/>
        </a:xfrm>
        <a:custGeom>
          <a:avLst/>
          <a:gdLst/>
          <a:ahLst/>
          <a:cxnLst/>
          <a:rect l="0" t="0" r="0" b="0"/>
          <a:pathLst>
            <a:path>
              <a:moveTo>
                <a:pt x="0" y="0"/>
              </a:moveTo>
              <a:lnTo>
                <a:pt x="0" y="615800"/>
              </a:lnTo>
              <a:lnTo>
                <a:pt x="1590223" y="615800"/>
              </a:lnTo>
              <a:lnTo>
                <a:pt x="1590223" y="7121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66365-83C8-45BB-823A-F588D96059AE}">
      <dsp:nvSpPr>
        <dsp:cNvPr id="0" name=""/>
        <dsp:cNvSpPr/>
      </dsp:nvSpPr>
      <dsp:spPr>
        <a:xfrm>
          <a:off x="1472812" y="3258576"/>
          <a:ext cx="319659" cy="712103"/>
        </a:xfrm>
        <a:custGeom>
          <a:avLst/>
          <a:gdLst/>
          <a:ahLst/>
          <a:cxnLst/>
          <a:rect l="0" t="0" r="0" b="0"/>
          <a:pathLst>
            <a:path>
              <a:moveTo>
                <a:pt x="0" y="0"/>
              </a:moveTo>
              <a:lnTo>
                <a:pt x="0" y="615800"/>
              </a:lnTo>
              <a:lnTo>
                <a:pt x="319659" y="615800"/>
              </a:lnTo>
              <a:lnTo>
                <a:pt x="319659" y="7121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0454E-FA6F-4A9E-A645-4C50F312B251}">
      <dsp:nvSpPr>
        <dsp:cNvPr id="0" name=""/>
        <dsp:cNvSpPr/>
      </dsp:nvSpPr>
      <dsp:spPr>
        <a:xfrm>
          <a:off x="521909" y="3258576"/>
          <a:ext cx="950903" cy="712103"/>
        </a:xfrm>
        <a:custGeom>
          <a:avLst/>
          <a:gdLst/>
          <a:ahLst/>
          <a:cxnLst/>
          <a:rect l="0" t="0" r="0" b="0"/>
          <a:pathLst>
            <a:path>
              <a:moveTo>
                <a:pt x="950903" y="0"/>
              </a:moveTo>
              <a:lnTo>
                <a:pt x="950903" y="615800"/>
              </a:lnTo>
              <a:lnTo>
                <a:pt x="0" y="615800"/>
              </a:lnTo>
              <a:lnTo>
                <a:pt x="0" y="7121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189F4-A79A-4978-B712-6A0F58814F2C}">
      <dsp:nvSpPr>
        <dsp:cNvPr id="0" name=""/>
        <dsp:cNvSpPr/>
      </dsp:nvSpPr>
      <dsp:spPr>
        <a:xfrm>
          <a:off x="509449" y="2023124"/>
          <a:ext cx="1926726" cy="12354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A1FE7-A9C3-4FAC-A466-9E5FBD6FF448}">
      <dsp:nvSpPr>
        <dsp:cNvPr id="0" name=""/>
        <dsp:cNvSpPr/>
      </dsp:nvSpPr>
      <dsp:spPr>
        <a:xfrm>
          <a:off x="624955" y="2132854"/>
          <a:ext cx="1926726" cy="123545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Norma ISO/IEC 15504</a:t>
          </a:r>
          <a:endParaRPr lang="es-EC" sz="2400" kern="1200" dirty="0"/>
        </a:p>
      </dsp:txBody>
      <dsp:txXfrm>
        <a:off x="661140" y="2169039"/>
        <a:ext cx="1854356" cy="1163082"/>
      </dsp:txXfrm>
    </dsp:sp>
    <dsp:sp modelId="{2AEFB984-5A6E-4BE8-B5C1-853F41C2EDBE}">
      <dsp:nvSpPr>
        <dsp:cNvPr id="0" name=""/>
        <dsp:cNvSpPr/>
      </dsp:nvSpPr>
      <dsp:spPr>
        <a:xfrm>
          <a:off x="2133" y="3970679"/>
          <a:ext cx="1039551" cy="6601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37007-3E07-448D-B33A-89A08CCA03AA}">
      <dsp:nvSpPr>
        <dsp:cNvPr id="0" name=""/>
        <dsp:cNvSpPr/>
      </dsp:nvSpPr>
      <dsp:spPr>
        <a:xfrm>
          <a:off x="117639" y="4080409"/>
          <a:ext cx="1039551" cy="66011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Proceso Realizado</a:t>
          </a:r>
          <a:endParaRPr lang="es-EC" sz="1200" b="1" kern="1200" dirty="0"/>
        </a:p>
      </dsp:txBody>
      <dsp:txXfrm>
        <a:off x="136973" y="4099743"/>
        <a:ext cx="1000883" cy="621447"/>
      </dsp:txXfrm>
    </dsp:sp>
    <dsp:sp modelId="{9C694218-61B5-47A7-8133-3AD310E8E2E8}">
      <dsp:nvSpPr>
        <dsp:cNvPr id="0" name=""/>
        <dsp:cNvSpPr/>
      </dsp:nvSpPr>
      <dsp:spPr>
        <a:xfrm>
          <a:off x="1272696" y="3970679"/>
          <a:ext cx="1039551" cy="6601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7C5CBD-9D42-4A77-949C-97A1AD0FC416}">
      <dsp:nvSpPr>
        <dsp:cNvPr id="0" name=""/>
        <dsp:cNvSpPr/>
      </dsp:nvSpPr>
      <dsp:spPr>
        <a:xfrm>
          <a:off x="1388202" y="4080409"/>
          <a:ext cx="1039551" cy="66011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Proceso Gestionado</a:t>
          </a:r>
          <a:endParaRPr lang="es-EC" sz="1200" b="1" kern="1200" dirty="0"/>
        </a:p>
      </dsp:txBody>
      <dsp:txXfrm>
        <a:off x="1407536" y="4099743"/>
        <a:ext cx="1000883" cy="621447"/>
      </dsp:txXfrm>
    </dsp:sp>
    <dsp:sp modelId="{CC23DDAF-8954-4A4A-BE6A-3DCC576DA501}">
      <dsp:nvSpPr>
        <dsp:cNvPr id="0" name=""/>
        <dsp:cNvSpPr/>
      </dsp:nvSpPr>
      <dsp:spPr>
        <a:xfrm>
          <a:off x="2543260" y="3970679"/>
          <a:ext cx="1039551" cy="6601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8EC1F-AE6F-4723-B0B8-51B9A5915594}">
      <dsp:nvSpPr>
        <dsp:cNvPr id="0" name=""/>
        <dsp:cNvSpPr/>
      </dsp:nvSpPr>
      <dsp:spPr>
        <a:xfrm>
          <a:off x="2658765" y="4080409"/>
          <a:ext cx="1039551" cy="66011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Proceso Establecido</a:t>
          </a:r>
          <a:endParaRPr lang="es-EC" sz="1200" b="1" kern="1200" dirty="0"/>
        </a:p>
      </dsp:txBody>
      <dsp:txXfrm>
        <a:off x="2678099" y="4099743"/>
        <a:ext cx="1000883" cy="621447"/>
      </dsp:txXfrm>
    </dsp:sp>
    <dsp:sp modelId="{DBF678D0-589A-4D60-B8D5-39C9B2776D9A}">
      <dsp:nvSpPr>
        <dsp:cNvPr id="0" name=""/>
        <dsp:cNvSpPr/>
      </dsp:nvSpPr>
      <dsp:spPr>
        <a:xfrm>
          <a:off x="607242" y="5131868"/>
          <a:ext cx="1039551" cy="6601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121C4-4476-4B68-AEEF-5B047BD51600}">
      <dsp:nvSpPr>
        <dsp:cNvPr id="0" name=""/>
        <dsp:cNvSpPr/>
      </dsp:nvSpPr>
      <dsp:spPr>
        <a:xfrm>
          <a:off x="722748" y="5241599"/>
          <a:ext cx="1039551" cy="66011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Proceso Predecible</a:t>
          </a:r>
          <a:endParaRPr lang="es-EC" sz="1200" b="1" kern="1200" dirty="0"/>
        </a:p>
      </dsp:txBody>
      <dsp:txXfrm>
        <a:off x="742082" y="5260933"/>
        <a:ext cx="1000883" cy="621447"/>
      </dsp:txXfrm>
    </dsp:sp>
    <dsp:sp modelId="{A36BBA8F-004F-425E-A733-2FBE961E9972}">
      <dsp:nvSpPr>
        <dsp:cNvPr id="0" name=""/>
        <dsp:cNvSpPr/>
      </dsp:nvSpPr>
      <dsp:spPr>
        <a:xfrm>
          <a:off x="2129502" y="5241599"/>
          <a:ext cx="1039551" cy="6601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C757C-1A74-4C37-9B1C-143518747D11}">
      <dsp:nvSpPr>
        <dsp:cNvPr id="0" name=""/>
        <dsp:cNvSpPr/>
      </dsp:nvSpPr>
      <dsp:spPr>
        <a:xfrm>
          <a:off x="2245008" y="5351330"/>
          <a:ext cx="1039551" cy="66011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Proceso Optimizado</a:t>
          </a:r>
          <a:endParaRPr lang="es-EC" sz="1200" b="1" kern="1200" dirty="0"/>
        </a:p>
      </dsp:txBody>
      <dsp:txXfrm>
        <a:off x="2264342" y="5370664"/>
        <a:ext cx="1000883" cy="6214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7CD15-26BC-45EB-8838-C07F6D83F805}">
      <dsp:nvSpPr>
        <dsp:cNvPr id="0" name=""/>
        <dsp:cNvSpPr/>
      </dsp:nvSpPr>
      <dsp:spPr>
        <a:xfrm>
          <a:off x="1531513" y="3270264"/>
          <a:ext cx="1246270" cy="1912387"/>
        </a:xfrm>
        <a:custGeom>
          <a:avLst/>
          <a:gdLst/>
          <a:ahLst/>
          <a:cxnLst/>
          <a:rect l="0" t="0" r="0" b="0"/>
          <a:pathLst>
            <a:path>
              <a:moveTo>
                <a:pt x="0" y="0"/>
              </a:moveTo>
              <a:lnTo>
                <a:pt x="0" y="1819515"/>
              </a:lnTo>
              <a:lnTo>
                <a:pt x="1246270" y="1819515"/>
              </a:lnTo>
              <a:lnTo>
                <a:pt x="1246270" y="191238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FB99A-3D67-4949-ADE6-E3042395037E}">
      <dsp:nvSpPr>
        <dsp:cNvPr id="0" name=""/>
        <dsp:cNvSpPr/>
      </dsp:nvSpPr>
      <dsp:spPr>
        <a:xfrm>
          <a:off x="1309747" y="3270264"/>
          <a:ext cx="221765" cy="1806565"/>
        </a:xfrm>
        <a:custGeom>
          <a:avLst/>
          <a:gdLst/>
          <a:ahLst/>
          <a:cxnLst/>
          <a:rect l="0" t="0" r="0" b="0"/>
          <a:pathLst>
            <a:path>
              <a:moveTo>
                <a:pt x="221765" y="0"/>
              </a:moveTo>
              <a:lnTo>
                <a:pt x="221765" y="1713692"/>
              </a:lnTo>
              <a:lnTo>
                <a:pt x="0" y="1713692"/>
              </a:lnTo>
              <a:lnTo>
                <a:pt x="0" y="180656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B8228-411A-49DB-8753-846B4BE0BB0C}">
      <dsp:nvSpPr>
        <dsp:cNvPr id="0" name=""/>
        <dsp:cNvSpPr/>
      </dsp:nvSpPr>
      <dsp:spPr>
        <a:xfrm>
          <a:off x="1531513" y="3270264"/>
          <a:ext cx="1645290" cy="686737"/>
        </a:xfrm>
        <a:custGeom>
          <a:avLst/>
          <a:gdLst/>
          <a:ahLst/>
          <a:cxnLst/>
          <a:rect l="0" t="0" r="0" b="0"/>
          <a:pathLst>
            <a:path>
              <a:moveTo>
                <a:pt x="0" y="0"/>
              </a:moveTo>
              <a:lnTo>
                <a:pt x="0" y="593865"/>
              </a:lnTo>
              <a:lnTo>
                <a:pt x="1645290" y="593865"/>
              </a:lnTo>
              <a:lnTo>
                <a:pt x="1645290" y="6867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66365-83C8-45BB-823A-F588D96059AE}">
      <dsp:nvSpPr>
        <dsp:cNvPr id="0" name=""/>
        <dsp:cNvSpPr/>
      </dsp:nvSpPr>
      <dsp:spPr>
        <a:xfrm>
          <a:off x="1531513" y="3270264"/>
          <a:ext cx="419984" cy="686737"/>
        </a:xfrm>
        <a:custGeom>
          <a:avLst/>
          <a:gdLst/>
          <a:ahLst/>
          <a:cxnLst/>
          <a:rect l="0" t="0" r="0" b="0"/>
          <a:pathLst>
            <a:path>
              <a:moveTo>
                <a:pt x="0" y="0"/>
              </a:moveTo>
              <a:lnTo>
                <a:pt x="0" y="593865"/>
              </a:lnTo>
              <a:lnTo>
                <a:pt x="419984" y="593865"/>
              </a:lnTo>
              <a:lnTo>
                <a:pt x="419984" y="6867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0454E-FA6F-4A9E-A645-4C50F312B251}">
      <dsp:nvSpPr>
        <dsp:cNvPr id="0" name=""/>
        <dsp:cNvSpPr/>
      </dsp:nvSpPr>
      <dsp:spPr>
        <a:xfrm>
          <a:off x="614481" y="3270264"/>
          <a:ext cx="917032" cy="686737"/>
        </a:xfrm>
        <a:custGeom>
          <a:avLst/>
          <a:gdLst/>
          <a:ahLst/>
          <a:cxnLst/>
          <a:rect l="0" t="0" r="0" b="0"/>
          <a:pathLst>
            <a:path>
              <a:moveTo>
                <a:pt x="917032" y="0"/>
              </a:moveTo>
              <a:lnTo>
                <a:pt x="917032" y="593865"/>
              </a:lnTo>
              <a:lnTo>
                <a:pt x="0" y="593865"/>
              </a:lnTo>
              <a:lnTo>
                <a:pt x="0" y="6867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189F4-A79A-4978-B712-6A0F58814F2C}">
      <dsp:nvSpPr>
        <dsp:cNvPr id="0" name=""/>
        <dsp:cNvSpPr/>
      </dsp:nvSpPr>
      <dsp:spPr>
        <a:xfrm>
          <a:off x="602465" y="2078819"/>
          <a:ext cx="1858096" cy="11914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A1FE7-A9C3-4FAC-A466-9E5FBD6FF448}">
      <dsp:nvSpPr>
        <dsp:cNvPr id="0" name=""/>
        <dsp:cNvSpPr/>
      </dsp:nvSpPr>
      <dsp:spPr>
        <a:xfrm>
          <a:off x="713857" y="2184640"/>
          <a:ext cx="1858096" cy="119144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Estándar ISO 9126</a:t>
          </a:r>
          <a:endParaRPr lang="es-EC" sz="2400" kern="1200" dirty="0"/>
        </a:p>
      </dsp:txBody>
      <dsp:txXfrm>
        <a:off x="748753" y="2219536"/>
        <a:ext cx="1788304" cy="1121653"/>
      </dsp:txXfrm>
    </dsp:sp>
    <dsp:sp modelId="{2AEFB984-5A6E-4BE8-B5C1-853F41C2EDBE}">
      <dsp:nvSpPr>
        <dsp:cNvPr id="0" name=""/>
        <dsp:cNvSpPr/>
      </dsp:nvSpPr>
      <dsp:spPr>
        <a:xfrm>
          <a:off x="1508" y="3957002"/>
          <a:ext cx="1225945" cy="636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37007-3E07-448D-B33A-89A08CCA03AA}">
      <dsp:nvSpPr>
        <dsp:cNvPr id="0" name=""/>
        <dsp:cNvSpPr/>
      </dsp:nvSpPr>
      <dsp:spPr>
        <a:xfrm>
          <a:off x="112900" y="4062824"/>
          <a:ext cx="1225945" cy="6366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Funcionalidad</a:t>
          </a:r>
          <a:endParaRPr lang="es-EC" sz="1200" b="1" kern="1200" dirty="0"/>
        </a:p>
      </dsp:txBody>
      <dsp:txXfrm>
        <a:off x="131545" y="4081469"/>
        <a:ext cx="1188655" cy="599312"/>
      </dsp:txXfrm>
    </dsp:sp>
    <dsp:sp modelId="{9C694218-61B5-47A7-8133-3AD310E8E2E8}">
      <dsp:nvSpPr>
        <dsp:cNvPr id="0" name=""/>
        <dsp:cNvSpPr/>
      </dsp:nvSpPr>
      <dsp:spPr>
        <a:xfrm>
          <a:off x="1450237" y="3957002"/>
          <a:ext cx="1002522" cy="636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7C5CBD-9D42-4A77-949C-97A1AD0FC416}">
      <dsp:nvSpPr>
        <dsp:cNvPr id="0" name=""/>
        <dsp:cNvSpPr/>
      </dsp:nvSpPr>
      <dsp:spPr>
        <a:xfrm>
          <a:off x="1561628" y="4062824"/>
          <a:ext cx="1002522" cy="6366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Fiabilidad</a:t>
          </a:r>
          <a:endParaRPr lang="es-EC" sz="1200" b="1" kern="1200" dirty="0"/>
        </a:p>
      </dsp:txBody>
      <dsp:txXfrm>
        <a:off x="1580273" y="4081469"/>
        <a:ext cx="965232" cy="599312"/>
      </dsp:txXfrm>
    </dsp:sp>
    <dsp:sp modelId="{CC23DDAF-8954-4A4A-BE6A-3DCC576DA501}">
      <dsp:nvSpPr>
        <dsp:cNvPr id="0" name=""/>
        <dsp:cNvSpPr/>
      </dsp:nvSpPr>
      <dsp:spPr>
        <a:xfrm>
          <a:off x="2675542" y="3957002"/>
          <a:ext cx="1002522" cy="636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8EC1F-AE6F-4723-B0B8-51B9A5915594}">
      <dsp:nvSpPr>
        <dsp:cNvPr id="0" name=""/>
        <dsp:cNvSpPr/>
      </dsp:nvSpPr>
      <dsp:spPr>
        <a:xfrm>
          <a:off x="2786934" y="4062824"/>
          <a:ext cx="1002522" cy="6366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Usabilidad</a:t>
          </a:r>
          <a:endParaRPr lang="es-EC" sz="1200" b="1" kern="1200" dirty="0"/>
        </a:p>
      </dsp:txBody>
      <dsp:txXfrm>
        <a:off x="2805579" y="4081469"/>
        <a:ext cx="965232" cy="599312"/>
      </dsp:txXfrm>
    </dsp:sp>
    <dsp:sp modelId="{DBF678D0-589A-4D60-B8D5-39C9B2776D9A}">
      <dsp:nvSpPr>
        <dsp:cNvPr id="0" name=""/>
        <dsp:cNvSpPr/>
      </dsp:nvSpPr>
      <dsp:spPr>
        <a:xfrm>
          <a:off x="808486" y="5076829"/>
          <a:ext cx="1002522" cy="636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121C4-4476-4B68-AEEF-5B047BD51600}">
      <dsp:nvSpPr>
        <dsp:cNvPr id="0" name=""/>
        <dsp:cNvSpPr/>
      </dsp:nvSpPr>
      <dsp:spPr>
        <a:xfrm>
          <a:off x="919877" y="5182651"/>
          <a:ext cx="1002522" cy="6366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Eficiencia</a:t>
          </a:r>
          <a:endParaRPr lang="es-EC" sz="1200" b="1" kern="1200" dirty="0"/>
        </a:p>
      </dsp:txBody>
      <dsp:txXfrm>
        <a:off x="938522" y="5201296"/>
        <a:ext cx="965232" cy="599312"/>
      </dsp:txXfrm>
    </dsp:sp>
    <dsp:sp modelId="{A36BBA8F-004F-425E-A733-2FBE961E9972}">
      <dsp:nvSpPr>
        <dsp:cNvPr id="0" name=""/>
        <dsp:cNvSpPr/>
      </dsp:nvSpPr>
      <dsp:spPr>
        <a:xfrm>
          <a:off x="2276523" y="5182652"/>
          <a:ext cx="1002522" cy="6366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C757C-1A74-4C37-9B1C-143518747D11}">
      <dsp:nvSpPr>
        <dsp:cNvPr id="0" name=""/>
        <dsp:cNvSpPr/>
      </dsp:nvSpPr>
      <dsp:spPr>
        <a:xfrm>
          <a:off x="2387914" y="5288474"/>
          <a:ext cx="1002522" cy="6366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Portabilidad</a:t>
          </a:r>
          <a:endParaRPr lang="es-EC" sz="1200" b="1" kern="1200" dirty="0"/>
        </a:p>
      </dsp:txBody>
      <dsp:txXfrm>
        <a:off x="2406559" y="5307119"/>
        <a:ext cx="965232" cy="5993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C84F5-EFC7-4C01-B28E-5749BA1D7662}">
      <dsp:nvSpPr>
        <dsp:cNvPr id="0" name=""/>
        <dsp:cNvSpPr/>
      </dsp:nvSpPr>
      <dsp:spPr>
        <a:xfrm>
          <a:off x="0" y="0"/>
          <a:ext cx="386372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C45BD-05D7-4021-A53A-9FD87A7A7101}">
      <dsp:nvSpPr>
        <dsp:cNvPr id="0" name=""/>
        <dsp:cNvSpPr/>
      </dsp:nvSpPr>
      <dsp:spPr>
        <a:xfrm>
          <a:off x="0" y="0"/>
          <a:ext cx="772745" cy="275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kern="1200" dirty="0" smtClean="0"/>
            <a:t>Investigación de Maestría</a:t>
          </a:r>
          <a:endParaRPr lang="es-EC" sz="900" kern="1200" dirty="0"/>
        </a:p>
      </dsp:txBody>
      <dsp:txXfrm>
        <a:off x="0" y="0"/>
        <a:ext cx="772745" cy="2751778"/>
      </dsp:txXfrm>
    </dsp:sp>
    <dsp:sp modelId="{9769B743-22DF-4F12-A414-C23CDF45EA46}">
      <dsp:nvSpPr>
        <dsp:cNvPr id="0" name=""/>
        <dsp:cNvSpPr/>
      </dsp:nvSpPr>
      <dsp:spPr>
        <a:xfrm>
          <a:off x="830701" y="21666"/>
          <a:ext cx="3033025" cy="43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C1: Disponibilidad</a:t>
          </a:r>
          <a:endParaRPr lang="es-EC" sz="2000" kern="1200" dirty="0"/>
        </a:p>
      </dsp:txBody>
      <dsp:txXfrm>
        <a:off x="830701" y="21666"/>
        <a:ext cx="3033025" cy="433324"/>
      </dsp:txXfrm>
    </dsp:sp>
    <dsp:sp modelId="{9D4504B4-B400-40EE-B074-75E7898C9BAA}">
      <dsp:nvSpPr>
        <dsp:cNvPr id="0" name=""/>
        <dsp:cNvSpPr/>
      </dsp:nvSpPr>
      <dsp:spPr>
        <a:xfrm>
          <a:off x="772745" y="454990"/>
          <a:ext cx="309098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BA824-0472-4712-8229-C7CE038080BF}">
      <dsp:nvSpPr>
        <dsp:cNvPr id="0" name=""/>
        <dsp:cNvSpPr/>
      </dsp:nvSpPr>
      <dsp:spPr>
        <a:xfrm>
          <a:off x="830701" y="476656"/>
          <a:ext cx="3033025" cy="43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C2: Claridad</a:t>
          </a:r>
          <a:endParaRPr lang="es-EC" sz="2000" kern="1200" dirty="0"/>
        </a:p>
      </dsp:txBody>
      <dsp:txXfrm>
        <a:off x="830701" y="476656"/>
        <a:ext cx="3033025" cy="433324"/>
      </dsp:txXfrm>
    </dsp:sp>
    <dsp:sp modelId="{89264518-9BAD-46FD-85AA-65B42C07C640}">
      <dsp:nvSpPr>
        <dsp:cNvPr id="0" name=""/>
        <dsp:cNvSpPr/>
      </dsp:nvSpPr>
      <dsp:spPr>
        <a:xfrm>
          <a:off x="772745" y="909981"/>
          <a:ext cx="309098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7AD89-23B8-42AD-B964-3CF9211BEE15}">
      <dsp:nvSpPr>
        <dsp:cNvPr id="0" name=""/>
        <dsp:cNvSpPr/>
      </dsp:nvSpPr>
      <dsp:spPr>
        <a:xfrm>
          <a:off x="830701" y="931647"/>
          <a:ext cx="2406372" cy="43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C3: Adaptabilidad</a:t>
          </a:r>
          <a:endParaRPr lang="es-EC" sz="2000" kern="1200" dirty="0"/>
        </a:p>
      </dsp:txBody>
      <dsp:txXfrm>
        <a:off x="830701" y="931647"/>
        <a:ext cx="2406372" cy="433324"/>
      </dsp:txXfrm>
    </dsp:sp>
    <dsp:sp modelId="{274E76F8-9020-4246-8F0C-D24F014B712D}">
      <dsp:nvSpPr>
        <dsp:cNvPr id="0" name=""/>
        <dsp:cNvSpPr/>
      </dsp:nvSpPr>
      <dsp:spPr>
        <a:xfrm>
          <a:off x="772745" y="1364971"/>
          <a:ext cx="309098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CDB33-CF0B-4AA3-B15A-0E6CC6E804AA}">
      <dsp:nvSpPr>
        <dsp:cNvPr id="0" name=""/>
        <dsp:cNvSpPr/>
      </dsp:nvSpPr>
      <dsp:spPr>
        <a:xfrm>
          <a:off x="830701" y="1386638"/>
          <a:ext cx="3033025" cy="43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C4: Completitud</a:t>
          </a:r>
          <a:endParaRPr lang="es-EC" sz="2000" kern="1200" dirty="0"/>
        </a:p>
      </dsp:txBody>
      <dsp:txXfrm>
        <a:off x="830701" y="1386638"/>
        <a:ext cx="3033025" cy="433324"/>
      </dsp:txXfrm>
    </dsp:sp>
    <dsp:sp modelId="{03D5E676-C6AE-442B-AE26-093559DDA5EC}">
      <dsp:nvSpPr>
        <dsp:cNvPr id="0" name=""/>
        <dsp:cNvSpPr/>
      </dsp:nvSpPr>
      <dsp:spPr>
        <a:xfrm>
          <a:off x="772745" y="1819962"/>
          <a:ext cx="309098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B223B-AA93-4E07-9306-6000BAF4DD7C}">
      <dsp:nvSpPr>
        <dsp:cNvPr id="0" name=""/>
        <dsp:cNvSpPr/>
      </dsp:nvSpPr>
      <dsp:spPr>
        <a:xfrm>
          <a:off x="830701" y="1841628"/>
          <a:ext cx="3033025" cy="43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C5: Área de aplicación</a:t>
          </a:r>
          <a:endParaRPr lang="es-EC" sz="2000" kern="1200" dirty="0"/>
        </a:p>
      </dsp:txBody>
      <dsp:txXfrm>
        <a:off x="830701" y="1841628"/>
        <a:ext cx="3033025" cy="433324"/>
      </dsp:txXfrm>
    </dsp:sp>
    <dsp:sp modelId="{69B1400F-A115-40F4-BF26-DEDC465101BE}">
      <dsp:nvSpPr>
        <dsp:cNvPr id="0" name=""/>
        <dsp:cNvSpPr/>
      </dsp:nvSpPr>
      <dsp:spPr>
        <a:xfrm>
          <a:off x="772745" y="2274953"/>
          <a:ext cx="309098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93A6E1-3EB5-4D0A-A302-CEFFFD7B616D}">
      <dsp:nvSpPr>
        <dsp:cNvPr id="0" name=""/>
        <dsp:cNvSpPr/>
      </dsp:nvSpPr>
      <dsp:spPr>
        <a:xfrm>
          <a:off x="830701" y="2296619"/>
          <a:ext cx="3033025" cy="43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C6: Tipos de proyectos</a:t>
          </a:r>
          <a:endParaRPr lang="es-EC" sz="2000" kern="1200" dirty="0"/>
        </a:p>
      </dsp:txBody>
      <dsp:txXfrm>
        <a:off x="830701" y="2296619"/>
        <a:ext cx="3033025" cy="433324"/>
      </dsp:txXfrm>
    </dsp:sp>
    <dsp:sp modelId="{A6678FBA-3539-4927-88FA-78C7979FAAC3}">
      <dsp:nvSpPr>
        <dsp:cNvPr id="0" name=""/>
        <dsp:cNvSpPr/>
      </dsp:nvSpPr>
      <dsp:spPr>
        <a:xfrm>
          <a:off x="772745" y="2729943"/>
          <a:ext cx="309098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1AB4-120F-4498-BA98-9EB772532E60}">
      <dsp:nvSpPr>
        <dsp:cNvPr id="0" name=""/>
        <dsp:cNvSpPr/>
      </dsp:nvSpPr>
      <dsp:spPr>
        <a:xfrm>
          <a:off x="1952243" y="1518"/>
          <a:ext cx="2096836" cy="94836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A. Fase de Inicialización</a:t>
          </a:r>
          <a:endParaRPr lang="es-EC" sz="2000" b="1" kern="1200" dirty="0"/>
        </a:p>
      </dsp:txBody>
      <dsp:txXfrm>
        <a:off x="1952243" y="1518"/>
        <a:ext cx="2096836" cy="948365"/>
      </dsp:txXfrm>
    </dsp:sp>
    <dsp:sp modelId="{1415CF70-3613-432A-892F-90FCFC5D6680}">
      <dsp:nvSpPr>
        <dsp:cNvPr id="0" name=""/>
        <dsp:cNvSpPr/>
      </dsp:nvSpPr>
      <dsp:spPr>
        <a:xfrm>
          <a:off x="919473" y="1518"/>
          <a:ext cx="938881" cy="948365"/>
        </a:xfrm>
        <a:prstGeom prst="rect">
          <a:avLst/>
        </a:prstGeom>
        <a:blipFill rotWithShape="1">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04FCB-F582-4412-AE54-83B6D516AEEB}">
      <dsp:nvSpPr>
        <dsp:cNvPr id="0" name=""/>
        <dsp:cNvSpPr/>
      </dsp:nvSpPr>
      <dsp:spPr>
        <a:xfrm>
          <a:off x="919473" y="1106363"/>
          <a:ext cx="2096836" cy="94836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B. Fase de Planeación</a:t>
          </a:r>
          <a:endParaRPr lang="es-EC" sz="2000" b="1" kern="1200" dirty="0"/>
        </a:p>
      </dsp:txBody>
      <dsp:txXfrm>
        <a:off x="919473" y="1106363"/>
        <a:ext cx="2096836" cy="948365"/>
      </dsp:txXfrm>
    </dsp:sp>
    <dsp:sp modelId="{3BC8897B-9013-4475-ABC0-985302C5EDC2}">
      <dsp:nvSpPr>
        <dsp:cNvPr id="0" name=""/>
        <dsp:cNvSpPr/>
      </dsp:nvSpPr>
      <dsp:spPr>
        <a:xfrm>
          <a:off x="3110197" y="1106363"/>
          <a:ext cx="938881" cy="948365"/>
        </a:xfrm>
        <a:prstGeom prst="rect">
          <a:avLst/>
        </a:prstGeom>
        <a:blipFill rotWithShape="1">
          <a:blip xmlns:r="http://schemas.openxmlformats.org/officeDocument/2006/relationships" r:embed="rId2"/>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C9A4A-01EE-4316-B959-A35441558C41}">
      <dsp:nvSpPr>
        <dsp:cNvPr id="0" name=""/>
        <dsp:cNvSpPr/>
      </dsp:nvSpPr>
      <dsp:spPr>
        <a:xfrm>
          <a:off x="1952243" y="2211209"/>
          <a:ext cx="2096836" cy="94836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C. Fase de Ejecución</a:t>
          </a:r>
          <a:endParaRPr lang="es-EC" sz="2000" b="1" kern="1200" dirty="0"/>
        </a:p>
      </dsp:txBody>
      <dsp:txXfrm>
        <a:off x="1952243" y="2211209"/>
        <a:ext cx="2096836" cy="948365"/>
      </dsp:txXfrm>
    </dsp:sp>
    <dsp:sp modelId="{63C4BF62-2BB3-4F71-89C2-58DF5E8CB475}">
      <dsp:nvSpPr>
        <dsp:cNvPr id="0" name=""/>
        <dsp:cNvSpPr/>
      </dsp:nvSpPr>
      <dsp:spPr>
        <a:xfrm>
          <a:off x="919473" y="2211209"/>
          <a:ext cx="938881" cy="948365"/>
        </a:xfrm>
        <a:prstGeom prst="rect">
          <a:avLst/>
        </a:prstGeom>
        <a:blipFill rotWithShape="1">
          <a:blip xmlns:r="http://schemas.openxmlformats.org/officeDocument/2006/relationships" r:embed="rId3"/>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6A064-9A30-4114-A019-C00DAD028457}">
      <dsp:nvSpPr>
        <dsp:cNvPr id="0" name=""/>
        <dsp:cNvSpPr/>
      </dsp:nvSpPr>
      <dsp:spPr>
        <a:xfrm>
          <a:off x="919473" y="3316055"/>
          <a:ext cx="2096836" cy="94836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D. Fase de Control y Seguimiento</a:t>
          </a:r>
          <a:endParaRPr lang="es-EC" sz="2000" b="1" kern="1200" dirty="0"/>
        </a:p>
      </dsp:txBody>
      <dsp:txXfrm>
        <a:off x="919473" y="3316055"/>
        <a:ext cx="2096836" cy="948365"/>
      </dsp:txXfrm>
    </dsp:sp>
    <dsp:sp modelId="{8002D717-4521-4C27-A0F1-98F82CA25793}">
      <dsp:nvSpPr>
        <dsp:cNvPr id="0" name=""/>
        <dsp:cNvSpPr/>
      </dsp:nvSpPr>
      <dsp:spPr>
        <a:xfrm>
          <a:off x="3110197" y="3316055"/>
          <a:ext cx="938881" cy="948365"/>
        </a:xfrm>
        <a:prstGeom prst="rect">
          <a:avLst/>
        </a:prstGeom>
        <a:blipFill rotWithShape="1">
          <a:blip xmlns:r="http://schemas.openxmlformats.org/officeDocument/2006/relationships" r:embed="rId4"/>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5328A-ECD8-4066-AD72-4C3254AA2FD6}">
      <dsp:nvSpPr>
        <dsp:cNvPr id="0" name=""/>
        <dsp:cNvSpPr/>
      </dsp:nvSpPr>
      <dsp:spPr>
        <a:xfrm>
          <a:off x="1952243" y="4420901"/>
          <a:ext cx="2096836" cy="94836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E. Fase de Cierre</a:t>
          </a:r>
          <a:endParaRPr lang="es-EC" sz="2000" b="1" kern="1200" dirty="0"/>
        </a:p>
      </dsp:txBody>
      <dsp:txXfrm>
        <a:off x="1952243" y="4420901"/>
        <a:ext cx="2096836" cy="948365"/>
      </dsp:txXfrm>
    </dsp:sp>
    <dsp:sp modelId="{B2833565-7A44-4244-8EE0-981AFDB7E258}">
      <dsp:nvSpPr>
        <dsp:cNvPr id="0" name=""/>
        <dsp:cNvSpPr/>
      </dsp:nvSpPr>
      <dsp:spPr>
        <a:xfrm>
          <a:off x="919473" y="4420901"/>
          <a:ext cx="938881" cy="948365"/>
        </a:xfrm>
        <a:prstGeom prst="rect">
          <a:avLst/>
        </a:prstGeom>
        <a:blipFill rotWithShape="1">
          <a:blip xmlns:r="http://schemas.openxmlformats.org/officeDocument/2006/relationships" r:embed="rId5"/>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55BAF-B397-4DE4-A7B8-9F7AA43F0714}">
      <dsp:nvSpPr>
        <dsp:cNvPr id="0" name=""/>
        <dsp:cNvSpPr/>
      </dsp:nvSpPr>
      <dsp:spPr>
        <a:xfrm>
          <a:off x="650" y="789065"/>
          <a:ext cx="2799160" cy="3358993"/>
        </a:xfrm>
        <a:prstGeom prst="roundRect">
          <a:avLst>
            <a:gd name="adj" fmla="val 5000"/>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s-EC" sz="3200" kern="1200" dirty="0"/>
        </a:p>
      </dsp:txBody>
      <dsp:txXfrm rot="16200000">
        <a:off x="-1096620" y="1886337"/>
        <a:ext cx="2754374" cy="559832"/>
      </dsp:txXfrm>
    </dsp:sp>
    <dsp:sp modelId="{127CF636-16DE-41F9-9EB9-7514CA1CB7D5}">
      <dsp:nvSpPr>
        <dsp:cNvPr id="0" name=""/>
        <dsp:cNvSpPr/>
      </dsp:nvSpPr>
      <dsp:spPr>
        <a:xfrm>
          <a:off x="560482" y="789065"/>
          <a:ext cx="2085374" cy="335899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just" defTabSz="933450">
            <a:lnSpc>
              <a:spcPct val="90000"/>
            </a:lnSpc>
            <a:spcBef>
              <a:spcPct val="0"/>
            </a:spcBef>
            <a:spcAft>
              <a:spcPct val="35000"/>
            </a:spcAft>
          </a:pPr>
          <a:r>
            <a:rPr lang="es-EC" sz="2100" kern="1200" dirty="0" smtClean="0"/>
            <a:t>Adaptar parte de la norma mencionada, a los procesos que se están ejecutando durante la fase de Conceptualización en la Empresa.</a:t>
          </a:r>
          <a:endParaRPr lang="es-EC" sz="2100" kern="1200" dirty="0"/>
        </a:p>
      </dsp:txBody>
      <dsp:txXfrm>
        <a:off x="560482" y="789065"/>
        <a:ext cx="2085374" cy="3358993"/>
      </dsp:txXfrm>
    </dsp:sp>
    <dsp:sp modelId="{ABEE4826-B937-45D9-B190-110A420683D1}">
      <dsp:nvSpPr>
        <dsp:cNvPr id="0" name=""/>
        <dsp:cNvSpPr/>
      </dsp:nvSpPr>
      <dsp:spPr>
        <a:xfrm>
          <a:off x="2897782" y="789065"/>
          <a:ext cx="2799160" cy="3358993"/>
        </a:xfrm>
        <a:prstGeom prst="roundRect">
          <a:avLst>
            <a:gd name="adj" fmla="val 5000"/>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s-EC" sz="3200" kern="1200"/>
        </a:p>
      </dsp:txBody>
      <dsp:txXfrm rot="16200000">
        <a:off x="1800510" y="1886337"/>
        <a:ext cx="2754374" cy="559832"/>
      </dsp:txXfrm>
    </dsp:sp>
    <dsp:sp modelId="{39368624-B500-4E53-AB28-9A37BEF5CF00}">
      <dsp:nvSpPr>
        <dsp:cNvPr id="0" name=""/>
        <dsp:cNvSpPr/>
      </dsp:nvSpPr>
      <dsp:spPr>
        <a:xfrm rot="5400000">
          <a:off x="2664975" y="3458485"/>
          <a:ext cx="493603" cy="419874"/>
        </a:xfrm>
        <a:prstGeom prst="flowChartExtract">
          <a:avLst/>
        </a:prstGeom>
        <a:solidFill>
          <a:schemeClr val="lt1">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7148F-72FB-4AAC-8896-C2184D943964}">
      <dsp:nvSpPr>
        <dsp:cNvPr id="0" name=""/>
        <dsp:cNvSpPr/>
      </dsp:nvSpPr>
      <dsp:spPr>
        <a:xfrm>
          <a:off x="3457614" y="789065"/>
          <a:ext cx="2085374" cy="335899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just" defTabSz="933450">
            <a:lnSpc>
              <a:spcPct val="90000"/>
            </a:lnSpc>
            <a:spcBef>
              <a:spcPct val="0"/>
            </a:spcBef>
            <a:spcAft>
              <a:spcPct val="35000"/>
            </a:spcAft>
          </a:pPr>
          <a:r>
            <a:rPr lang="es-EC" sz="2100" kern="1200" dirty="0" smtClean="0"/>
            <a:t>De esta manera se recopila los elementos que son útiles y se encuentran funcionando correctamente para incorporarlos con los procesos seleccionados.</a:t>
          </a:r>
          <a:endParaRPr lang="es-EC" sz="2100" kern="1200" dirty="0"/>
        </a:p>
      </dsp:txBody>
      <dsp:txXfrm>
        <a:off x="3457614" y="789065"/>
        <a:ext cx="2085374" cy="3358993"/>
      </dsp:txXfrm>
    </dsp:sp>
    <dsp:sp modelId="{8CE0D78B-5900-46A3-8D64-E69B11FDDD76}">
      <dsp:nvSpPr>
        <dsp:cNvPr id="0" name=""/>
        <dsp:cNvSpPr/>
      </dsp:nvSpPr>
      <dsp:spPr>
        <a:xfrm>
          <a:off x="5794913" y="789065"/>
          <a:ext cx="2799160" cy="3358993"/>
        </a:xfrm>
        <a:prstGeom prst="roundRect">
          <a:avLst>
            <a:gd name="adj" fmla="val 5000"/>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s-EC" sz="3200" kern="1200"/>
        </a:p>
      </dsp:txBody>
      <dsp:txXfrm rot="16200000">
        <a:off x="4697642" y="1886337"/>
        <a:ext cx="2754374" cy="559832"/>
      </dsp:txXfrm>
    </dsp:sp>
    <dsp:sp modelId="{0B8E4D56-9D76-4058-91E7-EC9DD90F94B6}">
      <dsp:nvSpPr>
        <dsp:cNvPr id="0" name=""/>
        <dsp:cNvSpPr/>
      </dsp:nvSpPr>
      <dsp:spPr>
        <a:xfrm rot="5400000">
          <a:off x="5562107" y="3458485"/>
          <a:ext cx="493603" cy="419874"/>
        </a:xfrm>
        <a:prstGeom prst="flowChartExtract">
          <a:avLst/>
        </a:prstGeom>
        <a:solidFill>
          <a:schemeClr val="lt1">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C889A361-0778-4E2B-9A98-17A459AAEFF8}">
      <dsp:nvSpPr>
        <dsp:cNvPr id="0" name=""/>
        <dsp:cNvSpPr/>
      </dsp:nvSpPr>
      <dsp:spPr>
        <a:xfrm>
          <a:off x="6354745" y="789065"/>
          <a:ext cx="2085374" cy="335899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just" defTabSz="933450">
            <a:lnSpc>
              <a:spcPct val="90000"/>
            </a:lnSpc>
            <a:spcBef>
              <a:spcPct val="0"/>
            </a:spcBef>
            <a:spcAft>
              <a:spcPct val="35000"/>
            </a:spcAft>
          </a:pPr>
          <a:r>
            <a:rPr lang="es-EC" sz="2100" kern="1200" dirty="0" smtClean="0"/>
            <a:t>Permite regular estos elementos bajo un estándar internacional, generando una estructura regular de trabajo.</a:t>
          </a:r>
          <a:endParaRPr lang="es-EC" sz="2100" kern="1200" dirty="0"/>
        </a:p>
      </dsp:txBody>
      <dsp:txXfrm>
        <a:off x="6354745" y="789065"/>
        <a:ext cx="2085374" cy="33589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70736-50E2-45A4-83C6-BA070D1246E4}">
      <dsp:nvSpPr>
        <dsp:cNvPr id="0" name=""/>
        <dsp:cNvSpPr/>
      </dsp:nvSpPr>
      <dsp:spPr>
        <a:xfrm rot="16200000">
          <a:off x="774086" y="-774086"/>
          <a:ext cx="2844316" cy="4392488"/>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179388" lvl="0" indent="82550" algn="l" defTabSz="533400">
            <a:lnSpc>
              <a:spcPct val="90000"/>
            </a:lnSpc>
            <a:spcBef>
              <a:spcPct val="0"/>
            </a:spcBef>
            <a:spcAft>
              <a:spcPct val="35000"/>
            </a:spcAft>
          </a:pPr>
          <a:endParaRPr lang="es-EC" sz="1200" b="1" kern="1200" dirty="0" smtClean="0">
            <a:solidFill>
              <a:schemeClr val="bg1"/>
            </a:solidFill>
          </a:endParaRPr>
        </a:p>
        <a:p>
          <a:pPr marL="179388" lvl="0" indent="82550" algn="l" defTabSz="533400">
            <a:lnSpc>
              <a:spcPct val="90000"/>
            </a:lnSpc>
            <a:spcBef>
              <a:spcPct val="0"/>
            </a:spcBef>
            <a:spcAft>
              <a:spcPct val="35000"/>
            </a:spcAft>
          </a:pPr>
          <a:endParaRPr lang="es-EC" sz="1200" b="1" kern="1200" dirty="0" smtClean="0">
            <a:solidFill>
              <a:schemeClr val="bg1"/>
            </a:solidFill>
          </a:endParaRPr>
        </a:p>
        <a:p>
          <a:pPr marL="179388" lvl="0" indent="82550" algn="l" defTabSz="533400">
            <a:lnSpc>
              <a:spcPct val="90000"/>
            </a:lnSpc>
            <a:spcBef>
              <a:spcPct val="0"/>
            </a:spcBef>
            <a:spcAft>
              <a:spcPct val="35000"/>
            </a:spcAft>
          </a:pPr>
          <a:endParaRPr lang="es-EC" sz="1200" b="1" kern="1200" dirty="0" smtClean="0">
            <a:solidFill>
              <a:schemeClr val="bg1"/>
            </a:solidFill>
          </a:endParaRPr>
        </a:p>
        <a:p>
          <a:pPr marL="179388" lvl="0" indent="82550" algn="l" defTabSz="533400">
            <a:lnSpc>
              <a:spcPct val="90000"/>
            </a:lnSpc>
            <a:spcBef>
              <a:spcPct val="0"/>
            </a:spcBef>
            <a:spcAft>
              <a:spcPct val="35000"/>
            </a:spcAft>
          </a:pPr>
          <a:r>
            <a:rPr lang="es-EC" sz="2500" b="1" kern="1200" dirty="0" smtClean="0">
              <a:solidFill>
                <a:schemeClr val="bg1"/>
              </a:solidFill>
            </a:rPr>
            <a:t>Proceso de Planificación</a:t>
          </a:r>
        </a:p>
        <a:p>
          <a:pPr marL="263525" lvl="0" indent="0" algn="l" defTabSz="533400">
            <a:lnSpc>
              <a:spcPct val="90000"/>
            </a:lnSpc>
            <a:spcBef>
              <a:spcPct val="0"/>
            </a:spcBef>
            <a:spcAft>
              <a:spcPct val="35000"/>
            </a:spcAft>
          </a:pPr>
          <a:r>
            <a:rPr lang="es-EC" sz="1600" b="1" kern="1200" dirty="0" smtClean="0">
              <a:solidFill>
                <a:schemeClr val="bg1"/>
              </a:solidFill>
            </a:rPr>
            <a:t>* Inicio:  Entrevista, (SOW)</a:t>
          </a:r>
        </a:p>
        <a:p>
          <a:pPr marL="263525" lvl="0" indent="0" algn="l" defTabSz="533400">
            <a:lnSpc>
              <a:spcPct val="90000"/>
            </a:lnSpc>
            <a:spcBef>
              <a:spcPct val="0"/>
            </a:spcBef>
            <a:spcAft>
              <a:spcPct val="35000"/>
            </a:spcAft>
          </a:pPr>
          <a:r>
            <a:rPr lang="es-EC" sz="1600" b="1" kern="1200" dirty="0" smtClean="0">
              <a:solidFill>
                <a:schemeClr val="bg1"/>
              </a:solidFill>
            </a:rPr>
            <a:t>* Preparación de la Propuesta: Propuesta</a:t>
          </a:r>
        </a:p>
        <a:p>
          <a:pPr marL="263525" lvl="0" indent="0" algn="l" defTabSz="533400">
            <a:lnSpc>
              <a:spcPct val="90000"/>
            </a:lnSpc>
            <a:spcBef>
              <a:spcPct val="0"/>
            </a:spcBef>
            <a:spcAft>
              <a:spcPct val="35000"/>
            </a:spcAft>
          </a:pPr>
          <a:r>
            <a:rPr lang="es-EC" sz="1600" b="1" kern="1200" dirty="0" smtClean="0">
              <a:solidFill>
                <a:schemeClr val="bg1"/>
              </a:solidFill>
            </a:rPr>
            <a:t>* Consolidación: Contrato, Carta Constitutiva </a:t>
          </a:r>
        </a:p>
        <a:p>
          <a:pPr marL="263525" lvl="0" indent="0" algn="l" defTabSz="533400">
            <a:lnSpc>
              <a:spcPct val="90000"/>
            </a:lnSpc>
            <a:spcBef>
              <a:spcPct val="0"/>
            </a:spcBef>
            <a:spcAft>
              <a:spcPct val="35000"/>
            </a:spcAft>
          </a:pPr>
          <a:r>
            <a:rPr lang="es-EC" sz="1600" b="1" kern="1200" dirty="0" smtClean="0">
              <a:solidFill>
                <a:schemeClr val="bg1"/>
              </a:solidFill>
            </a:rPr>
            <a:t>* Requerimientos: (ERS)</a:t>
          </a:r>
          <a:endParaRPr lang="es-EC" sz="1600" kern="1200" dirty="0">
            <a:solidFill>
              <a:schemeClr val="bg1"/>
            </a:solidFill>
          </a:endParaRPr>
        </a:p>
      </dsp:txBody>
      <dsp:txXfrm rot="5400000">
        <a:off x="0" y="0"/>
        <a:ext cx="4392488" cy="2133237"/>
      </dsp:txXfrm>
    </dsp:sp>
    <dsp:sp modelId="{7C75860D-39A4-43A2-9553-4F0B3C28B0D6}">
      <dsp:nvSpPr>
        <dsp:cNvPr id="0" name=""/>
        <dsp:cNvSpPr/>
      </dsp:nvSpPr>
      <dsp:spPr>
        <a:xfrm>
          <a:off x="4392488" y="0"/>
          <a:ext cx="4392488" cy="2844316"/>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179388" lvl="0" indent="82550" algn="r" defTabSz="1111250">
            <a:lnSpc>
              <a:spcPct val="90000"/>
            </a:lnSpc>
            <a:spcBef>
              <a:spcPct val="0"/>
            </a:spcBef>
            <a:spcAft>
              <a:spcPct val="35000"/>
            </a:spcAft>
          </a:pPr>
          <a:r>
            <a:rPr lang="es-EC" sz="2500" b="1" kern="1200" dirty="0" smtClean="0">
              <a:solidFill>
                <a:schemeClr val="bg1"/>
              </a:solidFill>
            </a:rPr>
            <a:t>Proceso Organizativo</a:t>
          </a:r>
        </a:p>
        <a:p>
          <a:pPr marL="263525" lvl="0" indent="0" algn="l" defTabSz="1111250">
            <a:lnSpc>
              <a:spcPct val="90000"/>
            </a:lnSpc>
            <a:spcBef>
              <a:spcPct val="0"/>
            </a:spcBef>
            <a:spcAft>
              <a:spcPct val="35000"/>
            </a:spcAft>
          </a:pPr>
          <a:r>
            <a:rPr lang="es-EC" sz="1600" b="1" kern="1200" dirty="0" smtClean="0">
              <a:solidFill>
                <a:schemeClr val="bg1"/>
              </a:solidFill>
            </a:rPr>
            <a:t>* Definición del Alcance</a:t>
          </a:r>
        </a:p>
        <a:p>
          <a:pPr marL="263525" lvl="0" indent="0" algn="l" defTabSz="1111250">
            <a:lnSpc>
              <a:spcPct val="90000"/>
            </a:lnSpc>
            <a:spcBef>
              <a:spcPct val="0"/>
            </a:spcBef>
            <a:spcAft>
              <a:spcPct val="35000"/>
            </a:spcAft>
          </a:pPr>
          <a:r>
            <a:rPr lang="es-EC" sz="1600" b="1" kern="1200" dirty="0" smtClean="0">
              <a:solidFill>
                <a:schemeClr val="bg1"/>
              </a:solidFill>
            </a:rPr>
            <a:t>* Planificación: (WBS), Cronograma</a:t>
          </a:r>
          <a:endParaRPr lang="es-EC" sz="1600" b="1" kern="1200" dirty="0">
            <a:solidFill>
              <a:schemeClr val="bg1"/>
            </a:solidFill>
          </a:endParaRPr>
        </a:p>
      </dsp:txBody>
      <dsp:txXfrm>
        <a:off x="4392488" y="0"/>
        <a:ext cx="4392488" cy="2133237"/>
      </dsp:txXfrm>
    </dsp:sp>
    <dsp:sp modelId="{B2CD08D8-94F9-4230-A599-1D457FB86D73}">
      <dsp:nvSpPr>
        <dsp:cNvPr id="0" name=""/>
        <dsp:cNvSpPr/>
      </dsp:nvSpPr>
      <dsp:spPr>
        <a:xfrm rot="10800000">
          <a:off x="0" y="2808306"/>
          <a:ext cx="4392488" cy="2844316"/>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179388" lvl="0" indent="82550" algn="l" defTabSz="1111250">
            <a:lnSpc>
              <a:spcPct val="90000"/>
            </a:lnSpc>
            <a:spcBef>
              <a:spcPct val="0"/>
            </a:spcBef>
            <a:spcAft>
              <a:spcPct val="35000"/>
            </a:spcAft>
          </a:pPr>
          <a:r>
            <a:rPr lang="es-EC" sz="2500" b="1" kern="1200" dirty="0" smtClean="0">
              <a:solidFill>
                <a:schemeClr val="bg1"/>
              </a:solidFill>
            </a:rPr>
            <a:t>Proceso de Apoyo </a:t>
          </a:r>
        </a:p>
        <a:p>
          <a:pPr marL="263525" lvl="0" indent="0" algn="l" defTabSz="1111250">
            <a:lnSpc>
              <a:spcPct val="90000"/>
            </a:lnSpc>
            <a:spcBef>
              <a:spcPct val="0"/>
            </a:spcBef>
            <a:spcAft>
              <a:spcPct val="35000"/>
            </a:spcAft>
          </a:pPr>
          <a:r>
            <a:rPr lang="es-EC" sz="1600" b="1" kern="1200" dirty="0" smtClean="0">
              <a:solidFill>
                <a:schemeClr val="bg1"/>
              </a:solidFill>
            </a:rPr>
            <a:t>* Documentación </a:t>
          </a:r>
        </a:p>
        <a:p>
          <a:pPr marL="263525" lvl="0" indent="0" algn="l" defTabSz="1111250">
            <a:lnSpc>
              <a:spcPct val="90000"/>
            </a:lnSpc>
            <a:spcBef>
              <a:spcPct val="0"/>
            </a:spcBef>
            <a:spcAft>
              <a:spcPct val="35000"/>
            </a:spcAft>
          </a:pPr>
          <a:r>
            <a:rPr lang="es-EC" sz="1600" b="1" kern="1200" dirty="0" smtClean="0">
              <a:solidFill>
                <a:schemeClr val="bg1"/>
              </a:solidFill>
            </a:rPr>
            <a:t>* Gestión de la configuración </a:t>
          </a:r>
        </a:p>
        <a:p>
          <a:pPr marL="263525" lvl="0" indent="0" algn="l" defTabSz="1111250">
            <a:lnSpc>
              <a:spcPct val="90000"/>
            </a:lnSpc>
            <a:spcBef>
              <a:spcPct val="0"/>
            </a:spcBef>
            <a:spcAft>
              <a:spcPct val="35000"/>
            </a:spcAft>
          </a:pPr>
          <a:r>
            <a:rPr lang="es-EC" sz="1600" b="1" kern="1200" dirty="0" smtClean="0">
              <a:solidFill>
                <a:schemeClr val="bg1"/>
              </a:solidFill>
            </a:rPr>
            <a:t>* Aseguramiento de la calidad </a:t>
          </a:r>
        </a:p>
        <a:p>
          <a:pPr marL="263525" lvl="0" indent="0" algn="l" defTabSz="1111250">
            <a:lnSpc>
              <a:spcPct val="90000"/>
            </a:lnSpc>
            <a:spcBef>
              <a:spcPct val="0"/>
            </a:spcBef>
            <a:spcAft>
              <a:spcPct val="35000"/>
            </a:spcAft>
          </a:pPr>
          <a:r>
            <a:rPr lang="es-EC" sz="1600" b="1" kern="1200" dirty="0" smtClean="0">
              <a:solidFill>
                <a:schemeClr val="bg1"/>
              </a:solidFill>
            </a:rPr>
            <a:t>* Verificación </a:t>
          </a:r>
        </a:p>
        <a:p>
          <a:pPr marL="263525" lvl="0" indent="0" algn="l" defTabSz="1111250">
            <a:lnSpc>
              <a:spcPct val="90000"/>
            </a:lnSpc>
            <a:spcBef>
              <a:spcPct val="0"/>
            </a:spcBef>
            <a:spcAft>
              <a:spcPct val="35000"/>
            </a:spcAft>
          </a:pPr>
          <a:r>
            <a:rPr lang="es-EC" sz="1600" b="1" kern="1200" dirty="0" smtClean="0">
              <a:solidFill>
                <a:schemeClr val="bg1"/>
              </a:solidFill>
            </a:rPr>
            <a:t>* Revisión conjunta </a:t>
          </a:r>
        </a:p>
        <a:p>
          <a:pPr marL="263525" lvl="0" indent="0" algn="l" defTabSz="1111250">
            <a:lnSpc>
              <a:spcPct val="90000"/>
            </a:lnSpc>
            <a:spcBef>
              <a:spcPct val="0"/>
            </a:spcBef>
            <a:spcAft>
              <a:spcPct val="35000"/>
            </a:spcAft>
          </a:pPr>
          <a:r>
            <a:rPr lang="es-EC" sz="1600" b="1" kern="1200" dirty="0" smtClean="0">
              <a:solidFill>
                <a:schemeClr val="bg1"/>
              </a:solidFill>
            </a:rPr>
            <a:t>* Solución de problemas</a:t>
          </a:r>
          <a:endParaRPr lang="es-EC" sz="1600" b="1" kern="1200" dirty="0">
            <a:solidFill>
              <a:schemeClr val="bg1"/>
            </a:solidFill>
          </a:endParaRPr>
        </a:p>
      </dsp:txBody>
      <dsp:txXfrm rot="10800000">
        <a:off x="0" y="3519385"/>
        <a:ext cx="4392488" cy="2133237"/>
      </dsp:txXfrm>
    </dsp:sp>
    <dsp:sp modelId="{072BC1EB-083A-4DAD-98E0-24492646B55C}">
      <dsp:nvSpPr>
        <dsp:cNvPr id="0" name=""/>
        <dsp:cNvSpPr/>
      </dsp:nvSpPr>
      <dsp:spPr>
        <a:xfrm rot="5400000">
          <a:off x="5166574" y="2070230"/>
          <a:ext cx="2844316" cy="4392488"/>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179388" lvl="0" indent="82550" algn="ctr" defTabSz="1111250">
            <a:lnSpc>
              <a:spcPct val="90000"/>
            </a:lnSpc>
            <a:spcBef>
              <a:spcPct val="0"/>
            </a:spcBef>
            <a:spcAft>
              <a:spcPct val="35000"/>
            </a:spcAft>
          </a:pPr>
          <a:r>
            <a:rPr lang="es-EC" sz="2500" b="1" kern="1200" dirty="0" smtClean="0">
              <a:solidFill>
                <a:schemeClr val="bg1"/>
              </a:solidFill>
            </a:rPr>
            <a:t>Anexo I</a:t>
          </a:r>
        </a:p>
        <a:p>
          <a:pPr marL="179388" lvl="0" indent="82550" algn="ctr" defTabSz="1111250">
            <a:lnSpc>
              <a:spcPct val="90000"/>
            </a:lnSpc>
            <a:spcBef>
              <a:spcPct val="0"/>
            </a:spcBef>
            <a:spcAft>
              <a:spcPct val="35000"/>
            </a:spcAft>
          </a:pPr>
          <a:r>
            <a:rPr lang="es-EC" sz="2500" b="1" kern="1200" dirty="0" smtClean="0">
              <a:solidFill>
                <a:schemeClr val="bg1"/>
              </a:solidFill>
            </a:rPr>
            <a:t>Anexo II</a:t>
          </a:r>
          <a:endParaRPr lang="es-EC" sz="2500" b="1" kern="1200" dirty="0">
            <a:solidFill>
              <a:schemeClr val="bg1"/>
            </a:solidFill>
          </a:endParaRPr>
        </a:p>
      </dsp:txBody>
      <dsp:txXfrm rot="-5400000">
        <a:off x="4392488" y="3555394"/>
        <a:ext cx="4392488" cy="2133237"/>
      </dsp:txXfrm>
    </dsp:sp>
    <dsp:sp modelId="{87C4700B-E99D-44B0-BEC1-82301D10A957}">
      <dsp:nvSpPr>
        <dsp:cNvPr id="0" name=""/>
        <dsp:cNvSpPr/>
      </dsp:nvSpPr>
      <dsp:spPr>
        <a:xfrm>
          <a:off x="3074741" y="2133237"/>
          <a:ext cx="2635492" cy="1422158"/>
        </a:xfrm>
        <a:prstGeom prst="roundRect">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tx2"/>
              </a:solidFill>
            </a:rPr>
            <a:t>MCEP</a:t>
          </a:r>
          <a:endParaRPr lang="es-EC" sz="3200" b="1" kern="1200" dirty="0">
            <a:solidFill>
              <a:schemeClr val="tx2"/>
            </a:solidFill>
          </a:endParaRPr>
        </a:p>
      </dsp:txBody>
      <dsp:txXfrm>
        <a:off x="3144165" y="2202661"/>
        <a:ext cx="2496644" cy="12833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980A6-25C7-4FC2-A864-E23F9EAF10AE}">
      <dsp:nvSpPr>
        <dsp:cNvPr id="0" name=""/>
        <dsp:cNvSpPr/>
      </dsp:nvSpPr>
      <dsp:spPr>
        <a:xfrm>
          <a:off x="2941007" y="1999224"/>
          <a:ext cx="2712710" cy="27127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s-EC" sz="5800" kern="1200" dirty="0" smtClean="0"/>
            <a:t>MCEP</a:t>
          </a:r>
          <a:endParaRPr lang="es-EC" sz="5800" kern="1200" dirty="0"/>
        </a:p>
      </dsp:txBody>
      <dsp:txXfrm>
        <a:off x="3338274" y="2396491"/>
        <a:ext cx="1918176" cy="1918176"/>
      </dsp:txXfrm>
    </dsp:sp>
    <dsp:sp modelId="{C5AFC9B8-099B-45B7-A487-7F76AB93B698}">
      <dsp:nvSpPr>
        <dsp:cNvPr id="0" name=""/>
        <dsp:cNvSpPr/>
      </dsp:nvSpPr>
      <dsp:spPr>
        <a:xfrm rot="12900000">
          <a:off x="1101991" y="1493908"/>
          <a:ext cx="2177389" cy="773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BE3FBF-3B8A-4BEB-A2B2-9565DD54C3F6}">
      <dsp:nvSpPr>
        <dsp:cNvPr id="0" name=""/>
        <dsp:cNvSpPr/>
      </dsp:nvSpPr>
      <dsp:spPr>
        <a:xfrm>
          <a:off x="10342" y="225190"/>
          <a:ext cx="2577074" cy="2061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s-EC" sz="3100" b="1" kern="1200" dirty="0" smtClean="0"/>
            <a:t>PROCESO DE ADAPTACIÓN</a:t>
          </a:r>
          <a:endParaRPr lang="es-EC" sz="3100" kern="1200" dirty="0"/>
        </a:p>
      </dsp:txBody>
      <dsp:txXfrm>
        <a:off x="70726" y="285574"/>
        <a:ext cx="2456306" cy="1940891"/>
      </dsp:txXfrm>
    </dsp:sp>
    <dsp:sp modelId="{4656CE29-0C88-4BF1-9210-C5D19E934001}">
      <dsp:nvSpPr>
        <dsp:cNvPr id="0" name=""/>
        <dsp:cNvSpPr/>
      </dsp:nvSpPr>
      <dsp:spPr>
        <a:xfrm rot="19500000">
          <a:off x="5315343" y="1493908"/>
          <a:ext cx="2177389" cy="773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33B53F-6619-4B71-B2F0-9E3F1274BA9D}">
      <dsp:nvSpPr>
        <dsp:cNvPr id="0" name=""/>
        <dsp:cNvSpPr/>
      </dsp:nvSpPr>
      <dsp:spPr>
        <a:xfrm>
          <a:off x="6007307" y="225190"/>
          <a:ext cx="2577074" cy="20616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s-EC" sz="3100" b="1" kern="1200" dirty="0" smtClean="0"/>
            <a:t>PROPÓSITO Y RESULTADOS</a:t>
          </a:r>
          <a:endParaRPr lang="es-EC" sz="3100" kern="1200" dirty="0"/>
        </a:p>
      </dsp:txBody>
      <dsp:txXfrm>
        <a:off x="6067691" y="285574"/>
        <a:ext cx="2456306" cy="1940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40718-0ACE-43C6-B38C-3955B1432426}">
      <dsp:nvSpPr>
        <dsp:cNvPr id="0" name=""/>
        <dsp:cNvSpPr/>
      </dsp:nvSpPr>
      <dsp:spPr>
        <a:xfrm>
          <a:off x="4031" y="2816"/>
          <a:ext cx="4124088" cy="2893279"/>
        </a:xfrm>
        <a:prstGeom prst="roundRect">
          <a:avLst>
            <a:gd name="adj" fmla="val 10000"/>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95250" lvl="0" indent="0" algn="just" defTabSz="933450">
            <a:lnSpc>
              <a:spcPct val="90000"/>
            </a:lnSpc>
            <a:spcBef>
              <a:spcPct val="0"/>
            </a:spcBef>
            <a:spcAft>
              <a:spcPct val="35000"/>
            </a:spcAft>
          </a:pPr>
          <a:r>
            <a:rPr lang="es-EC" sz="2100" b="1" kern="1200" spc="30" dirty="0" smtClean="0">
              <a:cs typeface="Tahoma" pitchFamily="34" charset="0"/>
            </a:rPr>
            <a:t>Crear un modelo de calidad para la etapa de planificación de proyectos medianos de software en el “Grupo Babel Software” para optimizar el proceso de Planificación durante el desarrollo de los proyectos. </a:t>
          </a:r>
          <a:endParaRPr lang="es-EC" sz="2100" b="1" kern="1200" dirty="0"/>
        </a:p>
      </dsp:txBody>
      <dsp:txXfrm>
        <a:off x="88772" y="87557"/>
        <a:ext cx="3954606" cy="272379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66F8B-132F-4175-A740-752BF9396B9E}">
      <dsp:nvSpPr>
        <dsp:cNvPr id="0" name=""/>
        <dsp:cNvSpPr/>
      </dsp:nvSpPr>
      <dsp:spPr>
        <a:xfrm>
          <a:off x="1398522" y="0"/>
          <a:ext cx="2376370" cy="2376731"/>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4BAE4-E78D-4073-884C-73DFCD499AE5}">
      <dsp:nvSpPr>
        <dsp:cNvPr id="0" name=""/>
        <dsp:cNvSpPr/>
      </dsp:nvSpPr>
      <dsp:spPr>
        <a:xfrm>
          <a:off x="1923778" y="858072"/>
          <a:ext cx="1320503" cy="66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Modelo de Calidad</a:t>
          </a:r>
          <a:endParaRPr lang="es-EC" sz="1900" kern="1200" dirty="0"/>
        </a:p>
      </dsp:txBody>
      <dsp:txXfrm>
        <a:off x="1923778" y="858072"/>
        <a:ext cx="1320503" cy="660093"/>
      </dsp:txXfrm>
    </dsp:sp>
    <dsp:sp modelId="{5FE4E53E-E0EF-4445-A736-3636E96024A5}">
      <dsp:nvSpPr>
        <dsp:cNvPr id="0" name=""/>
        <dsp:cNvSpPr/>
      </dsp:nvSpPr>
      <dsp:spPr>
        <a:xfrm>
          <a:off x="738494" y="1365608"/>
          <a:ext cx="2376370" cy="2376731"/>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784C8-523F-4CEA-B0BC-FBCA14D7B9FE}">
      <dsp:nvSpPr>
        <dsp:cNvPr id="0" name=""/>
        <dsp:cNvSpPr/>
      </dsp:nvSpPr>
      <dsp:spPr>
        <a:xfrm>
          <a:off x="1266427" y="2231580"/>
          <a:ext cx="1320503" cy="66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Proceso de Planificación</a:t>
          </a:r>
          <a:endParaRPr lang="es-EC" sz="1900" kern="1200" dirty="0"/>
        </a:p>
      </dsp:txBody>
      <dsp:txXfrm>
        <a:off x="1266427" y="2231580"/>
        <a:ext cx="1320503" cy="660093"/>
      </dsp:txXfrm>
    </dsp:sp>
    <dsp:sp modelId="{4D0D4A02-19A2-451A-B4A0-7ACF40056FCB}">
      <dsp:nvSpPr>
        <dsp:cNvPr id="0" name=""/>
        <dsp:cNvSpPr/>
      </dsp:nvSpPr>
      <dsp:spPr>
        <a:xfrm>
          <a:off x="1567657" y="2894636"/>
          <a:ext cx="2041670" cy="2042488"/>
        </a:xfrm>
        <a:prstGeom prst="blockArc">
          <a:avLst>
            <a:gd name="adj1" fmla="val 13500000"/>
            <a:gd name="adj2" fmla="val 10800000"/>
            <a:gd name="adj3" fmla="val 1274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18CE1-869D-4461-9D1B-AA966F685E19}">
      <dsp:nvSpPr>
        <dsp:cNvPr id="0" name=""/>
        <dsp:cNvSpPr/>
      </dsp:nvSpPr>
      <dsp:spPr>
        <a:xfrm>
          <a:off x="1926902" y="3607063"/>
          <a:ext cx="1320503" cy="66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Hipótesis</a:t>
          </a:r>
          <a:endParaRPr lang="es-EC" sz="1900" kern="1200" dirty="0"/>
        </a:p>
      </dsp:txBody>
      <dsp:txXfrm>
        <a:off x="1926902" y="3607063"/>
        <a:ext cx="1320503" cy="66009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D6BFA-BED0-429C-BAB6-222D5A6009B6}">
      <dsp:nvSpPr>
        <dsp:cNvPr id="0" name=""/>
        <dsp:cNvSpPr/>
      </dsp:nvSpPr>
      <dsp:spPr>
        <a:xfrm>
          <a:off x="0" y="1214988"/>
          <a:ext cx="8594724" cy="1764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DC6801-7A58-459C-ACC8-277344B85FC7}">
      <dsp:nvSpPr>
        <dsp:cNvPr id="0" name=""/>
        <dsp:cNvSpPr/>
      </dsp:nvSpPr>
      <dsp:spPr>
        <a:xfrm>
          <a:off x="408753" y="188018"/>
          <a:ext cx="8183064" cy="113028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02" tIns="0" rIns="227402" bIns="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2"/>
              </a:solidFill>
            </a:rPr>
            <a:t>Es necesaria la aplicación de técnicas y métodos que regulen los procesos, tareas y las actividades que cumple el equipo de trabajo, para generar producto de calidad durante todo el desarrollo.</a:t>
          </a:r>
          <a:endParaRPr lang="es-EC" sz="2000" kern="1200" dirty="0">
            <a:solidFill>
              <a:schemeClr val="tx2"/>
            </a:solidFill>
          </a:endParaRPr>
        </a:p>
      </dsp:txBody>
      <dsp:txXfrm>
        <a:off x="463929" y="243194"/>
        <a:ext cx="8072712" cy="1019937"/>
      </dsp:txXfrm>
    </dsp:sp>
    <dsp:sp modelId="{790D8FCA-DE70-45E7-BFF0-0741C102C165}">
      <dsp:nvSpPr>
        <dsp:cNvPr id="0" name=""/>
        <dsp:cNvSpPr/>
      </dsp:nvSpPr>
      <dsp:spPr>
        <a:xfrm>
          <a:off x="0" y="2564296"/>
          <a:ext cx="8594724" cy="176400"/>
        </a:xfrm>
        <a:prstGeom prst="rect">
          <a:avLst/>
        </a:prstGeom>
        <a:solidFill>
          <a:schemeClr val="lt1">
            <a:alpha val="90000"/>
            <a:hueOff val="0"/>
            <a:satOff val="0"/>
            <a:lumOff val="0"/>
            <a:alphaOff val="0"/>
          </a:schemeClr>
        </a:solidFill>
        <a:ln w="19050" cap="flat" cmpd="sng" algn="ctr">
          <a:solidFill>
            <a:schemeClr val="accent5">
              <a:hueOff val="-431991"/>
              <a:satOff val="-533"/>
              <a:lumOff val="0"/>
              <a:alphaOff val="0"/>
            </a:schemeClr>
          </a:solidFill>
          <a:prstDash val="solid"/>
        </a:ln>
        <a:effectLst/>
      </dsp:spPr>
      <dsp:style>
        <a:lnRef idx="2">
          <a:scrgbClr r="0" g="0" b="0"/>
        </a:lnRef>
        <a:fillRef idx="1">
          <a:scrgbClr r="0" g="0" b="0"/>
        </a:fillRef>
        <a:effectRef idx="0">
          <a:scrgbClr r="0" g="0" b="0"/>
        </a:effectRef>
        <a:fontRef idx="minor"/>
      </dsp:style>
    </dsp:sp>
    <dsp:sp modelId="{3EFC9DAF-E819-48AF-9FBD-CCF1988E8E63}">
      <dsp:nvSpPr>
        <dsp:cNvPr id="0" name=""/>
        <dsp:cNvSpPr/>
      </dsp:nvSpPr>
      <dsp:spPr>
        <a:xfrm>
          <a:off x="408753" y="1429188"/>
          <a:ext cx="8183064" cy="1238428"/>
        </a:xfrm>
        <a:prstGeom prst="roundRect">
          <a:avLst/>
        </a:prstGeom>
        <a:solidFill>
          <a:schemeClr val="accent5">
            <a:hueOff val="-431991"/>
            <a:satOff val="-533"/>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02" tIns="0" rIns="227402" bIns="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2"/>
              </a:solidFill>
            </a:rPr>
            <a:t>Las prácticas y técnicas propuestas por algunas normas, han permitido representar de manera adecuada las diferentes fases, tareas y actividades programadas durante el desarrollo del proyecto.</a:t>
          </a:r>
          <a:endParaRPr lang="es-EC" sz="2000" kern="1200" dirty="0">
            <a:solidFill>
              <a:schemeClr val="tx2"/>
            </a:solidFill>
          </a:endParaRPr>
        </a:p>
      </dsp:txBody>
      <dsp:txXfrm>
        <a:off x="469208" y="1489643"/>
        <a:ext cx="8062154" cy="1117518"/>
      </dsp:txXfrm>
    </dsp:sp>
    <dsp:sp modelId="{08478AF5-8DB2-4256-ACB1-4D61C3519167}">
      <dsp:nvSpPr>
        <dsp:cNvPr id="0" name=""/>
        <dsp:cNvSpPr/>
      </dsp:nvSpPr>
      <dsp:spPr>
        <a:xfrm>
          <a:off x="0" y="3739709"/>
          <a:ext cx="8594724" cy="176400"/>
        </a:xfrm>
        <a:prstGeom prst="rect">
          <a:avLst/>
        </a:prstGeom>
        <a:solidFill>
          <a:schemeClr val="lt1">
            <a:alpha val="90000"/>
            <a:hueOff val="0"/>
            <a:satOff val="0"/>
            <a:lumOff val="0"/>
            <a:alphaOff val="0"/>
          </a:schemeClr>
        </a:solidFill>
        <a:ln w="19050" cap="flat" cmpd="sng" algn="ctr">
          <a:solidFill>
            <a:schemeClr val="accent5">
              <a:hueOff val="-863981"/>
              <a:satOff val="-1066"/>
              <a:lumOff val="-1"/>
              <a:alphaOff val="0"/>
            </a:schemeClr>
          </a:solidFill>
          <a:prstDash val="solid"/>
        </a:ln>
        <a:effectLst/>
      </dsp:spPr>
      <dsp:style>
        <a:lnRef idx="2">
          <a:scrgbClr r="0" g="0" b="0"/>
        </a:lnRef>
        <a:fillRef idx="1">
          <a:scrgbClr r="0" g="0" b="0"/>
        </a:fillRef>
        <a:effectRef idx="0">
          <a:scrgbClr r="0" g="0" b="0"/>
        </a:effectRef>
        <a:fontRef idx="minor"/>
      </dsp:style>
    </dsp:sp>
    <dsp:sp modelId="{273D570B-2BF2-4B9E-AC66-9091B45D618D}">
      <dsp:nvSpPr>
        <dsp:cNvPr id="0" name=""/>
        <dsp:cNvSpPr/>
      </dsp:nvSpPr>
      <dsp:spPr>
        <a:xfrm>
          <a:off x="408753" y="2778496"/>
          <a:ext cx="8183064" cy="1064532"/>
        </a:xfrm>
        <a:prstGeom prst="roundRect">
          <a:avLst/>
        </a:prstGeom>
        <a:solidFill>
          <a:schemeClr val="accent5">
            <a:hueOff val="-863981"/>
            <a:satOff val="-1066"/>
            <a:lumOff val="-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02" tIns="0" rIns="227402" bIns="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2"/>
              </a:solidFill>
            </a:rPr>
            <a:t>Le permite tomar la mejor decisión al ejecutar el proyecto. Además se está al tanto que estas tareas han sido adaptadas a las necesidades y situación actual propia de la empresa.</a:t>
          </a:r>
          <a:endParaRPr lang="es-EC" sz="2000" kern="1200" dirty="0">
            <a:solidFill>
              <a:schemeClr val="tx2"/>
            </a:solidFill>
          </a:endParaRPr>
        </a:p>
      </dsp:txBody>
      <dsp:txXfrm>
        <a:off x="460719" y="2830462"/>
        <a:ext cx="8079132" cy="960600"/>
      </dsp:txXfrm>
    </dsp:sp>
    <dsp:sp modelId="{7F2D1A9F-C7BB-4AE0-916E-80F42F2CE2D7}">
      <dsp:nvSpPr>
        <dsp:cNvPr id="0" name=""/>
        <dsp:cNvSpPr/>
      </dsp:nvSpPr>
      <dsp:spPr>
        <a:xfrm>
          <a:off x="0" y="5006366"/>
          <a:ext cx="8594724" cy="176400"/>
        </a:xfrm>
        <a:prstGeom prst="rect">
          <a:avLst/>
        </a:prstGeom>
        <a:solidFill>
          <a:schemeClr val="lt1">
            <a:alpha val="90000"/>
            <a:hueOff val="0"/>
            <a:satOff val="0"/>
            <a:lumOff val="0"/>
            <a:alphaOff val="0"/>
          </a:schemeClr>
        </a:solidFill>
        <a:ln w="19050" cap="flat" cmpd="sng" algn="ctr">
          <a:solidFill>
            <a:schemeClr val="accent5">
              <a:hueOff val="-1295972"/>
              <a:satOff val="-1599"/>
              <a:lumOff val="-1"/>
              <a:alphaOff val="0"/>
            </a:schemeClr>
          </a:solidFill>
          <a:prstDash val="solid"/>
        </a:ln>
        <a:effectLst/>
      </dsp:spPr>
      <dsp:style>
        <a:lnRef idx="2">
          <a:scrgbClr r="0" g="0" b="0"/>
        </a:lnRef>
        <a:fillRef idx="1">
          <a:scrgbClr r="0" g="0" b="0"/>
        </a:fillRef>
        <a:effectRef idx="0">
          <a:scrgbClr r="0" g="0" b="0"/>
        </a:effectRef>
        <a:fontRef idx="minor"/>
      </dsp:style>
    </dsp:sp>
    <dsp:sp modelId="{CD94E275-776D-4370-B16D-F7AC27C04ADF}">
      <dsp:nvSpPr>
        <dsp:cNvPr id="0" name=""/>
        <dsp:cNvSpPr/>
      </dsp:nvSpPr>
      <dsp:spPr>
        <a:xfrm>
          <a:off x="408753" y="3953909"/>
          <a:ext cx="8183064" cy="1155776"/>
        </a:xfrm>
        <a:prstGeom prst="roundRect">
          <a:avLst/>
        </a:prstGeom>
        <a:solidFill>
          <a:schemeClr val="accent5">
            <a:hueOff val="-1295972"/>
            <a:satOff val="-1599"/>
            <a:lumOff val="-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02" tIns="0" rIns="227402" bIns="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2"/>
              </a:solidFill>
            </a:rPr>
            <a:t>El  Modelo de Calidad propuesto es visiblemente adaptable y flexible para su aplicación en los proceso propios de la empresa puesto que se basa en normativas y estándares.</a:t>
          </a:r>
          <a:endParaRPr lang="es-EC" sz="2000" kern="1200" dirty="0">
            <a:solidFill>
              <a:schemeClr val="tx2"/>
            </a:solidFill>
          </a:endParaRPr>
        </a:p>
      </dsp:txBody>
      <dsp:txXfrm>
        <a:off x="465173" y="4010329"/>
        <a:ext cx="8070224" cy="104293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660E4-68A3-4DAE-81C0-431B50DF9F58}">
      <dsp:nvSpPr>
        <dsp:cNvPr id="0" name=""/>
        <dsp:cNvSpPr/>
      </dsp:nvSpPr>
      <dsp:spPr>
        <a:xfrm>
          <a:off x="0" y="3716435"/>
          <a:ext cx="8594724" cy="121981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Se recomienda el uso de modelos probados internacionalmente que se adapten al ciclo de vida seleccionado ya que de esta manera se complementaran los procesos de ambos.</a:t>
          </a:r>
          <a:endParaRPr lang="es-EC" sz="2100" kern="1200" dirty="0"/>
        </a:p>
      </dsp:txBody>
      <dsp:txXfrm>
        <a:off x="0" y="3716435"/>
        <a:ext cx="8594724" cy="1219817"/>
      </dsp:txXfrm>
    </dsp:sp>
    <dsp:sp modelId="{5EF07F0A-8FCF-42D8-AEAE-5DC243DD6DF9}">
      <dsp:nvSpPr>
        <dsp:cNvPr id="0" name=""/>
        <dsp:cNvSpPr/>
      </dsp:nvSpPr>
      <dsp:spPr>
        <a:xfrm rot="10800000">
          <a:off x="0" y="1858653"/>
          <a:ext cx="8594724" cy="1876078"/>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Se recomienda también estudiar y emplear otros estándares de calidad como ISO/IEC TR-15504 SPICE, SWEBOK, ISO 9126 </a:t>
          </a:r>
          <a:r>
            <a:rPr lang="es-EC" sz="2100" kern="1200" dirty="0" err="1" smtClean="0"/>
            <a:t>SQuaRE</a:t>
          </a:r>
          <a:r>
            <a:rPr lang="es-EC" sz="2100" kern="1200" dirty="0" smtClean="0"/>
            <a:t>, entre otros.</a:t>
          </a:r>
          <a:endParaRPr lang="es-EC" sz="2100" kern="1200" dirty="0"/>
        </a:p>
      </dsp:txBody>
      <dsp:txXfrm rot="10800000">
        <a:off x="0" y="1858653"/>
        <a:ext cx="8594724" cy="1219019"/>
      </dsp:txXfrm>
    </dsp:sp>
    <dsp:sp modelId="{EE577756-F3DE-49A8-A44E-EA58C24965BF}">
      <dsp:nvSpPr>
        <dsp:cNvPr id="0" name=""/>
        <dsp:cNvSpPr/>
      </dsp:nvSpPr>
      <dsp:spPr>
        <a:xfrm rot="10800000">
          <a:off x="0" y="872"/>
          <a:ext cx="8594724" cy="1876078"/>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Se recomienda el estudio y aplicación de estándares, normas y modelos de calidad durante todas las etapas del ciclo de vida del software .</a:t>
          </a:r>
          <a:endParaRPr lang="es-EC" sz="2100" kern="1200" dirty="0"/>
        </a:p>
      </dsp:txBody>
      <dsp:txXfrm rot="10800000">
        <a:off x="0" y="872"/>
        <a:ext cx="8594724" cy="1219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28EE8-8EEF-44FC-AAD4-0665E870AC5E}">
      <dsp:nvSpPr>
        <dsp:cNvPr id="0" name=""/>
        <dsp:cNvSpPr/>
      </dsp:nvSpPr>
      <dsp:spPr>
        <a:xfrm>
          <a:off x="0" y="206109"/>
          <a:ext cx="8594725" cy="13308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t>Determinar el marco de trabajo vinculado al proceso de planificación de proyectos de software, las normas y estándares de calidad aplicados en la etapa de planificación de proyectos.</a:t>
          </a:r>
          <a:endParaRPr lang="es-EC" sz="2400" kern="1200" dirty="0"/>
        </a:p>
      </dsp:txBody>
      <dsp:txXfrm>
        <a:off x="64968" y="271077"/>
        <a:ext cx="8464789" cy="1200939"/>
      </dsp:txXfrm>
    </dsp:sp>
    <dsp:sp modelId="{3335D5A3-1235-4EAF-9AEF-4A7714F40A2C}">
      <dsp:nvSpPr>
        <dsp:cNvPr id="0" name=""/>
        <dsp:cNvSpPr/>
      </dsp:nvSpPr>
      <dsp:spPr>
        <a:xfrm>
          <a:off x="0" y="1536984"/>
          <a:ext cx="859472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883"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Desarrollar la propuesta del modelo incorporando normas y estándares de calidad para los procesos de planificación de proyectos el “Grupo Babel Software”.</a:t>
          </a:r>
          <a:endParaRPr lang="es-EC" sz="2400" kern="1200" dirty="0"/>
        </a:p>
      </dsp:txBody>
      <dsp:txXfrm>
        <a:off x="0" y="1536984"/>
        <a:ext cx="8594725" cy="1076400"/>
      </dsp:txXfrm>
    </dsp:sp>
    <dsp:sp modelId="{E63FBA86-4EC2-4F52-993F-DD10CDE2BAB6}">
      <dsp:nvSpPr>
        <dsp:cNvPr id="0" name=""/>
        <dsp:cNvSpPr/>
      </dsp:nvSpPr>
      <dsp:spPr>
        <a:xfrm>
          <a:off x="0" y="2613384"/>
          <a:ext cx="8594725" cy="13308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t>Aplicar el modelo propuesto en la empresa “Grupo Babel Software”.</a:t>
          </a:r>
        </a:p>
      </dsp:txBody>
      <dsp:txXfrm>
        <a:off x="64968" y="2678352"/>
        <a:ext cx="8464789" cy="1200939"/>
      </dsp:txXfrm>
    </dsp:sp>
    <dsp:sp modelId="{E760DA58-9B92-4969-8FAB-1B7ECBD189FD}">
      <dsp:nvSpPr>
        <dsp:cNvPr id="0" name=""/>
        <dsp:cNvSpPr/>
      </dsp:nvSpPr>
      <dsp:spPr>
        <a:xfrm>
          <a:off x="0" y="3944259"/>
          <a:ext cx="859472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883"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Corroboración de la incidencia del modelo de calidad en proceso de planificación de proyectos medianos en el “Grupo Babel Software”.</a:t>
          </a:r>
          <a:endParaRPr lang="es-EC" sz="2400" kern="1200" dirty="0"/>
        </a:p>
      </dsp:txBody>
      <dsp:txXfrm>
        <a:off x="0" y="3944259"/>
        <a:ext cx="8594725" cy="1076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EA579-8149-4D42-B6B0-5AF048EDE7BD}">
      <dsp:nvSpPr>
        <dsp:cNvPr id="0" name=""/>
        <dsp:cNvSpPr/>
      </dsp:nvSpPr>
      <dsp:spPr>
        <a:xfrm rot="16200000">
          <a:off x="-1111368" y="1112411"/>
          <a:ext cx="4937125" cy="2712301"/>
        </a:xfrm>
        <a:prstGeom prst="flowChartManualOperati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044" bIns="0" numCol="1" spcCol="1270" anchor="t" anchorCtr="0">
          <a:noAutofit/>
        </a:bodyPr>
        <a:lstStyle/>
        <a:p>
          <a:pPr lvl="0" algn="l" defTabSz="1200150">
            <a:lnSpc>
              <a:spcPct val="90000"/>
            </a:lnSpc>
            <a:spcBef>
              <a:spcPct val="0"/>
            </a:spcBef>
            <a:spcAft>
              <a:spcPct val="35000"/>
            </a:spcAft>
          </a:pPr>
          <a:r>
            <a:rPr lang="es-EC" sz="2700" kern="1200" dirty="0" smtClean="0"/>
            <a:t>Antecedentes Históricos</a:t>
          </a:r>
          <a:endParaRPr lang="es-EC" sz="2700" kern="1200" dirty="0"/>
        </a:p>
        <a:p>
          <a:pPr marL="228600" lvl="1" indent="-228600" algn="l" defTabSz="933450">
            <a:lnSpc>
              <a:spcPct val="90000"/>
            </a:lnSpc>
            <a:spcBef>
              <a:spcPct val="0"/>
            </a:spcBef>
            <a:spcAft>
              <a:spcPct val="15000"/>
            </a:spcAft>
            <a:buChar char="••"/>
          </a:pPr>
          <a:r>
            <a:rPr lang="es-EC" sz="2100" kern="1200" dirty="0" smtClean="0"/>
            <a:t>Evolución de las Normas y Estándares de Calidad en la Gestión de Proyectos de Software.</a:t>
          </a:r>
          <a:endParaRPr lang="es-EC" sz="2100" kern="1200" dirty="0"/>
        </a:p>
      </dsp:txBody>
      <dsp:txXfrm rot="5400000">
        <a:off x="1044" y="987424"/>
        <a:ext cx="2712301" cy="2962275"/>
      </dsp:txXfrm>
    </dsp:sp>
    <dsp:sp modelId="{ECA603F3-21FB-4EE6-9F70-AA77BD2546B7}">
      <dsp:nvSpPr>
        <dsp:cNvPr id="0" name=""/>
        <dsp:cNvSpPr/>
      </dsp:nvSpPr>
      <dsp:spPr>
        <a:xfrm rot="16200000">
          <a:off x="1804354" y="1112411"/>
          <a:ext cx="4937125" cy="2712301"/>
        </a:xfrm>
        <a:prstGeom prst="flowChartManualOperati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044" bIns="0" numCol="1" spcCol="1270" anchor="t" anchorCtr="0">
          <a:noAutofit/>
        </a:bodyPr>
        <a:lstStyle/>
        <a:p>
          <a:pPr lvl="0" algn="l" defTabSz="1200150">
            <a:lnSpc>
              <a:spcPct val="90000"/>
            </a:lnSpc>
            <a:spcBef>
              <a:spcPct val="0"/>
            </a:spcBef>
            <a:spcAft>
              <a:spcPct val="35000"/>
            </a:spcAft>
          </a:pPr>
          <a:r>
            <a:rPr lang="es-EC" sz="2700" kern="1200" dirty="0" smtClean="0"/>
            <a:t>Antecedentes Conceptuales y Referenciales</a:t>
          </a:r>
          <a:endParaRPr lang="es-EC" sz="2700" kern="1200" dirty="0"/>
        </a:p>
        <a:p>
          <a:pPr marL="228600" lvl="1" indent="-228600" algn="l" defTabSz="933450">
            <a:lnSpc>
              <a:spcPct val="90000"/>
            </a:lnSpc>
            <a:spcBef>
              <a:spcPct val="0"/>
            </a:spcBef>
            <a:spcAft>
              <a:spcPct val="15000"/>
            </a:spcAft>
            <a:buChar char="••"/>
          </a:pPr>
          <a:r>
            <a:rPr lang="es-EC" sz="2100" kern="1200" dirty="0" smtClean="0"/>
            <a:t>Caracterización Gnoseológica</a:t>
          </a:r>
          <a:endParaRPr lang="es-EC" sz="2100" kern="1200" dirty="0"/>
        </a:p>
      </dsp:txBody>
      <dsp:txXfrm rot="5400000">
        <a:off x="2916766" y="987424"/>
        <a:ext cx="2712301" cy="2962275"/>
      </dsp:txXfrm>
    </dsp:sp>
    <dsp:sp modelId="{7087AA13-FD1E-41A8-BAC2-F1A7A5BBFE17}">
      <dsp:nvSpPr>
        <dsp:cNvPr id="0" name=""/>
        <dsp:cNvSpPr/>
      </dsp:nvSpPr>
      <dsp:spPr>
        <a:xfrm rot="16200000">
          <a:off x="4720237" y="1112411"/>
          <a:ext cx="4937125" cy="2712301"/>
        </a:xfrm>
        <a:prstGeom prst="flowChartManualOperati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044" bIns="0" numCol="1" spcCol="1270" anchor="t" anchorCtr="0">
          <a:noAutofit/>
        </a:bodyPr>
        <a:lstStyle/>
        <a:p>
          <a:pPr lvl="0" algn="l" defTabSz="1200150">
            <a:lnSpc>
              <a:spcPct val="90000"/>
            </a:lnSpc>
            <a:spcBef>
              <a:spcPct val="0"/>
            </a:spcBef>
            <a:spcAft>
              <a:spcPct val="35000"/>
            </a:spcAft>
          </a:pPr>
          <a:r>
            <a:rPr lang="es-EC" sz="2700" kern="1200" dirty="0" smtClean="0"/>
            <a:t>Antecedentes Contextuales</a:t>
          </a:r>
          <a:endParaRPr lang="es-EC" sz="2700" kern="1200" dirty="0"/>
        </a:p>
        <a:p>
          <a:pPr marL="228600" lvl="1" indent="-228600" algn="l" defTabSz="933450">
            <a:lnSpc>
              <a:spcPct val="90000"/>
            </a:lnSpc>
            <a:spcBef>
              <a:spcPct val="0"/>
            </a:spcBef>
            <a:spcAft>
              <a:spcPct val="15000"/>
            </a:spcAft>
            <a:buChar char="••"/>
          </a:pPr>
          <a:r>
            <a:rPr lang="es-EC" sz="2100" kern="1200" dirty="0" smtClean="0"/>
            <a:t>Verificación de la problemática</a:t>
          </a:r>
          <a:endParaRPr lang="es-EC" sz="2100" kern="1200" dirty="0"/>
        </a:p>
      </dsp:txBody>
      <dsp:txXfrm rot="5400000">
        <a:off x="5832649" y="987424"/>
        <a:ext cx="2712301" cy="2962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6404F-8DAE-435B-A43A-8DF7A79E8C9D}">
      <dsp:nvSpPr>
        <dsp:cNvPr id="0" name=""/>
        <dsp:cNvSpPr/>
      </dsp:nvSpPr>
      <dsp:spPr>
        <a:xfrm>
          <a:off x="167949" y="4133786"/>
          <a:ext cx="8594725" cy="0"/>
        </a:xfrm>
        <a:prstGeom prst="line">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BA4141-D570-4C63-B513-04DBA0786E4D}">
      <dsp:nvSpPr>
        <dsp:cNvPr id="0" name=""/>
        <dsp:cNvSpPr/>
      </dsp:nvSpPr>
      <dsp:spPr>
        <a:xfrm>
          <a:off x="203272" y="2358259"/>
          <a:ext cx="8594725" cy="0"/>
        </a:xfrm>
        <a:prstGeom prst="line">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482E0-FD4F-4D12-B9FD-3EC65C10D937}">
      <dsp:nvSpPr>
        <dsp:cNvPr id="0" name=""/>
        <dsp:cNvSpPr/>
      </dsp:nvSpPr>
      <dsp:spPr>
        <a:xfrm>
          <a:off x="170273" y="582732"/>
          <a:ext cx="8594725" cy="0"/>
        </a:xfrm>
        <a:prstGeom prst="line">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9C71F9-7B5B-4DE1-B2F4-37F1E228D6B9}">
      <dsp:nvSpPr>
        <dsp:cNvPr id="0" name=""/>
        <dsp:cNvSpPr/>
      </dsp:nvSpPr>
      <dsp:spPr>
        <a:xfrm>
          <a:off x="2880318" y="649"/>
          <a:ext cx="5409262" cy="582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just" defTabSz="800100">
            <a:lnSpc>
              <a:spcPct val="90000"/>
            </a:lnSpc>
            <a:spcBef>
              <a:spcPct val="0"/>
            </a:spcBef>
            <a:spcAft>
              <a:spcPct val="35000"/>
            </a:spcAft>
          </a:pPr>
          <a:r>
            <a:rPr lang="es-EC" sz="1800" kern="1200" dirty="0" smtClean="0"/>
            <a:t>Métodos de cálculo matemático aplicados a la estimación, que permite definir los recursos, tiempo, personal, dinero y demás a emplearse en cada tarea y en conjunto durante todo el sistema.</a:t>
          </a:r>
          <a:endParaRPr lang="es-EC" sz="1800" kern="1200" dirty="0"/>
        </a:p>
      </dsp:txBody>
      <dsp:txXfrm>
        <a:off x="2880318" y="649"/>
        <a:ext cx="5409262" cy="582082"/>
      </dsp:txXfrm>
    </dsp:sp>
    <dsp:sp modelId="{687CB5A2-3EA9-4C4F-95CF-2C2294C0742D}">
      <dsp:nvSpPr>
        <dsp:cNvPr id="0" name=""/>
        <dsp:cNvSpPr/>
      </dsp:nvSpPr>
      <dsp:spPr>
        <a:xfrm>
          <a:off x="-170273" y="649"/>
          <a:ext cx="2915720" cy="582082"/>
        </a:xfrm>
        <a:prstGeom prst="round2SameRect">
          <a:avLst>
            <a:gd name="adj1" fmla="val 16670"/>
            <a:gd name="adj2" fmla="val 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b="1" kern="1200" dirty="0" smtClean="0"/>
            <a:t>Primera Etapa Cronológica (1920-1957)</a:t>
          </a:r>
          <a:endParaRPr lang="es-EC" sz="1600" b="1" kern="1200" dirty="0"/>
        </a:p>
      </dsp:txBody>
      <dsp:txXfrm>
        <a:off x="-141853" y="29069"/>
        <a:ext cx="2858880" cy="553662"/>
      </dsp:txXfrm>
    </dsp:sp>
    <dsp:sp modelId="{D6EECFC5-EB92-4B39-8545-E080633A6145}">
      <dsp:nvSpPr>
        <dsp:cNvPr id="0" name=""/>
        <dsp:cNvSpPr/>
      </dsp:nvSpPr>
      <dsp:spPr>
        <a:xfrm>
          <a:off x="0" y="582732"/>
          <a:ext cx="8594725" cy="116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Malla GANTT, Ruta Crítica, Malla PERT.</a:t>
          </a:r>
          <a:endParaRPr lang="es-EC" sz="1800" kern="1200" dirty="0"/>
        </a:p>
      </dsp:txBody>
      <dsp:txXfrm>
        <a:off x="0" y="582732"/>
        <a:ext cx="8594725" cy="1164340"/>
      </dsp:txXfrm>
    </dsp:sp>
    <dsp:sp modelId="{312200CB-F1C2-473B-B93E-29950D7A1F92}">
      <dsp:nvSpPr>
        <dsp:cNvPr id="0" name=""/>
        <dsp:cNvSpPr/>
      </dsp:nvSpPr>
      <dsp:spPr>
        <a:xfrm>
          <a:off x="2929218" y="1776176"/>
          <a:ext cx="5377461" cy="582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just" defTabSz="800100">
            <a:lnSpc>
              <a:spcPct val="90000"/>
            </a:lnSpc>
            <a:spcBef>
              <a:spcPct val="0"/>
            </a:spcBef>
            <a:spcAft>
              <a:spcPct val="35000"/>
            </a:spcAft>
          </a:pPr>
          <a:r>
            <a:rPr lang="es-EC" sz="1800" kern="1200" dirty="0" smtClean="0"/>
            <a:t>Marco de trabajo estructurado ya que es en este periodo es en el que aparece la Crisis del Software.</a:t>
          </a:r>
          <a:endParaRPr lang="es-EC" sz="1800" kern="1200" dirty="0"/>
        </a:p>
      </dsp:txBody>
      <dsp:txXfrm>
        <a:off x="2929218" y="1776176"/>
        <a:ext cx="5377461" cy="582082"/>
      </dsp:txXfrm>
    </dsp:sp>
    <dsp:sp modelId="{40EE3807-2491-4379-9086-95E109487405}">
      <dsp:nvSpPr>
        <dsp:cNvPr id="0" name=""/>
        <dsp:cNvSpPr/>
      </dsp:nvSpPr>
      <dsp:spPr>
        <a:xfrm>
          <a:off x="-203272" y="1776176"/>
          <a:ext cx="3047720" cy="582082"/>
        </a:xfrm>
        <a:prstGeom prst="round2SameRect">
          <a:avLst>
            <a:gd name="adj1" fmla="val 16670"/>
            <a:gd name="adj2" fmla="val 0"/>
          </a:avLst>
        </a:prstGeom>
        <a:solidFill>
          <a:schemeClr val="accent5">
            <a:hueOff val="-647986"/>
            <a:satOff val="-800"/>
            <a:lumOff val="-1"/>
            <a:alphaOff val="0"/>
          </a:schemeClr>
        </a:solidFill>
        <a:ln w="19050" cap="flat" cmpd="sng" algn="ctr">
          <a:solidFill>
            <a:schemeClr val="accent5">
              <a:hueOff val="-647986"/>
              <a:satOff val="-800"/>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b="1" kern="1200" dirty="0" smtClean="0"/>
            <a:t>Segunda Etapa Cronológica (1960-1970)</a:t>
          </a:r>
          <a:endParaRPr lang="es-EC" sz="1600" b="1" kern="1200" dirty="0"/>
        </a:p>
      </dsp:txBody>
      <dsp:txXfrm>
        <a:off x="-174852" y="1804596"/>
        <a:ext cx="2990880" cy="553662"/>
      </dsp:txXfrm>
    </dsp:sp>
    <dsp:sp modelId="{8F96D091-52AA-4B61-B057-2A0EBC57C22B}">
      <dsp:nvSpPr>
        <dsp:cNvPr id="0" name=""/>
        <dsp:cNvSpPr/>
      </dsp:nvSpPr>
      <dsp:spPr>
        <a:xfrm>
          <a:off x="0" y="2358259"/>
          <a:ext cx="8594725" cy="116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Estructura de Desglose de Trabajo, IEEE, PMI.</a:t>
          </a:r>
          <a:endParaRPr lang="es-EC" sz="1800" kern="1200" dirty="0"/>
        </a:p>
      </dsp:txBody>
      <dsp:txXfrm>
        <a:off x="0" y="2358259"/>
        <a:ext cx="8594725" cy="1164340"/>
      </dsp:txXfrm>
    </dsp:sp>
    <dsp:sp modelId="{94A9269A-52E3-4922-A701-898B8BB4A68F}">
      <dsp:nvSpPr>
        <dsp:cNvPr id="0" name=""/>
        <dsp:cNvSpPr/>
      </dsp:nvSpPr>
      <dsp:spPr>
        <a:xfrm>
          <a:off x="2880316" y="3551704"/>
          <a:ext cx="5404619" cy="582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just" defTabSz="800100">
            <a:lnSpc>
              <a:spcPct val="90000"/>
            </a:lnSpc>
            <a:spcBef>
              <a:spcPct val="0"/>
            </a:spcBef>
            <a:spcAft>
              <a:spcPct val="35000"/>
            </a:spcAft>
          </a:pPr>
          <a:r>
            <a:rPr lang="es-EC" sz="1800" kern="1200" dirty="0" smtClean="0"/>
            <a:t>Primeros modelos destinados netamente a las ciencias informáticas.</a:t>
          </a:r>
          <a:endParaRPr lang="es-EC" sz="1800" kern="1200" dirty="0"/>
        </a:p>
      </dsp:txBody>
      <dsp:txXfrm>
        <a:off x="2880316" y="3551704"/>
        <a:ext cx="5404619" cy="582082"/>
      </dsp:txXfrm>
    </dsp:sp>
    <dsp:sp modelId="{57D63A99-C082-4113-8839-DA569EAA3A25}">
      <dsp:nvSpPr>
        <dsp:cNvPr id="0" name=""/>
        <dsp:cNvSpPr/>
      </dsp:nvSpPr>
      <dsp:spPr>
        <a:xfrm>
          <a:off x="-167949" y="3551704"/>
          <a:ext cx="2906424" cy="582082"/>
        </a:xfrm>
        <a:prstGeom prst="round2SameRect">
          <a:avLst>
            <a:gd name="adj1" fmla="val 16670"/>
            <a:gd name="adj2" fmla="val 0"/>
          </a:avLst>
        </a:prstGeom>
        <a:solidFill>
          <a:schemeClr val="accent5">
            <a:hueOff val="-1295972"/>
            <a:satOff val="-1599"/>
            <a:lumOff val="-1"/>
            <a:alphaOff val="0"/>
          </a:schemeClr>
        </a:solidFill>
        <a:ln w="19050" cap="flat" cmpd="sng" algn="ctr">
          <a:solidFill>
            <a:schemeClr val="accent5">
              <a:hueOff val="-1295972"/>
              <a:satOff val="-1599"/>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b="1" kern="1200" dirty="0" smtClean="0"/>
            <a:t>Tercera Etapa Cronológica (1975-1984)</a:t>
          </a:r>
          <a:endParaRPr lang="es-EC" sz="1600" b="1" kern="1200" dirty="0"/>
        </a:p>
      </dsp:txBody>
      <dsp:txXfrm>
        <a:off x="-139529" y="3580124"/>
        <a:ext cx="2849584" cy="553662"/>
      </dsp:txXfrm>
    </dsp:sp>
    <dsp:sp modelId="{64E2C2FD-2557-440A-87B9-9800E2478409}">
      <dsp:nvSpPr>
        <dsp:cNvPr id="0" name=""/>
        <dsp:cNvSpPr/>
      </dsp:nvSpPr>
      <dsp:spPr>
        <a:xfrm>
          <a:off x="0" y="4133786"/>
          <a:ext cx="8594725" cy="116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Modelo PROMPT, </a:t>
          </a:r>
          <a:r>
            <a:rPr lang="es-EC" sz="1800" kern="1200" dirty="0" err="1" smtClean="0"/>
            <a:t>The</a:t>
          </a:r>
          <a:r>
            <a:rPr lang="es-EC" sz="1800" kern="1200" dirty="0" smtClean="0"/>
            <a:t> </a:t>
          </a:r>
          <a:r>
            <a:rPr lang="es-EC" sz="1800" kern="1200" dirty="0" err="1" smtClean="0"/>
            <a:t>Mythical</a:t>
          </a:r>
          <a:r>
            <a:rPr lang="es-EC" sz="1800" kern="1200" dirty="0" smtClean="0"/>
            <a:t> </a:t>
          </a:r>
          <a:r>
            <a:rPr lang="es-EC" sz="1800" kern="1200" dirty="0" err="1" smtClean="0"/>
            <a:t>Man-Month</a:t>
          </a:r>
          <a:r>
            <a:rPr lang="es-EC" sz="1800" kern="1200" dirty="0" smtClean="0"/>
            <a:t>, Métrica del Punto de Función, Modelo COCOMO.</a:t>
          </a:r>
          <a:endParaRPr lang="es-EC" sz="1800" kern="1200" dirty="0"/>
        </a:p>
      </dsp:txBody>
      <dsp:txXfrm>
        <a:off x="0" y="4133786"/>
        <a:ext cx="8594725" cy="1164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5061B-6CAF-45E8-BAC7-5BB9152FA73C}">
      <dsp:nvSpPr>
        <dsp:cNvPr id="0" name=""/>
        <dsp:cNvSpPr/>
      </dsp:nvSpPr>
      <dsp:spPr>
        <a:xfrm>
          <a:off x="95262" y="3083466"/>
          <a:ext cx="8594725" cy="0"/>
        </a:xfrm>
        <a:prstGeom prst="line">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58517-950E-4875-B9E4-93C4DDDAE257}">
      <dsp:nvSpPr>
        <dsp:cNvPr id="0" name=""/>
        <dsp:cNvSpPr/>
      </dsp:nvSpPr>
      <dsp:spPr>
        <a:xfrm>
          <a:off x="59256" y="762212"/>
          <a:ext cx="8594725" cy="0"/>
        </a:xfrm>
        <a:prstGeom prst="line">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676F7-22F6-4938-B19F-4EFB74CAC6EB}">
      <dsp:nvSpPr>
        <dsp:cNvPr id="0" name=""/>
        <dsp:cNvSpPr/>
      </dsp:nvSpPr>
      <dsp:spPr>
        <a:xfrm>
          <a:off x="2569182" y="1220"/>
          <a:ext cx="5809502" cy="76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just" defTabSz="800100">
            <a:lnSpc>
              <a:spcPct val="90000"/>
            </a:lnSpc>
            <a:spcBef>
              <a:spcPct val="0"/>
            </a:spcBef>
            <a:spcAft>
              <a:spcPct val="35000"/>
            </a:spcAft>
          </a:pPr>
          <a:r>
            <a:rPr lang="es-EC" sz="1800" kern="1200" dirty="0" smtClean="0"/>
            <a:t>Es aquí donde se inicia el verdadero avance evolutivo de las normas y estándares enfocados a la Gestión de Proyectos de Software.</a:t>
          </a:r>
          <a:endParaRPr lang="es-EC" sz="1800" kern="1200" dirty="0"/>
        </a:p>
      </dsp:txBody>
      <dsp:txXfrm>
        <a:off x="2569182" y="1220"/>
        <a:ext cx="5809502" cy="760992"/>
      </dsp:txXfrm>
    </dsp:sp>
    <dsp:sp modelId="{C83E341D-C0E6-47F9-8854-3AED70821102}">
      <dsp:nvSpPr>
        <dsp:cNvPr id="0" name=""/>
        <dsp:cNvSpPr/>
      </dsp:nvSpPr>
      <dsp:spPr>
        <a:xfrm>
          <a:off x="-59256" y="1220"/>
          <a:ext cx="2471655" cy="760992"/>
        </a:xfrm>
        <a:prstGeom prst="round2SameRect">
          <a:avLst>
            <a:gd name="adj1" fmla="val 16670"/>
            <a:gd name="adj2" fmla="val 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Cuarta Etapa Cronológica (1984-1990)</a:t>
          </a:r>
          <a:endParaRPr lang="es-EC" sz="1600" kern="1200" dirty="0"/>
        </a:p>
      </dsp:txBody>
      <dsp:txXfrm>
        <a:off x="-22101" y="38375"/>
        <a:ext cx="2397345" cy="723837"/>
      </dsp:txXfrm>
    </dsp:sp>
    <dsp:sp modelId="{B327F734-1ABB-4AEE-A565-F3039AC6BEA0}">
      <dsp:nvSpPr>
        <dsp:cNvPr id="0" name=""/>
        <dsp:cNvSpPr/>
      </dsp:nvSpPr>
      <dsp:spPr>
        <a:xfrm>
          <a:off x="0" y="762212"/>
          <a:ext cx="8594725" cy="152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SEI, Norma IEEE 1058.1, Modelo PRINCE</a:t>
          </a:r>
          <a:r>
            <a:rPr lang="es-EC" sz="1200" kern="1200" dirty="0" smtClean="0"/>
            <a:t>.</a:t>
          </a:r>
          <a:endParaRPr lang="es-EC" sz="1200" kern="1200" dirty="0"/>
        </a:p>
      </dsp:txBody>
      <dsp:txXfrm>
        <a:off x="0" y="762212"/>
        <a:ext cx="8594725" cy="1522212"/>
      </dsp:txXfrm>
    </dsp:sp>
    <dsp:sp modelId="{57FF5C3E-F386-40D9-A1FB-34AB37FF4FDB}">
      <dsp:nvSpPr>
        <dsp:cNvPr id="0" name=""/>
        <dsp:cNvSpPr/>
      </dsp:nvSpPr>
      <dsp:spPr>
        <a:xfrm>
          <a:off x="2641185" y="2322474"/>
          <a:ext cx="5737506" cy="76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just" defTabSz="800100">
            <a:lnSpc>
              <a:spcPct val="90000"/>
            </a:lnSpc>
            <a:spcBef>
              <a:spcPct val="0"/>
            </a:spcBef>
            <a:spcAft>
              <a:spcPct val="35000"/>
            </a:spcAft>
          </a:pPr>
          <a:r>
            <a:rPr lang="es-EC" sz="1800" kern="1200" dirty="0" smtClean="0"/>
            <a:t>Se da inicio a una serie de publicaciones de estándares y normas de calidad certificadas enfocadas ya específicamente al ámbito de Gestión en el campo de la Ingeniería en Software.</a:t>
          </a:r>
          <a:endParaRPr lang="es-EC" sz="1800" kern="1200" dirty="0"/>
        </a:p>
      </dsp:txBody>
      <dsp:txXfrm>
        <a:off x="2641185" y="2322474"/>
        <a:ext cx="5737506" cy="760992"/>
      </dsp:txXfrm>
    </dsp:sp>
    <dsp:sp modelId="{4675B4A1-B73C-449B-A766-E2B522840459}">
      <dsp:nvSpPr>
        <dsp:cNvPr id="0" name=""/>
        <dsp:cNvSpPr/>
      </dsp:nvSpPr>
      <dsp:spPr>
        <a:xfrm>
          <a:off x="-95262" y="2322474"/>
          <a:ext cx="2615677" cy="760992"/>
        </a:xfrm>
        <a:prstGeom prst="round2SameRect">
          <a:avLst>
            <a:gd name="adj1" fmla="val 16670"/>
            <a:gd name="adj2" fmla="val 0"/>
          </a:avLst>
        </a:prstGeom>
        <a:solidFill>
          <a:schemeClr val="accent5">
            <a:hueOff val="-1295972"/>
            <a:satOff val="-1599"/>
            <a:lumOff val="-1"/>
            <a:alphaOff val="0"/>
          </a:schemeClr>
        </a:solidFill>
        <a:ln w="19050" cap="flat" cmpd="sng" algn="ctr">
          <a:solidFill>
            <a:schemeClr val="accent5">
              <a:hueOff val="-1295972"/>
              <a:satOff val="-1599"/>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Quinta Etapa Cronológica (1991-presente)</a:t>
          </a:r>
          <a:endParaRPr lang="es-EC" sz="1600" kern="1200" dirty="0"/>
        </a:p>
      </dsp:txBody>
      <dsp:txXfrm>
        <a:off x="-58107" y="2359629"/>
        <a:ext cx="2541367" cy="723837"/>
      </dsp:txXfrm>
    </dsp:sp>
    <dsp:sp modelId="{758ACD0C-9216-435B-94C6-85A1BA2FDF84}">
      <dsp:nvSpPr>
        <dsp:cNvPr id="0" name=""/>
        <dsp:cNvSpPr/>
      </dsp:nvSpPr>
      <dsp:spPr>
        <a:xfrm>
          <a:off x="0" y="3083466"/>
          <a:ext cx="8594725" cy="152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IEEE 1074, CMM, Norma ISO/IEC 9126, Norma ISO/IEC 12207, PSP, TSP, COCOMO II, Estándar IEEE 830, CMMI, MÉTRICA V3, MOPROSOFT, ISO/IEC TR-15504 SPICE, SWEBOK, Norma </a:t>
          </a:r>
          <a:r>
            <a:rPr lang="es-EC" sz="1800" kern="1200" dirty="0" err="1" smtClean="0"/>
            <a:t>SQuaRE</a:t>
          </a:r>
          <a:r>
            <a:rPr lang="es-EC" sz="1800" kern="1200" dirty="0" smtClean="0"/>
            <a:t> o ISO 25000, Normas ISO 9000.</a:t>
          </a:r>
          <a:endParaRPr lang="es-EC" sz="1800" kern="1200" dirty="0"/>
        </a:p>
      </dsp:txBody>
      <dsp:txXfrm>
        <a:off x="0" y="3083466"/>
        <a:ext cx="8594725" cy="15222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19CB8-8FAB-4B27-A75A-F31CA2022A9D}">
      <dsp:nvSpPr>
        <dsp:cNvPr id="0" name=""/>
        <dsp:cNvSpPr/>
      </dsp:nvSpPr>
      <dsp:spPr>
        <a:xfrm rot="5400000">
          <a:off x="5344547" y="-2124337"/>
          <a:ext cx="999730" cy="550062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Gestión</a:t>
          </a:r>
          <a:endParaRPr lang="es-EC" sz="1700" kern="1200" dirty="0"/>
        </a:p>
        <a:p>
          <a:pPr marL="171450" lvl="1" indent="-171450" algn="l" defTabSz="755650">
            <a:lnSpc>
              <a:spcPct val="90000"/>
            </a:lnSpc>
            <a:spcBef>
              <a:spcPct val="0"/>
            </a:spcBef>
            <a:spcAft>
              <a:spcPct val="15000"/>
            </a:spcAft>
            <a:buChar char="••"/>
          </a:pPr>
          <a:r>
            <a:rPr lang="es-EC" sz="1700" kern="1200" dirty="0" smtClean="0"/>
            <a:t>Proyecto</a:t>
          </a:r>
          <a:endParaRPr lang="es-EC" sz="1700" kern="1200" dirty="0"/>
        </a:p>
        <a:p>
          <a:pPr marL="171450" lvl="1" indent="-171450" algn="l" defTabSz="755650">
            <a:lnSpc>
              <a:spcPct val="90000"/>
            </a:lnSpc>
            <a:spcBef>
              <a:spcPct val="0"/>
            </a:spcBef>
            <a:spcAft>
              <a:spcPct val="15000"/>
            </a:spcAft>
            <a:buChar char="••"/>
          </a:pPr>
          <a:r>
            <a:rPr lang="es-EC" sz="1700" kern="1200" dirty="0" smtClean="0"/>
            <a:t>Software</a:t>
          </a:r>
          <a:endParaRPr lang="es-EC" sz="1700" kern="1200" dirty="0"/>
        </a:p>
      </dsp:txBody>
      <dsp:txXfrm rot="-5400000">
        <a:off x="3094101" y="174912"/>
        <a:ext cx="5451821" cy="902124"/>
      </dsp:txXfrm>
    </dsp:sp>
    <dsp:sp modelId="{F809B0A4-C749-4826-BC59-7F2804050BEE}">
      <dsp:nvSpPr>
        <dsp:cNvPr id="0" name=""/>
        <dsp:cNvSpPr/>
      </dsp:nvSpPr>
      <dsp:spPr>
        <a:xfrm>
          <a:off x="0" y="1143"/>
          <a:ext cx="3094101" cy="1249662"/>
        </a:xfrm>
        <a:prstGeom prst="round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dirty="0" smtClean="0"/>
            <a:t>Caracterización Gnoseológica de la Gestión de Proyectos de Software</a:t>
          </a:r>
          <a:endParaRPr lang="es-EC" sz="1900" kern="1200" dirty="0"/>
        </a:p>
      </dsp:txBody>
      <dsp:txXfrm>
        <a:off x="61003" y="62146"/>
        <a:ext cx="2972095" cy="1127656"/>
      </dsp:txXfrm>
    </dsp:sp>
    <dsp:sp modelId="{629BB0FA-AAB4-4CC8-B98D-A6A79163DEC3}">
      <dsp:nvSpPr>
        <dsp:cNvPr id="0" name=""/>
        <dsp:cNvSpPr/>
      </dsp:nvSpPr>
      <dsp:spPr>
        <a:xfrm rot="5400000">
          <a:off x="5158679" y="-754310"/>
          <a:ext cx="1360052" cy="5495252"/>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EC" sz="1700" kern="1200" dirty="0" smtClean="0"/>
            <a:t>La gestión de proyectos con calidad actual, sabiendo así que la calidad se planifica, se diseña e incorpora durante el desarrollo y no se incluye mediante inspección final.</a:t>
          </a:r>
          <a:endParaRPr lang="es-EC" sz="1700" kern="1200" dirty="0"/>
        </a:p>
        <a:p>
          <a:pPr marL="171450" lvl="1" indent="-171450" algn="just" defTabSz="755650">
            <a:lnSpc>
              <a:spcPct val="90000"/>
            </a:lnSpc>
            <a:spcBef>
              <a:spcPct val="0"/>
            </a:spcBef>
            <a:spcAft>
              <a:spcPct val="15000"/>
            </a:spcAft>
            <a:buChar char="••"/>
          </a:pPr>
          <a:r>
            <a:rPr lang="es-EC" sz="1700" kern="1200" dirty="0" smtClean="0"/>
            <a:t>Solución a través de la aplicación de leyes que sean aplicables al desarrollo de proyectos en todas sus etapas.</a:t>
          </a:r>
          <a:endParaRPr lang="es-EC" sz="1700" kern="1200" dirty="0"/>
        </a:p>
      </dsp:txBody>
      <dsp:txXfrm rot="-5400000">
        <a:off x="3091079" y="1379682"/>
        <a:ext cx="5428860" cy="1227268"/>
      </dsp:txXfrm>
    </dsp:sp>
    <dsp:sp modelId="{3678B217-FF89-4D7B-9A6E-A05EFBAD00C5}">
      <dsp:nvSpPr>
        <dsp:cNvPr id="0" name=""/>
        <dsp:cNvSpPr/>
      </dsp:nvSpPr>
      <dsp:spPr>
        <a:xfrm>
          <a:off x="0" y="1368484"/>
          <a:ext cx="3091079" cy="1249662"/>
        </a:xfrm>
        <a:prstGeom prst="roundRect">
          <a:avLst/>
        </a:prstGeom>
        <a:solidFill>
          <a:schemeClr val="accent2">
            <a:alpha val="90000"/>
            <a:hueOff val="0"/>
            <a:satOff val="0"/>
            <a:lumOff val="0"/>
            <a:alphaOff val="-1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dirty="0" smtClean="0"/>
            <a:t>Principios y Leyes de la Gestión de Proyectos de Software</a:t>
          </a:r>
          <a:endParaRPr lang="es-EC" sz="1900" kern="1200" dirty="0"/>
        </a:p>
      </dsp:txBody>
      <dsp:txXfrm>
        <a:off x="61003" y="1429487"/>
        <a:ext cx="2969073" cy="1127656"/>
      </dsp:txXfrm>
    </dsp:sp>
    <dsp:sp modelId="{F7E23136-BBF3-478C-A645-0D69AD9F5BE1}">
      <dsp:nvSpPr>
        <dsp:cNvPr id="0" name=""/>
        <dsp:cNvSpPr/>
      </dsp:nvSpPr>
      <dsp:spPr>
        <a:xfrm rot="5400000">
          <a:off x="5344547" y="610344"/>
          <a:ext cx="999730" cy="550062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PMI</a:t>
          </a:r>
          <a:endParaRPr lang="es-EC" sz="1800" kern="1200" dirty="0"/>
        </a:p>
        <a:p>
          <a:pPr marL="171450" lvl="1" indent="-171450" algn="l" defTabSz="800100">
            <a:lnSpc>
              <a:spcPct val="90000"/>
            </a:lnSpc>
            <a:spcBef>
              <a:spcPct val="0"/>
            </a:spcBef>
            <a:spcAft>
              <a:spcPct val="15000"/>
            </a:spcAft>
            <a:buChar char="••"/>
          </a:pPr>
          <a:r>
            <a:rPr lang="es-EC" sz="1800" kern="1200" dirty="0" smtClean="0"/>
            <a:t>SEI</a:t>
          </a:r>
          <a:endParaRPr lang="es-EC" sz="1800" kern="1200" dirty="0"/>
        </a:p>
      </dsp:txBody>
      <dsp:txXfrm rot="-5400000">
        <a:off x="3094101" y="2909594"/>
        <a:ext cx="5451821" cy="902124"/>
      </dsp:txXfrm>
    </dsp:sp>
    <dsp:sp modelId="{AE97D7BB-41A5-4E64-A7C8-BC124F966E4E}">
      <dsp:nvSpPr>
        <dsp:cNvPr id="0" name=""/>
        <dsp:cNvSpPr/>
      </dsp:nvSpPr>
      <dsp:spPr>
        <a:xfrm>
          <a:off x="0" y="2706495"/>
          <a:ext cx="3094101" cy="1249662"/>
        </a:xfrm>
        <a:prstGeom prst="roundRect">
          <a:avLst/>
        </a:prstGeom>
        <a:solidFill>
          <a:schemeClr val="accent2">
            <a:alpha val="90000"/>
            <a:hueOff val="0"/>
            <a:satOff val="0"/>
            <a:lumOff val="0"/>
            <a:alphaOff val="-2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dirty="0" smtClean="0"/>
            <a:t>Regulaciones de la Gestión de Proyectos de Software</a:t>
          </a:r>
          <a:endParaRPr lang="es-EC" sz="1900" kern="1200" dirty="0"/>
        </a:p>
      </dsp:txBody>
      <dsp:txXfrm>
        <a:off x="61003" y="2767498"/>
        <a:ext cx="2972095" cy="1127656"/>
      </dsp:txXfrm>
    </dsp:sp>
    <dsp:sp modelId="{59B26FB4-4740-445E-A74B-10E2D72D28FC}">
      <dsp:nvSpPr>
        <dsp:cNvPr id="0" name=""/>
        <dsp:cNvSpPr/>
      </dsp:nvSpPr>
      <dsp:spPr>
        <a:xfrm rot="5400000">
          <a:off x="5344547" y="1922490"/>
          <a:ext cx="999730" cy="550062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Gestión Predictiva</a:t>
          </a:r>
          <a:endParaRPr lang="es-EC" sz="1800" kern="1200" dirty="0"/>
        </a:p>
        <a:p>
          <a:pPr marL="171450" lvl="1" indent="-171450" algn="l" defTabSz="800100">
            <a:lnSpc>
              <a:spcPct val="90000"/>
            </a:lnSpc>
            <a:spcBef>
              <a:spcPct val="0"/>
            </a:spcBef>
            <a:spcAft>
              <a:spcPct val="15000"/>
            </a:spcAft>
            <a:buChar char="••"/>
          </a:pPr>
          <a:r>
            <a:rPr lang="es-EC" sz="1800" kern="1200" dirty="0" smtClean="0"/>
            <a:t>Gestión Ágil</a:t>
          </a:r>
          <a:endParaRPr lang="es-EC" sz="1800" kern="1200" dirty="0"/>
        </a:p>
      </dsp:txBody>
      <dsp:txXfrm rot="-5400000">
        <a:off x="3094101" y="4221740"/>
        <a:ext cx="5451821" cy="902124"/>
      </dsp:txXfrm>
    </dsp:sp>
    <dsp:sp modelId="{E31AAEA7-0AFB-44E4-8ECE-C614156B50AE}">
      <dsp:nvSpPr>
        <dsp:cNvPr id="0" name=""/>
        <dsp:cNvSpPr/>
      </dsp:nvSpPr>
      <dsp:spPr>
        <a:xfrm>
          <a:off x="0" y="4047971"/>
          <a:ext cx="3094101" cy="1249662"/>
        </a:xfrm>
        <a:prstGeom prst="round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dirty="0" smtClean="0"/>
            <a:t>Tipos de Gestión de Proyectos de Software</a:t>
          </a:r>
          <a:endParaRPr lang="es-EC" sz="1900" kern="1200" dirty="0"/>
        </a:p>
      </dsp:txBody>
      <dsp:txXfrm>
        <a:off x="61003" y="4108974"/>
        <a:ext cx="2972095" cy="11276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19CB8-8FAB-4B27-A75A-F31CA2022A9D}">
      <dsp:nvSpPr>
        <dsp:cNvPr id="0" name=""/>
        <dsp:cNvSpPr/>
      </dsp:nvSpPr>
      <dsp:spPr>
        <a:xfrm rot="5400000">
          <a:off x="5225343" y="-1975163"/>
          <a:ext cx="1238138" cy="550062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Norma</a:t>
          </a:r>
          <a:endParaRPr lang="es-EC" sz="2400" kern="1200" dirty="0"/>
        </a:p>
        <a:p>
          <a:pPr marL="228600" lvl="1" indent="-228600" algn="l" defTabSz="1066800">
            <a:lnSpc>
              <a:spcPct val="90000"/>
            </a:lnSpc>
            <a:spcBef>
              <a:spcPct val="0"/>
            </a:spcBef>
            <a:spcAft>
              <a:spcPct val="15000"/>
            </a:spcAft>
            <a:buChar char="••"/>
          </a:pPr>
          <a:r>
            <a:rPr lang="es-EC" sz="2400" kern="1200" dirty="0" smtClean="0"/>
            <a:t>Estándar</a:t>
          </a:r>
          <a:endParaRPr lang="es-EC" sz="2400" kern="1200" dirty="0"/>
        </a:p>
      </dsp:txBody>
      <dsp:txXfrm rot="-5400000">
        <a:off x="3094101" y="216520"/>
        <a:ext cx="5440183" cy="1117256"/>
      </dsp:txXfrm>
    </dsp:sp>
    <dsp:sp modelId="{F809B0A4-C749-4826-BC59-7F2804050BEE}">
      <dsp:nvSpPr>
        <dsp:cNvPr id="0" name=""/>
        <dsp:cNvSpPr/>
      </dsp:nvSpPr>
      <dsp:spPr>
        <a:xfrm>
          <a:off x="0" y="1311"/>
          <a:ext cx="3094101" cy="1547672"/>
        </a:xfrm>
        <a:prstGeom prst="round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C" sz="2100" kern="1200" dirty="0" smtClean="0"/>
            <a:t>Caracterización Gnoseológica de las Normas y Estándares en la gestión de software</a:t>
          </a:r>
          <a:endParaRPr lang="es-EC" sz="2100" kern="1200" dirty="0"/>
        </a:p>
      </dsp:txBody>
      <dsp:txXfrm>
        <a:off x="75551" y="76862"/>
        <a:ext cx="2942999" cy="1396570"/>
      </dsp:txXfrm>
    </dsp:sp>
    <dsp:sp modelId="{629BB0FA-AAB4-4CC8-B98D-A6A79163DEC3}">
      <dsp:nvSpPr>
        <dsp:cNvPr id="0" name=""/>
        <dsp:cNvSpPr/>
      </dsp:nvSpPr>
      <dsp:spPr>
        <a:xfrm rot="5400000">
          <a:off x="4996511" y="-279063"/>
          <a:ext cx="1684388" cy="5495252"/>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EC" sz="2400" kern="1200" dirty="0" smtClean="0"/>
            <a:t>Normas ISO/IEC</a:t>
          </a:r>
          <a:endParaRPr lang="es-EC" sz="2400" kern="1200" dirty="0"/>
        </a:p>
        <a:p>
          <a:pPr marL="228600" lvl="1" indent="-228600" algn="just" defTabSz="1066800">
            <a:lnSpc>
              <a:spcPct val="90000"/>
            </a:lnSpc>
            <a:spcBef>
              <a:spcPct val="0"/>
            </a:spcBef>
            <a:spcAft>
              <a:spcPct val="15000"/>
            </a:spcAft>
            <a:buChar char="••"/>
          </a:pPr>
          <a:r>
            <a:rPr lang="es-EC" sz="2400" kern="1200" dirty="0" smtClean="0"/>
            <a:t>Estándares IEEE</a:t>
          </a:r>
          <a:endParaRPr lang="es-EC" sz="2400" kern="1200" dirty="0"/>
        </a:p>
      </dsp:txBody>
      <dsp:txXfrm rot="-5400000">
        <a:off x="3091080" y="1708593"/>
        <a:ext cx="5413027" cy="1519938"/>
      </dsp:txXfrm>
    </dsp:sp>
    <dsp:sp modelId="{3678B217-FF89-4D7B-9A6E-A05EFBAD00C5}">
      <dsp:nvSpPr>
        <dsp:cNvPr id="0" name=""/>
        <dsp:cNvSpPr/>
      </dsp:nvSpPr>
      <dsp:spPr>
        <a:xfrm>
          <a:off x="0" y="1694726"/>
          <a:ext cx="3091079" cy="1547672"/>
        </a:xfrm>
        <a:prstGeom prst="roundRect">
          <a:avLst/>
        </a:prstGeom>
        <a:solidFill>
          <a:schemeClr val="accent2">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C" sz="2100" kern="1200" dirty="0" smtClean="0"/>
            <a:t>Entidades Reguladoras de las Normas y Estándares</a:t>
          </a:r>
          <a:endParaRPr lang="es-EC" sz="2100" kern="1200" dirty="0"/>
        </a:p>
      </dsp:txBody>
      <dsp:txXfrm>
        <a:off x="75551" y="1770277"/>
        <a:ext cx="2939977" cy="1396570"/>
      </dsp:txXfrm>
    </dsp:sp>
    <dsp:sp modelId="{F7E23136-BBF3-478C-A645-0D69AD9F5BE1}">
      <dsp:nvSpPr>
        <dsp:cNvPr id="0" name=""/>
        <dsp:cNvSpPr/>
      </dsp:nvSpPr>
      <dsp:spPr>
        <a:xfrm rot="5400000">
          <a:off x="5225343" y="1411664"/>
          <a:ext cx="1238138" cy="550062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Aseguramiento de la calidad del producto final</a:t>
          </a:r>
          <a:endParaRPr lang="es-EC" sz="2400" kern="1200" dirty="0"/>
        </a:p>
        <a:p>
          <a:pPr marL="228600" lvl="1" indent="-228600" algn="l" defTabSz="1066800">
            <a:lnSpc>
              <a:spcPct val="90000"/>
            </a:lnSpc>
            <a:spcBef>
              <a:spcPct val="0"/>
            </a:spcBef>
            <a:spcAft>
              <a:spcPct val="15000"/>
            </a:spcAft>
            <a:buChar char="••"/>
          </a:pPr>
          <a:r>
            <a:rPr lang="es-EC" sz="2400" kern="1200" dirty="0" smtClean="0"/>
            <a:t>Etapas del desarrollo del software</a:t>
          </a:r>
          <a:endParaRPr lang="es-EC" sz="2400" kern="1200" dirty="0"/>
        </a:p>
        <a:p>
          <a:pPr marL="228600" lvl="1" indent="-228600" algn="l" defTabSz="1066800">
            <a:lnSpc>
              <a:spcPct val="90000"/>
            </a:lnSpc>
            <a:spcBef>
              <a:spcPct val="0"/>
            </a:spcBef>
            <a:spcAft>
              <a:spcPct val="15000"/>
            </a:spcAft>
            <a:buChar char="••"/>
          </a:pPr>
          <a:r>
            <a:rPr lang="es-EC" sz="2400" kern="1200" dirty="0" smtClean="0"/>
            <a:t>Ciclo de vida del producto software</a:t>
          </a:r>
          <a:endParaRPr lang="es-EC" sz="2400" kern="1200" dirty="0"/>
        </a:p>
      </dsp:txBody>
      <dsp:txXfrm rot="-5400000">
        <a:off x="3094101" y="3603348"/>
        <a:ext cx="5440183" cy="1117256"/>
      </dsp:txXfrm>
    </dsp:sp>
    <dsp:sp modelId="{AE97D7BB-41A5-4E64-A7C8-BC124F966E4E}">
      <dsp:nvSpPr>
        <dsp:cNvPr id="0" name=""/>
        <dsp:cNvSpPr/>
      </dsp:nvSpPr>
      <dsp:spPr>
        <a:xfrm>
          <a:off x="0" y="3388140"/>
          <a:ext cx="3094101" cy="1547672"/>
        </a:xfrm>
        <a:prstGeom prst="round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C" sz="2100" kern="1200" dirty="0" smtClean="0"/>
            <a:t>Tipos de Normas y Estándares de Gestión de Proyectos de Software</a:t>
          </a:r>
          <a:endParaRPr lang="es-EC" sz="2100" kern="1200" dirty="0"/>
        </a:p>
      </dsp:txBody>
      <dsp:txXfrm>
        <a:off x="75551" y="3463691"/>
        <a:ext cx="2942999" cy="13965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2F057-EAAE-47C5-9EC2-112480694C20}">
      <dsp:nvSpPr>
        <dsp:cNvPr id="0" name=""/>
        <dsp:cNvSpPr/>
      </dsp:nvSpPr>
      <dsp:spPr>
        <a:xfrm>
          <a:off x="832" y="2822"/>
          <a:ext cx="4583728" cy="1661154"/>
        </a:xfrm>
        <a:prstGeom prst="roundRect">
          <a:avLst>
            <a:gd name="adj" fmla="val 10000"/>
          </a:avLst>
        </a:prstGeom>
        <a:solidFill>
          <a:schemeClr val="accent4">
            <a:alpha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t>Según los resultados el 75% de los trabajadores afirma que existen dificultades que han ido ocurriendo durante algunos proyectos: </a:t>
          </a:r>
          <a:endParaRPr lang="es-ES" sz="2200" kern="1200" dirty="0"/>
        </a:p>
      </dsp:txBody>
      <dsp:txXfrm>
        <a:off x="49486" y="51476"/>
        <a:ext cx="4486420" cy="1563846"/>
      </dsp:txXfrm>
    </dsp:sp>
    <dsp:sp modelId="{CE7A8CF5-1CA7-4407-9B23-5DCD1DA5F5E9}">
      <dsp:nvSpPr>
        <dsp:cNvPr id="0" name=""/>
        <dsp:cNvSpPr/>
      </dsp:nvSpPr>
      <dsp:spPr>
        <a:xfrm>
          <a:off x="5306" y="1746729"/>
          <a:ext cx="2866137" cy="1661154"/>
        </a:xfrm>
        <a:prstGeom prst="roundRect">
          <a:avLst>
            <a:gd name="adj" fmla="val 10000"/>
          </a:avLst>
        </a:prstGeom>
        <a:solidFill>
          <a:schemeClr val="accent4">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Incorrecta definición del alcance, retrasos en las entregas, </a:t>
          </a:r>
          <a:endParaRPr lang="es-ES" sz="1800" kern="1200" dirty="0"/>
        </a:p>
      </dsp:txBody>
      <dsp:txXfrm>
        <a:off x="53960" y="1795383"/>
        <a:ext cx="2768829" cy="1563846"/>
      </dsp:txXfrm>
    </dsp:sp>
    <dsp:sp modelId="{CEED0488-16E4-4C50-99FD-31F5ADBE8855}">
      <dsp:nvSpPr>
        <dsp:cNvPr id="0" name=""/>
        <dsp:cNvSpPr/>
      </dsp:nvSpPr>
      <dsp:spPr>
        <a:xfrm>
          <a:off x="5306" y="3490635"/>
          <a:ext cx="1279580" cy="1661154"/>
        </a:xfrm>
        <a:prstGeom prst="roundRect">
          <a:avLst>
            <a:gd name="adj" fmla="val 10000"/>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Insatisfacción del cliente, </a:t>
          </a:r>
          <a:endParaRPr lang="es-ES" sz="1800" kern="1200" dirty="0"/>
        </a:p>
      </dsp:txBody>
      <dsp:txXfrm>
        <a:off x="42784" y="3528113"/>
        <a:ext cx="1204624" cy="1586198"/>
      </dsp:txXfrm>
    </dsp:sp>
    <dsp:sp modelId="{A652052B-EFED-4D97-8918-AD604BE160E1}">
      <dsp:nvSpPr>
        <dsp:cNvPr id="0" name=""/>
        <dsp:cNvSpPr/>
      </dsp:nvSpPr>
      <dsp:spPr>
        <a:xfrm>
          <a:off x="1527952" y="3493458"/>
          <a:ext cx="1546481" cy="1661154"/>
        </a:xfrm>
        <a:prstGeom prst="roundRect">
          <a:avLst>
            <a:gd name="adj" fmla="val 10000"/>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Incumplimiento en los planes propuestos, </a:t>
          </a:r>
          <a:endParaRPr lang="es-ES" sz="1800" kern="1200" dirty="0"/>
        </a:p>
      </dsp:txBody>
      <dsp:txXfrm>
        <a:off x="1573247" y="3538753"/>
        <a:ext cx="1455891" cy="1570564"/>
      </dsp:txXfrm>
    </dsp:sp>
    <dsp:sp modelId="{E2122EC3-68AE-43A6-B413-935C96153AFA}">
      <dsp:nvSpPr>
        <dsp:cNvPr id="0" name=""/>
        <dsp:cNvSpPr/>
      </dsp:nvSpPr>
      <dsp:spPr>
        <a:xfrm>
          <a:off x="2951594" y="1746729"/>
          <a:ext cx="1628493" cy="1661154"/>
        </a:xfrm>
        <a:prstGeom prst="roundRect">
          <a:avLst>
            <a:gd name="adj" fmla="val 10000"/>
          </a:avLst>
        </a:prstGeom>
        <a:solidFill>
          <a:schemeClr val="accent4">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Sobre-valoración de recursos, </a:t>
          </a:r>
          <a:endParaRPr lang="es-ES" sz="1800" kern="1200" dirty="0"/>
        </a:p>
      </dsp:txBody>
      <dsp:txXfrm>
        <a:off x="2999291" y="1794426"/>
        <a:ext cx="1533099" cy="1565760"/>
      </dsp:txXfrm>
    </dsp:sp>
    <dsp:sp modelId="{B1E5BDED-96F5-4D35-8613-B3924C5DA7BA}">
      <dsp:nvSpPr>
        <dsp:cNvPr id="0" name=""/>
        <dsp:cNvSpPr/>
      </dsp:nvSpPr>
      <dsp:spPr>
        <a:xfrm>
          <a:off x="3069921" y="3490635"/>
          <a:ext cx="1391838" cy="1661154"/>
        </a:xfrm>
        <a:prstGeom prst="roundRect">
          <a:avLst>
            <a:gd name="adj" fmla="val 10000"/>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Sobrecarga de trabajo.</a:t>
          </a:r>
          <a:endParaRPr lang="es-ES" sz="1800" kern="1200" dirty="0"/>
        </a:p>
      </dsp:txBody>
      <dsp:txXfrm>
        <a:off x="3110687" y="3531401"/>
        <a:ext cx="1310306" cy="1579622"/>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1">
  <dgm:title val="Proceso circular"/>
  <dgm:desc val="Se usa para mostrar pasos secuenciales en un proceso. Limitado a once formas de Nivel 1 con un número ilimitado de formas de Nivel 2. Funciona mejor con poco texto. El texto que no se usa no aparece, pero está disponible si cambia de diseño."/>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1">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2">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D9C6A90-69F4-4B2D-80E4-7B4EBC448DAD}" type="datetimeFigureOut">
              <a:rPr lang="es-EC" smtClean="0"/>
              <a:t>05/08/2013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7991475" y="6429375"/>
            <a:ext cx="876300" cy="292100"/>
          </a:xfrm>
        </p:spPr>
        <p:txBody>
          <a:bodyPr/>
          <a:lstStyle/>
          <a:p>
            <a:fld id="{1E6CC18F-E30E-4079-ABC1-615D6BD19972}" type="slidenum">
              <a:rPr lang="es-EC" smtClean="0"/>
              <a:t>‹Nº›</a:t>
            </a:fld>
            <a:endParaRPr lang="es-EC"/>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s-ES" smtClean="0"/>
              <a:t>Haga clic para modificar el estilo de título del patrón</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9C6A90-69F4-4B2D-80E4-7B4EBC448DAD}" type="datetimeFigureOut">
              <a:rPr lang="es-EC" smtClean="0"/>
              <a:t>05/08/2013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E6CC18F-E30E-4079-ABC1-615D6BD19972}"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9C6A90-69F4-4B2D-80E4-7B4EBC448DAD}" type="datetimeFigureOut">
              <a:rPr lang="es-EC" smtClean="0"/>
              <a:t>05/08/2013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E6CC18F-E30E-4079-ABC1-615D6BD19972}"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0D9C6A90-69F4-4B2D-80E4-7B4EBC448DAD}" type="datetimeFigureOut">
              <a:rPr lang="es-EC" smtClean="0"/>
              <a:t>05/08/2013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E6CC18F-E30E-4079-ABC1-615D6BD19972}" type="slidenum">
              <a:rPr lang="es-EC" smtClean="0"/>
              <a:t>‹Nº›</a:t>
            </a:fld>
            <a:endParaRPr lang="es-EC"/>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0D9C6A90-69F4-4B2D-80E4-7B4EBC448DAD}" type="datetimeFigureOut">
              <a:rPr lang="es-EC" smtClean="0"/>
              <a:t>05/08/2013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E6CC18F-E30E-4079-ABC1-615D6BD19972}" type="slidenum">
              <a:rPr lang="es-EC" smtClean="0"/>
              <a:t>‹Nº›</a:t>
            </a:fld>
            <a:endParaRPr lang="es-EC"/>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9C6A90-69F4-4B2D-80E4-7B4EBC448DAD}" type="datetimeFigureOut">
              <a:rPr lang="es-EC" smtClean="0"/>
              <a:t>05/08/2013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E6CC18F-E30E-4079-ABC1-615D6BD19972}" type="slidenum">
              <a:rPr lang="es-EC" smtClean="0"/>
              <a:t>‹Nº›</a:t>
            </a:fld>
            <a:endParaRPr lang="es-EC"/>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D9C6A90-69F4-4B2D-80E4-7B4EBC448DAD}" type="datetimeFigureOut">
              <a:rPr lang="es-EC" smtClean="0"/>
              <a:t>05/08/2013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E6CC18F-E30E-4079-ABC1-615D6BD19972}" type="slidenum">
              <a:rPr lang="es-EC" smtClean="0"/>
              <a:t>‹Nº›</a:t>
            </a:fld>
            <a:endParaRPr lang="es-EC"/>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D9C6A90-69F4-4B2D-80E4-7B4EBC448DAD}" type="datetimeFigureOut">
              <a:rPr lang="es-EC" smtClean="0"/>
              <a:t>05/08/2013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E6CC18F-E30E-4079-ABC1-615D6BD19972}" type="slidenum">
              <a:rPr lang="es-EC" smtClean="0"/>
              <a:t>‹Nº›</a:t>
            </a:fld>
            <a:endParaRPr lang="es-EC"/>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C6A90-69F4-4B2D-80E4-7B4EBC448DAD}" type="datetimeFigureOut">
              <a:rPr lang="es-EC" smtClean="0"/>
              <a:t>05/08/2013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E6CC18F-E30E-4079-ABC1-615D6BD19972}"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0D9C6A90-69F4-4B2D-80E4-7B4EBC448DAD}" type="datetimeFigureOut">
              <a:rPr lang="es-EC" smtClean="0"/>
              <a:t>05/08/2013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E6CC18F-E30E-4079-ABC1-615D6BD19972}" type="slidenum">
              <a:rPr lang="es-EC" smtClean="0"/>
              <a:t>‹Nº›</a:t>
            </a:fld>
            <a:endParaRPr lang="es-EC"/>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s-ES" smtClean="0"/>
              <a:t>Haga clic para modificar el estilo de título del patrón</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0D9C6A90-69F4-4B2D-80E4-7B4EBC448DAD}" type="datetimeFigureOut">
              <a:rPr lang="es-EC" smtClean="0"/>
              <a:t>05/08/2013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E6CC18F-E30E-4079-ABC1-615D6BD19972}" type="slidenum">
              <a:rPr lang="es-EC" smtClean="0"/>
              <a:t>‹Nº›</a:t>
            </a:fld>
            <a:endParaRPr lang="es-EC"/>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s-ES" smtClean="0"/>
              <a:t>Haga clic para modificar el estilo de título del patrón</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0D9C6A90-69F4-4B2D-80E4-7B4EBC448DAD}" type="datetimeFigureOut">
              <a:rPr lang="es-EC" smtClean="0"/>
              <a:t>05/08/2013</a:t>
            </a:fld>
            <a:endParaRPr lang="es-EC"/>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s-EC"/>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1E6CC18F-E30E-4079-ABC1-615D6BD19972}"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customXml" Target="../../customXml/item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9.xml"/><Relationship Id="rId7" Type="http://schemas.openxmlformats.org/officeDocument/2006/relationships/image" Target="../media/image10.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0.xml"/><Relationship Id="rId7" Type="http://schemas.openxmlformats.org/officeDocument/2006/relationships/image" Target="../media/image11.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4.gif"/><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1.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19.xml"/><Relationship Id="rId7" Type="http://schemas.openxmlformats.org/officeDocument/2006/relationships/image" Target="../media/image34.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43323" y="4005063"/>
            <a:ext cx="5120640" cy="1297559"/>
          </a:xfrm>
        </p:spPr>
        <p:txBody>
          <a:bodyPr>
            <a:normAutofit lnSpcReduction="10000"/>
          </a:bodyPr>
          <a:lstStyle/>
          <a:p>
            <a:endParaRPr lang="es-EC" dirty="0" smtClean="0"/>
          </a:p>
          <a:p>
            <a:r>
              <a:rPr lang="es-EC" dirty="0" smtClean="0"/>
              <a:t>Cristina Orna</a:t>
            </a:r>
          </a:p>
          <a:p>
            <a:r>
              <a:rPr lang="es-EC" dirty="0" smtClean="0"/>
              <a:t>Ing. </a:t>
            </a:r>
            <a:r>
              <a:rPr lang="es-EC" dirty="0"/>
              <a:t>d</a:t>
            </a:r>
            <a:r>
              <a:rPr lang="es-EC" dirty="0" smtClean="0"/>
              <a:t>e Software</a:t>
            </a:r>
          </a:p>
        </p:txBody>
      </p:sp>
      <p:sp>
        <p:nvSpPr>
          <p:cNvPr id="2" name="1 Título"/>
          <p:cNvSpPr>
            <a:spLocks noGrp="1"/>
          </p:cNvSpPr>
          <p:nvPr>
            <p:ph type="title"/>
          </p:nvPr>
        </p:nvSpPr>
        <p:spPr/>
        <p:txBody>
          <a:bodyPr>
            <a:noAutofit/>
          </a:bodyPr>
          <a:lstStyle/>
          <a:p>
            <a:pPr algn="ctr"/>
            <a:r>
              <a:rPr lang="es-EC" sz="3000" b="1" dirty="0" smtClean="0">
                <a:solidFill>
                  <a:schemeClr val="tx1"/>
                </a:solidFill>
                <a:latin typeface="Times New Roman" pitchFamily="18" charset="0"/>
                <a:cs typeface="Times New Roman" pitchFamily="18" charset="0"/>
              </a:rPr>
              <a:t>‘‘MODELO DE CALIDAD PARA LA ETAPA DE PLANIFICACIÓN DE PROYECTOS MEDIANOS DE SOFTWARE’’</a:t>
            </a:r>
            <a:endParaRPr lang="es-EC" sz="3000" b="1" dirty="0">
              <a:solidFill>
                <a:schemeClr val="tx1"/>
              </a:solidFill>
              <a:latin typeface="Times New Roman" pitchFamily="18" charset="0"/>
              <a:cs typeface="Times New Roman" pitchFamily="18" charset="0"/>
            </a:endParaRPr>
          </a:p>
        </p:txBody>
      </p:sp>
      <p:pic>
        <p:nvPicPr>
          <p:cNvPr id="4" name="3 Imagen"/>
          <p:cNvPicPr/>
          <p:nvPr/>
        </p:nvPicPr>
        <p:blipFill>
          <a:blip r:embed="rId2">
            <a:extLst>
              <a:ext uri="{28A0092B-C50C-407E-A947-70E740481C1C}">
                <a14:useLocalDpi xmlns:a14="http://schemas.microsoft.com/office/drawing/2010/main" val="0"/>
              </a:ext>
            </a:extLst>
          </a:blip>
          <a:srcRect l="55289" t="21024" r="13141" b="12865"/>
          <a:stretch>
            <a:fillRect/>
          </a:stretch>
        </p:blipFill>
        <p:spPr bwMode="auto">
          <a:xfrm>
            <a:off x="6588224" y="4221088"/>
            <a:ext cx="2207260" cy="2111891"/>
          </a:xfrm>
          <a:prstGeom prst="rect">
            <a:avLst/>
          </a:prstGeom>
          <a:noFill/>
          <a:ln>
            <a:noFill/>
          </a:ln>
        </p:spPr>
      </p:pic>
    </p:spTree>
    <p:extLst>
      <p:ext uri="{BB962C8B-B14F-4D97-AF65-F5344CB8AC3E}">
        <p14:creationId xmlns:p14="http://schemas.microsoft.com/office/powerpoint/2010/main" val="162838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a:t>Antecedentes </a:t>
            </a:r>
            <a:r>
              <a:rPr lang="es-EC" dirty="0" smtClean="0"/>
              <a:t>Históricos</a:t>
            </a:r>
            <a:endParaRPr lang="es-EC" dirty="0"/>
          </a:p>
        </p:txBody>
      </p:sp>
      <p:graphicFrame>
        <p:nvGraphicFramePr>
          <p:cNvPr id="6" name="5 Marcador de contenido"/>
          <p:cNvGraphicFramePr>
            <a:graphicFrameLocks noGrp="1"/>
          </p:cNvGraphicFramePr>
          <p:nvPr>
            <p:ph sz="quarter" idx="13"/>
            <p:extLst>
              <p:ext uri="{D42A27DB-BD31-4B8C-83A1-F6EECF244321}">
                <p14:modId xmlns:p14="http://schemas.microsoft.com/office/powerpoint/2010/main" val="842840697"/>
              </p:ext>
            </p:extLst>
          </p:nvPr>
        </p:nvGraphicFramePr>
        <p:xfrm>
          <a:off x="251520" y="1916832"/>
          <a:ext cx="8594725" cy="5298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99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Antecedentes Históricos</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445214470"/>
              </p:ext>
            </p:extLst>
          </p:nvPr>
        </p:nvGraphicFramePr>
        <p:xfrm>
          <a:off x="274638" y="1628800"/>
          <a:ext cx="8594725" cy="46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452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Antecedentes Conceptuales y Referenciales </a:t>
            </a:r>
            <a:endParaRPr lang="es-EC" dirty="0"/>
          </a:p>
        </p:txBody>
      </p:sp>
      <p:graphicFrame>
        <p:nvGraphicFramePr>
          <p:cNvPr id="6" name="5 Marcador de contenido"/>
          <p:cNvGraphicFramePr>
            <a:graphicFrameLocks noGrp="1"/>
          </p:cNvGraphicFramePr>
          <p:nvPr>
            <p:ph sz="quarter" idx="13"/>
            <p:custDataLst>
              <p:custData r:id="rId1"/>
            </p:custDataLst>
            <p:extLst>
              <p:ext uri="{D42A27DB-BD31-4B8C-83A1-F6EECF244321}">
                <p14:modId xmlns:p14="http://schemas.microsoft.com/office/powerpoint/2010/main" val="1769310577"/>
              </p:ext>
            </p:extLst>
          </p:nvPr>
        </p:nvGraphicFramePr>
        <p:xfrm>
          <a:off x="274638" y="1298575"/>
          <a:ext cx="8594725" cy="5298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615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Antecedentes Conceptuales y Referenciales </a:t>
            </a:r>
            <a:endParaRPr lang="es-EC" dirty="0"/>
          </a:p>
        </p:txBody>
      </p:sp>
      <p:sp>
        <p:nvSpPr>
          <p:cNvPr id="3" name="2 Marcador de contenido"/>
          <p:cNvSpPr>
            <a:spLocks noGrp="1"/>
          </p:cNvSpPr>
          <p:nvPr>
            <p:ph sz="quarter" idx="13"/>
          </p:nvPr>
        </p:nvSpPr>
        <p:spPr/>
        <p:txBody>
          <a:bodyPr/>
          <a:lstStyle/>
          <a:p>
            <a:endParaRPr lang="es-EC"/>
          </a:p>
        </p:txBody>
      </p:sp>
      <p:graphicFrame>
        <p:nvGraphicFramePr>
          <p:cNvPr id="4" name="5 Marcador de contenido"/>
          <p:cNvGraphicFramePr>
            <a:graphicFrameLocks/>
          </p:cNvGraphicFramePr>
          <p:nvPr>
            <p:extLst>
              <p:ext uri="{D42A27DB-BD31-4B8C-83A1-F6EECF244321}">
                <p14:modId xmlns:p14="http://schemas.microsoft.com/office/powerpoint/2010/main" val="3705685692"/>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488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Antecedentes Contextuales </a:t>
            </a:r>
            <a:endParaRPr lang="es-EC" dirty="0"/>
          </a:p>
        </p:txBody>
      </p:sp>
      <p:graphicFrame>
        <p:nvGraphicFramePr>
          <p:cNvPr id="6" name="5 Marcador de contenido"/>
          <p:cNvGraphicFramePr>
            <a:graphicFrameLocks noGrp="1"/>
          </p:cNvGraphicFramePr>
          <p:nvPr>
            <p:ph sz="quarter" idx="13"/>
            <p:extLst>
              <p:ext uri="{D42A27DB-BD31-4B8C-83A1-F6EECF244321}">
                <p14:modId xmlns:p14="http://schemas.microsoft.com/office/powerpoint/2010/main" val="3888585683"/>
              </p:ext>
            </p:extLst>
          </p:nvPr>
        </p:nvGraphicFramePr>
        <p:xfrm>
          <a:off x="274638" y="1298575"/>
          <a:ext cx="4585394" cy="5154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5004048" y="1340768"/>
            <a:ext cx="3888432" cy="2123658"/>
          </a:xfrm>
          <a:prstGeom prst="rect">
            <a:avLst/>
          </a:prstGeom>
        </p:spPr>
        <p:txBody>
          <a:bodyPr wrap="square">
            <a:spAutoFit/>
          </a:bodyPr>
          <a:lstStyle/>
          <a:p>
            <a:pPr algn="just"/>
            <a:r>
              <a:rPr lang="es-EC" sz="2200" spc="30" dirty="0" smtClean="0">
                <a:solidFill>
                  <a:schemeClr val="tx2"/>
                </a:solidFill>
                <a:cs typeface="Tahoma" pitchFamily="34" charset="0"/>
              </a:rPr>
              <a:t>Los </a:t>
            </a:r>
            <a:r>
              <a:rPr lang="es-EC" sz="2200" spc="30" dirty="0">
                <a:solidFill>
                  <a:schemeClr val="tx2"/>
                </a:solidFill>
                <a:cs typeface="Tahoma" pitchFamily="34" charset="0"/>
              </a:rPr>
              <a:t>resultados demuestran que el 100% del personal están de acuerdo con la creación del modelo para la etapa de planificación de proyectos de </a:t>
            </a:r>
            <a:r>
              <a:rPr lang="es-EC" sz="2200" spc="30" dirty="0" smtClean="0">
                <a:solidFill>
                  <a:schemeClr val="tx2"/>
                </a:solidFill>
                <a:cs typeface="Tahoma" pitchFamily="34" charset="0"/>
              </a:rPr>
              <a:t>software</a:t>
            </a:r>
            <a:r>
              <a:rPr lang="es-EC" sz="2200" spc="30" dirty="0">
                <a:solidFill>
                  <a:schemeClr val="tx2"/>
                </a:solidFill>
                <a:cs typeface="Tahoma" pitchFamily="34" charset="0"/>
              </a:rPr>
              <a:t>.</a:t>
            </a:r>
          </a:p>
        </p:txBody>
      </p:sp>
      <p:pic>
        <p:nvPicPr>
          <p:cNvPr id="3074" name="Picture 2" descr="https://encrypted-tbn1.gstatic.com/images?q=tbn:ANd9GcSfq7POS1GB_MuqLg6qaehcQYDLma9pT6CR_1zehBEB9sXvbRyEy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1482" y="4077072"/>
            <a:ext cx="3673564" cy="183678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5">
            <a:hlinkClick r:id="rId8" action="ppaction://hlinksldjump"/>
            <a:hlinkHover r:id="" action="ppaction://noaction" highlightClick="1"/>
          </p:cNvPr>
          <p:cNvSpPr/>
          <p:nvPr/>
        </p:nvSpPr>
        <p:spPr>
          <a:xfrm>
            <a:off x="7966364" y="6309320"/>
            <a:ext cx="936104" cy="432048"/>
          </a:xfrm>
          <a:prstGeom prst="roundRect">
            <a:avLst/>
          </a:prstGeom>
          <a:scene3d>
            <a:camera prst="perspectiveBelow"/>
            <a:lightRig rig="threePt" dir="t"/>
          </a:scene3d>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t>Índice</a:t>
            </a:r>
            <a:endParaRPr lang="es-EC" dirty="0"/>
          </a:p>
        </p:txBody>
      </p:sp>
    </p:spTree>
    <p:extLst>
      <p:ext uri="{BB962C8B-B14F-4D97-AF65-F5344CB8AC3E}">
        <p14:creationId xmlns:p14="http://schemas.microsoft.com/office/powerpoint/2010/main" val="144078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a:t>CAPITULO </a:t>
            </a:r>
            <a:r>
              <a:rPr lang="es-EC" b="1" dirty="0" smtClean="0"/>
              <a:t>3</a:t>
            </a:r>
            <a:br>
              <a:rPr lang="es-EC" b="1" dirty="0" smtClean="0"/>
            </a:br>
            <a:r>
              <a:rPr lang="es-EC" b="1" dirty="0" smtClean="0"/>
              <a:t>Marco de Trabajo</a:t>
            </a:r>
            <a:endParaRPr lang="es-EC" dirty="0"/>
          </a:p>
        </p:txBody>
      </p:sp>
      <p:sp>
        <p:nvSpPr>
          <p:cNvPr id="3" name="2 Marcador de contenido"/>
          <p:cNvSpPr>
            <a:spLocks noGrp="1"/>
          </p:cNvSpPr>
          <p:nvPr>
            <p:ph sz="quarter" idx="13"/>
          </p:nvPr>
        </p:nvSpPr>
        <p:spPr/>
        <p:txBody>
          <a:bodyPr/>
          <a:lstStyle/>
          <a:p>
            <a:pPr algn="just"/>
            <a:r>
              <a:rPr lang="es-EC" dirty="0"/>
              <a:t>Para la investigación se tomó como ejemplo las etapas del ciclo de vida que fue creado por Henderson-</a:t>
            </a:r>
            <a:r>
              <a:rPr lang="es-EC" dirty="0" err="1"/>
              <a:t>Sellers</a:t>
            </a:r>
            <a:r>
              <a:rPr lang="es-EC" dirty="0"/>
              <a:t> y Edwards en </a:t>
            </a:r>
            <a:r>
              <a:rPr lang="es-EC" dirty="0" smtClean="0"/>
              <a:t>1990, </a:t>
            </a:r>
            <a:r>
              <a:rPr lang="es-EC" dirty="0"/>
              <a:t>este es el denominado Modelo Fuente. </a:t>
            </a:r>
            <a:endParaRPr lang="es-EC" dirty="0" smtClean="0"/>
          </a:p>
          <a:p>
            <a:pPr algn="just"/>
            <a:endParaRPr lang="es-EC" dirty="0"/>
          </a:p>
        </p:txBody>
      </p:sp>
      <p:graphicFrame>
        <p:nvGraphicFramePr>
          <p:cNvPr id="6" name="Diagrama 5"/>
          <p:cNvGraphicFramePr/>
          <p:nvPr>
            <p:extLst>
              <p:ext uri="{D42A27DB-BD31-4B8C-83A1-F6EECF244321}">
                <p14:modId xmlns:p14="http://schemas.microsoft.com/office/powerpoint/2010/main" val="684266716"/>
              </p:ext>
            </p:extLst>
          </p:nvPr>
        </p:nvGraphicFramePr>
        <p:xfrm>
          <a:off x="-168721" y="1317418"/>
          <a:ext cx="9036496"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ncrypted-tbn1.gstatic.com/images?q=tbn:ANd9GcSQ84T04ZaTxv88GETnsDspZhPiGRB9OP-m5B6XSjbfjvSFV5s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5301208"/>
            <a:ext cx="2088232" cy="1389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TUkLzDH_zm0YXisOxyKm3EjLBHcGTJeOTIITvV1hWiJcBsBGF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8552" y="5301208"/>
            <a:ext cx="2599223" cy="1389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mWOSUxr6Tmu8GIrC3VB3O9oQp_YUSE4-gihT8hy_0VjRFFLTzd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5301208"/>
            <a:ext cx="1389624" cy="138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166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Elementos de la Planificación</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912821046"/>
              </p:ext>
            </p:extLst>
          </p:nvPr>
        </p:nvGraphicFramePr>
        <p:xfrm>
          <a:off x="0" y="1298575"/>
          <a:ext cx="8869363" cy="537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182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Selección de las normas y estándares de </a:t>
            </a:r>
            <a:r>
              <a:rPr lang="es-EC" b="1" dirty="0" smtClean="0"/>
              <a:t>calidad</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60654595"/>
              </p:ext>
            </p:extLst>
          </p:nvPr>
        </p:nvGraphicFramePr>
        <p:xfrm>
          <a:off x="272589" y="2132856"/>
          <a:ext cx="415334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4783633" y="1772816"/>
            <a:ext cx="4324871" cy="4248472"/>
          </a:xfrm>
          <a:prstGeom prst="rect">
            <a:avLst/>
          </a:prstGeom>
        </p:spPr>
      </p:pic>
    </p:spTree>
    <p:extLst>
      <p:ext uri="{BB962C8B-B14F-4D97-AF65-F5344CB8AC3E}">
        <p14:creationId xmlns:p14="http://schemas.microsoft.com/office/powerpoint/2010/main" val="259041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Selección de las normas y estándares de calidad</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291065505"/>
              </p:ext>
            </p:extLst>
          </p:nvPr>
        </p:nvGraphicFramePr>
        <p:xfrm>
          <a:off x="274638" y="0"/>
          <a:ext cx="6241578" cy="717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4550936" y="1844824"/>
            <a:ext cx="4390813" cy="4392487"/>
          </a:xfrm>
          <a:prstGeom prst="rect">
            <a:avLst/>
          </a:prstGeom>
        </p:spPr>
      </p:pic>
    </p:spTree>
    <p:extLst>
      <p:ext uri="{BB962C8B-B14F-4D97-AF65-F5344CB8AC3E}">
        <p14:creationId xmlns:p14="http://schemas.microsoft.com/office/powerpoint/2010/main" val="3840492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Selección de las normas y estándares de calidad</a:t>
            </a:r>
            <a:endParaRPr lang="es-EC" dirty="0"/>
          </a:p>
        </p:txBody>
      </p:sp>
      <p:graphicFrame>
        <p:nvGraphicFramePr>
          <p:cNvPr id="4" name="Marcador de contenido 3"/>
          <p:cNvGraphicFramePr>
            <a:graphicFrameLocks/>
          </p:cNvGraphicFramePr>
          <p:nvPr>
            <p:extLst>
              <p:ext uri="{D42A27DB-BD31-4B8C-83A1-F6EECF244321}">
                <p14:modId xmlns:p14="http://schemas.microsoft.com/office/powerpoint/2010/main" val="882503509"/>
              </p:ext>
            </p:extLst>
          </p:nvPr>
        </p:nvGraphicFramePr>
        <p:xfrm>
          <a:off x="274638" y="0"/>
          <a:ext cx="6241578" cy="717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data:image/jpeg;base64,/9j/4AAQSkZJRgABAQAAAQABAAD/2wCEAAkGBhISEBUTEBQVFRAUGBcXFxYXFRYUFhYVFRIVFhcVGRcXHCYeGBokGRgYHzEgIyc1LC4tFh4yNTIsNSYrLCkBCQoKDgwOGQ8PGioiHyIvLywuLyovKi01LCo1KSo1Mi8pLzQsLDUsLiwwLikqNSsxLCwvKSwsLzQvLy4sNSwsL//AABEIAMgA/QMBIgACEQEDEQH/xAAbAAEAAwEBAQEAAAAAAAAAAAAABAUGAwcCAf/EAEoQAAIBAgMDBwUNBQgCAwEAAAECAwARBBIhBRMxBiJBUVST0QcVMmFxFBYjNEJEUnOBg5GzwzNTktPiFyRDYnKCsdJjocHh8CX/xAAaAQEAAwEBAQAAAAAAAAAAAAAAAgMEAQUG/8QAOBEAAgECAgQJDAIDAAAAAAAAAAECAxEEMRIhQWETI1GBkaHB0fAFFSIlMlJTYmNxouEksRQzQ//aAAwDAQACEQMRAD8A9U2HsPDHCwEwQkmKMk7pOO7X1VO8wYbs8PdJ4U2B8Ug+qi/LWp9AQPMGG7PD3SeFPMGG7PD3SeFT6UBA8wYbs8PdJ4U8wYbs8PdJ4VPpQEDzBhuzw90nhTzBhuzw90nhU+lAQPMGG7PD3SeFPMGG7PD3SeFT6UBA8wYbs8PdJ4U8wYbs8PdJ4VPpQEDzBhuzw90nhTzBhuzw90nhU+qLG47GLiLRQhoDzQSRxVGkLXuCA1t2L8DY8CaAneYMN2eHuk8KeYMN2eHuk8Kq3xmPaKAqqJIzWkGRmULvUs3OIZRkzkg8eAI0NdMNtLGtnzQImkOW+Y2L5N5m6CFu+im/wevEUBYeYMN2eHuk8KeYMN2eHuk8KpW23jwbHDrcs6qBnINkYoGYkBecFW+obNcEWNfrbX2h8KyYdcocCMPcEoS4DEJcjRV0tcGW5sFIoC58wYbs8PdJ4U8wYbs8PdJ4Vy2XicQ0s2+TLGthHpa/PlBN7ktdRGb6DW1tDVpQEDzBhuzw90nhTzBhuzw90nhU+lAQPMGG7PD3SeFPMGG7PD3SeFT6UBA8wYbs8PdJ4U8wYbs8PdJ4VPpQEDzBhuzw90nhTzBhuzw90nhU+lAQPMGG7PD3SeFPMGG7PD3SeFT6UBA8wYbs8PdJ4VifKTsmBNxkhiW+8vaNBe279Vei1hPKf83+9/SoDWbA+KQfVRflrU+oGwPikH1UX5a1PoBSlKAUpSgFKUoBSlKAUpSgKfbi4vOjYUgqFlDISoDOyqIjci+jXJ14A6E2FQZ49omIrm55Vucm6BDmGMgc7QKHMoBGuiX0ua01VfKLZ0s0WSF8j3POzFdDFIg1AN7MwNiLHLQFcF2jY2ygg3F8hBtHKVUcTYtug19dWy6a12nbH7nmBDNvTxygGLUgaHQXsL3zW146Drgdn4tZJTJPmjKsIhpzedzCbpqwHFrm+bhoCazG8n8dJCyHEWJVbESMpzK6GxZUB4B7t07wAjm6gd8cm0izBDHkKuARZTcBsj3vcMSENrWszdQr5VNpb8Xy7gWHFdQWTMW1ueYpNwL5mI4a102lsrHszGHEqq5iVBXUDUqCQpuMzG46RGg0uSPuLYuKIdZp94jRKoGgtLZLsQEFxmDnjYhgCvNoBs+PHiBhKUMwaLLaw5odc92Dc7mjpAN82lrVbbMWUJacguCddBcaanLpfiNOqpMUeVQNTYAXJJOg6SdSfXX1QClKUApSlAKUpQClKUApSlAKwnlP+b/e/pVu6wnlP+b/AHv6VAazYHxSD6qL8tan1A2B8Ug+qi/LWp9AKUpQClKUApSlAKUpQHxJMq2zEC5AFyBcngBfiT1VVvJiDO0e9jUEZo7wlrpoGud6LsrHXTgydZt+th1xMjF9YY8yJY2vJqJJARqCvoKRYgiT1EQMJi5JXkw0xVcZhyJInAsskZuI5bdR50bgdbAdBrqVyUYOSbWwtPc2K/fRdwf5tPc2K/fRdwf5tScDixLGHAIJ0KnirDRlPrBuPsqRXCJXe5sV++i7g/zae5sV++i7g/zasaUBXe5sV++i7g/zae5sV++i7g/zasaUBXe5sV++i7g/zae5sV++i7g/zasaUBSbTxU2HiaWXERBF/8AARck2Ci8vEkgfbXfY+3opUUCaJ5bKGyGymQqSQoJJ+SxAuTYHqrzryibfbFYlcLAbxxNY2+XPqp+xASPaWvwBrWcmOSiphhe4YgFG6Q1w29F+ksq2BHoqoPFr3Omow0nm8j06uCjRwsatRvTn7K+XlfYa2lUnJfbjTpIk4VcVA5SVVuBxOVlBJOVhwJ42q7qqSs7Hnzg4S0WKUpXCApSlAKUpQCsJ5T/AJv97+lW7rCeU/5v97+lQFuMdiI8Hh/c8YkPufMb5tCsKFbZQbknTLpfrFdpNvzgMRhXYBytlzA2F2vZkF+arcLgkoATm0hQx4zdYY4Y/BiCMkHJlZhBJZTchhdjELjS1+BAqdG+O9znME90bwaKq23dxe15Lcb2J1y25t6A5YvlFiU3n90cmNUIAZmzsyqWAyprYkrp0r0A13we3pXkVGgK5mdQSzCyoASxDICRY9FxfQ241DEW0WljJYIgMwYARlSTCN2xF8xQS5rWOawXML3r5Em1TIl1hWMlQ1rMVVmzOdWBLKCEHEHKx00uBIj27iTEW9zkOpg5pEl2WRlEgAyCzC56bDidOP2+28RlhZYL53KMCJRbnqquCY7qtizHMo0Wuf8A/QMIJyCcSsbKFCGPdMApuxuu9I10bKBpe9/raEu0BDHuFQy8/OGy8L2jvZrBsmpykjMABzTegPjC8pMQ5a+EdVW4uc/OO7kdbDd8OYEP+Zha/TxPKXGB7e5CyMqldZFsStyGO7Pyj1cOuv3aCbRIyxkCx9Jd0CyiZwCcx0YpuzoLWMnTlFdmG0c6qDHu9Az5BcjfkM1s4sd1lIFiPSvra4GhHr41D2piWChIzaWQ5VPHL9KSx0sq3OuhOUfKFTCbDWq/Zg3jNOfljLGOqIE2b2v6XsyA+jQEzDYZY0VEFlUADUnQes6k+s1U8ptnuVTEYcf3rDksg/eIbbyE+plGnUyqeu93Sup2dyUJOLuijwm0kITFRH+7zAbwHTI3ohyOgi2RvYD8k122ti8QuIwyQIDFIz75irHIiqCOcNFJNwL8fVVZMFweKswHuLGsQQRzY8QR/wCllF+j0lPXVzs+QoxgcklReNjxeO4HHpZSQp9qni1dktqJ1IJelHJ5d3N+zNR8ucYdfNs+ioSPhA2dlw2aNbxAEq8zgm9rQOfZ+DlhjxJrgmMZKWyrPorZAzsWiBspLGwW9ozobgnbUqJUYuflxjFQv5tnPwYYKN4Wz7nCSFDaL6WIdLi+uHk00IFf7/8AHxM74jBEYdTIL5ZI3b+8RRxKgYEMxjdmyjVyjZbaA+iV+WoDnhJGaNTIuSQqCyg5grEDMubpsbi/Tas9y85T+48PaM/3iW6x9OXhmksfogj7SvRetDicSsaM8hCogLMx4BVFyT6gBXi2LxMm1MfmymzEKi6ArGCbLw4m5JPRc9Aq6jT03d5LM9TyZhI16jnV1U4a5Pdyc5beTvkxvG3jg5Rbj9Dq14lyCv8ApD31ZTXrAqFsjZi4eJY1tpxNrXNgL9drAAXOgAHRU2o1ajqSuUY7FyxdZ1HlsXIti8bTLco0OFxMePQcw5YcSAP8Inmy6dKtYX6iOAFadHBAINwdQRqCD018YrDLIjRyAMjqVYHgVYWI+0Gs7yPxLxNJgZiTJh7bpjxkw7eg/rt6JtoCLdFPajvX9for/wBlPfHrj+n1PkRp6+VkB4EHQHQ30N7H/wBH8K+qzsfI9VKlJWGURA3zN+yMhut25h5+gHNGumtVmY0VfO8F7XF+q+v4VnjsKKJvhMSwzEMqvJYZY5FkKi7C4yJGp9SG/pGqdNiYZg8C4/4QRoWOck5GzurljIb6XfRrX51rNYgbkSA8COnp+ibH8DpX6GH4cfV01jZeTsBMg92KGYyAjMBYviN+wbLIGvzCpsRdUH0TezhwUbzoUnZihEgBzkMu5ij5r3yv6IJIv+0I0vqBfLIDwINurXov/wAEfjWG8p/zf739KrFOQqrGyJKyhuOUMqkDcZQQrg6CI8CP2rcOFVnlLSy4YXJsJBc6k2EWpPSaA12wPikH1UX5a1KxKsUYRkK5UhWIuA1jYkdNj0VF2B8Ug+qi/LWp9AZ/C7Nxyqc2IBextexXTdlAbRqTciRWPGzDpFcPNG0FjypiQWAsGYL0RRKGNo9SWEpI4fCKR6IWtPSgM+dmY3OCMQMq3ABykH4YkM3wd2O6IHG11HrJ4eZccRHmxF8rRFwHy5lWaR35yxA3K7pfYrA8bnT0oCJszBbpMtydWOpY2BYkAZiTa1v/AHUulcsTiVjRnc2VQSdCdB6hqT6hQEPaR3jDDjgwvL6otRl9WcjL7BJbUVY1C2Xh2Cl5BaWQ5mHHL0LHcaWVbDTQnMek1NoBSlKAibV2amIheGUXRxY9Y6Qw6iCAQesCqPZmJlkR4JSPd+EIIY6CQWOST/Q63VuolukC2nqg5TYJlKYyAXnw4OZRxmgOskX+oDnLx5wt8o1OL2Pwy6m01oSyeW5/vJ9OwucHihIgZb68QdCpBsVI6CCCCPVXaqWPaEagYqM5sLMAzkAnKbaS2GoFhlbqsD0NXM8u9n9qit7f/qo2ZDg53as9RfUqgXl9s48MVCfY16ibY8omEjgdoJY5ZgOYgJN2JsL+ocT6gaKLeRONCpNpRi9e4z3lU5S3IwcZ0GV5j6/SSP1dDn/Z1mrfyccmdzDv5BaWQXUH5KdB9p/49prGcidgNjsU0kt2jVt5Kx+WzMTl9rG5Pqvw5tezAVpqtU48Guc9jyjOOEoxwNN685vllyc3cftKUrKeCKzXLHBOoTGwAmfC3JUf4kLW3qW6dOcPYbca0tCK7F2dydObpyUl43c+RwwONSaNZIzmRwGU+o13rK7B/ueKfBNpBJmlwvqHGWH/AGk3A6iNSTWqqUo2erInWgoS9HJ619v1k96IO0tjRzlTJfmhhoxW4cWINv8A9pUU8lcOScys2bKWzMSGKuXzEcLklr2452HA1cUqBSUScicICTkOqGM3YnmshQ8eJIJ1PWas8DsyOEWjFuaq9HBSxHAdbserWpVKAVhPKf8AN/vf0q3dYTyn/N/vf0qA1mwPikH1UX5a1PqBsD4pB9VF+WtT6AUpSgFKUoBVbN8NNk/w4SrP/mk9JE/26OfWY/XUnaOL3aEqLyHmov0nPoj2dJPQAT0V+4HCbtAt7m5LNwLOxLM1ui7Em3RwoCs5T7CkxQhRJWiRZGaRkZlcocNNGMhGmYO6MCdAUvxAFUuM5ObUkikQ4wDMZLFSUNjFIE5yxgoM5jOUcAh5zXtW1pQGFxnJvazzO4xcYU75YxdrLHJJAVDJu7Mckci3JupkuD8mosnJXasQEkeJzyRrIRGshAeRpsZImbeAKVAlgWx0AV7DRQ3olKAibKglSCNZ33kwUbx+AZ+LEAAWF72FuFqlMwAudAK/axnlI2u4jiwUBtiMc4hvx3cTHK7/AIH7QHtqK6lclGLk7IpuSW2MViJMVHs5UjwhlJSeQF0hzHnLHHpvHYc/LcKmbW/onSbP8m2z4jmaETSE3LzWl16whG7T2KoFT8G2D2fh1hMscUUKrcySIpAdmAdyxGruH1PE5qmrtnDmVYhNEZnXOsYkQuyEXDhL3K2HEC1dcrltWs5ydtSdtX2VtfK+0r8VyG2fIuVsJh7daxIjD1hkAYH1g1j9seS5IG3uHEs2GA5+H3l5gBxaGRwc5t/hvx6GGgO6k5SYRWVWxMAZ2yKDNGCz83mqC2rc5dBrzh11Kwu0YpS6xSI7RtlcK6sUb6LAHmn1GkZyjrQo4irQd6UnH7MpOQvucYXJhiGQEtm6XV2OWQ3AN7DIQQMrRsvya0RFY7Gp7i2isiZtxig5ZeKrKlnkIHRmjzSe2F+mStirXFxwNcbbd2VSk5NylrbMJs7kltOKGOIYsaW3hzMcx3OGQ2MkbEC8cxNiMxmLc06DjDyT2sqRRnFxmNMpYB5FZiuLWX9puy37JStzxzG4bjXoVK4RPO8XyK2o4UnGrns2dlZ48xKyWsFSyXZluRqBfjax1PJXD4tUkONcsxkYRqcl0hU2TNk0LsLsbE8QL6Vd0oCk5W7HaeANDpiYDvYTp+0UHmm/Qw0104HoqXsHa64nDpKuhYc5elXHpKR0EGrCsnm9w7QtwwmOP+1MXe516N4NfaG6qsj6S0eg00+Mg6e1a12rnz+63mspSlVmYUpSgFYTyn/N/vf0q3dYTyn/ADf739KgNZsD4pB9VF+WtT6gbA+KQfVRflrU+gFKUoBSlKAp9ttCHjMmJ3DoGKjPAL5rAtlmVtQAQCPpMOmvPMRyj2oXbd4lAlzlBkwBIW+lyBqbV6ZtSIjLMgJeO9wNS0TEbxQOk2AYW1ugHSamRyBgGUgqQCCDcEEXBB6RU4SUdiZqw+IVFtuEZX967t9taPI/fFtbtUf8eA8Ke+La3ao/48B4V69alqs4Ve6jX5xj8Cn0PvPIffFtbtUf8eA8Ke+La3ao/wCPAeFevWpanCr3UPOMfgU+h955D74trdqj/jwHhXXk7h8W+18JPjDnzLMEkzRFSUhZbLuubYB36OLHpr1m1YTl/iXwc2GxSgHDLiFeY2JZDu2hdhboaF20txiW2rVzhLqySQeN4WLpwpQi2s0mny6te3LeWPKbkY+JlaWOVUcrAFuJQVaFsUSweGWNwSuII0PQQb5tKvDckdQY8Zh2jjlhZnES7wYyHCR4RVzLJkQEhG3eW93KjRhW8ilDKGUhlYAgg3BBFwQRxFqwuy/JoYw+d4yd/g5IgFkKxJhMUZebvHZlZleReNgCNTrVJ5Rz966JilnixkCok7oUzyJYscPbDkxTrmcCG2R7g31U2rQck+S7YMFWeJ0VVjjKwCOTdo8jDeyZiZGu54AC9za7GspJ5LZ3CkyYaOVSwBjjbd7tlRVBja4O7RAoU6MHctcsSfTKAz3LHQYVx6S4zDWPVvHMLfikjr/u66zvKfG4mDIuzsUTGt1MeWBt3l4BWZLlRqupNrCrXlJiDNj8LhoSM0RaeQjUxlo3iiJFuOV5nF9Lxp9IGtVh8OqIqILKoCgdQAsBUoy0Xe1y2jV4Kak4qW55Hkfvi2x++Pd4X/pX574tsfvj3eF/6V7DSreFj7qPR85Q+BT6H3nj/vi2x++Pd4X/AKU98W2P3x7vC/8ASvYKV3hY+4h5yh8Cn0PvPH/fFtj98e7wv/Sou0MftPEIIppCysyWGXDKc+dclmCgglrDQ9NunX2qvOPKJyxkjxEcGGazRWdyAG55ByJY3GgOa1uLJ1VOnPSklGKvzmvB4mWIrRp0qFO+d7PVbbmbbYE8z4dDiUKTgWcG2pHyhYkajX8asartgRzjDp7qbNORdtFFifk2UAaDT23qxrPP2n2HiV7cLK1s3llzbhSlKgUisJ5T/m/3v6VbusJ5T/m/3v6VAazYHxSD6qL8tan1A2B8Ug+qi/LWp9AKUpQClKUAqswsm5dom9Cxki/0C2eMf6WIsPouoHom1nUPamCMic228UhkvwuPkn/Kwup9TGgKHZXlLwM7xorsrSLEy50K3aZyix/67gernLqb12w3lCwUm6ySMTLbL8G+nwJlJJtlsEGpBIFxXXZ3JnAOsUqYWFGXKVtGqsjRkWBt8pWQfag6hUiPkhglAAw0ICggDdrYAqFI9hUZSOkacDQEfC8usFJIESYFiQAcrEEsYlGoFl58sac63OYCuDeUTA5mAluFVTmCnKSxnGQMbAOBBI1ja4FxfosMPyTwcZumHiVgQbhRe4kjkBv154o29qA9Fc4+RWAX0cLCBa1sgtazAacNA7gdQdgOJoCDgvKPgpMpLMiupbM6EKv7DR3F1U3njFieLesXuNoYOPGYVkOsUyaGxBAYBlYBhcEGzC/SKhYnkPgXj3e4RY+kIMmZbxXQka5TuYrjp3a1x5ccpRg8MchtPJdYhYGxtq9uFlBB9pUdNdim3ZFtGE6lSMKeber7mY5C7ZnwcTwTqZcPh5GjYxqzyYazNxRQTJh7g2ZecvAjKAR6DgNpRToHgkSRD8pGDj8VNebeTDYMrmTEbySOLVAVOsj5rsSWBuAeniWJ6jfWYvyfYWSTeOZBMeMqMsMpJFrmWJVc6aceFxwJqyskpWXhmryjShSxEoQd7Z2yvbXbnNKTVDjuVIZjDgFGJxOoJBO4hIB1nlUELqPQF3PV0iG/k2wrftHxMoBvlmxMs6XHTkmLLf7Ok9dT2wJwcYaEu0MQ50IWO27sb7tEVbMDZrDiAQBciqjAcOR+xhGskztvJ5XbPIVCs5RypYgejqLBfkqkanVSTo6p4MagKTxG+GxGW5+i7ABH9QbRD1EJoOcauK61bUzrTTszOYTl9hHtdmTMY1XOp5zSBioGW/QpuToNK+ZvKHgVZ13hORcxYKclxvTu8x0D2iY2a1xa16sPerg7W9zxZc4ktkFs44G3ULnTh6q5DkXgNf7rDrcEZBYgqy8OHoswHUGIFq4cIGH8pWBa2Z2jBEhu62UbqOGRgzC4U5ZkNj/8i+nje4BF7EX1BB16wdR7DVLieRGCdQpgQKHD2UZcxG70a2pU7qK44HdLe4FXlAVfKbbi4TDPM1iwFkU/KkIOVfZfU9QBPRXnXk72G2KxTYqbnKjFyT8uZiW9lgTmt0c2vjl9tlsbjVw0POSJsigcHmbmserm+gOrn9enpewNjLhcOkKa5RzmtbMx1ZvtP/qw6K1Liqd9r/o+hj/AwWl/0q5bofvxkWNKUrKfPClKUArCeU/5v97+lW7rCeU/5v8Ae/pUBrNgfFIPqovy1qRjsWIonkIJEas5A4kKpaw/Cq/Z+MEWAhcgtaKHmra5JRAAMxA4npNQ/flCyDNE9njLFSEPN3bvY86x5qm/QMyg+lQEtOVERLArIMpI1jcHSPeDmsAwuAwAI1yHrF/xeV2GNsrMwLhAVjducc3UOFlzX6mU9Iqrw3KiN3ST3MCS0yh13bsHVoY1AI45y6LmBt6Otta+pOUMKvJHJhhkha6lRG/PjSYrzdMrbuDTqFhoLUBZRcrsMxIBaylgxyNlXKqtcm1rFGD3+jc12HKGLOic68gRlOVuEhcKTpzfQ6euqrEbVwgRGOHA3yO2m5UjPzXuwYEXHFgbWFydNOY5URNIS2FuqBDGw3byEsiFQqcRzplQEHi46DegLnZnKCOdsqh1fnaMtvQZQRcXF7Mjexx67WdZPAcrsKXkMWHcMkckjMscakxKWckahjme5AtqWB6b1cbK2w07aR5YygcEtdgSxWxAGU3KtwJ0UE+kAAPr9jP/AOKc/YswAA9gdR+Kdb1ZVxxmFEiFGvY9I4qQQVYHoIIBB6wK5bNxRdLPYSockgHDOADcf5SCGHqYX1vQEulKUBzxOIWNGdyFRAWZjoAoFyT6rV4xM8u19o2W6qxOXT9lh0PpEa86xGn0nA4Ve+VLlRdvccR5q2aYjpbQpF6+hjbrUdYrT8geS3uPD3kFsRLZpOBygXyxi30QTf8AzM2trVohxcdLa8j3cN/Aw/8Akv256obltl2LuNBgMCkMSRRLljQBVHUB/wAn113pSs54V7ilKUBlMLh1wuIfCOP7ni8xhHyUcqd7B6gbllHC1wKvdnTsCYpDeRODH5aH0X9vQfWOoiufKDYwxMDRk5XFmjccY5V1Rx06HjbiCR01X7Mxr4iENbLjsMxSROF3AGZCbeg4sQbW9E9FTfpK5onxkdPas+x9j325TRUrjhcSsiB14Hr0IPAqR0EG4I6CCK7VAzis5y75Se5MKShAnk5kfC4Pynt1KNeq5UdNaJmsLngK8b2pin2ttILGTub5IzY2WIG7SkHr1boNsg4irqNPTlryR6fkzCLEVvT9iOuT3LvLvyU8nOOLccLpHf8ABn1/h/ir0LHY0RKGYEgtGunXJKsYP2Fr/ZX7gsGsUaRoLIihQPUBauskYYWYAi4NiL6ggg/YQD9lcq1NOVyrH4t4uvKpsyS5FsKWXlZGBGVjlYS3tZLEFZYorFTqDeUfgb2rtHymgZZGXOyxBSSI3swbQZdOdrcHqtrVPhuVOE+DC4YrbeGMbuJcuWMzG3O5hIQ34WIANqkRbXgaJmTDDKzYeOQMsaqRLKkaXIuHsrKwHUVGhuBUYSTLywh3kaIsjmSQR3C2C3LjOc1jbNG66a3Q+q/xNy7wa8XbgSbRubWC8QBfUnKOsgjorjHt3BmMSmEKDJpdIwd4kauhvf07FVA4hgRpaufn3DzStEMODIgc5nWNkGUueK5m15x0Hyh9KgLzZ22I5y4jzXjbK10ZRcFlNiRZrMrKbdKn1XyXlP8Am/3v6VbHZ6DIHMaxySAM4FvSI6SBzj66x3lP+b/e/pUBrNgfFIPqovy1qfaoGwPikH1UX5a1PoD5eIG2YA2IIuL2I4H219UpQH5av2lKAWpalKAVW474KQTD0DZJfYWskn+0kg+pyT6Iqyr5kjDAhgCCLEHUEHiDQH1VFyx5RjB4ZpBYytzY1PS56SOlVHOPstxIqXs6fdhopDrCBZmPpRW5rknqsVJ60J6RXl2Lnk2xtEKlxCL5Tw3cAIzPY/LY2+0qDopNWU4aTu8lmehgMNGtNyqaoR1ye7k+7yLDyZ8mjNKcbPdlVmKFtS81znkPXYk6/SJ+jXqdccHg0ijWOMZY0AVQOgAWArtXJzc3dlWMxUsTVdR6lklyLYjA7T2TtZkl3MzpJvsUynPHYxlMQcKoLM2gYwgjKvTfNa9TI4NrKsiDdkLIu5LPe8Yx4PwjZs+b3Pe4GnAcbitlSoGQwuGbbuW77knmi1o1IXKxkYWcguGAC3OUhhmA1Iutg4nGviJhiFC4ePKIzkytI7KjPxOqo2ZQQLHNxa160FKAVmdvRHCzrjo77sgJilA4x8EmsOlDxP0fUtaaviaFXUq4BVgQQdQQRYgjqtXYuzLKc9CV+neiv3gikDqbwTkXtwWRrBXH+V9FP+bLpzmNWdZbYq7p5NnYi7IFLYdmJu8B+Rm+nGdOu2U6aVbQ7TESSDENYwLmZzpmjAJEv2gEEDpB9VdkrPUKkNGVlrTy3rx1mc8p3KPcwe54z8LOCG61h1DH2seaPVm6q/fJnyb3MHuiQfCzDm36IuI/i4+zLWQ2Phn2rtEySg7q+dgT6MSnmRXHT0adJY9dexqoAsNAOitE+LgobXrZ7mL/AIOFjhV7c/Sn2R8dp+0pSsp8+flq+UiAuQACTc2FrkAC569AB9gr7pQC1flq/aUArCeU/wCb/e/pVu6wnlP+b/e/pUBrNgfFIPqovy1qfUDYHxSD6qL8tan0ApSlAKUpQClKUApSlAVe39gJioyjM6kqy3Q2urWurdakhSR05bcCQcpyckj2Vhc+JimWSVhvHyxnna5Y1s5JVRfXpJY6A2G/qv2psGDE5d/GHy3y3LaXtfgfUPwqyElbRlluNVCskuCqN6Dd3a1+szv9q2C6pu7/AKqf2rYLqm7v+qrT3iYDs6fi3jT3i4Ds6fi3jVnE/N1G31Z9X8Cr/tWwXVN3f9VP7VcF1Td3/VVp7xcB2dPxbxp7xcB2dPxbxpxHzdRz1Z9X8Cr/ALVsF1Td3/VT+1bBdU3d/wBVWnvEwHZ0/FvGnvFwHZ0/FvGnE/N1HfVn1fwKv+1XBdU3d/1U/tWwXVN3f9VWnvFwHZ0/FvGnvFwHZ0/FvGnEfN1HPVn1fwMpyk5fYSZFeHfLioDvIWyWGa2sbc70HHNP2HorUxxYbamFR2BKsCCAxBU6XRrcbMFax6VU19e8XAdnT8W8asdmbHhw6lYECKxuQCbXta+p6v8AikpU1H0b33ka9TCKmlQ09JO60tHs6Sv5IcmFwUJS4aRmJZwOIBIQewL0dZNXtKVTKTk7swVq0603Um7tilKVEqFKUoBSlKAVhPKf83+9/Srd1hPKf83+9/SoDWbA+KQfVRflrU+oGwPikH1UX5a1PoBSlKAUpSgFKUoBSlKAUpSgFVuP2/FC+STNeyG4UlbSSFLlhotiCTe2nC50qyrlLhEYksiknLe4BvlYsvHqJJHrNAV78p8MtszlSb2DJIrXGe4ylb3uhFuNyv0lvHxnLPDoGI3kmTOGyRsbGN0QjUD5TqNPX1GrNNlwqFAiQBfRGUc3nq+mmnOVW9qg9FZvFcoMGEkth85tISpWIZiA0liS3Bt1mv8A5VJtdbgW8nKrDKAWchWy5SUcBs2YqV5vOBCscw0sCb0i5UQNcpnKrGZC2RlAVchtzgNSrqwHSDeqdNv4JYwThiHYI5RYkbnOAwAcWVjZwePBx12r7w/KDBuBuYL543ykxBUMagrzmUMQpEFgMpPwS6ejcC2xXKaFFDWkYGRo+bG5IZVZjcEDSynhxNgK77O27DOzLE2ZktmGVltfo5wGo6R0Uw2zomjUtAikkSFSqnLIVsTcCxYAlb9VSMPgY0JMaKpbiVUC/wCFAd6UpQClKUApSlAKUpQClKUArCeU/wCb/e/pVu6wnlP+b/e/pUBfbD25hhhYAZ4QRFGCN6nHdr66nef8N2iHvU8aUoB5/wAN2iHvU8aef8N2iHvU8aUoB5/w3aIe9Txp5/w3aIe9TxpSgHn/AA3aIe9Txp5/w3aIe9TxpSgHn/Ddoh71PGnn/Ddoh71PGlKAef8ADdoh71PGnn/Ddoh71PGlKAef8N2iHvU8aef8N2iHvU8aUoB5/wAN2iHvU8a+BtjB/vsP0/4kfyjdunpPHrr8pQH755wlrb6C1rW3kdrWta1+FqHbOE/fQaXH7SPgeI49NKUB9+f8L2iHvU8aef8ADdoh71PGlKAef8N2iHvU8aef8N2iHvU8aUoB5/w3aIe9Txp5/wAN2iHvU8aUoB5/w3aIe9Txp5/w3aIe9TxpSgHn/Ddoh71PGnn/AA3aIe9TxpSgHn/Ddoh71PGnn/Ddoh71PGlKAef8N2iHvU8axPlJ2tA+4yTRNbeXtIhtfd+ul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data:image/jpeg;base64,/9j/4AAQSkZJRgABAQAAAQABAAD/2wCEAAkGBhISEBUTEBQVFRAUGBcXFxYXFRYUFhYVFRIVFhcVGRcXHCYeGBokGRgYHzEgIyc1LC4tFh4yNTIsNSYrLCkBCQoKDgwOGQ8PGioiHyIvLywuLyovKi01LCo1KSo1Mi8pLzQsLDUsLiwwLikqNSsxLCwvKSwsLzQvLy4sNSwsL//AABEIAMgA/QMBIgACEQEDEQH/xAAbAAEAAwEBAQEAAAAAAAAAAAAABAUGAwcCAf/EAEoQAAIBAgMDBwUNBQgCAwEAAAECAwARBBIhBRMxBiJBUVST0QcVMmFxFBYjNEJEUnOBg5GzwzNTktPiFyRDYnKCsdJjocHh8CX/xAAaAQEAAwEBAQAAAAAAAAAAAAAAAgMEAQUG/8QAOBEAAgECAgQJDAIDAAAAAAAAAAECAxEEMRIhQWETI1GBkaHB0fAFFSIlMlJTYmNxouEksRQzQ//aAAwDAQACEQMRAD8A9U2HsPDHCwEwQkmKMk7pOO7X1VO8wYbs8PdJ4U2B8Ug+qi/LWp9AQPMGG7PD3SeFPMGG7PD3SeFT6UBA8wYbs8PdJ4U8wYbs8PdJ4VPpQEDzBhuzw90nhTzBhuzw90nhU+lAQPMGG7PD3SeFPMGG7PD3SeFT6UBA8wYbs8PdJ4U8wYbs8PdJ4VPpQEDzBhuzw90nhTzBhuzw90nhU+qLG47GLiLRQhoDzQSRxVGkLXuCA1t2L8DY8CaAneYMN2eHuk8KeYMN2eHuk8Kq3xmPaKAqqJIzWkGRmULvUs3OIZRkzkg8eAI0NdMNtLGtnzQImkOW+Y2L5N5m6CFu+im/wevEUBYeYMN2eHuk8KeYMN2eHuk8KpW23jwbHDrcs6qBnINkYoGYkBecFW+obNcEWNfrbX2h8KyYdcocCMPcEoS4DEJcjRV0tcGW5sFIoC58wYbs8PdJ4U8wYbs8PdJ4Vy2XicQ0s2+TLGthHpa/PlBN7ktdRGb6DW1tDVpQEDzBhuzw90nhTzBhuzw90nhU+lAQPMGG7PD3SeFPMGG7PD3SeFT6UBA8wYbs8PdJ4U8wYbs8PdJ4VPpQEDzBhuzw90nhTzBhuzw90nhU+lAQPMGG7PD3SeFPMGG7PD3SeFT6UBA8wYbs8PdJ4VifKTsmBNxkhiW+8vaNBe279Vei1hPKf83+9/SoDWbA+KQfVRflrU+oGwPikH1UX5a1PoBSlKAUpSgFKUoBSlKAUpSgKfbi4vOjYUgqFlDISoDOyqIjci+jXJ14A6E2FQZ49omIrm55Vucm6BDmGMgc7QKHMoBGuiX0ua01VfKLZ0s0WSF8j3POzFdDFIg1AN7MwNiLHLQFcF2jY2ygg3F8hBtHKVUcTYtug19dWy6a12nbH7nmBDNvTxygGLUgaHQXsL3zW146Drgdn4tZJTJPmjKsIhpzedzCbpqwHFrm+bhoCazG8n8dJCyHEWJVbESMpzK6GxZUB4B7t07wAjm6gd8cm0izBDHkKuARZTcBsj3vcMSENrWszdQr5VNpb8Xy7gWHFdQWTMW1ueYpNwL5mI4a102lsrHszGHEqq5iVBXUDUqCQpuMzG46RGg0uSPuLYuKIdZp94jRKoGgtLZLsQEFxmDnjYhgCvNoBs+PHiBhKUMwaLLaw5odc92Dc7mjpAN82lrVbbMWUJacguCddBcaanLpfiNOqpMUeVQNTYAXJJOg6SdSfXX1QClKUApSlAKUpQClKUApSlAKwnlP+b/e/pVu6wnlP+b/AHv6VAazYHxSD6qL8tan1A2B8Ug+qi/LWp9AKUpQClKUApSlAKUpQHxJMq2zEC5AFyBcngBfiT1VVvJiDO0e9jUEZo7wlrpoGud6LsrHXTgydZt+th1xMjF9YY8yJY2vJqJJARqCvoKRYgiT1EQMJi5JXkw0xVcZhyJInAsskZuI5bdR50bgdbAdBrqVyUYOSbWwtPc2K/fRdwf5tPc2K/fRdwf5tScDixLGHAIJ0KnirDRlPrBuPsqRXCJXe5sV++i7g/zae5sV++i7g/zasaUBXe5sV++i7g/zae5sV++i7g/zasaUBXe5sV++i7g/zae5sV++i7g/zasaUBSbTxU2HiaWXERBF/8AARck2Ci8vEkgfbXfY+3opUUCaJ5bKGyGymQqSQoJJ+SxAuTYHqrzryibfbFYlcLAbxxNY2+XPqp+xASPaWvwBrWcmOSiphhe4YgFG6Q1w29F+ksq2BHoqoPFr3Omow0nm8j06uCjRwsatRvTn7K+XlfYa2lUnJfbjTpIk4VcVA5SVVuBxOVlBJOVhwJ42q7qqSs7Hnzg4S0WKUpXCApSlAKUpQCsJ5T/AJv97+lW7rCeU/5v97+lQFuMdiI8Hh/c8YkPufMb5tCsKFbZQbknTLpfrFdpNvzgMRhXYBytlzA2F2vZkF+arcLgkoATm0hQx4zdYY4Y/BiCMkHJlZhBJZTchhdjELjS1+BAqdG+O9znME90bwaKq23dxe15Lcb2J1y25t6A5YvlFiU3n90cmNUIAZmzsyqWAyprYkrp0r0A13we3pXkVGgK5mdQSzCyoASxDICRY9FxfQ241DEW0WljJYIgMwYARlSTCN2xF8xQS5rWOawXML3r5Em1TIl1hWMlQ1rMVVmzOdWBLKCEHEHKx00uBIj27iTEW9zkOpg5pEl2WRlEgAyCzC56bDidOP2+28RlhZYL53KMCJRbnqquCY7qtizHMo0Wuf8A/QMIJyCcSsbKFCGPdMApuxuu9I10bKBpe9/raEu0BDHuFQy8/OGy8L2jvZrBsmpykjMABzTegPjC8pMQ5a+EdVW4uc/OO7kdbDd8OYEP+Zha/TxPKXGB7e5CyMqldZFsStyGO7Pyj1cOuv3aCbRIyxkCx9Jd0CyiZwCcx0YpuzoLWMnTlFdmG0c6qDHu9Az5BcjfkM1s4sd1lIFiPSvra4GhHr41D2piWChIzaWQ5VPHL9KSx0sq3OuhOUfKFTCbDWq/Zg3jNOfljLGOqIE2b2v6XsyA+jQEzDYZY0VEFlUADUnQes6k+s1U8ptnuVTEYcf3rDksg/eIbbyE+plGnUyqeu93Sup2dyUJOLuijwm0kITFRH+7zAbwHTI3ohyOgi2RvYD8k122ti8QuIwyQIDFIz75irHIiqCOcNFJNwL8fVVZMFweKswHuLGsQQRzY8QR/wCllF+j0lPXVzs+QoxgcklReNjxeO4HHpZSQp9qni1dktqJ1IJelHJ5d3N+zNR8ucYdfNs+ioSPhA2dlw2aNbxAEq8zgm9rQOfZ+DlhjxJrgmMZKWyrPorZAzsWiBspLGwW9ozobgnbUqJUYuflxjFQv5tnPwYYKN4Wz7nCSFDaL6WIdLi+uHk00IFf7/8AHxM74jBEYdTIL5ZI3b+8RRxKgYEMxjdmyjVyjZbaA+iV+WoDnhJGaNTIuSQqCyg5grEDMubpsbi/Tas9y85T+48PaM/3iW6x9OXhmksfogj7SvRetDicSsaM8hCogLMx4BVFyT6gBXi2LxMm1MfmymzEKi6ArGCbLw4m5JPRc9Aq6jT03d5LM9TyZhI16jnV1U4a5Pdyc5beTvkxvG3jg5Rbj9Dq14lyCv8ApD31ZTXrAqFsjZi4eJY1tpxNrXNgL9drAAXOgAHRU2o1ajqSuUY7FyxdZ1HlsXIti8bTLco0OFxMePQcw5YcSAP8Inmy6dKtYX6iOAFadHBAINwdQRqCD018YrDLIjRyAMjqVYHgVYWI+0Gs7yPxLxNJgZiTJh7bpjxkw7eg/rt6JtoCLdFPajvX9for/wBlPfHrj+n1PkRp6+VkB4EHQHQ30N7H/wBH8K+qzsfI9VKlJWGURA3zN+yMhut25h5+gHNGumtVmY0VfO8F7XF+q+v4VnjsKKJvhMSwzEMqvJYZY5FkKi7C4yJGp9SG/pGqdNiYZg8C4/4QRoWOck5GzurljIb6XfRrX51rNYgbkSA8COnp+ibH8DpX6GH4cfV01jZeTsBMg92KGYyAjMBYviN+wbLIGvzCpsRdUH0TezhwUbzoUnZihEgBzkMu5ij5r3yv6IJIv+0I0vqBfLIDwINurXov/wAEfjWG8p/zf739KrFOQqrGyJKyhuOUMqkDcZQQrg6CI8CP2rcOFVnlLSy4YXJsJBc6k2EWpPSaA12wPikH1UX5a1KxKsUYRkK5UhWIuA1jYkdNj0VF2B8Ug+qi/LWp9AZ/C7Nxyqc2IBextexXTdlAbRqTciRWPGzDpFcPNG0FjypiQWAsGYL0RRKGNo9SWEpI4fCKR6IWtPSgM+dmY3OCMQMq3ABykH4YkM3wd2O6IHG11HrJ4eZccRHmxF8rRFwHy5lWaR35yxA3K7pfYrA8bnT0oCJszBbpMtydWOpY2BYkAZiTa1v/AHUulcsTiVjRnc2VQSdCdB6hqT6hQEPaR3jDDjgwvL6otRl9WcjL7BJbUVY1C2Xh2Cl5BaWQ5mHHL0LHcaWVbDTQnMek1NoBSlKAibV2amIheGUXRxY9Y6Qw6iCAQesCqPZmJlkR4JSPd+EIIY6CQWOST/Q63VuolukC2nqg5TYJlKYyAXnw4OZRxmgOskX+oDnLx5wt8o1OL2Pwy6m01oSyeW5/vJ9OwucHihIgZb68QdCpBsVI6CCCCPVXaqWPaEagYqM5sLMAzkAnKbaS2GoFhlbqsD0NXM8u9n9qit7f/qo2ZDg53as9RfUqgXl9s48MVCfY16ibY8omEjgdoJY5ZgOYgJN2JsL+ocT6gaKLeRONCpNpRi9e4z3lU5S3IwcZ0GV5j6/SSP1dDn/Z1mrfyccmdzDv5BaWQXUH5KdB9p/49prGcidgNjsU0kt2jVt5Kx+WzMTl9rG5Pqvw5tezAVpqtU48Guc9jyjOOEoxwNN685vllyc3cftKUrKeCKzXLHBOoTGwAmfC3JUf4kLW3qW6dOcPYbca0tCK7F2dydObpyUl43c+RwwONSaNZIzmRwGU+o13rK7B/ueKfBNpBJmlwvqHGWH/AGk3A6iNSTWqqUo2erInWgoS9HJ619v1k96IO0tjRzlTJfmhhoxW4cWINv8A9pUU8lcOScys2bKWzMSGKuXzEcLklr2452HA1cUqBSUScicICTkOqGM3YnmshQ8eJIJ1PWas8DsyOEWjFuaq9HBSxHAdbserWpVKAVhPKf8AN/vf0q3dYTyn/N/vf0qA1mwPikH1UX5a1PqBsD4pB9VF+WtT6AUpSgFKUoBVbN8NNk/w4SrP/mk9JE/26OfWY/XUnaOL3aEqLyHmov0nPoj2dJPQAT0V+4HCbtAt7m5LNwLOxLM1ui7Em3RwoCs5T7CkxQhRJWiRZGaRkZlcocNNGMhGmYO6MCdAUvxAFUuM5ObUkikQ4wDMZLFSUNjFIE5yxgoM5jOUcAh5zXtW1pQGFxnJvazzO4xcYU75YxdrLHJJAVDJu7Mckci3JupkuD8mosnJXasQEkeJzyRrIRGshAeRpsZImbeAKVAlgWx0AV7DRQ3olKAibKglSCNZ33kwUbx+AZ+LEAAWF72FuFqlMwAudAK/axnlI2u4jiwUBtiMc4hvx3cTHK7/AIH7QHtqK6lclGLk7IpuSW2MViJMVHs5UjwhlJSeQF0hzHnLHHpvHYc/LcKmbW/onSbP8m2z4jmaETSE3LzWl16whG7T2KoFT8G2D2fh1hMscUUKrcySIpAdmAdyxGruH1PE5qmrtnDmVYhNEZnXOsYkQuyEXDhL3K2HEC1dcrltWs5ydtSdtX2VtfK+0r8VyG2fIuVsJh7daxIjD1hkAYH1g1j9seS5IG3uHEs2GA5+H3l5gBxaGRwc5t/hvx6GGgO6k5SYRWVWxMAZ2yKDNGCz83mqC2rc5dBrzh11Kwu0YpS6xSI7RtlcK6sUb6LAHmn1GkZyjrQo4irQd6UnH7MpOQvucYXJhiGQEtm6XV2OWQ3AN7DIQQMrRsvya0RFY7Gp7i2isiZtxig5ZeKrKlnkIHRmjzSe2F+mStirXFxwNcbbd2VSk5NylrbMJs7kltOKGOIYsaW3hzMcx3OGQ2MkbEC8cxNiMxmLc06DjDyT2sqRRnFxmNMpYB5FZiuLWX9puy37JStzxzG4bjXoVK4RPO8XyK2o4UnGrns2dlZ48xKyWsFSyXZluRqBfjax1PJXD4tUkONcsxkYRqcl0hU2TNk0LsLsbE8QL6Vd0oCk5W7HaeANDpiYDvYTp+0UHmm/Qw0104HoqXsHa64nDpKuhYc5elXHpKR0EGrCsnm9w7QtwwmOP+1MXe516N4NfaG6qsj6S0eg00+Mg6e1a12rnz+63mspSlVmYUpSgFYTyn/N/vf0q3dYTyn/ADf739KgNZsD4pB9VF+WtT6gbA+KQfVRflrU+gFKUoBSlKAp9ttCHjMmJ3DoGKjPAL5rAtlmVtQAQCPpMOmvPMRyj2oXbd4lAlzlBkwBIW+lyBqbV6ZtSIjLMgJeO9wNS0TEbxQOk2AYW1ugHSamRyBgGUgqQCCDcEEXBB6RU4SUdiZqw+IVFtuEZX967t9taPI/fFtbtUf8eA8Ke+La3ao/48B4V69alqs4Ve6jX5xj8Cn0PvPIffFtbtUf8eA8Ke+La3ao/wCPAeFevWpanCr3UPOMfgU+h955D74trdqj/jwHhXXk7h8W+18JPjDnzLMEkzRFSUhZbLuubYB36OLHpr1m1YTl/iXwc2GxSgHDLiFeY2JZDu2hdhboaF20txiW2rVzhLqySQeN4WLpwpQi2s0mny6te3LeWPKbkY+JlaWOVUcrAFuJQVaFsUSweGWNwSuII0PQQb5tKvDckdQY8Zh2jjlhZnES7wYyHCR4RVzLJkQEhG3eW93KjRhW8ilDKGUhlYAgg3BBFwQRxFqwuy/JoYw+d4yd/g5IgFkKxJhMUZebvHZlZleReNgCNTrVJ5Rz966JilnixkCok7oUzyJYscPbDkxTrmcCG2R7g31U2rQck+S7YMFWeJ0VVjjKwCOTdo8jDeyZiZGu54AC9za7GspJ5LZ3CkyYaOVSwBjjbd7tlRVBja4O7RAoU6MHctcsSfTKAz3LHQYVx6S4zDWPVvHMLfikjr/u66zvKfG4mDIuzsUTGt1MeWBt3l4BWZLlRqupNrCrXlJiDNj8LhoSM0RaeQjUxlo3iiJFuOV5nF9Lxp9IGtVh8OqIqILKoCgdQAsBUoy0Xe1y2jV4Kak4qW55Hkfvi2x++Pd4X/pX574tsfvj3eF/6V7DSreFj7qPR85Q+BT6H3nj/vi2x++Pd4X/AKU98W2P3x7vC/8ASvYKV3hY+4h5yh8Cn0PvPH/fFtj98e7wv/Sou0MftPEIIppCysyWGXDKc+dclmCgglrDQ9NunX2qvOPKJyxkjxEcGGazRWdyAG55ByJY3GgOa1uLJ1VOnPSklGKvzmvB4mWIrRp0qFO+d7PVbbmbbYE8z4dDiUKTgWcG2pHyhYkajX8asartgRzjDp7qbNORdtFFifk2UAaDT23qxrPP2n2HiV7cLK1s3llzbhSlKgUisJ5T/m/3v6VbusJ5T/m/3v6VAazYHxSD6qL8tan1A2B8Ug+qi/LWp9AKUpQClKUAqswsm5dom9Cxki/0C2eMf6WIsPouoHom1nUPamCMic228UhkvwuPkn/Kwup9TGgKHZXlLwM7xorsrSLEy50K3aZyix/67gernLqb12w3lCwUm6ySMTLbL8G+nwJlJJtlsEGpBIFxXXZ3JnAOsUqYWFGXKVtGqsjRkWBt8pWQfag6hUiPkhglAAw0ICggDdrYAqFI9hUZSOkacDQEfC8usFJIESYFiQAcrEEsYlGoFl58sac63OYCuDeUTA5mAluFVTmCnKSxnGQMbAOBBI1ja4FxfosMPyTwcZumHiVgQbhRe4kjkBv154o29qA9Fc4+RWAX0cLCBa1sgtazAacNA7gdQdgOJoCDgvKPgpMpLMiupbM6EKv7DR3F1U3njFieLesXuNoYOPGYVkOsUyaGxBAYBlYBhcEGzC/SKhYnkPgXj3e4RY+kIMmZbxXQka5TuYrjp3a1x5ccpRg8MchtPJdYhYGxtq9uFlBB9pUdNdim3ZFtGE6lSMKeber7mY5C7ZnwcTwTqZcPh5GjYxqzyYazNxRQTJh7g2ZecvAjKAR6DgNpRToHgkSRD8pGDj8VNebeTDYMrmTEbySOLVAVOsj5rsSWBuAeniWJ6jfWYvyfYWSTeOZBMeMqMsMpJFrmWJVc6aceFxwJqyskpWXhmryjShSxEoQd7Z2yvbXbnNKTVDjuVIZjDgFGJxOoJBO4hIB1nlUELqPQF3PV0iG/k2wrftHxMoBvlmxMs6XHTkmLLf7Ok9dT2wJwcYaEu0MQ50IWO27sb7tEVbMDZrDiAQBciqjAcOR+xhGskztvJ5XbPIVCs5RypYgejqLBfkqkanVSTo6p4MagKTxG+GxGW5+i7ABH9QbRD1EJoOcauK61bUzrTTszOYTl9hHtdmTMY1XOp5zSBioGW/QpuToNK+ZvKHgVZ13hORcxYKclxvTu8x0D2iY2a1xa16sPerg7W9zxZc4ktkFs44G3ULnTh6q5DkXgNf7rDrcEZBYgqy8OHoswHUGIFq4cIGH8pWBa2Z2jBEhu62UbqOGRgzC4U5ZkNj/8i+nje4BF7EX1BB16wdR7DVLieRGCdQpgQKHD2UZcxG70a2pU7qK44HdLe4FXlAVfKbbi4TDPM1iwFkU/KkIOVfZfU9QBPRXnXk72G2KxTYqbnKjFyT8uZiW9lgTmt0c2vjl9tlsbjVw0POSJsigcHmbmserm+gOrn9enpewNjLhcOkKa5RzmtbMx1ZvtP/qw6K1Liqd9r/o+hj/AwWl/0q5bofvxkWNKUrKfPClKUArCeU/5v97+lW7rCeU/5v8Ae/pUBrNgfFIPqovy1qRjsWIonkIJEas5A4kKpaw/Cq/Z+MEWAhcgtaKHmra5JRAAMxA4npNQ/flCyDNE9njLFSEPN3bvY86x5qm/QMyg+lQEtOVERLArIMpI1jcHSPeDmsAwuAwAI1yHrF/xeV2GNsrMwLhAVjducc3UOFlzX6mU9Iqrw3KiN3ST3MCS0yh13bsHVoY1AI45y6LmBt6Otta+pOUMKvJHJhhkha6lRG/PjSYrzdMrbuDTqFhoLUBZRcrsMxIBaylgxyNlXKqtcm1rFGD3+jc12HKGLOic68gRlOVuEhcKTpzfQ6euqrEbVwgRGOHA3yO2m5UjPzXuwYEXHFgbWFydNOY5URNIS2FuqBDGw3byEsiFQqcRzplQEHi46DegLnZnKCOdsqh1fnaMtvQZQRcXF7Mjexx67WdZPAcrsKXkMWHcMkckjMscakxKWckahjme5AtqWB6b1cbK2w07aR5YygcEtdgSxWxAGU3KtwJ0UE+kAAPr9jP/AOKc/YswAA9gdR+Kdb1ZVxxmFEiFGvY9I4qQQVYHoIIBB6wK5bNxRdLPYSockgHDOADcf5SCGHqYX1vQEulKUBzxOIWNGdyFRAWZjoAoFyT6rV4xM8u19o2W6qxOXT9lh0PpEa86xGn0nA4Ve+VLlRdvccR5q2aYjpbQpF6+hjbrUdYrT8geS3uPD3kFsRLZpOBygXyxi30QTf8AzM2trVohxcdLa8j3cN/Aw/8Akv256obltl2LuNBgMCkMSRRLljQBVHUB/wAn113pSs54V7ilKUBlMLh1wuIfCOP7ni8xhHyUcqd7B6gbllHC1wKvdnTsCYpDeRODH5aH0X9vQfWOoiufKDYwxMDRk5XFmjccY5V1Rx06HjbiCR01X7Mxr4iENbLjsMxSROF3AGZCbeg4sQbW9E9FTfpK5onxkdPas+x9j325TRUrjhcSsiB14Hr0IPAqR0EG4I6CCK7VAzis5y75Se5MKShAnk5kfC4Pynt1KNeq5UdNaJmsLngK8b2pin2ttILGTub5IzY2WIG7SkHr1boNsg4irqNPTlryR6fkzCLEVvT9iOuT3LvLvyU8nOOLccLpHf8ABn1/h/ir0LHY0RKGYEgtGunXJKsYP2Fr/ZX7gsGsUaRoLIihQPUBauskYYWYAi4NiL6ggg/YQD9lcq1NOVyrH4t4uvKpsyS5FsKWXlZGBGVjlYS3tZLEFZYorFTqDeUfgb2rtHymgZZGXOyxBSSI3swbQZdOdrcHqtrVPhuVOE+DC4YrbeGMbuJcuWMzG3O5hIQ34WIANqkRbXgaJmTDDKzYeOQMsaqRLKkaXIuHsrKwHUVGhuBUYSTLywh3kaIsjmSQR3C2C3LjOc1jbNG66a3Q+q/xNy7wa8XbgSbRubWC8QBfUnKOsgjorjHt3BmMSmEKDJpdIwd4kauhvf07FVA4hgRpaufn3DzStEMODIgc5nWNkGUueK5m15x0Hyh9KgLzZ22I5y4jzXjbK10ZRcFlNiRZrMrKbdKn1XyXlP8Am/3v6VbHZ6DIHMaxySAM4FvSI6SBzj66x3lP+b/e/pUBrNgfFIPqovy1qfaoGwPikH1UX5a1PoD5eIG2YA2IIuL2I4H219UpQH5av2lKAWpalKAVW474KQTD0DZJfYWskn+0kg+pyT6Iqyr5kjDAhgCCLEHUEHiDQH1VFyx5RjB4ZpBYytzY1PS56SOlVHOPstxIqXs6fdhopDrCBZmPpRW5rknqsVJ60J6RXl2Lnk2xtEKlxCL5Tw3cAIzPY/LY2+0qDopNWU4aTu8lmehgMNGtNyqaoR1ye7k+7yLDyZ8mjNKcbPdlVmKFtS81znkPXYk6/SJ+jXqdccHg0ijWOMZY0AVQOgAWArtXJzc3dlWMxUsTVdR6lklyLYjA7T2TtZkl3MzpJvsUynPHYxlMQcKoLM2gYwgjKvTfNa9TI4NrKsiDdkLIu5LPe8Yx4PwjZs+b3Pe4GnAcbitlSoGQwuGbbuW77knmi1o1IXKxkYWcguGAC3OUhhmA1Iutg4nGviJhiFC4ePKIzkytI7KjPxOqo2ZQQLHNxa160FKAVmdvRHCzrjo77sgJilA4x8EmsOlDxP0fUtaaviaFXUq4BVgQQdQQRYgjqtXYuzLKc9CV+neiv3gikDqbwTkXtwWRrBXH+V9FP+bLpzmNWdZbYq7p5NnYi7IFLYdmJu8B+Rm+nGdOu2U6aVbQ7TESSDENYwLmZzpmjAJEv2gEEDpB9VdkrPUKkNGVlrTy3rx1mc8p3KPcwe54z8LOCG61h1DH2seaPVm6q/fJnyb3MHuiQfCzDm36IuI/i4+zLWQ2Phn2rtEySg7q+dgT6MSnmRXHT0adJY9dexqoAsNAOitE+LgobXrZ7mL/AIOFjhV7c/Sn2R8dp+0pSsp8+flq+UiAuQACTc2FrkAC569AB9gr7pQC1flq/aUArCeU/wCb/e/pVu6wnlP+b/e/pUBrNgfFIPqovy1qfUDYHxSD6qL8tan0ApSlAKUpQClKUApSlAVe39gJioyjM6kqy3Q2urWurdakhSR05bcCQcpyckj2Vhc+JimWSVhvHyxnna5Y1s5JVRfXpJY6A2G/qv2psGDE5d/GHy3y3LaXtfgfUPwqyElbRlluNVCskuCqN6Dd3a1+szv9q2C6pu7/AKqf2rYLqm7v+qrT3iYDs6fi3jT3i4Ds6fi3jVnE/N1G31Z9X8Cr/tWwXVN3f9VP7VcF1Td3/VVp7xcB2dPxbxp7xcB2dPxbxpxHzdRz1Z9X8Cr/ALVsF1Td3/VT+1bBdU3d/wBVWnvEwHZ0/FvGnvFwHZ0/FvGnE/N1HfVn1fwKv+1XBdU3d/1U/tWwXVN3f9VWnvFwHZ0/FvGnvFwHZ0/FvGnEfN1HPVn1fwMpyk5fYSZFeHfLioDvIWyWGa2sbc70HHNP2HorUxxYbamFR2BKsCCAxBU6XRrcbMFax6VU19e8XAdnT8W8asdmbHhw6lYECKxuQCbXta+p6v8AikpU1H0b33ka9TCKmlQ09JO60tHs6Sv5IcmFwUJS4aRmJZwOIBIQewL0dZNXtKVTKTk7swVq0603Um7tilKVEqFKUoBSlKAVhPKf83+9/Srd1hPKf83+9/SoDWbA+KQfVRflrU+oGwPikH1UX5a1PoBSlKAUpSgFKUoBSlKAUpSgFVuP2/FC+STNeyG4UlbSSFLlhotiCTe2nC50qyrlLhEYksiknLe4BvlYsvHqJJHrNAV78p8MtszlSb2DJIrXGe4ylb3uhFuNyv0lvHxnLPDoGI3kmTOGyRsbGN0QjUD5TqNPX1GrNNlwqFAiQBfRGUc3nq+mmnOVW9qg9FZvFcoMGEkth85tISpWIZiA0liS3Bt1mv8A5VJtdbgW8nKrDKAWchWy5SUcBs2YqV5vOBCscw0sCb0i5UQNcpnKrGZC2RlAVchtzgNSrqwHSDeqdNv4JYwThiHYI5RYkbnOAwAcWVjZwePBx12r7w/KDBuBuYL543ykxBUMagrzmUMQpEFgMpPwS6ejcC2xXKaFFDWkYGRo+bG5IZVZjcEDSynhxNgK77O27DOzLE2ZktmGVltfo5wGo6R0Uw2zomjUtAikkSFSqnLIVsTcCxYAlb9VSMPgY0JMaKpbiVUC/wCFAd6UpQClKUApSlAKUpQClKUArCeU/wCb/e/pVu6wnlP+b/e/pUBfbD25hhhYAZ4QRFGCN6nHdr66nef8N2iHvU8aUoB5/wAN2iHvU8aef8N2iHvU8aUoB5/w3aIe9Txp5/w3aIe9TxpSgHn/AA3aIe9Txp5/w3aIe9TxpSgHn/Ddoh71PGnn/Ddoh71PGlKAef8ADdoh71PGnn/Ddoh71PGlKAef8N2iHvU8aef8N2iHvU8aUoB5/wAN2iHvU8a+BtjB/vsP0/4kfyjdunpPHrr8pQH755wlrb6C1rW3kdrWta1+FqHbOE/fQaXH7SPgeI49NKUB9+f8L2iHvU8aef8ADdoh71PGlKAef8N2iHvU8aef8N2iHvU8aUoB5/w3aIe9Txp5/wAN2iHvU8aUoB5/w3aIe9Txp5/w3aIe9TxpSgHn/Ddoh71PGnn/AA3aIe9TxpSgHn/Ddoh71PGnn/Ddoh71PGlKAef8N2iHvU8axPlJ2tA+4yTRNbeXtIhtfd+ul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198" name="Picture 6" descr="http://www.cse.dcu.ie/essiscope/sm2/9126ref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2151863"/>
            <a:ext cx="4438605" cy="350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08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INDICE</a:t>
            </a:r>
            <a:endParaRPr lang="es-EC" dirty="0"/>
          </a:p>
        </p:txBody>
      </p:sp>
      <p:sp>
        <p:nvSpPr>
          <p:cNvPr id="3" name="2 Marcador de contenido"/>
          <p:cNvSpPr>
            <a:spLocks noGrp="1"/>
          </p:cNvSpPr>
          <p:nvPr>
            <p:ph sz="quarter" idx="13"/>
          </p:nvPr>
        </p:nvSpPr>
        <p:spPr>
          <a:xfrm>
            <a:off x="274320" y="1298448"/>
            <a:ext cx="8595360" cy="5442920"/>
          </a:xfrm>
        </p:spPr>
        <p:txBody>
          <a:bodyPr>
            <a:normAutofit lnSpcReduction="10000"/>
          </a:bodyPr>
          <a:lstStyle/>
          <a:p>
            <a:r>
              <a:rPr lang="es-EC" sz="1900" b="1" dirty="0" smtClean="0">
                <a:hlinkClick r:id="rId2" action="ppaction://hlinksldjump"/>
              </a:rPr>
              <a:t>Capitulo </a:t>
            </a:r>
            <a:r>
              <a:rPr lang="es-EC" b="1" dirty="0" smtClean="0">
                <a:hlinkClick r:id="rId2" action="ppaction://hlinksldjump"/>
              </a:rPr>
              <a:t>1</a:t>
            </a:r>
            <a:r>
              <a:rPr lang="es-EC" sz="1900" b="1" dirty="0" smtClean="0">
                <a:hlinkClick r:id="rId2" action="ppaction://hlinksldjump"/>
              </a:rPr>
              <a:t> </a:t>
            </a:r>
            <a:r>
              <a:rPr lang="es-EC" sz="1900" b="1" dirty="0" smtClean="0">
                <a:hlinkClick r:id="rId2" action="ppaction://hlinksldjump"/>
              </a:rPr>
              <a:t>.- Definición del Problema</a:t>
            </a:r>
            <a:endParaRPr lang="es-EC" sz="1900" b="1" dirty="0" smtClean="0"/>
          </a:p>
          <a:p>
            <a:pPr lvl="1"/>
            <a:r>
              <a:rPr lang="es-EC" sz="1900" dirty="0" smtClean="0"/>
              <a:t>De la Empresa</a:t>
            </a:r>
          </a:p>
          <a:p>
            <a:pPr lvl="1"/>
            <a:r>
              <a:rPr lang="es-EC" sz="1900" dirty="0" smtClean="0"/>
              <a:t>Objetivos</a:t>
            </a:r>
          </a:p>
          <a:p>
            <a:pPr lvl="1"/>
            <a:r>
              <a:rPr lang="es-EC" sz="1900" dirty="0" smtClean="0"/>
              <a:t>Hipótesis</a:t>
            </a:r>
            <a:endParaRPr lang="es-EC" sz="1900" dirty="0" smtClean="0">
              <a:hlinkClick r:id="rId3" action="ppaction://hlinksldjump"/>
            </a:endParaRPr>
          </a:p>
          <a:p>
            <a:pPr marL="171450" lvl="1"/>
            <a:r>
              <a:rPr lang="es-EC" sz="1900" b="1" spc="30" dirty="0">
                <a:hlinkClick r:id="rId3" action="ppaction://hlinksldjump"/>
              </a:rPr>
              <a:t>Capitulo 2 .- Marco Teórico</a:t>
            </a:r>
            <a:endParaRPr lang="es-EC" sz="1900" b="1" spc="30" dirty="0"/>
          </a:p>
          <a:p>
            <a:pPr lvl="1"/>
            <a:r>
              <a:rPr lang="es-EC" sz="1900" dirty="0"/>
              <a:t>Antecedentes Históricos </a:t>
            </a:r>
          </a:p>
          <a:p>
            <a:pPr lvl="1"/>
            <a:r>
              <a:rPr lang="es-EC" sz="1900" dirty="0"/>
              <a:t>Antecedentes Conceptuales y Referenciales</a:t>
            </a:r>
          </a:p>
          <a:p>
            <a:pPr lvl="1"/>
            <a:r>
              <a:rPr lang="es-EC" sz="1900" dirty="0"/>
              <a:t>Antecedentes Contextuales </a:t>
            </a:r>
          </a:p>
          <a:p>
            <a:r>
              <a:rPr lang="es-EC" sz="1900" b="1" dirty="0" smtClean="0">
                <a:hlinkClick r:id="rId4" action="ppaction://hlinksldjump"/>
              </a:rPr>
              <a:t>Capitulo </a:t>
            </a:r>
            <a:r>
              <a:rPr lang="es-EC" sz="2400" b="1" dirty="0" smtClean="0">
                <a:hlinkClick r:id="rId4" action="ppaction://hlinksldjump"/>
              </a:rPr>
              <a:t>3</a:t>
            </a:r>
            <a:r>
              <a:rPr lang="es-EC" sz="1900" b="1" dirty="0" smtClean="0">
                <a:hlinkClick r:id="rId4" action="ppaction://hlinksldjump"/>
              </a:rPr>
              <a:t> </a:t>
            </a:r>
            <a:r>
              <a:rPr lang="es-EC" sz="1900" b="1" dirty="0" smtClean="0">
                <a:hlinkClick r:id="rId4" action="ppaction://hlinksldjump"/>
              </a:rPr>
              <a:t>.- Definición del Marco de Trabajo</a:t>
            </a:r>
            <a:endParaRPr lang="es-EC" sz="1900" b="1" dirty="0" smtClean="0"/>
          </a:p>
          <a:p>
            <a:pPr lvl="1"/>
            <a:r>
              <a:rPr lang="es-EC" sz="1900" dirty="0"/>
              <a:t>Selección de normas y estándares de calidad</a:t>
            </a:r>
          </a:p>
          <a:p>
            <a:pPr lvl="1"/>
            <a:r>
              <a:rPr lang="es-EC" sz="1900" dirty="0"/>
              <a:t>Estudio comparativo de las normas y estándares  de calidad</a:t>
            </a:r>
          </a:p>
          <a:p>
            <a:pPr lvl="1"/>
            <a:r>
              <a:rPr lang="es-EC" sz="1900" dirty="0"/>
              <a:t>Metodología de gestión de proyectos de babel</a:t>
            </a:r>
          </a:p>
          <a:p>
            <a:pPr lvl="1"/>
            <a:r>
              <a:rPr lang="es-EC" sz="1900" dirty="0"/>
              <a:t>Creación del modelo de calidad (propuesta</a:t>
            </a:r>
            <a:r>
              <a:rPr lang="es-EC" sz="1900" dirty="0" smtClean="0"/>
              <a:t>)</a:t>
            </a:r>
            <a:endParaRPr lang="es-EC" sz="1900" dirty="0"/>
          </a:p>
          <a:p>
            <a:r>
              <a:rPr lang="es-EC" sz="1900" b="1" dirty="0" smtClean="0">
                <a:hlinkClick r:id="rId5" action="ppaction://hlinksldjump"/>
              </a:rPr>
              <a:t>Capitulo </a:t>
            </a:r>
            <a:r>
              <a:rPr lang="es-EC" sz="2400" b="1" dirty="0">
                <a:hlinkClick r:id="rId5" action="ppaction://hlinksldjump"/>
              </a:rPr>
              <a:t>4</a:t>
            </a:r>
            <a:r>
              <a:rPr lang="es-EC" sz="1900" b="1" dirty="0" smtClean="0">
                <a:hlinkClick r:id="rId5" action="ppaction://hlinksldjump"/>
              </a:rPr>
              <a:t> </a:t>
            </a:r>
            <a:r>
              <a:rPr lang="es-EC" sz="1900" b="1" dirty="0" smtClean="0">
                <a:hlinkClick r:id="rId5" action="ppaction://hlinksldjump"/>
              </a:rPr>
              <a:t>.- Presentación de los resultados</a:t>
            </a:r>
            <a:endParaRPr lang="es-EC" sz="1900" b="1" dirty="0" smtClean="0"/>
          </a:p>
          <a:p>
            <a:pPr lvl="1"/>
            <a:r>
              <a:rPr lang="es-EC" sz="1900" dirty="0"/>
              <a:t>Prueba de Chi cuadrado para corroboración de la hipótesis</a:t>
            </a:r>
          </a:p>
          <a:p>
            <a:pPr lvl="1"/>
            <a:endParaRPr lang="es-EC" dirty="0"/>
          </a:p>
        </p:txBody>
      </p:sp>
    </p:spTree>
    <p:extLst>
      <p:ext uri="{BB962C8B-B14F-4D97-AF65-F5344CB8AC3E}">
        <p14:creationId xmlns:p14="http://schemas.microsoft.com/office/powerpoint/2010/main" val="3529627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Estudio comparativo de las normas para la planificación de </a:t>
            </a:r>
            <a:r>
              <a:rPr lang="es-EC" b="1" dirty="0" smtClean="0"/>
              <a:t>proyectos</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922970754"/>
              </p:ext>
            </p:extLst>
          </p:nvPr>
        </p:nvGraphicFramePr>
        <p:xfrm>
          <a:off x="276225" y="1397302"/>
          <a:ext cx="3863727" cy="2751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3987105" y="3429000"/>
            <a:ext cx="4833367" cy="2975827"/>
          </a:xfrm>
          <a:prstGeom prst="rect">
            <a:avLst/>
          </a:prstGeom>
        </p:spPr>
      </p:pic>
    </p:spTree>
    <p:extLst>
      <p:ext uri="{BB962C8B-B14F-4D97-AF65-F5344CB8AC3E}">
        <p14:creationId xmlns:p14="http://schemas.microsoft.com/office/powerpoint/2010/main" val="3023607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Estudio comparativo de las normas para la planificación de proyectos</a:t>
            </a:r>
            <a:endParaRPr lang="es-EC" dirty="0"/>
          </a:p>
        </p:txBody>
      </p:sp>
      <p:graphicFrame>
        <p:nvGraphicFramePr>
          <p:cNvPr id="10" name="9 Marcador de contenido"/>
          <p:cNvGraphicFramePr>
            <a:graphicFrameLocks noGrp="1"/>
          </p:cNvGraphicFramePr>
          <p:nvPr>
            <p:ph sz="quarter" idx="13"/>
            <p:extLst>
              <p:ext uri="{D42A27DB-BD31-4B8C-83A1-F6EECF244321}">
                <p14:modId xmlns:p14="http://schemas.microsoft.com/office/powerpoint/2010/main" val="667287199"/>
              </p:ext>
            </p:extLst>
          </p:nvPr>
        </p:nvGraphicFramePr>
        <p:xfrm>
          <a:off x="323528" y="1484784"/>
          <a:ext cx="4464496" cy="5235909"/>
        </p:xfrm>
        <a:graphic>
          <a:graphicData uri="http://schemas.openxmlformats.org/drawingml/2006/table">
            <a:tbl>
              <a:tblPr firstRow="1" firstCol="1" bandRow="1">
                <a:tableStyleId>{22838BEF-8BB2-4498-84A7-C5851F593DF1}</a:tableStyleId>
              </a:tblPr>
              <a:tblGrid>
                <a:gridCol w="1868805"/>
                <a:gridCol w="723483"/>
                <a:gridCol w="936104"/>
                <a:gridCol w="936104"/>
              </a:tblGrid>
              <a:tr h="588288">
                <a:tc>
                  <a:txBody>
                    <a:bodyPr/>
                    <a:lstStyle/>
                    <a:p>
                      <a:pPr marL="457200" algn="l">
                        <a:lnSpc>
                          <a:spcPct val="100000"/>
                        </a:lnSpc>
                        <a:spcAft>
                          <a:spcPts val="0"/>
                        </a:spcAft>
                      </a:pPr>
                      <a:r>
                        <a:rPr lang="es-EC" sz="1400" dirty="0">
                          <a:effectLst/>
                        </a:rPr>
                        <a:t>Criterios</a:t>
                      </a:r>
                      <a:endParaRPr lang="es-EC" sz="1400" dirty="0">
                        <a:effectLst/>
                        <a:latin typeface="Calibri"/>
                        <a:ea typeface="Calibri"/>
                        <a:cs typeface="Times New Roman"/>
                      </a:endParaRPr>
                    </a:p>
                  </a:txBody>
                  <a:tcPr marL="68580" marR="68580" marT="0" marB="0"/>
                </a:tc>
                <a:tc>
                  <a:txBody>
                    <a:bodyPr/>
                    <a:lstStyle/>
                    <a:p>
                      <a:pPr marL="79375" indent="0" algn="ctr">
                        <a:lnSpc>
                          <a:spcPct val="100000"/>
                        </a:lnSpc>
                        <a:spcAft>
                          <a:spcPts val="0"/>
                        </a:spcAft>
                      </a:pPr>
                      <a:r>
                        <a:rPr lang="es-EC" sz="1400" dirty="0">
                          <a:effectLst/>
                        </a:rPr>
                        <a:t>ISO 9126</a:t>
                      </a:r>
                      <a:endParaRPr lang="es-EC" sz="1400" dirty="0">
                        <a:effectLst/>
                        <a:latin typeface="Calibri"/>
                        <a:ea typeface="Calibri"/>
                        <a:cs typeface="Times New Roman"/>
                      </a:endParaRPr>
                    </a:p>
                  </a:txBody>
                  <a:tcPr marL="68580" marR="68580" marT="0" marB="0"/>
                </a:tc>
                <a:tc>
                  <a:txBody>
                    <a:bodyPr/>
                    <a:lstStyle/>
                    <a:p>
                      <a:pPr marL="79375" indent="0" algn="ctr">
                        <a:lnSpc>
                          <a:spcPct val="100000"/>
                        </a:lnSpc>
                        <a:spcAft>
                          <a:spcPts val="0"/>
                        </a:spcAft>
                      </a:pPr>
                      <a:r>
                        <a:rPr lang="es-EC" sz="1400" dirty="0">
                          <a:effectLst/>
                        </a:rPr>
                        <a:t>ISO 15504</a:t>
                      </a:r>
                      <a:endParaRPr lang="es-EC" sz="1400" dirty="0">
                        <a:effectLst/>
                        <a:latin typeface="Calibri"/>
                        <a:ea typeface="Calibri"/>
                        <a:cs typeface="Times New Roman"/>
                      </a:endParaRPr>
                    </a:p>
                  </a:txBody>
                  <a:tcPr marL="68580" marR="68580" marT="0" marB="0"/>
                </a:tc>
                <a:tc>
                  <a:txBody>
                    <a:bodyPr/>
                    <a:lstStyle/>
                    <a:p>
                      <a:pPr marL="79375" indent="0" algn="ctr">
                        <a:lnSpc>
                          <a:spcPct val="100000"/>
                        </a:lnSpc>
                        <a:spcAft>
                          <a:spcPts val="1000"/>
                        </a:spcAft>
                      </a:pPr>
                      <a:r>
                        <a:rPr lang="es-EC" sz="1400" dirty="0">
                          <a:effectLst/>
                        </a:rPr>
                        <a:t>IEEE/IEC 12207</a:t>
                      </a:r>
                      <a:endParaRPr lang="es-EC" sz="1400" dirty="0">
                        <a:effectLst/>
                        <a:latin typeface="Calibri"/>
                        <a:ea typeface="Calibri"/>
                        <a:cs typeface="Times New Roman"/>
                      </a:endParaRPr>
                    </a:p>
                  </a:txBody>
                  <a:tcPr marL="68580" marR="68580" marT="0" marB="0"/>
                </a:tc>
              </a:tr>
              <a:tr h="588288">
                <a:tc>
                  <a:txBody>
                    <a:bodyPr/>
                    <a:lstStyle/>
                    <a:p>
                      <a:pPr marL="342900" lvl="0" indent="-342900">
                        <a:lnSpc>
                          <a:spcPct val="100000"/>
                        </a:lnSpc>
                        <a:spcAft>
                          <a:spcPts val="0"/>
                        </a:spcAft>
                        <a:buFont typeface="Courier New"/>
                        <a:buChar char="o"/>
                      </a:pPr>
                      <a:r>
                        <a:rPr lang="es-EC" sz="1400" dirty="0">
                          <a:effectLst/>
                        </a:rPr>
                        <a:t>Es ampliamente conocido y utilizado.</a:t>
                      </a:r>
                      <a:endParaRPr lang="es-EC" sz="1400" dirty="0">
                        <a:effectLst/>
                        <a:latin typeface="Calibri"/>
                        <a:ea typeface="Calibri"/>
                        <a:cs typeface="Times New Roman"/>
                      </a:endParaRPr>
                    </a:p>
                  </a:txBody>
                  <a:tcPr marL="68580" marR="68580" marT="0" marB="0"/>
                </a:tc>
                <a:tc>
                  <a:txBody>
                    <a:bodyPr/>
                    <a:lstStyle/>
                    <a:p>
                      <a:pPr marL="457200" algn="ctr">
                        <a:lnSpc>
                          <a:spcPct val="100000"/>
                        </a:lnSpc>
                        <a:spcAft>
                          <a:spcPts val="1000"/>
                        </a:spcAft>
                      </a:pPr>
                      <a:r>
                        <a:rPr lang="es-EC" sz="1400">
                          <a:effectLst/>
                        </a:rPr>
                        <a:t>M</a:t>
                      </a:r>
                      <a:endParaRPr lang="es-EC" sz="1400">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a:effectLst/>
                        </a:rPr>
                        <a:t>M</a:t>
                      </a:r>
                      <a:endParaRPr lang="es-EC" sz="1400">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a:effectLst/>
                        </a:rPr>
                        <a:t>M</a:t>
                      </a:r>
                      <a:endParaRPr lang="es-EC" sz="1400">
                        <a:effectLst/>
                        <a:latin typeface="Calibri"/>
                        <a:ea typeface="Calibri"/>
                        <a:cs typeface="Times New Roman"/>
                      </a:endParaRPr>
                    </a:p>
                  </a:txBody>
                  <a:tcPr marL="68580" marR="68580" marT="0" marB="0"/>
                </a:tc>
              </a:tr>
              <a:tr h="1208610">
                <a:tc>
                  <a:txBody>
                    <a:bodyPr/>
                    <a:lstStyle/>
                    <a:p>
                      <a:pPr marL="342900" lvl="0" indent="-342900">
                        <a:lnSpc>
                          <a:spcPct val="100000"/>
                        </a:lnSpc>
                        <a:spcAft>
                          <a:spcPts val="0"/>
                        </a:spcAft>
                        <a:buFont typeface="Courier New"/>
                        <a:buChar char="o"/>
                      </a:pPr>
                      <a:r>
                        <a:rPr lang="es-EC" sz="1400">
                          <a:effectLst/>
                        </a:rPr>
                        <a:t>Ha sido propuesto por un organismo de reconocido prestigio internacional.</a:t>
                      </a:r>
                      <a:endParaRPr lang="es-EC" sz="1400">
                        <a:effectLst/>
                        <a:latin typeface="Calibri"/>
                        <a:ea typeface="Calibri"/>
                        <a:cs typeface="Times New Roman"/>
                      </a:endParaRPr>
                    </a:p>
                  </a:txBody>
                  <a:tcPr marL="68580" marR="68580" marT="0" marB="0"/>
                </a:tc>
                <a:tc>
                  <a:txBody>
                    <a:bodyPr/>
                    <a:lstStyle/>
                    <a:p>
                      <a:pPr marL="457200" algn="ctr">
                        <a:lnSpc>
                          <a:spcPct val="100000"/>
                        </a:lnSpc>
                        <a:spcAft>
                          <a:spcPts val="1000"/>
                        </a:spcAft>
                      </a:pPr>
                      <a:r>
                        <a:rPr lang="es-EC" sz="1400" dirty="0">
                          <a:effectLst/>
                        </a:rPr>
                        <a:t>H</a:t>
                      </a:r>
                      <a:endParaRPr lang="es-EC" sz="1400" dirty="0">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a:effectLst/>
                        </a:rPr>
                        <a:t>H</a:t>
                      </a:r>
                      <a:endParaRPr lang="es-EC" sz="1400">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a:effectLst/>
                        </a:rPr>
                        <a:t>H</a:t>
                      </a:r>
                      <a:endParaRPr lang="es-EC" sz="1400">
                        <a:effectLst/>
                        <a:latin typeface="Calibri"/>
                        <a:ea typeface="Calibri"/>
                        <a:cs typeface="Times New Roman"/>
                      </a:endParaRPr>
                    </a:p>
                  </a:txBody>
                  <a:tcPr marL="68580" marR="68580" marT="0" marB="0"/>
                </a:tc>
              </a:tr>
              <a:tr h="1208610">
                <a:tc>
                  <a:txBody>
                    <a:bodyPr/>
                    <a:lstStyle/>
                    <a:p>
                      <a:pPr marL="342900" lvl="0" indent="-342900">
                        <a:lnSpc>
                          <a:spcPct val="100000"/>
                        </a:lnSpc>
                        <a:spcAft>
                          <a:spcPts val="0"/>
                        </a:spcAft>
                        <a:buFont typeface="Courier New"/>
                        <a:buChar char="o"/>
                      </a:pPr>
                      <a:r>
                        <a:rPr lang="es-EC" sz="1400">
                          <a:effectLst/>
                        </a:rPr>
                        <a:t>La información y estructura propia es pública y se encuentra disponible.</a:t>
                      </a:r>
                      <a:endParaRPr lang="es-EC" sz="1400">
                        <a:effectLst/>
                        <a:latin typeface="Calibri"/>
                        <a:ea typeface="Calibri"/>
                        <a:cs typeface="Times New Roman"/>
                      </a:endParaRPr>
                    </a:p>
                  </a:txBody>
                  <a:tcPr marL="68580" marR="68580" marT="0" marB="0"/>
                </a:tc>
                <a:tc>
                  <a:txBody>
                    <a:bodyPr/>
                    <a:lstStyle/>
                    <a:p>
                      <a:pPr marL="457200" algn="ctr">
                        <a:lnSpc>
                          <a:spcPct val="100000"/>
                        </a:lnSpc>
                        <a:spcAft>
                          <a:spcPts val="1000"/>
                        </a:spcAft>
                      </a:pPr>
                      <a:r>
                        <a:rPr lang="es-EC" sz="1400">
                          <a:effectLst/>
                        </a:rPr>
                        <a:t>H</a:t>
                      </a:r>
                      <a:endParaRPr lang="es-EC" sz="1400">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a:effectLst/>
                        </a:rPr>
                        <a:t>L</a:t>
                      </a:r>
                      <a:endParaRPr lang="es-EC" sz="1400">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a:effectLst/>
                        </a:rPr>
                        <a:t>H</a:t>
                      </a:r>
                      <a:endParaRPr lang="es-EC" sz="1400">
                        <a:effectLst/>
                        <a:latin typeface="Calibri"/>
                        <a:ea typeface="Calibri"/>
                        <a:cs typeface="Times New Roman"/>
                      </a:endParaRPr>
                    </a:p>
                  </a:txBody>
                  <a:tcPr marL="68580" marR="68580" marT="0" marB="0"/>
                </a:tc>
              </a:tr>
              <a:tr h="1518771">
                <a:tc>
                  <a:txBody>
                    <a:bodyPr/>
                    <a:lstStyle/>
                    <a:p>
                      <a:pPr marL="342900" lvl="0" indent="-342900">
                        <a:lnSpc>
                          <a:spcPct val="100000"/>
                        </a:lnSpc>
                        <a:spcAft>
                          <a:spcPts val="0"/>
                        </a:spcAft>
                        <a:buFont typeface="Courier New"/>
                        <a:buChar char="o"/>
                      </a:pPr>
                      <a:r>
                        <a:rPr lang="es-EC" sz="1400">
                          <a:effectLst/>
                        </a:rPr>
                        <a:t>Incluye recomendaciones para la gestión de calidad en el desarrollo de software.</a:t>
                      </a:r>
                      <a:endParaRPr lang="es-EC" sz="1400">
                        <a:effectLst/>
                        <a:latin typeface="Calibri"/>
                        <a:ea typeface="Calibri"/>
                        <a:cs typeface="Times New Roman"/>
                      </a:endParaRPr>
                    </a:p>
                  </a:txBody>
                  <a:tcPr marL="68580" marR="68580" marT="0" marB="0"/>
                </a:tc>
                <a:tc>
                  <a:txBody>
                    <a:bodyPr/>
                    <a:lstStyle/>
                    <a:p>
                      <a:pPr marL="457200" algn="ctr">
                        <a:lnSpc>
                          <a:spcPct val="100000"/>
                        </a:lnSpc>
                        <a:spcAft>
                          <a:spcPts val="1000"/>
                        </a:spcAft>
                      </a:pPr>
                      <a:r>
                        <a:rPr lang="es-EC" sz="1400">
                          <a:effectLst/>
                        </a:rPr>
                        <a:t>M</a:t>
                      </a:r>
                      <a:endParaRPr lang="es-EC" sz="1400">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a:effectLst/>
                        </a:rPr>
                        <a:t>H</a:t>
                      </a:r>
                      <a:endParaRPr lang="es-EC" sz="1400">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dirty="0">
                          <a:effectLst/>
                        </a:rPr>
                        <a:t>M</a:t>
                      </a:r>
                      <a:endParaRPr lang="es-EC" sz="1400" dirty="0">
                        <a:effectLst/>
                        <a:latin typeface="Calibri"/>
                        <a:ea typeface="Calibri"/>
                        <a:cs typeface="Times New Roman"/>
                      </a:endParaRPr>
                    </a:p>
                  </a:txBody>
                  <a:tcPr marL="68580" marR="68580" marT="0" marB="0"/>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179422568"/>
              </p:ext>
            </p:extLst>
          </p:nvPr>
        </p:nvGraphicFramePr>
        <p:xfrm>
          <a:off x="4932040" y="1484785"/>
          <a:ext cx="4032448" cy="5184575"/>
        </p:xfrm>
        <a:graphic>
          <a:graphicData uri="http://schemas.openxmlformats.org/drawingml/2006/table">
            <a:tbl>
              <a:tblPr firstRow="1" firstCol="1" bandRow="1">
                <a:tableStyleId>{22838BEF-8BB2-4498-84A7-C5851F593DF1}</a:tableStyleId>
              </a:tblPr>
              <a:tblGrid>
                <a:gridCol w="1394699"/>
                <a:gridCol w="732181"/>
                <a:gridCol w="947334"/>
                <a:gridCol w="958234"/>
              </a:tblGrid>
              <a:tr h="600070">
                <a:tc>
                  <a:txBody>
                    <a:bodyPr/>
                    <a:lstStyle/>
                    <a:p>
                      <a:pPr marL="0" lvl="0" indent="-342900" algn="ctr" defTabSz="914400" rtl="0" eaLnBrk="1" latinLnBrk="0" hangingPunct="1">
                        <a:lnSpc>
                          <a:spcPct val="100000"/>
                        </a:lnSpc>
                        <a:spcAft>
                          <a:spcPts val="0"/>
                        </a:spcAft>
                        <a:buFont typeface="Courier New"/>
                        <a:buChar char="o"/>
                      </a:pPr>
                      <a:r>
                        <a:rPr lang="es-EC" sz="1400" kern="1200" dirty="0">
                          <a:effectLst/>
                        </a:rPr>
                        <a:t>Proporciona información actualizada.</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a:effectLst/>
                        </a:rPr>
                        <a:t>M</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a:effectLst/>
                        </a:rPr>
                        <a:t>L</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a:effectLst/>
                        </a:rPr>
                        <a:t>M</a:t>
                      </a:r>
                      <a:endParaRPr lang="es-EC" sz="1400" kern="1200">
                        <a:solidFill>
                          <a:schemeClr val="dk1"/>
                        </a:solidFill>
                        <a:effectLst/>
                        <a:latin typeface="+mn-lt"/>
                        <a:ea typeface="+mn-ea"/>
                        <a:cs typeface="+mn-cs"/>
                      </a:endParaRPr>
                    </a:p>
                  </a:txBody>
                  <a:tcPr marL="68580" marR="68580" marT="0" marB="0"/>
                </a:tc>
              </a:tr>
              <a:tr h="600070">
                <a:tc>
                  <a:txBody>
                    <a:bodyPr/>
                    <a:lstStyle/>
                    <a:p>
                      <a:pPr marL="0" lvl="0" indent="-342900" algn="ctr" defTabSz="914400" rtl="0" eaLnBrk="1" latinLnBrk="0" hangingPunct="1">
                        <a:lnSpc>
                          <a:spcPct val="100000"/>
                        </a:lnSpc>
                        <a:spcAft>
                          <a:spcPts val="0"/>
                        </a:spcAft>
                        <a:buFont typeface="Courier New"/>
                        <a:buChar char="o"/>
                      </a:pPr>
                      <a:r>
                        <a:rPr lang="es-EC" sz="1400" kern="1200" dirty="0">
                          <a:effectLst/>
                        </a:rPr>
                        <a:t>Relevancia de la institución proponente.</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a:effectLst/>
                        </a:rPr>
                        <a:t>H</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a:effectLst/>
                        </a:rPr>
                        <a:t>H</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a:effectLst/>
                        </a:rPr>
                        <a:t>H</a:t>
                      </a:r>
                      <a:endParaRPr lang="es-EC" sz="1400" kern="1200">
                        <a:solidFill>
                          <a:schemeClr val="dk1"/>
                        </a:solidFill>
                        <a:effectLst/>
                        <a:latin typeface="+mn-lt"/>
                        <a:ea typeface="+mn-ea"/>
                        <a:cs typeface="+mn-cs"/>
                      </a:endParaRPr>
                    </a:p>
                  </a:txBody>
                  <a:tcPr marL="68580" marR="68580" marT="0" marB="0"/>
                </a:tc>
              </a:tr>
              <a:tr h="779995">
                <a:tc>
                  <a:txBody>
                    <a:bodyPr/>
                    <a:lstStyle/>
                    <a:p>
                      <a:pPr marL="0" lvl="0" indent="-342900" algn="ctr" defTabSz="914400" rtl="0" eaLnBrk="1" latinLnBrk="0" hangingPunct="1">
                        <a:lnSpc>
                          <a:spcPct val="100000"/>
                        </a:lnSpc>
                        <a:spcAft>
                          <a:spcPts val="0"/>
                        </a:spcAft>
                        <a:buFont typeface="Courier New"/>
                        <a:buChar char="o"/>
                      </a:pPr>
                      <a:r>
                        <a:rPr lang="es-EC" sz="1400" kern="1200" dirty="0">
                          <a:effectLst/>
                        </a:rPr>
                        <a:t>Enfoque de la propuesta en términos de calidad.</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a:effectLst/>
                        </a:rPr>
                        <a:t>L</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a:effectLst/>
                        </a:rPr>
                        <a:t>M</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a:effectLst/>
                        </a:rPr>
                        <a:t>H</a:t>
                      </a:r>
                      <a:endParaRPr lang="es-EC" sz="1400" kern="1200">
                        <a:solidFill>
                          <a:schemeClr val="dk1"/>
                        </a:solidFill>
                        <a:effectLst/>
                        <a:latin typeface="+mn-lt"/>
                        <a:ea typeface="+mn-ea"/>
                        <a:cs typeface="+mn-cs"/>
                      </a:endParaRPr>
                    </a:p>
                  </a:txBody>
                  <a:tcPr marL="68580" marR="68580" marT="0" marB="0"/>
                </a:tc>
              </a:tr>
              <a:tr h="779995">
                <a:tc>
                  <a:txBody>
                    <a:bodyPr/>
                    <a:lstStyle/>
                    <a:p>
                      <a:pPr marL="0" lvl="0" indent="-342900" algn="ctr" defTabSz="914400" rtl="0" eaLnBrk="1" latinLnBrk="0" hangingPunct="1">
                        <a:lnSpc>
                          <a:spcPct val="100000"/>
                        </a:lnSpc>
                        <a:spcAft>
                          <a:spcPts val="0"/>
                        </a:spcAft>
                        <a:buFont typeface="Courier New"/>
                        <a:buChar char="o"/>
                      </a:pPr>
                      <a:r>
                        <a:rPr lang="es-EC" sz="1400" kern="1200" dirty="0">
                          <a:effectLst/>
                        </a:rPr>
                        <a:t>Enfoque de la propuesta en términos de la calidad proceso.</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dirty="0">
                          <a:effectLst/>
                        </a:rPr>
                        <a:t>L</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dirty="0">
                          <a:effectLst/>
                        </a:rPr>
                        <a:t>L</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dirty="0" smtClean="0">
                          <a:effectLst/>
                        </a:rPr>
                        <a:t>H</a:t>
                      </a:r>
                    </a:p>
                    <a:p>
                      <a:pPr marL="0" algn="ctr" defTabSz="914400" rtl="0" eaLnBrk="1" latinLnBrk="0" hangingPunct="1">
                        <a:lnSpc>
                          <a:spcPct val="100000"/>
                        </a:lnSpc>
                        <a:spcAft>
                          <a:spcPts val="0"/>
                        </a:spcAft>
                      </a:pPr>
                      <a:endParaRPr lang="es-EC" sz="1400" kern="1200" dirty="0">
                        <a:solidFill>
                          <a:schemeClr val="dk1"/>
                        </a:solidFill>
                        <a:effectLst/>
                        <a:latin typeface="+mn-lt"/>
                        <a:ea typeface="+mn-ea"/>
                        <a:cs typeface="+mn-cs"/>
                      </a:endParaRPr>
                    </a:p>
                  </a:txBody>
                  <a:tcPr marL="68580" marR="68580" marT="0" marB="0"/>
                </a:tc>
              </a:tr>
              <a:tr h="1364992">
                <a:tc>
                  <a:txBody>
                    <a:bodyPr/>
                    <a:lstStyle/>
                    <a:p>
                      <a:pPr marL="0" lvl="0" indent="-342900" algn="ctr" defTabSz="914400" rtl="0" eaLnBrk="1" latinLnBrk="0" hangingPunct="1">
                        <a:lnSpc>
                          <a:spcPct val="100000"/>
                        </a:lnSpc>
                        <a:spcAft>
                          <a:spcPts val="0"/>
                        </a:spcAft>
                        <a:buFont typeface="Courier New"/>
                        <a:buChar char="o"/>
                      </a:pPr>
                      <a:r>
                        <a:rPr lang="es-EC" sz="1400" kern="1200" dirty="0">
                          <a:effectLst/>
                        </a:rPr>
                        <a:t>Mayor permeabilidad de la propuesta en términos de otros procesos o buenas prácticas.</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dirty="0">
                          <a:effectLst/>
                        </a:rPr>
                        <a:t>     L</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dirty="0">
                          <a:effectLst/>
                        </a:rPr>
                        <a:t>     L</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400" kern="1200" dirty="0">
                          <a:effectLst/>
                        </a:rPr>
                        <a:t>      M</a:t>
                      </a:r>
                      <a:endParaRPr lang="es-EC" sz="1400" kern="1200" dirty="0">
                        <a:solidFill>
                          <a:schemeClr val="dk1"/>
                        </a:solidFill>
                        <a:effectLst/>
                        <a:latin typeface="+mn-lt"/>
                        <a:ea typeface="+mn-ea"/>
                        <a:cs typeface="+mn-cs"/>
                      </a:endParaRPr>
                    </a:p>
                  </a:txBody>
                  <a:tcPr marL="68580" marR="68580" marT="0" marB="0"/>
                </a:tc>
              </a:tr>
              <a:tr h="704015">
                <a:tc>
                  <a:txBody>
                    <a:bodyPr/>
                    <a:lstStyle/>
                    <a:p>
                      <a:r>
                        <a:rPr lang="es-EC" sz="1100" u="none" strike="noStrike" baseline="0" dirty="0" smtClean="0"/>
                        <a:t>Suman: 	</a:t>
                      </a:r>
                      <a:endParaRPr lang="es-EC" sz="1100" b="0" i="0" u="none" strike="noStrike" baseline="0" dirty="0" smtClean="0">
                        <a:solidFill>
                          <a:srgbClr val="000000"/>
                        </a:solidFill>
                        <a:latin typeface="Times New Roman"/>
                      </a:endParaRPr>
                    </a:p>
                  </a:txBody>
                  <a:tcPr marL="68580" marR="68580" marT="0" marB="0"/>
                </a:tc>
                <a:tc>
                  <a:txBody>
                    <a:bodyPr/>
                    <a:lstStyle/>
                    <a:p>
                      <a:r>
                        <a:rPr lang="es-EC" sz="1100" u="none" strike="noStrike" baseline="0" dirty="0" smtClean="0"/>
                        <a:t>18 	</a:t>
                      </a:r>
                      <a:endParaRPr lang="es-EC" sz="1100" b="0" i="0" u="none" strike="noStrike" baseline="0" dirty="0" smtClean="0">
                        <a:solidFill>
                          <a:srgbClr val="000000"/>
                        </a:solidFill>
                        <a:latin typeface="Times New Roman"/>
                      </a:endParaRPr>
                    </a:p>
                  </a:txBody>
                  <a:tcPr marL="68580" marR="68580" marT="0" marB="0"/>
                </a:tc>
                <a:tc>
                  <a:txBody>
                    <a:bodyPr/>
                    <a:lstStyle/>
                    <a:p>
                      <a:r>
                        <a:rPr lang="es-EC" sz="1100" u="none" strike="noStrike" baseline="0" dirty="0" smtClean="0"/>
                        <a:t>17</a:t>
                      </a:r>
                      <a:endParaRPr lang="es-EC" sz="1100" b="0" i="0" u="none" strike="noStrike" baseline="0" dirty="0" smtClean="0">
                        <a:solidFill>
                          <a:srgbClr val="000000"/>
                        </a:solidFill>
                        <a:latin typeface="Times New Roman"/>
                      </a:endParaRPr>
                    </a:p>
                  </a:txBody>
                  <a:tcPr marL="68580" marR="68580" marT="0" marB="0"/>
                </a:tc>
                <a:tc>
                  <a:txBody>
                    <a:bodyPr/>
                    <a:lstStyle/>
                    <a:p>
                      <a:r>
                        <a:rPr lang="es-EC" sz="1100" u="none" strike="noStrike" baseline="0" dirty="0" smtClean="0"/>
                        <a:t>19</a:t>
                      </a:r>
                      <a:endParaRPr lang="es-EC" sz="1100" b="0" i="0" u="none" strike="noStrike" baseline="0" dirty="0" smtClean="0">
                        <a:solidFill>
                          <a:srgbClr val="000000"/>
                        </a:solidFill>
                        <a:latin typeface="Times New Roman"/>
                      </a:endParaRPr>
                    </a:p>
                  </a:txBody>
                  <a:tcPr marL="68580" marR="68580" marT="0" marB="0"/>
                </a:tc>
              </a:tr>
            </a:tbl>
          </a:graphicData>
        </a:graphic>
      </p:graphicFrame>
    </p:spTree>
    <p:extLst>
      <p:ext uri="{BB962C8B-B14F-4D97-AF65-F5344CB8AC3E}">
        <p14:creationId xmlns:p14="http://schemas.microsoft.com/office/powerpoint/2010/main" val="83957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Procesos que ejecuta la empresa Grupo Babel Software </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682816771"/>
              </p:ext>
            </p:extLst>
          </p:nvPr>
        </p:nvGraphicFramePr>
        <p:xfrm>
          <a:off x="4716015" y="1340768"/>
          <a:ext cx="4968553" cy="537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19" y="1772816"/>
            <a:ext cx="505178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279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dirty="0" smtClean="0"/>
              <a:t>Modelo de Calidad para la Etapa de Planificación de Proyectos Medianos de Software</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70034446"/>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835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225" y="228601"/>
            <a:ext cx="8591550" cy="680119"/>
          </a:xfrm>
        </p:spPr>
        <p:txBody>
          <a:bodyPr/>
          <a:lstStyle/>
          <a:p>
            <a:pPr algn="ctr"/>
            <a:r>
              <a:rPr lang="es-EC" dirty="0" smtClean="0"/>
              <a:t>Abstracción de la Norma ISO/IEC 12207</a:t>
            </a:r>
            <a:endParaRPr lang="es-EC" dirty="0"/>
          </a:p>
        </p:txBody>
      </p:sp>
      <p:sp>
        <p:nvSpPr>
          <p:cNvPr id="5" name="4 Marcador de contenido"/>
          <p:cNvSpPr>
            <a:spLocks noGrp="1"/>
          </p:cNvSpPr>
          <p:nvPr>
            <p:ph sz="quarter" idx="13"/>
          </p:nvPr>
        </p:nvSpPr>
        <p:spPr/>
        <p:txBody>
          <a:bodyPr/>
          <a:lstStyle/>
          <a:p>
            <a:endParaRPr lang="es-EC"/>
          </a:p>
        </p:txBody>
      </p:sp>
      <p:pic>
        <p:nvPicPr>
          <p:cNvPr id="6" name="5 Imagen"/>
          <p:cNvPicPr/>
          <p:nvPr/>
        </p:nvPicPr>
        <p:blipFill rotWithShape="1">
          <a:blip r:embed="rId2">
            <a:extLst>
              <a:ext uri="{28A0092B-C50C-407E-A947-70E740481C1C}">
                <a14:useLocalDpi xmlns:a14="http://schemas.microsoft.com/office/drawing/2010/main" val="0"/>
              </a:ext>
            </a:extLst>
          </a:blip>
          <a:srcRect l="24788" t="30560" r="32208" b="19621"/>
          <a:stretch/>
        </p:blipFill>
        <p:spPr bwMode="auto">
          <a:xfrm>
            <a:off x="323528" y="1268760"/>
            <a:ext cx="8568952" cy="5400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7454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sz="4400" b="1" dirty="0" smtClean="0"/>
              <a:t>Estructura (MCEP)</a:t>
            </a:r>
            <a:r>
              <a:rPr lang="es-EC" dirty="0" smtClean="0"/>
              <a:t/>
            </a:r>
            <a:br>
              <a:rPr lang="es-EC" dirty="0" smtClean="0"/>
            </a:br>
            <a:r>
              <a:rPr lang="es-EC" sz="2700" dirty="0" smtClean="0"/>
              <a:t>Modelo de Calidad para la Etapa de Planificació</a:t>
            </a:r>
            <a:r>
              <a:rPr lang="es-EC" dirty="0" smtClean="0"/>
              <a:t>n</a:t>
            </a:r>
            <a:endParaRPr lang="es-EC" dirty="0"/>
          </a:p>
        </p:txBody>
      </p:sp>
      <p:pic>
        <p:nvPicPr>
          <p:cNvPr id="4" name="3 Marcador de contenido"/>
          <p:cNvPicPr>
            <a:picLocks noGrp="1"/>
          </p:cNvPicPr>
          <p:nvPr>
            <p:ph sz="quarter" idx="13"/>
          </p:nvPr>
        </p:nvPicPr>
        <p:blipFill rotWithShape="1">
          <a:blip r:embed="rId2"/>
          <a:srcRect l="10785" t="17823" r="54378" b="8203"/>
          <a:stretch/>
        </p:blipFill>
        <p:spPr bwMode="auto">
          <a:xfrm>
            <a:off x="2411760" y="1556793"/>
            <a:ext cx="4392488"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884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225" y="228601"/>
            <a:ext cx="8591550" cy="752127"/>
          </a:xfrm>
        </p:spPr>
        <p:txBody>
          <a:bodyPr/>
          <a:lstStyle/>
          <a:p>
            <a:pPr algn="ctr"/>
            <a:r>
              <a:rPr lang="es-EC" b="1" dirty="0" smtClean="0"/>
              <a:t>Actividades(MCEP)</a:t>
            </a:r>
            <a:endParaRPr lang="es-EC" b="1" dirty="0"/>
          </a:p>
        </p:txBody>
      </p:sp>
      <p:sp>
        <p:nvSpPr>
          <p:cNvPr id="4" name="3 Rectángulo"/>
          <p:cNvSpPr/>
          <p:nvPr/>
        </p:nvSpPr>
        <p:spPr>
          <a:xfrm>
            <a:off x="2286000" y="-8435786"/>
            <a:ext cx="4572000" cy="3416320"/>
          </a:xfrm>
          <a:prstGeom prst="rect">
            <a:avLst/>
          </a:prstGeom>
        </p:spPr>
        <p:txBody>
          <a:bodyPr>
            <a:spAutoFit/>
          </a:bodyPr>
          <a:lstStyle/>
          <a:p>
            <a:pPr lvl="0">
              <a:lnSpc>
                <a:spcPct val="120000"/>
              </a:lnSpc>
            </a:pPr>
            <a:r>
              <a:rPr lang="es-EC" sz="2000" b="1" dirty="0"/>
              <a:t>Proceso de Apoyo </a:t>
            </a:r>
            <a:endParaRPr lang="es-EC" sz="2000" dirty="0"/>
          </a:p>
          <a:p>
            <a:pPr lvl="1">
              <a:lnSpc>
                <a:spcPct val="120000"/>
              </a:lnSpc>
            </a:pPr>
            <a:r>
              <a:rPr lang="es-EC" sz="2000" b="1" dirty="0"/>
              <a:t>Documentación </a:t>
            </a:r>
            <a:endParaRPr lang="es-EC" sz="2000" dirty="0"/>
          </a:p>
          <a:p>
            <a:pPr lvl="1">
              <a:lnSpc>
                <a:spcPct val="120000"/>
              </a:lnSpc>
            </a:pPr>
            <a:r>
              <a:rPr lang="es-EC" sz="2000" b="1" dirty="0"/>
              <a:t>Gestión de la configuración </a:t>
            </a:r>
            <a:endParaRPr lang="es-EC" sz="2000" dirty="0"/>
          </a:p>
          <a:p>
            <a:pPr lvl="1">
              <a:lnSpc>
                <a:spcPct val="120000"/>
              </a:lnSpc>
            </a:pPr>
            <a:r>
              <a:rPr lang="es-EC" sz="2000" b="1" dirty="0"/>
              <a:t>Aseguramiento de la calidad </a:t>
            </a:r>
            <a:endParaRPr lang="es-EC" sz="2000" dirty="0"/>
          </a:p>
          <a:p>
            <a:pPr lvl="1">
              <a:lnSpc>
                <a:spcPct val="120000"/>
              </a:lnSpc>
            </a:pPr>
            <a:r>
              <a:rPr lang="es-EC" sz="2000" b="1" dirty="0"/>
              <a:t>Verificación </a:t>
            </a:r>
            <a:endParaRPr lang="es-EC" sz="2000" dirty="0"/>
          </a:p>
          <a:p>
            <a:pPr lvl="1">
              <a:lnSpc>
                <a:spcPct val="120000"/>
              </a:lnSpc>
            </a:pPr>
            <a:r>
              <a:rPr lang="es-EC" sz="2000" b="1" dirty="0"/>
              <a:t>Revisión conjunta </a:t>
            </a:r>
            <a:endParaRPr lang="es-EC" sz="2000" dirty="0"/>
          </a:p>
          <a:p>
            <a:pPr lvl="1">
              <a:lnSpc>
                <a:spcPct val="120000"/>
              </a:lnSpc>
            </a:pPr>
            <a:r>
              <a:rPr lang="es-EC" sz="2000" b="1" dirty="0"/>
              <a:t>Solución de problemas</a:t>
            </a:r>
            <a:endParaRPr lang="es-EC" sz="2000" dirty="0"/>
          </a:p>
          <a:p>
            <a:pPr lvl="0">
              <a:lnSpc>
                <a:spcPct val="120000"/>
              </a:lnSpc>
            </a:pPr>
            <a:r>
              <a:rPr lang="es-EC" sz="2000" b="1" dirty="0"/>
              <a:t>Anexo I</a:t>
            </a:r>
            <a:endParaRPr lang="es-EC" sz="2000" dirty="0"/>
          </a:p>
          <a:p>
            <a:pPr lvl="0">
              <a:lnSpc>
                <a:spcPct val="120000"/>
              </a:lnSpc>
            </a:pPr>
            <a:r>
              <a:rPr lang="es-EC" sz="2000" b="1" dirty="0"/>
              <a:t>Anexo II</a:t>
            </a:r>
            <a:endParaRPr lang="es-EC" sz="2000" dirty="0"/>
          </a:p>
        </p:txBody>
      </p:sp>
      <p:graphicFrame>
        <p:nvGraphicFramePr>
          <p:cNvPr id="11" name="10 Diagrama"/>
          <p:cNvGraphicFramePr/>
          <p:nvPr>
            <p:extLst>
              <p:ext uri="{D42A27DB-BD31-4B8C-83A1-F6EECF244321}">
                <p14:modId xmlns:p14="http://schemas.microsoft.com/office/powerpoint/2010/main" val="1296703292"/>
              </p:ext>
            </p:extLst>
          </p:nvPr>
        </p:nvGraphicFramePr>
        <p:xfrm>
          <a:off x="179512" y="980728"/>
          <a:ext cx="878497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560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Anexo I y Anexo II</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266407509"/>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encrypted-tbn2.gstatic.com/images?q=tbn:ANd9GcRDNPbuiv_XYmdjSih3PQazzkkYQ0VW22tLTNMBiCGVgpYE1bX3o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138" y="4005876"/>
            <a:ext cx="2455662" cy="23083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0.gstatic.com/images?q=tbn:ANd9GcRlMjK_TaG5-GfGOPdJ-11crS4jo9zLEVFPQZqmW7qFVSFiJY2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3" y="3971394"/>
            <a:ext cx="2714309" cy="271430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5">
            <a:hlinkClick r:id="rId9" action="ppaction://hlinksldjump"/>
            <a:hlinkHover r:id="" action="ppaction://noaction" highlightClick="1"/>
          </p:cNvPr>
          <p:cNvSpPr/>
          <p:nvPr/>
        </p:nvSpPr>
        <p:spPr>
          <a:xfrm>
            <a:off x="4355976" y="6652948"/>
            <a:ext cx="576064" cy="216024"/>
          </a:xfrm>
          <a:prstGeom prst="roundRect">
            <a:avLst/>
          </a:prstGeom>
          <a:scene3d>
            <a:camera prst="perspectiveBelow"/>
            <a:lightRig rig="threePt" dir="t"/>
          </a:scene3d>
        </p:spPr>
        <p:style>
          <a:lnRef idx="3">
            <a:schemeClr val="lt1"/>
          </a:lnRef>
          <a:fillRef idx="1">
            <a:schemeClr val="accent2"/>
          </a:fillRef>
          <a:effectRef idx="1">
            <a:schemeClr val="accent2"/>
          </a:effectRef>
          <a:fontRef idx="minor">
            <a:schemeClr val="lt1"/>
          </a:fontRef>
        </p:style>
        <p:txBody>
          <a:bodyPr rtlCol="0" anchor="ctr"/>
          <a:lstStyle/>
          <a:p>
            <a:pPr algn="ctr"/>
            <a:r>
              <a:rPr lang="es-EC" sz="1100" dirty="0" smtClean="0"/>
              <a:t>Índice</a:t>
            </a:r>
            <a:endParaRPr lang="es-EC" sz="1100" dirty="0"/>
          </a:p>
        </p:txBody>
      </p:sp>
    </p:spTree>
    <p:extLst>
      <p:ext uri="{BB962C8B-B14F-4D97-AF65-F5344CB8AC3E}">
        <p14:creationId xmlns:p14="http://schemas.microsoft.com/office/powerpoint/2010/main" val="3257986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b="1" dirty="0"/>
              <a:t>CAPITULO 4</a:t>
            </a:r>
            <a:br>
              <a:rPr lang="es-EC" sz="3200" b="1" dirty="0"/>
            </a:br>
            <a:r>
              <a:rPr lang="es-EC" sz="3200" b="1" dirty="0"/>
              <a:t>PRESENTACIÓN DE LOS RESULTADOS</a:t>
            </a:r>
          </a:p>
        </p:txBody>
      </p:sp>
      <p:sp>
        <p:nvSpPr>
          <p:cNvPr id="5" name="4 Rectángulo"/>
          <p:cNvSpPr/>
          <p:nvPr/>
        </p:nvSpPr>
        <p:spPr>
          <a:xfrm>
            <a:off x="4560032" y="1772816"/>
            <a:ext cx="4572000" cy="3416320"/>
          </a:xfrm>
          <a:prstGeom prst="rect">
            <a:avLst/>
          </a:prstGeom>
        </p:spPr>
        <p:txBody>
          <a:bodyPr>
            <a:spAutoFit/>
          </a:bodyPr>
          <a:lstStyle/>
          <a:p>
            <a:pPr lvl="0"/>
            <a:r>
              <a:rPr lang="es-EC" dirty="0"/>
              <a:t>Indicadores: </a:t>
            </a:r>
          </a:p>
          <a:p>
            <a:r>
              <a:rPr lang="es-EC" dirty="0"/>
              <a:t> </a:t>
            </a:r>
          </a:p>
          <a:p>
            <a:pPr marL="285750" lvl="0" indent="-285750">
              <a:buFont typeface="Arial" pitchFamily="34" charset="0"/>
              <a:buChar char="•"/>
            </a:pPr>
            <a:r>
              <a:rPr lang="es-EC" dirty="0"/>
              <a:t>Planes de proyectos de software estructurados </a:t>
            </a:r>
          </a:p>
          <a:p>
            <a:pPr marL="285750" lvl="0" indent="-285750">
              <a:buFont typeface="Arial" pitchFamily="34" charset="0"/>
              <a:buChar char="•"/>
            </a:pPr>
            <a:r>
              <a:rPr lang="es-EC" dirty="0"/>
              <a:t>Ajustes del plan en dependencia de las necesidades </a:t>
            </a:r>
          </a:p>
          <a:p>
            <a:pPr marL="285750" lvl="0" indent="-285750">
              <a:buFont typeface="Arial" pitchFamily="34" charset="0"/>
              <a:buChar char="•"/>
            </a:pPr>
            <a:r>
              <a:rPr lang="es-EC" dirty="0"/>
              <a:t>Cumplimiento de las actividades planificadas</a:t>
            </a:r>
          </a:p>
          <a:p>
            <a:pPr marL="285750" lvl="0" indent="-285750">
              <a:buFont typeface="Arial" pitchFamily="34" charset="0"/>
              <a:buChar char="•"/>
            </a:pPr>
            <a:r>
              <a:rPr lang="es-EC" dirty="0"/>
              <a:t>Tiempos de desarrollo ajustados al plan</a:t>
            </a:r>
          </a:p>
          <a:p>
            <a:pPr marL="285750" lvl="0" indent="-285750">
              <a:buFont typeface="Arial" pitchFamily="34" charset="0"/>
              <a:buChar char="•"/>
            </a:pPr>
            <a:r>
              <a:rPr lang="es-EC" dirty="0" smtClean="0"/>
              <a:t>Entrega satisfactoria del producto software</a:t>
            </a:r>
          </a:p>
          <a:p>
            <a:pPr marL="285750" lvl="0" indent="-285750">
              <a:buFont typeface="Arial" pitchFamily="34" charset="0"/>
              <a:buChar char="•"/>
            </a:pPr>
            <a:r>
              <a:rPr lang="es-EC" dirty="0" smtClean="0"/>
              <a:t>Satisfacción </a:t>
            </a:r>
            <a:r>
              <a:rPr lang="es-EC" dirty="0"/>
              <a:t>del equipo de trabajo</a:t>
            </a:r>
          </a:p>
        </p:txBody>
      </p:sp>
      <p:pic>
        <p:nvPicPr>
          <p:cNvPr id="5124" name="Picture 4" descr="https://encrypted-tbn1.gstatic.com/images?q=tbn:ANd9GcQkFQG_EbnCqbdS2I7Lptv28GmPUik5SVeDnD8x0cIaM1_UhEEO"/>
          <p:cNvPicPr>
            <a:picLocks noChangeAspect="1" noChangeArrowheads="1"/>
          </p:cNvPicPr>
          <p:nvPr/>
        </p:nvPicPr>
        <p:blipFill rotWithShape="1">
          <a:blip r:embed="rId2">
            <a:extLst>
              <a:ext uri="{28A0092B-C50C-407E-A947-70E740481C1C}">
                <a14:useLocalDpi xmlns:a14="http://schemas.microsoft.com/office/drawing/2010/main" val="0"/>
              </a:ext>
            </a:extLst>
          </a:blip>
          <a:srcRect b="15842"/>
          <a:stretch/>
        </p:blipFill>
        <p:spPr bwMode="auto">
          <a:xfrm>
            <a:off x="827584" y="1772816"/>
            <a:ext cx="2880320" cy="198417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hQSEBAQEBQVEBAUFBIVEBAVFBQVFRYQFRUVFBQUFBUXGyceGBkkGRQUHy8gIygpLCwsFh4xNTAqNSYrLCkBCQoKDgwOGg8PGCkkHyQqMi0vLCosKSkpLSwsLCksLDIsNSwwKSwvKiosLCksLCksKS4pLCksLCwsLCwpLCksKf/AABEIALoBDgMBIgACEQEDEQH/xAAbAAEAAgMBAQAAAAAAAAAAAAAABAUBAwYHAv/EAEgQAAEDAQMHBQ0GBAcBAQEAAAEAAgMRBBIhBQYTMUFRcSJhgZGxBxQWMjM0coKSobLB8CMkQlJz4TVis9ElQ1Njg6LCk9IV/8QAGwEBAAIDAQEAAAAAAAAAAAAAAAEFAgMEBgf/xAAyEQACAQIFAgMFCAMAAAAAAAAAAQIDEQQhMTJxBRIzQcEiUYGR0RMUI0JhcqHwNLHh/9oADAMBAAIRAxEAPwD3FERAEREAREQBERAEREAREQBERAEREAREQBERAERRrdlGOFt+Z7Y273EDq3ngpSbyRDdtSQhK4XLfdTijBEDb/wDuSVYzob4zvcuCt+fE9rvFzzoBW87ycWGsNYMX8XYDiu6lgKk92S/XU5p4mK0zPV8rZ8WaCrb+lePwR0djuLq3R11UPNDPc22aeIxaMMa1zHAlwu1ukONBQ11bxXcvKJnHksYCXuoGtAxxwAA3k4UXsuZmbQsdmaw0Mz+VM4bX/lB3NGA6TtW3FYelQhbWTMKNWpVlfRF+iIqs7QiIgCIiAIiIAiIgCIiAIiIAiIgCIiAIiIAiIgCIiAIsEqsyVnLZ7S57IJWvewm+zU4AGl66cS3EUcMMQps2rkXWhaIiKCQuaz1zUNtjZo3iOaO9o3OFWkOpVriBUahiOoropJQ0FziAACSSaAAayTsC80zz7od4OhsxLY8Q6UYOeNoZ+VnPrPNt6sLCpKadPK3n7jRWnCMbSOTy5kCzWa82WU2ucYPcCWwsO1oob0j+kAbRrCo7OTM4SOFyzx4xspQOcDQHcQ0jhUDcV1uSMyr8Rt2Uax2VgrHZ8Wvl/K3e1pNBvNdgxMWw2B+ULY2FoDGk1fcADYoW0FGDUA0Ua0b6K6jVVm27pav9SucXllm9EdH3Mc29JIbfMOS0ltnadr9TpODcWjnvbgvT1psdkbFGyKMBrGNDWNGxowAW9UNeq6s3JlpTpqEbIIiLSbAiIgCIiAIiIAiIgCIiAIiIAiIgCIiAIiIAiIgCIomVMotghkmk8Vgrzk6g0c5NB0qUm3ZEN2V2ct3Sc5xZ4DCw/aSNN+msRauguPJHMHbl5jkbLLrNNZbeAQAbswAIDoSSx93eMDTna0bFL0UuVbfcri9xdI4YhkYoHHg1tGjeSN673PzNRneMehZdbZ23bo16A4HiQaOr6W9W9NwpWoPz15/uRXPuqN1V5aHbQzBzWvaQ5rgC1w1FpFQR0LVb8oMhY6SVwYxutx7ANZPMMV53mDnyyGwyQ2knSWZ1yNoxc+N1SwNruo4V2ANqubytl61ZUtIhgaXuxuMafs426i4uOHF54DcuF4Zwk/tMkv54OiWISS7c2/In5258SWt+ghDhGXAMhGL3u2Xw3WdzB710eZvc5EZbaLaA+bAshwc2M7C/Y5/uHPrVrmbmHFYWh7qS2ojlzEYNrrbED4o59Z27h1KmpiPZ7IZIinQd++pmzTarIyRhjkaHscKOa4VBVbm9mrBY9LoAftHVJcbxDRqYDrujE41OJxVwsrmUmla+R1dqvcIiLEkIiIAiIgCIiAIiIAiIgCIiAIiIAiIgCIiAIiIAiLns885BY7OXA/avqIhu/M8jcAesgbVlCLnJRRjKSirs6BeT903OnSSd7RnkRk3iNsupx9XFo5y7cFQZJzjniJmile1jmvEjHOc4BxFKhpNL1SHA7+NFcdzfNs2q0G1yisMLhcB1OmFC0c4bg485HOrB0Vhvbbv7jhlVda0Iq3vOz7neavelnvyClomo6SutjfwR9FSTzk7guqliDmlrhVpBDgdRBFCD0L6Cyq9ybd2d0YqKsjyK39zK1unMTLjLKXGs98E6MarzMHF1KCgwNMSFqyNll9jjMVmayME8t92897hhV7iceAwGwBewSajwXiD9Z4lU/WcXWXa1J539DzfV5Swvb9k2r39C3lzwtbv84j0WsHyUKDug2uCU8vTMNCY5MRiBWjhQjrpzKEVUZQ8ofV7AqWhiavffufzKjDYuv33c38z33ImUe+LPBPduaSNr7ta0vCtK0xU5UuZn8Psf6EfwhXS9dB3imz3VNtwTfuCIiyMwiIgCIiAIiIAiIgCIiAIiIAiIgCIiAIiIAiwSufydn1ZZpxZo3u0pLg2rCGuLQTyXajUAkb1lGEpJtLQxcksmy7tVqbGx0jzdY0FznHYBrXiuWLbLlS3CKMYvddYDqjjGNXU2AVcd5NNy6Huo52496RnBprKd7xiG8G6zz03FXXc4zU71gM8wpaJgC4HXHFrazmJ8Z3PQfhXQn9jC/m/4X/f9HNL8WfatEWTsw7I6zQ2Z7C5kQN1wcWvLnYvcS2lSTiVb5KyXHZ4WQQtuxsFGitTvJJOJJNSStptrB+NvtBapcrwtxdLG0aql7Rj0lcLxEHk5r5o6lBLNIrMq5yuhldGGB1AMS4jWK6qKvdnjJsYwe0fmFCzhna+dzmOD2kNo5pBB5I2hVq8XjOp4mNecYzyTdtDklUkm8zZlDunTQyuY6KORtBqLmHEA68Qepcu4qBnU+k7uDPhCnFbK1apVpwc3c8t1apOUkpPS/oYVRb/KO9XsCt1UW/yjujsCwobiuw258HuOZn8Psf6EfwhXSpszf4fY/wBCL4Qrle0p7FwfQqWyPCCIizNgREQBERAEREAREQBFTeFln/MfZKeFsH5neyUBcoqXwug3u9krHhdBvd7JQF2ipPC+D+b2Vjwwg/n9lAXiKi8MIdz/AGU8MIdz/Z/dAXqKh8MYdz/Z/dPDGHc/q/dARe6Fl8WaxvANJJQWN33acsjow4uC8dscr6Q2rGMscaSAUq6Iggt5xVo6Va5/5eNttgjiqWi6yJp5zrPEkk8wbuXaOjsXecFkMOnEIFzSAtBefHeS01qSSabyrD70sFTbkvK7+Xp9TjdJ4iWXwOd7nObhttpdbJxWCJ1Wg435/GAO8NreO8kc69ayh5KT0Hdi5GwZxaCNkMEMcUTBRrAXUFSSfeSVEtef8plFnMcd15a0uq6oD8DTHnXmK3V8PWjJKWbT8mWMMJOmlkSFU5zH7EekOwq2VNnUfsB6Y7Cvn+HzqxN9TYyNkQ/YN4v+Iqcq3N51bO3i/wCNysV0VsqkuSjlqcNni6k7uDPhCtFT56eXdwZ8IVwVcSX4NPj6HmuqrOPxCqLf5Q9HYFbqot/lHdHYlDcV2H3HueZ/8Psf6EXwhXC47NrOmKOx2WMh9Wwxg0G0NCs/DKHc/wBkf3XtKexcH0Klsjwi+RUPhjDuf7P7rPhjDuf7P7rM2F6iovDGH+f2f3WfDCD+f2UBeIqPwvg/m9lZ8L4N7vZKAu0VL4XQb3eyVnwtg/M72SgLlFTeFln/ADH2Ss+Fdn/MfZKA5AQJ3up+hWdAsgV/e6aBWHe6zoEBXaBZ73VhoU0CAr9AtFveI4nyH8Iw46grcQLju6LlG5GyFpxdyncNQ917rC3UId80noa6ku2ORDyfnE94LxVzW0vgsAArWlS0YVoduxT7fnCwQPcKtfTVx1kHs5yFY5lZF0VjYXDly/av4OHIafUDesrRnNmpC6J76OZdo4sYbrXGoGIpgMa4U1BdNXE0EnKUM46W/Q1U6FVtRjLX3nP5iZNMr5LW8YAlke6+fHI4Aho9I7l2UsVAVyVkt74o2wxOuRtBDQANpJNTSpNScV85Ly9M+1iBz3OZy6gkmtGlw1nevK4rqUK9KokntZfx6XUoJSbWR06obY777D+pD2hXy57KDvv0H6kPxBePwy9p8M21dp26pM7T939cdhV0qTO7zf1x2OXFhfGjycFTayDmx5sz0pPjcrVVOa3mrPSk+Nytl04jxZcso5as4LPXzh3BnwtVwqbPXzh3BnwtVyVbz8Gnx9DzfVtY/H0CqLf5R3R2BWyqbf5R3R2BRQ3Fbh9x3OSYfu8P6bPhCl6BZyNF93g/Sj+EKXol7ansXB9CpbI8IhaBNCpuiWDGszYQ9AsaFTdEsGJAQ9CsaFTNEhZRAQ9CmgUsRI9iAh6FNCpejXxIymIQF1oh9BZ0XBS7h+sFgx7x80BF0KaJShEN4HRRZEY2ElARNFze5NHwUvR/RS6eZARDGNZoANZqcBtK8okiOUcqsjx0bpOVzQNxd/1aG8V6HnvlTQWOQ/ifyG9Pje7D1gqHuUZGwltbwSXOEUZ5gQ6Q9Lro9Qrsp/h0nP35f3++Rol7VRR9xzlv7odrvPa0xxhrnAXYwcASAOVXcquPO61SzNikme5j8HM5IaRiaXQN4GpVtu8rL+o/4io9i87h4/Jy8vOpOXcm/Jn0urhMPSoRlCCTy8jrioeRT/iTeEn9MqWoeRz/AIk3/k/pFUsdk/2s4MXsO6qubyl59B+pB8QXRLnMpefQfqQfEFWYTc+GUlXad2qPO/zf1x2OV2VRZ3+b+uOxy4ML40eThqbWQs1fNWelJ8blbKozU81Z6UnxuVsurEeLLllHLVnBZ6+cO4M+FquSqXPTzg+p8LVclW0/Bp8fQ831XWPx9Aqi3+Ud0dit1UW7x3fWxRQ3Fdhtx6fkZn3Wz1/0o/hCmXdw+S15Cj+62bD/ACYtv8gUxwprqvbQ2rg+hU9i4RGuIWhbi084HOMf2QMpu6lmZmgxdCxolIpw618YnBvSdg/uUBpduGJ+taCPpKkCKm/3IWfVEBHuL4uVPMMOnapEmAJ6hTWdg618sjoKVHOefagNV1YuKRd+qpcKAuuOPA/JZqNx6R81sHMD1LNw8On+yA+G46qdfyCGGuvsX2Ya68egfNNAOfrKA1GIfR+SBm6vUP2Wwim0DiAOyi02m1FjHuawyFrXENbrJAqAKgaypSuQ3Y8u7pWUnTWptmZytHRgaNsriKjjUtb6q9GyJkvvaCCzt1Rta0kUxdre7pcXHpXmGbuT7R//AEm2m02ae4wvkBuNJdNqaaFwoAXF/FoXpDMtuJFLPaDiP9Idki68TJWVOOiNNCLu5PzPBso+Wm/Uk+IqLY/O4eI7HKVlE/bTYU+0kwOsco4FRLJ51DxHzXlH+bhn1TE/40fgdeoOSP4mz/k/pFTaqDkk/wCJM9f+kVUw2z/aynxew7tc1lM/foP1IPiC6Oq5vKx+/Wf9SD4gqzCb3wykq7TvCqPO/wA29cdjldlUed5+7+uOxy4ML40eThqbWQs1fNWelJ8blbKnzVP3VnpS/G5W66sR4suWUctWcFnp5wfU+FquSqTPQ/eD6nwtV2VbVPBp8fQ851b8vx9Aqi3eO762K3VPb/Hd9bFFDcVuG3HrOQhWy2b8P2MWO3xBqCsBGNhx31BKi5DeO9bNr8jFsP5GqZeG8e5e1htXB9Bp7FwYLCsFp5ll10CpwG/V2LWIy7xqhuxu087v7de5ZGZ8GrtXi/m2n0ebn6t6yIqYAdS33efsWLp5upSDTd4+9Y6frpW6h3Dr/ZfEklASQaAY6kJI5F51K4NxPpHV7qnpC26NYhZQcoco1LsNp+qdC+sObsQHwY+Cxo+ZbLv1VLvFAXLhT8VOY8rtx96CR35bw3jk+5391uawDUKcBRFAI5n38jiD2+L7yvoNrjUkccPctpNMdXOtBa04gVO9uH/bCvWlyT6DQNQovkhfLoX0IDruBpUB5B2HZ1GqhQZMe0h0sks5xwvBrDUUqYgAOipG4BR3GViDa8qRQyXHSN0gPkm1fJT9JgL9XMtnf0jyLlncG1H2k7mxYbxGA6Toc1vQt/e0UQDY2tgb+RrBE2vAAAqRdcYzo7t+nJLwS2vOGkE4biolM2RsjyrKnc2kMkj4pWOvPe665pZrJNKguqqLwItLLSyojvMF4xiRrpC0VxbGOUdY1gL1h2RXvJ08z344sirZ4/8AodIfWkI5lsZZ4LM00EcEYxdg1gA2uef/AE7rVdKnHOxfPqlaUFB6Kx5lJGWYPBYdzgW9qrsmO/xOP1/6RXqxyzphSzQvtLT/AJrgI4P/AKPwePQD18ZPzXF8vnEILh5OCLRgHeZcHvOzU0cyrvunZGWeqaNdbqCqR7bFQFzWWD9+s/6kHxheky5rM/A97eYgOHyPvXI5TzVD7dE3vlhlYWO73ZG50nJN4aS6SImnAVdQc6qsPgqsJttZWZx1K0XEv1SZ3+beu3scuidYZG+NG8c4F4f9armc9ZmtspJIHLbr4OVRh6U414pxepyzziyHmofurPSk+NyuFR5nuJsjMCOVLrww0jleUW7FK1aXLKSerOAz0P3g+p8LVeFUOe7vvB9T4Wq+JVrUX4FPj6HnerLb8fQKmyh47vrYrlUmU3ct31sWNDcVuF3Hf5Bzmk0UUTYdM5rGgFriDdDRSounUNtVNnztczylnc3mvg+66uHgeLjBSpLW4dAxPMt0cdMdu/5Bexg/ZR76D9lcHWR52sJvPiNdjQ5tB7sTzqQ3PCP/AE5OhzT7qrj6n6Cze+qrZczudn4VsGtkw4tb/cLAzwi3O9kD/wBFcnDbnt8Vz2ei5w+Eq1s2dsjGBpuyHHlyFxPDWMPrapJLoZ3Q7n9AB+alQ29s9wsvXKlzqt13TQCgrhe7FxFrthkc6R5xOJpqA3AbAFssmW52twkIBpQUbg0YNAwwwUg9B0g39eHasg11Y+9cRHnNaB+MO9JrT76VW4Z1y7WRO9Vw/wDSkk7Axjd7l86MfVVyzM7nbY29D3Bb253f7Tuh4PaxAd5pDsaeJ5Pbj7li6TrNOA+Z/ZadM9vjNvjezX7J+RW2K1NdgDj+U4HqKxJPoRDXSp3nE9ZX0srBWJJiiLX3yPw1ef5cR0u1e9Y5R1kNG4YnrOHuUMXFoAumtAOfUoFnaK8hpFfxAlg/fqU9sIGOs/mOJ6yo7xRygXIclndXx64nClB1txXyGUwMdW7QKOHSMD7lLdrWNq0NHQ5ZHwJwTrx3HA9RxX20cpfbm1wIqNxxWkWYV5NW+iaDqOHuWlxMHIrn5InmJ76nLIq4Wey3ogW/7s5+1dhSoZoxxU+x2COBojhYyKMGt1gDRXa47zzmp51kSuJowiQbXEXQPWGB6AvimIMrXOPMLzBwa3E8SFg4t5Gtsky26jXPqGsaCXSvN2NoGslx2e7nXNzZYdazSwxC0NB8/tALbK06qwM8ec87aN/n33luyfZ7VcEzGThjrzWP5QDthLDgekKZJq3bOha404ryzMHIqYM3mFjdM4yS05cwAivH0G8kDmx4nWtE+bA/BIRzOaD7xT5q1gtjHPMTXsdIASYw5peG1pUtBqBXCqrs4MtvguRwWeW1WiWuiY1rmxCmt005FyNo411YY1XPUwUKsvaijmlG/kcBnZmC50jp5rRDDECwVcS0XqAAFzqCpOoLM2TZWePE9o33SR1tqF1dhzWc6Vtqyg8Wq1DGNgBFms+2kEZ1u/3Hco02Lorqzq4OMoRgvIq8bg410lfQ8pvLn8rOJkLRiflvO4L2S02NloNLjSz8UhaCTzMJx6VG8ErKCSIGVOsmpPvK10MB2Su2cWH6Y6c7t5HnVhoGNG2gqeeilgr0mPN+zgD7CLUNbAe1bG5GhHixsbwa3spRXkT0UbpHmledZC9ObYwPFDR/xtHvaAtgLhsB9F3yNO1ZmxHmLYHHU1x4NcfktrbBKdUch9R39l6QZ994cQSOsVCNlB1EHpCyJR5tJkaZxawQyVOJ5B8UdCltzctGyF46h2ldvYm3i6U/iwb6AUuikk4EZr2n8nW6P/8AS+xmpafys/8AoP3XdrFEJOHGac+0MHrE9gqr/IVidBG5jyKlxdhe1EAbQNyuKIpBZFabQGHB4DjsFKu6KYha8pvIjqCQa7DRSYWANFABUY0FMVgZEZkMg8Q0bsbIb3VTEDpXyZaeWa70jymdTcB0hT0UA1skBFWkEc2K+lT5U5ErbnIrru4ditmnAcAgMrRaGreVrm1KCCO1lU0a+olEyq7yY2F1HDYRXURtWDRmpM2G01wYL52n8I4u+QqvkWep+0N7+UYN6vxdKkXaYDAbAvnatdiWbVrdrWxa3a1hY1s+pIw7xgDxFVpks9ByXObzVqOp1VIXzIoSMShnzdqGhpaRec6Vrw94ncQAHT8sGUtxuhzrgr4uDbtfFki0RaZjHuYx7y6N9641jnNbekfHFGQ4hwNGNc1lKVF4ucerbqWSsrmNyHpmhoJeH3Q0OfyRUgAEkNwBJxoN613TLiati2N1F/Odw5lGyy0aRnA1963ZIlLmm8S7iaqbGqSJobTAYDYF8OC2FfBUpGKRvaMAs0RuoLJW5G5I+aLFF9LBWRJiihZSOAYKFzzQcw2lTioD/OB6GHvWRkb22cAANJFNzj2alm67Y6vpNHaKL7RSD4vu2tB4O+RA7VjTjaHDi09oqF9opJMNlB1EHgQvpfLowRiAeIqqmWZzXENJaNwJ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data:image/jpeg;base64,/9j/4AAQSkZJRgABAQAAAQABAAD/2wCEAAkGBhQSEBAQEBQVEBAUFBIVEBAVFBQVFRYQFRUVFBQUFBUXGyceGBkkGRQUHy8gIygpLCwsFh4xNTAqNSYrLCkBCQoKDgwOGg8PGCkkHyQqMi0vLCosKSkpLSwsLCksLDIsNSwwKSwvKiosLCksLCksKS4pLCksLCwsLCwpLCksKf/AABEIALoBDgMBIgACEQEDEQH/xAAbAAEAAgMBAQAAAAAAAAAAAAAABAUBAwYHAv/EAEgQAAEDAQMHBQ0GBAcBAQEAAAEAAgMRBBIhBQYTMUFRcSJhgZGxBxQWMjM0coKSobLB8CMkQlJz4TVis9ElQ1Njg6LCk9IV/8QAGwEBAAIDAQEAAAAAAAAAAAAAAAEFAgMEBgf/xAAyEQACAQIFAgMFCAMAAAAAAAAAAQIDEQQhMTJxBRIzQcEiUYGR0RMUI0JhcqHwNLHh/9oADAMBAAIRAxEAPwD3FERAEREAREQBERAEREAREQBERAEREAREQBERAERRrdlGOFt+Z7Y273EDq3ngpSbyRDdtSQhK4XLfdTijBEDb/wDuSVYzob4zvcuCt+fE9rvFzzoBW87ycWGsNYMX8XYDiu6lgKk92S/XU5p4mK0zPV8rZ8WaCrb+lePwR0djuLq3R11UPNDPc22aeIxaMMa1zHAlwu1ukONBQ11bxXcvKJnHksYCXuoGtAxxwAA3k4UXsuZmbQsdmaw0Mz+VM4bX/lB3NGA6TtW3FYelQhbWTMKNWpVlfRF+iIqs7QiIgCIiAIiIAiIgCIiAIiIAiIgCIiAIiIAiIgCIiAIsEqsyVnLZ7S57IJWvewm+zU4AGl66cS3EUcMMQps2rkXWhaIiKCQuaz1zUNtjZo3iOaO9o3OFWkOpVriBUahiOoropJQ0FziAACSSaAAayTsC80zz7od4OhsxLY8Q6UYOeNoZ+VnPrPNt6sLCpKadPK3n7jRWnCMbSOTy5kCzWa82WU2ucYPcCWwsO1oob0j+kAbRrCo7OTM4SOFyzx4xspQOcDQHcQ0jhUDcV1uSMyr8Rt2Uax2VgrHZ8Wvl/K3e1pNBvNdgxMWw2B+ULY2FoDGk1fcADYoW0FGDUA0Ua0b6K6jVVm27pav9SucXllm9EdH3Mc29JIbfMOS0ltnadr9TpODcWjnvbgvT1psdkbFGyKMBrGNDWNGxowAW9UNeq6s3JlpTpqEbIIiLSbAiIgCIiAIiIAiIgCIiAIiIAiIgCIiAIiIAiIgCIomVMotghkmk8Vgrzk6g0c5NB0qUm3ZEN2V2ct3Sc5xZ4DCw/aSNN+msRauguPJHMHbl5jkbLLrNNZbeAQAbswAIDoSSx93eMDTna0bFL0UuVbfcri9xdI4YhkYoHHg1tGjeSN673PzNRneMehZdbZ23bo16A4HiQaOr6W9W9NwpWoPz15/uRXPuqN1V5aHbQzBzWvaQ5rgC1w1FpFQR0LVb8oMhY6SVwYxutx7ANZPMMV53mDnyyGwyQ2knSWZ1yNoxc+N1SwNruo4V2ANqubytl61ZUtIhgaXuxuMafs426i4uOHF54DcuF4Zwk/tMkv54OiWISS7c2/In5258SWt+ghDhGXAMhGL3u2Xw3WdzB710eZvc5EZbaLaA+bAshwc2M7C/Y5/uHPrVrmbmHFYWh7qS2ojlzEYNrrbED4o59Z27h1KmpiPZ7IZIinQd++pmzTarIyRhjkaHscKOa4VBVbm9mrBY9LoAftHVJcbxDRqYDrujE41OJxVwsrmUmla+R1dqvcIiLEkIiIAiIgCIiAIiIAiIgCIiAIiIAiIgCIiAIiIAiLns885BY7OXA/avqIhu/M8jcAesgbVlCLnJRRjKSirs6BeT903OnSSd7RnkRk3iNsupx9XFo5y7cFQZJzjniJmile1jmvEjHOc4BxFKhpNL1SHA7+NFcdzfNs2q0G1yisMLhcB1OmFC0c4bg485HOrB0Vhvbbv7jhlVda0Iq3vOz7neavelnvyClomo6SutjfwR9FSTzk7guqliDmlrhVpBDgdRBFCD0L6Cyq9ybd2d0YqKsjyK39zK1unMTLjLKXGs98E6MarzMHF1KCgwNMSFqyNll9jjMVmayME8t92897hhV7iceAwGwBewSajwXiD9Z4lU/WcXWXa1J539DzfV5Swvb9k2r39C3lzwtbv84j0WsHyUKDug2uCU8vTMNCY5MRiBWjhQjrpzKEVUZQ8ofV7AqWhiavffufzKjDYuv33c38z33ImUe+LPBPduaSNr7ta0vCtK0xU5UuZn8Psf6EfwhXS9dB3imz3VNtwTfuCIiyMwiIgCIiAIiIAiIgCIiAIiIAiIgCIiAIiIAiwSufydn1ZZpxZo3u0pLg2rCGuLQTyXajUAkb1lGEpJtLQxcksmy7tVqbGx0jzdY0FznHYBrXiuWLbLlS3CKMYvddYDqjjGNXU2AVcd5NNy6Huo52496RnBprKd7xiG8G6zz03FXXc4zU71gM8wpaJgC4HXHFrazmJ8Z3PQfhXQn9jC/m/4X/f9HNL8WfatEWTsw7I6zQ2Z7C5kQN1wcWvLnYvcS2lSTiVb5KyXHZ4WQQtuxsFGitTvJJOJJNSStptrB+NvtBapcrwtxdLG0aql7Rj0lcLxEHk5r5o6lBLNIrMq5yuhldGGB1AMS4jWK6qKvdnjJsYwe0fmFCzhna+dzmOD2kNo5pBB5I2hVq8XjOp4mNecYzyTdtDklUkm8zZlDunTQyuY6KORtBqLmHEA68Qepcu4qBnU+k7uDPhCnFbK1apVpwc3c8t1apOUkpPS/oYVRb/KO9XsCt1UW/yjujsCwobiuw258HuOZn8Psf6EfwhXSpszf4fY/wBCL4Qrle0p7FwfQqWyPCCIizNgREQBERAEREAREQBFTeFln/MfZKeFsH5neyUBcoqXwug3u9krHhdBvd7JQF2ipPC+D+b2Vjwwg/n9lAXiKi8MIdz/AGU8MIdz/Z/dAXqKh8MYdz/Z/dPDGHc/q/dARe6Fl8WaxvANJJQWN33acsjow4uC8dscr6Q2rGMscaSAUq6Iggt5xVo6Va5/5eNttgjiqWi6yJp5zrPEkk8wbuXaOjsXecFkMOnEIFzSAtBefHeS01qSSabyrD70sFTbkvK7+Xp9TjdJ4iWXwOd7nObhttpdbJxWCJ1Wg435/GAO8NreO8kc69ayh5KT0Hdi5GwZxaCNkMEMcUTBRrAXUFSSfeSVEtef8plFnMcd15a0uq6oD8DTHnXmK3V8PWjJKWbT8mWMMJOmlkSFU5zH7EekOwq2VNnUfsB6Y7Cvn+HzqxN9TYyNkQ/YN4v+Iqcq3N51bO3i/wCNysV0VsqkuSjlqcNni6k7uDPhCtFT56eXdwZ8IVwVcSX4NPj6HmuqrOPxCqLf5Q9HYFbqot/lHdHYlDcV2H3HueZ/8Psf6EXwhXC47NrOmKOx2WMh9Wwxg0G0NCs/DKHc/wBkf3XtKexcH0Klsjwi+RUPhjDuf7P7rPhjDuf7P7rM2F6iovDGH+f2f3WfDCD+f2UBeIqPwvg/m9lZ8L4N7vZKAu0VL4XQb3eyVnwtg/M72SgLlFTeFln/ADH2Ss+Fdn/MfZKA5AQJ3up+hWdAsgV/e6aBWHe6zoEBXaBZ73VhoU0CAr9AtFveI4nyH8Iw46grcQLju6LlG5GyFpxdyncNQ917rC3UId80noa6ku2ORDyfnE94LxVzW0vgsAArWlS0YVoduxT7fnCwQPcKtfTVx1kHs5yFY5lZF0VjYXDly/av4OHIafUDesrRnNmpC6J76OZdo4sYbrXGoGIpgMa4U1BdNXE0EnKUM46W/Q1U6FVtRjLX3nP5iZNMr5LW8YAlke6+fHI4Aho9I7l2UsVAVyVkt74o2wxOuRtBDQANpJNTSpNScV85Ly9M+1iBz3OZy6gkmtGlw1nevK4rqUK9KokntZfx6XUoJSbWR06obY777D+pD2hXy57KDvv0H6kPxBePwy9p8M21dp26pM7T939cdhV0qTO7zf1x2OXFhfGjycFTayDmx5sz0pPjcrVVOa3mrPSk+Nytl04jxZcso5as4LPXzh3BnwtVwqbPXzh3BnwtVyVbz8Gnx9DzfVtY/H0CqLf5R3R2BWyqbf5R3R2BRQ3Fbh9x3OSYfu8P6bPhCl6BZyNF93g/Sj+EKXol7ansXB9CpbI8IhaBNCpuiWDGszYQ9AsaFTdEsGJAQ9CsaFTNEhZRAQ9CmgUsRI9iAh6FNCpejXxIymIQF1oh9BZ0XBS7h+sFgx7x80BF0KaJShEN4HRRZEY2ElARNFze5NHwUvR/RS6eZARDGNZoANZqcBtK8okiOUcqsjx0bpOVzQNxd/1aG8V6HnvlTQWOQ/ifyG9Pje7D1gqHuUZGwltbwSXOEUZ5gQ6Q9Lro9Qrsp/h0nP35f3++Rol7VRR9xzlv7odrvPa0xxhrnAXYwcASAOVXcquPO61SzNikme5j8HM5IaRiaXQN4GpVtu8rL+o/4io9i87h4/Jy8vOpOXcm/Jn0urhMPSoRlCCTy8jrioeRT/iTeEn9MqWoeRz/AIk3/k/pFUsdk/2s4MXsO6qubyl59B+pB8QXRLnMpefQfqQfEFWYTc+GUlXad2qPO/zf1x2OV2VRZ3+b+uOxy4ML40eThqbWQs1fNWelJ8blbKozU81Z6UnxuVsurEeLLllHLVnBZ6+cO4M+FquSqXPTzg+p8LVclW0/Bp8fQ831XWPx9Aqi3+Ud0dit1UW7x3fWxRQ3Fdhtx6fkZn3Wz1/0o/hCmXdw+S15Cj+62bD/ACYtv8gUxwprqvbQ2rg+hU9i4RGuIWhbi084HOMf2QMpu6lmZmgxdCxolIpw618YnBvSdg/uUBpduGJ+taCPpKkCKm/3IWfVEBHuL4uVPMMOnapEmAJ6hTWdg618sjoKVHOefagNV1YuKRd+qpcKAuuOPA/JZqNx6R81sHMD1LNw8On+yA+G46qdfyCGGuvsX2Ya68egfNNAOfrKA1GIfR+SBm6vUP2Wwim0DiAOyi02m1FjHuawyFrXENbrJAqAKgaypSuQ3Y8u7pWUnTWptmZytHRgaNsriKjjUtb6q9GyJkvvaCCzt1Rta0kUxdre7pcXHpXmGbuT7R//AEm2m02ae4wvkBuNJdNqaaFwoAXF/FoXpDMtuJFLPaDiP9Idki68TJWVOOiNNCLu5PzPBso+Wm/Uk+IqLY/O4eI7HKVlE/bTYU+0kwOsco4FRLJ51DxHzXlH+bhn1TE/40fgdeoOSP4mz/k/pFTaqDkk/wCJM9f+kVUw2z/aynxew7tc1lM/foP1IPiC6Oq5vKx+/Wf9SD4gqzCb3wykq7TvCqPO/wA29cdjldlUed5+7+uOxy4ML40eThqbWQs1fNWelJ8blbKnzVP3VnpS/G5W66sR4suWUctWcFnp5wfU+FquSqTPQ/eD6nwtV2VbVPBp8fQ851b8vx9Aqi3eO762K3VPb/Hd9bFFDcVuG3HrOQhWy2b8P2MWO3xBqCsBGNhx31BKi5DeO9bNr8jFsP5GqZeG8e5e1htXB9Bp7FwYLCsFp5ll10CpwG/V2LWIy7xqhuxu087v7de5ZGZ8GrtXi/m2n0ebn6t6yIqYAdS33efsWLp5upSDTd4+9Y6frpW6h3Dr/ZfEklASQaAY6kJI5F51K4NxPpHV7qnpC26NYhZQcoco1LsNp+qdC+sObsQHwY+Cxo+ZbLv1VLvFAXLhT8VOY8rtx96CR35bw3jk+5391uawDUKcBRFAI5n38jiD2+L7yvoNrjUkccPctpNMdXOtBa04gVO9uH/bCvWlyT6DQNQovkhfLoX0IDruBpUB5B2HZ1GqhQZMe0h0sks5xwvBrDUUqYgAOipG4BR3GViDa8qRQyXHSN0gPkm1fJT9JgL9XMtnf0jyLlncG1H2k7mxYbxGA6Toc1vQt/e0UQDY2tgb+RrBE2vAAAqRdcYzo7t+nJLwS2vOGkE4biolM2RsjyrKnc2kMkj4pWOvPe665pZrJNKguqqLwItLLSyojvMF4xiRrpC0VxbGOUdY1gL1h2RXvJ08z344sirZ4/8AodIfWkI5lsZZ4LM00EcEYxdg1gA2uef/AE7rVdKnHOxfPqlaUFB6Kx5lJGWYPBYdzgW9qrsmO/xOP1/6RXqxyzphSzQvtLT/AJrgI4P/AKPwePQD18ZPzXF8vnEILh5OCLRgHeZcHvOzU0cyrvunZGWeqaNdbqCqR7bFQFzWWD9+s/6kHxheky5rM/A97eYgOHyPvXI5TzVD7dE3vlhlYWO73ZG50nJN4aS6SImnAVdQc6qsPgqsJttZWZx1K0XEv1SZ3+beu3scuidYZG+NG8c4F4f9armc9ZmtspJIHLbr4OVRh6U414pxepyzziyHmofurPSk+NyuFR5nuJsjMCOVLrww0jleUW7FK1aXLKSerOAz0P3g+p8LVeFUOe7vvB9T4Wq+JVrUX4FPj6HnerLb8fQKmyh47vrYrlUmU3ct31sWNDcVuF3Hf5Bzmk0UUTYdM5rGgFriDdDRSounUNtVNnztczylnc3mvg+66uHgeLjBSpLW4dAxPMt0cdMdu/5Bexg/ZR76D9lcHWR52sJvPiNdjQ5tB7sTzqQ3PCP/AE5OhzT7qrj6n6Cze+qrZczudn4VsGtkw4tb/cLAzwi3O9kD/wBFcnDbnt8Vz2ei5w+Eq1s2dsjGBpuyHHlyFxPDWMPrapJLoZ3Q7n9AB+alQ29s9wsvXKlzqt13TQCgrhe7FxFrthkc6R5xOJpqA3AbAFssmW52twkIBpQUbg0YNAwwwUg9B0g39eHasg11Y+9cRHnNaB+MO9JrT76VW4Z1y7WRO9Vw/wDSkk7Axjd7l86MfVVyzM7nbY29D3Bb253f7Tuh4PaxAd5pDsaeJ5Pbj7li6TrNOA+Z/ZadM9vjNvjezX7J+RW2K1NdgDj+U4HqKxJPoRDXSp3nE9ZX0srBWJJiiLX3yPw1ef5cR0u1e9Y5R1kNG4YnrOHuUMXFoAumtAOfUoFnaK8hpFfxAlg/fqU9sIGOs/mOJ6yo7xRygXIclndXx64nClB1txXyGUwMdW7QKOHSMD7lLdrWNq0NHQ5ZHwJwTrx3HA9RxX20cpfbm1wIqNxxWkWYV5NW+iaDqOHuWlxMHIrn5InmJ76nLIq4Wey3ogW/7s5+1dhSoZoxxU+x2COBojhYyKMGt1gDRXa47zzmp51kSuJowiQbXEXQPWGB6AvimIMrXOPMLzBwa3E8SFg4t5Gtsky26jXPqGsaCXSvN2NoGslx2e7nXNzZYdazSwxC0NB8/tALbK06qwM8ec87aN/n33luyfZ7VcEzGThjrzWP5QDthLDgekKZJq3bOha404ryzMHIqYM3mFjdM4yS05cwAivH0G8kDmx4nWtE+bA/BIRzOaD7xT5q1gtjHPMTXsdIASYw5peG1pUtBqBXCqrs4MtvguRwWeW1WiWuiY1rmxCmt005FyNo411YY1XPUwUKsvaijmlG/kcBnZmC50jp5rRDDECwVcS0XqAAFzqCpOoLM2TZWePE9o33SR1tqF1dhzWc6Vtqyg8Wq1DGNgBFms+2kEZ1u/3Hco02Lorqzq4OMoRgvIq8bg410lfQ8pvLn8rOJkLRiflvO4L2S02NloNLjSz8UhaCTzMJx6VG8ErKCSIGVOsmpPvK10MB2Su2cWH6Y6c7t5HnVhoGNG2gqeeilgr0mPN+zgD7CLUNbAe1bG5GhHixsbwa3spRXkT0UbpHmledZC9ObYwPFDR/xtHvaAtgLhsB9F3yNO1ZmxHmLYHHU1x4NcfktrbBKdUch9R39l6QZ994cQSOsVCNlB1EHpCyJR5tJkaZxawQyVOJ5B8UdCltzctGyF46h2ldvYm3i6U/iwb6AUuikk4EZr2n8nW6P/8AS+xmpafys/8AoP3XdrFEJOHGac+0MHrE9gqr/IVidBG5jyKlxdhe1EAbQNyuKIpBZFabQGHB4DjsFKu6KYha8pvIjqCQa7DRSYWANFABUY0FMVgZEZkMg8Q0bsbIb3VTEDpXyZaeWa70jymdTcB0hT0UA1skBFWkEc2K+lT5U5ErbnIrru4ditmnAcAgMrRaGreVrm1KCCO1lU0a+olEyq7yY2F1HDYRXURtWDRmpM2G01wYL52n8I4u+QqvkWep+0N7+UYN6vxdKkXaYDAbAvnatdiWbVrdrWxa3a1hY1s+pIw7xgDxFVpks9ByXObzVqOp1VIXzIoSMShnzdqGhpaRec6Vrw94ncQAHT8sGUtxuhzrgr4uDbtfFki0RaZjHuYx7y6N9641jnNbekfHFGQ4hwNGNc1lKVF4ucerbqWSsrmNyHpmhoJeH3Q0OfyRUgAEkNwBJxoN613TLiati2N1F/Odw5lGyy0aRnA1963ZIlLmm8S7iaqbGqSJobTAYDYF8OC2FfBUpGKRvaMAs0RuoLJW5G5I+aLFF9LBWRJiihZSOAYKFzzQcw2lTioD/OB6GHvWRkb22cAANJFNzj2alm67Y6vpNHaKL7RSD4vu2tB4O+RA7VjTjaHDi09oqF9opJMNlB1EHgQvpfLowRiAeIqqmWZzXENJaNwJC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data:image/jpeg;base64,/9j/4AAQSkZJRgABAQAAAQABAAD/2wCEAAkGBhISEBQUEhQVFRQUFRQVFRQUFBQUFxQVFRQVFBUUFBUXHCYeFxkjGRgUHy8gIycpLCwsFx4xNTAqNSYrLCkBCQoKDgwOGg8PGiwkHyQpKS8sLzUqLC0qLywsLCwsLywpLCwsLCwsLCwvKSksLCksLCwsKSwsLCwsLCwsLCkpLP/AABEIAMABBgMBIgACEQEDEQH/xAAcAAABBQEBAQAAAAAAAAAAAAAAAgMEBQYHAQj/xAA+EAABAwIDBQYDBQYHAQEAAAABAAIDBBEFEiEGMUFRYRMicYGRoTKxwRQjQlLRB2JywuHwJDNDgpKi8dIV/8QAGgEAAgMBAQAAAAAAAAAAAAAAAAECAwUEBv/EAC4RAAICAgEDAgUDBAMAAAAAAAABAgMEERIFITETQSJRYXGRFMHwYoGx0RVCof/aAAwDAQACEQMRAD8A7ghCEACEIQAIQhAAhCEACEIQAIQhAAhCEACEIQAIQm5ZsqAHEKP9rHJeirHVPQtofQmhUt5r3t280g2OISRKOYXocEDPUIQgAQhCABCEIAEIQgAQhCABCEIAEIQgAQhCABCEIAEIQgAQhCABCEIAEIQgAUSsOvkpag1Z7x8k0Rl4GbouvCV5dSKxV15deXXl0AKzIzJBKLoAdimIcLc1Zqpp9Xt8U5i+MiANuLlx3dOarskoLb8F1MJWPjHyWSFW0GPRyuDW3zEEnTQW5lWSjCcZrcXsnOuUHqS0wQhUmK47kcWs3jeUTsjWtyJVVStlxiXaFm6PH35u9qFomOuARx1Ua7Y2LcR3UTqepCkIQrSkEIQgAQhCABCEIAEIQgAQvHOA3ptlUwmwcCeV09NickuzY6hCEhghCEACEIQAKtq5AHOJNgN5O4ADUqyXO9oa6qmlMcY7GMPdFJmLHdo2W7Y3tAubaHS4Iuqrb4Urc2WV0u163otMQ2wpIQbyhxAacrO+SHGwItoR5rOV37STnAijFhIWuLyTmYOLbWym3O+9QKXZKJrCZCX/AHNRcAlrQYZAGuaRrryKiYjsfKxx7J3aZXWsbNe6SRgNh+Gw0OpHFZ3/ACUZPSejXpxcSL1Lb+/g2GFbe00wAeeycQTZ57oANr592q0TJQQCCCCLgjUEHcQeK4ZUwuYHNcC0hoZqLah13AHcbEEaK0wmara9xgMgb2zWPIvlaCbND77hryXXHK0tyC/pVbXKuWvv4/J1irxGOL/Me1uhcASASG6nKDqfJZer2/Y97YqVpkfKx2R5OQNks4AFrxqARdUFFsm/uGofcxz9mY7l4c1zWuNn3BGhO4cFaUxZA2OOMWYKmUtFybBgkG86/EAuS3qW+1ZyOnGo7yfJ/he/59jV7FTVD2Xqbdq0vBDQ2wGmX4SRuKuMZwcTt5PF8p+h6KHsnrG5/wCZxPqf6K+K0YrnUlP3S2cascbHOHbuc8pqh1PLcXBGh8b6ghbbDMUbM24+LiP74KFjuACYZmWEg9HDkevVZZvaQkghzT1BB8uazIuzEnprcWbMlXnQ2nqaOhrn+J5myuDt4cb9bkkH0TseJyg6PcD4pGIYi+UAPax5HE5mOtyzMI+RUcnIhdDXhksXFnjzb7NP8hQgucANSt1Tx5WgcgAspgeKwxadjkJ3vDzIT4l1itVT1TXi7DcLpwVFR87ZydQlOUluLS/nyHUIQtEywQhCABCr8WxMRN6lZiTaeS/xFdNWLO1bRnZPUaceXGXk26FS4Jjwl7rrZuHXorpUzg4PizspuhdHnDwCEIUC0yu12LFhyg6WWRgx05t61O3uDPkjL4gXOA1DRc6cbcVzPDYpZZhGwFz76tDSSLfm5LbxZQ9I8n1Cm55G/wAHZdnMV7eM82ENPXQEfNWyqtncLMEIa74iczvHkrRY9muT14PT0KSripedHqYqa1jPiIHTilzy5WOdvytJtzsL2XNsZxpznkk63V+NR60tHJn5n6WG0ttnQ6fEo36NdryUpcrw7FjmGq6Lg1WZIWuO/UeNjYe1lLKxvRa14Kun5/6pNNaaJxKw7tZvGdn/AEgz/MrbS/CfArKyYWQbh2ty7UcSzJfS34V5/PxLL9cPbf7G3VZGHkp7Xitzp2DznlN/kpTdZQedS93lHAWfMBOHDHiwABA7AaH8MLsw8ykfZHDkHAVBsXD4pXXZu6XCyH0/J3rg39u5dLJqj3ckiumga+AB7Q61LcZgHWfO7Qi+43aptTq9/WenZ5Rhkp/mRNDl7p3H7KwdWsfmcR01KR2neaTxnmf5MY+IfyrmlCcXqSa/my3mnHafYa+0NzMvxqKh/kwSRD+VUzZWu7LX/TkkPjI5p/mcmKuus1h5Qvf5yFrvoVEpTeQN5NjZ7uv9F2VUe5m337etHWtl4stO3wHy/qrdQ8KZaJo6f0Uy69RrXYF4BIkia4WcAR1AKUhAzIbSUzWSjKAAWg2Gg3kKjfNror/a8/eD+AfNyzFgGjrvXmc18bWkeswVypi2E+JBhjB/1H5G+ORz9f8AjbzC1OytRaQt4EfJY6tpO0fD+4/tPQW+q0ez0lpWoxJ6siGXXyqkn/Y3KEIXpjyYXXiEIAzO1jDcHhZYarkI37gul4tKx7Sw69QQCD0XO8Ywqzw01VOwE/6zi13/ABAIPstnEyFCHGR5XqOC7becO+xGzuJOdVwxt1Odh320BBcetm511tZfZLZilgJlikbNIRlMoLSADvDQ3Rt9L8Vp1n5NqsntG3gY/oVcWz1V2KYsIhbj8k5jGJtp4HyuBIYBoNLkkNaL8LkhY7FKguGa98wzf8tfqni0q2emQ6llSx6tx8smOxsE6j9VV1dZXRO7SKqzRk6tkZHdvQkN1HVVTpyCm8Uxdrad+Y27jnDncaD3PstezHhDvo81j511j47ZssM201a2fKSdC5gIA6kFa26+eabFbkG913TZ6u7Wlife92AHxHdPyWZl0xhqUPB6DpuRZY5QtfdFhI0EEHcQQfA6FcZ2qwmopZSZNYyTlk/C4btTuDrAXHO612Lbbxl5bcZQbNsb36nhryUduI1MzD9nLWDcXPF2Hpv1PkVOiuyr4vmVZd1F74P2MvsvTSVEoEYzAbyBcN8Xbguw4fSdlE1l75Ra/M8SshhVXXRDKZKV4/K1jovTKALq/pNoWueI5G5HnzBJ3WP1Ucn1LPbsieD+np7J92W7hcW5qDJQHgR56KYXJitnyxvPJjz6NK4TYa2ZasxtuTuX1F9RbTl8/RUJxEk70xtIHtjiLDuJBbxIaAQRffbW46hVdHVZt+i3MLhwPH9WVjt+hscPq8wsdR1/vkrCXDIz+EctNPkqPDg7s5HsGbIxzundaSUjCdpZHSwskLS2R4YXWsQSbAixtvIXDmqDn4NXpKs9L4v7E2q2ThfzFxbQ8OA8FFg2QDJQ8PJ7wJBHLRX2I1QhkDLF12g3Fha5cALE9PdOYZKJwSzc15Y4nSzhYkdd4Wf6NfnRqNbZoaYWY3wCdumwV7mUi9C0JGZegoGY7a2W8pHJoHt/VZ8nveCssZlzzPP7x9iQFX9mN44ryeW3O2TPZYseFUV9CTh0OaZo8B6kKZhndmy8Wkg+RXmCM++aerfmrGrj7OrcCAS/vA2toeHtZX49Xwxn/Uc99vxuH9JrAhJYdB4BC9IeVFKPXkiNxGhAv5cfZIxarMUL3t3gaX3XJABPqsozaSpb+Jkg/K9ob6OZa3oU09PYpLaaPTPmJ7wJGhsb28VVYrhUUmr2i/PisvtB9pbMZYoyGkDRjrkEC2hFidAFAdtlMWFheWvtpmaL363Fytem5M8xk4s47NHSmKndmjBDvzXt8lvdktoftLHB3xMtrzab2PqD7LkFJi4mYTucPiA+YWk2Cxfs6xjSe7KHR+Zs5n/ZtvNWZUI2VuS8lPTrbKb1Cb7Psb/bOlMlDO1oJcGhwAFySxzX2A4nRYbD2VLY8ssMlh8Jtw4jS5HgQOK2eNYo/NkjcGhpGc2zOJsDlA3AWI13/NVctYTusuLHrnH40ambkUzbql7GJr8TYCW3s7lxHjdVNSwzsmu4gZMrBxdY3737vzV3jtBVSvu5zXN4ARs+dr+6boNnczSH3juPiabi/VjvoQu25Wzj4MzGeNVPe/8Aw57hFS4Cx628t4/vmuu/s62uEUBjlDizNdjmgH+IWve2g3dVzLEsDkp5Hxus437WNzdz26h2W/HmOYCeoMSLWgArisk+HBmtVGPq+pEnuicKySPK4RyTuEbi0gZXvNiPLXzXSamQRtEbBlawWA/XmeqwFBtGWuaTqAQfdbSeUSND26hwuPPh9F1Yj5dpexl9Ui4LcPcSysN1KrJC6IO/FGQQeNuP0VY2PVKxitEVJISQC4ZW34kkbvJdt8Y6MjDlPlo6JDWBzGu/M0O9RdV+K4oxoLCdXA3H7p018dfdVWxOLCekb+ZndP0/vouf7c429uJyRlxy/dgC/wAJ7JhvZYlda9TjI9lddP0FKvyzazVcJLSQCWG7dBofDd6rMVtRT9rd1HKG31LZSxp/2tda3hZVcGKOtwPjqptPi4I1uOm9aUaIb7GBLMt1qST+62brCcdhdHkijDG2tk3aHfrx8ysXFhlQ05ezcC14LHXblNjob38Cp2H4mDu49LK9oZdddxVF2EknJM68XqzlJVzX0+Q/V1PaTlxG7KPCzQ4+5KlbEaUgd+eSV/q7L/KqiaezZna3tIQLa7iBp6K12ZfkpYWkEEMFwRbUkuPzWYegXk0gevQ9RGTJwSJaJbJOZJkls0nkCfQXTOdRcVqLQv6i3qbKM3xi2TrXKaj82Yusk3nipDqLs4o/3gfY2UR+rgOZ/qtBjzMsUI5NP8pXlq48+c/l/s9hZPhKEF77/wAEbBP8weI+a2EtKxzg5zQXN3E8FjsF+MeI+a2eda/T4p19zD6nJqxNfIduvEgOQtPRkCcQpu0iez8zSB48Pey55PcLpZWJ2kockptud3h57x63SJFD9osplVgVPV0rw9oztBLXjRzTzBVXPorDA6zUt5hNPTFJbWmcjjqXQVGu65a8c7Gx9rLRxZ73jzGxDg5oOnEG/A7iqnbOiyVT/wB7vDxGh+i1OxVWBTN87+p+ll3rIcIdu+zHeHG2zTetE/Gtpnfd1LNHSMDKhm8CSLTNbhcGOx5O6J6h2vifbNoeY1H6p+ooIJh32N147j6hUdX+z5u+nlcw/ld3h+qhVkKPYnkYLse15NFU4pDlzdo0Acb/AD5KrnrzwItwO+6zWJYPWQMPbMLozoXt1aB14hRMDxMm8LjqPhPy9QtKrIT7GDkYEo7fuiZtnKXUokGronjp3X90++X0WSpakkXIy/otlIM7XMNu+0jXdfh7qhwFrDURGp7jGyWItyBNz0zABceVF+ovqavT5pUNPyjabP8A7PM8TZKh7mF4BbGzLdoO7OXA62sbW0vqrpuBSwsyxyBzW7s4yEDkXDuu8SAp8coAszdv0N7k7zfieqYrIhI3K/UclfChx7xZxWZsZrViM5JiE93BrQ4tvox4kJt0Zc+yyuOV0zzG+Qus5pGQiwY4HcBw0566Fa+XZSMOu3RW0VA10eScNlbwbIM9jzaTq0+BVtldku+ymnIx4bSi1v3MRsziOUG+ovuvp6c1dVOHUlQc0jbP/O1xB3W89OahY/s02mHawX7IuAcwm5jJ0BDuLSdNdQbb7qtgrOqzLIuMny8m9ROM604eC3fsad8M/wDtkH1H6KNJg9XHvizgcYzm9t6dpcQPNXdBjBBGqcbZx8MU8eqflGXixF0dSL3Ac1hLTpb8JuOGtvVdAw6f4T4Jja7CY6qmZIGgTNIDXDQnN3cpPImyrtmazPC2+8Cx8Rou7Ht9RNMx8/H9BxnE6D2QOtgnWNsomGTZoxzGh+ilrJnHjJpnpKrFZBTXuOhy97QJlJcok9j7pQqjaCq+7AHE39P/AH2UiZpPFUlXSS/xedvYrlzOXptRW9nf0/h6ylN60QKDWVoPP62VxtHVAuYOQJ9T/RUP2KRrg4kDXcP1UmVjnnn/AOLzsVOqpwku7Z6iShZZGyL2kWeCfEPEfNapsqyuHHJa+/kryGVbnT4tVHneqT3bosQ9eqM169WgZZZlU+0dLnivxYb+R0P09FclRK9l43jm0/JQLTmNdHYqFTVGR4Ku8epixufQt003EXVJiNC+J3faRrod7T4OGiAKX9pVCXMbMzeNf1Cp9hMZD2vZuLSHW6O5eY91tqiDtaZzTrYLntFRtppy4G1zYi+mp/VT29aK+KUtm/jqlMhreqoY51IZOoFhvMNqmyQvY4AgtIsdeC4TjFOYKtwbpldp4bx+i6vgdbrbmufbfU2WqJ/Nr6K6p6ZzZEdx2PwEyluQEmQXAHPim8U2eqY545uzdlBBfaxsRoTovdiKy02U8AXDpci4XToa4Ea6q6+9tpfI5cTEjFOW/OzmWEbROgJZm0DnNHIgEge1lqqPaljvi9R+hV1X7PUtR/mRtvzAsR5hZ2u/ZkRrTSkfuv1HrvVleUl2Zz39NcnuJbuxOIi+b2KRS1Afq1wc07iFlnYbV05HbRnJcXe3vNt15JnZ7EeymMROmYt/+T5gW8uq0a8hMwr8CUU21po2dZB2sM0dvije0fxAXbp/EAuXxSrrEDxoeIXMcaoDDUSs4BxLf4Xd5v8A1IXLmx7qRodHn8MoP7i4Z1Y0tTqFRRuU2nlXAbeu50BtTekd0sfQgqtw6PsqiVn4XHtG+DviHk6/sl4TJmge3m0/JZig2tfLOwPjDAwuaXeOh8rgK7HsUJdzlzqXbV2R0ijxJzTlZvcRZahu7XesVgcgdNHZwve415C59rragqeY4NriU9LjYoP1N/RCrLzKlBKAXCa40Y026BSsq9yp7DRXS4e1wsRcKN/+G2+mYeB/VXWRAjVcq4y8othdZDtFtFZT4Sxpva55nU+pVjFEnAxLDVJLXZEG3J7Z42NCWF6mGicUxONE+VHqFAsMVj0eameOQI9FQ1eNF7N2haL346cVscUpQb3CzNfQDkgCDgEmZkjTwvbw3hc5xSHNK++tnEDpuXQ8JGSZ7eYB+Y+ixuJQf4mVoH4gfXT6KSIsnYc4ujaeilAp7AsM7SJzcxa5pNiAD13FVsdY4OeHAHI4t5E6A3tu4qJIuMPqsrgq79pFIXRCVm8a+icpp2uPdOvLcfRW+JU3aUpB4JrsJraOYbLYu4VMd22BuL35jTTxsuqQVWi5eKNsLi7rcePRbnDqvMxpHEApy7kYJLsjSRVinQV6zjJ1JjqFEmbrCapr9HAEHmuV7a7OCLED2Is2RrntA3Bze9YeYC2mEVliFXbaOHbwSHg4i/8AE0ge9lbU9SOfIipVvZHwWt7SJruY18dxVTtxhecRTNsLOEUhtfum5Y7yNx/uCkYR93NJHwJ7RngfiA8D8wrudrXMLXC7XCxHuN/ktqUfWr17nkq5/pMjl7fscomlDHZXEHTeL29+KmUr2u3G6s9tcGijERjZlLs97EkEDLbeTrqfZZdkJabt0I5LHnFwk4s9TTON0FZH3OjbOA2I6KjdDFBK4u1c9xLWcb8fJaHZI3jufyrBOe9+IOc+9i5wbyABsAFBl0fB0XAoXMkjkLhqH5W2s1v3bhrrrvW9hlBAIO9YA0wk7FhFwAXEeFhrzGq19AcoATWtEWny2WzSnAmI3p5pUSQsJQCS1LCBhZegICUEDPLL0Be2XoCQwAQvUIAllMzBPpqQKJMqauJUtVSrRztVbURJgZmooRe9tRx4+qrJcJZcnKLneefiVqZoFCmgQJmdw5vZzvbzAI9LfRY7FXltTK1o3kH2t9F0SelvwVXPhTddBqgDCd8HMLgjiuiYXJnpCTvLb+dlSVOEjkrTZ93+Hc3kCPS4QCOYYiC6RxP5iPQrR7LvJhsfwkjy3hVksF5Xjk8rR7M0JOdo36EX04f0TYkSwSnGyKNU1RjkySMLXWJ07wsLa6eITsUjXC7SD4KJItcPqbOCc20f/hjJbNk7xFr3AGo9LquguCrudnaU5aeRCaensUkpLTOfUm27JJI7MIs4d6xFg7Q3ud270W5YSdVgcI2Ydnc0iwDiA7m3h5rU0rrHs4O+4aEl3db5/ou+rLdflbMXK6XG9rT0L2piEgjG+xdfobNuFk62iDWuPQ/Jaw4fntmdYskeSRuN2tBFuO4KRHg7XjUAgqi1uT5/M7MZKEfTX/Ua2Z0hP8P0UfD8Ga4AkXvr66q8o8GaxpaL2IsRfh0VnBQgAACwGgVJ1rsR8Pog3cFcQNSIqeylRxoBj0akMKZY1PtQIdalhICWEDFBKC8C9CBnoXoQF6EgBC9QgCUkPCWkuUSZElaoUzFYyBRZGpgVksSiSQK0kjTLokCKeSnUaSlV26FMvp0DKB9EozKDJmy6ZrkjeLneQtE+nUaSmQIxx2da0kjUuNyTzTmEsyVFubR8ytJJSqvnw8Zw8aOAt0I36oAzW2j8tQw82uHy/RUAmcDdpIPMLXYzg5meHO/DuA+ZKgPwSyAYzhOOHMGy8dA4c+oW9o6e8Z5WXPpKDLryIPuF0XDXfcHwQCOX7V429rnRwmwB7zufQK42FHdaeiiPwcSPcSN7nfMq6wLCXRaNOnI8ECBlEZJnkuJaHmzL2bcWuSOPmtHSwWCRQ4eGjmSSSeZJurOKBT2VcdPsEUKksiXscakMYkM8ZGnmMXrWJxrUDBrU40IASwEDABLaEAJQCBgEoLwBKCQAlBeL1AAhe2QgCSvCvV4VEmMvCYe1SXBMvCYEV7E05ilOakFqBEUxpt0SlliSWIGQXQpp8CnmNIdEgRVyU6iyUqunQpp1OgChkpFElolpHUqbNEkMxWKUDsjrAk2/qr3C5vuD4K3GHjkvW4Wz8o136b/FAGSwmiLmg20JJ/7FX1PR2Vq2kHJONpkyLIkVOpLIk82FOiNMQ02NOtYlhiWGpiEBqca1KDEoNQM8DUsBACVZAAF6AiyVZIAAXoQvUAC9QvUgBCEIG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data:image/jpeg;base64,/9j/4AAQSkZJRgABAQAAAQABAAD/2wCEAAkGBhISEBQUEhQVFRQUFRQVFRQUFBQUFxQVFRQVFBUUFBUXHCYeFxkjGRgUHy8gIycpLCwsFx4xNTAqNSYrLCkBCQoKDgwOGg8PGiwkHyQpKS8sLzUqLC0qLywsLCwsLywpLCwsLCwsLCwvKSksLCksLCwsKSwsLCwsLCwsLCkpLP/AABEIAMABBgMBIgACEQEDEQH/xAAcAAABBQEBAQAAAAAAAAAAAAAAAgMEBQYHAQj/xAA+EAABAwIDBQYDBQYHAQEAAAABAAIDBBEFEiEGMUFRYRMicYGRoTKxwRQjQlLRB2JywuHwJDNDgpKi8dIV/8QAGgEAAgMBAQAAAAAAAAAAAAAAAAECAwUEBv/EAC4RAAICAgEDAgUDBAMAAAAAAAABAgMEERIFITETQSJRYXGRFMHwYoGx0RVCof/aAAwDAQACEQMRAD8A7ghCEACEIQAIQhAAhCEACEIQAIQhAAhCEACEIQAIQm5ZsqAHEKP9rHJeirHVPQtofQmhUt5r3t280g2OISRKOYXocEDPUIQgAQhCABCEIAEIQgAQhCABCEIAEIQgAQhCABCEIAEIQgAQhCABCEIAEIQgAUSsOvkpag1Z7x8k0Rl4GbouvCV5dSKxV15deXXl0AKzIzJBKLoAdimIcLc1Zqpp9Xt8U5i+MiANuLlx3dOarskoLb8F1MJWPjHyWSFW0GPRyuDW3zEEnTQW5lWSjCcZrcXsnOuUHqS0wQhUmK47kcWs3jeUTsjWtyJVVStlxiXaFm6PH35u9qFomOuARx1Ua7Y2LcR3UTqepCkIQrSkEIQgAQhCABCEIAEIQgAQvHOA3ptlUwmwcCeV09NickuzY6hCEhghCEACEIQAKtq5AHOJNgN5O4ADUqyXO9oa6qmlMcY7GMPdFJmLHdo2W7Y3tAubaHS4Iuqrb4Urc2WV0u163otMQ2wpIQbyhxAacrO+SHGwItoR5rOV37STnAijFhIWuLyTmYOLbWym3O+9QKXZKJrCZCX/AHNRcAlrQYZAGuaRrryKiYjsfKxx7J3aZXWsbNe6SRgNh+Gw0OpHFZ3/ACUZPSejXpxcSL1Lb+/g2GFbe00wAeeycQTZ57oANr592q0TJQQCCCCLgjUEHcQeK4ZUwuYHNcC0hoZqLah13AHcbEEaK0wmara9xgMgb2zWPIvlaCbND77hryXXHK0tyC/pVbXKuWvv4/J1irxGOL/Me1uhcASASG6nKDqfJZer2/Y97YqVpkfKx2R5OQNks4AFrxqARdUFFsm/uGofcxz9mY7l4c1zWuNn3BGhO4cFaUxZA2OOMWYKmUtFybBgkG86/EAuS3qW+1ZyOnGo7yfJ/he/59jV7FTVD2Xqbdq0vBDQ2wGmX4SRuKuMZwcTt5PF8p+h6KHsnrG5/wCZxPqf6K+K0YrnUlP3S2cascbHOHbuc8pqh1PLcXBGh8b6ghbbDMUbM24+LiP74KFjuACYZmWEg9HDkevVZZvaQkghzT1BB8uazIuzEnprcWbMlXnQ2nqaOhrn+J5myuDt4cb9bkkH0TseJyg6PcD4pGIYi+UAPax5HE5mOtyzMI+RUcnIhdDXhksXFnjzb7NP8hQgucANSt1Tx5WgcgAspgeKwxadjkJ3vDzIT4l1itVT1TXi7DcLpwVFR87ZydQlOUluLS/nyHUIQtEywQhCABCr8WxMRN6lZiTaeS/xFdNWLO1bRnZPUaceXGXk26FS4Jjwl7rrZuHXorpUzg4PizspuhdHnDwCEIUC0yu12LFhyg6WWRgx05t61O3uDPkjL4gXOA1DRc6cbcVzPDYpZZhGwFz76tDSSLfm5LbxZQ9I8n1Cm55G/wAHZdnMV7eM82ENPXQEfNWyqtncLMEIa74iczvHkrRY9muT14PT0KSripedHqYqa1jPiIHTilzy5WOdvytJtzsL2XNsZxpznkk63V+NR60tHJn5n6WG0ttnQ6fEo36NdryUpcrw7FjmGq6Lg1WZIWuO/UeNjYe1lLKxvRa14Kun5/6pNNaaJxKw7tZvGdn/AEgz/MrbS/CfArKyYWQbh2ty7UcSzJfS34V5/PxLL9cPbf7G3VZGHkp7Xitzp2DznlN/kpTdZQedS93lHAWfMBOHDHiwABA7AaH8MLsw8ykfZHDkHAVBsXD4pXXZu6XCyH0/J3rg39u5dLJqj3ckiumga+AB7Q61LcZgHWfO7Qi+43aptTq9/WenZ5Rhkp/mRNDl7p3H7KwdWsfmcR01KR2neaTxnmf5MY+IfyrmlCcXqSa/my3mnHafYa+0NzMvxqKh/kwSRD+VUzZWu7LX/TkkPjI5p/mcmKuus1h5Qvf5yFrvoVEpTeQN5NjZ7uv9F2VUe5m337etHWtl4stO3wHy/qrdQ8KZaJo6f0Uy69RrXYF4BIkia4WcAR1AKUhAzIbSUzWSjKAAWg2Gg3kKjfNror/a8/eD+AfNyzFgGjrvXmc18bWkeswVypi2E+JBhjB/1H5G+ORz9f8AjbzC1OytRaQt4EfJY6tpO0fD+4/tPQW+q0ez0lpWoxJ6siGXXyqkn/Y3KEIXpjyYXXiEIAzO1jDcHhZYarkI37gul4tKx7Sw69QQCD0XO8Ywqzw01VOwE/6zi13/ABAIPstnEyFCHGR5XqOC7becO+xGzuJOdVwxt1Odh320BBcetm511tZfZLZilgJlikbNIRlMoLSADvDQ3Rt9L8Vp1n5NqsntG3gY/oVcWz1V2KYsIhbj8k5jGJtp4HyuBIYBoNLkkNaL8LkhY7FKguGa98wzf8tfqni0q2emQ6llSx6tx8smOxsE6j9VV1dZXRO7SKqzRk6tkZHdvQkN1HVVTpyCm8Uxdrad+Y27jnDncaD3PstezHhDvo81j511j47ZssM201a2fKSdC5gIA6kFa26+eabFbkG913TZ6u7Wlife92AHxHdPyWZl0xhqUPB6DpuRZY5QtfdFhI0EEHcQQfA6FcZ2qwmopZSZNYyTlk/C4btTuDrAXHO612Lbbxl5bcZQbNsb36nhryUduI1MzD9nLWDcXPF2Hpv1PkVOiuyr4vmVZd1F74P2MvsvTSVEoEYzAbyBcN8Xbguw4fSdlE1l75Ra/M8SshhVXXRDKZKV4/K1jovTKALq/pNoWueI5G5HnzBJ3WP1Ucn1LPbsieD+np7J92W7hcW5qDJQHgR56KYXJitnyxvPJjz6NK4TYa2ZasxtuTuX1F9RbTl8/RUJxEk70xtIHtjiLDuJBbxIaAQRffbW46hVdHVZt+i3MLhwPH9WVjt+hscPq8wsdR1/vkrCXDIz+EctNPkqPDg7s5HsGbIxzundaSUjCdpZHSwskLS2R4YXWsQSbAixtvIXDmqDn4NXpKs9L4v7E2q2ThfzFxbQ8OA8FFg2QDJQ8PJ7wJBHLRX2I1QhkDLF12g3Fha5cALE9PdOYZKJwSzc15Y4nSzhYkdd4Wf6NfnRqNbZoaYWY3wCdumwV7mUi9C0JGZegoGY7a2W8pHJoHt/VZ8nveCssZlzzPP7x9iQFX9mN44ryeW3O2TPZYseFUV9CTh0OaZo8B6kKZhndmy8Wkg+RXmCM++aerfmrGrj7OrcCAS/vA2toeHtZX49Xwxn/Uc99vxuH9JrAhJYdB4BC9IeVFKPXkiNxGhAv5cfZIxarMUL3t3gaX3XJABPqsozaSpb+Jkg/K9ob6OZa3oU09PYpLaaPTPmJ7wJGhsb28VVYrhUUmr2i/PisvtB9pbMZYoyGkDRjrkEC2hFidAFAdtlMWFheWvtpmaL363Fytem5M8xk4s47NHSmKndmjBDvzXt8lvdktoftLHB3xMtrzab2PqD7LkFJi4mYTucPiA+YWk2Cxfs6xjSe7KHR+Zs5n/ZtvNWZUI2VuS8lPTrbKb1Cb7Psb/bOlMlDO1oJcGhwAFySxzX2A4nRYbD2VLY8ssMlh8Jtw4jS5HgQOK2eNYo/NkjcGhpGc2zOJsDlA3AWI13/NVctYTusuLHrnH40ambkUzbql7GJr8TYCW3s7lxHjdVNSwzsmu4gZMrBxdY3737vzV3jtBVSvu5zXN4ARs+dr+6boNnczSH3juPiabi/VjvoQu25Wzj4MzGeNVPe/8Aw57hFS4Cx628t4/vmuu/s62uEUBjlDizNdjmgH+IWve2g3dVzLEsDkp5Hxus437WNzdz26h2W/HmOYCeoMSLWgArisk+HBmtVGPq+pEnuicKySPK4RyTuEbi0gZXvNiPLXzXSamQRtEbBlawWA/XmeqwFBtGWuaTqAQfdbSeUSND26hwuPPh9F1Yj5dpexl9Ui4LcPcSysN1KrJC6IO/FGQQeNuP0VY2PVKxitEVJISQC4ZW34kkbvJdt8Y6MjDlPlo6JDWBzGu/M0O9RdV+K4oxoLCdXA3H7p018dfdVWxOLCekb+ZndP0/vouf7c429uJyRlxy/dgC/wAJ7JhvZYlda9TjI9lddP0FKvyzazVcJLSQCWG7dBofDd6rMVtRT9rd1HKG31LZSxp/2tda3hZVcGKOtwPjqptPi4I1uOm9aUaIb7GBLMt1qST+62brCcdhdHkijDG2tk3aHfrx8ysXFhlQ05ezcC14LHXblNjob38Cp2H4mDu49LK9oZdddxVF2EknJM68XqzlJVzX0+Q/V1PaTlxG7KPCzQ4+5KlbEaUgd+eSV/q7L/KqiaezZna3tIQLa7iBp6K12ZfkpYWkEEMFwRbUkuPzWYegXk0gevQ9RGTJwSJaJbJOZJkls0nkCfQXTOdRcVqLQv6i3qbKM3xi2TrXKaj82Yusk3nipDqLs4o/3gfY2UR+rgOZ/qtBjzMsUI5NP8pXlq48+c/l/s9hZPhKEF77/wAEbBP8weI+a2EtKxzg5zQXN3E8FjsF+MeI+a2eda/T4p19zD6nJqxNfIduvEgOQtPRkCcQpu0iez8zSB48Pey55PcLpZWJ2kockptud3h57x63SJFD9osplVgVPV0rw9oztBLXjRzTzBVXPorDA6zUt5hNPTFJbWmcjjqXQVGu65a8c7Gx9rLRxZ73jzGxDg5oOnEG/A7iqnbOiyVT/wB7vDxGh+i1OxVWBTN87+p+ll3rIcIdu+zHeHG2zTetE/Gtpnfd1LNHSMDKhm8CSLTNbhcGOx5O6J6h2vifbNoeY1H6p+ooIJh32N147j6hUdX+z5u+nlcw/ld3h+qhVkKPYnkYLse15NFU4pDlzdo0Acb/AD5KrnrzwItwO+6zWJYPWQMPbMLozoXt1aB14hRMDxMm8LjqPhPy9QtKrIT7GDkYEo7fuiZtnKXUokGronjp3X90++X0WSpakkXIy/otlIM7XMNu+0jXdfh7qhwFrDURGp7jGyWItyBNz0zABceVF+ovqavT5pUNPyjabP8A7PM8TZKh7mF4BbGzLdoO7OXA62sbW0vqrpuBSwsyxyBzW7s4yEDkXDuu8SAp8coAszdv0N7k7zfieqYrIhI3K/UclfChx7xZxWZsZrViM5JiE93BrQ4tvox4kJt0Zc+yyuOV0zzG+Qus5pGQiwY4HcBw0566Fa+XZSMOu3RW0VA10eScNlbwbIM9jzaTq0+BVtldku+ymnIx4bSi1v3MRsziOUG+ovuvp6c1dVOHUlQc0jbP/O1xB3W89OahY/s02mHawX7IuAcwm5jJ0BDuLSdNdQbb7qtgrOqzLIuMny8m9ROM604eC3fsad8M/wDtkH1H6KNJg9XHvizgcYzm9t6dpcQPNXdBjBBGqcbZx8MU8eqflGXixF0dSL3Ac1hLTpb8JuOGtvVdAw6f4T4Jja7CY6qmZIGgTNIDXDQnN3cpPImyrtmazPC2+8Cx8Rou7Ht9RNMx8/H9BxnE6D2QOtgnWNsomGTZoxzGh+ilrJnHjJpnpKrFZBTXuOhy97QJlJcok9j7pQqjaCq+7AHE39P/AH2UiZpPFUlXSS/xedvYrlzOXptRW9nf0/h6ylN60QKDWVoPP62VxtHVAuYOQJ9T/RUP2KRrg4kDXcP1UmVjnnn/AOLzsVOqpwku7Z6iShZZGyL2kWeCfEPEfNapsqyuHHJa+/kryGVbnT4tVHneqT3bosQ9eqM169WgZZZlU+0dLnivxYb+R0P09FclRK9l43jm0/JQLTmNdHYqFTVGR4Ku8epixufQt003EXVJiNC+J3faRrod7T4OGiAKX9pVCXMbMzeNf1Cp9hMZD2vZuLSHW6O5eY91tqiDtaZzTrYLntFRtppy4G1zYi+mp/VT29aK+KUtm/jqlMhreqoY51IZOoFhvMNqmyQvY4AgtIsdeC4TjFOYKtwbpldp4bx+i6vgdbrbmufbfU2WqJ/Nr6K6p6ZzZEdx2PwEyluQEmQXAHPim8U2eqY545uzdlBBfaxsRoTovdiKy02U8AXDpci4XToa4Ea6q6+9tpfI5cTEjFOW/OzmWEbROgJZm0DnNHIgEge1lqqPaljvi9R+hV1X7PUtR/mRtvzAsR5hZ2u/ZkRrTSkfuv1HrvVleUl2Zz39NcnuJbuxOIi+b2KRS1Afq1wc07iFlnYbV05HbRnJcXe3vNt15JnZ7EeymMROmYt/+T5gW8uq0a8hMwr8CUU21po2dZB2sM0dvije0fxAXbp/EAuXxSrrEDxoeIXMcaoDDUSs4BxLf4Xd5v8A1IXLmx7qRodHn8MoP7i4Z1Y0tTqFRRuU2nlXAbeu50BtTekd0sfQgqtw6PsqiVn4XHtG+DviHk6/sl4TJmge3m0/JZig2tfLOwPjDAwuaXeOh8rgK7HsUJdzlzqXbV2R0ijxJzTlZvcRZahu7XesVgcgdNHZwve415C59rragqeY4NriU9LjYoP1N/RCrLzKlBKAXCa40Y026BSsq9yp7DRXS4e1wsRcKN/+G2+mYeB/VXWRAjVcq4y8othdZDtFtFZT4Sxpva55nU+pVjFEnAxLDVJLXZEG3J7Z42NCWF6mGicUxONE+VHqFAsMVj0eameOQI9FQ1eNF7N2haL346cVscUpQb3CzNfQDkgCDgEmZkjTwvbw3hc5xSHNK++tnEDpuXQ8JGSZ7eYB+Y+ixuJQf4mVoH4gfXT6KSIsnYc4ujaeilAp7AsM7SJzcxa5pNiAD13FVsdY4OeHAHI4t5E6A3tu4qJIuMPqsrgq79pFIXRCVm8a+icpp2uPdOvLcfRW+JU3aUpB4JrsJraOYbLYu4VMd22BuL35jTTxsuqQVWi5eKNsLi7rcePRbnDqvMxpHEApy7kYJLsjSRVinQV6zjJ1JjqFEmbrCapr9HAEHmuV7a7OCLED2Is2RrntA3Bze9YeYC2mEVliFXbaOHbwSHg4i/8AE0ge9lbU9SOfIipVvZHwWt7SJruY18dxVTtxhecRTNsLOEUhtfum5Y7yNx/uCkYR93NJHwJ7RngfiA8D8wrudrXMLXC7XCxHuN/ktqUfWr17nkq5/pMjl7fscomlDHZXEHTeL29+KmUr2u3G6s9tcGijERjZlLs97EkEDLbeTrqfZZdkJabt0I5LHnFwk4s9TTON0FZH3OjbOA2I6KjdDFBK4u1c9xLWcb8fJaHZI3jufyrBOe9+IOc+9i5wbyABsAFBl0fB0XAoXMkjkLhqH5W2s1v3bhrrrvW9hlBAIO9YA0wk7FhFwAXEeFhrzGq19AcoATWtEWny2WzSnAmI3p5pUSQsJQCS1LCBhZegICUEDPLL0Be2XoCQwAQvUIAllMzBPpqQKJMqauJUtVSrRztVbURJgZmooRe9tRx4+qrJcJZcnKLneefiVqZoFCmgQJmdw5vZzvbzAI9LfRY7FXltTK1o3kH2t9F0SelvwVXPhTddBqgDCd8HMLgjiuiYXJnpCTvLb+dlSVOEjkrTZ93+Hc3kCPS4QCOYYiC6RxP5iPQrR7LvJhsfwkjy3hVksF5Xjk8rR7M0JOdo36EX04f0TYkSwSnGyKNU1RjkySMLXWJ07wsLa6eITsUjXC7SD4KJItcPqbOCc20f/hjJbNk7xFr3AGo9LquguCrudnaU5aeRCaensUkpLTOfUm27JJI7MIs4d6xFg7Q3ud270W5YSdVgcI2Ydnc0iwDiA7m3h5rU0rrHs4O+4aEl3db5/ou+rLdflbMXK6XG9rT0L2piEgjG+xdfobNuFk62iDWuPQ/Jaw4fntmdYskeSRuN2tBFuO4KRHg7XjUAgqi1uT5/M7MZKEfTX/Ua2Z0hP8P0UfD8Ga4AkXvr66q8o8GaxpaL2IsRfh0VnBQgAACwGgVJ1rsR8Pog3cFcQNSIqeylRxoBj0akMKZY1PtQIdalhICWEDFBKC8C9CBnoXoQF6EgBC9QgCUkPCWkuUSZElaoUzFYyBRZGpgVksSiSQK0kjTLokCKeSnUaSlV26FMvp0DKB9EozKDJmy6ZrkjeLneQtE+nUaSmQIxx2da0kjUuNyTzTmEsyVFubR8ytJJSqvnw8Zw8aOAt0I36oAzW2j8tQw82uHy/RUAmcDdpIPMLXYzg5meHO/DuA+ZKgPwSyAYzhOOHMGy8dA4c+oW9o6e8Z5WXPpKDLryIPuF0XDXfcHwQCOX7V429rnRwmwB7zufQK42FHdaeiiPwcSPcSN7nfMq6wLCXRaNOnI8ECBlEZJnkuJaHmzL2bcWuSOPmtHSwWCRQ4eGjmSSSeZJurOKBT2VcdPsEUKksiXscakMYkM8ZGnmMXrWJxrUDBrU40IASwEDABLaEAJQCBgEoLwBKCQAlBeL1AAhe2QgCSvCvV4VEmMvCYe1SXBMvCYEV7E05ilOakFqBEUxpt0SlliSWIGQXQpp8CnmNIdEgRVyU6iyUqunQpp1OgChkpFElolpHUqbNEkMxWKUDsjrAk2/qr3C5vuD4K3GHjkvW4Wz8o136b/FAGSwmiLmg20JJ/7FX1PR2Vq2kHJONpkyLIkVOpLIk82FOiNMQ02NOtYlhiWGpiEBqca1KDEoNQM8DUsBACVZAAF6AiyVZIAAXoQvUAC9QvUgBCEIG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134" name="Picture 14" descr="https://encrypted-tbn1.gstatic.com/images?q=tbn:ANd9GcSIStlXM1MbrxGP7VI7bnhFwnsi0ehlzcOFSVo5EKKOPGncieDx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69" y="4274736"/>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38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Colaboración</a:t>
            </a:r>
            <a:endParaRPr lang="es-EC" dirty="0"/>
          </a:p>
        </p:txBody>
      </p:sp>
      <p:sp>
        <p:nvSpPr>
          <p:cNvPr id="4" name="3 Rectángulo"/>
          <p:cNvSpPr/>
          <p:nvPr/>
        </p:nvSpPr>
        <p:spPr>
          <a:xfrm>
            <a:off x="611560" y="1548051"/>
            <a:ext cx="4608512" cy="3539430"/>
          </a:xfrm>
          <a:prstGeom prst="rect">
            <a:avLst/>
          </a:prstGeom>
        </p:spPr>
        <p:txBody>
          <a:bodyPr wrap="square">
            <a:spAutoFit/>
          </a:bodyPr>
          <a:lstStyle/>
          <a:p>
            <a:pPr marL="457200" lvl="0" indent="-457200">
              <a:buFont typeface="Arial" pitchFamily="34" charset="0"/>
              <a:buChar char="•"/>
            </a:pPr>
            <a:r>
              <a:rPr lang="es-EC" sz="2800" dirty="0"/>
              <a:t>Población (empresa Babel Software)</a:t>
            </a:r>
          </a:p>
          <a:p>
            <a:pPr marL="457200" lvl="0" indent="-457200">
              <a:buFont typeface="Arial" pitchFamily="34" charset="0"/>
              <a:buChar char="•"/>
            </a:pPr>
            <a:r>
              <a:rPr lang="es-EC" sz="2800" dirty="0"/>
              <a:t>Muestra (equipo de trabajo)</a:t>
            </a:r>
          </a:p>
          <a:p>
            <a:pPr marL="914400" lvl="1" indent="-457200">
              <a:buFont typeface="Arial" pitchFamily="34" charset="0"/>
              <a:buChar char="•"/>
            </a:pPr>
            <a:r>
              <a:rPr lang="es-EC" sz="2800" dirty="0"/>
              <a:t>Desarrolladores</a:t>
            </a:r>
          </a:p>
          <a:p>
            <a:pPr marL="914400" lvl="1" indent="-457200">
              <a:buFont typeface="Arial" pitchFamily="34" charset="0"/>
              <a:buChar char="•"/>
            </a:pPr>
            <a:r>
              <a:rPr lang="es-EC" sz="2800" dirty="0"/>
              <a:t>Líder del Proyecto</a:t>
            </a:r>
          </a:p>
          <a:p>
            <a:pPr marL="457200" lvl="0" indent="-457200">
              <a:buFont typeface="Arial" pitchFamily="34" charset="0"/>
              <a:buChar char="•"/>
            </a:pPr>
            <a:r>
              <a:rPr lang="es-EC" sz="2800" dirty="0"/>
              <a:t>Expertos en Calidad de Software</a:t>
            </a:r>
          </a:p>
        </p:txBody>
      </p:sp>
      <p:pic>
        <p:nvPicPr>
          <p:cNvPr id="5" name="Picture 2" descr="https://sphotos-a.xx.fbcdn.net/hphotos-ash4/p480x480/1001314_176235252544612_154786206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340" y="3585245"/>
            <a:ext cx="3967460" cy="297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83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spc="30" dirty="0">
                <a:latin typeface="+mn-lt"/>
                <a:ea typeface="+mn-ea"/>
                <a:cs typeface="Tahoma" pitchFamily="34" charset="0"/>
              </a:rPr>
              <a:t>Introducción</a:t>
            </a:r>
          </a:p>
        </p:txBody>
      </p:sp>
      <p:sp>
        <p:nvSpPr>
          <p:cNvPr id="3" name="2 Marcador de contenido"/>
          <p:cNvSpPr>
            <a:spLocks noGrp="1"/>
          </p:cNvSpPr>
          <p:nvPr>
            <p:ph sz="quarter" idx="13"/>
          </p:nvPr>
        </p:nvSpPr>
        <p:spPr/>
        <p:txBody>
          <a:bodyPr/>
          <a:lstStyle/>
          <a:p>
            <a:pPr algn="just"/>
            <a:r>
              <a:rPr lang="es-EC" dirty="0">
                <a:cs typeface="Times New Roman" pitchFamily="18" charset="0"/>
              </a:rPr>
              <a:t>La Ingeniería de Software surge como la aplicación de modelos y formas de la ingeniería tradicional a la práctica de construir productos </a:t>
            </a:r>
            <a:r>
              <a:rPr lang="es-EC" dirty="0" smtClean="0">
                <a:cs typeface="Times New Roman" pitchFamily="18" charset="0"/>
              </a:rPr>
              <a:t>y procesos de software.</a:t>
            </a:r>
          </a:p>
          <a:p>
            <a:pPr algn="just"/>
            <a:endParaRPr lang="es-EC" dirty="0" smtClean="0">
              <a:cs typeface="Times New Roman" pitchFamily="18" charset="0"/>
            </a:endParaRPr>
          </a:p>
          <a:p>
            <a:pPr algn="just"/>
            <a:endParaRPr lang="es-EC" dirty="0" smtClean="0">
              <a:cs typeface="Times New Roman" pitchFamily="18" charset="0"/>
            </a:endParaRPr>
          </a:p>
          <a:p>
            <a:pPr algn="just"/>
            <a:endParaRPr lang="es-EC" dirty="0">
              <a:cs typeface="Times New Roman" pitchFamily="18" charset="0"/>
            </a:endParaRPr>
          </a:p>
          <a:p>
            <a:pPr algn="just"/>
            <a:endParaRPr lang="es-EC" dirty="0" smtClean="0">
              <a:cs typeface="Times New Roman" pitchFamily="18" charset="0"/>
            </a:endParaRPr>
          </a:p>
          <a:p>
            <a:pPr algn="just"/>
            <a:endParaRPr lang="es-EC" dirty="0">
              <a:cs typeface="Times New Roman" pitchFamily="18" charset="0"/>
            </a:endParaRPr>
          </a:p>
          <a:p>
            <a:pPr algn="just"/>
            <a:r>
              <a:rPr lang="es-EC" dirty="0">
                <a:cs typeface="Times New Roman" pitchFamily="18" charset="0"/>
              </a:rPr>
              <a:t>En la actualidad la Calidad del Software es un factor primordial en el desarrollo una empresa que se dedica a </a:t>
            </a:r>
            <a:r>
              <a:rPr lang="es-EC" dirty="0" smtClean="0">
                <a:cs typeface="Times New Roman" pitchFamily="18" charset="0"/>
              </a:rPr>
              <a:t>ello, en </a:t>
            </a:r>
            <a:r>
              <a:rPr lang="es-EC" dirty="0">
                <a:cs typeface="Times New Roman" pitchFamily="18" charset="0"/>
              </a:rPr>
              <a:t>la presente investigación se describe una problemática muy conocida por las empresas creadoras de software en el país </a:t>
            </a:r>
          </a:p>
        </p:txBody>
      </p:sp>
      <p:pic>
        <p:nvPicPr>
          <p:cNvPr id="1026" name="Picture 2" descr="https://encrypted-tbn1.gstatic.com/images?q=tbn:ANd9GcRWoLNJEQ8q6ge8aUyEl7c6PNrjPVSD7UroKlX8uMWo7Lb0CAaY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80928"/>
            <a:ext cx="345757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8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225" y="228601"/>
            <a:ext cx="8591550" cy="752128"/>
          </a:xfrm>
        </p:spPr>
        <p:txBody>
          <a:bodyPr>
            <a:normAutofit fontScale="90000"/>
          </a:bodyPr>
          <a:lstStyle/>
          <a:p>
            <a:r>
              <a:rPr lang="es-EC" dirty="0" smtClean="0"/>
              <a:t>Porcentaje de aceptación del Modelo (MCEP)</a:t>
            </a:r>
            <a:endParaRPr lang="es-EC" dirty="0"/>
          </a:p>
        </p:txBody>
      </p:sp>
      <p:graphicFrame>
        <p:nvGraphicFramePr>
          <p:cNvPr id="4" name="3 Gráfico"/>
          <p:cNvGraphicFramePr/>
          <p:nvPr>
            <p:extLst>
              <p:ext uri="{D42A27DB-BD31-4B8C-83A1-F6EECF244321}">
                <p14:modId xmlns:p14="http://schemas.microsoft.com/office/powerpoint/2010/main" val="207894798"/>
              </p:ext>
            </p:extLst>
          </p:nvPr>
        </p:nvGraphicFramePr>
        <p:xfrm>
          <a:off x="179512" y="1124744"/>
          <a:ext cx="4572000" cy="1774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2426112177"/>
              </p:ext>
            </p:extLst>
          </p:nvPr>
        </p:nvGraphicFramePr>
        <p:xfrm>
          <a:off x="2627784" y="2708920"/>
          <a:ext cx="4912995" cy="2019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3676182312"/>
              </p:ext>
            </p:extLst>
          </p:nvPr>
        </p:nvGraphicFramePr>
        <p:xfrm>
          <a:off x="5220072" y="4509120"/>
          <a:ext cx="4940300" cy="20878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2831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 de Hipótesis con Chi-Cuadrado</a:t>
            </a:r>
            <a:endParaRPr lang="es-EC" dirty="0"/>
          </a:p>
        </p:txBody>
      </p:sp>
      <p:graphicFrame>
        <p:nvGraphicFramePr>
          <p:cNvPr id="5" name="4 Marcador de contenido"/>
          <p:cNvGraphicFramePr>
            <a:graphicFrameLocks noGrp="1"/>
          </p:cNvGraphicFramePr>
          <p:nvPr>
            <p:ph sz="quarter" idx="13"/>
            <p:extLst>
              <p:ext uri="{D42A27DB-BD31-4B8C-83A1-F6EECF244321}">
                <p14:modId xmlns:p14="http://schemas.microsoft.com/office/powerpoint/2010/main" val="3525074513"/>
              </p:ext>
            </p:extLst>
          </p:nvPr>
        </p:nvGraphicFramePr>
        <p:xfrm>
          <a:off x="4355976" y="1298575"/>
          <a:ext cx="4513387"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395536" y="1674674"/>
            <a:ext cx="4572000" cy="1477328"/>
          </a:xfrm>
          <a:prstGeom prst="rect">
            <a:avLst/>
          </a:prstGeom>
        </p:spPr>
        <p:txBody>
          <a:bodyPr>
            <a:spAutoFit/>
          </a:bodyPr>
          <a:lstStyle/>
          <a:p>
            <a:pPr lvl="0" algn="just"/>
            <a:r>
              <a:rPr lang="es-EC" b="1" dirty="0"/>
              <a:t>Hipótesis de Investigación: </a:t>
            </a:r>
            <a:r>
              <a:rPr lang="es-EC" dirty="0"/>
              <a:t>Si se implementa un modelo de calidad para la etapa de planificación de </a:t>
            </a:r>
            <a:r>
              <a:rPr lang="es-EC" dirty="0" smtClean="0"/>
              <a:t>proyectos, </a:t>
            </a:r>
            <a:r>
              <a:rPr lang="es-EC" dirty="0"/>
              <a:t>se optimiza el proceso de planificación en el desarrollo de proyectos de software. </a:t>
            </a:r>
          </a:p>
        </p:txBody>
      </p:sp>
      <p:sp>
        <p:nvSpPr>
          <p:cNvPr id="7" name="6 Rectángulo"/>
          <p:cNvSpPr/>
          <p:nvPr/>
        </p:nvSpPr>
        <p:spPr>
          <a:xfrm>
            <a:off x="479714" y="3152002"/>
            <a:ext cx="4572000" cy="3170099"/>
          </a:xfrm>
          <a:prstGeom prst="rect">
            <a:avLst/>
          </a:prstGeom>
        </p:spPr>
        <p:txBody>
          <a:bodyPr>
            <a:spAutoFit/>
          </a:bodyPr>
          <a:lstStyle/>
          <a:p>
            <a:endParaRPr lang="es-EC" sz="2000" dirty="0"/>
          </a:p>
          <a:p>
            <a:pPr marL="285750" indent="-285750" algn="just">
              <a:buFont typeface="Arial" pitchFamily="34" charset="0"/>
              <a:buChar char="•"/>
            </a:pPr>
            <a:r>
              <a:rPr lang="es-EC" sz="2000" b="1" dirty="0"/>
              <a:t>Hipótesis Nula (H0): </a:t>
            </a:r>
            <a:r>
              <a:rPr lang="es-EC" sz="2000" dirty="0"/>
              <a:t>El modelo de calidad y la optimización del proceso de planificación de proyectos de software son independientes. </a:t>
            </a:r>
            <a:endParaRPr lang="es-EC" sz="2000" dirty="0" smtClean="0"/>
          </a:p>
          <a:p>
            <a:pPr marL="285750" indent="-285750">
              <a:buFont typeface="Arial" pitchFamily="34" charset="0"/>
              <a:buChar char="•"/>
            </a:pPr>
            <a:endParaRPr lang="es-EC" sz="2000" dirty="0"/>
          </a:p>
          <a:p>
            <a:pPr marL="285750" indent="-285750" algn="just">
              <a:buFont typeface="Arial" pitchFamily="34" charset="0"/>
              <a:buChar char="•"/>
            </a:pPr>
            <a:r>
              <a:rPr lang="es-EC" sz="2000" b="1" dirty="0" smtClean="0"/>
              <a:t>Hipótesis </a:t>
            </a:r>
            <a:r>
              <a:rPr lang="es-EC" sz="2000" b="1" dirty="0"/>
              <a:t>Alternativa (HA): </a:t>
            </a:r>
            <a:r>
              <a:rPr lang="es-EC" sz="2000" dirty="0"/>
              <a:t>El modelo de calidad y la optimización del proceso de planificación de proyectos de software son dependientes. </a:t>
            </a:r>
          </a:p>
        </p:txBody>
      </p:sp>
    </p:spTree>
    <p:extLst>
      <p:ext uri="{BB962C8B-B14F-4D97-AF65-F5344CB8AC3E}">
        <p14:creationId xmlns:p14="http://schemas.microsoft.com/office/powerpoint/2010/main" val="3337471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Prueba de Hipótesis con Chi-Cuadrado</a:t>
            </a:r>
          </a:p>
        </p:txBody>
      </p:sp>
      <p:pic>
        <p:nvPicPr>
          <p:cNvPr id="4" name="3 Marcador de contenido"/>
          <p:cNvPicPr>
            <a:picLocks noGrp="1"/>
          </p:cNvPicPr>
          <p:nvPr>
            <p:ph sz="quarter" idx="13"/>
          </p:nvPr>
        </p:nvPicPr>
        <p:blipFill rotWithShape="1">
          <a:blip r:embed="rId2"/>
          <a:srcRect l="9105" t="20827" r="24193" b="10107"/>
          <a:stretch/>
        </p:blipFill>
        <p:spPr bwMode="auto">
          <a:xfrm>
            <a:off x="1908661" y="1268760"/>
            <a:ext cx="5182661" cy="321054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5" name="4 Rectángulo"/>
              <p:cNvSpPr/>
              <p:nvPr/>
            </p:nvSpPr>
            <p:spPr>
              <a:xfrm>
                <a:off x="395536" y="4725144"/>
                <a:ext cx="7992888" cy="2081980"/>
              </a:xfrm>
              <a:prstGeom prst="rect">
                <a:avLst/>
              </a:prstGeom>
            </p:spPr>
            <p:txBody>
              <a:bodyPr wrap="square">
                <a:spAutoFit/>
              </a:bodyPr>
              <a:lstStyle/>
              <a:p>
                <a:r>
                  <a:rPr lang="es-EC" b="1" dirty="0"/>
                  <a:t>Regla de decisión: </a:t>
                </a:r>
                <a:endParaRPr lang="es-EC" dirty="0"/>
              </a:p>
              <a:p>
                <a:pPr marL="285750" lvl="0" indent="-285750">
                  <a:buFont typeface="Wingdings" pitchFamily="2" charset="2"/>
                  <a:buChar char="Ø"/>
                </a:pPr>
                <a:r>
                  <a:rPr lang="es-EC" dirty="0"/>
                  <a:t>“Se acepta la hipótesis nula (H</a:t>
                </a:r>
                <a:r>
                  <a:rPr lang="es-EC" baseline="-25000" dirty="0"/>
                  <a:t>0</a:t>
                </a:r>
                <a:r>
                  <a:rPr lang="es-EC" dirty="0"/>
                  <a:t>),  si:      </a:t>
                </a:r>
                <a14:m>
                  <m:oMath xmlns:m="http://schemas.openxmlformats.org/officeDocument/2006/math">
                    <m:sSubSup>
                      <m:sSubSupPr>
                        <m:ctrlPr>
                          <a:rPr lang="es-EC" i="1"/>
                        </m:ctrlPr>
                      </m:sSubSupPr>
                      <m:e>
                        <m:r>
                          <a:rPr lang="es-EC" i="1"/>
                          <m:t> </m:t>
                        </m:r>
                        <m:r>
                          <a:rPr lang="es-EC" i="1"/>
                          <m:t>𝑋</m:t>
                        </m:r>
                      </m:e>
                      <m:sub>
                        <m:r>
                          <a:rPr lang="es-EC" i="1"/>
                          <m:t>𝑜𝑏𝑠𝑒𝑟𝑣𝑎𝑑𝑜</m:t>
                        </m:r>
                      </m:sub>
                      <m:sup>
                        <m:r>
                          <a:rPr lang="es-EC" i="1"/>
                          <m:t>2</m:t>
                        </m:r>
                      </m:sup>
                    </m:sSubSup>
                    <m:r>
                      <a:rPr lang="es-EC" i="1"/>
                      <m:t>    &lt; </m:t>
                    </m:r>
                    <m:sSubSup>
                      <m:sSubSupPr>
                        <m:ctrlPr>
                          <a:rPr lang="es-EC" i="1"/>
                        </m:ctrlPr>
                      </m:sSubSupPr>
                      <m:e>
                        <m:r>
                          <a:rPr lang="es-EC" i="1"/>
                          <m:t>      </m:t>
                        </m:r>
                        <m:r>
                          <a:rPr lang="es-EC" i="1"/>
                          <m:t>𝑋</m:t>
                        </m:r>
                      </m:e>
                      <m:sub>
                        <m:r>
                          <a:rPr lang="es-EC" i="1"/>
                          <m:t>𝑐𝑟</m:t>
                        </m:r>
                        <m:r>
                          <a:rPr lang="es-EC" i="1"/>
                          <m:t>í</m:t>
                        </m:r>
                        <m:r>
                          <a:rPr lang="es-EC" i="1"/>
                          <m:t>𝑡𝑖𝑐𝑜</m:t>
                        </m:r>
                      </m:sub>
                      <m:sup>
                        <m:r>
                          <a:rPr lang="es-EC" i="1"/>
                          <m:t>2</m:t>
                        </m:r>
                      </m:sup>
                    </m:sSubSup>
                  </m:oMath>
                </a14:m>
                <a:r>
                  <a:rPr lang="es-EC" dirty="0"/>
                  <a:t>”</a:t>
                </a:r>
              </a:p>
              <a:p>
                <a:endParaRPr lang="es-EC" dirty="0"/>
              </a:p>
              <a:p>
                <a:pPr marL="285750" lvl="0" indent="-285750">
                  <a:buFont typeface="Wingdings" pitchFamily="2" charset="2"/>
                  <a:buChar char="Ø"/>
                </a:pPr>
                <a:r>
                  <a:rPr lang="es-EC" b="1" dirty="0"/>
                  <a:t>“Se acepta la hipótesis alternativa (H</a:t>
                </a:r>
                <a:r>
                  <a:rPr lang="es-EC" b="1" baseline="-25000" dirty="0"/>
                  <a:t>A</a:t>
                </a:r>
                <a:r>
                  <a:rPr lang="es-EC" b="1" dirty="0"/>
                  <a:t>),  si: </a:t>
                </a:r>
                <a14:m>
                  <m:oMath xmlns:m="http://schemas.openxmlformats.org/officeDocument/2006/math">
                    <m:sSubSup>
                      <m:sSubSupPr>
                        <m:ctrlPr>
                          <a:rPr lang="es-EC" b="1" i="1"/>
                        </m:ctrlPr>
                      </m:sSubSupPr>
                      <m:e>
                        <m:r>
                          <a:rPr lang="es-EC" b="1" i="1"/>
                          <m:t>   </m:t>
                        </m:r>
                        <m:r>
                          <a:rPr lang="es-EC" b="1" i="1"/>
                          <m:t>𝑿</m:t>
                        </m:r>
                      </m:e>
                      <m:sub>
                        <m:r>
                          <a:rPr lang="es-EC" b="1" i="1"/>
                          <m:t>𝒐𝒃𝒔𝒆𝒓𝒗𝒂𝒅𝒐</m:t>
                        </m:r>
                      </m:sub>
                      <m:sup>
                        <m:r>
                          <a:rPr lang="es-EC" b="1" i="1"/>
                          <m:t>𝟐</m:t>
                        </m:r>
                      </m:sup>
                    </m:sSubSup>
                    <m:r>
                      <a:rPr lang="es-EC" b="1" i="1"/>
                      <m:t>      &gt;       </m:t>
                    </m:r>
                    <m:sSubSup>
                      <m:sSubSupPr>
                        <m:ctrlPr>
                          <a:rPr lang="es-EC" b="1" i="1"/>
                        </m:ctrlPr>
                      </m:sSubSupPr>
                      <m:e>
                        <m:r>
                          <a:rPr lang="es-EC" b="1" i="1"/>
                          <m:t>𝑿</m:t>
                        </m:r>
                      </m:e>
                      <m:sub>
                        <m:r>
                          <a:rPr lang="es-EC" b="1" i="1"/>
                          <m:t>𝒄𝒓</m:t>
                        </m:r>
                        <m:r>
                          <a:rPr lang="es-EC" b="1" i="1"/>
                          <m:t>í</m:t>
                        </m:r>
                        <m:r>
                          <a:rPr lang="es-EC" b="1" i="1"/>
                          <m:t>𝒕𝒊𝒄𝒐</m:t>
                        </m:r>
                      </m:sub>
                      <m:sup>
                        <m:r>
                          <a:rPr lang="es-EC" b="1" i="1"/>
                          <m:t>𝟐</m:t>
                        </m:r>
                      </m:sup>
                    </m:sSubSup>
                  </m:oMath>
                </a14:m>
                <a:r>
                  <a:rPr lang="es-EC" b="1" dirty="0"/>
                  <a:t>”</a:t>
                </a:r>
                <a:endParaRPr lang="es-EC" b="1" dirty="0" smtClean="0"/>
              </a:p>
              <a:p>
                <a:pPr lvl="0"/>
                <a:endParaRPr lang="es-EC" dirty="0"/>
              </a:p>
              <a:p>
                <a:pPr algn="just"/>
                <a:r>
                  <a:rPr lang="es-EC" sz="1600" dirty="0"/>
                  <a:t>En nuestro caso se acepta la hipótesis alternativa (H</a:t>
                </a:r>
                <a:r>
                  <a:rPr lang="es-EC" sz="1600" baseline="-25000" dirty="0"/>
                  <a:t>A</a:t>
                </a:r>
                <a:r>
                  <a:rPr lang="es-EC" sz="1600" dirty="0"/>
                  <a:t>),  puesto que el valor Observado de Chi Cuadrado es mayor al valor Chi Critico. </a:t>
                </a:r>
              </a:p>
            </p:txBody>
          </p:sp>
        </mc:Choice>
        <mc:Fallback>
          <p:sp>
            <p:nvSpPr>
              <p:cNvPr id="5" name="4 Rectángulo"/>
              <p:cNvSpPr>
                <a:spLocks noRot="1" noChangeAspect="1" noMove="1" noResize="1" noEditPoints="1" noAdjustHandles="1" noChangeArrowheads="1" noChangeShapeType="1" noTextEdit="1"/>
              </p:cNvSpPr>
              <p:nvPr/>
            </p:nvSpPr>
            <p:spPr>
              <a:xfrm>
                <a:off x="395536" y="4725144"/>
                <a:ext cx="7992888" cy="2081980"/>
              </a:xfrm>
              <a:prstGeom prst="rect">
                <a:avLst/>
              </a:prstGeom>
              <a:blipFill rotWithShape="1">
                <a:blip r:embed="rId3"/>
                <a:stretch>
                  <a:fillRect l="-686" t="-1462" r="-381"/>
                </a:stretch>
              </a:blipFill>
            </p:spPr>
            <p:txBody>
              <a:bodyPr/>
              <a:lstStyle/>
              <a:p>
                <a:r>
                  <a:rPr lang="es-EC">
                    <a:noFill/>
                  </a:rPr>
                  <a:t> </a:t>
                </a:r>
              </a:p>
            </p:txBody>
          </p:sp>
        </mc:Fallback>
      </mc:AlternateContent>
    </p:spTree>
    <p:extLst>
      <p:ext uri="{BB962C8B-B14F-4D97-AF65-F5344CB8AC3E}">
        <p14:creationId xmlns:p14="http://schemas.microsoft.com/office/powerpoint/2010/main" val="312436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487939130"/>
              </p:ext>
            </p:extLst>
          </p:nvPr>
        </p:nvGraphicFramePr>
        <p:xfrm>
          <a:off x="274638" y="1298575"/>
          <a:ext cx="8594725" cy="537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354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694425824"/>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490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3"/>
          </p:nvPr>
        </p:nvSpPr>
        <p:spPr/>
        <p:txBody>
          <a:bodyPr/>
          <a:lstStyle/>
          <a:p>
            <a:endParaRPr lang="es-EC" dirty="0"/>
          </a:p>
        </p:txBody>
      </p:sp>
      <p:pic>
        <p:nvPicPr>
          <p:cNvPr id="7170" name="Picture 2" descr="https://encrypted-tbn2.gstatic.com/images?q=tbn:ANd9GcRCbZAH5UDFOj1vmPjqGoZDVHM0wzUUPMEtVR3w5v6ZnP0j4RME"/>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87824" y="2636911"/>
            <a:ext cx="2833489" cy="254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37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CAPITULO I</a:t>
            </a:r>
            <a:br>
              <a:rPr lang="es-EC" b="1" dirty="0" smtClean="0"/>
            </a:br>
            <a:r>
              <a:rPr lang="es-EC" b="1" dirty="0" smtClean="0"/>
              <a:t>Definición del Problema</a:t>
            </a:r>
            <a:endParaRPr lang="es-EC" b="1" dirty="0"/>
          </a:p>
        </p:txBody>
      </p:sp>
      <p:sp>
        <p:nvSpPr>
          <p:cNvPr id="3" name="2 Marcador de contenido"/>
          <p:cNvSpPr>
            <a:spLocks noGrp="1"/>
          </p:cNvSpPr>
          <p:nvPr>
            <p:ph sz="quarter" idx="13"/>
          </p:nvPr>
        </p:nvSpPr>
        <p:spPr/>
        <p:txBody>
          <a:bodyPr/>
          <a:lstStyle/>
          <a:p>
            <a:pPr algn="just"/>
            <a:r>
              <a:rPr lang="es-EC" dirty="0"/>
              <a:t>En la presente investigación se describe una problemática muy conocida por las empresas creadoras de software en el país, que </a:t>
            </a:r>
            <a:r>
              <a:rPr lang="es-EC" dirty="0" smtClean="0"/>
              <a:t>en </a:t>
            </a:r>
            <a:r>
              <a:rPr lang="es-EC" dirty="0"/>
              <a:t>ocasiones genera insatisfacción del cliente, retrasos en las entregas e incumplimiento de lo acordado con el producto software </a:t>
            </a:r>
            <a:r>
              <a:rPr lang="es-EC" dirty="0" smtClean="0"/>
              <a:t>desarrollado.</a:t>
            </a:r>
          </a:p>
          <a:p>
            <a:pPr algn="just"/>
            <a:endParaRPr lang="es-EC" dirty="0"/>
          </a:p>
          <a:p>
            <a:pPr algn="just"/>
            <a:endParaRPr lang="es-EC" dirty="0" smtClean="0"/>
          </a:p>
          <a:p>
            <a:pPr algn="just"/>
            <a:endParaRPr lang="es-EC" dirty="0" smtClean="0"/>
          </a:p>
          <a:p>
            <a:pPr algn="just"/>
            <a:endParaRPr lang="es-EC" dirty="0"/>
          </a:p>
          <a:p>
            <a:pPr algn="just"/>
            <a:r>
              <a:rPr lang="es-EC" dirty="0" smtClean="0"/>
              <a:t>Se </a:t>
            </a:r>
            <a:r>
              <a:rPr lang="es-EC" dirty="0"/>
              <a:t>ha determinado que la mayor razón para este suceso es que solo se ha limitado a codificar y corregir pasando por alto la utilización de normativas que regulan tanto el proceso como el producto final para de esta manera aportar calidad al producto entregado. </a:t>
            </a:r>
          </a:p>
        </p:txBody>
      </p:sp>
      <p:pic>
        <p:nvPicPr>
          <p:cNvPr id="2050" name="Picture 2" descr="https://encrypted-tbn0.gstatic.com/images?q=tbn:ANd9GcRpjkSbK92rYRqJWpZUJBEg0sRgswWR_4XhaH2sHpr8i8U5fS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996952"/>
            <a:ext cx="2448272" cy="174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7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De la Empresa</a:t>
            </a:r>
            <a:endParaRPr lang="es-EC" b="1" dirty="0"/>
          </a:p>
        </p:txBody>
      </p:sp>
      <p:sp>
        <p:nvSpPr>
          <p:cNvPr id="3" name="2 Marcador de contenido"/>
          <p:cNvSpPr>
            <a:spLocks noGrp="1"/>
          </p:cNvSpPr>
          <p:nvPr>
            <p:ph sz="quarter" idx="13"/>
          </p:nvPr>
        </p:nvSpPr>
        <p:spPr>
          <a:xfrm>
            <a:off x="274320" y="1298448"/>
            <a:ext cx="5233784" cy="2634608"/>
          </a:xfrm>
        </p:spPr>
        <p:txBody>
          <a:bodyPr>
            <a:normAutofit/>
          </a:bodyPr>
          <a:lstStyle/>
          <a:p>
            <a:pPr marL="0" indent="0">
              <a:buNone/>
            </a:pPr>
            <a:r>
              <a:rPr lang="es-EC" dirty="0" smtClean="0"/>
              <a:t> </a:t>
            </a:r>
            <a:endParaRPr lang="es-EC" dirty="0"/>
          </a:p>
        </p:txBody>
      </p:sp>
      <p:pic>
        <p:nvPicPr>
          <p:cNvPr id="3074" name="Picture 2" descr="http://www.aesoft.com.ec/www/images/sobipro/entries/89/img_GRUPO%20BA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470381"/>
            <a:ext cx="2880320" cy="1022515"/>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426720" y="3458688"/>
            <a:ext cx="5081384" cy="2922640"/>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algn="just"/>
            <a:endParaRPr lang="es-EC" dirty="0"/>
          </a:p>
        </p:txBody>
      </p:sp>
      <p:pic>
        <p:nvPicPr>
          <p:cNvPr id="3078" name="Picture 6" descr="https://encrypted-tbn3.gstatic.com/images?q=tbn:ANd9GcSgXCAaLuOAKTMBZfHf4GIONjU580shv8PHIxocus9_aUlx8E8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473036"/>
            <a:ext cx="2880320" cy="2260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2294701760"/>
              </p:ext>
            </p:extLst>
          </p:nvPr>
        </p:nvGraphicFramePr>
        <p:xfrm>
          <a:off x="401196" y="1426688"/>
          <a:ext cx="5250924" cy="4954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470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a:t>
            </a:r>
            <a:endParaRPr lang="es-EC" b="1" dirty="0"/>
          </a:p>
        </p:txBody>
      </p:sp>
      <p:sp>
        <p:nvSpPr>
          <p:cNvPr id="3" name="2 Marcador de contenido"/>
          <p:cNvSpPr>
            <a:spLocks noGrp="1"/>
          </p:cNvSpPr>
          <p:nvPr>
            <p:ph sz="quarter" idx="13"/>
          </p:nvPr>
        </p:nvSpPr>
        <p:spPr/>
        <p:txBody>
          <a:bodyPr/>
          <a:lstStyle/>
          <a:p>
            <a:pPr marL="269875" indent="0" algn="just">
              <a:buNone/>
              <a:tabLst>
                <a:tab pos="8062913" algn="l"/>
              </a:tabLst>
            </a:pPr>
            <a:r>
              <a:rPr lang="es-EC" dirty="0" smtClean="0"/>
              <a:t>Contiene </a:t>
            </a:r>
            <a:r>
              <a:rPr lang="es-EC" dirty="0"/>
              <a:t>procesos, actividades y tareas para aplicar durante el desarrollo de la etapa de planificación para un sistema que contiene software, un producto software puro o un servicio </a:t>
            </a:r>
            <a:r>
              <a:rPr lang="es-EC" dirty="0" smtClean="0"/>
              <a:t>software.</a:t>
            </a:r>
            <a:endParaRPr lang="es-EC" dirty="0"/>
          </a:p>
        </p:txBody>
      </p:sp>
      <p:sp>
        <p:nvSpPr>
          <p:cNvPr id="4" name="AutoShape 2" descr="data:image/jpeg;base64,/9j/4AAQSkZJRgABAQAAAQABAAD/2wCEAAkGBxQSEhUUExQVFRUXFxoYGBgYGBUYGhgdFRcXGBwXFRcYHCggGBwlHBQWITEhJSkrLi4uFx8zODMsNygtLiwBCgoKDg0OGxAQGywkICQsLCwsLCwsLCwsLCwsLCwsLCwsLCwsLCwsLCwsLCwsLCwsLCwsLCwsLCwsLCwsLCwsLP/AABEIALcBEwMBIgACEQEDEQH/xAAcAAABBAMBAAAAAAAAAAAAAAAGAAQFBwECAwj/xABDEAACAAMGAwYDBQYFAgcAAAABAgADEQQFEiExQQZRYQcTInGBkTJSoRRCscHRI2JyguHwFTOSwvEIolNUY3OTstP/xAAZAQADAQEBAAAAAAAAAAAAAAAAAQIEAwX/xAAlEQACAgICAgICAwEAAAAAAAAAAQIRAyESMQRBE1FhcSIyQhT/2gAMAwEAAhEDEQA/AHtp4StF3TRNkEzrPXxp95AdWVd6a0HKDGxT6iCWfKBBB3gTaUZLlTpqPKMefFStG/Dl5aZJ6w3nx0kvURmYIyGghJt3pPdZUyuFjkRqCBUEev4xxncBz1asq0qR++pBHlhrX6RITfA6v8rA+xz+kDHEXHzln+zOwlzEwDEMDS3lu4Lyy2zKRqMqaRpw8HD+RwyfJzXAI724lst0SRKLGbOpUqPiZj96YdEB5a0AoIrW9e1y3TGPdd3JTYKoYjzZ/wBBAPfM4mYfEWxeKpNSa61O56xxscguco1XozOO99hld/aXeKuCZ2MbqyIQfYV9jFwcIcZy7aApHdzqVw1yYDUofy/EZxQVlsdDnrEutvMkq6GhUggjUEaGJUqZTxpo9HwoiuF77S22aXPT7wow+VlyYe+fkRErHYzCjMYjMAChQoUAChQozABiMxiMwAZEA/HPH8uxgy5JWZO3zqqedNT094iu1bjdpB+ySDRyoM1xqobRF6kZk8qc8qcac0zWpP8AWIlI6RiTF58TWi0MWec7E9TQeQGQjWz8S2uWPDaJwpoMbU9qxzst0tgDkZHeGd54VFBHJO2dmqQ7s/GE5WAmUcVJDU8Sk8iPenSLG4UvNXQKPESMTOaeKKXcYhQwfdlF2PPmNLViqlCcQ1RlIo1PvA6EdYJQTLhlatPos+2W5UUDeIq5by72eZR+InTpuYIbr4NCMHnTDMI2AoPcmsT82zKMIVFFDWoAFKf8xKwX2KXkJaR1kLQAR2AjVR6xnPyjSZTJjm7wnIEQNrvEzJhlSgzEfGQMl6agV6QwJhJ1Tl/fWOwhrZ6gU7sjzI/Ba/jHcIdoBnWsKOWE8v794zABsYhOIrLVcY1X8ImSY42kihrpTOFKNqgjKnYMWO01EPe8gZS1BZhAPhqaRM2adWPNlHi6PTi1JWdpwrFUcfXa0ucMPwTDUGmlPiHvQ+sWqxiG4hu8T5RXcZqeRH909YUHTKd+inRdpmOKCCq6OFaUIqDyhxctgOOhGhzgntNvWzlKqSCaZCpjSm3o5OCWxnO4UEwVK0YbjWBLinhudIXHhqg1O484s2w3yjtgqMRGJSNGXTTYjcRm9p6upRqEMCCPOJumHG0BHZZxOtkxpMr3TsDX5CMiabihHtF2y3DAEEEHQiPPlzWTu7dKkkDCGcnFpSje4pFucGzDLMyzliVShlA6hDWi9QCGHkBGmMt0YskNWFMKFGY6HEUKFCgAUKFAjxX2h2WwsZZxTpw1lS6Er/7jHJNdNekABdCirbL2yIT+0sU1V5o6uR5ghfxg94e4js9tQtZ5ganxKQVda/MhzHnpCsdMpDjqzA3haTMJqZpy1NK0X0w4Yj5VkcLiSWQvzMKD/mu0Wl2j3FgcW6VkaBJvhDalQszCeVKGnMdYjbos32uzkt8SMe7YqVBOGuIocxmaRnyWjbiqSB65rqtVMMwS2luKFGcBxyK00MC/FNwTLM1SKodDy6HkYtPh26GQ450zvH2NRhXogAAH49Y14hu/vQRSo3EcefGVmj4+UaZRdIt7srs80U7lcYYKZjVUFAG+EA0xFsIrnkM8zlAXbeGgkwgYqUxUpUa0prWsXl2e3R9nswNKYwpAoKgU39STvGiNSMc04BTHACpJ9o6TW23MYUR3MyNgsYZoyTEfeVsEtSSdIBgv2k8XiwWclaGa/hlrzPM9BqYoWx8Q2uWWZbRNDOSzHFqTqaHIQV9pdxW95rWydLxSKUQocQlL/wCoNVJ1J065CASkABVZO0e8pYoLQW/iSWf9ojue1C89rQB5S5f5rAdGIBBY3aXen/nH/wDjs/8A+cKBOsKAD1zOnBRmQP7/AL0gR4nvwYSoNF+8dMhrEjes6gJY0HIa/wB9fxireM7fUqgyr4iOQHwg+eZ9BETlSOuONsieIr6mVlzZZKqj/DXIhhq3XIjpWDfhq+VnS1YHUf2DFf4RMltLOWIUB5HY+9IZ8K3o1mmlHyBNCDsRv5f8xmcecfyjUnwl+GXnKesYmyxETdttxARLhqiMxqIG02YK+Mb6+cRnENge0Be6bDMQ4l602PnBJapNcjvDC7cEmbgZqswqCSDQciNvOlI6Y5CatUQr3LNkhJ02YqsCGFDQAkUINddaR2tF6imKoyz1yHmYge0G1vNmglh3UvwhObEVL5csh7wILaSAVoxUkEjUVGVdco7cb2cHKtBpa5cm095OLEzAoRADRRhJPizqcVaZGoy1iT4TtU+XPkJLDd4WVMBJaX3WOs04mOIUUVXPXaBjh6ZKDAlcJGlRQGooRXrFo8GWCU80TlUKUBGQArjpr7RcX/JI55YJRbDmMwoUaDCKFGYUAAr2h3zMs9nCSDSfPbu0O6ClWcdQMgdi1doq2w8B1zebmc2wg6nXxE69YPOPC32yV8vcNTz7wV+mGGNinJUeIV5VEZss5J0jd4+KDjbI5uFJKLRAwPMsTXzgdmznsNoWdIJxyznycZEo3QjI++ogrtvEUoNgAdm3wjIepMRN6WFZ0p5oBBUE7beURGTT2dMkIuOi4rPPS0yA6ZpNl1WvJ1yr7xWUy+GE55AC2dZRGIsFHoAaCsEPZffKGzSrKzHvlDkKQRVA5Iod6Aj08oecccM/aMFolr+2lGuRoWUbV5jbzPSO0481ZnwzeKVP2DNskBsJkCd3jfe+BSK5sytSo1zA9Yk5cwLL8Wu/nv8AWG1itKywXmzBzOZ/Emp8zEVab17+ZglCp36dTGORvbH0tJbTUrSlRXoKg5xZ0kUA5ARXQuwCWANdzzMEnDk2eyYXYYFoFNPEeleQjvgnujH5ELXKyeGZr7RvGq184Uxqa5RrMhytE0AQPSpotM4Vo0tfqc6HyFIYcX35hZZKmjORXoOXrSkbcPzcHrCvdFVoMkQUoRUUpQ8uREUh2p9nws1bVZhSST40GksndeS9NouiTOrHO85SzZMxH+FkINeREUSeSzHNmjQvyjAhCNsUKFQRmAD0FxDeiorMcwNB8x2A9d4qm1zmmOztmWNTDe3cXvPn4mFJOgTcD5id257bdYdABs1IIOhjPls14aOKNSFbrH3y1X/MA/1Dl58vaHkuy1jp9lK5xyUqdo7uNqmSPC1vdERTiNFFTntka8oP7vtYYCK/k3raJUqYLN3feMpVg6K+Nd1FdCfrQQ94RvzvEUnI6EHUMMiDE5I2uSHjlT4sPZwiLvW5ZdpC4waqagg0PUV5GHsudiEalyDHC6do7tWis+MXWW/dYcGEZD86715wNy5qikW/xLcSWyVgYUcZo+6n81O4/OKem3Y6TDLcUZTQj+9t41wkpoxzUoMLrgeWwIGtK5xbfA9kKyi50elOtCan3iv+zng6VMctNLUUDwg0xE7E60yOkXHLlhQFUAACgA0AGgEdoQ3Zwy5W1xNozGIzHUzihQozAACdp1WEuWqkMUdg9cqB5eJOeeR9Ir2wXY6FZmASyGHwknGK71i5+Jbq+0SqLTvEOJPajL6qSPOnKKht94soGLw0NFxVw4q0o1M/IRmyp2b/ABnFx/RIT7mBc4Zhlkk6EeIHbM/hE3dd2AeDUEUaudfPnEElqmtLxTUJrkAss4TyPjoxPkPfYg4cqKA15567ZfWOSW6NMmuLaN+C7pY20zs8CK3uwwBR0w1PoIsWI+4wO6FPmb/7GJCNeONRPO8jI5z/AFohrRwpY5jYns8tjWudaV8q0gF/wsWG1TZQFEc95LPNW+7X901X06xZ1rtKSkaZMZURRVmYgKoG5J0ivrdbzel4S0szJMsciWTNnLu8w/BLelCQFXLTxEnaJyQ5LQsWRqWyXuizmcpFSBpiFMidCKin4wSSJWABQuQFNan1rGtjlKihVGEDLp68jHbFTI+h59DDx41BBObkzJz+8R00iJvu2JJlsxzI0rmSdhnEjPfLMVivuKLaZr4AfCv47n8o6MhAxabY0y0ozZ1cemdMoKJM8AinxEVA6fnmD7QMfYjjUgZhgfY1gqs7AqKUxqfDXqKGkSimS1jvPnkecQ/HvGqWayTACDNmIySwNasCMRHJa19Ij+ILaJMpmYgYc2w4jXlQU1rtFIW21vPmGZMYkn6fujkBFEM4p0jcnYRjoI2ApAIx3cKNqwoAOaGH9itzSmrqp1H5iGAh1KFYTVlxddB7cloSYAQYn2sNRlFZ3bOaS2JfUc/6xZFw3qs1RnGPLBxZuxTUkR1ospU1jlZpAxl18OL4x+8Phfz2PPLkYKbTZQwgen2Yo2mWh8jEJlNBDdtsyAY02iYkv1gAsFpZJhlTK81J++vOvzDQ++8FtimUGX6xE40dYTtE1XOBbjK68u/RQWT4uq8z5fhWCCXO5x1mAMKHSkKL4uxTVlXcOdo0yyzizKJkliAVGTAJ95NqnGcjrQZikegLst8u0SknSmDy5ihlYbg/gdiNiI8vcXXF9knso+B2Ly/I0qvocvKkFfZp2h/4fKaROR5srFiTAVxIW+IAMQCDrSozrzj0o1Wjy5p3s9ARmGl03jLtMlJ0lsUuYuJTp6EHQg1BHMQ7EUczMKFCgAUVVx6sqz2opiULPAcrUeFySK02DYa+mUWXe14y7NJedObDLQVJ+gAG5JIAHWPPN+3/ACbwvCbMeqS5qooD0BXAAFz0FTU6/eiMiuJ3wNqdhZZJ0mWKtNFddRpDixX2JjHus1GRfbyXmc/SB2zcHopBmPMmDapy8jvHfiTiOTYpQlywrTdFljRR8z00HIan6xkW3UT0JS1cyw+DeJ+8tBsfd0Ald4syupxUZCPKhB84No8pJf8AOLd5LmNLc/eQlWHQEUpyg5svapaVsbSmHfT3Uy5b6OGeiiqqPGRU00NQNY2xVKjzcittoecf3pOvi3LdtjIMiWwM1wCRjUtiZmBzRagAbsD0paHDlxyrFISRJFFXUnVidWY7kmB/s14QFgs3jAafMo046kGmSA8lr6ksYMh7+ev11hkGkyXnUGh+h6MN459+KUIz+WuvUcxG080iAvW0ACpJyOQ3rtT65wDM31eBCUAIJ8I+YdQRELLu6oqffeO0ti7Y3zOlOUC3G/aDLsdZUiky0aE6pK/i+Zv3R68oKCyQ4gvez2BQZnjmN/lygfE9cqt8qcz7ViA4Q4ge2zDKdQJ5JYBB4WGbeEbEAHLekVTa7xmTZjTZjF5jGpY5k/3p02g77FZwa9pOIhTgmYQPvMJZFD/KWPpCCwj7RUZbJMJBB8K+LL4mAOu8U3iNadY9k3xdEm1SzKtEtZiEg0PMZggjMERVXHvY/L7p51hJVkUsZLEsGw5nA7GoNNjUGm0MmykEEbUjRZkZrABtCjWFABsqR3s+RpCEqOjy65DI7ekBRLWaUCIcWd3kNiTMbjn/AFhtdk6oB9CIl1UEZQNJqmXFtbQQXXxEjitSKag6jziXtEpZi1EV3Ol4WDpUONKCtejDcRPcP35iquhGq1rTy6RiyYnDa6NkMqnp9j50B8DjKtR0PMHaHd32so2BjlsfyPWNLdJxCoiNE6uTRPaK6YbSJlYcAwM3TeJBCsfI8/6wQyplY5uJSdg9xzc32mzmg/aJ40601X1H5RT4MegJgio+Obn+z2guook2rDkG+8vvn69I0+PP/Jm8iH+h/wBn3HU673CMS9mJ8UvLLFq0uujb00PrUeibvtqT5aTZTB5bqGVhoQY8iAwacK8eT7JYptnlEBjNDIStcKur95hOIUbEJZGR1aNRkqy6uKeNbPYlYFlmTgMpSsK5/MdFG/PpFTX92n2yesxAVlS3GGiDMDej/FWlRXrATaLQzkliSSaknM1OprvHEGpgLUUh09qdloWYgnJSSQOtIj7RZgTXXnDwxzcaQFUS1ycUT7MndjDNT7veFqpXkwrVelIhbU7TXaZMoXc1NBQenpGyjKNwsJRSdobk2qZrLQARa/Y/wViwW+fnqbOmRABy71uuoA215UCuHeDp1soxBlyK5udX/dljf+LQddIu+6W+yy1SUgwKKBBlQD5eR/HpEvJFOg4Sa0EpTcZH8Yjp09zkfD0XX3jtIvBJua8qg7enWI++byWWpNabZa+UVJX0zlF09o52y8klp4mYEVzXPM7ZnOBW0W8uxdzQddqc4h+IeIZaftJ7BQBko1bMaLucxpFb8T8XzLVWWgMuTlllialc2I0Gnh6QIGyf4o7RC6tJslVByM3Q037saj+I+28V4+f97xkmkYEMk1pBx2NzJa3rZ2mVGbBTtjeWyri86keZEBYic4NtQS3WV3NFE+ViOlAHXM9BAB66hQoUAjzv2i9l06zPOtMnC1mxF8qhpQJJoy0zUVpUVyzNBUxWpQg0ORG0eyrfZROlTJTfDMRkPk6lT9DHk/i7hedYLQZE4VpmjgZTFOjr+Y2PvAMhsMKERTI5GFABMJJjp3Podjyh4JUJpcMsjZb91MAzowAJO559ImpL08oj7fIxLTcRm75pIKvky5EHXSo+kAEwpEcXs4LKwyK6Uy1589I5y5lIcK8DVlJk1c95YvA+TfQ9RHS8bJXMRCUr6fSJW77wr4X9Dz84yTxcdo0wy3pjRZmxNOR5HYxMXDftSZb5Ouo/AjmDzhrb7BusQF42Zmo6ZTU0/eG6nn0iFT0yna2i0ZcwMIh+LLm+1WdkHxjxJ/Eug8jp6xAcK8Uq9EbJuR/KDaRNDCoiXFxZSakigWNMiCCMiCKUI2IjvYZTOQqqWYmgUDET5ARaXEfBcidNWezd0pzmgffpTMGvhJ3MPrmnqlZdhstEJp3lAinqWbOZ5isaHnVaOUPFk3begDmcI20UrZ3zH3cLe9DkYY2i4LTKxM9nmqoFSShoANydIuvvsA/aFmmby1VzlsRlmOumUMlFrIJ7lcJ0GNSwB+YaegJifmf0dX40fspSsaPF32K5V0NjlHepSSCDzPOJCycKyAQ7yJGLUUlpl5GmcX834OLxV7KWuPhu02v/ACZZK1+NvCg/mOvkKmLL4c7N5Miky0kTnGdCKS1/l+965dIOBhTLIUhtaJ2PIfD+P9IiWRscYI5oKmtKDRRyEdq0jRpgUQH8V8XLKBVM2O35mISLZM3leqSc0wqwzJyA64ukVpxV2iBnKyQJhH3ifAD0pm30hk8yZaCe8JIbVdj584ib74RmS1M2UpZNWUZleoG6/hHaEl0Z8sJdogbdbZk9zMmsWY+w6KNhHMLGVWMTOUdjOajOOgWMARtABiN5Zoa7xikIe4gA9k3W9ZMo0IrLQ0Ooqo1h1A12d34LZYJMzEGdVCTeYdQK4hsSMLfzQSwCFAd2o8JteNkCSwvfS3DoWyrkQy4tq1B/lHnBjCgA8c2mUUdkdaOjFGBrUFDhIOetRCi8+J+xuXa7VNtC2hpQmtiKACgJAxH1ap9YUOh6KywxrSOgjnN0hnQ7XVZO+nS0+ZhXy1P0BhnxHa5ZtbuKBWJQaDJMgw55g59Ym7iPdy50771BKl/xzaio8lBPrEJbrrRlZhu5low27oBWNOWMP7mEyfYzsVuD5aHl0h/Lm84E2quI76Dz3I9onbut4mJU6jJhy5H+E/T2gBMmEeOqmsMVX5TlHVJsMom7ut5Q0bxL9R+sPbZdwcY5eflA/LmxI2C8TLNRpuNjHCeK9o7Qy1pg5ft1sD3ssEOM2A3p94deY3/En4UvxsKd4NQPrv5RLy5Mq1Dw5P8AKdfTnA/eymytSYKKfhfkRtXaOLb/AKs6xirtFliWsxMwGBFKaj1hjb7JNlyyLOVRhmAVqv0IIgDuvtCMtqMC8sZYh+m4gwu/jSyzxTvFB5HI+xiOLR1jKuhjYuJLwkZ2qSGln78s4sP8SjxAekEdh4rkOoIYHyIiDtnGVllVVZhc8kBb8MoHb74ae0EWizqZbPm6scOL96g0PnSGn9luKaLJl39KJ+JQOphneXFspB8Qpzrr5RVLS7TZgcVmdqbmrjzqtQIl+FuCZ1vcTrXilyNQmYaZ57qvU5namsdEjPKkG3D96NbGLD/KGVeZ5Dy/OJqfMCDPaN1WTZ0CIFRVFAqigHlAtxHfJCEqK1yHnE0P0MOKeJStVT4joOXUwHWewPNbE1STuYlLFdhmNibMk1JMEEiypLFTSEPoZ3bdIWlREq1sSUOZ5CBu+OMZUvEsr9o42XQeb6e1Yz2YS594Xgs2Yp+zSasaAhC1DgBJ+I4iDTkIuOJvs5yyxQFcaLLS0uqyzKcHxoVKhSc9DoTUGmmcDyZ5xevbhwR30s2+SP2kpf26/PLXRx+8m/Nf4aGi1WNCVKjHJ27NxCrGCYzr0hiMxmkY0hecAFkdjvGL2S0CztjeRPYDCACUmMVUTATQ0oKEZ5UO2fouPGVntTS2DIzowNQykqwPMEaR6S7J+NVt9mWXNetqlLSYCKF1BoswbGopWm/mIADuFChQCFChQoAPMSxybWOwENwatQbnKKOp3tdqMuzkjLDVh/G9FB9AB9YbW0tJsyIRQCqo3MNqT5MzRI8TWAiXZ5VM5s0eyjT/ALq+kO78uxS+B81VMYG1MGa+rIx9YTJRXt7SlXBhYGoqQK+HPQwzstoaWwZdeWxG4PQxkaCNGWESENntlBjl5puu6Hl+nOJGTblYZ+/96QI2S0tLbEvkQdCORiWRgw7yUSPmXdeh5jkYZSYQIVOjCOq15j3iEkXihymKAedMv6RIoqage0BRIyrTQ5E1GmHb12ibk8RB1Eq0SxNXdtwOZGjH20gW8l9zl7R3kmJlFS7KjNx6CgcM2Yft5OB5NfGvy1yxUOYpuDtWHVt4YsaT5RMpcEwFN8OMeJajSpAb2gXlYvukiooaEitdstfKLDF0O9nSTNBNAtHBAoVoa88SkCh6RnnDj7NmLJy7NpNzy5S93LloobPIAA84H5tktwtZlSlTuaBhMY0Cg6oc6kgg6DSkEjOwGFj40zqcq00YdD+oiN4hs8y1SR3L4CSDqVBB1ViM6fpHI77NVYypmBrRKYHWgOKnlWlfWO95cWhfDLzgAtfDltlt4UGe9aiOI4VtrGrkUGwJH03ilomW6sKnt7zDV2NOUQl8cWWfJAcZU6LnnpSukRt78K29lNGqtP8ALUkVHUn4vIwNy7D3ZIYEEGhBFCCNiNo6wimZss2nSRO2rjabSkmUqdXNT7Cn4xAW632ifnOmsw+XRf8ASKD3jeaBSsYVBSrGgqK/oI7KKRnk2+2ZsUtZcrOmJ8lHqpPsF9yI9L9n6AXbZKADFJRzTLNxiJ9zHlm3VZsWwyA+WkekuyXiFbZd8oZCZIAkzFH7gAVqcmUA+eIbRRzkGM6QJiMh0dSp8mBB/GPHlusfczZkosGMt2QkVocDFagHnSPYymPOvbpLcXoWdaKZUvuzTJgK1IO5DMwPpCJRXpjaMQoAMrGVWp5/3pBVw7wTNn0ebWTKOYy8bD91T8I6n2iwLr4as1nIMuVRh981Zvdq09KQAVhZuGLW4qJD02xYVJ8gxBh9w/abTddqlz+7ZCpoVYeF1b4kxaVI0IORAi19oToGWhAI3BAI8iN4ALPkzAyhlNQwBB5gioMbwL8EWhVl9wMgvwLso+VOQGy6DbLKCiAQoUKFAB5gmGlYcXFLrMxHRc/WGVpfOkTVySkX4nAYjNajKvOKOjJS/wC1zGlqZQBZGDYSB4gNQDsesCi3608Wya3hrKZEAzpRSAK/zV/mh7xjf6JLMqS4Z2FGKkeBdxUfeOnTOBiXKZbvaZSivMwA8yCtR7CEyUyBJpCJjSFCEZpHSyz2RgVNCPqORG46RyrHWzjUwATSKs4eHJqVK/mvMRxUzJR8JPlt7RGLNoagkEbxL2W9Q2U0fzj/AHD8x7QDTHNmvcH4/D+B/SJSzTqgEEEHQiGt4cOujBXRkbWjAjKlaiusPbm4TmFe8lzVWpphOhplVh5wnKuzpGLk6QV8CWVHnY5hFJdCAd229tfaLOBXYxTtm4EZSJv2krMqCVU0U0Pwkgg0ypD2/vtH7IWac0qaT40VgyhBq5MzllpzjhOSbNUMbSLKtVjSYRjRHppUA08oZTbvXF4WmJ4sWAUKk1ryqBXaAK95trktJUWlnBIMwkhQFFNcHnHPiPia0SXH2as0AVZ0Luq9DUfnHOrO/wDUsV6ZkgZ64fzUxHfZ2qaZ676U6HOAuV2jywiiY0zHTxHu1NeqkEAesQt7dphY4ZaMyA18ZCGv8lajzMNY5Ml5YR9lmqD7RX3aNJXvJTCmNgwPULTM+VaesQ03tKtDCiykHqx+ggYvG+p05meY1WbKtKUA0VRsNY6wxtO2Z8ueLVIkGYUpWm5PIRETphdumw5f1hv3phxLn01Wo5iOxl5WStnl40rSpGTDn19oKeyy9jYrwTP9jPpKmdMR8Dn+FiPRjA1dlul6A0J55RNCxY8waeW3WsM6Umj0wIpr/qFuua32a0DG0lA0tvhwy2dlINB4hjpQk5eBRkTncNmcsqk6kAnzIrAZ2z3e066ppU07pkmsPmVTQg+WPF/JAcDzYINeGuHUTDOtClmqCsvlyLDc9Noh+GLq7yYHb4VOQO5H5CDcO2QAzrtyhDCKTbw33WHmIeo1YY2eSSBX2/WHyiADasaqY2wxpkIAOtjnmW4YZEGsWPZZ4dFYbisVmYNeE7RilEbqfx/4gAnIUKFAI8tyUxzANic/L/iIjjySq2nw/eRWI5E1XL0URJva+5R5oALKPDXTETQE86Zn0gYmWh50wzJrFmOZJ6DkNBQQ2UxlNyNOWX6/UmCy9SUumyKSKNNd6b/eOf8AqECaLiJJ01P9/SDHtAASTYJIyKyMbDq4Uf7TCEgOLR0WXXSOQjYCARv3RIJpp/X9DHSyySSQAT5RiXPIFOuvt+n1h3YLaJVaLVjuTkPSmfvAMf3Tw/jY94cKjLKhatAfIZEZxaPZvwrYmLvgSa0sqfEwYqxNRVQaCmHcUz6ZVMbwmEHE5ANTQUGvlEhwNfMyz22XOQkAsst12ZGYBlPvUdQIYHpC9LtlWhCk5A6n3HVSMwfKK04olTZDLJTulcHwZDxqSQPCCKk09wYtUwzn3dKeak5paNNlghHKgsoOuE6jU+5iJRsvHkcCqLHPmSpT41VnYGtVyroOo2yrEfdtiMlMTlmmMMyc6/u57Rdc6yy3NWRGPNlUn6iOf+FSP/Blf6F/SJ+M7f8AR9lLXPw7NnzC7CY7Mcl8WEV25UGWsTljuybY5hV5M6TK0xSxjX+JmCsAOppFryJaoAqgKo0AAA9hAP2x8QGy2HAjlJs5gq4cNcIoXJrmBTKozqRB8a9gvKknpFTcf2FECOs5JlZj1pQN4qHMA0oMNPMwKpgpmDXzjhMckknMnMnnCDdTFRVKjhOXKVjiQ4GLMiooOpOQry1jQSDQmhFN6ZRojEZgkeRI1jc1OpJ8yT+MUSc1WO2CtIyojcQAbSZY5V84OOC7vWdOlyu+aUsxlUUUOK1GRB0qKgEaEjIisBCwUcKW1pUxHX4kYMPNTX8oBo9Ny45XnZBOkzJTfDMRkPk6kfnG1nmhgGGjAEeRFRHZoZJ58W5/sjGW5ZWQ5qRQ16cwY6SLzYTBhWsFfazZ2Fpluc0eUFHQozVp6OvvAjw9ZyZnlCKDWyviUHnDgRxkjKkdoBCMassbRqxgAxSCTg16Oy7Fa+x/qYHFic4Yek9RzBEABpChQoBHla+lK2VjlRmA+oH5mBUGinrl7/0BhQoY2N5UvEyrzIHuaQTdo9ox2sDZZMtfoW/3QoUIPQMARtGIUAjoBGywoUACcljQQWcBXV39tkStsYZvKX4z74aesKFDA9HVjFYUKEAqxmsKFABkGKP/AOoGeTarMlchJZqdWmEE/wDYPaFCgAquMiFCgGbqI6qIUKADcCMwoUAGyxLXS5DCFCgA9McLTw9ks7CprKTXWoUA/UGJcwoUMQCdpcjGZBOgx+/ggTuiThJMKFCGT0pco6AxmFABisYMKFABqWiUuKZSch6/jChQgD6FChQx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data:image/jpeg;base64,/9j/4AAQSkZJRgABAQAAAQABAAD/2wCEAAkGBxQSEhUUExQVFRUXFxoYGBgYGBUYGhgdFRcXGBwXFRcYHCggGBwlHBQWITEhJSkrLi4uFx8zODMsNygtLiwBCgoKDg0OGxAQGywkICQsLCwsLCwsLCwsLCwsLCwsLCwsLCwsLCwsLCwsLCwsLCwsLCwsLCwsLCwsLCwsLCwsLP/AABEIALcBEwMBIgACEQEDEQH/xAAcAAABBAMBAAAAAAAAAAAAAAAGAAQFBwECAwj/xABDEAACAAMGAwYDBQYFAgcAAAABAgADEQQFEiExQQZRYQcTInGBkTJSoRRCscHRI2JyguHwFTOSwvEIolNUY3OTstP/xAAZAQADAQEBAAAAAAAAAAAAAAAAAQIEAwX/xAAlEQACAgICAgICAwEAAAAAAAAAAQIRAyESMQRBE1FhcSIyQhT/2gAMAwEAAhEDEQA/AHtp4StF3TRNkEzrPXxp95AdWVd6a0HKDGxT6iCWfKBBB3gTaUZLlTpqPKMefFStG/Dl5aZJ6w3nx0kvURmYIyGghJt3pPdZUyuFjkRqCBUEev4xxncBz1asq0qR++pBHlhrX6RITfA6v8rA+xz+kDHEXHzln+zOwlzEwDEMDS3lu4Lyy2zKRqMqaRpw8HD+RwyfJzXAI724lst0SRKLGbOpUqPiZj96YdEB5a0AoIrW9e1y3TGPdd3JTYKoYjzZ/wBBAPfM4mYfEWxeKpNSa61O56xxscguco1XozOO99hld/aXeKuCZ2MbqyIQfYV9jFwcIcZy7aApHdzqVw1yYDUofy/EZxQVlsdDnrEutvMkq6GhUggjUEaGJUqZTxpo9HwoiuF77S22aXPT7wow+VlyYe+fkRErHYzCjMYjMAChQoUAChQozABiMxiMwAZEA/HPH8uxgy5JWZO3zqqedNT094iu1bjdpB+ySDRyoM1xqobRF6kZk8qc8qcac0zWpP8AWIlI6RiTF58TWi0MWec7E9TQeQGQjWz8S2uWPDaJwpoMbU9qxzst0tgDkZHeGd54VFBHJO2dmqQ7s/GE5WAmUcVJDU8Sk8iPenSLG4UvNXQKPESMTOaeKKXcYhQwfdlF2PPmNLViqlCcQ1RlIo1PvA6EdYJQTLhlatPos+2W5UUDeIq5by72eZR+InTpuYIbr4NCMHnTDMI2AoPcmsT82zKMIVFFDWoAFKf8xKwX2KXkJaR1kLQAR2AjVR6xnPyjSZTJjm7wnIEQNrvEzJhlSgzEfGQMl6agV6QwJhJ1Tl/fWOwhrZ6gU7sjzI/Ba/jHcIdoBnWsKOWE8v794zABsYhOIrLVcY1X8ImSY42kihrpTOFKNqgjKnYMWO01EPe8gZS1BZhAPhqaRM2adWPNlHi6PTi1JWdpwrFUcfXa0ucMPwTDUGmlPiHvQ+sWqxiG4hu8T5RXcZqeRH909YUHTKd+inRdpmOKCCq6OFaUIqDyhxctgOOhGhzgntNvWzlKqSCaZCpjSm3o5OCWxnO4UEwVK0YbjWBLinhudIXHhqg1O484s2w3yjtgqMRGJSNGXTTYjcRm9p6upRqEMCCPOJumHG0BHZZxOtkxpMr3TsDX5CMiabihHtF2y3DAEEEHQiPPlzWTu7dKkkDCGcnFpSje4pFucGzDLMyzliVShlA6hDWi9QCGHkBGmMt0YskNWFMKFGY6HEUKFCgAUKFAjxX2h2WwsZZxTpw1lS6Er/7jHJNdNekABdCirbL2yIT+0sU1V5o6uR5ghfxg94e4js9tQtZ5ganxKQVda/MhzHnpCsdMpDjqzA3haTMJqZpy1NK0X0w4Yj5VkcLiSWQvzMKD/mu0Wl2j3FgcW6VkaBJvhDalQszCeVKGnMdYjbos32uzkt8SMe7YqVBOGuIocxmaRnyWjbiqSB65rqtVMMwS2luKFGcBxyK00MC/FNwTLM1SKodDy6HkYtPh26GQ450zvH2NRhXogAAH49Y14hu/vQRSo3EcefGVmj4+UaZRdIt7srs80U7lcYYKZjVUFAG+EA0xFsIrnkM8zlAXbeGgkwgYqUxUpUa0prWsXl2e3R9nswNKYwpAoKgU39STvGiNSMc04BTHACpJ9o6TW23MYUR3MyNgsYZoyTEfeVsEtSSdIBgv2k8XiwWclaGa/hlrzPM9BqYoWx8Q2uWWZbRNDOSzHFqTqaHIQV9pdxW95rWydLxSKUQocQlL/wCoNVJ1J065CASkABVZO0e8pYoLQW/iSWf9ojue1C89rQB5S5f5rAdGIBBY3aXen/nH/wDjs/8A+cKBOsKAD1zOnBRmQP7/AL0gR4nvwYSoNF+8dMhrEjes6gJY0HIa/wB9fxireM7fUqgyr4iOQHwg+eZ9BETlSOuONsieIr6mVlzZZKqj/DXIhhq3XIjpWDfhq+VnS1YHUf2DFf4RMltLOWIUB5HY+9IZ8K3o1mmlHyBNCDsRv5f8xmcecfyjUnwl+GXnKesYmyxETdttxARLhqiMxqIG02YK+Mb6+cRnENge0Be6bDMQ4l602PnBJapNcjvDC7cEmbgZqswqCSDQciNvOlI6Y5CatUQr3LNkhJ02YqsCGFDQAkUINddaR2tF6imKoyz1yHmYge0G1vNmglh3UvwhObEVL5csh7wILaSAVoxUkEjUVGVdco7cb2cHKtBpa5cm095OLEzAoRADRRhJPizqcVaZGoy1iT4TtU+XPkJLDd4WVMBJaX3WOs04mOIUUVXPXaBjh6ZKDAlcJGlRQGooRXrFo8GWCU80TlUKUBGQArjpr7RcX/JI55YJRbDmMwoUaDCKFGYUAAr2h3zMs9nCSDSfPbu0O6ClWcdQMgdi1doq2w8B1zebmc2wg6nXxE69YPOPC32yV8vcNTz7wV+mGGNinJUeIV5VEZss5J0jd4+KDjbI5uFJKLRAwPMsTXzgdmznsNoWdIJxyznycZEo3QjI++ogrtvEUoNgAdm3wjIepMRN6WFZ0p5oBBUE7beURGTT2dMkIuOi4rPPS0yA6ZpNl1WvJ1yr7xWUy+GE55AC2dZRGIsFHoAaCsEPZffKGzSrKzHvlDkKQRVA5Iod6Aj08oecccM/aMFolr+2lGuRoWUbV5jbzPSO0481ZnwzeKVP2DNskBsJkCd3jfe+BSK5sytSo1zA9Yk5cwLL8Wu/nv8AWG1itKywXmzBzOZ/Emp8zEVab17+ZglCp36dTGORvbH0tJbTUrSlRXoKg5xZ0kUA5ARXQuwCWANdzzMEnDk2eyYXYYFoFNPEeleQjvgnujH5ELXKyeGZr7RvGq184Uxqa5RrMhytE0AQPSpotM4Vo0tfqc6HyFIYcX35hZZKmjORXoOXrSkbcPzcHrCvdFVoMkQUoRUUpQ8uREUh2p9nws1bVZhSST40GksndeS9NouiTOrHO85SzZMxH+FkINeREUSeSzHNmjQvyjAhCNsUKFQRmAD0FxDeiorMcwNB8x2A9d4qm1zmmOztmWNTDe3cXvPn4mFJOgTcD5id257bdYdABs1IIOhjPls14aOKNSFbrH3y1X/MA/1Dl58vaHkuy1jp9lK5xyUqdo7uNqmSPC1vdERTiNFFTntka8oP7vtYYCK/k3raJUqYLN3feMpVg6K+Nd1FdCfrQQ94RvzvEUnI6EHUMMiDE5I2uSHjlT4sPZwiLvW5ZdpC4waqagg0PUV5GHsudiEalyDHC6do7tWis+MXWW/dYcGEZD86715wNy5qikW/xLcSWyVgYUcZo+6n81O4/OKem3Y6TDLcUZTQj+9t41wkpoxzUoMLrgeWwIGtK5xbfA9kKyi50elOtCan3iv+zng6VMctNLUUDwg0xE7E60yOkXHLlhQFUAACgA0AGgEdoQ3Zwy5W1xNozGIzHUzihQozAACdp1WEuWqkMUdg9cqB5eJOeeR9Ir2wXY6FZmASyGHwknGK71i5+Jbq+0SqLTvEOJPajL6qSPOnKKht94soGLw0NFxVw4q0o1M/IRmyp2b/ABnFx/RIT7mBc4Zhlkk6EeIHbM/hE3dd2AeDUEUaudfPnEElqmtLxTUJrkAss4TyPjoxPkPfYg4cqKA15567ZfWOSW6NMmuLaN+C7pY20zs8CK3uwwBR0w1PoIsWI+4wO6FPmb/7GJCNeONRPO8jI5z/AFohrRwpY5jYns8tjWudaV8q0gF/wsWG1TZQFEc95LPNW+7X901X06xZ1rtKSkaZMZURRVmYgKoG5J0ivrdbzel4S0szJMsciWTNnLu8w/BLelCQFXLTxEnaJyQ5LQsWRqWyXuizmcpFSBpiFMidCKin4wSSJWABQuQFNan1rGtjlKihVGEDLp68jHbFTI+h59DDx41BBObkzJz+8R00iJvu2JJlsxzI0rmSdhnEjPfLMVivuKLaZr4AfCv47n8o6MhAxabY0y0ozZ1cemdMoKJM8AinxEVA6fnmD7QMfYjjUgZhgfY1gqs7AqKUxqfDXqKGkSimS1jvPnkecQ/HvGqWayTACDNmIySwNasCMRHJa19Ij+ILaJMpmYgYc2w4jXlQU1rtFIW21vPmGZMYkn6fujkBFEM4p0jcnYRjoI2ApAIx3cKNqwoAOaGH9itzSmrqp1H5iGAh1KFYTVlxddB7cloSYAQYn2sNRlFZ3bOaS2JfUc/6xZFw3qs1RnGPLBxZuxTUkR1ospU1jlZpAxl18OL4x+8Phfz2PPLkYKbTZQwgen2Yo2mWh8jEJlNBDdtsyAY02iYkv1gAsFpZJhlTK81J++vOvzDQ++8FtimUGX6xE40dYTtE1XOBbjK68u/RQWT4uq8z5fhWCCXO5x1mAMKHSkKL4uxTVlXcOdo0yyzizKJkliAVGTAJ95NqnGcjrQZikegLst8u0SknSmDy5ihlYbg/gdiNiI8vcXXF9knso+B2Ly/I0qvocvKkFfZp2h/4fKaROR5srFiTAVxIW+IAMQCDrSozrzj0o1Wjy5p3s9ARmGl03jLtMlJ0lsUuYuJTp6EHQg1BHMQ7EUczMKFCgAUVVx6sqz2opiULPAcrUeFySK02DYa+mUWXe14y7NJedObDLQVJ+gAG5JIAHWPPN+3/ACbwvCbMeqS5qooD0BXAAFz0FTU6/eiMiuJ3wNqdhZZJ0mWKtNFddRpDixX2JjHus1GRfbyXmc/SB2zcHopBmPMmDapy8jvHfiTiOTYpQlywrTdFljRR8z00HIan6xkW3UT0JS1cyw+DeJ+8tBsfd0Ald4syupxUZCPKhB84No8pJf8AOLd5LmNLc/eQlWHQEUpyg5svapaVsbSmHfT3Uy5b6OGeiiqqPGRU00NQNY2xVKjzcittoecf3pOvi3LdtjIMiWwM1wCRjUtiZmBzRagAbsD0paHDlxyrFISRJFFXUnVidWY7kmB/s14QFgs3jAafMo046kGmSA8lr6ksYMh7+ev11hkGkyXnUGh+h6MN459+KUIz+WuvUcxG080iAvW0ACpJyOQ3rtT65wDM31eBCUAIJ8I+YdQRELLu6oqffeO0ti7Y3zOlOUC3G/aDLsdZUiky0aE6pK/i+Zv3R68oKCyQ4gvez2BQZnjmN/lygfE9cqt8qcz7ViA4Q4ge2zDKdQJ5JYBB4WGbeEbEAHLekVTa7xmTZjTZjF5jGpY5k/3p02g77FZwa9pOIhTgmYQPvMJZFD/KWPpCCwj7RUZbJMJBB8K+LL4mAOu8U3iNadY9k3xdEm1SzKtEtZiEg0PMZggjMERVXHvY/L7p51hJVkUsZLEsGw5nA7GoNNjUGm0MmykEEbUjRZkZrABtCjWFABsqR3s+RpCEqOjy65DI7ekBRLWaUCIcWd3kNiTMbjn/AFhtdk6oB9CIl1UEZQNJqmXFtbQQXXxEjitSKag6jziXtEpZi1EV3Ol4WDpUONKCtejDcRPcP35iquhGq1rTy6RiyYnDa6NkMqnp9j50B8DjKtR0PMHaHd32so2BjlsfyPWNLdJxCoiNE6uTRPaK6YbSJlYcAwM3TeJBCsfI8/6wQyplY5uJSdg9xzc32mzmg/aJ40601X1H5RT4MegJgio+Obn+z2guook2rDkG+8vvn69I0+PP/Jm8iH+h/wBn3HU673CMS9mJ8UvLLFq0uujb00PrUeibvtqT5aTZTB5bqGVhoQY8iAwacK8eT7JYptnlEBjNDIStcKur95hOIUbEJZGR1aNRkqy6uKeNbPYlYFlmTgMpSsK5/MdFG/PpFTX92n2yesxAVlS3GGiDMDej/FWlRXrATaLQzkliSSaknM1OprvHEGpgLUUh09qdloWYgnJSSQOtIj7RZgTXXnDwxzcaQFUS1ycUT7MndjDNT7veFqpXkwrVelIhbU7TXaZMoXc1NBQenpGyjKNwsJRSdobk2qZrLQARa/Y/wViwW+fnqbOmRABy71uuoA215UCuHeDp1soxBlyK5udX/dljf+LQddIu+6W+yy1SUgwKKBBlQD5eR/HpEvJFOg4Sa0EpTcZH8Yjp09zkfD0XX3jtIvBJua8qg7enWI++byWWpNabZa+UVJX0zlF09o52y8klp4mYEVzXPM7ZnOBW0W8uxdzQddqc4h+IeIZaftJ7BQBko1bMaLucxpFb8T8XzLVWWgMuTlllialc2I0Gnh6QIGyf4o7RC6tJslVByM3Q037saj+I+28V4+f97xkmkYEMk1pBx2NzJa3rZ2mVGbBTtjeWyri86keZEBYic4NtQS3WV3NFE+ViOlAHXM9BAB66hQoUAjzv2i9l06zPOtMnC1mxF8qhpQJJoy0zUVpUVyzNBUxWpQg0ORG0eyrfZROlTJTfDMRkPk6lT9DHk/i7hedYLQZE4VpmjgZTFOjr+Y2PvAMhsMKERTI5GFABMJJjp3Podjyh4JUJpcMsjZb91MAzowAJO559ImpL08oj7fIxLTcRm75pIKvky5EHXSo+kAEwpEcXs4LKwyK6Uy1589I5y5lIcK8DVlJk1c95YvA+TfQ9RHS8bJXMRCUr6fSJW77wr4X9Dz84yTxcdo0wy3pjRZmxNOR5HYxMXDftSZb5Ouo/AjmDzhrb7BusQF42Zmo6ZTU0/eG6nn0iFT0yna2i0ZcwMIh+LLm+1WdkHxjxJ/Eug8jp6xAcK8Uq9EbJuR/KDaRNDCoiXFxZSakigWNMiCCMiCKUI2IjvYZTOQqqWYmgUDET5ARaXEfBcidNWezd0pzmgffpTMGvhJ3MPrmnqlZdhstEJp3lAinqWbOZ5isaHnVaOUPFk3begDmcI20UrZ3zH3cLe9DkYY2i4LTKxM9nmqoFSShoANydIuvvsA/aFmmby1VzlsRlmOumUMlFrIJ7lcJ0GNSwB+YaegJifmf0dX40fspSsaPF32K5V0NjlHepSSCDzPOJCycKyAQ7yJGLUUlpl5GmcX834OLxV7KWuPhu02v/ACZZK1+NvCg/mOvkKmLL4c7N5Miky0kTnGdCKS1/l+965dIOBhTLIUhtaJ2PIfD+P9IiWRscYI5oKmtKDRRyEdq0jRpgUQH8V8XLKBVM2O35mISLZM3leqSc0wqwzJyA64ukVpxV2iBnKyQJhH3ifAD0pm30hk8yZaCe8JIbVdj584ib74RmS1M2UpZNWUZleoG6/hHaEl0Z8sJdogbdbZk9zMmsWY+w6KNhHMLGVWMTOUdjOajOOgWMARtABiN5Zoa7xikIe4gA9k3W9ZMo0IrLQ0Ooqo1h1A12d34LZYJMzEGdVCTeYdQK4hsSMLfzQSwCFAd2o8JteNkCSwvfS3DoWyrkQy4tq1B/lHnBjCgA8c2mUUdkdaOjFGBrUFDhIOetRCi8+J+xuXa7VNtC2hpQmtiKACgJAxH1ap9YUOh6KywxrSOgjnN0hnQ7XVZO+nS0+ZhXy1P0BhnxHa5ZtbuKBWJQaDJMgw55g59Ym7iPdy50771BKl/xzaio8lBPrEJbrrRlZhu5low27oBWNOWMP7mEyfYzsVuD5aHl0h/Lm84E2quI76Dz3I9onbut4mJU6jJhy5H+E/T2gBMmEeOqmsMVX5TlHVJsMom7ut5Q0bxL9R+sPbZdwcY5eflA/LmxI2C8TLNRpuNjHCeK9o7Qy1pg5ft1sD3ssEOM2A3p94deY3/En4UvxsKd4NQPrv5RLy5Mq1Dw5P8AKdfTnA/eymytSYKKfhfkRtXaOLb/AKs6xirtFliWsxMwGBFKaj1hjb7JNlyyLOVRhmAVqv0IIgDuvtCMtqMC8sZYh+m4gwu/jSyzxTvFB5HI+xiOLR1jKuhjYuJLwkZ2qSGln78s4sP8SjxAekEdh4rkOoIYHyIiDtnGVllVVZhc8kBb8MoHb74ae0EWizqZbPm6scOL96g0PnSGn9luKaLJl39KJ+JQOphneXFspB8Qpzrr5RVLS7TZgcVmdqbmrjzqtQIl+FuCZ1vcTrXilyNQmYaZ57qvU5namsdEjPKkG3D96NbGLD/KGVeZ5Dy/OJqfMCDPaN1WTZ0CIFRVFAqigHlAtxHfJCEqK1yHnE0P0MOKeJStVT4joOXUwHWewPNbE1STuYlLFdhmNibMk1JMEEiypLFTSEPoZ3bdIWlREq1sSUOZ5CBu+OMZUvEsr9o42XQeb6e1Yz2YS594Xgs2Yp+zSasaAhC1DgBJ+I4iDTkIuOJvs5yyxQFcaLLS0uqyzKcHxoVKhSc9DoTUGmmcDyZ5xevbhwR30s2+SP2kpf26/PLXRx+8m/Nf4aGi1WNCVKjHJ27NxCrGCYzr0hiMxmkY0hecAFkdjvGL2S0CztjeRPYDCACUmMVUTATQ0oKEZ5UO2fouPGVntTS2DIzowNQykqwPMEaR6S7J+NVt9mWXNetqlLSYCKF1BoswbGopWm/mIADuFChQCFChQoAPMSxybWOwENwatQbnKKOp3tdqMuzkjLDVh/G9FB9AB9YbW0tJsyIRQCqo3MNqT5MzRI8TWAiXZ5VM5s0eyjT/ALq+kO78uxS+B81VMYG1MGa+rIx9YTJRXt7SlXBhYGoqQK+HPQwzstoaWwZdeWxG4PQxkaCNGWESENntlBjl5puu6Hl+nOJGTblYZ+/96QI2S0tLbEvkQdCORiWRgw7yUSPmXdeh5jkYZSYQIVOjCOq15j3iEkXihymKAedMv6RIoqage0BRIyrTQ5E1GmHb12ibk8RB1Eq0SxNXdtwOZGjH20gW8l9zl7R3kmJlFS7KjNx6CgcM2Yft5OB5NfGvy1yxUOYpuDtWHVt4YsaT5RMpcEwFN8OMeJajSpAb2gXlYvukiooaEitdstfKLDF0O9nSTNBNAtHBAoVoa88SkCh6RnnDj7NmLJy7NpNzy5S93LloobPIAA84H5tktwtZlSlTuaBhMY0Cg6oc6kgg6DSkEjOwGFj40zqcq00YdD+oiN4hs8y1SR3L4CSDqVBB1ViM6fpHI77NVYypmBrRKYHWgOKnlWlfWO95cWhfDLzgAtfDltlt4UGe9aiOI4VtrGrkUGwJH03ilomW6sKnt7zDV2NOUQl8cWWfJAcZU6LnnpSukRt78K29lNGqtP8ALUkVHUn4vIwNy7D3ZIYEEGhBFCCNiNo6wimZss2nSRO2rjabSkmUqdXNT7Cn4xAW632ifnOmsw+XRf8ASKD3jeaBSsYVBSrGgqK/oI7KKRnk2+2ZsUtZcrOmJ8lHqpPsF9yI9L9n6AXbZKADFJRzTLNxiJ9zHlm3VZsWwyA+WkekuyXiFbZd8oZCZIAkzFH7gAVqcmUA+eIbRRzkGM6QJiMh0dSp8mBB/GPHlusfczZkosGMt2QkVocDFagHnSPYymPOvbpLcXoWdaKZUvuzTJgK1IO5DMwPpCJRXpjaMQoAMrGVWp5/3pBVw7wTNn0ebWTKOYy8bD91T8I6n2iwLr4as1nIMuVRh981Zvdq09KQAVhZuGLW4qJD02xYVJ8gxBh9w/abTddqlz+7ZCpoVYeF1b4kxaVI0IORAi19oToGWhAI3BAI8iN4ALPkzAyhlNQwBB5gioMbwL8EWhVl9wMgvwLso+VOQGy6DbLKCiAQoUKFAB5gmGlYcXFLrMxHRc/WGVpfOkTVySkX4nAYjNajKvOKOjJS/wC1zGlqZQBZGDYSB4gNQDsesCi3608Wya3hrKZEAzpRSAK/zV/mh7xjf6JLMqS4Z2FGKkeBdxUfeOnTOBiXKZbvaZSivMwA8yCtR7CEyUyBJpCJjSFCEZpHSyz2RgVNCPqORG46RyrHWzjUwATSKs4eHJqVK/mvMRxUzJR8JPlt7RGLNoagkEbxL2W9Q2U0fzj/AHD8x7QDTHNmvcH4/D+B/SJSzTqgEEEHQiGt4cOujBXRkbWjAjKlaiusPbm4TmFe8lzVWpphOhplVh5wnKuzpGLk6QV8CWVHnY5hFJdCAd229tfaLOBXYxTtm4EZSJv2krMqCVU0U0Pwkgg0ypD2/vtH7IWac0qaT40VgyhBq5MzllpzjhOSbNUMbSLKtVjSYRjRHppUA08oZTbvXF4WmJ4sWAUKk1ryqBXaAK95trktJUWlnBIMwkhQFFNcHnHPiPia0SXH2as0AVZ0Luq9DUfnHOrO/wDUsV6ZkgZ64fzUxHfZ2qaZ676U6HOAuV2jywiiY0zHTxHu1NeqkEAesQt7dphY4ZaMyA18ZCGv8lajzMNY5Ml5YR9lmqD7RX3aNJXvJTCmNgwPULTM+VaesQ03tKtDCiykHqx+ggYvG+p05meY1WbKtKUA0VRsNY6wxtO2Z8ueLVIkGYUpWm5PIRETphdumw5f1hv3phxLn01Wo5iOxl5WStnl40rSpGTDn19oKeyy9jYrwTP9jPpKmdMR8Dn+FiPRjA1dlul6A0J55RNCxY8waeW3WsM6Umj0wIpr/qFuua32a0DG0lA0tvhwy2dlINB4hjpQk5eBRkTncNmcsqk6kAnzIrAZ2z3e066ppU07pkmsPmVTQg+WPF/JAcDzYINeGuHUTDOtClmqCsvlyLDc9Noh+GLq7yYHb4VOQO5H5CDcO2QAzrtyhDCKTbw33WHmIeo1YY2eSSBX2/WHyiADasaqY2wxpkIAOtjnmW4YZEGsWPZZ4dFYbisVmYNeE7RilEbqfx/4gAnIUKFAI8tyUxzANic/L/iIjjySq2nw/eRWI5E1XL0URJva+5R5oALKPDXTETQE86Zn0gYmWh50wzJrFmOZJ6DkNBQQ2UxlNyNOWX6/UmCy9SUumyKSKNNd6b/eOf8AqECaLiJJ01P9/SDHtAASTYJIyKyMbDq4Uf7TCEgOLR0WXXSOQjYCARv3RIJpp/X9DHSyySSQAT5RiXPIFOuvt+n1h3YLaJVaLVjuTkPSmfvAMf3Tw/jY94cKjLKhatAfIZEZxaPZvwrYmLvgSa0sqfEwYqxNRVQaCmHcUz6ZVMbwmEHE5ANTQUGvlEhwNfMyz22XOQkAsst12ZGYBlPvUdQIYHpC9LtlWhCk5A6n3HVSMwfKK04olTZDLJTulcHwZDxqSQPCCKk09wYtUwzn3dKeak5paNNlghHKgsoOuE6jU+5iJRsvHkcCqLHPmSpT41VnYGtVyroOo2yrEfdtiMlMTlmmMMyc6/u57Rdc6yy3NWRGPNlUn6iOf+FSP/Blf6F/SJ+M7f8AR9lLXPw7NnzC7CY7Mcl8WEV25UGWsTljuybY5hV5M6TK0xSxjX+JmCsAOppFryJaoAqgKo0AAA9hAP2x8QGy2HAjlJs5gq4cNcIoXJrmBTKozqRB8a9gvKknpFTcf2FECOs5JlZj1pQN4qHMA0oMNPMwKpgpmDXzjhMckknMnMnnCDdTFRVKjhOXKVjiQ4GLMiooOpOQry1jQSDQmhFN6ZRojEZgkeRI1jc1OpJ8yT+MUSc1WO2CtIyojcQAbSZY5V84OOC7vWdOlyu+aUsxlUUUOK1GRB0qKgEaEjIisBCwUcKW1pUxHX4kYMPNTX8oBo9Ny45XnZBOkzJTfDMRkPk6kfnG1nmhgGGjAEeRFRHZoZJ58W5/sjGW5ZWQ5qRQ16cwY6SLzYTBhWsFfazZ2Fpluc0eUFHQozVp6OvvAjw9ZyZnlCKDWyviUHnDgRxkjKkdoBCMassbRqxgAxSCTg16Oy7Fa+x/qYHFic4Yek9RzBEABpChQoBHla+lK2VjlRmA+oH5mBUGinrl7/0BhQoY2N5UvEyrzIHuaQTdo9ox2sDZZMtfoW/3QoUIPQMARtGIUAjoBGywoUACcljQQWcBXV39tkStsYZvKX4z74aesKFDA9HVjFYUKEAqxmsKFABkGKP/AOoGeTarMlchJZqdWmEE/wDYPaFCgAquMiFCgGbqI6qIUKADcCMwoUAGyxLXS5DCFCgA9McLTw9ks7CprKTXWoUA/UGJcwoUMQCdpcjGZBOgx+/ggTuiThJMKFCGT0pco6AxmFABisYMKFABqWiUuKZSch6/jChQgD6FChQx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2" name="Picture 6" descr="http://t3.gstatic.com/images?q=tbn:ANd9GcTibfoy17LahsrTx9TCYe97h6G-BNbO2jDOoSafw11H3bEeXZqKdeCwU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91" y="3198345"/>
            <a:ext cx="4120009" cy="33990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Diagrama"/>
          <p:cNvGraphicFramePr/>
          <p:nvPr>
            <p:extLst>
              <p:ext uri="{D42A27DB-BD31-4B8C-83A1-F6EECF244321}">
                <p14:modId xmlns:p14="http://schemas.microsoft.com/office/powerpoint/2010/main" val="4173630485"/>
              </p:ext>
            </p:extLst>
          </p:nvPr>
        </p:nvGraphicFramePr>
        <p:xfrm>
          <a:off x="4788024" y="3214741"/>
          <a:ext cx="4128120"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5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 Específicos </a:t>
            </a:r>
            <a:endParaRPr lang="es-EC" dirty="0"/>
          </a:p>
        </p:txBody>
      </p:sp>
      <p:graphicFrame>
        <p:nvGraphicFramePr>
          <p:cNvPr id="6" name="5 Marcador de contenido"/>
          <p:cNvGraphicFramePr>
            <a:graphicFrameLocks noGrp="1"/>
          </p:cNvGraphicFramePr>
          <p:nvPr>
            <p:ph sz="quarter" idx="13"/>
            <p:extLst>
              <p:ext uri="{D42A27DB-BD31-4B8C-83A1-F6EECF244321}">
                <p14:modId xmlns:p14="http://schemas.microsoft.com/office/powerpoint/2010/main" val="3642107190"/>
              </p:ext>
            </p:extLst>
          </p:nvPr>
        </p:nvGraphicFramePr>
        <p:xfrm>
          <a:off x="274638" y="1298575"/>
          <a:ext cx="8594725" cy="522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974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Hipótesis </a:t>
            </a:r>
            <a:endParaRPr lang="es-EC" dirty="0"/>
          </a:p>
        </p:txBody>
      </p:sp>
      <p:sp>
        <p:nvSpPr>
          <p:cNvPr id="3" name="2 Marcador de contenido"/>
          <p:cNvSpPr>
            <a:spLocks noGrp="1"/>
          </p:cNvSpPr>
          <p:nvPr>
            <p:ph sz="quarter" idx="13"/>
          </p:nvPr>
        </p:nvSpPr>
        <p:spPr/>
        <p:txBody>
          <a:bodyPr/>
          <a:lstStyle/>
          <a:p>
            <a:pPr algn="just"/>
            <a:r>
              <a:rPr lang="es-EC" dirty="0" smtClean="0"/>
              <a:t>La implementación de un </a:t>
            </a:r>
            <a:r>
              <a:rPr lang="es-EC" dirty="0"/>
              <a:t>modelo de calidad para la etapa de planificación de proyectos medianos de </a:t>
            </a:r>
            <a:r>
              <a:rPr lang="es-EC" dirty="0" smtClean="0"/>
              <a:t>software, permitirá la  optimización </a:t>
            </a:r>
            <a:r>
              <a:rPr lang="es-EC" dirty="0"/>
              <a:t>el proceso de planificación en el desarrollo de proyectos de software. </a:t>
            </a:r>
          </a:p>
        </p:txBody>
      </p:sp>
      <p:pic>
        <p:nvPicPr>
          <p:cNvPr id="5122" name="Picture 2" descr="https://encrypted-tbn3.gstatic.com/images?q=tbn:ANd9GcQmJDYBkIjVLO4WYUCSuLmYWZIfmEyyW7ZQhAsxTFmGq3u2rXl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08920"/>
            <a:ext cx="3395067" cy="34920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3.gstatic.com/images?q=tbn:ANd9GcSOpXTmDJpD3uNsaED98pMKDXulvzRL8DBlL2dz9SGxsRi8of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044" y="3550079"/>
            <a:ext cx="2533650" cy="180975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a:hlinkClick r:id="rId4" action="ppaction://hlinksldjump"/>
            <a:hlinkHover r:id="" action="ppaction://noaction" highlightClick="1"/>
          </p:cNvPr>
          <p:cNvSpPr/>
          <p:nvPr/>
        </p:nvSpPr>
        <p:spPr>
          <a:xfrm>
            <a:off x="467544" y="6237312"/>
            <a:ext cx="936104" cy="432048"/>
          </a:xfrm>
          <a:prstGeom prst="roundRect">
            <a:avLst/>
          </a:prstGeom>
          <a:scene3d>
            <a:camera prst="perspectiveBelow"/>
            <a:lightRig rig="threePt" dir="t"/>
          </a:scene3d>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smtClean="0"/>
              <a:t>Índice</a:t>
            </a:r>
            <a:endParaRPr lang="es-EC" dirty="0"/>
          </a:p>
        </p:txBody>
      </p:sp>
    </p:spTree>
    <p:extLst>
      <p:ext uri="{BB962C8B-B14F-4D97-AF65-F5344CB8AC3E}">
        <p14:creationId xmlns:p14="http://schemas.microsoft.com/office/powerpoint/2010/main" val="4003683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a:t>CAPÍTULO </a:t>
            </a:r>
            <a:r>
              <a:rPr lang="es-EC" b="1" dirty="0" smtClean="0"/>
              <a:t>II </a:t>
            </a:r>
            <a:br>
              <a:rPr lang="es-EC" b="1" dirty="0" smtClean="0"/>
            </a:br>
            <a:r>
              <a:rPr lang="es-EC" b="1" dirty="0" smtClean="0"/>
              <a:t>Marco Teórico</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303917254"/>
              </p:ext>
            </p:extLst>
          </p:nvPr>
        </p:nvGraphicFramePr>
        <p:xfrm>
          <a:off x="323528" y="1298575"/>
          <a:ext cx="854583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45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Personalizado 1">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48231E"/>
      </a:hlink>
      <a:folHlink>
        <a:srgbClr val="B75E52"/>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a1f4be19-8db6-4163-8ec4-c7a61eaf0c0e" Revision="1" Stencil="System.MyShapes" StencilVersion="1.0"/>
</Control>
</file>

<file path=customXml/itemProps1.xml><?xml version="1.0" encoding="utf-8"?>
<ds:datastoreItem xmlns:ds="http://schemas.openxmlformats.org/officeDocument/2006/customXml" ds:itemID="{66548DB6-FB1C-4CA6-B9DB-9FCEBC9FBDA2}">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TC101790493[[fn=SOHO]]</Template>
  <TotalTime>389</TotalTime>
  <Words>2063</Words>
  <Application>Microsoft Office PowerPoint</Application>
  <PresentationFormat>Presentación en pantalla (4:3)</PresentationFormat>
  <Paragraphs>291</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Soho</vt:lpstr>
      <vt:lpstr>‘‘MODELO DE CALIDAD PARA LA ETAPA DE PLANIFICACIÓN DE PROYECTOS MEDIANOS DE SOFTWARE’’</vt:lpstr>
      <vt:lpstr>INDICE</vt:lpstr>
      <vt:lpstr>Introducción</vt:lpstr>
      <vt:lpstr>CAPITULO I Definición del Problema</vt:lpstr>
      <vt:lpstr>De la Empresa</vt:lpstr>
      <vt:lpstr>Objetivo</vt:lpstr>
      <vt:lpstr>Objetivos Específicos </vt:lpstr>
      <vt:lpstr>Hipótesis </vt:lpstr>
      <vt:lpstr>CAPÍTULO II  Marco Teórico</vt:lpstr>
      <vt:lpstr>Antecedentes Históricos</vt:lpstr>
      <vt:lpstr>Antecedentes Históricos</vt:lpstr>
      <vt:lpstr>Antecedentes Conceptuales y Referenciales </vt:lpstr>
      <vt:lpstr>Antecedentes Conceptuales y Referenciales </vt:lpstr>
      <vt:lpstr>Antecedentes Contextuales </vt:lpstr>
      <vt:lpstr>CAPITULO 3 Marco de Trabajo</vt:lpstr>
      <vt:lpstr>Elementos de la Planificación</vt:lpstr>
      <vt:lpstr>Selección de las normas y estándares de calidad</vt:lpstr>
      <vt:lpstr>Selección de las normas y estándares de calidad</vt:lpstr>
      <vt:lpstr>Selección de las normas y estándares de calidad</vt:lpstr>
      <vt:lpstr>Estudio comparativo de las normas para la planificación de proyectos</vt:lpstr>
      <vt:lpstr>Estudio comparativo de las normas para la planificación de proyectos</vt:lpstr>
      <vt:lpstr>Procesos que ejecuta la empresa Grupo Babel Software </vt:lpstr>
      <vt:lpstr>Modelo de Calidad para la Etapa de Planificación de Proyectos Medianos de Software</vt:lpstr>
      <vt:lpstr>Abstracción de la Norma ISO/IEC 12207</vt:lpstr>
      <vt:lpstr>Estructura (MCEP) Modelo de Calidad para la Etapa de Planificación</vt:lpstr>
      <vt:lpstr>Actividades(MCEP)</vt:lpstr>
      <vt:lpstr>Anexo I y Anexo II</vt:lpstr>
      <vt:lpstr>CAPITULO 4 PRESENTACIÓN DE LOS RESULTADOS</vt:lpstr>
      <vt:lpstr>Colaboración</vt:lpstr>
      <vt:lpstr>Porcentaje de aceptación del Modelo (MCEP)</vt:lpstr>
      <vt:lpstr>Prueba de Hipótesis con Chi-Cuadrado</vt:lpstr>
      <vt:lpstr>Prueba de Hipótesis con Chi-Cuadrado</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CALIDAD PARA LA ETAPA DE PLANIFICACIÓN DE PROYECTOS MEDIANOS DE SOFTWARE’’</dc:title>
  <dc:creator>CRISTA</dc:creator>
  <cp:lastModifiedBy>CRISTA</cp:lastModifiedBy>
  <cp:revision>42</cp:revision>
  <dcterms:created xsi:type="dcterms:W3CDTF">2013-08-05T01:52:23Z</dcterms:created>
  <dcterms:modified xsi:type="dcterms:W3CDTF">2013-08-06T04:38:28Z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