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9"/>
  </p:notesMasterIdLst>
  <p:handoutMasterIdLst>
    <p:handoutMasterId r:id="rId40"/>
  </p:handoutMasterIdLst>
  <p:sldIdLst>
    <p:sldId id="256" r:id="rId2"/>
    <p:sldId id="257" r:id="rId3"/>
    <p:sldId id="296" r:id="rId4"/>
    <p:sldId id="331" r:id="rId5"/>
    <p:sldId id="332" r:id="rId6"/>
    <p:sldId id="259" r:id="rId7"/>
    <p:sldId id="261" r:id="rId8"/>
    <p:sldId id="262" r:id="rId9"/>
    <p:sldId id="263" r:id="rId10"/>
    <p:sldId id="264" r:id="rId11"/>
    <p:sldId id="265" r:id="rId12"/>
    <p:sldId id="273" r:id="rId13"/>
    <p:sldId id="337" r:id="rId14"/>
    <p:sldId id="308" r:id="rId15"/>
    <p:sldId id="311" r:id="rId16"/>
    <p:sldId id="313" r:id="rId17"/>
    <p:sldId id="312" r:id="rId18"/>
    <p:sldId id="314" r:id="rId19"/>
    <p:sldId id="302" r:id="rId20"/>
    <p:sldId id="301" r:id="rId21"/>
    <p:sldId id="305" r:id="rId22"/>
    <p:sldId id="315" r:id="rId23"/>
    <p:sldId id="317" r:id="rId24"/>
    <p:sldId id="316" r:id="rId25"/>
    <p:sldId id="318" r:id="rId26"/>
    <p:sldId id="320" r:id="rId27"/>
    <p:sldId id="326" r:id="rId28"/>
    <p:sldId id="321" r:id="rId29"/>
    <p:sldId id="327" r:id="rId30"/>
    <p:sldId id="328" r:id="rId31"/>
    <p:sldId id="334" r:id="rId32"/>
    <p:sldId id="322" r:id="rId33"/>
    <p:sldId id="329" r:id="rId34"/>
    <p:sldId id="330" r:id="rId35"/>
    <p:sldId id="333" r:id="rId36"/>
    <p:sldId id="335" r:id="rId37"/>
    <p:sldId id="336"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44" autoAdjust="0"/>
    <p:restoredTop sz="94660"/>
  </p:normalViewPr>
  <p:slideViewPr>
    <p:cSldViewPr>
      <p:cViewPr varScale="1">
        <p:scale>
          <a:sx n="104" d="100"/>
          <a:sy n="104" d="100"/>
        </p:scale>
        <p:origin x="-26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aniel\Escritorio\respaldo\calidad%20dtm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34"/>
  <c:chart>
    <c:plotArea>
      <c:layout/>
      <c:barChart>
        <c:barDir val="col"/>
        <c:grouping val="clustered"/>
        <c:ser>
          <c:idx val="0"/>
          <c:order val="0"/>
          <c:tx>
            <c:strRef>
              <c:f>Sheet1!$D$2</c:f>
              <c:strCache>
                <c:ptCount val="1"/>
                <c:pt idx="0">
                  <c:v>Sin equipo</c:v>
                </c:pt>
              </c:strCache>
            </c:strRef>
          </c:tx>
          <c:spPr>
            <a:solidFill>
              <a:srgbClr val="00B050"/>
            </a:solidFill>
          </c:spPr>
          <c:cat>
            <c:strRef>
              <c:f>Sheet1!$A$3:$A$22</c:f>
              <c:strCache>
                <c:ptCount val="19"/>
                <c:pt idx="0">
                  <c:v>1</c:v>
                </c:pt>
                <c:pt idx="1">
                  <c:v> </c:v>
                </c:pt>
                <c:pt idx="2">
                  <c:v>2</c:v>
                </c:pt>
                <c:pt idx="3">
                  <c:v> </c:v>
                </c:pt>
                <c:pt idx="4">
                  <c:v>3</c:v>
                </c:pt>
                <c:pt idx="5">
                  <c:v> </c:v>
                </c:pt>
                <c:pt idx="6">
                  <c:v>4</c:v>
                </c:pt>
                <c:pt idx="8">
                  <c:v>5</c:v>
                </c:pt>
                <c:pt idx="10">
                  <c:v>6</c:v>
                </c:pt>
                <c:pt idx="12">
                  <c:v>7</c:v>
                </c:pt>
                <c:pt idx="14">
                  <c:v>8</c:v>
                </c:pt>
                <c:pt idx="16">
                  <c:v>9</c:v>
                </c:pt>
                <c:pt idx="18">
                  <c:v>0</c:v>
                </c:pt>
              </c:strCache>
            </c:strRef>
          </c:cat>
          <c:val>
            <c:numRef>
              <c:f>Sheet1!$D$3:$D$22</c:f>
              <c:numCache>
                <c:formatCode>0.0</c:formatCode>
                <c:ptCount val="20"/>
                <c:pt idx="0">
                  <c:v>44.681664120667307</c:v>
                </c:pt>
                <c:pt idx="1">
                  <c:v>48.203489301780984</c:v>
                </c:pt>
                <c:pt idx="2">
                  <c:v>44.681664120667307</c:v>
                </c:pt>
                <c:pt idx="3">
                  <c:v>47.180438852833355</c:v>
                </c:pt>
                <c:pt idx="4">
                  <c:v>45.3769062458516</c:v>
                </c:pt>
                <c:pt idx="5">
                  <c:v>48.203489301780984</c:v>
                </c:pt>
                <c:pt idx="6">
                  <c:v>46.619864380828474</c:v>
                </c:pt>
                <c:pt idx="7">
                  <c:v>47.707017627280344</c:v>
                </c:pt>
                <c:pt idx="8">
                  <c:v>46.619864380828474</c:v>
                </c:pt>
                <c:pt idx="9">
                  <c:v>47.180438852833355</c:v>
                </c:pt>
                <c:pt idx="10">
                  <c:v>46.020599913279632</c:v>
                </c:pt>
                <c:pt idx="11">
                  <c:v>49.118639112994487</c:v>
                </c:pt>
                <c:pt idx="12">
                  <c:v>43.925892902879404</c:v>
                </c:pt>
                <c:pt idx="13">
                  <c:v>48.203489301780984</c:v>
                </c:pt>
                <c:pt idx="14">
                  <c:v>43.925892902879404</c:v>
                </c:pt>
                <c:pt idx="15">
                  <c:v>47.707017627280344</c:v>
                </c:pt>
                <c:pt idx="16">
                  <c:v>44.681664120667307</c:v>
                </c:pt>
                <c:pt idx="17">
                  <c:v>48.673111218771474</c:v>
                </c:pt>
                <c:pt idx="18">
                  <c:v>45.3769062458516</c:v>
                </c:pt>
                <c:pt idx="19">
                  <c:v>47.707017627280344</c:v>
                </c:pt>
              </c:numCache>
            </c:numRef>
          </c:val>
        </c:ser>
        <c:ser>
          <c:idx val="1"/>
          <c:order val="1"/>
          <c:tx>
            <c:strRef>
              <c:f>Sheet1!$G$2</c:f>
              <c:strCache>
                <c:ptCount val="1"/>
                <c:pt idx="0">
                  <c:v>Con equipo</c:v>
                </c:pt>
              </c:strCache>
            </c:strRef>
          </c:tx>
          <c:spPr>
            <a:solidFill>
              <a:srgbClr val="002060"/>
            </a:solidFill>
          </c:spPr>
          <c:cat>
            <c:strRef>
              <c:f>Sheet1!$A$3:$A$22</c:f>
              <c:strCache>
                <c:ptCount val="19"/>
                <c:pt idx="0">
                  <c:v>1</c:v>
                </c:pt>
                <c:pt idx="1">
                  <c:v> </c:v>
                </c:pt>
                <c:pt idx="2">
                  <c:v>2</c:v>
                </c:pt>
                <c:pt idx="3">
                  <c:v> </c:v>
                </c:pt>
                <c:pt idx="4">
                  <c:v>3</c:v>
                </c:pt>
                <c:pt idx="5">
                  <c:v> </c:v>
                </c:pt>
                <c:pt idx="6">
                  <c:v>4</c:v>
                </c:pt>
                <c:pt idx="8">
                  <c:v>5</c:v>
                </c:pt>
                <c:pt idx="10">
                  <c:v>6</c:v>
                </c:pt>
                <c:pt idx="12">
                  <c:v>7</c:v>
                </c:pt>
                <c:pt idx="14">
                  <c:v>8</c:v>
                </c:pt>
                <c:pt idx="16">
                  <c:v>9</c:v>
                </c:pt>
                <c:pt idx="18">
                  <c:v>0</c:v>
                </c:pt>
              </c:strCache>
            </c:strRef>
          </c:cat>
          <c:val>
            <c:numRef>
              <c:f>Sheet1!$G$3:$G$22</c:f>
              <c:numCache>
                <c:formatCode>0.0</c:formatCode>
                <c:ptCount val="20"/>
                <c:pt idx="0">
                  <c:v>45.140263333592145</c:v>
                </c:pt>
                <c:pt idx="1">
                  <c:v>48.466891768922622</c:v>
                </c:pt>
                <c:pt idx="2">
                  <c:v>44.540998866043275</c:v>
                </c:pt>
                <c:pt idx="3">
                  <c:v>46.723888254544647</c:v>
                </c:pt>
                <c:pt idx="4">
                  <c:v>43.897305198615257</c:v>
                </c:pt>
                <c:pt idx="5">
                  <c:v>47.63903806575815</c:v>
                </c:pt>
                <c:pt idx="6">
                  <c:v>46.227416580044</c:v>
                </c:pt>
                <c:pt idx="7">
                  <c:v>48.466891768922622</c:v>
                </c:pt>
                <c:pt idx="8">
                  <c:v>46.227416580044</c:v>
                </c:pt>
                <c:pt idx="9">
                  <c:v>47.63903806575815</c:v>
                </c:pt>
                <c:pt idx="10">
                  <c:v>46.723888254544647</c:v>
                </c:pt>
                <c:pt idx="11">
                  <c:v>49.222662986710652</c:v>
                </c:pt>
                <c:pt idx="12">
                  <c:v>44.540998866043275</c:v>
                </c:pt>
                <c:pt idx="13">
                  <c:v>48.062824047156909</c:v>
                </c:pt>
                <c:pt idx="14">
                  <c:v>43.897305198615257</c:v>
                </c:pt>
                <c:pt idx="15">
                  <c:v>46.227416580044</c:v>
                </c:pt>
                <c:pt idx="16">
                  <c:v>44.540998866043275</c:v>
                </c:pt>
                <c:pt idx="17">
                  <c:v>49.222662986710652</c:v>
                </c:pt>
                <c:pt idx="18">
                  <c:v>43.897305198615257</c:v>
                </c:pt>
                <c:pt idx="19">
                  <c:v>45.700837805597004</c:v>
                </c:pt>
              </c:numCache>
            </c:numRef>
          </c:val>
        </c:ser>
        <c:ser>
          <c:idx val="2"/>
          <c:order val="2"/>
          <c:tx>
            <c:strRef>
              <c:f>Sheet1!$H$2</c:f>
              <c:strCache>
                <c:ptCount val="1"/>
                <c:pt idx="0">
                  <c:v>Valor recomendado</c:v>
                </c:pt>
              </c:strCache>
            </c:strRef>
          </c:tx>
          <c:spPr>
            <a:solidFill>
              <a:srgbClr val="FFFF00"/>
            </a:solidFill>
          </c:spPr>
          <c:cat>
            <c:strRef>
              <c:f>Sheet1!$A$3:$A$22</c:f>
              <c:strCache>
                <c:ptCount val="19"/>
                <c:pt idx="0">
                  <c:v>1</c:v>
                </c:pt>
                <c:pt idx="1">
                  <c:v> </c:v>
                </c:pt>
                <c:pt idx="2">
                  <c:v>2</c:v>
                </c:pt>
                <c:pt idx="3">
                  <c:v> </c:v>
                </c:pt>
                <c:pt idx="4">
                  <c:v>3</c:v>
                </c:pt>
                <c:pt idx="5">
                  <c:v> </c:v>
                </c:pt>
                <c:pt idx="6">
                  <c:v>4</c:v>
                </c:pt>
                <c:pt idx="8">
                  <c:v>5</c:v>
                </c:pt>
                <c:pt idx="10">
                  <c:v>6</c:v>
                </c:pt>
                <c:pt idx="12">
                  <c:v>7</c:v>
                </c:pt>
                <c:pt idx="14">
                  <c:v>8</c:v>
                </c:pt>
                <c:pt idx="16">
                  <c:v>9</c:v>
                </c:pt>
                <c:pt idx="18">
                  <c:v>0</c:v>
                </c:pt>
              </c:strCache>
            </c:strRef>
          </c:cat>
          <c:val>
            <c:numRef>
              <c:f>Sheet1!$H$3:$H$22</c:f>
              <c:numCache>
                <c:formatCode>General</c:formatCode>
                <c:ptCount val="20"/>
                <c:pt idx="0">
                  <c:v>33</c:v>
                </c:pt>
                <c:pt idx="1">
                  <c:v>33</c:v>
                </c:pt>
                <c:pt idx="2">
                  <c:v>33</c:v>
                </c:pt>
                <c:pt idx="3">
                  <c:v>33</c:v>
                </c:pt>
                <c:pt idx="4">
                  <c:v>33</c:v>
                </c:pt>
                <c:pt idx="5">
                  <c:v>33</c:v>
                </c:pt>
                <c:pt idx="6">
                  <c:v>33</c:v>
                </c:pt>
                <c:pt idx="7">
                  <c:v>33</c:v>
                </c:pt>
                <c:pt idx="8">
                  <c:v>33</c:v>
                </c:pt>
                <c:pt idx="9">
                  <c:v>33</c:v>
                </c:pt>
                <c:pt idx="10">
                  <c:v>33</c:v>
                </c:pt>
                <c:pt idx="11">
                  <c:v>33</c:v>
                </c:pt>
                <c:pt idx="12">
                  <c:v>33</c:v>
                </c:pt>
                <c:pt idx="13">
                  <c:v>33</c:v>
                </c:pt>
                <c:pt idx="14">
                  <c:v>33</c:v>
                </c:pt>
                <c:pt idx="15">
                  <c:v>33</c:v>
                </c:pt>
                <c:pt idx="16">
                  <c:v>33</c:v>
                </c:pt>
                <c:pt idx="17">
                  <c:v>33</c:v>
                </c:pt>
                <c:pt idx="18">
                  <c:v>33</c:v>
                </c:pt>
                <c:pt idx="19">
                  <c:v>33</c:v>
                </c:pt>
              </c:numCache>
            </c:numRef>
          </c:val>
        </c:ser>
        <c:axId val="121235712"/>
        <c:axId val="121266176"/>
      </c:barChart>
      <c:catAx>
        <c:axId val="121235712"/>
        <c:scaling>
          <c:orientation val="minMax"/>
        </c:scaling>
        <c:axPos val="b"/>
        <c:numFmt formatCode="General" sourceLinked="1"/>
        <c:tickLblPos val="nextTo"/>
        <c:crossAx val="121266176"/>
        <c:crosses val="autoZero"/>
        <c:auto val="1"/>
        <c:lblAlgn val="ctr"/>
        <c:lblOffset val="100"/>
      </c:catAx>
      <c:valAx>
        <c:axId val="121266176"/>
        <c:scaling>
          <c:orientation val="minMax"/>
        </c:scaling>
        <c:axPos val="l"/>
        <c:majorGridlines/>
        <c:numFmt formatCode="0.0" sourceLinked="1"/>
        <c:tickLblPos val="nextTo"/>
        <c:crossAx val="121235712"/>
        <c:crosses val="autoZero"/>
        <c:crossBetween val="between"/>
      </c:valAx>
    </c:plotArea>
    <c:legend>
      <c:legendPos val="b"/>
      <c:layout/>
    </c:legend>
    <c:plotVisOnly val="1"/>
  </c:chart>
  <c:txPr>
    <a:bodyPr/>
    <a:lstStyle/>
    <a:p>
      <a:pPr>
        <a:defRPr sz="18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EB83D-E442-4B9B-B0CE-01851745A6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55F4902F-B9A3-40B2-833C-F37FC1735372}">
      <dgm:prSet phldrT="[Text]"/>
      <dgm:spPr/>
      <dgm:t>
        <a:bodyPr/>
        <a:lstStyle/>
        <a:p>
          <a:r>
            <a:rPr lang="es-ES" dirty="0" smtClean="0">
              <a:solidFill>
                <a:schemeClr val="tx1"/>
              </a:solidFill>
            </a:rPr>
            <a:t>Diseño para la fabricación</a:t>
          </a:r>
          <a:endParaRPr lang="es-ES" dirty="0">
            <a:solidFill>
              <a:schemeClr val="tx1"/>
            </a:solidFill>
          </a:endParaRPr>
        </a:p>
      </dgm:t>
    </dgm:pt>
    <dgm:pt modelId="{12037F9E-874B-4C70-9851-6183511F2E12}" type="parTrans" cxnId="{2A659723-E4A4-421B-A33D-8D58FB3A9EFB}">
      <dgm:prSet/>
      <dgm:spPr/>
      <dgm:t>
        <a:bodyPr/>
        <a:lstStyle/>
        <a:p>
          <a:endParaRPr lang="es-ES"/>
        </a:p>
      </dgm:t>
    </dgm:pt>
    <dgm:pt modelId="{53C73AA3-35CA-4C7C-836D-BC0697BA836E}" type="sibTrans" cxnId="{2A659723-E4A4-421B-A33D-8D58FB3A9EFB}">
      <dgm:prSet/>
      <dgm:spPr/>
      <dgm:t>
        <a:bodyPr/>
        <a:lstStyle/>
        <a:p>
          <a:endParaRPr lang="es-ES"/>
        </a:p>
      </dgm:t>
    </dgm:pt>
    <dgm:pt modelId="{B032FC7F-044B-40EA-9DEC-ABDFB5895834}">
      <dgm:prSet phldrT="[Text]"/>
      <dgm:spPr/>
      <dgm:t>
        <a:bodyPr/>
        <a:lstStyle/>
        <a:p>
          <a:r>
            <a:rPr lang="es-ES" dirty="0" smtClean="0">
              <a:solidFill>
                <a:schemeClr val="tx1"/>
              </a:solidFill>
            </a:rPr>
            <a:t>Diseño para el montaje</a:t>
          </a:r>
          <a:endParaRPr lang="es-ES" dirty="0">
            <a:solidFill>
              <a:schemeClr val="tx1"/>
            </a:solidFill>
          </a:endParaRPr>
        </a:p>
      </dgm:t>
    </dgm:pt>
    <dgm:pt modelId="{9136769C-E276-4FCA-AAE4-F3DF253C6584}" type="parTrans" cxnId="{C0569E79-3DCA-4625-95DA-73FA27885A3C}">
      <dgm:prSet/>
      <dgm:spPr/>
      <dgm:t>
        <a:bodyPr/>
        <a:lstStyle/>
        <a:p>
          <a:endParaRPr lang="es-ES"/>
        </a:p>
      </dgm:t>
    </dgm:pt>
    <dgm:pt modelId="{4D5DC5DD-C5DE-4F2E-899E-278697B6B2F8}" type="sibTrans" cxnId="{C0569E79-3DCA-4625-95DA-73FA27885A3C}">
      <dgm:prSet/>
      <dgm:spPr/>
      <dgm:t>
        <a:bodyPr/>
        <a:lstStyle/>
        <a:p>
          <a:endParaRPr lang="es-ES"/>
        </a:p>
      </dgm:t>
    </dgm:pt>
    <dgm:pt modelId="{F9A4BDE4-54B4-48D0-91E8-A113D3874687}">
      <dgm:prSet phldrT="[Text]"/>
      <dgm:spPr/>
      <dgm:t>
        <a:bodyPr/>
        <a:lstStyle/>
        <a:p>
          <a:r>
            <a:rPr lang="es-ES" dirty="0" smtClean="0">
              <a:solidFill>
                <a:schemeClr val="tx1"/>
              </a:solidFill>
            </a:rPr>
            <a:t>Diseño para la calidad</a:t>
          </a:r>
          <a:endParaRPr lang="es-ES" dirty="0">
            <a:solidFill>
              <a:schemeClr val="tx1"/>
            </a:solidFill>
          </a:endParaRPr>
        </a:p>
      </dgm:t>
    </dgm:pt>
    <dgm:pt modelId="{7DD589DB-F647-425B-B836-6AE491A49689}" type="parTrans" cxnId="{D1DC3C74-DAD8-46CB-8DA2-FF26ADE56CA9}">
      <dgm:prSet/>
      <dgm:spPr/>
      <dgm:t>
        <a:bodyPr/>
        <a:lstStyle/>
        <a:p>
          <a:endParaRPr lang="es-ES"/>
        </a:p>
      </dgm:t>
    </dgm:pt>
    <dgm:pt modelId="{E92F9640-7565-4896-A197-777BBB33F710}" type="sibTrans" cxnId="{D1DC3C74-DAD8-46CB-8DA2-FF26ADE56CA9}">
      <dgm:prSet/>
      <dgm:spPr/>
      <dgm:t>
        <a:bodyPr/>
        <a:lstStyle/>
        <a:p>
          <a:endParaRPr lang="es-ES"/>
        </a:p>
      </dgm:t>
    </dgm:pt>
    <dgm:pt modelId="{713F4AAA-7FDE-4DAA-9A83-DFBEBF242F99}">
      <dgm:prSet phldrT="[Text]"/>
      <dgm:spPr/>
      <dgm:t>
        <a:bodyPr/>
        <a:lstStyle/>
        <a:p>
          <a:r>
            <a:rPr lang="es-ES" dirty="0" smtClean="0"/>
            <a:t>Optimización en el uso de materiales.</a:t>
          </a:r>
          <a:endParaRPr lang="es-ES" dirty="0"/>
        </a:p>
      </dgm:t>
    </dgm:pt>
    <dgm:pt modelId="{EA5F41E7-5E40-411A-8CC5-BEC9DB540031}" type="parTrans" cxnId="{9FCDD410-AF64-4F83-8885-BBE1B5F13771}">
      <dgm:prSet/>
      <dgm:spPr/>
    </dgm:pt>
    <dgm:pt modelId="{991DFCF0-34B2-4152-B167-625D540804A7}" type="sibTrans" cxnId="{9FCDD410-AF64-4F83-8885-BBE1B5F13771}">
      <dgm:prSet/>
      <dgm:spPr/>
    </dgm:pt>
    <dgm:pt modelId="{E8E16620-F885-4FB4-A589-397E2BA5ED4B}">
      <dgm:prSet phldrT="[Text]"/>
      <dgm:spPr/>
      <dgm:t>
        <a:bodyPr/>
        <a:lstStyle/>
        <a:p>
          <a:r>
            <a:rPr lang="es-ES" dirty="0" smtClean="0"/>
            <a:t>Planificación para la estructura final del producto.</a:t>
          </a:r>
          <a:endParaRPr lang="es-ES" dirty="0"/>
        </a:p>
      </dgm:t>
    </dgm:pt>
    <dgm:pt modelId="{31F54CE5-9BC5-4278-B427-E1E5BBB42CCE}" type="parTrans" cxnId="{57B4B19B-1253-4DBE-A6AD-995EDCCF8314}">
      <dgm:prSet/>
      <dgm:spPr/>
    </dgm:pt>
    <dgm:pt modelId="{A24B2212-AE70-4866-A685-386F33DA1D56}" type="sibTrans" cxnId="{57B4B19B-1253-4DBE-A6AD-995EDCCF8314}">
      <dgm:prSet/>
      <dgm:spPr/>
    </dgm:pt>
    <dgm:pt modelId="{64B336FF-9D1B-4185-9001-E0DF1577349E}">
      <dgm:prSet phldrT="[Text]"/>
      <dgm:spPr/>
      <dgm:t>
        <a:bodyPr/>
        <a:lstStyle/>
        <a:p>
          <a:r>
            <a:rPr lang="es-ES" dirty="0" smtClean="0"/>
            <a:t>Satisfacción de las necesidades del cliente.</a:t>
          </a:r>
          <a:endParaRPr lang="es-ES" dirty="0"/>
        </a:p>
      </dgm:t>
    </dgm:pt>
    <dgm:pt modelId="{7A148888-283F-435D-BB2B-3FA42009524C}" type="parTrans" cxnId="{E7F1EE2A-01A6-4582-8039-CB7751F39B16}">
      <dgm:prSet/>
      <dgm:spPr/>
    </dgm:pt>
    <dgm:pt modelId="{922AE4A7-E796-408B-92AC-7EE50768462E}" type="sibTrans" cxnId="{E7F1EE2A-01A6-4582-8039-CB7751F39B16}">
      <dgm:prSet/>
      <dgm:spPr/>
    </dgm:pt>
    <dgm:pt modelId="{582A5311-C7CE-436A-BA1D-8515E30C46D7}" type="pres">
      <dgm:prSet presAssocID="{DF9EB83D-E442-4B9B-B0CE-01851745A6C2}" presName="linear" presStyleCnt="0">
        <dgm:presLayoutVars>
          <dgm:dir/>
          <dgm:animLvl val="lvl"/>
          <dgm:resizeHandles val="exact"/>
        </dgm:presLayoutVars>
      </dgm:prSet>
      <dgm:spPr/>
      <dgm:t>
        <a:bodyPr/>
        <a:lstStyle/>
        <a:p>
          <a:endParaRPr lang="es-ES"/>
        </a:p>
      </dgm:t>
    </dgm:pt>
    <dgm:pt modelId="{B08E4143-9043-45B8-B001-ECB01761619C}" type="pres">
      <dgm:prSet presAssocID="{55F4902F-B9A3-40B2-833C-F37FC1735372}" presName="parentLin" presStyleCnt="0"/>
      <dgm:spPr/>
    </dgm:pt>
    <dgm:pt modelId="{4CBE0D4B-768E-4451-BF5B-C89D037925FE}" type="pres">
      <dgm:prSet presAssocID="{55F4902F-B9A3-40B2-833C-F37FC1735372}" presName="parentLeftMargin" presStyleLbl="node1" presStyleIdx="0" presStyleCnt="3"/>
      <dgm:spPr/>
      <dgm:t>
        <a:bodyPr/>
        <a:lstStyle/>
        <a:p>
          <a:endParaRPr lang="es-ES"/>
        </a:p>
      </dgm:t>
    </dgm:pt>
    <dgm:pt modelId="{EC116E4E-83CB-4AA5-925B-5BED0A4C950B}" type="pres">
      <dgm:prSet presAssocID="{55F4902F-B9A3-40B2-833C-F37FC1735372}" presName="parentText" presStyleLbl="node1" presStyleIdx="0" presStyleCnt="3">
        <dgm:presLayoutVars>
          <dgm:chMax val="0"/>
          <dgm:bulletEnabled val="1"/>
        </dgm:presLayoutVars>
      </dgm:prSet>
      <dgm:spPr/>
      <dgm:t>
        <a:bodyPr/>
        <a:lstStyle/>
        <a:p>
          <a:endParaRPr lang="es-ES"/>
        </a:p>
      </dgm:t>
    </dgm:pt>
    <dgm:pt modelId="{6BF8F00D-BF24-4153-8E0B-3DB191A17B1D}" type="pres">
      <dgm:prSet presAssocID="{55F4902F-B9A3-40B2-833C-F37FC1735372}" presName="negativeSpace" presStyleCnt="0"/>
      <dgm:spPr/>
    </dgm:pt>
    <dgm:pt modelId="{6CE0C9CE-A07F-4917-AE64-2666BDF0F872}" type="pres">
      <dgm:prSet presAssocID="{55F4902F-B9A3-40B2-833C-F37FC1735372}" presName="childText" presStyleLbl="conFgAcc1" presStyleIdx="0" presStyleCnt="3">
        <dgm:presLayoutVars>
          <dgm:bulletEnabled val="1"/>
        </dgm:presLayoutVars>
      </dgm:prSet>
      <dgm:spPr/>
      <dgm:t>
        <a:bodyPr/>
        <a:lstStyle/>
        <a:p>
          <a:endParaRPr lang="es-ES"/>
        </a:p>
      </dgm:t>
    </dgm:pt>
    <dgm:pt modelId="{FD3B3EFB-A33F-4478-AEC1-6E2230227DBC}" type="pres">
      <dgm:prSet presAssocID="{53C73AA3-35CA-4C7C-836D-BC0697BA836E}" presName="spaceBetweenRectangles" presStyleCnt="0"/>
      <dgm:spPr/>
    </dgm:pt>
    <dgm:pt modelId="{F7C7D8EC-3F31-410F-B147-6593F7FFD1CD}" type="pres">
      <dgm:prSet presAssocID="{B032FC7F-044B-40EA-9DEC-ABDFB5895834}" presName="parentLin" presStyleCnt="0"/>
      <dgm:spPr/>
    </dgm:pt>
    <dgm:pt modelId="{49677C49-1798-49D5-9536-24F7D08610D4}" type="pres">
      <dgm:prSet presAssocID="{B032FC7F-044B-40EA-9DEC-ABDFB5895834}" presName="parentLeftMargin" presStyleLbl="node1" presStyleIdx="0" presStyleCnt="3"/>
      <dgm:spPr/>
      <dgm:t>
        <a:bodyPr/>
        <a:lstStyle/>
        <a:p>
          <a:endParaRPr lang="es-ES"/>
        </a:p>
      </dgm:t>
    </dgm:pt>
    <dgm:pt modelId="{5F66B8AA-BE2F-4CC5-882F-3A3DCD855F9E}" type="pres">
      <dgm:prSet presAssocID="{B032FC7F-044B-40EA-9DEC-ABDFB5895834}" presName="parentText" presStyleLbl="node1" presStyleIdx="1" presStyleCnt="3">
        <dgm:presLayoutVars>
          <dgm:chMax val="0"/>
          <dgm:bulletEnabled val="1"/>
        </dgm:presLayoutVars>
      </dgm:prSet>
      <dgm:spPr/>
      <dgm:t>
        <a:bodyPr/>
        <a:lstStyle/>
        <a:p>
          <a:endParaRPr lang="es-ES"/>
        </a:p>
      </dgm:t>
    </dgm:pt>
    <dgm:pt modelId="{B9980E80-5457-4223-A7DA-0FFC0CAC455C}" type="pres">
      <dgm:prSet presAssocID="{B032FC7F-044B-40EA-9DEC-ABDFB5895834}" presName="negativeSpace" presStyleCnt="0"/>
      <dgm:spPr/>
    </dgm:pt>
    <dgm:pt modelId="{3FA65240-218E-4028-857B-6D809565FD8A}" type="pres">
      <dgm:prSet presAssocID="{B032FC7F-044B-40EA-9DEC-ABDFB5895834}" presName="childText" presStyleLbl="conFgAcc1" presStyleIdx="1" presStyleCnt="3">
        <dgm:presLayoutVars>
          <dgm:bulletEnabled val="1"/>
        </dgm:presLayoutVars>
      </dgm:prSet>
      <dgm:spPr/>
      <dgm:t>
        <a:bodyPr/>
        <a:lstStyle/>
        <a:p>
          <a:endParaRPr lang="es-ES"/>
        </a:p>
      </dgm:t>
    </dgm:pt>
    <dgm:pt modelId="{8141C0EF-3068-45BB-8820-F3F7FBBEEF40}" type="pres">
      <dgm:prSet presAssocID="{4D5DC5DD-C5DE-4F2E-899E-278697B6B2F8}" presName="spaceBetweenRectangles" presStyleCnt="0"/>
      <dgm:spPr/>
    </dgm:pt>
    <dgm:pt modelId="{0679441A-FC2B-45AE-BC12-BE878A301DAD}" type="pres">
      <dgm:prSet presAssocID="{F9A4BDE4-54B4-48D0-91E8-A113D3874687}" presName="parentLin" presStyleCnt="0"/>
      <dgm:spPr/>
    </dgm:pt>
    <dgm:pt modelId="{9D43B27F-F40D-47F9-9678-71B3FF56928C}" type="pres">
      <dgm:prSet presAssocID="{F9A4BDE4-54B4-48D0-91E8-A113D3874687}" presName="parentLeftMargin" presStyleLbl="node1" presStyleIdx="1" presStyleCnt="3"/>
      <dgm:spPr/>
      <dgm:t>
        <a:bodyPr/>
        <a:lstStyle/>
        <a:p>
          <a:endParaRPr lang="es-ES"/>
        </a:p>
      </dgm:t>
    </dgm:pt>
    <dgm:pt modelId="{8CF853A4-9B5F-4DD9-A94E-3747F02FCED1}" type="pres">
      <dgm:prSet presAssocID="{F9A4BDE4-54B4-48D0-91E8-A113D3874687}" presName="parentText" presStyleLbl="node1" presStyleIdx="2" presStyleCnt="3">
        <dgm:presLayoutVars>
          <dgm:chMax val="0"/>
          <dgm:bulletEnabled val="1"/>
        </dgm:presLayoutVars>
      </dgm:prSet>
      <dgm:spPr/>
      <dgm:t>
        <a:bodyPr/>
        <a:lstStyle/>
        <a:p>
          <a:endParaRPr lang="es-ES"/>
        </a:p>
      </dgm:t>
    </dgm:pt>
    <dgm:pt modelId="{C0858AD6-42A3-470D-833A-8E719109012E}" type="pres">
      <dgm:prSet presAssocID="{F9A4BDE4-54B4-48D0-91E8-A113D3874687}" presName="negativeSpace" presStyleCnt="0"/>
      <dgm:spPr/>
    </dgm:pt>
    <dgm:pt modelId="{9362C815-91BF-4881-97E9-25CCC571D031}" type="pres">
      <dgm:prSet presAssocID="{F9A4BDE4-54B4-48D0-91E8-A113D3874687}" presName="childText" presStyleLbl="conFgAcc1" presStyleIdx="2" presStyleCnt="3">
        <dgm:presLayoutVars>
          <dgm:bulletEnabled val="1"/>
        </dgm:presLayoutVars>
      </dgm:prSet>
      <dgm:spPr/>
      <dgm:t>
        <a:bodyPr/>
        <a:lstStyle/>
        <a:p>
          <a:endParaRPr lang="es-ES"/>
        </a:p>
      </dgm:t>
    </dgm:pt>
  </dgm:ptLst>
  <dgm:cxnLst>
    <dgm:cxn modelId="{9B0C3A7F-CB27-466C-93C5-24AC4CF3833D}" type="presOf" srcId="{F9A4BDE4-54B4-48D0-91E8-A113D3874687}" destId="{9D43B27F-F40D-47F9-9678-71B3FF56928C}" srcOrd="0" destOrd="0" presId="urn:microsoft.com/office/officeart/2005/8/layout/list1"/>
    <dgm:cxn modelId="{E7F1EE2A-01A6-4582-8039-CB7751F39B16}" srcId="{F9A4BDE4-54B4-48D0-91E8-A113D3874687}" destId="{64B336FF-9D1B-4185-9001-E0DF1577349E}" srcOrd="0" destOrd="0" parTransId="{7A148888-283F-435D-BB2B-3FA42009524C}" sibTransId="{922AE4A7-E796-408B-92AC-7EE50768462E}"/>
    <dgm:cxn modelId="{1431B60E-37DA-4FEA-9402-2CA85CB079DB}" type="presOf" srcId="{713F4AAA-7FDE-4DAA-9A83-DFBEBF242F99}" destId="{6CE0C9CE-A07F-4917-AE64-2666BDF0F872}" srcOrd="0" destOrd="0" presId="urn:microsoft.com/office/officeart/2005/8/layout/list1"/>
    <dgm:cxn modelId="{789797AB-3542-4361-ABF3-72DF5B8B200E}" type="presOf" srcId="{DF9EB83D-E442-4B9B-B0CE-01851745A6C2}" destId="{582A5311-C7CE-436A-BA1D-8515E30C46D7}" srcOrd="0" destOrd="0" presId="urn:microsoft.com/office/officeart/2005/8/layout/list1"/>
    <dgm:cxn modelId="{9FCDD410-AF64-4F83-8885-BBE1B5F13771}" srcId="{55F4902F-B9A3-40B2-833C-F37FC1735372}" destId="{713F4AAA-7FDE-4DAA-9A83-DFBEBF242F99}" srcOrd="0" destOrd="0" parTransId="{EA5F41E7-5E40-411A-8CC5-BEC9DB540031}" sibTransId="{991DFCF0-34B2-4152-B167-625D540804A7}"/>
    <dgm:cxn modelId="{865FF258-EFD5-4F4A-830B-0CEA10294088}" type="presOf" srcId="{F9A4BDE4-54B4-48D0-91E8-A113D3874687}" destId="{8CF853A4-9B5F-4DD9-A94E-3747F02FCED1}" srcOrd="1" destOrd="0" presId="urn:microsoft.com/office/officeart/2005/8/layout/list1"/>
    <dgm:cxn modelId="{C0569E79-3DCA-4625-95DA-73FA27885A3C}" srcId="{DF9EB83D-E442-4B9B-B0CE-01851745A6C2}" destId="{B032FC7F-044B-40EA-9DEC-ABDFB5895834}" srcOrd="1" destOrd="0" parTransId="{9136769C-E276-4FCA-AAE4-F3DF253C6584}" sibTransId="{4D5DC5DD-C5DE-4F2E-899E-278697B6B2F8}"/>
    <dgm:cxn modelId="{971193F9-69BC-4B01-BCC9-824ADAD8F645}" type="presOf" srcId="{B032FC7F-044B-40EA-9DEC-ABDFB5895834}" destId="{5F66B8AA-BE2F-4CC5-882F-3A3DCD855F9E}" srcOrd="1" destOrd="0" presId="urn:microsoft.com/office/officeart/2005/8/layout/list1"/>
    <dgm:cxn modelId="{A49BF0C5-E95F-4A62-A550-203C1299DF0F}" type="presOf" srcId="{64B336FF-9D1B-4185-9001-E0DF1577349E}" destId="{9362C815-91BF-4881-97E9-25CCC571D031}" srcOrd="0" destOrd="0" presId="urn:microsoft.com/office/officeart/2005/8/layout/list1"/>
    <dgm:cxn modelId="{2A659723-E4A4-421B-A33D-8D58FB3A9EFB}" srcId="{DF9EB83D-E442-4B9B-B0CE-01851745A6C2}" destId="{55F4902F-B9A3-40B2-833C-F37FC1735372}" srcOrd="0" destOrd="0" parTransId="{12037F9E-874B-4C70-9851-6183511F2E12}" sibTransId="{53C73AA3-35CA-4C7C-836D-BC0697BA836E}"/>
    <dgm:cxn modelId="{69890864-1C8C-4233-81A2-EC72CC005CC8}" type="presOf" srcId="{55F4902F-B9A3-40B2-833C-F37FC1735372}" destId="{4CBE0D4B-768E-4451-BF5B-C89D037925FE}" srcOrd="0" destOrd="0" presId="urn:microsoft.com/office/officeart/2005/8/layout/list1"/>
    <dgm:cxn modelId="{D1DC3C74-DAD8-46CB-8DA2-FF26ADE56CA9}" srcId="{DF9EB83D-E442-4B9B-B0CE-01851745A6C2}" destId="{F9A4BDE4-54B4-48D0-91E8-A113D3874687}" srcOrd="2" destOrd="0" parTransId="{7DD589DB-F647-425B-B836-6AE491A49689}" sibTransId="{E92F9640-7565-4896-A197-777BBB33F710}"/>
    <dgm:cxn modelId="{8F016AC1-B5AB-49DE-9247-79EE2C41DF9E}" type="presOf" srcId="{55F4902F-B9A3-40B2-833C-F37FC1735372}" destId="{EC116E4E-83CB-4AA5-925B-5BED0A4C950B}" srcOrd="1" destOrd="0" presId="urn:microsoft.com/office/officeart/2005/8/layout/list1"/>
    <dgm:cxn modelId="{2B962558-1364-4305-A9B3-F81D2FFFCAB3}" type="presOf" srcId="{B032FC7F-044B-40EA-9DEC-ABDFB5895834}" destId="{49677C49-1798-49D5-9536-24F7D08610D4}" srcOrd="0" destOrd="0" presId="urn:microsoft.com/office/officeart/2005/8/layout/list1"/>
    <dgm:cxn modelId="{4ABD9332-123F-463E-8CC0-82877C10064D}" type="presOf" srcId="{E8E16620-F885-4FB4-A589-397E2BA5ED4B}" destId="{3FA65240-218E-4028-857B-6D809565FD8A}" srcOrd="0" destOrd="0" presId="urn:microsoft.com/office/officeart/2005/8/layout/list1"/>
    <dgm:cxn modelId="{57B4B19B-1253-4DBE-A6AD-995EDCCF8314}" srcId="{B032FC7F-044B-40EA-9DEC-ABDFB5895834}" destId="{E8E16620-F885-4FB4-A589-397E2BA5ED4B}" srcOrd="0" destOrd="0" parTransId="{31F54CE5-9BC5-4278-B427-E1E5BBB42CCE}" sibTransId="{A24B2212-AE70-4866-A685-386F33DA1D56}"/>
    <dgm:cxn modelId="{966981A2-3CC0-40C5-BE10-C52486EBF01F}" type="presParOf" srcId="{582A5311-C7CE-436A-BA1D-8515E30C46D7}" destId="{B08E4143-9043-45B8-B001-ECB01761619C}" srcOrd="0" destOrd="0" presId="urn:microsoft.com/office/officeart/2005/8/layout/list1"/>
    <dgm:cxn modelId="{A58221FE-20BA-455A-BF7D-2637086B9C61}" type="presParOf" srcId="{B08E4143-9043-45B8-B001-ECB01761619C}" destId="{4CBE0D4B-768E-4451-BF5B-C89D037925FE}" srcOrd="0" destOrd="0" presId="urn:microsoft.com/office/officeart/2005/8/layout/list1"/>
    <dgm:cxn modelId="{0ACF8EDC-2BEC-49B7-AD4B-5D0A0687ACEB}" type="presParOf" srcId="{B08E4143-9043-45B8-B001-ECB01761619C}" destId="{EC116E4E-83CB-4AA5-925B-5BED0A4C950B}" srcOrd="1" destOrd="0" presId="urn:microsoft.com/office/officeart/2005/8/layout/list1"/>
    <dgm:cxn modelId="{3AF1024F-F69A-4694-B469-9D730E1552AD}" type="presParOf" srcId="{582A5311-C7CE-436A-BA1D-8515E30C46D7}" destId="{6BF8F00D-BF24-4153-8E0B-3DB191A17B1D}" srcOrd="1" destOrd="0" presId="urn:microsoft.com/office/officeart/2005/8/layout/list1"/>
    <dgm:cxn modelId="{E317BED5-1933-4817-8F9E-0F5421E44768}" type="presParOf" srcId="{582A5311-C7CE-436A-BA1D-8515E30C46D7}" destId="{6CE0C9CE-A07F-4917-AE64-2666BDF0F872}" srcOrd="2" destOrd="0" presId="urn:microsoft.com/office/officeart/2005/8/layout/list1"/>
    <dgm:cxn modelId="{3E6008A6-F03C-4CD7-B0E8-0B3530EB2926}" type="presParOf" srcId="{582A5311-C7CE-436A-BA1D-8515E30C46D7}" destId="{FD3B3EFB-A33F-4478-AEC1-6E2230227DBC}" srcOrd="3" destOrd="0" presId="urn:microsoft.com/office/officeart/2005/8/layout/list1"/>
    <dgm:cxn modelId="{DAB1FAE4-D5CE-49D4-BD1E-93ADA941CBFA}" type="presParOf" srcId="{582A5311-C7CE-436A-BA1D-8515E30C46D7}" destId="{F7C7D8EC-3F31-410F-B147-6593F7FFD1CD}" srcOrd="4" destOrd="0" presId="urn:microsoft.com/office/officeart/2005/8/layout/list1"/>
    <dgm:cxn modelId="{9294AD39-D6D4-4649-A3D1-858B5384BCFA}" type="presParOf" srcId="{F7C7D8EC-3F31-410F-B147-6593F7FFD1CD}" destId="{49677C49-1798-49D5-9536-24F7D08610D4}" srcOrd="0" destOrd="0" presId="urn:microsoft.com/office/officeart/2005/8/layout/list1"/>
    <dgm:cxn modelId="{5222AC81-F793-4C9D-BCA6-50DCACD6C671}" type="presParOf" srcId="{F7C7D8EC-3F31-410F-B147-6593F7FFD1CD}" destId="{5F66B8AA-BE2F-4CC5-882F-3A3DCD855F9E}" srcOrd="1" destOrd="0" presId="urn:microsoft.com/office/officeart/2005/8/layout/list1"/>
    <dgm:cxn modelId="{9C5B7CC6-26CD-4F06-99EA-08DB0442F708}" type="presParOf" srcId="{582A5311-C7CE-436A-BA1D-8515E30C46D7}" destId="{B9980E80-5457-4223-A7DA-0FFC0CAC455C}" srcOrd="5" destOrd="0" presId="urn:microsoft.com/office/officeart/2005/8/layout/list1"/>
    <dgm:cxn modelId="{250A3CF0-4202-4994-B148-5AD57F0AA88C}" type="presParOf" srcId="{582A5311-C7CE-436A-BA1D-8515E30C46D7}" destId="{3FA65240-218E-4028-857B-6D809565FD8A}" srcOrd="6" destOrd="0" presId="urn:microsoft.com/office/officeart/2005/8/layout/list1"/>
    <dgm:cxn modelId="{5A348EE3-E11F-4C0A-A56F-81877EE54D0E}" type="presParOf" srcId="{582A5311-C7CE-436A-BA1D-8515E30C46D7}" destId="{8141C0EF-3068-45BB-8820-F3F7FBBEEF40}" srcOrd="7" destOrd="0" presId="urn:microsoft.com/office/officeart/2005/8/layout/list1"/>
    <dgm:cxn modelId="{E374F692-2168-4674-8B2C-8B3BA8572D05}" type="presParOf" srcId="{582A5311-C7CE-436A-BA1D-8515E30C46D7}" destId="{0679441A-FC2B-45AE-BC12-BE878A301DAD}" srcOrd="8" destOrd="0" presId="urn:microsoft.com/office/officeart/2005/8/layout/list1"/>
    <dgm:cxn modelId="{42DC06D2-611D-49F9-8096-C4617F36FBCC}" type="presParOf" srcId="{0679441A-FC2B-45AE-BC12-BE878A301DAD}" destId="{9D43B27F-F40D-47F9-9678-71B3FF56928C}" srcOrd="0" destOrd="0" presId="urn:microsoft.com/office/officeart/2005/8/layout/list1"/>
    <dgm:cxn modelId="{47F35F36-5BEF-4A27-A632-4CC31D1AC130}" type="presParOf" srcId="{0679441A-FC2B-45AE-BC12-BE878A301DAD}" destId="{8CF853A4-9B5F-4DD9-A94E-3747F02FCED1}" srcOrd="1" destOrd="0" presId="urn:microsoft.com/office/officeart/2005/8/layout/list1"/>
    <dgm:cxn modelId="{10C70A41-8B4F-4AD1-A447-782F77D54864}" type="presParOf" srcId="{582A5311-C7CE-436A-BA1D-8515E30C46D7}" destId="{C0858AD6-42A3-470D-833A-8E719109012E}" srcOrd="9" destOrd="0" presId="urn:microsoft.com/office/officeart/2005/8/layout/list1"/>
    <dgm:cxn modelId="{7E98383D-8839-4C10-B569-E3D50A4C3B9C}" type="presParOf" srcId="{582A5311-C7CE-436A-BA1D-8515E30C46D7}" destId="{9362C815-91BF-4881-97E9-25CCC571D031}" srcOrd="10" destOrd="0" presId="urn:microsoft.com/office/officeart/2005/8/layout/list1"/>
  </dgm:cxnLst>
  <dgm:bg/>
  <dgm:whole/>
</dgm:dataModel>
</file>

<file path=ppt/diagrams/data10.xml><?xml version="1.0" encoding="utf-8"?>
<dgm:dataModel xmlns:dgm="http://schemas.openxmlformats.org/drawingml/2006/diagram" xmlns:a="http://schemas.openxmlformats.org/drawingml/2006/main">
  <dgm:ptLst>
    <dgm:pt modelId="{D322E467-225A-4624-810C-0D706CAFB09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BFEE88C5-8D22-4FA3-AAF8-3B84B3A84528}">
      <dgm:prSet phldrT="[Text]"/>
      <dgm:spPr>
        <a:solidFill>
          <a:schemeClr val="accent4"/>
        </a:solidFill>
      </dgm:spPr>
      <dgm:t>
        <a:bodyPr/>
        <a:lstStyle/>
        <a:p>
          <a:r>
            <a:rPr lang="es-ES" b="1" dirty="0" smtClean="0">
              <a:solidFill>
                <a:schemeClr val="tx1"/>
              </a:solidFill>
            </a:rPr>
            <a:t>Temperatura sobre ambiente de trabajo</a:t>
          </a:r>
          <a:endParaRPr lang="es-ES" b="1" dirty="0">
            <a:solidFill>
              <a:schemeClr val="tx1"/>
            </a:solidFill>
          </a:endParaRPr>
        </a:p>
      </dgm:t>
    </dgm:pt>
    <dgm:pt modelId="{10B0EC84-63A4-4DA3-B0EB-C1428FA2FA23}" type="parTrans" cxnId="{19C7191D-A86E-4678-9C6F-C9DBF2D53330}">
      <dgm:prSet/>
      <dgm:spPr/>
      <dgm:t>
        <a:bodyPr/>
        <a:lstStyle/>
        <a:p>
          <a:endParaRPr lang="es-ES"/>
        </a:p>
      </dgm:t>
    </dgm:pt>
    <dgm:pt modelId="{84180E34-FDB7-4DD0-9557-3CAB66E708A9}" type="sibTrans" cxnId="{19C7191D-A86E-4678-9C6F-C9DBF2D53330}">
      <dgm:prSet/>
      <dgm:spPr>
        <a:solidFill>
          <a:srgbClr val="00B050">
            <a:alpha val="90000"/>
          </a:srgbClr>
        </a:solidFill>
      </dgm:spPr>
      <dgm:t>
        <a:bodyPr/>
        <a:lstStyle/>
        <a:p>
          <a:endParaRPr lang="es-ES"/>
        </a:p>
      </dgm:t>
    </dgm:pt>
    <dgm:pt modelId="{59740642-6B01-4316-A6F5-8C1EC483FE5A}">
      <dgm:prSet phldrT="[Text]"/>
      <dgm:spPr>
        <a:solidFill>
          <a:schemeClr val="accent4"/>
        </a:solidFill>
      </dgm:spPr>
      <dgm:t>
        <a:bodyPr/>
        <a:lstStyle/>
        <a:p>
          <a:r>
            <a:rPr lang="es-ES" b="1" dirty="0" smtClean="0">
              <a:solidFill>
                <a:schemeClr val="tx1"/>
              </a:solidFill>
            </a:rPr>
            <a:t>Sección transversal del dieléctrico</a:t>
          </a:r>
          <a:endParaRPr lang="es-ES" b="1" dirty="0">
            <a:solidFill>
              <a:schemeClr val="tx1"/>
            </a:solidFill>
          </a:endParaRPr>
        </a:p>
      </dgm:t>
    </dgm:pt>
    <dgm:pt modelId="{E4AB6A1F-BB0C-43DA-8841-0ED9984EBBD0}" type="parTrans" cxnId="{AF099385-1D69-4EC8-A4EA-CACEC10B6B6E}">
      <dgm:prSet/>
      <dgm:spPr/>
      <dgm:t>
        <a:bodyPr/>
        <a:lstStyle/>
        <a:p>
          <a:endParaRPr lang="es-ES"/>
        </a:p>
      </dgm:t>
    </dgm:pt>
    <dgm:pt modelId="{24C76E60-27DE-4569-B644-24D90AF3C3BF}" type="sibTrans" cxnId="{AF099385-1D69-4EC8-A4EA-CACEC10B6B6E}">
      <dgm:prSet/>
      <dgm:spPr>
        <a:solidFill>
          <a:srgbClr val="00B050">
            <a:alpha val="90000"/>
          </a:srgbClr>
        </a:solidFill>
      </dgm:spPr>
      <dgm:t>
        <a:bodyPr/>
        <a:lstStyle/>
        <a:p>
          <a:endParaRPr lang="es-ES"/>
        </a:p>
      </dgm:t>
    </dgm:pt>
    <dgm:pt modelId="{A8D8D321-9057-456B-9E89-025FD8D90069}">
      <dgm:prSet phldrT="[Text]"/>
      <dgm:spPr>
        <a:solidFill>
          <a:schemeClr val="accent4"/>
        </a:solidFill>
      </dgm:spPr>
      <dgm:t>
        <a:bodyPr/>
        <a:lstStyle/>
        <a:p>
          <a:r>
            <a:rPr lang="es-ES" b="1" dirty="0" smtClean="0">
              <a:solidFill>
                <a:schemeClr val="tx1"/>
              </a:solidFill>
            </a:rPr>
            <a:t>Ancho de pista recomendado</a:t>
          </a:r>
          <a:endParaRPr lang="es-ES" b="1" dirty="0">
            <a:solidFill>
              <a:schemeClr val="tx1"/>
            </a:solidFill>
          </a:endParaRPr>
        </a:p>
      </dgm:t>
    </dgm:pt>
    <dgm:pt modelId="{C18AF4DF-ACB6-4B79-BA2B-F9DBCE22AE29}" type="parTrans" cxnId="{8A508B50-E9FF-4B0C-B682-563322312DF7}">
      <dgm:prSet/>
      <dgm:spPr/>
      <dgm:t>
        <a:bodyPr/>
        <a:lstStyle/>
        <a:p>
          <a:endParaRPr lang="es-ES"/>
        </a:p>
      </dgm:t>
    </dgm:pt>
    <dgm:pt modelId="{4A8B66A9-3343-473F-946B-665AC85386D6}" type="sibTrans" cxnId="{8A508B50-E9FF-4B0C-B682-563322312DF7}">
      <dgm:prSet/>
      <dgm:spPr/>
      <dgm:t>
        <a:bodyPr/>
        <a:lstStyle/>
        <a:p>
          <a:endParaRPr lang="es-ES"/>
        </a:p>
      </dgm:t>
    </dgm:pt>
    <dgm:pt modelId="{0933545F-8888-4106-9DC3-167153A06C8C}" type="pres">
      <dgm:prSet presAssocID="{D322E467-225A-4624-810C-0D706CAFB09F}" presName="outerComposite" presStyleCnt="0">
        <dgm:presLayoutVars>
          <dgm:chMax val="5"/>
          <dgm:dir/>
          <dgm:resizeHandles val="exact"/>
        </dgm:presLayoutVars>
      </dgm:prSet>
      <dgm:spPr/>
      <dgm:t>
        <a:bodyPr/>
        <a:lstStyle/>
        <a:p>
          <a:endParaRPr lang="es-ES"/>
        </a:p>
      </dgm:t>
    </dgm:pt>
    <dgm:pt modelId="{1510CB93-EA77-46D8-A43C-32FC9D618416}" type="pres">
      <dgm:prSet presAssocID="{D322E467-225A-4624-810C-0D706CAFB09F}" presName="dummyMaxCanvas" presStyleCnt="0">
        <dgm:presLayoutVars/>
      </dgm:prSet>
      <dgm:spPr/>
    </dgm:pt>
    <dgm:pt modelId="{F44A55CC-35F6-47AC-B7C2-729C665439A1}" type="pres">
      <dgm:prSet presAssocID="{D322E467-225A-4624-810C-0D706CAFB09F}" presName="ThreeNodes_1" presStyleLbl="node1" presStyleIdx="0" presStyleCnt="3">
        <dgm:presLayoutVars>
          <dgm:bulletEnabled val="1"/>
        </dgm:presLayoutVars>
      </dgm:prSet>
      <dgm:spPr/>
      <dgm:t>
        <a:bodyPr/>
        <a:lstStyle/>
        <a:p>
          <a:endParaRPr lang="es-ES"/>
        </a:p>
      </dgm:t>
    </dgm:pt>
    <dgm:pt modelId="{EB02148A-10D6-4902-A197-2841A9B21164}" type="pres">
      <dgm:prSet presAssocID="{D322E467-225A-4624-810C-0D706CAFB09F}" presName="ThreeNodes_2" presStyleLbl="node1" presStyleIdx="1" presStyleCnt="3">
        <dgm:presLayoutVars>
          <dgm:bulletEnabled val="1"/>
        </dgm:presLayoutVars>
      </dgm:prSet>
      <dgm:spPr/>
      <dgm:t>
        <a:bodyPr/>
        <a:lstStyle/>
        <a:p>
          <a:endParaRPr lang="es-ES"/>
        </a:p>
      </dgm:t>
    </dgm:pt>
    <dgm:pt modelId="{88121D2A-0CBA-43DB-8142-C6A29F4B7417}" type="pres">
      <dgm:prSet presAssocID="{D322E467-225A-4624-810C-0D706CAFB09F}" presName="ThreeNodes_3" presStyleLbl="node1" presStyleIdx="2" presStyleCnt="3">
        <dgm:presLayoutVars>
          <dgm:bulletEnabled val="1"/>
        </dgm:presLayoutVars>
      </dgm:prSet>
      <dgm:spPr/>
      <dgm:t>
        <a:bodyPr/>
        <a:lstStyle/>
        <a:p>
          <a:endParaRPr lang="es-ES"/>
        </a:p>
      </dgm:t>
    </dgm:pt>
    <dgm:pt modelId="{EFB43C29-9960-4082-993E-82A053F9CBA4}" type="pres">
      <dgm:prSet presAssocID="{D322E467-225A-4624-810C-0D706CAFB09F}" presName="ThreeConn_1-2" presStyleLbl="fgAccFollowNode1" presStyleIdx="0" presStyleCnt="2">
        <dgm:presLayoutVars>
          <dgm:bulletEnabled val="1"/>
        </dgm:presLayoutVars>
      </dgm:prSet>
      <dgm:spPr/>
      <dgm:t>
        <a:bodyPr/>
        <a:lstStyle/>
        <a:p>
          <a:endParaRPr lang="es-ES"/>
        </a:p>
      </dgm:t>
    </dgm:pt>
    <dgm:pt modelId="{685DD2A3-ACD6-48F9-AF29-82D4FA973B35}" type="pres">
      <dgm:prSet presAssocID="{D322E467-225A-4624-810C-0D706CAFB09F}" presName="ThreeConn_2-3" presStyleLbl="fgAccFollowNode1" presStyleIdx="1" presStyleCnt="2">
        <dgm:presLayoutVars>
          <dgm:bulletEnabled val="1"/>
        </dgm:presLayoutVars>
      </dgm:prSet>
      <dgm:spPr/>
      <dgm:t>
        <a:bodyPr/>
        <a:lstStyle/>
        <a:p>
          <a:endParaRPr lang="es-ES"/>
        </a:p>
      </dgm:t>
    </dgm:pt>
    <dgm:pt modelId="{6B9C4355-0508-4A86-9A3A-F6FC0BFE3E2E}" type="pres">
      <dgm:prSet presAssocID="{D322E467-225A-4624-810C-0D706CAFB09F}" presName="ThreeNodes_1_text" presStyleLbl="node1" presStyleIdx="2" presStyleCnt="3">
        <dgm:presLayoutVars>
          <dgm:bulletEnabled val="1"/>
        </dgm:presLayoutVars>
      </dgm:prSet>
      <dgm:spPr/>
      <dgm:t>
        <a:bodyPr/>
        <a:lstStyle/>
        <a:p>
          <a:endParaRPr lang="es-ES"/>
        </a:p>
      </dgm:t>
    </dgm:pt>
    <dgm:pt modelId="{C9116591-B64F-4F80-8427-D6092B0B55C5}" type="pres">
      <dgm:prSet presAssocID="{D322E467-225A-4624-810C-0D706CAFB09F}" presName="ThreeNodes_2_text" presStyleLbl="node1" presStyleIdx="2" presStyleCnt="3">
        <dgm:presLayoutVars>
          <dgm:bulletEnabled val="1"/>
        </dgm:presLayoutVars>
      </dgm:prSet>
      <dgm:spPr/>
      <dgm:t>
        <a:bodyPr/>
        <a:lstStyle/>
        <a:p>
          <a:endParaRPr lang="es-ES"/>
        </a:p>
      </dgm:t>
    </dgm:pt>
    <dgm:pt modelId="{96079E54-97CA-4728-8F7E-E98B585729DA}" type="pres">
      <dgm:prSet presAssocID="{D322E467-225A-4624-810C-0D706CAFB09F}" presName="ThreeNodes_3_text" presStyleLbl="node1" presStyleIdx="2" presStyleCnt="3">
        <dgm:presLayoutVars>
          <dgm:bulletEnabled val="1"/>
        </dgm:presLayoutVars>
      </dgm:prSet>
      <dgm:spPr/>
      <dgm:t>
        <a:bodyPr/>
        <a:lstStyle/>
        <a:p>
          <a:endParaRPr lang="es-ES"/>
        </a:p>
      </dgm:t>
    </dgm:pt>
  </dgm:ptLst>
  <dgm:cxnLst>
    <dgm:cxn modelId="{C38ADCAE-D4A3-4AB8-8713-7AAE6DA45972}" type="presOf" srcId="{A8D8D321-9057-456B-9E89-025FD8D90069}" destId="{96079E54-97CA-4728-8F7E-E98B585729DA}" srcOrd="1" destOrd="0" presId="urn:microsoft.com/office/officeart/2005/8/layout/vProcess5"/>
    <dgm:cxn modelId="{A0283CE8-C17A-49FD-BBC0-6DE64BA2D980}" type="presOf" srcId="{BFEE88C5-8D22-4FA3-AAF8-3B84B3A84528}" destId="{F44A55CC-35F6-47AC-B7C2-729C665439A1}" srcOrd="0" destOrd="0" presId="urn:microsoft.com/office/officeart/2005/8/layout/vProcess5"/>
    <dgm:cxn modelId="{BC0F1A7D-B004-47B0-BD74-BD68A73AAE82}" type="presOf" srcId="{A8D8D321-9057-456B-9E89-025FD8D90069}" destId="{88121D2A-0CBA-43DB-8142-C6A29F4B7417}" srcOrd="0" destOrd="0" presId="urn:microsoft.com/office/officeart/2005/8/layout/vProcess5"/>
    <dgm:cxn modelId="{84E969DE-4794-404D-A8F1-A59A79A10575}" type="presOf" srcId="{59740642-6B01-4316-A6F5-8C1EC483FE5A}" destId="{C9116591-B64F-4F80-8427-D6092B0B55C5}" srcOrd="1" destOrd="0" presId="urn:microsoft.com/office/officeart/2005/8/layout/vProcess5"/>
    <dgm:cxn modelId="{5B1F1164-EC9D-4E6F-9480-9095DA3FA5A8}" type="presOf" srcId="{D322E467-225A-4624-810C-0D706CAFB09F}" destId="{0933545F-8888-4106-9DC3-167153A06C8C}" srcOrd="0" destOrd="0" presId="urn:microsoft.com/office/officeart/2005/8/layout/vProcess5"/>
    <dgm:cxn modelId="{A27713AA-12AA-4895-A8CF-BCE129664280}" type="presOf" srcId="{84180E34-FDB7-4DD0-9557-3CAB66E708A9}" destId="{EFB43C29-9960-4082-993E-82A053F9CBA4}" srcOrd="0" destOrd="0" presId="urn:microsoft.com/office/officeart/2005/8/layout/vProcess5"/>
    <dgm:cxn modelId="{E6C452A7-5DE3-4FC7-A7B0-7D18288874CF}" type="presOf" srcId="{59740642-6B01-4316-A6F5-8C1EC483FE5A}" destId="{EB02148A-10D6-4902-A197-2841A9B21164}" srcOrd="0" destOrd="0" presId="urn:microsoft.com/office/officeart/2005/8/layout/vProcess5"/>
    <dgm:cxn modelId="{19C7191D-A86E-4678-9C6F-C9DBF2D53330}" srcId="{D322E467-225A-4624-810C-0D706CAFB09F}" destId="{BFEE88C5-8D22-4FA3-AAF8-3B84B3A84528}" srcOrd="0" destOrd="0" parTransId="{10B0EC84-63A4-4DA3-B0EB-C1428FA2FA23}" sibTransId="{84180E34-FDB7-4DD0-9557-3CAB66E708A9}"/>
    <dgm:cxn modelId="{E6CC5BFF-1924-41BA-93B9-44F3EB01AFF2}" type="presOf" srcId="{BFEE88C5-8D22-4FA3-AAF8-3B84B3A84528}" destId="{6B9C4355-0508-4A86-9A3A-F6FC0BFE3E2E}" srcOrd="1" destOrd="0" presId="urn:microsoft.com/office/officeart/2005/8/layout/vProcess5"/>
    <dgm:cxn modelId="{8A508B50-E9FF-4B0C-B682-563322312DF7}" srcId="{D322E467-225A-4624-810C-0D706CAFB09F}" destId="{A8D8D321-9057-456B-9E89-025FD8D90069}" srcOrd="2" destOrd="0" parTransId="{C18AF4DF-ACB6-4B79-BA2B-F9DBCE22AE29}" sibTransId="{4A8B66A9-3343-473F-946B-665AC85386D6}"/>
    <dgm:cxn modelId="{03DF84B6-F108-443C-AE6D-BF89A287DF09}" type="presOf" srcId="{24C76E60-27DE-4569-B644-24D90AF3C3BF}" destId="{685DD2A3-ACD6-48F9-AF29-82D4FA973B35}" srcOrd="0" destOrd="0" presId="urn:microsoft.com/office/officeart/2005/8/layout/vProcess5"/>
    <dgm:cxn modelId="{AF099385-1D69-4EC8-A4EA-CACEC10B6B6E}" srcId="{D322E467-225A-4624-810C-0D706CAFB09F}" destId="{59740642-6B01-4316-A6F5-8C1EC483FE5A}" srcOrd="1" destOrd="0" parTransId="{E4AB6A1F-BB0C-43DA-8841-0ED9984EBBD0}" sibTransId="{24C76E60-27DE-4569-B644-24D90AF3C3BF}"/>
    <dgm:cxn modelId="{D45CD6FE-7ED2-4C72-9477-AD4357481868}" type="presParOf" srcId="{0933545F-8888-4106-9DC3-167153A06C8C}" destId="{1510CB93-EA77-46D8-A43C-32FC9D618416}" srcOrd="0" destOrd="0" presId="urn:microsoft.com/office/officeart/2005/8/layout/vProcess5"/>
    <dgm:cxn modelId="{9556D9D8-97FD-44E0-BEE8-60A800476BF9}" type="presParOf" srcId="{0933545F-8888-4106-9DC3-167153A06C8C}" destId="{F44A55CC-35F6-47AC-B7C2-729C665439A1}" srcOrd="1" destOrd="0" presId="urn:microsoft.com/office/officeart/2005/8/layout/vProcess5"/>
    <dgm:cxn modelId="{4D442F8A-107E-440E-848F-9E1319CA3A27}" type="presParOf" srcId="{0933545F-8888-4106-9DC3-167153A06C8C}" destId="{EB02148A-10D6-4902-A197-2841A9B21164}" srcOrd="2" destOrd="0" presId="urn:microsoft.com/office/officeart/2005/8/layout/vProcess5"/>
    <dgm:cxn modelId="{FD80D1D0-2679-4654-9E9B-4F17BBDAF0E9}" type="presParOf" srcId="{0933545F-8888-4106-9DC3-167153A06C8C}" destId="{88121D2A-0CBA-43DB-8142-C6A29F4B7417}" srcOrd="3" destOrd="0" presId="urn:microsoft.com/office/officeart/2005/8/layout/vProcess5"/>
    <dgm:cxn modelId="{9B91047F-6176-469D-8361-877D141CE2A8}" type="presParOf" srcId="{0933545F-8888-4106-9DC3-167153A06C8C}" destId="{EFB43C29-9960-4082-993E-82A053F9CBA4}" srcOrd="4" destOrd="0" presId="urn:microsoft.com/office/officeart/2005/8/layout/vProcess5"/>
    <dgm:cxn modelId="{387C2334-8E72-4E93-83CE-0561234DC428}" type="presParOf" srcId="{0933545F-8888-4106-9DC3-167153A06C8C}" destId="{685DD2A3-ACD6-48F9-AF29-82D4FA973B35}" srcOrd="5" destOrd="0" presId="urn:microsoft.com/office/officeart/2005/8/layout/vProcess5"/>
    <dgm:cxn modelId="{6E695242-D945-4A2F-84E9-0B72E4E21729}" type="presParOf" srcId="{0933545F-8888-4106-9DC3-167153A06C8C}" destId="{6B9C4355-0508-4A86-9A3A-F6FC0BFE3E2E}" srcOrd="6" destOrd="0" presId="urn:microsoft.com/office/officeart/2005/8/layout/vProcess5"/>
    <dgm:cxn modelId="{3829BDE6-7DDC-4F9D-8FDE-F8C0530BF9EF}" type="presParOf" srcId="{0933545F-8888-4106-9DC3-167153A06C8C}" destId="{C9116591-B64F-4F80-8427-D6092B0B55C5}" srcOrd="7" destOrd="0" presId="urn:microsoft.com/office/officeart/2005/8/layout/vProcess5"/>
    <dgm:cxn modelId="{A4F5DD66-2CFC-4E28-BC16-D9F50F5DD5E1}" type="presParOf" srcId="{0933545F-8888-4106-9DC3-167153A06C8C}" destId="{96079E54-97CA-4728-8F7E-E98B585729DA}" srcOrd="8" destOrd="0" presId="urn:microsoft.com/office/officeart/2005/8/layout/vProcess5"/>
  </dgm:cxnLst>
  <dgm:bg/>
  <dgm:whole/>
</dgm:dataModel>
</file>

<file path=ppt/diagrams/data11.xml><?xml version="1.0" encoding="utf-8"?>
<dgm:dataModel xmlns:dgm="http://schemas.openxmlformats.org/drawingml/2006/diagram" xmlns:a="http://schemas.openxmlformats.org/drawingml/2006/main">
  <dgm:ptLst>
    <dgm:pt modelId="{BF716917-AB64-408D-ADC1-21B0282032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C7D60E5-A379-4506-8360-C79CC6EAB7F8}">
      <dgm:prSet phldrT="[Text]"/>
      <dgm:spPr/>
      <dgm:t>
        <a:bodyPr/>
        <a:lstStyle/>
        <a:p>
          <a:r>
            <a:rPr lang="es-ES" dirty="0" smtClean="0"/>
            <a:t>Estructura individual de policarbonato</a:t>
          </a:r>
          <a:endParaRPr lang="es-ES" dirty="0"/>
        </a:p>
      </dgm:t>
    </dgm:pt>
    <dgm:pt modelId="{E40F3B3C-2730-4690-BDC3-693258428FD1}" type="parTrans" cxnId="{39FD37AE-EA8F-4D38-B0C0-E6E2104CC526}">
      <dgm:prSet/>
      <dgm:spPr/>
      <dgm:t>
        <a:bodyPr/>
        <a:lstStyle/>
        <a:p>
          <a:endParaRPr lang="es-ES"/>
        </a:p>
      </dgm:t>
    </dgm:pt>
    <dgm:pt modelId="{C104337C-85CD-475C-A19E-6C44893AD471}" type="sibTrans" cxnId="{39FD37AE-EA8F-4D38-B0C0-E6E2104CC526}">
      <dgm:prSet/>
      <dgm:spPr/>
      <dgm:t>
        <a:bodyPr/>
        <a:lstStyle/>
        <a:p>
          <a:endParaRPr lang="es-ES"/>
        </a:p>
      </dgm:t>
    </dgm:pt>
    <dgm:pt modelId="{3B63C4AE-3A55-423B-9FBD-4F46F0DC99D7}">
      <dgm:prSet phldrT="[Text]"/>
      <dgm:spPr/>
      <dgm:t>
        <a:bodyPr/>
        <a:lstStyle/>
        <a:p>
          <a:r>
            <a:rPr lang="es-ES" dirty="0" smtClean="0"/>
            <a:t>Material no conductor y resistente a temperaturas de hasta 130 ºC.</a:t>
          </a:r>
          <a:endParaRPr lang="es-ES" dirty="0"/>
        </a:p>
      </dgm:t>
    </dgm:pt>
    <dgm:pt modelId="{9FEC9D00-C87D-4A9F-9472-CF09363976CB}" type="parTrans" cxnId="{02439E10-1C0F-4E73-89E5-F779D8420D13}">
      <dgm:prSet/>
      <dgm:spPr/>
      <dgm:t>
        <a:bodyPr/>
        <a:lstStyle/>
        <a:p>
          <a:endParaRPr lang="es-ES"/>
        </a:p>
      </dgm:t>
    </dgm:pt>
    <dgm:pt modelId="{04F8AD64-99D0-41BA-B637-195B76C92EF4}" type="sibTrans" cxnId="{02439E10-1C0F-4E73-89E5-F779D8420D13}">
      <dgm:prSet/>
      <dgm:spPr/>
      <dgm:t>
        <a:bodyPr/>
        <a:lstStyle/>
        <a:p>
          <a:endParaRPr lang="es-ES"/>
        </a:p>
      </dgm:t>
    </dgm:pt>
    <dgm:pt modelId="{54B2AB92-4FC2-4465-9225-33D25DBAD752}">
      <dgm:prSet phldrT="[Text]"/>
      <dgm:spPr/>
      <dgm:t>
        <a:bodyPr/>
        <a:lstStyle/>
        <a:p>
          <a:r>
            <a:rPr lang="es-ES" dirty="0" smtClean="0"/>
            <a:t>Estructura combinada metálica</a:t>
          </a:r>
          <a:endParaRPr lang="es-ES" dirty="0"/>
        </a:p>
      </dgm:t>
    </dgm:pt>
    <dgm:pt modelId="{DC2B2D56-F972-4F0B-B7D7-C6CFD30D356E}" type="parTrans" cxnId="{84735676-EC27-41CB-81A1-71C93940CC9C}">
      <dgm:prSet/>
      <dgm:spPr/>
      <dgm:t>
        <a:bodyPr/>
        <a:lstStyle/>
        <a:p>
          <a:endParaRPr lang="es-ES"/>
        </a:p>
      </dgm:t>
    </dgm:pt>
    <dgm:pt modelId="{3B9207E2-6E37-4C8D-85FC-4B660EBD0856}" type="sibTrans" cxnId="{84735676-EC27-41CB-81A1-71C93940CC9C}">
      <dgm:prSet/>
      <dgm:spPr/>
      <dgm:t>
        <a:bodyPr/>
        <a:lstStyle/>
        <a:p>
          <a:endParaRPr lang="es-ES"/>
        </a:p>
      </dgm:t>
    </dgm:pt>
    <dgm:pt modelId="{168D1E09-1E2B-4907-BFD0-5A711675BACE}">
      <dgm:prSet phldrT="[Text]"/>
      <dgm:spPr/>
      <dgm:t>
        <a:bodyPr/>
        <a:lstStyle/>
        <a:p>
          <a:r>
            <a:rPr lang="es-ES" dirty="0" smtClean="0"/>
            <a:t>Diseñada para dimensiones dadas por la recomendación IEC-60297</a:t>
          </a:r>
          <a:endParaRPr lang="es-ES" dirty="0"/>
        </a:p>
      </dgm:t>
    </dgm:pt>
    <dgm:pt modelId="{0F654000-83C6-4EA9-B4A6-8E3D368E87F9}" type="parTrans" cxnId="{CFA85B8E-9B5B-4963-A4E7-B9C8902E7144}">
      <dgm:prSet/>
      <dgm:spPr/>
      <dgm:t>
        <a:bodyPr/>
        <a:lstStyle/>
        <a:p>
          <a:endParaRPr lang="es-ES"/>
        </a:p>
      </dgm:t>
    </dgm:pt>
    <dgm:pt modelId="{94AAF991-7C34-4F53-9D02-56C02F5E3DD5}" type="sibTrans" cxnId="{CFA85B8E-9B5B-4963-A4E7-B9C8902E7144}">
      <dgm:prSet/>
      <dgm:spPr/>
      <dgm:t>
        <a:bodyPr/>
        <a:lstStyle/>
        <a:p>
          <a:endParaRPr lang="es-ES"/>
        </a:p>
      </dgm:t>
    </dgm:pt>
    <dgm:pt modelId="{48E1F28E-6283-4317-AB75-48E5D9437E56}">
      <dgm:prSet phldrT="[Text]"/>
      <dgm:spPr/>
      <dgm:t>
        <a:bodyPr/>
        <a:lstStyle/>
        <a:p>
          <a:r>
            <a:rPr lang="es-ES" dirty="0" smtClean="0"/>
            <a:t>Sin recubrimiento para promoción del producto. </a:t>
          </a:r>
          <a:endParaRPr lang="es-ES" dirty="0"/>
        </a:p>
      </dgm:t>
    </dgm:pt>
    <dgm:pt modelId="{FBA19061-69EC-4677-A870-D506BE8E64C0}" type="parTrans" cxnId="{DA4A958E-407E-4102-9661-CA89B7BD903F}">
      <dgm:prSet/>
      <dgm:spPr/>
      <dgm:t>
        <a:bodyPr/>
        <a:lstStyle/>
        <a:p>
          <a:endParaRPr lang="es-ES"/>
        </a:p>
      </dgm:t>
    </dgm:pt>
    <dgm:pt modelId="{DB650656-5563-473A-A49C-7A3979FD4D51}" type="sibTrans" cxnId="{DA4A958E-407E-4102-9661-CA89B7BD903F}">
      <dgm:prSet/>
      <dgm:spPr/>
      <dgm:t>
        <a:bodyPr/>
        <a:lstStyle/>
        <a:p>
          <a:endParaRPr lang="es-ES"/>
        </a:p>
      </dgm:t>
    </dgm:pt>
    <dgm:pt modelId="{DDA89E4F-23B6-4706-B035-46A80E921F57}">
      <dgm:prSet phldrT="[Text]"/>
      <dgm:spPr/>
      <dgm:t>
        <a:bodyPr/>
        <a:lstStyle/>
        <a:p>
          <a:r>
            <a:rPr lang="es-ES" dirty="0" smtClean="0"/>
            <a:t>Recubierta con pintura de caucho.</a:t>
          </a:r>
          <a:endParaRPr lang="es-ES" dirty="0"/>
        </a:p>
      </dgm:t>
    </dgm:pt>
    <dgm:pt modelId="{38B29ECE-468B-4553-84B5-C4535431E55D}" type="parTrans" cxnId="{FDEE9D42-82BE-4098-B933-C962CC9409AC}">
      <dgm:prSet/>
      <dgm:spPr/>
      <dgm:t>
        <a:bodyPr/>
        <a:lstStyle/>
        <a:p>
          <a:endParaRPr lang="es-ES"/>
        </a:p>
      </dgm:t>
    </dgm:pt>
    <dgm:pt modelId="{52C75C94-5C19-48D3-8F5E-FD8BBFC89F83}" type="sibTrans" cxnId="{FDEE9D42-82BE-4098-B933-C962CC9409AC}">
      <dgm:prSet/>
      <dgm:spPr/>
      <dgm:t>
        <a:bodyPr/>
        <a:lstStyle/>
        <a:p>
          <a:endParaRPr lang="es-ES"/>
        </a:p>
      </dgm:t>
    </dgm:pt>
    <dgm:pt modelId="{A0E797CA-69BE-4141-A035-6C117EE1F356}" type="pres">
      <dgm:prSet presAssocID="{BF716917-AB64-408D-ADC1-21B0282032C4}" presName="linear" presStyleCnt="0">
        <dgm:presLayoutVars>
          <dgm:animLvl val="lvl"/>
          <dgm:resizeHandles val="exact"/>
        </dgm:presLayoutVars>
      </dgm:prSet>
      <dgm:spPr/>
      <dgm:t>
        <a:bodyPr/>
        <a:lstStyle/>
        <a:p>
          <a:endParaRPr lang="es-ES"/>
        </a:p>
      </dgm:t>
    </dgm:pt>
    <dgm:pt modelId="{47FEDB2C-7728-4C4D-8885-6CCBD44C5261}" type="pres">
      <dgm:prSet presAssocID="{2C7D60E5-A379-4506-8360-C79CC6EAB7F8}" presName="parentText" presStyleLbl="node1" presStyleIdx="0" presStyleCnt="2">
        <dgm:presLayoutVars>
          <dgm:chMax val="0"/>
          <dgm:bulletEnabled val="1"/>
        </dgm:presLayoutVars>
      </dgm:prSet>
      <dgm:spPr/>
      <dgm:t>
        <a:bodyPr/>
        <a:lstStyle/>
        <a:p>
          <a:endParaRPr lang="es-ES"/>
        </a:p>
      </dgm:t>
    </dgm:pt>
    <dgm:pt modelId="{BBFB5F49-919C-496A-AA62-7B04A18ED4AE}" type="pres">
      <dgm:prSet presAssocID="{2C7D60E5-A379-4506-8360-C79CC6EAB7F8}" presName="childText" presStyleLbl="revTx" presStyleIdx="0" presStyleCnt="2">
        <dgm:presLayoutVars>
          <dgm:bulletEnabled val="1"/>
        </dgm:presLayoutVars>
      </dgm:prSet>
      <dgm:spPr/>
      <dgm:t>
        <a:bodyPr/>
        <a:lstStyle/>
        <a:p>
          <a:endParaRPr lang="es-ES"/>
        </a:p>
      </dgm:t>
    </dgm:pt>
    <dgm:pt modelId="{27C73BF6-6EA6-4083-AE0A-3DEE45A1CECC}" type="pres">
      <dgm:prSet presAssocID="{54B2AB92-4FC2-4465-9225-33D25DBAD752}" presName="parentText" presStyleLbl="node1" presStyleIdx="1" presStyleCnt="2">
        <dgm:presLayoutVars>
          <dgm:chMax val="0"/>
          <dgm:bulletEnabled val="1"/>
        </dgm:presLayoutVars>
      </dgm:prSet>
      <dgm:spPr/>
      <dgm:t>
        <a:bodyPr/>
        <a:lstStyle/>
        <a:p>
          <a:endParaRPr lang="es-ES"/>
        </a:p>
      </dgm:t>
    </dgm:pt>
    <dgm:pt modelId="{0257DB0F-AE72-4256-853E-7C03F2A580AD}" type="pres">
      <dgm:prSet presAssocID="{54B2AB92-4FC2-4465-9225-33D25DBAD752}" presName="childText" presStyleLbl="revTx" presStyleIdx="1" presStyleCnt="2">
        <dgm:presLayoutVars>
          <dgm:bulletEnabled val="1"/>
        </dgm:presLayoutVars>
      </dgm:prSet>
      <dgm:spPr/>
      <dgm:t>
        <a:bodyPr/>
        <a:lstStyle/>
        <a:p>
          <a:endParaRPr lang="es-ES"/>
        </a:p>
      </dgm:t>
    </dgm:pt>
  </dgm:ptLst>
  <dgm:cxnLst>
    <dgm:cxn modelId="{0B679EA5-B55A-4FE9-81E3-C2184108079A}" type="presOf" srcId="{BF716917-AB64-408D-ADC1-21B0282032C4}" destId="{A0E797CA-69BE-4141-A035-6C117EE1F356}" srcOrd="0" destOrd="0" presId="urn:microsoft.com/office/officeart/2005/8/layout/vList2"/>
    <dgm:cxn modelId="{84735676-EC27-41CB-81A1-71C93940CC9C}" srcId="{BF716917-AB64-408D-ADC1-21B0282032C4}" destId="{54B2AB92-4FC2-4465-9225-33D25DBAD752}" srcOrd="1" destOrd="0" parTransId="{DC2B2D56-F972-4F0B-B7D7-C6CFD30D356E}" sibTransId="{3B9207E2-6E37-4C8D-85FC-4B660EBD0856}"/>
    <dgm:cxn modelId="{91B99FE6-E1AB-4E31-979C-713FC83AE79A}" type="presOf" srcId="{3B63C4AE-3A55-423B-9FBD-4F46F0DC99D7}" destId="{BBFB5F49-919C-496A-AA62-7B04A18ED4AE}" srcOrd="0" destOrd="0" presId="urn:microsoft.com/office/officeart/2005/8/layout/vList2"/>
    <dgm:cxn modelId="{323ABC3A-8342-44C4-BE50-70B58551E262}" type="presOf" srcId="{2C7D60E5-A379-4506-8360-C79CC6EAB7F8}" destId="{47FEDB2C-7728-4C4D-8885-6CCBD44C5261}" srcOrd="0" destOrd="0" presId="urn:microsoft.com/office/officeart/2005/8/layout/vList2"/>
    <dgm:cxn modelId="{FDEE9D42-82BE-4098-B933-C962CC9409AC}" srcId="{54B2AB92-4FC2-4465-9225-33D25DBAD752}" destId="{DDA89E4F-23B6-4706-B035-46A80E921F57}" srcOrd="0" destOrd="0" parTransId="{38B29ECE-468B-4553-84B5-C4535431E55D}" sibTransId="{52C75C94-5C19-48D3-8F5E-FD8BBFC89F83}"/>
    <dgm:cxn modelId="{DA4A958E-407E-4102-9661-CA89B7BD903F}" srcId="{2C7D60E5-A379-4506-8360-C79CC6EAB7F8}" destId="{48E1F28E-6283-4317-AB75-48E5D9437E56}" srcOrd="1" destOrd="0" parTransId="{FBA19061-69EC-4677-A870-D506BE8E64C0}" sibTransId="{DB650656-5563-473A-A49C-7A3979FD4D51}"/>
    <dgm:cxn modelId="{8106B828-28B0-429B-91A4-908FA0B1EE4B}" type="presOf" srcId="{168D1E09-1E2B-4907-BFD0-5A711675BACE}" destId="{0257DB0F-AE72-4256-853E-7C03F2A580AD}" srcOrd="0" destOrd="1" presId="urn:microsoft.com/office/officeart/2005/8/layout/vList2"/>
    <dgm:cxn modelId="{E4EB7B15-188D-4B69-B8C3-CE075BCBE517}" type="presOf" srcId="{54B2AB92-4FC2-4465-9225-33D25DBAD752}" destId="{27C73BF6-6EA6-4083-AE0A-3DEE45A1CECC}" srcOrd="0" destOrd="0" presId="urn:microsoft.com/office/officeart/2005/8/layout/vList2"/>
    <dgm:cxn modelId="{39FD37AE-EA8F-4D38-B0C0-E6E2104CC526}" srcId="{BF716917-AB64-408D-ADC1-21B0282032C4}" destId="{2C7D60E5-A379-4506-8360-C79CC6EAB7F8}" srcOrd="0" destOrd="0" parTransId="{E40F3B3C-2730-4690-BDC3-693258428FD1}" sibTransId="{C104337C-85CD-475C-A19E-6C44893AD471}"/>
    <dgm:cxn modelId="{50DBD0B7-6D50-4534-9671-86923D0C0D0E}" type="presOf" srcId="{DDA89E4F-23B6-4706-B035-46A80E921F57}" destId="{0257DB0F-AE72-4256-853E-7C03F2A580AD}" srcOrd="0" destOrd="0" presId="urn:microsoft.com/office/officeart/2005/8/layout/vList2"/>
    <dgm:cxn modelId="{CFA85B8E-9B5B-4963-A4E7-B9C8902E7144}" srcId="{54B2AB92-4FC2-4465-9225-33D25DBAD752}" destId="{168D1E09-1E2B-4907-BFD0-5A711675BACE}" srcOrd="1" destOrd="0" parTransId="{0F654000-83C6-4EA9-B4A6-8E3D368E87F9}" sibTransId="{94AAF991-7C34-4F53-9D02-56C02F5E3DD5}"/>
    <dgm:cxn modelId="{02439E10-1C0F-4E73-89E5-F779D8420D13}" srcId="{2C7D60E5-A379-4506-8360-C79CC6EAB7F8}" destId="{3B63C4AE-3A55-423B-9FBD-4F46F0DC99D7}" srcOrd="0" destOrd="0" parTransId="{9FEC9D00-C87D-4A9F-9472-CF09363976CB}" sibTransId="{04F8AD64-99D0-41BA-B637-195B76C92EF4}"/>
    <dgm:cxn modelId="{593B70DF-FD03-473C-9CE3-CE2AB1618FD9}" type="presOf" srcId="{48E1F28E-6283-4317-AB75-48E5D9437E56}" destId="{BBFB5F49-919C-496A-AA62-7B04A18ED4AE}" srcOrd="0" destOrd="1" presId="urn:microsoft.com/office/officeart/2005/8/layout/vList2"/>
    <dgm:cxn modelId="{B1017CB3-79B8-4176-B556-579FFA1A8263}" type="presParOf" srcId="{A0E797CA-69BE-4141-A035-6C117EE1F356}" destId="{47FEDB2C-7728-4C4D-8885-6CCBD44C5261}" srcOrd="0" destOrd="0" presId="urn:microsoft.com/office/officeart/2005/8/layout/vList2"/>
    <dgm:cxn modelId="{6BBD7FF8-40E1-414D-8254-D5B3A40503FA}" type="presParOf" srcId="{A0E797CA-69BE-4141-A035-6C117EE1F356}" destId="{BBFB5F49-919C-496A-AA62-7B04A18ED4AE}" srcOrd="1" destOrd="0" presId="urn:microsoft.com/office/officeart/2005/8/layout/vList2"/>
    <dgm:cxn modelId="{66E00178-6406-45CD-BF56-045ACFAC9C9A}" type="presParOf" srcId="{A0E797CA-69BE-4141-A035-6C117EE1F356}" destId="{27C73BF6-6EA6-4083-AE0A-3DEE45A1CECC}" srcOrd="2" destOrd="0" presId="urn:microsoft.com/office/officeart/2005/8/layout/vList2"/>
    <dgm:cxn modelId="{B1F6BA12-65CE-4A81-A884-3D1B017FFA05}" type="presParOf" srcId="{A0E797CA-69BE-4141-A035-6C117EE1F356}" destId="{0257DB0F-AE72-4256-853E-7C03F2A580AD}" srcOrd="3"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7D5D9B59-FE5C-4F60-A3FF-06774D30E67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3AEF3EEA-6F20-456F-8488-F6F6C4AAC7C0}">
      <dgm:prSet phldrT="[Text]"/>
      <dgm:spPr/>
      <dgm:t>
        <a:bodyPr/>
        <a:lstStyle/>
        <a:p>
          <a:r>
            <a:rPr lang="es-ES" dirty="0" smtClean="0"/>
            <a:t> </a:t>
          </a:r>
          <a:endParaRPr lang="es-ES" dirty="0"/>
        </a:p>
      </dgm:t>
    </dgm:pt>
    <dgm:pt modelId="{7437202A-5636-44A8-AA26-09633540CDEF}" type="parTrans" cxnId="{D1BB8162-D20E-456B-9CBD-E8E3F84527A3}">
      <dgm:prSet/>
      <dgm:spPr/>
      <dgm:t>
        <a:bodyPr/>
        <a:lstStyle/>
        <a:p>
          <a:endParaRPr lang="es-ES"/>
        </a:p>
      </dgm:t>
    </dgm:pt>
    <dgm:pt modelId="{2086F41C-4292-49FA-9C19-9633CB62A223}" type="sibTrans" cxnId="{D1BB8162-D20E-456B-9CBD-E8E3F84527A3}">
      <dgm:prSet/>
      <dgm:spPr/>
      <dgm:t>
        <a:bodyPr/>
        <a:lstStyle/>
        <a:p>
          <a:endParaRPr lang="es-ES"/>
        </a:p>
      </dgm:t>
    </dgm:pt>
    <dgm:pt modelId="{B2F27E6B-BCDD-4B72-9564-18C09373EECB}">
      <dgm:prSet phldrT="[Text]"/>
      <dgm:spPr/>
      <dgm:t>
        <a:bodyPr/>
        <a:lstStyle/>
        <a:p>
          <a:r>
            <a:rPr lang="es-ES" dirty="0" smtClean="0"/>
            <a:t>Prueba de funcionamiento del equipo.</a:t>
          </a:r>
          <a:endParaRPr lang="es-ES" dirty="0"/>
        </a:p>
      </dgm:t>
    </dgm:pt>
    <dgm:pt modelId="{FF5AB8EC-3745-4F51-8A92-DB2A78635D08}" type="parTrans" cxnId="{DB5FE469-02A1-494A-9DD0-4E1985273766}">
      <dgm:prSet/>
      <dgm:spPr/>
      <dgm:t>
        <a:bodyPr/>
        <a:lstStyle/>
        <a:p>
          <a:endParaRPr lang="es-ES"/>
        </a:p>
      </dgm:t>
    </dgm:pt>
    <dgm:pt modelId="{B281039F-5F5C-47A4-804E-1F89257F39FE}" type="sibTrans" cxnId="{DB5FE469-02A1-494A-9DD0-4E1985273766}">
      <dgm:prSet/>
      <dgm:spPr/>
      <dgm:t>
        <a:bodyPr/>
        <a:lstStyle/>
        <a:p>
          <a:endParaRPr lang="es-ES"/>
        </a:p>
      </dgm:t>
    </dgm:pt>
    <dgm:pt modelId="{522543A6-BD75-481F-A4DE-EB2801127DAB}">
      <dgm:prSet phldrT="[Text]"/>
      <dgm:spPr/>
      <dgm:t>
        <a:bodyPr/>
        <a:lstStyle/>
        <a:p>
          <a:r>
            <a:rPr lang="es-ES" dirty="0" smtClean="0"/>
            <a:t> </a:t>
          </a:r>
          <a:endParaRPr lang="es-ES" dirty="0"/>
        </a:p>
      </dgm:t>
    </dgm:pt>
    <dgm:pt modelId="{3FDB7302-798D-46E0-9BED-DFEE2F418D21}" type="parTrans" cxnId="{0760C3EC-4B60-4E9F-A475-F09F46C7F9FE}">
      <dgm:prSet/>
      <dgm:spPr/>
      <dgm:t>
        <a:bodyPr/>
        <a:lstStyle/>
        <a:p>
          <a:endParaRPr lang="es-ES"/>
        </a:p>
      </dgm:t>
    </dgm:pt>
    <dgm:pt modelId="{B05712FA-9D67-4571-8086-0C82CC989839}" type="sibTrans" cxnId="{0760C3EC-4B60-4E9F-A475-F09F46C7F9FE}">
      <dgm:prSet/>
      <dgm:spPr/>
      <dgm:t>
        <a:bodyPr/>
        <a:lstStyle/>
        <a:p>
          <a:endParaRPr lang="es-ES"/>
        </a:p>
      </dgm:t>
    </dgm:pt>
    <dgm:pt modelId="{A5025732-7755-4B17-B60F-44163224583E}">
      <dgm:prSet phldrT="[Text]"/>
      <dgm:spPr/>
      <dgm:t>
        <a:bodyPr/>
        <a:lstStyle/>
        <a:p>
          <a:r>
            <a:rPr lang="es-ES" dirty="0" smtClean="0"/>
            <a:t>Verificación de detección del tono de ocupado automático.</a:t>
          </a:r>
          <a:endParaRPr lang="es-ES" dirty="0"/>
        </a:p>
      </dgm:t>
    </dgm:pt>
    <dgm:pt modelId="{05C9B1AC-7F7E-4A0C-B188-42465542E861}" type="parTrans" cxnId="{43827375-77C0-4B57-99B0-F8EF9E1ADF37}">
      <dgm:prSet/>
      <dgm:spPr/>
      <dgm:t>
        <a:bodyPr/>
        <a:lstStyle/>
        <a:p>
          <a:endParaRPr lang="es-ES"/>
        </a:p>
      </dgm:t>
    </dgm:pt>
    <dgm:pt modelId="{36320BF2-E81D-4358-BF66-9F348DC3F4B3}" type="sibTrans" cxnId="{43827375-77C0-4B57-99B0-F8EF9E1ADF37}">
      <dgm:prSet/>
      <dgm:spPr/>
      <dgm:t>
        <a:bodyPr/>
        <a:lstStyle/>
        <a:p>
          <a:endParaRPr lang="es-ES"/>
        </a:p>
      </dgm:t>
    </dgm:pt>
    <dgm:pt modelId="{1F3687CA-4628-4651-B05E-7AAD08BF7C6A}">
      <dgm:prSet phldrT="[Text]"/>
      <dgm:spPr/>
      <dgm:t>
        <a:bodyPr/>
        <a:lstStyle/>
        <a:p>
          <a:r>
            <a:rPr lang="es-ES" dirty="0" smtClean="0"/>
            <a:t>Verificación del cierre de la línea telefónica.</a:t>
          </a:r>
          <a:endParaRPr lang="es-ES" dirty="0"/>
        </a:p>
      </dgm:t>
    </dgm:pt>
    <dgm:pt modelId="{7496E5CD-FF2D-42B9-BA9D-48570BC5907D}" type="parTrans" cxnId="{BA6121B8-27BC-4DD0-9460-C3C5D9D6FABF}">
      <dgm:prSet/>
      <dgm:spPr/>
      <dgm:t>
        <a:bodyPr/>
        <a:lstStyle/>
        <a:p>
          <a:endParaRPr lang="es-ES"/>
        </a:p>
      </dgm:t>
    </dgm:pt>
    <dgm:pt modelId="{770C3618-2EFF-4716-88C3-64B8769E094D}" type="sibTrans" cxnId="{BA6121B8-27BC-4DD0-9460-C3C5D9D6FABF}">
      <dgm:prSet/>
      <dgm:spPr/>
      <dgm:t>
        <a:bodyPr/>
        <a:lstStyle/>
        <a:p>
          <a:endParaRPr lang="es-ES"/>
        </a:p>
      </dgm:t>
    </dgm:pt>
    <dgm:pt modelId="{3B753B30-AE2B-4ED2-9039-FD90765BCFF1}">
      <dgm:prSet phldrT="[Text]"/>
      <dgm:spPr/>
      <dgm:t>
        <a:bodyPr/>
        <a:lstStyle/>
        <a:p>
          <a:endParaRPr lang="es-ES" dirty="0"/>
        </a:p>
      </dgm:t>
    </dgm:pt>
    <dgm:pt modelId="{529EEAF0-4C2F-427D-B528-BCDF3BCE67FB}" type="parTrans" cxnId="{31B132AE-3231-4B4D-938C-A2D8249138A0}">
      <dgm:prSet/>
      <dgm:spPr/>
      <dgm:t>
        <a:bodyPr/>
        <a:lstStyle/>
        <a:p>
          <a:endParaRPr lang="es-ES"/>
        </a:p>
      </dgm:t>
    </dgm:pt>
    <dgm:pt modelId="{1395BF29-A3E2-4ACC-8BF5-B5A83FDA3BD8}" type="sibTrans" cxnId="{31B132AE-3231-4B4D-938C-A2D8249138A0}">
      <dgm:prSet/>
      <dgm:spPr/>
      <dgm:t>
        <a:bodyPr/>
        <a:lstStyle/>
        <a:p>
          <a:endParaRPr lang="es-ES"/>
        </a:p>
      </dgm:t>
    </dgm:pt>
    <dgm:pt modelId="{00346828-F324-432C-B5C1-6C04893639E3}" type="pres">
      <dgm:prSet presAssocID="{7D5D9B59-FE5C-4F60-A3FF-06774D30E67B}" presName="linearFlow" presStyleCnt="0">
        <dgm:presLayoutVars>
          <dgm:dir/>
          <dgm:animLvl val="lvl"/>
          <dgm:resizeHandles val="exact"/>
        </dgm:presLayoutVars>
      </dgm:prSet>
      <dgm:spPr/>
      <dgm:t>
        <a:bodyPr/>
        <a:lstStyle/>
        <a:p>
          <a:endParaRPr lang="es-ES"/>
        </a:p>
      </dgm:t>
    </dgm:pt>
    <dgm:pt modelId="{19722A1D-6C8A-437A-AA3C-BD5C15FD921A}" type="pres">
      <dgm:prSet presAssocID="{3AEF3EEA-6F20-456F-8488-F6F6C4AAC7C0}" presName="composite" presStyleCnt="0"/>
      <dgm:spPr/>
    </dgm:pt>
    <dgm:pt modelId="{68A58F31-54C0-4107-BBD3-D20CC57F4578}" type="pres">
      <dgm:prSet presAssocID="{3AEF3EEA-6F20-456F-8488-F6F6C4AAC7C0}" presName="parentText" presStyleLbl="alignNode1" presStyleIdx="0" presStyleCnt="3">
        <dgm:presLayoutVars>
          <dgm:chMax val="1"/>
          <dgm:bulletEnabled val="1"/>
        </dgm:presLayoutVars>
      </dgm:prSet>
      <dgm:spPr/>
      <dgm:t>
        <a:bodyPr/>
        <a:lstStyle/>
        <a:p>
          <a:endParaRPr lang="es-ES"/>
        </a:p>
      </dgm:t>
    </dgm:pt>
    <dgm:pt modelId="{CC0CA22D-ED30-4A84-9F39-966D7AB03CE4}" type="pres">
      <dgm:prSet presAssocID="{3AEF3EEA-6F20-456F-8488-F6F6C4AAC7C0}" presName="descendantText" presStyleLbl="alignAcc1" presStyleIdx="0" presStyleCnt="3">
        <dgm:presLayoutVars>
          <dgm:bulletEnabled val="1"/>
        </dgm:presLayoutVars>
      </dgm:prSet>
      <dgm:spPr/>
      <dgm:t>
        <a:bodyPr/>
        <a:lstStyle/>
        <a:p>
          <a:endParaRPr lang="es-ES"/>
        </a:p>
      </dgm:t>
    </dgm:pt>
    <dgm:pt modelId="{F37D2A0A-60D9-4E6C-88B0-9F295C6F6C1B}" type="pres">
      <dgm:prSet presAssocID="{2086F41C-4292-49FA-9C19-9633CB62A223}" presName="sp" presStyleCnt="0"/>
      <dgm:spPr/>
    </dgm:pt>
    <dgm:pt modelId="{C9A512EA-FA1A-48EA-A8A5-5943955875A2}" type="pres">
      <dgm:prSet presAssocID="{522543A6-BD75-481F-A4DE-EB2801127DAB}" presName="composite" presStyleCnt="0"/>
      <dgm:spPr/>
    </dgm:pt>
    <dgm:pt modelId="{B6621C65-7591-498D-9A7B-C72C9C09C0DD}" type="pres">
      <dgm:prSet presAssocID="{522543A6-BD75-481F-A4DE-EB2801127DAB}" presName="parentText" presStyleLbl="alignNode1" presStyleIdx="1" presStyleCnt="3">
        <dgm:presLayoutVars>
          <dgm:chMax val="1"/>
          <dgm:bulletEnabled val="1"/>
        </dgm:presLayoutVars>
      </dgm:prSet>
      <dgm:spPr/>
      <dgm:t>
        <a:bodyPr/>
        <a:lstStyle/>
        <a:p>
          <a:endParaRPr lang="es-ES"/>
        </a:p>
      </dgm:t>
    </dgm:pt>
    <dgm:pt modelId="{D1ABD874-B3C5-44A5-AA2B-6A3D32211D8F}" type="pres">
      <dgm:prSet presAssocID="{522543A6-BD75-481F-A4DE-EB2801127DAB}" presName="descendantText" presStyleLbl="alignAcc1" presStyleIdx="1" presStyleCnt="3">
        <dgm:presLayoutVars>
          <dgm:bulletEnabled val="1"/>
        </dgm:presLayoutVars>
      </dgm:prSet>
      <dgm:spPr/>
      <dgm:t>
        <a:bodyPr/>
        <a:lstStyle/>
        <a:p>
          <a:endParaRPr lang="es-ES"/>
        </a:p>
      </dgm:t>
    </dgm:pt>
    <dgm:pt modelId="{E956D811-1D6F-4891-BAE0-1540D9F29E87}" type="pres">
      <dgm:prSet presAssocID="{B05712FA-9D67-4571-8086-0C82CC989839}" presName="sp" presStyleCnt="0"/>
      <dgm:spPr/>
    </dgm:pt>
    <dgm:pt modelId="{9050DA43-D429-4656-A7CB-BD8A983EFB31}" type="pres">
      <dgm:prSet presAssocID="{3B753B30-AE2B-4ED2-9039-FD90765BCFF1}" presName="composite" presStyleCnt="0"/>
      <dgm:spPr/>
    </dgm:pt>
    <dgm:pt modelId="{AF11FCAA-D16E-404F-A03C-103B77C8AD32}" type="pres">
      <dgm:prSet presAssocID="{3B753B30-AE2B-4ED2-9039-FD90765BCFF1}" presName="parentText" presStyleLbl="alignNode1" presStyleIdx="2" presStyleCnt="3">
        <dgm:presLayoutVars>
          <dgm:chMax val="1"/>
          <dgm:bulletEnabled val="1"/>
        </dgm:presLayoutVars>
      </dgm:prSet>
      <dgm:spPr/>
      <dgm:t>
        <a:bodyPr/>
        <a:lstStyle/>
        <a:p>
          <a:endParaRPr lang="es-ES"/>
        </a:p>
      </dgm:t>
    </dgm:pt>
    <dgm:pt modelId="{DD4284C7-CCDF-4943-971B-82AAE47FB410}" type="pres">
      <dgm:prSet presAssocID="{3B753B30-AE2B-4ED2-9039-FD90765BCFF1}" presName="descendantText" presStyleLbl="alignAcc1" presStyleIdx="2" presStyleCnt="3">
        <dgm:presLayoutVars>
          <dgm:bulletEnabled val="1"/>
        </dgm:presLayoutVars>
      </dgm:prSet>
      <dgm:spPr/>
      <dgm:t>
        <a:bodyPr/>
        <a:lstStyle/>
        <a:p>
          <a:endParaRPr lang="es-ES"/>
        </a:p>
      </dgm:t>
    </dgm:pt>
  </dgm:ptLst>
  <dgm:cxnLst>
    <dgm:cxn modelId="{8E775F38-11AC-46AB-9266-13C6F3D2F20E}" type="presOf" srcId="{1F3687CA-4628-4651-B05E-7AAD08BF7C6A}" destId="{DD4284C7-CCDF-4943-971B-82AAE47FB410}" srcOrd="0" destOrd="0" presId="urn:microsoft.com/office/officeart/2005/8/layout/chevron2"/>
    <dgm:cxn modelId="{8B2243E6-CCA2-4A26-B7CC-B803B66A3673}" type="presOf" srcId="{A5025732-7755-4B17-B60F-44163224583E}" destId="{D1ABD874-B3C5-44A5-AA2B-6A3D32211D8F}" srcOrd="0" destOrd="0" presId="urn:microsoft.com/office/officeart/2005/8/layout/chevron2"/>
    <dgm:cxn modelId="{0760C3EC-4B60-4E9F-A475-F09F46C7F9FE}" srcId="{7D5D9B59-FE5C-4F60-A3FF-06774D30E67B}" destId="{522543A6-BD75-481F-A4DE-EB2801127DAB}" srcOrd="1" destOrd="0" parTransId="{3FDB7302-798D-46E0-9BED-DFEE2F418D21}" sibTransId="{B05712FA-9D67-4571-8086-0C82CC989839}"/>
    <dgm:cxn modelId="{967B9331-53C0-41D4-8261-5DFEB1BDCCA9}" type="presOf" srcId="{3AEF3EEA-6F20-456F-8488-F6F6C4AAC7C0}" destId="{68A58F31-54C0-4107-BBD3-D20CC57F4578}" srcOrd="0" destOrd="0" presId="urn:microsoft.com/office/officeart/2005/8/layout/chevron2"/>
    <dgm:cxn modelId="{DB5FE469-02A1-494A-9DD0-4E1985273766}" srcId="{3AEF3EEA-6F20-456F-8488-F6F6C4AAC7C0}" destId="{B2F27E6B-BCDD-4B72-9564-18C09373EECB}" srcOrd="0" destOrd="0" parTransId="{FF5AB8EC-3745-4F51-8A92-DB2A78635D08}" sibTransId="{B281039F-5F5C-47A4-804E-1F89257F39FE}"/>
    <dgm:cxn modelId="{D1BB8162-D20E-456B-9CBD-E8E3F84527A3}" srcId="{7D5D9B59-FE5C-4F60-A3FF-06774D30E67B}" destId="{3AEF3EEA-6F20-456F-8488-F6F6C4AAC7C0}" srcOrd="0" destOrd="0" parTransId="{7437202A-5636-44A8-AA26-09633540CDEF}" sibTransId="{2086F41C-4292-49FA-9C19-9633CB62A223}"/>
    <dgm:cxn modelId="{43827375-77C0-4B57-99B0-F8EF9E1ADF37}" srcId="{522543A6-BD75-481F-A4DE-EB2801127DAB}" destId="{A5025732-7755-4B17-B60F-44163224583E}" srcOrd="0" destOrd="0" parTransId="{05C9B1AC-7F7E-4A0C-B188-42465542E861}" sibTransId="{36320BF2-E81D-4358-BF66-9F348DC3F4B3}"/>
    <dgm:cxn modelId="{BA6121B8-27BC-4DD0-9460-C3C5D9D6FABF}" srcId="{3B753B30-AE2B-4ED2-9039-FD90765BCFF1}" destId="{1F3687CA-4628-4651-B05E-7AAD08BF7C6A}" srcOrd="0" destOrd="0" parTransId="{7496E5CD-FF2D-42B9-BA9D-48570BC5907D}" sibTransId="{770C3618-2EFF-4716-88C3-64B8769E094D}"/>
    <dgm:cxn modelId="{CCDA54CF-0F5B-4CCA-ADFF-99078919B4A4}" type="presOf" srcId="{522543A6-BD75-481F-A4DE-EB2801127DAB}" destId="{B6621C65-7591-498D-9A7B-C72C9C09C0DD}" srcOrd="0" destOrd="0" presId="urn:microsoft.com/office/officeart/2005/8/layout/chevron2"/>
    <dgm:cxn modelId="{094DE9DE-C17D-44E9-9011-CCA95F1F1E37}" type="presOf" srcId="{B2F27E6B-BCDD-4B72-9564-18C09373EECB}" destId="{CC0CA22D-ED30-4A84-9F39-966D7AB03CE4}" srcOrd="0" destOrd="0" presId="urn:microsoft.com/office/officeart/2005/8/layout/chevron2"/>
    <dgm:cxn modelId="{CD663534-29B4-42BC-A4CA-50971FA656E2}" type="presOf" srcId="{3B753B30-AE2B-4ED2-9039-FD90765BCFF1}" destId="{AF11FCAA-D16E-404F-A03C-103B77C8AD32}" srcOrd="0" destOrd="0" presId="urn:microsoft.com/office/officeart/2005/8/layout/chevron2"/>
    <dgm:cxn modelId="{31B132AE-3231-4B4D-938C-A2D8249138A0}" srcId="{7D5D9B59-FE5C-4F60-A3FF-06774D30E67B}" destId="{3B753B30-AE2B-4ED2-9039-FD90765BCFF1}" srcOrd="2" destOrd="0" parTransId="{529EEAF0-4C2F-427D-B528-BCDF3BCE67FB}" sibTransId="{1395BF29-A3E2-4ACC-8BF5-B5A83FDA3BD8}"/>
    <dgm:cxn modelId="{7A0BA6F8-5096-459D-897E-D61B4CAA8D60}" type="presOf" srcId="{7D5D9B59-FE5C-4F60-A3FF-06774D30E67B}" destId="{00346828-F324-432C-B5C1-6C04893639E3}" srcOrd="0" destOrd="0" presId="urn:microsoft.com/office/officeart/2005/8/layout/chevron2"/>
    <dgm:cxn modelId="{1411BA4E-188C-4D3B-9ACD-E4CA361087E7}" type="presParOf" srcId="{00346828-F324-432C-B5C1-6C04893639E3}" destId="{19722A1D-6C8A-437A-AA3C-BD5C15FD921A}" srcOrd="0" destOrd="0" presId="urn:microsoft.com/office/officeart/2005/8/layout/chevron2"/>
    <dgm:cxn modelId="{6363BA48-1CDF-4EBE-BCC1-581CA62A23FD}" type="presParOf" srcId="{19722A1D-6C8A-437A-AA3C-BD5C15FD921A}" destId="{68A58F31-54C0-4107-BBD3-D20CC57F4578}" srcOrd="0" destOrd="0" presId="urn:microsoft.com/office/officeart/2005/8/layout/chevron2"/>
    <dgm:cxn modelId="{620CE010-DB8B-417D-97A4-797CC93E1CBD}" type="presParOf" srcId="{19722A1D-6C8A-437A-AA3C-BD5C15FD921A}" destId="{CC0CA22D-ED30-4A84-9F39-966D7AB03CE4}" srcOrd="1" destOrd="0" presId="urn:microsoft.com/office/officeart/2005/8/layout/chevron2"/>
    <dgm:cxn modelId="{8444217B-910F-412A-8E04-7559F1B1C940}" type="presParOf" srcId="{00346828-F324-432C-B5C1-6C04893639E3}" destId="{F37D2A0A-60D9-4E6C-88B0-9F295C6F6C1B}" srcOrd="1" destOrd="0" presId="urn:microsoft.com/office/officeart/2005/8/layout/chevron2"/>
    <dgm:cxn modelId="{51BCBDC7-CE96-4B47-AF92-DD27F5302E9C}" type="presParOf" srcId="{00346828-F324-432C-B5C1-6C04893639E3}" destId="{C9A512EA-FA1A-48EA-A8A5-5943955875A2}" srcOrd="2" destOrd="0" presId="urn:microsoft.com/office/officeart/2005/8/layout/chevron2"/>
    <dgm:cxn modelId="{EFABAC31-CFFE-48C1-AC88-5C29317B1A9D}" type="presParOf" srcId="{C9A512EA-FA1A-48EA-A8A5-5943955875A2}" destId="{B6621C65-7591-498D-9A7B-C72C9C09C0DD}" srcOrd="0" destOrd="0" presId="urn:microsoft.com/office/officeart/2005/8/layout/chevron2"/>
    <dgm:cxn modelId="{73D82ABA-DBE5-4F88-A54B-3EB69E06A620}" type="presParOf" srcId="{C9A512EA-FA1A-48EA-A8A5-5943955875A2}" destId="{D1ABD874-B3C5-44A5-AA2B-6A3D32211D8F}" srcOrd="1" destOrd="0" presId="urn:microsoft.com/office/officeart/2005/8/layout/chevron2"/>
    <dgm:cxn modelId="{BE35D990-2880-4484-B242-3516F050B0A7}" type="presParOf" srcId="{00346828-F324-432C-B5C1-6C04893639E3}" destId="{E956D811-1D6F-4891-BAE0-1540D9F29E87}" srcOrd="3" destOrd="0" presId="urn:microsoft.com/office/officeart/2005/8/layout/chevron2"/>
    <dgm:cxn modelId="{154E2BAB-88B0-437E-8412-4928FAA45855}" type="presParOf" srcId="{00346828-F324-432C-B5C1-6C04893639E3}" destId="{9050DA43-D429-4656-A7CB-BD8A983EFB31}" srcOrd="4" destOrd="0" presId="urn:microsoft.com/office/officeart/2005/8/layout/chevron2"/>
    <dgm:cxn modelId="{4A392418-5DFF-49F7-A28B-E6E5D0BF937B}" type="presParOf" srcId="{9050DA43-D429-4656-A7CB-BD8A983EFB31}" destId="{AF11FCAA-D16E-404F-A03C-103B77C8AD32}" srcOrd="0" destOrd="0" presId="urn:microsoft.com/office/officeart/2005/8/layout/chevron2"/>
    <dgm:cxn modelId="{B46BC3FC-A862-42E3-B3D1-B57FAA91E2B5}" type="presParOf" srcId="{9050DA43-D429-4656-A7CB-BD8A983EFB31}" destId="{DD4284C7-CCDF-4943-971B-82AAE47FB410}" srcOrd="1" destOrd="0" presId="urn:microsoft.com/office/officeart/2005/8/layout/chevron2"/>
  </dgm:cxnLst>
  <dgm:bg/>
  <dgm:whole/>
</dgm:dataModel>
</file>

<file path=ppt/diagrams/data13.xml><?xml version="1.0" encoding="utf-8"?>
<dgm:dataModel xmlns:dgm="http://schemas.openxmlformats.org/drawingml/2006/diagram" xmlns:a="http://schemas.openxmlformats.org/drawingml/2006/main">
  <dgm:ptLst>
    <dgm:pt modelId="{7D5D9B59-FE5C-4F60-A3FF-06774D30E67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3AEF3EEA-6F20-456F-8488-F6F6C4AAC7C0}">
      <dgm:prSet phldrT="[Text]"/>
      <dgm:spPr/>
      <dgm:t>
        <a:bodyPr/>
        <a:lstStyle/>
        <a:p>
          <a:r>
            <a:rPr lang="es-ES" dirty="0" smtClean="0"/>
            <a:t> </a:t>
          </a:r>
          <a:endParaRPr lang="es-ES" dirty="0"/>
        </a:p>
      </dgm:t>
    </dgm:pt>
    <dgm:pt modelId="{7437202A-5636-44A8-AA26-09633540CDEF}" type="parTrans" cxnId="{D1BB8162-D20E-456B-9CBD-E8E3F84527A3}">
      <dgm:prSet/>
      <dgm:spPr/>
      <dgm:t>
        <a:bodyPr/>
        <a:lstStyle/>
        <a:p>
          <a:endParaRPr lang="es-ES"/>
        </a:p>
      </dgm:t>
    </dgm:pt>
    <dgm:pt modelId="{2086F41C-4292-49FA-9C19-9633CB62A223}" type="sibTrans" cxnId="{D1BB8162-D20E-456B-9CBD-E8E3F84527A3}">
      <dgm:prSet/>
      <dgm:spPr/>
      <dgm:t>
        <a:bodyPr/>
        <a:lstStyle/>
        <a:p>
          <a:endParaRPr lang="es-ES"/>
        </a:p>
      </dgm:t>
    </dgm:pt>
    <dgm:pt modelId="{B2F27E6B-BCDD-4B72-9564-18C09373EECB}">
      <dgm:prSet phldrT="[Text]"/>
      <dgm:spPr/>
      <dgm:t>
        <a:bodyPr/>
        <a:lstStyle/>
        <a:p>
          <a:r>
            <a:rPr lang="es-ES" dirty="0" smtClean="0"/>
            <a:t>Prueba de funcionamiento del equipo.</a:t>
          </a:r>
          <a:endParaRPr lang="es-ES" dirty="0"/>
        </a:p>
      </dgm:t>
    </dgm:pt>
    <dgm:pt modelId="{FF5AB8EC-3745-4F51-8A92-DB2A78635D08}" type="parTrans" cxnId="{DB5FE469-02A1-494A-9DD0-4E1985273766}">
      <dgm:prSet/>
      <dgm:spPr/>
      <dgm:t>
        <a:bodyPr/>
        <a:lstStyle/>
        <a:p>
          <a:endParaRPr lang="es-ES"/>
        </a:p>
      </dgm:t>
    </dgm:pt>
    <dgm:pt modelId="{B281039F-5F5C-47A4-804E-1F89257F39FE}" type="sibTrans" cxnId="{DB5FE469-02A1-494A-9DD0-4E1985273766}">
      <dgm:prSet/>
      <dgm:spPr/>
      <dgm:t>
        <a:bodyPr/>
        <a:lstStyle/>
        <a:p>
          <a:endParaRPr lang="es-ES"/>
        </a:p>
      </dgm:t>
    </dgm:pt>
    <dgm:pt modelId="{522543A6-BD75-481F-A4DE-EB2801127DAB}">
      <dgm:prSet phldrT="[Text]"/>
      <dgm:spPr/>
      <dgm:t>
        <a:bodyPr/>
        <a:lstStyle/>
        <a:p>
          <a:r>
            <a:rPr lang="es-ES" dirty="0" smtClean="0"/>
            <a:t> </a:t>
          </a:r>
          <a:endParaRPr lang="es-ES" dirty="0"/>
        </a:p>
      </dgm:t>
    </dgm:pt>
    <dgm:pt modelId="{3FDB7302-798D-46E0-9BED-DFEE2F418D21}" type="parTrans" cxnId="{0760C3EC-4B60-4E9F-A475-F09F46C7F9FE}">
      <dgm:prSet/>
      <dgm:spPr/>
      <dgm:t>
        <a:bodyPr/>
        <a:lstStyle/>
        <a:p>
          <a:endParaRPr lang="es-ES"/>
        </a:p>
      </dgm:t>
    </dgm:pt>
    <dgm:pt modelId="{B05712FA-9D67-4571-8086-0C82CC989839}" type="sibTrans" cxnId="{0760C3EC-4B60-4E9F-A475-F09F46C7F9FE}">
      <dgm:prSet/>
      <dgm:spPr/>
      <dgm:t>
        <a:bodyPr/>
        <a:lstStyle/>
        <a:p>
          <a:endParaRPr lang="es-ES"/>
        </a:p>
      </dgm:t>
    </dgm:pt>
    <dgm:pt modelId="{A5025732-7755-4B17-B60F-44163224583E}">
      <dgm:prSet phldrT="[Text]"/>
      <dgm:spPr/>
      <dgm:t>
        <a:bodyPr/>
        <a:lstStyle/>
        <a:p>
          <a:r>
            <a:rPr lang="es-ES" dirty="0" smtClean="0"/>
            <a:t>Establecimiento de comunicación telefónica.</a:t>
          </a:r>
          <a:endParaRPr lang="es-ES" dirty="0"/>
        </a:p>
      </dgm:t>
    </dgm:pt>
    <dgm:pt modelId="{05C9B1AC-7F7E-4A0C-B188-42465542E861}" type="parTrans" cxnId="{43827375-77C0-4B57-99B0-F8EF9E1ADF37}">
      <dgm:prSet/>
      <dgm:spPr/>
      <dgm:t>
        <a:bodyPr/>
        <a:lstStyle/>
        <a:p>
          <a:endParaRPr lang="es-ES"/>
        </a:p>
      </dgm:t>
    </dgm:pt>
    <dgm:pt modelId="{36320BF2-E81D-4358-BF66-9F348DC3F4B3}" type="sibTrans" cxnId="{43827375-77C0-4B57-99B0-F8EF9E1ADF37}">
      <dgm:prSet/>
      <dgm:spPr/>
      <dgm:t>
        <a:bodyPr/>
        <a:lstStyle/>
        <a:p>
          <a:endParaRPr lang="es-ES"/>
        </a:p>
      </dgm:t>
    </dgm:pt>
    <dgm:pt modelId="{1F3687CA-4628-4651-B05E-7AAD08BF7C6A}">
      <dgm:prSet phldrT="[Text]"/>
      <dgm:spPr/>
      <dgm:t>
        <a:bodyPr/>
        <a:lstStyle/>
        <a:p>
          <a:r>
            <a:rPr lang="es-ES" dirty="0" smtClean="0"/>
            <a:t>Verificación de recepción de clave maestra y código de activación</a:t>
          </a:r>
          <a:endParaRPr lang="es-ES" dirty="0"/>
        </a:p>
      </dgm:t>
    </dgm:pt>
    <dgm:pt modelId="{7496E5CD-FF2D-42B9-BA9D-48570BC5907D}" type="parTrans" cxnId="{BA6121B8-27BC-4DD0-9460-C3C5D9D6FABF}">
      <dgm:prSet/>
      <dgm:spPr/>
      <dgm:t>
        <a:bodyPr/>
        <a:lstStyle/>
        <a:p>
          <a:endParaRPr lang="es-ES"/>
        </a:p>
      </dgm:t>
    </dgm:pt>
    <dgm:pt modelId="{770C3618-2EFF-4716-88C3-64B8769E094D}" type="sibTrans" cxnId="{BA6121B8-27BC-4DD0-9460-C3C5D9D6FABF}">
      <dgm:prSet/>
      <dgm:spPr/>
      <dgm:t>
        <a:bodyPr/>
        <a:lstStyle/>
        <a:p>
          <a:endParaRPr lang="es-ES"/>
        </a:p>
      </dgm:t>
    </dgm:pt>
    <dgm:pt modelId="{3B753B30-AE2B-4ED2-9039-FD90765BCFF1}">
      <dgm:prSet phldrT="[Text]"/>
      <dgm:spPr/>
      <dgm:t>
        <a:bodyPr/>
        <a:lstStyle/>
        <a:p>
          <a:endParaRPr lang="es-ES" dirty="0"/>
        </a:p>
      </dgm:t>
    </dgm:pt>
    <dgm:pt modelId="{529EEAF0-4C2F-427D-B528-BCDF3BCE67FB}" type="parTrans" cxnId="{31B132AE-3231-4B4D-938C-A2D8249138A0}">
      <dgm:prSet/>
      <dgm:spPr/>
      <dgm:t>
        <a:bodyPr/>
        <a:lstStyle/>
        <a:p>
          <a:endParaRPr lang="es-ES"/>
        </a:p>
      </dgm:t>
    </dgm:pt>
    <dgm:pt modelId="{1395BF29-A3E2-4ACC-8BF5-B5A83FDA3BD8}" type="sibTrans" cxnId="{31B132AE-3231-4B4D-938C-A2D8249138A0}">
      <dgm:prSet/>
      <dgm:spPr/>
      <dgm:t>
        <a:bodyPr/>
        <a:lstStyle/>
        <a:p>
          <a:endParaRPr lang="es-ES"/>
        </a:p>
      </dgm:t>
    </dgm:pt>
    <dgm:pt modelId="{D92AE078-EB33-4551-B8A0-20B54D9115CE}">
      <dgm:prSet phldrT="[Text]"/>
      <dgm:spPr/>
      <dgm:t>
        <a:bodyPr/>
        <a:lstStyle/>
        <a:p>
          <a:r>
            <a:rPr lang="es-ES" dirty="0" smtClean="0"/>
            <a:t>Comprobación de accionamiento del equipo conectado.</a:t>
          </a:r>
          <a:endParaRPr lang="es-ES" dirty="0"/>
        </a:p>
      </dgm:t>
    </dgm:pt>
    <dgm:pt modelId="{A1BD6073-3648-4389-871C-F988FC6067F4}" type="parTrans" cxnId="{CC18631E-A58C-4E35-8EDC-1D6C8E2BBEED}">
      <dgm:prSet/>
      <dgm:spPr/>
      <dgm:t>
        <a:bodyPr/>
        <a:lstStyle/>
        <a:p>
          <a:endParaRPr lang="es-ES"/>
        </a:p>
      </dgm:t>
    </dgm:pt>
    <dgm:pt modelId="{B6BE6599-65C0-4AB5-9304-B4F3F474CC5C}" type="sibTrans" cxnId="{CC18631E-A58C-4E35-8EDC-1D6C8E2BBEED}">
      <dgm:prSet/>
      <dgm:spPr/>
      <dgm:t>
        <a:bodyPr/>
        <a:lstStyle/>
        <a:p>
          <a:endParaRPr lang="es-ES"/>
        </a:p>
      </dgm:t>
    </dgm:pt>
    <dgm:pt modelId="{AAD5B21A-1AA0-4F09-A3D4-073E642A2186}">
      <dgm:prSet phldrT="[Text]"/>
      <dgm:spPr/>
      <dgm:t>
        <a:bodyPr/>
        <a:lstStyle/>
        <a:p>
          <a:endParaRPr lang="es-ES" dirty="0"/>
        </a:p>
      </dgm:t>
    </dgm:pt>
    <dgm:pt modelId="{BC483D2D-CE9B-4456-B087-0CD0D4087BAC}" type="parTrans" cxnId="{0733BC32-346A-4CF5-99F2-E5ABA18D45B1}">
      <dgm:prSet/>
      <dgm:spPr/>
      <dgm:t>
        <a:bodyPr/>
        <a:lstStyle/>
        <a:p>
          <a:endParaRPr lang="es-ES"/>
        </a:p>
      </dgm:t>
    </dgm:pt>
    <dgm:pt modelId="{BE26C11F-17E9-4BA9-8805-5FFF44BD7180}" type="sibTrans" cxnId="{0733BC32-346A-4CF5-99F2-E5ABA18D45B1}">
      <dgm:prSet/>
      <dgm:spPr/>
      <dgm:t>
        <a:bodyPr/>
        <a:lstStyle/>
        <a:p>
          <a:endParaRPr lang="es-ES"/>
        </a:p>
      </dgm:t>
    </dgm:pt>
    <dgm:pt modelId="{00346828-F324-432C-B5C1-6C04893639E3}" type="pres">
      <dgm:prSet presAssocID="{7D5D9B59-FE5C-4F60-A3FF-06774D30E67B}" presName="linearFlow" presStyleCnt="0">
        <dgm:presLayoutVars>
          <dgm:dir/>
          <dgm:animLvl val="lvl"/>
          <dgm:resizeHandles val="exact"/>
        </dgm:presLayoutVars>
      </dgm:prSet>
      <dgm:spPr/>
      <dgm:t>
        <a:bodyPr/>
        <a:lstStyle/>
        <a:p>
          <a:endParaRPr lang="es-ES"/>
        </a:p>
      </dgm:t>
    </dgm:pt>
    <dgm:pt modelId="{19722A1D-6C8A-437A-AA3C-BD5C15FD921A}" type="pres">
      <dgm:prSet presAssocID="{3AEF3EEA-6F20-456F-8488-F6F6C4AAC7C0}" presName="composite" presStyleCnt="0"/>
      <dgm:spPr/>
    </dgm:pt>
    <dgm:pt modelId="{68A58F31-54C0-4107-BBD3-D20CC57F4578}" type="pres">
      <dgm:prSet presAssocID="{3AEF3EEA-6F20-456F-8488-F6F6C4AAC7C0}" presName="parentText" presStyleLbl="alignNode1" presStyleIdx="0" presStyleCnt="4">
        <dgm:presLayoutVars>
          <dgm:chMax val="1"/>
          <dgm:bulletEnabled val="1"/>
        </dgm:presLayoutVars>
      </dgm:prSet>
      <dgm:spPr/>
      <dgm:t>
        <a:bodyPr/>
        <a:lstStyle/>
        <a:p>
          <a:endParaRPr lang="es-ES"/>
        </a:p>
      </dgm:t>
    </dgm:pt>
    <dgm:pt modelId="{CC0CA22D-ED30-4A84-9F39-966D7AB03CE4}" type="pres">
      <dgm:prSet presAssocID="{3AEF3EEA-6F20-456F-8488-F6F6C4AAC7C0}" presName="descendantText" presStyleLbl="alignAcc1" presStyleIdx="0" presStyleCnt="4">
        <dgm:presLayoutVars>
          <dgm:bulletEnabled val="1"/>
        </dgm:presLayoutVars>
      </dgm:prSet>
      <dgm:spPr/>
      <dgm:t>
        <a:bodyPr/>
        <a:lstStyle/>
        <a:p>
          <a:endParaRPr lang="es-ES"/>
        </a:p>
      </dgm:t>
    </dgm:pt>
    <dgm:pt modelId="{F37D2A0A-60D9-4E6C-88B0-9F295C6F6C1B}" type="pres">
      <dgm:prSet presAssocID="{2086F41C-4292-49FA-9C19-9633CB62A223}" presName="sp" presStyleCnt="0"/>
      <dgm:spPr/>
    </dgm:pt>
    <dgm:pt modelId="{C9A512EA-FA1A-48EA-A8A5-5943955875A2}" type="pres">
      <dgm:prSet presAssocID="{522543A6-BD75-481F-A4DE-EB2801127DAB}" presName="composite" presStyleCnt="0"/>
      <dgm:spPr/>
    </dgm:pt>
    <dgm:pt modelId="{B6621C65-7591-498D-9A7B-C72C9C09C0DD}" type="pres">
      <dgm:prSet presAssocID="{522543A6-BD75-481F-A4DE-EB2801127DAB}" presName="parentText" presStyleLbl="alignNode1" presStyleIdx="1" presStyleCnt="4">
        <dgm:presLayoutVars>
          <dgm:chMax val="1"/>
          <dgm:bulletEnabled val="1"/>
        </dgm:presLayoutVars>
      </dgm:prSet>
      <dgm:spPr/>
      <dgm:t>
        <a:bodyPr/>
        <a:lstStyle/>
        <a:p>
          <a:endParaRPr lang="es-ES"/>
        </a:p>
      </dgm:t>
    </dgm:pt>
    <dgm:pt modelId="{D1ABD874-B3C5-44A5-AA2B-6A3D32211D8F}" type="pres">
      <dgm:prSet presAssocID="{522543A6-BD75-481F-A4DE-EB2801127DAB}" presName="descendantText" presStyleLbl="alignAcc1" presStyleIdx="1" presStyleCnt="4">
        <dgm:presLayoutVars>
          <dgm:bulletEnabled val="1"/>
        </dgm:presLayoutVars>
      </dgm:prSet>
      <dgm:spPr/>
      <dgm:t>
        <a:bodyPr/>
        <a:lstStyle/>
        <a:p>
          <a:endParaRPr lang="es-ES"/>
        </a:p>
      </dgm:t>
    </dgm:pt>
    <dgm:pt modelId="{E956D811-1D6F-4891-BAE0-1540D9F29E87}" type="pres">
      <dgm:prSet presAssocID="{B05712FA-9D67-4571-8086-0C82CC989839}" presName="sp" presStyleCnt="0"/>
      <dgm:spPr/>
    </dgm:pt>
    <dgm:pt modelId="{9050DA43-D429-4656-A7CB-BD8A983EFB31}" type="pres">
      <dgm:prSet presAssocID="{3B753B30-AE2B-4ED2-9039-FD90765BCFF1}" presName="composite" presStyleCnt="0"/>
      <dgm:spPr/>
    </dgm:pt>
    <dgm:pt modelId="{AF11FCAA-D16E-404F-A03C-103B77C8AD32}" type="pres">
      <dgm:prSet presAssocID="{3B753B30-AE2B-4ED2-9039-FD90765BCFF1}" presName="parentText" presStyleLbl="alignNode1" presStyleIdx="2" presStyleCnt="4">
        <dgm:presLayoutVars>
          <dgm:chMax val="1"/>
          <dgm:bulletEnabled val="1"/>
        </dgm:presLayoutVars>
      </dgm:prSet>
      <dgm:spPr/>
      <dgm:t>
        <a:bodyPr/>
        <a:lstStyle/>
        <a:p>
          <a:endParaRPr lang="es-ES"/>
        </a:p>
      </dgm:t>
    </dgm:pt>
    <dgm:pt modelId="{DD4284C7-CCDF-4943-971B-82AAE47FB410}" type="pres">
      <dgm:prSet presAssocID="{3B753B30-AE2B-4ED2-9039-FD90765BCFF1}" presName="descendantText" presStyleLbl="alignAcc1" presStyleIdx="2" presStyleCnt="4">
        <dgm:presLayoutVars>
          <dgm:bulletEnabled val="1"/>
        </dgm:presLayoutVars>
      </dgm:prSet>
      <dgm:spPr/>
      <dgm:t>
        <a:bodyPr/>
        <a:lstStyle/>
        <a:p>
          <a:endParaRPr lang="es-ES"/>
        </a:p>
      </dgm:t>
    </dgm:pt>
    <dgm:pt modelId="{3BAC8220-B636-4E33-B76F-C801D1A25F64}" type="pres">
      <dgm:prSet presAssocID="{1395BF29-A3E2-4ACC-8BF5-B5A83FDA3BD8}" presName="sp" presStyleCnt="0"/>
      <dgm:spPr/>
    </dgm:pt>
    <dgm:pt modelId="{2A88BAFE-004B-44E5-8C9A-A06BDB946572}" type="pres">
      <dgm:prSet presAssocID="{AAD5B21A-1AA0-4F09-A3D4-073E642A2186}" presName="composite" presStyleCnt="0"/>
      <dgm:spPr/>
    </dgm:pt>
    <dgm:pt modelId="{F15F905E-F402-405A-8918-1D17E30A68D4}" type="pres">
      <dgm:prSet presAssocID="{AAD5B21A-1AA0-4F09-A3D4-073E642A2186}" presName="parentText" presStyleLbl="alignNode1" presStyleIdx="3" presStyleCnt="4">
        <dgm:presLayoutVars>
          <dgm:chMax val="1"/>
          <dgm:bulletEnabled val="1"/>
        </dgm:presLayoutVars>
      </dgm:prSet>
      <dgm:spPr/>
      <dgm:t>
        <a:bodyPr/>
        <a:lstStyle/>
        <a:p>
          <a:endParaRPr lang="es-ES"/>
        </a:p>
      </dgm:t>
    </dgm:pt>
    <dgm:pt modelId="{998420A3-2B55-4941-85D7-A6B1A467D313}" type="pres">
      <dgm:prSet presAssocID="{AAD5B21A-1AA0-4F09-A3D4-073E642A2186}" presName="descendantText" presStyleLbl="alignAcc1" presStyleIdx="3" presStyleCnt="4">
        <dgm:presLayoutVars>
          <dgm:bulletEnabled val="1"/>
        </dgm:presLayoutVars>
      </dgm:prSet>
      <dgm:spPr/>
      <dgm:t>
        <a:bodyPr/>
        <a:lstStyle/>
        <a:p>
          <a:endParaRPr lang="es-ES"/>
        </a:p>
      </dgm:t>
    </dgm:pt>
  </dgm:ptLst>
  <dgm:cxnLst>
    <dgm:cxn modelId="{CC18631E-A58C-4E35-8EDC-1D6C8E2BBEED}" srcId="{AAD5B21A-1AA0-4F09-A3D4-073E642A2186}" destId="{D92AE078-EB33-4551-B8A0-20B54D9115CE}" srcOrd="0" destOrd="0" parTransId="{A1BD6073-3648-4389-871C-F988FC6067F4}" sibTransId="{B6BE6599-65C0-4AB5-9304-B4F3F474CC5C}"/>
    <dgm:cxn modelId="{43827375-77C0-4B57-99B0-F8EF9E1ADF37}" srcId="{522543A6-BD75-481F-A4DE-EB2801127DAB}" destId="{A5025732-7755-4B17-B60F-44163224583E}" srcOrd="0" destOrd="0" parTransId="{05C9B1AC-7F7E-4A0C-B188-42465542E861}" sibTransId="{36320BF2-E81D-4358-BF66-9F348DC3F4B3}"/>
    <dgm:cxn modelId="{0760C3EC-4B60-4E9F-A475-F09F46C7F9FE}" srcId="{7D5D9B59-FE5C-4F60-A3FF-06774D30E67B}" destId="{522543A6-BD75-481F-A4DE-EB2801127DAB}" srcOrd="1" destOrd="0" parTransId="{3FDB7302-798D-46E0-9BED-DFEE2F418D21}" sibTransId="{B05712FA-9D67-4571-8086-0C82CC989839}"/>
    <dgm:cxn modelId="{0733BC32-346A-4CF5-99F2-E5ABA18D45B1}" srcId="{7D5D9B59-FE5C-4F60-A3FF-06774D30E67B}" destId="{AAD5B21A-1AA0-4F09-A3D4-073E642A2186}" srcOrd="3" destOrd="0" parTransId="{BC483D2D-CE9B-4456-B087-0CD0D4087BAC}" sibTransId="{BE26C11F-17E9-4BA9-8805-5FFF44BD7180}"/>
    <dgm:cxn modelId="{31B132AE-3231-4B4D-938C-A2D8249138A0}" srcId="{7D5D9B59-FE5C-4F60-A3FF-06774D30E67B}" destId="{3B753B30-AE2B-4ED2-9039-FD90765BCFF1}" srcOrd="2" destOrd="0" parTransId="{529EEAF0-4C2F-427D-B528-BCDF3BCE67FB}" sibTransId="{1395BF29-A3E2-4ACC-8BF5-B5A83FDA3BD8}"/>
    <dgm:cxn modelId="{DB5FE469-02A1-494A-9DD0-4E1985273766}" srcId="{3AEF3EEA-6F20-456F-8488-F6F6C4AAC7C0}" destId="{B2F27E6B-BCDD-4B72-9564-18C09373EECB}" srcOrd="0" destOrd="0" parTransId="{FF5AB8EC-3745-4F51-8A92-DB2A78635D08}" sibTransId="{B281039F-5F5C-47A4-804E-1F89257F39FE}"/>
    <dgm:cxn modelId="{1CEEFEA7-9ABE-45F0-8C9D-861D9C125052}" type="presOf" srcId="{D92AE078-EB33-4551-B8A0-20B54D9115CE}" destId="{998420A3-2B55-4941-85D7-A6B1A467D313}" srcOrd="0" destOrd="0" presId="urn:microsoft.com/office/officeart/2005/8/layout/chevron2"/>
    <dgm:cxn modelId="{D1BB8162-D20E-456B-9CBD-E8E3F84527A3}" srcId="{7D5D9B59-FE5C-4F60-A3FF-06774D30E67B}" destId="{3AEF3EEA-6F20-456F-8488-F6F6C4AAC7C0}" srcOrd="0" destOrd="0" parTransId="{7437202A-5636-44A8-AA26-09633540CDEF}" sibTransId="{2086F41C-4292-49FA-9C19-9633CB62A223}"/>
    <dgm:cxn modelId="{FC68335B-AAA0-4261-B167-005D26CA9AF6}" type="presOf" srcId="{3B753B30-AE2B-4ED2-9039-FD90765BCFF1}" destId="{AF11FCAA-D16E-404F-A03C-103B77C8AD32}" srcOrd="0" destOrd="0" presId="urn:microsoft.com/office/officeart/2005/8/layout/chevron2"/>
    <dgm:cxn modelId="{38652351-72BD-4F03-9637-CAF0175F330F}" type="presOf" srcId="{3AEF3EEA-6F20-456F-8488-F6F6C4AAC7C0}" destId="{68A58F31-54C0-4107-BBD3-D20CC57F4578}" srcOrd="0" destOrd="0" presId="urn:microsoft.com/office/officeart/2005/8/layout/chevron2"/>
    <dgm:cxn modelId="{BA6121B8-27BC-4DD0-9460-C3C5D9D6FABF}" srcId="{3B753B30-AE2B-4ED2-9039-FD90765BCFF1}" destId="{1F3687CA-4628-4651-B05E-7AAD08BF7C6A}" srcOrd="0" destOrd="0" parTransId="{7496E5CD-FF2D-42B9-BA9D-48570BC5907D}" sibTransId="{770C3618-2EFF-4716-88C3-64B8769E094D}"/>
    <dgm:cxn modelId="{9765CE0A-4B0A-4487-A32D-DB61EC2307C7}" type="presOf" srcId="{522543A6-BD75-481F-A4DE-EB2801127DAB}" destId="{B6621C65-7591-498D-9A7B-C72C9C09C0DD}" srcOrd="0" destOrd="0" presId="urn:microsoft.com/office/officeart/2005/8/layout/chevron2"/>
    <dgm:cxn modelId="{4F8C356D-E07E-4D12-A9D3-A6E4536C5D87}" type="presOf" srcId="{7D5D9B59-FE5C-4F60-A3FF-06774D30E67B}" destId="{00346828-F324-432C-B5C1-6C04893639E3}" srcOrd="0" destOrd="0" presId="urn:microsoft.com/office/officeart/2005/8/layout/chevron2"/>
    <dgm:cxn modelId="{B804AD5A-51E9-4E60-83EA-B257BF9DDEB2}" type="presOf" srcId="{B2F27E6B-BCDD-4B72-9564-18C09373EECB}" destId="{CC0CA22D-ED30-4A84-9F39-966D7AB03CE4}" srcOrd="0" destOrd="0" presId="urn:microsoft.com/office/officeart/2005/8/layout/chevron2"/>
    <dgm:cxn modelId="{064967DF-D91D-4792-A382-2764140D9C02}" type="presOf" srcId="{AAD5B21A-1AA0-4F09-A3D4-073E642A2186}" destId="{F15F905E-F402-405A-8918-1D17E30A68D4}" srcOrd="0" destOrd="0" presId="urn:microsoft.com/office/officeart/2005/8/layout/chevron2"/>
    <dgm:cxn modelId="{D019557E-3EB6-4BDF-B6A3-C39F246D7E4D}" type="presOf" srcId="{1F3687CA-4628-4651-B05E-7AAD08BF7C6A}" destId="{DD4284C7-CCDF-4943-971B-82AAE47FB410}" srcOrd="0" destOrd="0" presId="urn:microsoft.com/office/officeart/2005/8/layout/chevron2"/>
    <dgm:cxn modelId="{11FDA17B-4D25-4552-8DD9-AB1A4745585F}" type="presOf" srcId="{A5025732-7755-4B17-B60F-44163224583E}" destId="{D1ABD874-B3C5-44A5-AA2B-6A3D32211D8F}" srcOrd="0" destOrd="0" presId="urn:microsoft.com/office/officeart/2005/8/layout/chevron2"/>
    <dgm:cxn modelId="{13EC139C-5122-4211-9D9A-00CEFBB274D7}" type="presParOf" srcId="{00346828-F324-432C-B5C1-6C04893639E3}" destId="{19722A1D-6C8A-437A-AA3C-BD5C15FD921A}" srcOrd="0" destOrd="0" presId="urn:microsoft.com/office/officeart/2005/8/layout/chevron2"/>
    <dgm:cxn modelId="{4A5F5D2C-A8E5-499D-A104-2EFD845977B8}" type="presParOf" srcId="{19722A1D-6C8A-437A-AA3C-BD5C15FD921A}" destId="{68A58F31-54C0-4107-BBD3-D20CC57F4578}" srcOrd="0" destOrd="0" presId="urn:microsoft.com/office/officeart/2005/8/layout/chevron2"/>
    <dgm:cxn modelId="{5231F4D6-D2DF-4670-8AFA-636F7C559F5C}" type="presParOf" srcId="{19722A1D-6C8A-437A-AA3C-BD5C15FD921A}" destId="{CC0CA22D-ED30-4A84-9F39-966D7AB03CE4}" srcOrd="1" destOrd="0" presId="urn:microsoft.com/office/officeart/2005/8/layout/chevron2"/>
    <dgm:cxn modelId="{3BDDA3A8-EC1E-4C31-9638-C5B95ADD4CF2}" type="presParOf" srcId="{00346828-F324-432C-B5C1-6C04893639E3}" destId="{F37D2A0A-60D9-4E6C-88B0-9F295C6F6C1B}" srcOrd="1" destOrd="0" presId="urn:microsoft.com/office/officeart/2005/8/layout/chevron2"/>
    <dgm:cxn modelId="{FE9BB44F-F04B-4370-BEDC-072CF3843248}" type="presParOf" srcId="{00346828-F324-432C-B5C1-6C04893639E3}" destId="{C9A512EA-FA1A-48EA-A8A5-5943955875A2}" srcOrd="2" destOrd="0" presId="urn:microsoft.com/office/officeart/2005/8/layout/chevron2"/>
    <dgm:cxn modelId="{37DE3A8B-4B92-4AA2-A477-A6661D4BEA7C}" type="presParOf" srcId="{C9A512EA-FA1A-48EA-A8A5-5943955875A2}" destId="{B6621C65-7591-498D-9A7B-C72C9C09C0DD}" srcOrd="0" destOrd="0" presId="urn:microsoft.com/office/officeart/2005/8/layout/chevron2"/>
    <dgm:cxn modelId="{0069B310-1BF0-40EF-B206-16199BAACBFC}" type="presParOf" srcId="{C9A512EA-FA1A-48EA-A8A5-5943955875A2}" destId="{D1ABD874-B3C5-44A5-AA2B-6A3D32211D8F}" srcOrd="1" destOrd="0" presId="urn:microsoft.com/office/officeart/2005/8/layout/chevron2"/>
    <dgm:cxn modelId="{11E222F6-91C7-476B-A668-F8558B3E91FE}" type="presParOf" srcId="{00346828-F324-432C-B5C1-6C04893639E3}" destId="{E956D811-1D6F-4891-BAE0-1540D9F29E87}" srcOrd="3" destOrd="0" presId="urn:microsoft.com/office/officeart/2005/8/layout/chevron2"/>
    <dgm:cxn modelId="{E1D4F5B0-70E1-4ADA-B42B-21310CF514DC}" type="presParOf" srcId="{00346828-F324-432C-B5C1-6C04893639E3}" destId="{9050DA43-D429-4656-A7CB-BD8A983EFB31}" srcOrd="4" destOrd="0" presId="urn:microsoft.com/office/officeart/2005/8/layout/chevron2"/>
    <dgm:cxn modelId="{DF1BAB21-52D9-4A00-803F-19E3BF65B42F}" type="presParOf" srcId="{9050DA43-D429-4656-A7CB-BD8A983EFB31}" destId="{AF11FCAA-D16E-404F-A03C-103B77C8AD32}" srcOrd="0" destOrd="0" presId="urn:microsoft.com/office/officeart/2005/8/layout/chevron2"/>
    <dgm:cxn modelId="{D456B79E-6787-47FA-B1C7-CB041FF112E0}" type="presParOf" srcId="{9050DA43-D429-4656-A7CB-BD8A983EFB31}" destId="{DD4284C7-CCDF-4943-971B-82AAE47FB410}" srcOrd="1" destOrd="0" presId="urn:microsoft.com/office/officeart/2005/8/layout/chevron2"/>
    <dgm:cxn modelId="{0630B102-F5F6-4216-A217-AA7085267399}" type="presParOf" srcId="{00346828-F324-432C-B5C1-6C04893639E3}" destId="{3BAC8220-B636-4E33-B76F-C801D1A25F64}" srcOrd="5" destOrd="0" presId="urn:microsoft.com/office/officeart/2005/8/layout/chevron2"/>
    <dgm:cxn modelId="{7B288D89-F2B9-4964-B81E-227870D07928}" type="presParOf" srcId="{00346828-F324-432C-B5C1-6C04893639E3}" destId="{2A88BAFE-004B-44E5-8C9A-A06BDB946572}" srcOrd="6" destOrd="0" presId="urn:microsoft.com/office/officeart/2005/8/layout/chevron2"/>
    <dgm:cxn modelId="{BE08CDC5-EB6D-436C-99E7-86C9B399475B}" type="presParOf" srcId="{2A88BAFE-004B-44E5-8C9A-A06BDB946572}" destId="{F15F905E-F402-405A-8918-1D17E30A68D4}" srcOrd="0" destOrd="0" presId="urn:microsoft.com/office/officeart/2005/8/layout/chevron2"/>
    <dgm:cxn modelId="{544FA8A7-D33A-4EF6-B7E3-72EED86B9857}" type="presParOf" srcId="{2A88BAFE-004B-44E5-8C9A-A06BDB946572}" destId="{998420A3-2B55-4941-85D7-A6B1A467D313}" srcOrd="1" destOrd="0" presId="urn:microsoft.com/office/officeart/2005/8/layout/chevron2"/>
  </dgm:cxnLst>
  <dgm:bg/>
  <dgm:whole/>
</dgm:dataModel>
</file>

<file path=ppt/diagrams/data14.xml><?xml version="1.0" encoding="utf-8"?>
<dgm:dataModel xmlns:dgm="http://schemas.openxmlformats.org/drawingml/2006/diagram" xmlns:a="http://schemas.openxmlformats.org/drawingml/2006/main">
  <dgm:ptLst>
    <dgm:pt modelId="{7D5D9B59-FE5C-4F60-A3FF-06774D30E67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3AEF3EEA-6F20-456F-8488-F6F6C4AAC7C0}">
      <dgm:prSet phldrT="[Text]"/>
      <dgm:spPr/>
      <dgm:t>
        <a:bodyPr/>
        <a:lstStyle/>
        <a:p>
          <a:r>
            <a:rPr lang="es-ES" dirty="0" smtClean="0"/>
            <a:t> </a:t>
          </a:r>
          <a:endParaRPr lang="es-ES" dirty="0"/>
        </a:p>
      </dgm:t>
    </dgm:pt>
    <dgm:pt modelId="{7437202A-5636-44A8-AA26-09633540CDEF}" type="parTrans" cxnId="{D1BB8162-D20E-456B-9CBD-E8E3F84527A3}">
      <dgm:prSet/>
      <dgm:spPr/>
      <dgm:t>
        <a:bodyPr/>
        <a:lstStyle/>
        <a:p>
          <a:endParaRPr lang="es-ES"/>
        </a:p>
      </dgm:t>
    </dgm:pt>
    <dgm:pt modelId="{2086F41C-4292-49FA-9C19-9633CB62A223}" type="sibTrans" cxnId="{D1BB8162-D20E-456B-9CBD-E8E3F84527A3}">
      <dgm:prSet/>
      <dgm:spPr/>
      <dgm:t>
        <a:bodyPr/>
        <a:lstStyle/>
        <a:p>
          <a:endParaRPr lang="es-ES"/>
        </a:p>
      </dgm:t>
    </dgm:pt>
    <dgm:pt modelId="{B2F27E6B-BCDD-4B72-9564-18C09373EECB}">
      <dgm:prSet phldrT="[Text]"/>
      <dgm:spPr/>
      <dgm:t>
        <a:bodyPr/>
        <a:lstStyle/>
        <a:p>
          <a:r>
            <a:rPr lang="es-ES" dirty="0" smtClean="0"/>
            <a:t>Obtención de las características de los dígitos numéricos del teclado telefónico</a:t>
          </a:r>
          <a:endParaRPr lang="es-ES" dirty="0"/>
        </a:p>
      </dgm:t>
    </dgm:pt>
    <dgm:pt modelId="{FF5AB8EC-3745-4F51-8A92-DB2A78635D08}" type="parTrans" cxnId="{DB5FE469-02A1-494A-9DD0-4E1985273766}">
      <dgm:prSet/>
      <dgm:spPr/>
      <dgm:t>
        <a:bodyPr/>
        <a:lstStyle/>
        <a:p>
          <a:endParaRPr lang="es-ES"/>
        </a:p>
      </dgm:t>
    </dgm:pt>
    <dgm:pt modelId="{B281039F-5F5C-47A4-804E-1F89257F39FE}" type="sibTrans" cxnId="{DB5FE469-02A1-494A-9DD0-4E1985273766}">
      <dgm:prSet/>
      <dgm:spPr/>
      <dgm:t>
        <a:bodyPr/>
        <a:lstStyle/>
        <a:p>
          <a:endParaRPr lang="es-ES"/>
        </a:p>
      </dgm:t>
    </dgm:pt>
    <dgm:pt modelId="{522543A6-BD75-481F-A4DE-EB2801127DAB}">
      <dgm:prSet phldrT="[Text]"/>
      <dgm:spPr/>
      <dgm:t>
        <a:bodyPr/>
        <a:lstStyle/>
        <a:p>
          <a:r>
            <a:rPr lang="es-ES" dirty="0" smtClean="0"/>
            <a:t> </a:t>
          </a:r>
          <a:endParaRPr lang="es-ES" dirty="0"/>
        </a:p>
      </dgm:t>
    </dgm:pt>
    <dgm:pt modelId="{3FDB7302-798D-46E0-9BED-DFEE2F418D21}" type="parTrans" cxnId="{0760C3EC-4B60-4E9F-A475-F09F46C7F9FE}">
      <dgm:prSet/>
      <dgm:spPr/>
      <dgm:t>
        <a:bodyPr/>
        <a:lstStyle/>
        <a:p>
          <a:endParaRPr lang="es-ES"/>
        </a:p>
      </dgm:t>
    </dgm:pt>
    <dgm:pt modelId="{B05712FA-9D67-4571-8086-0C82CC989839}" type="sibTrans" cxnId="{0760C3EC-4B60-4E9F-A475-F09F46C7F9FE}">
      <dgm:prSet/>
      <dgm:spPr/>
      <dgm:t>
        <a:bodyPr/>
        <a:lstStyle/>
        <a:p>
          <a:endParaRPr lang="es-ES"/>
        </a:p>
      </dgm:t>
    </dgm:pt>
    <dgm:pt modelId="{A5025732-7755-4B17-B60F-44163224583E}">
      <dgm:prSet phldrT="[Text]"/>
      <dgm:spPr/>
      <dgm:t>
        <a:bodyPr/>
        <a:lstStyle/>
        <a:p>
          <a:r>
            <a:rPr lang="es-ES" dirty="0" smtClean="0"/>
            <a:t>Análisis en frecuencia de los dígitos numéricos del teclado telefónico</a:t>
          </a:r>
          <a:endParaRPr lang="es-ES" dirty="0"/>
        </a:p>
      </dgm:t>
    </dgm:pt>
    <dgm:pt modelId="{05C9B1AC-7F7E-4A0C-B188-42465542E861}" type="parTrans" cxnId="{43827375-77C0-4B57-99B0-F8EF9E1ADF37}">
      <dgm:prSet/>
      <dgm:spPr/>
      <dgm:t>
        <a:bodyPr/>
        <a:lstStyle/>
        <a:p>
          <a:endParaRPr lang="es-ES"/>
        </a:p>
      </dgm:t>
    </dgm:pt>
    <dgm:pt modelId="{36320BF2-E81D-4358-BF66-9F348DC3F4B3}" type="sibTrans" cxnId="{43827375-77C0-4B57-99B0-F8EF9E1ADF37}">
      <dgm:prSet/>
      <dgm:spPr/>
      <dgm:t>
        <a:bodyPr/>
        <a:lstStyle/>
        <a:p>
          <a:endParaRPr lang="es-ES"/>
        </a:p>
      </dgm:t>
    </dgm:pt>
    <dgm:pt modelId="{1F3687CA-4628-4651-B05E-7AAD08BF7C6A}">
      <dgm:prSet phldrT="[Text]"/>
      <dgm:spPr/>
      <dgm:t>
        <a:bodyPr/>
        <a:lstStyle/>
        <a:p>
          <a:r>
            <a:rPr lang="es-ES" dirty="0" smtClean="0"/>
            <a:t>Aplicación de la Transformada Rápida de Fourier </a:t>
          </a:r>
          <a:endParaRPr lang="es-ES" dirty="0"/>
        </a:p>
      </dgm:t>
    </dgm:pt>
    <dgm:pt modelId="{7496E5CD-FF2D-42B9-BA9D-48570BC5907D}" type="parTrans" cxnId="{BA6121B8-27BC-4DD0-9460-C3C5D9D6FABF}">
      <dgm:prSet/>
      <dgm:spPr/>
      <dgm:t>
        <a:bodyPr/>
        <a:lstStyle/>
        <a:p>
          <a:endParaRPr lang="es-ES"/>
        </a:p>
      </dgm:t>
    </dgm:pt>
    <dgm:pt modelId="{770C3618-2EFF-4716-88C3-64B8769E094D}" type="sibTrans" cxnId="{BA6121B8-27BC-4DD0-9460-C3C5D9D6FABF}">
      <dgm:prSet/>
      <dgm:spPr/>
      <dgm:t>
        <a:bodyPr/>
        <a:lstStyle/>
        <a:p>
          <a:endParaRPr lang="es-ES"/>
        </a:p>
      </dgm:t>
    </dgm:pt>
    <dgm:pt modelId="{3B753B30-AE2B-4ED2-9039-FD90765BCFF1}">
      <dgm:prSet phldrT="[Text]"/>
      <dgm:spPr/>
      <dgm:t>
        <a:bodyPr/>
        <a:lstStyle/>
        <a:p>
          <a:endParaRPr lang="es-ES" dirty="0"/>
        </a:p>
      </dgm:t>
    </dgm:pt>
    <dgm:pt modelId="{529EEAF0-4C2F-427D-B528-BCDF3BCE67FB}" type="parTrans" cxnId="{31B132AE-3231-4B4D-938C-A2D8249138A0}">
      <dgm:prSet/>
      <dgm:spPr/>
      <dgm:t>
        <a:bodyPr/>
        <a:lstStyle/>
        <a:p>
          <a:endParaRPr lang="es-ES"/>
        </a:p>
      </dgm:t>
    </dgm:pt>
    <dgm:pt modelId="{1395BF29-A3E2-4ACC-8BF5-B5A83FDA3BD8}" type="sibTrans" cxnId="{31B132AE-3231-4B4D-938C-A2D8249138A0}">
      <dgm:prSet/>
      <dgm:spPr/>
      <dgm:t>
        <a:bodyPr/>
        <a:lstStyle/>
        <a:p>
          <a:endParaRPr lang="es-ES"/>
        </a:p>
      </dgm:t>
    </dgm:pt>
    <dgm:pt modelId="{D92AE078-EB33-4551-B8A0-20B54D9115CE}">
      <dgm:prSet phldrT="[Text]"/>
      <dgm:spPr/>
      <dgm:t>
        <a:bodyPr/>
        <a:lstStyle/>
        <a:p>
          <a:r>
            <a:rPr lang="es-ES" dirty="0" smtClean="0"/>
            <a:t>Comparación entre datos obtenidos y dato de la recomendación UIT-R F.339-6</a:t>
          </a:r>
          <a:endParaRPr lang="es-ES" dirty="0"/>
        </a:p>
      </dgm:t>
    </dgm:pt>
    <dgm:pt modelId="{A1BD6073-3648-4389-871C-F988FC6067F4}" type="parTrans" cxnId="{CC18631E-A58C-4E35-8EDC-1D6C8E2BBEED}">
      <dgm:prSet/>
      <dgm:spPr/>
      <dgm:t>
        <a:bodyPr/>
        <a:lstStyle/>
        <a:p>
          <a:endParaRPr lang="es-ES"/>
        </a:p>
      </dgm:t>
    </dgm:pt>
    <dgm:pt modelId="{B6BE6599-65C0-4AB5-9304-B4F3F474CC5C}" type="sibTrans" cxnId="{CC18631E-A58C-4E35-8EDC-1D6C8E2BBEED}">
      <dgm:prSet/>
      <dgm:spPr/>
      <dgm:t>
        <a:bodyPr/>
        <a:lstStyle/>
        <a:p>
          <a:endParaRPr lang="es-ES"/>
        </a:p>
      </dgm:t>
    </dgm:pt>
    <dgm:pt modelId="{AAD5B21A-1AA0-4F09-A3D4-073E642A2186}">
      <dgm:prSet phldrT="[Text]"/>
      <dgm:spPr/>
      <dgm:t>
        <a:bodyPr/>
        <a:lstStyle/>
        <a:p>
          <a:endParaRPr lang="es-ES" dirty="0"/>
        </a:p>
      </dgm:t>
    </dgm:pt>
    <dgm:pt modelId="{BC483D2D-CE9B-4456-B087-0CD0D4087BAC}" type="parTrans" cxnId="{0733BC32-346A-4CF5-99F2-E5ABA18D45B1}">
      <dgm:prSet/>
      <dgm:spPr/>
      <dgm:t>
        <a:bodyPr/>
        <a:lstStyle/>
        <a:p>
          <a:endParaRPr lang="es-ES"/>
        </a:p>
      </dgm:t>
    </dgm:pt>
    <dgm:pt modelId="{BE26C11F-17E9-4BA9-8805-5FFF44BD7180}" type="sibTrans" cxnId="{0733BC32-346A-4CF5-99F2-E5ABA18D45B1}">
      <dgm:prSet/>
      <dgm:spPr/>
      <dgm:t>
        <a:bodyPr/>
        <a:lstStyle/>
        <a:p>
          <a:endParaRPr lang="es-ES"/>
        </a:p>
      </dgm:t>
    </dgm:pt>
    <dgm:pt modelId="{00346828-F324-432C-B5C1-6C04893639E3}" type="pres">
      <dgm:prSet presAssocID="{7D5D9B59-FE5C-4F60-A3FF-06774D30E67B}" presName="linearFlow" presStyleCnt="0">
        <dgm:presLayoutVars>
          <dgm:dir/>
          <dgm:animLvl val="lvl"/>
          <dgm:resizeHandles val="exact"/>
        </dgm:presLayoutVars>
      </dgm:prSet>
      <dgm:spPr/>
      <dgm:t>
        <a:bodyPr/>
        <a:lstStyle/>
        <a:p>
          <a:endParaRPr lang="es-ES"/>
        </a:p>
      </dgm:t>
    </dgm:pt>
    <dgm:pt modelId="{19722A1D-6C8A-437A-AA3C-BD5C15FD921A}" type="pres">
      <dgm:prSet presAssocID="{3AEF3EEA-6F20-456F-8488-F6F6C4AAC7C0}" presName="composite" presStyleCnt="0"/>
      <dgm:spPr/>
    </dgm:pt>
    <dgm:pt modelId="{68A58F31-54C0-4107-BBD3-D20CC57F4578}" type="pres">
      <dgm:prSet presAssocID="{3AEF3EEA-6F20-456F-8488-F6F6C4AAC7C0}" presName="parentText" presStyleLbl="alignNode1" presStyleIdx="0" presStyleCnt="4">
        <dgm:presLayoutVars>
          <dgm:chMax val="1"/>
          <dgm:bulletEnabled val="1"/>
        </dgm:presLayoutVars>
      </dgm:prSet>
      <dgm:spPr/>
      <dgm:t>
        <a:bodyPr/>
        <a:lstStyle/>
        <a:p>
          <a:endParaRPr lang="es-ES"/>
        </a:p>
      </dgm:t>
    </dgm:pt>
    <dgm:pt modelId="{CC0CA22D-ED30-4A84-9F39-966D7AB03CE4}" type="pres">
      <dgm:prSet presAssocID="{3AEF3EEA-6F20-456F-8488-F6F6C4AAC7C0}" presName="descendantText" presStyleLbl="alignAcc1" presStyleIdx="0" presStyleCnt="4">
        <dgm:presLayoutVars>
          <dgm:bulletEnabled val="1"/>
        </dgm:presLayoutVars>
      </dgm:prSet>
      <dgm:spPr/>
      <dgm:t>
        <a:bodyPr/>
        <a:lstStyle/>
        <a:p>
          <a:endParaRPr lang="es-ES"/>
        </a:p>
      </dgm:t>
    </dgm:pt>
    <dgm:pt modelId="{F37D2A0A-60D9-4E6C-88B0-9F295C6F6C1B}" type="pres">
      <dgm:prSet presAssocID="{2086F41C-4292-49FA-9C19-9633CB62A223}" presName="sp" presStyleCnt="0"/>
      <dgm:spPr/>
    </dgm:pt>
    <dgm:pt modelId="{C9A512EA-FA1A-48EA-A8A5-5943955875A2}" type="pres">
      <dgm:prSet presAssocID="{522543A6-BD75-481F-A4DE-EB2801127DAB}" presName="composite" presStyleCnt="0"/>
      <dgm:spPr/>
    </dgm:pt>
    <dgm:pt modelId="{B6621C65-7591-498D-9A7B-C72C9C09C0DD}" type="pres">
      <dgm:prSet presAssocID="{522543A6-BD75-481F-A4DE-EB2801127DAB}" presName="parentText" presStyleLbl="alignNode1" presStyleIdx="1" presStyleCnt="4">
        <dgm:presLayoutVars>
          <dgm:chMax val="1"/>
          <dgm:bulletEnabled val="1"/>
        </dgm:presLayoutVars>
      </dgm:prSet>
      <dgm:spPr/>
      <dgm:t>
        <a:bodyPr/>
        <a:lstStyle/>
        <a:p>
          <a:endParaRPr lang="es-ES"/>
        </a:p>
      </dgm:t>
    </dgm:pt>
    <dgm:pt modelId="{D1ABD874-B3C5-44A5-AA2B-6A3D32211D8F}" type="pres">
      <dgm:prSet presAssocID="{522543A6-BD75-481F-A4DE-EB2801127DAB}" presName="descendantText" presStyleLbl="alignAcc1" presStyleIdx="1" presStyleCnt="4">
        <dgm:presLayoutVars>
          <dgm:bulletEnabled val="1"/>
        </dgm:presLayoutVars>
      </dgm:prSet>
      <dgm:spPr/>
      <dgm:t>
        <a:bodyPr/>
        <a:lstStyle/>
        <a:p>
          <a:endParaRPr lang="es-ES"/>
        </a:p>
      </dgm:t>
    </dgm:pt>
    <dgm:pt modelId="{E956D811-1D6F-4891-BAE0-1540D9F29E87}" type="pres">
      <dgm:prSet presAssocID="{B05712FA-9D67-4571-8086-0C82CC989839}" presName="sp" presStyleCnt="0"/>
      <dgm:spPr/>
    </dgm:pt>
    <dgm:pt modelId="{9050DA43-D429-4656-A7CB-BD8A983EFB31}" type="pres">
      <dgm:prSet presAssocID="{3B753B30-AE2B-4ED2-9039-FD90765BCFF1}" presName="composite" presStyleCnt="0"/>
      <dgm:spPr/>
    </dgm:pt>
    <dgm:pt modelId="{AF11FCAA-D16E-404F-A03C-103B77C8AD32}" type="pres">
      <dgm:prSet presAssocID="{3B753B30-AE2B-4ED2-9039-FD90765BCFF1}" presName="parentText" presStyleLbl="alignNode1" presStyleIdx="2" presStyleCnt="4">
        <dgm:presLayoutVars>
          <dgm:chMax val="1"/>
          <dgm:bulletEnabled val="1"/>
        </dgm:presLayoutVars>
      </dgm:prSet>
      <dgm:spPr/>
      <dgm:t>
        <a:bodyPr/>
        <a:lstStyle/>
        <a:p>
          <a:endParaRPr lang="es-ES"/>
        </a:p>
      </dgm:t>
    </dgm:pt>
    <dgm:pt modelId="{DD4284C7-CCDF-4943-971B-82AAE47FB410}" type="pres">
      <dgm:prSet presAssocID="{3B753B30-AE2B-4ED2-9039-FD90765BCFF1}" presName="descendantText" presStyleLbl="alignAcc1" presStyleIdx="2" presStyleCnt="4">
        <dgm:presLayoutVars>
          <dgm:bulletEnabled val="1"/>
        </dgm:presLayoutVars>
      </dgm:prSet>
      <dgm:spPr/>
      <dgm:t>
        <a:bodyPr/>
        <a:lstStyle/>
        <a:p>
          <a:endParaRPr lang="es-ES"/>
        </a:p>
      </dgm:t>
    </dgm:pt>
    <dgm:pt modelId="{3BAC8220-B636-4E33-B76F-C801D1A25F64}" type="pres">
      <dgm:prSet presAssocID="{1395BF29-A3E2-4ACC-8BF5-B5A83FDA3BD8}" presName="sp" presStyleCnt="0"/>
      <dgm:spPr/>
    </dgm:pt>
    <dgm:pt modelId="{2A88BAFE-004B-44E5-8C9A-A06BDB946572}" type="pres">
      <dgm:prSet presAssocID="{AAD5B21A-1AA0-4F09-A3D4-073E642A2186}" presName="composite" presStyleCnt="0"/>
      <dgm:spPr/>
    </dgm:pt>
    <dgm:pt modelId="{F15F905E-F402-405A-8918-1D17E30A68D4}" type="pres">
      <dgm:prSet presAssocID="{AAD5B21A-1AA0-4F09-A3D4-073E642A2186}" presName="parentText" presStyleLbl="alignNode1" presStyleIdx="3" presStyleCnt="4">
        <dgm:presLayoutVars>
          <dgm:chMax val="1"/>
          <dgm:bulletEnabled val="1"/>
        </dgm:presLayoutVars>
      </dgm:prSet>
      <dgm:spPr/>
      <dgm:t>
        <a:bodyPr/>
        <a:lstStyle/>
        <a:p>
          <a:endParaRPr lang="es-ES"/>
        </a:p>
      </dgm:t>
    </dgm:pt>
    <dgm:pt modelId="{998420A3-2B55-4941-85D7-A6B1A467D313}" type="pres">
      <dgm:prSet presAssocID="{AAD5B21A-1AA0-4F09-A3D4-073E642A2186}" presName="descendantText" presStyleLbl="alignAcc1" presStyleIdx="3" presStyleCnt="4">
        <dgm:presLayoutVars>
          <dgm:bulletEnabled val="1"/>
        </dgm:presLayoutVars>
      </dgm:prSet>
      <dgm:spPr/>
      <dgm:t>
        <a:bodyPr/>
        <a:lstStyle/>
        <a:p>
          <a:endParaRPr lang="es-ES"/>
        </a:p>
      </dgm:t>
    </dgm:pt>
  </dgm:ptLst>
  <dgm:cxnLst>
    <dgm:cxn modelId="{CC18631E-A58C-4E35-8EDC-1D6C8E2BBEED}" srcId="{AAD5B21A-1AA0-4F09-A3D4-073E642A2186}" destId="{D92AE078-EB33-4551-B8A0-20B54D9115CE}" srcOrd="0" destOrd="0" parTransId="{A1BD6073-3648-4389-871C-F988FC6067F4}" sibTransId="{B6BE6599-65C0-4AB5-9304-B4F3F474CC5C}"/>
    <dgm:cxn modelId="{43827375-77C0-4B57-99B0-F8EF9E1ADF37}" srcId="{522543A6-BD75-481F-A4DE-EB2801127DAB}" destId="{A5025732-7755-4B17-B60F-44163224583E}" srcOrd="0" destOrd="0" parTransId="{05C9B1AC-7F7E-4A0C-B188-42465542E861}" sibTransId="{36320BF2-E81D-4358-BF66-9F348DC3F4B3}"/>
    <dgm:cxn modelId="{39327326-3710-4EC1-9FF7-6632DC0FE53B}" type="presOf" srcId="{1F3687CA-4628-4651-B05E-7AAD08BF7C6A}" destId="{DD4284C7-CCDF-4943-971B-82AAE47FB410}" srcOrd="0" destOrd="0" presId="urn:microsoft.com/office/officeart/2005/8/layout/chevron2"/>
    <dgm:cxn modelId="{0760C3EC-4B60-4E9F-A475-F09F46C7F9FE}" srcId="{7D5D9B59-FE5C-4F60-A3FF-06774D30E67B}" destId="{522543A6-BD75-481F-A4DE-EB2801127DAB}" srcOrd="1" destOrd="0" parTransId="{3FDB7302-798D-46E0-9BED-DFEE2F418D21}" sibTransId="{B05712FA-9D67-4571-8086-0C82CC989839}"/>
    <dgm:cxn modelId="{0733BC32-346A-4CF5-99F2-E5ABA18D45B1}" srcId="{7D5D9B59-FE5C-4F60-A3FF-06774D30E67B}" destId="{AAD5B21A-1AA0-4F09-A3D4-073E642A2186}" srcOrd="3" destOrd="0" parTransId="{BC483D2D-CE9B-4456-B087-0CD0D4087BAC}" sibTransId="{BE26C11F-17E9-4BA9-8805-5FFF44BD7180}"/>
    <dgm:cxn modelId="{31B132AE-3231-4B4D-938C-A2D8249138A0}" srcId="{7D5D9B59-FE5C-4F60-A3FF-06774D30E67B}" destId="{3B753B30-AE2B-4ED2-9039-FD90765BCFF1}" srcOrd="2" destOrd="0" parTransId="{529EEAF0-4C2F-427D-B528-BCDF3BCE67FB}" sibTransId="{1395BF29-A3E2-4ACC-8BF5-B5A83FDA3BD8}"/>
    <dgm:cxn modelId="{52250804-3FA1-4422-9EA1-05DCB40B044F}" type="presOf" srcId="{3AEF3EEA-6F20-456F-8488-F6F6C4AAC7C0}" destId="{68A58F31-54C0-4107-BBD3-D20CC57F4578}" srcOrd="0" destOrd="0" presId="urn:microsoft.com/office/officeart/2005/8/layout/chevron2"/>
    <dgm:cxn modelId="{DB5FE469-02A1-494A-9DD0-4E1985273766}" srcId="{3AEF3EEA-6F20-456F-8488-F6F6C4AAC7C0}" destId="{B2F27E6B-BCDD-4B72-9564-18C09373EECB}" srcOrd="0" destOrd="0" parTransId="{FF5AB8EC-3745-4F51-8A92-DB2A78635D08}" sibTransId="{B281039F-5F5C-47A4-804E-1F89257F39FE}"/>
    <dgm:cxn modelId="{4CDBE947-F453-49FA-907B-76EEF6271B9E}" type="presOf" srcId="{D92AE078-EB33-4551-B8A0-20B54D9115CE}" destId="{998420A3-2B55-4941-85D7-A6B1A467D313}" srcOrd="0" destOrd="0" presId="urn:microsoft.com/office/officeart/2005/8/layout/chevron2"/>
    <dgm:cxn modelId="{D1BB8162-D20E-456B-9CBD-E8E3F84527A3}" srcId="{7D5D9B59-FE5C-4F60-A3FF-06774D30E67B}" destId="{3AEF3EEA-6F20-456F-8488-F6F6C4AAC7C0}" srcOrd="0" destOrd="0" parTransId="{7437202A-5636-44A8-AA26-09633540CDEF}" sibTransId="{2086F41C-4292-49FA-9C19-9633CB62A223}"/>
    <dgm:cxn modelId="{1476269D-99AF-4DA0-A7C4-47C8AEACD374}" type="presOf" srcId="{7D5D9B59-FE5C-4F60-A3FF-06774D30E67B}" destId="{00346828-F324-432C-B5C1-6C04893639E3}" srcOrd="0" destOrd="0" presId="urn:microsoft.com/office/officeart/2005/8/layout/chevron2"/>
    <dgm:cxn modelId="{BA6121B8-27BC-4DD0-9460-C3C5D9D6FABF}" srcId="{3B753B30-AE2B-4ED2-9039-FD90765BCFF1}" destId="{1F3687CA-4628-4651-B05E-7AAD08BF7C6A}" srcOrd="0" destOrd="0" parTransId="{7496E5CD-FF2D-42B9-BA9D-48570BC5907D}" sibTransId="{770C3618-2EFF-4716-88C3-64B8769E094D}"/>
    <dgm:cxn modelId="{721266B7-9379-40AE-A2B6-B6B57D8828F9}" type="presOf" srcId="{3B753B30-AE2B-4ED2-9039-FD90765BCFF1}" destId="{AF11FCAA-D16E-404F-A03C-103B77C8AD32}" srcOrd="0" destOrd="0" presId="urn:microsoft.com/office/officeart/2005/8/layout/chevron2"/>
    <dgm:cxn modelId="{DB01767D-8732-4501-886B-45B0616A335C}" type="presOf" srcId="{AAD5B21A-1AA0-4F09-A3D4-073E642A2186}" destId="{F15F905E-F402-405A-8918-1D17E30A68D4}" srcOrd="0" destOrd="0" presId="urn:microsoft.com/office/officeart/2005/8/layout/chevron2"/>
    <dgm:cxn modelId="{C2D0D174-9C9B-48F7-9B15-2C2B57205359}" type="presOf" srcId="{B2F27E6B-BCDD-4B72-9564-18C09373EECB}" destId="{CC0CA22D-ED30-4A84-9F39-966D7AB03CE4}" srcOrd="0" destOrd="0" presId="urn:microsoft.com/office/officeart/2005/8/layout/chevron2"/>
    <dgm:cxn modelId="{843F1355-48EF-48B3-AB01-4594CA61908A}" type="presOf" srcId="{522543A6-BD75-481F-A4DE-EB2801127DAB}" destId="{B6621C65-7591-498D-9A7B-C72C9C09C0DD}" srcOrd="0" destOrd="0" presId="urn:microsoft.com/office/officeart/2005/8/layout/chevron2"/>
    <dgm:cxn modelId="{4A599023-FD88-45D8-94F1-39DA69C93D2A}" type="presOf" srcId="{A5025732-7755-4B17-B60F-44163224583E}" destId="{D1ABD874-B3C5-44A5-AA2B-6A3D32211D8F}" srcOrd="0" destOrd="0" presId="urn:microsoft.com/office/officeart/2005/8/layout/chevron2"/>
    <dgm:cxn modelId="{44426043-3D85-4F80-A716-D97D505BA69A}" type="presParOf" srcId="{00346828-F324-432C-B5C1-6C04893639E3}" destId="{19722A1D-6C8A-437A-AA3C-BD5C15FD921A}" srcOrd="0" destOrd="0" presId="urn:microsoft.com/office/officeart/2005/8/layout/chevron2"/>
    <dgm:cxn modelId="{4F3B4D48-C2D1-4556-9186-71914652B1F5}" type="presParOf" srcId="{19722A1D-6C8A-437A-AA3C-BD5C15FD921A}" destId="{68A58F31-54C0-4107-BBD3-D20CC57F4578}" srcOrd="0" destOrd="0" presId="urn:microsoft.com/office/officeart/2005/8/layout/chevron2"/>
    <dgm:cxn modelId="{9D4103DE-1F3B-4585-AF7D-CAF2CF7EE53F}" type="presParOf" srcId="{19722A1D-6C8A-437A-AA3C-BD5C15FD921A}" destId="{CC0CA22D-ED30-4A84-9F39-966D7AB03CE4}" srcOrd="1" destOrd="0" presId="urn:microsoft.com/office/officeart/2005/8/layout/chevron2"/>
    <dgm:cxn modelId="{44DD9279-6614-4270-B1D0-94B64E4424D9}" type="presParOf" srcId="{00346828-F324-432C-B5C1-6C04893639E3}" destId="{F37D2A0A-60D9-4E6C-88B0-9F295C6F6C1B}" srcOrd="1" destOrd="0" presId="urn:microsoft.com/office/officeart/2005/8/layout/chevron2"/>
    <dgm:cxn modelId="{D98C4C9C-1A7D-4F7D-8918-1306BD3DD841}" type="presParOf" srcId="{00346828-F324-432C-B5C1-6C04893639E3}" destId="{C9A512EA-FA1A-48EA-A8A5-5943955875A2}" srcOrd="2" destOrd="0" presId="urn:microsoft.com/office/officeart/2005/8/layout/chevron2"/>
    <dgm:cxn modelId="{080A9681-1947-4708-9FAA-1AD333831B1B}" type="presParOf" srcId="{C9A512EA-FA1A-48EA-A8A5-5943955875A2}" destId="{B6621C65-7591-498D-9A7B-C72C9C09C0DD}" srcOrd="0" destOrd="0" presId="urn:microsoft.com/office/officeart/2005/8/layout/chevron2"/>
    <dgm:cxn modelId="{D6F976E7-8C0F-4C0E-BB1A-A5BCB2396235}" type="presParOf" srcId="{C9A512EA-FA1A-48EA-A8A5-5943955875A2}" destId="{D1ABD874-B3C5-44A5-AA2B-6A3D32211D8F}" srcOrd="1" destOrd="0" presId="urn:microsoft.com/office/officeart/2005/8/layout/chevron2"/>
    <dgm:cxn modelId="{DD415C47-E88E-4D00-97C6-65BD651EC6C2}" type="presParOf" srcId="{00346828-F324-432C-B5C1-6C04893639E3}" destId="{E956D811-1D6F-4891-BAE0-1540D9F29E87}" srcOrd="3" destOrd="0" presId="urn:microsoft.com/office/officeart/2005/8/layout/chevron2"/>
    <dgm:cxn modelId="{4DB2FE40-4153-439D-ACB5-26F6E58645D6}" type="presParOf" srcId="{00346828-F324-432C-B5C1-6C04893639E3}" destId="{9050DA43-D429-4656-A7CB-BD8A983EFB31}" srcOrd="4" destOrd="0" presId="urn:microsoft.com/office/officeart/2005/8/layout/chevron2"/>
    <dgm:cxn modelId="{AE2E2E7A-43C0-4355-A350-46D9FCF1777D}" type="presParOf" srcId="{9050DA43-D429-4656-A7CB-BD8A983EFB31}" destId="{AF11FCAA-D16E-404F-A03C-103B77C8AD32}" srcOrd="0" destOrd="0" presId="urn:microsoft.com/office/officeart/2005/8/layout/chevron2"/>
    <dgm:cxn modelId="{B0AC324A-4EB3-4711-B0C1-D7C3692E76C7}" type="presParOf" srcId="{9050DA43-D429-4656-A7CB-BD8A983EFB31}" destId="{DD4284C7-CCDF-4943-971B-82AAE47FB410}" srcOrd="1" destOrd="0" presId="urn:microsoft.com/office/officeart/2005/8/layout/chevron2"/>
    <dgm:cxn modelId="{69242A67-C5A6-4DFE-BF5D-5E3ACC759349}" type="presParOf" srcId="{00346828-F324-432C-B5C1-6C04893639E3}" destId="{3BAC8220-B636-4E33-B76F-C801D1A25F64}" srcOrd="5" destOrd="0" presId="urn:microsoft.com/office/officeart/2005/8/layout/chevron2"/>
    <dgm:cxn modelId="{7859A062-59C1-43F1-99BE-BEB6D4984955}" type="presParOf" srcId="{00346828-F324-432C-B5C1-6C04893639E3}" destId="{2A88BAFE-004B-44E5-8C9A-A06BDB946572}" srcOrd="6" destOrd="0" presId="urn:microsoft.com/office/officeart/2005/8/layout/chevron2"/>
    <dgm:cxn modelId="{A99761BB-58CF-491B-903E-F0E2BA6DB53D}" type="presParOf" srcId="{2A88BAFE-004B-44E5-8C9A-A06BDB946572}" destId="{F15F905E-F402-405A-8918-1D17E30A68D4}" srcOrd="0" destOrd="0" presId="urn:microsoft.com/office/officeart/2005/8/layout/chevron2"/>
    <dgm:cxn modelId="{7F9BE5F1-2B49-4856-BAC7-BC58DCF7E462}" type="presParOf" srcId="{2A88BAFE-004B-44E5-8C9A-A06BDB946572}" destId="{998420A3-2B55-4941-85D7-A6B1A467D313}"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AE8582FF-4EDE-4048-B115-AE91C017BADA}" type="doc">
      <dgm:prSet loTypeId="urn:microsoft.com/office/officeart/2005/8/layout/process1" loCatId="process" qsTypeId="urn:microsoft.com/office/officeart/2005/8/quickstyle/simple1" qsCatId="simple" csTypeId="urn:microsoft.com/office/officeart/2005/8/colors/accent1_2" csCatId="accent1" phldr="1"/>
      <dgm:spPr/>
    </dgm:pt>
    <dgm:pt modelId="{288DF262-9A42-454D-96C9-4286C957382B}">
      <dgm:prSet phldrT="[Text]"/>
      <dgm:spPr/>
      <dgm:t>
        <a:bodyPr/>
        <a:lstStyle/>
        <a:p>
          <a:r>
            <a:rPr lang="es-ES" dirty="0" smtClean="0">
              <a:solidFill>
                <a:schemeClr val="tx1"/>
              </a:solidFill>
            </a:rPr>
            <a:t>Definición de frecuencia de trabajo y variables.</a:t>
          </a:r>
          <a:endParaRPr lang="es-ES" dirty="0">
            <a:solidFill>
              <a:schemeClr val="tx1"/>
            </a:solidFill>
          </a:endParaRPr>
        </a:p>
      </dgm:t>
    </dgm:pt>
    <dgm:pt modelId="{6F942585-9ADD-48BA-9967-D5E79FDFA472}" type="parTrans" cxnId="{6B8B7DF0-FC26-4F89-8414-008AE244F8E8}">
      <dgm:prSet/>
      <dgm:spPr/>
      <dgm:t>
        <a:bodyPr/>
        <a:lstStyle/>
        <a:p>
          <a:endParaRPr lang="es-ES"/>
        </a:p>
      </dgm:t>
    </dgm:pt>
    <dgm:pt modelId="{33D03FFE-8FAB-47B6-A22F-EDA8A75B8F47}" type="sibTrans" cxnId="{6B8B7DF0-FC26-4F89-8414-008AE244F8E8}">
      <dgm:prSet/>
      <dgm:spPr/>
      <dgm:t>
        <a:bodyPr/>
        <a:lstStyle/>
        <a:p>
          <a:endParaRPr lang="es-ES"/>
        </a:p>
      </dgm:t>
    </dgm:pt>
    <dgm:pt modelId="{F62E8BFF-9FDB-48FF-82C9-69974C5AA6C6}">
      <dgm:prSet phldrT="[Text]"/>
      <dgm:spPr/>
      <dgm:t>
        <a:bodyPr/>
        <a:lstStyle/>
        <a:p>
          <a:r>
            <a:rPr lang="es-ES" dirty="0" smtClean="0">
              <a:solidFill>
                <a:schemeClr val="tx1"/>
              </a:solidFill>
            </a:rPr>
            <a:t>Configuración de puertos y registros.</a:t>
          </a:r>
          <a:endParaRPr lang="es-ES" dirty="0">
            <a:solidFill>
              <a:schemeClr val="tx1"/>
            </a:solidFill>
          </a:endParaRPr>
        </a:p>
      </dgm:t>
    </dgm:pt>
    <dgm:pt modelId="{F18492F8-42B2-45B8-AAE2-34794DF5A09B}" type="parTrans" cxnId="{796A2E36-AC3D-4DD1-B8A1-10B087BEC93F}">
      <dgm:prSet/>
      <dgm:spPr/>
      <dgm:t>
        <a:bodyPr/>
        <a:lstStyle/>
        <a:p>
          <a:endParaRPr lang="es-ES"/>
        </a:p>
      </dgm:t>
    </dgm:pt>
    <dgm:pt modelId="{638B28A3-1AB5-4DB8-82C8-6C13443BE181}" type="sibTrans" cxnId="{796A2E36-AC3D-4DD1-B8A1-10B087BEC93F}">
      <dgm:prSet/>
      <dgm:spPr/>
      <dgm:t>
        <a:bodyPr/>
        <a:lstStyle/>
        <a:p>
          <a:endParaRPr lang="es-ES"/>
        </a:p>
      </dgm:t>
    </dgm:pt>
    <dgm:pt modelId="{FE9F1707-A7B6-4F8E-ABEF-2E965BA7E821}">
      <dgm:prSet phldrT="[Text]"/>
      <dgm:spPr/>
      <dgm:t>
        <a:bodyPr/>
        <a:lstStyle/>
        <a:p>
          <a:r>
            <a:rPr lang="es-ES" dirty="0" smtClean="0">
              <a:solidFill>
                <a:schemeClr val="tx1"/>
              </a:solidFill>
            </a:rPr>
            <a:t>Desarrollo del programa.</a:t>
          </a:r>
          <a:endParaRPr lang="es-ES" dirty="0">
            <a:solidFill>
              <a:schemeClr val="tx1"/>
            </a:solidFill>
          </a:endParaRPr>
        </a:p>
      </dgm:t>
    </dgm:pt>
    <dgm:pt modelId="{8FEE74DE-9ACF-4BC1-ADDA-2C8144FE6C80}" type="parTrans" cxnId="{3379AE3E-D8B6-4865-9681-1A173EDC5ED7}">
      <dgm:prSet/>
      <dgm:spPr/>
      <dgm:t>
        <a:bodyPr/>
        <a:lstStyle/>
        <a:p>
          <a:endParaRPr lang="es-ES"/>
        </a:p>
      </dgm:t>
    </dgm:pt>
    <dgm:pt modelId="{371D8ABB-8BDB-438B-8FBD-BA94F8CFC94B}" type="sibTrans" cxnId="{3379AE3E-D8B6-4865-9681-1A173EDC5ED7}">
      <dgm:prSet/>
      <dgm:spPr/>
      <dgm:t>
        <a:bodyPr/>
        <a:lstStyle/>
        <a:p>
          <a:endParaRPr lang="es-ES"/>
        </a:p>
      </dgm:t>
    </dgm:pt>
    <dgm:pt modelId="{FEE1C1AD-ED0D-4B74-8035-44658A1357D5}" type="pres">
      <dgm:prSet presAssocID="{AE8582FF-4EDE-4048-B115-AE91C017BADA}" presName="Name0" presStyleCnt="0">
        <dgm:presLayoutVars>
          <dgm:dir/>
          <dgm:resizeHandles val="exact"/>
        </dgm:presLayoutVars>
      </dgm:prSet>
      <dgm:spPr/>
    </dgm:pt>
    <dgm:pt modelId="{490D8E7D-D703-4F0F-B40F-4B60D83E50E3}" type="pres">
      <dgm:prSet presAssocID="{288DF262-9A42-454D-96C9-4286C957382B}" presName="node" presStyleLbl="node1" presStyleIdx="0" presStyleCnt="3">
        <dgm:presLayoutVars>
          <dgm:bulletEnabled val="1"/>
        </dgm:presLayoutVars>
      </dgm:prSet>
      <dgm:spPr/>
      <dgm:t>
        <a:bodyPr/>
        <a:lstStyle/>
        <a:p>
          <a:endParaRPr lang="es-ES"/>
        </a:p>
      </dgm:t>
    </dgm:pt>
    <dgm:pt modelId="{F0A41536-2B76-4D7D-9F5C-92549E26F2DD}" type="pres">
      <dgm:prSet presAssocID="{33D03FFE-8FAB-47B6-A22F-EDA8A75B8F47}" presName="sibTrans" presStyleLbl="sibTrans2D1" presStyleIdx="0" presStyleCnt="2"/>
      <dgm:spPr/>
      <dgm:t>
        <a:bodyPr/>
        <a:lstStyle/>
        <a:p>
          <a:endParaRPr lang="es-ES"/>
        </a:p>
      </dgm:t>
    </dgm:pt>
    <dgm:pt modelId="{A4A56FED-C32B-47E7-8438-0967B5F7921C}" type="pres">
      <dgm:prSet presAssocID="{33D03FFE-8FAB-47B6-A22F-EDA8A75B8F47}" presName="connectorText" presStyleLbl="sibTrans2D1" presStyleIdx="0" presStyleCnt="2"/>
      <dgm:spPr/>
      <dgm:t>
        <a:bodyPr/>
        <a:lstStyle/>
        <a:p>
          <a:endParaRPr lang="es-ES"/>
        </a:p>
      </dgm:t>
    </dgm:pt>
    <dgm:pt modelId="{5A878134-7726-4F9E-9477-E171E73D3583}" type="pres">
      <dgm:prSet presAssocID="{F62E8BFF-9FDB-48FF-82C9-69974C5AA6C6}" presName="node" presStyleLbl="node1" presStyleIdx="1" presStyleCnt="3">
        <dgm:presLayoutVars>
          <dgm:bulletEnabled val="1"/>
        </dgm:presLayoutVars>
      </dgm:prSet>
      <dgm:spPr/>
      <dgm:t>
        <a:bodyPr/>
        <a:lstStyle/>
        <a:p>
          <a:endParaRPr lang="es-ES"/>
        </a:p>
      </dgm:t>
    </dgm:pt>
    <dgm:pt modelId="{6A513BF8-3A0C-491E-88F9-81C3F7B4154E}" type="pres">
      <dgm:prSet presAssocID="{638B28A3-1AB5-4DB8-82C8-6C13443BE181}" presName="sibTrans" presStyleLbl="sibTrans2D1" presStyleIdx="1" presStyleCnt="2"/>
      <dgm:spPr/>
      <dgm:t>
        <a:bodyPr/>
        <a:lstStyle/>
        <a:p>
          <a:endParaRPr lang="es-ES"/>
        </a:p>
      </dgm:t>
    </dgm:pt>
    <dgm:pt modelId="{2DBD72AE-D0D4-45B9-8E5D-AA3D942FECF0}" type="pres">
      <dgm:prSet presAssocID="{638B28A3-1AB5-4DB8-82C8-6C13443BE181}" presName="connectorText" presStyleLbl="sibTrans2D1" presStyleIdx="1" presStyleCnt="2"/>
      <dgm:spPr/>
      <dgm:t>
        <a:bodyPr/>
        <a:lstStyle/>
        <a:p>
          <a:endParaRPr lang="es-ES"/>
        </a:p>
      </dgm:t>
    </dgm:pt>
    <dgm:pt modelId="{006A3DAA-5A17-495B-8F93-2586CC29A11C}" type="pres">
      <dgm:prSet presAssocID="{FE9F1707-A7B6-4F8E-ABEF-2E965BA7E821}" presName="node" presStyleLbl="node1" presStyleIdx="2" presStyleCnt="3">
        <dgm:presLayoutVars>
          <dgm:bulletEnabled val="1"/>
        </dgm:presLayoutVars>
      </dgm:prSet>
      <dgm:spPr/>
      <dgm:t>
        <a:bodyPr/>
        <a:lstStyle/>
        <a:p>
          <a:endParaRPr lang="es-ES"/>
        </a:p>
      </dgm:t>
    </dgm:pt>
  </dgm:ptLst>
  <dgm:cxnLst>
    <dgm:cxn modelId="{C898BA9A-C90F-406C-9F55-335975F6C5B2}" type="presOf" srcId="{33D03FFE-8FAB-47B6-A22F-EDA8A75B8F47}" destId="{F0A41536-2B76-4D7D-9F5C-92549E26F2DD}" srcOrd="0" destOrd="0" presId="urn:microsoft.com/office/officeart/2005/8/layout/process1"/>
    <dgm:cxn modelId="{F1A07116-4C91-4200-9108-86960336FB1D}" type="presOf" srcId="{288DF262-9A42-454D-96C9-4286C957382B}" destId="{490D8E7D-D703-4F0F-B40F-4B60D83E50E3}" srcOrd="0" destOrd="0" presId="urn:microsoft.com/office/officeart/2005/8/layout/process1"/>
    <dgm:cxn modelId="{40E820BD-39BC-4951-9DC4-2F9A7101D499}" type="presOf" srcId="{FE9F1707-A7B6-4F8E-ABEF-2E965BA7E821}" destId="{006A3DAA-5A17-495B-8F93-2586CC29A11C}" srcOrd="0" destOrd="0" presId="urn:microsoft.com/office/officeart/2005/8/layout/process1"/>
    <dgm:cxn modelId="{5AF1C933-4C44-4927-941A-DF7F3A2097B1}" type="presOf" srcId="{33D03FFE-8FAB-47B6-A22F-EDA8A75B8F47}" destId="{A4A56FED-C32B-47E7-8438-0967B5F7921C}" srcOrd="1" destOrd="0" presId="urn:microsoft.com/office/officeart/2005/8/layout/process1"/>
    <dgm:cxn modelId="{9BAF7DE1-3C70-46D6-B67E-975DF2B5B330}" type="presOf" srcId="{F62E8BFF-9FDB-48FF-82C9-69974C5AA6C6}" destId="{5A878134-7726-4F9E-9477-E171E73D3583}" srcOrd="0" destOrd="0" presId="urn:microsoft.com/office/officeart/2005/8/layout/process1"/>
    <dgm:cxn modelId="{3379AE3E-D8B6-4865-9681-1A173EDC5ED7}" srcId="{AE8582FF-4EDE-4048-B115-AE91C017BADA}" destId="{FE9F1707-A7B6-4F8E-ABEF-2E965BA7E821}" srcOrd="2" destOrd="0" parTransId="{8FEE74DE-9ACF-4BC1-ADDA-2C8144FE6C80}" sibTransId="{371D8ABB-8BDB-438B-8FBD-BA94F8CFC94B}"/>
    <dgm:cxn modelId="{6B8B7DF0-FC26-4F89-8414-008AE244F8E8}" srcId="{AE8582FF-4EDE-4048-B115-AE91C017BADA}" destId="{288DF262-9A42-454D-96C9-4286C957382B}" srcOrd="0" destOrd="0" parTransId="{6F942585-9ADD-48BA-9967-D5E79FDFA472}" sibTransId="{33D03FFE-8FAB-47B6-A22F-EDA8A75B8F47}"/>
    <dgm:cxn modelId="{149F3ED0-86D3-49D8-9475-7A2951C18DA2}" type="presOf" srcId="{638B28A3-1AB5-4DB8-82C8-6C13443BE181}" destId="{2DBD72AE-D0D4-45B9-8E5D-AA3D942FECF0}" srcOrd="1" destOrd="0" presId="urn:microsoft.com/office/officeart/2005/8/layout/process1"/>
    <dgm:cxn modelId="{796A2E36-AC3D-4DD1-B8A1-10B087BEC93F}" srcId="{AE8582FF-4EDE-4048-B115-AE91C017BADA}" destId="{F62E8BFF-9FDB-48FF-82C9-69974C5AA6C6}" srcOrd="1" destOrd="0" parTransId="{F18492F8-42B2-45B8-AAE2-34794DF5A09B}" sibTransId="{638B28A3-1AB5-4DB8-82C8-6C13443BE181}"/>
    <dgm:cxn modelId="{684DDD6F-8BD5-4F6C-8305-55BE20A9157F}" type="presOf" srcId="{AE8582FF-4EDE-4048-B115-AE91C017BADA}" destId="{FEE1C1AD-ED0D-4B74-8035-44658A1357D5}" srcOrd="0" destOrd="0" presId="urn:microsoft.com/office/officeart/2005/8/layout/process1"/>
    <dgm:cxn modelId="{28A17487-5574-4A18-9A79-DBC68E4B6888}" type="presOf" srcId="{638B28A3-1AB5-4DB8-82C8-6C13443BE181}" destId="{6A513BF8-3A0C-491E-88F9-81C3F7B4154E}" srcOrd="0" destOrd="0" presId="urn:microsoft.com/office/officeart/2005/8/layout/process1"/>
    <dgm:cxn modelId="{FB6E7357-EB1F-48C4-8FE7-51FF0391D3A6}" type="presParOf" srcId="{FEE1C1AD-ED0D-4B74-8035-44658A1357D5}" destId="{490D8E7D-D703-4F0F-B40F-4B60D83E50E3}" srcOrd="0" destOrd="0" presId="urn:microsoft.com/office/officeart/2005/8/layout/process1"/>
    <dgm:cxn modelId="{21C9EAE9-B6BD-43FA-8DF9-F0EB375E3917}" type="presParOf" srcId="{FEE1C1AD-ED0D-4B74-8035-44658A1357D5}" destId="{F0A41536-2B76-4D7D-9F5C-92549E26F2DD}" srcOrd="1" destOrd="0" presId="urn:microsoft.com/office/officeart/2005/8/layout/process1"/>
    <dgm:cxn modelId="{7D530557-27D1-44F2-AE89-D0F05081F8AB}" type="presParOf" srcId="{F0A41536-2B76-4D7D-9F5C-92549E26F2DD}" destId="{A4A56FED-C32B-47E7-8438-0967B5F7921C}" srcOrd="0" destOrd="0" presId="urn:microsoft.com/office/officeart/2005/8/layout/process1"/>
    <dgm:cxn modelId="{51B20F96-3555-4C48-8943-D1108FE58FCF}" type="presParOf" srcId="{FEE1C1AD-ED0D-4B74-8035-44658A1357D5}" destId="{5A878134-7726-4F9E-9477-E171E73D3583}" srcOrd="2" destOrd="0" presId="urn:microsoft.com/office/officeart/2005/8/layout/process1"/>
    <dgm:cxn modelId="{A60AD3CA-C8D4-405F-9859-36726FE12AAF}" type="presParOf" srcId="{FEE1C1AD-ED0D-4B74-8035-44658A1357D5}" destId="{6A513BF8-3A0C-491E-88F9-81C3F7B4154E}" srcOrd="3" destOrd="0" presId="urn:microsoft.com/office/officeart/2005/8/layout/process1"/>
    <dgm:cxn modelId="{1D7258BD-B56D-43E6-AE7C-89B293CAC91E}" type="presParOf" srcId="{6A513BF8-3A0C-491E-88F9-81C3F7B4154E}" destId="{2DBD72AE-D0D4-45B9-8E5D-AA3D942FECF0}" srcOrd="0" destOrd="0" presId="urn:microsoft.com/office/officeart/2005/8/layout/process1"/>
    <dgm:cxn modelId="{7689926C-3207-4A39-98C5-A1AA405138D3}" type="presParOf" srcId="{FEE1C1AD-ED0D-4B74-8035-44658A1357D5}" destId="{006A3DAA-5A17-495B-8F93-2586CC29A11C}" srcOrd="4" destOrd="0" presId="urn:microsoft.com/office/officeart/2005/8/layout/process1"/>
  </dgm:cxnLst>
  <dgm:bg/>
  <dgm:whole/>
</dgm:dataModel>
</file>

<file path=ppt/diagrams/data3.xml><?xml version="1.0" encoding="utf-8"?>
<dgm:dataModel xmlns:dgm="http://schemas.openxmlformats.org/drawingml/2006/diagram" xmlns:a="http://schemas.openxmlformats.org/drawingml/2006/main">
  <dgm:ptLst>
    <dgm:pt modelId="{8EFBD3A2-4B4A-4ADC-B3F3-7514D5038A8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60D643A2-1843-42BD-B7F8-4C31FB3FE2E9}">
      <dgm:prSet phldrT="[Text]"/>
      <dgm:spPr>
        <a:solidFill>
          <a:schemeClr val="accent5">
            <a:lumMod val="60000"/>
            <a:lumOff val="40000"/>
          </a:schemeClr>
        </a:solidFill>
      </dgm:spPr>
      <dgm:t>
        <a:bodyPr/>
        <a:lstStyle/>
        <a:p>
          <a:r>
            <a:rPr lang="es-ES" dirty="0" smtClean="0">
              <a:solidFill>
                <a:schemeClr val="tx1"/>
              </a:solidFill>
            </a:rPr>
            <a:t>Programa</a:t>
          </a:r>
          <a:endParaRPr lang="es-ES" dirty="0">
            <a:solidFill>
              <a:schemeClr val="tx1"/>
            </a:solidFill>
          </a:endParaRPr>
        </a:p>
      </dgm:t>
    </dgm:pt>
    <dgm:pt modelId="{C6D7D815-729C-486B-A825-128ED65EA2CA}" type="parTrans" cxnId="{B9D850C3-EC0D-48E1-8FFC-69FBD3E26906}">
      <dgm:prSet/>
      <dgm:spPr/>
      <dgm:t>
        <a:bodyPr/>
        <a:lstStyle/>
        <a:p>
          <a:endParaRPr lang="es-ES"/>
        </a:p>
      </dgm:t>
    </dgm:pt>
    <dgm:pt modelId="{9253D5E0-9D9D-412F-8E0F-B76B1D2B2849}" type="sibTrans" cxnId="{B9D850C3-EC0D-48E1-8FFC-69FBD3E26906}">
      <dgm:prSet/>
      <dgm:spPr/>
      <dgm:t>
        <a:bodyPr/>
        <a:lstStyle/>
        <a:p>
          <a:endParaRPr lang="es-ES"/>
        </a:p>
      </dgm:t>
    </dgm:pt>
    <dgm:pt modelId="{84770878-F0D5-4C00-9B6B-7FBB5D43DA04}">
      <dgm:prSet phldrT="[Text]"/>
      <dgm:spPr>
        <a:solidFill>
          <a:schemeClr val="accent2">
            <a:lumMod val="40000"/>
            <a:lumOff val="60000"/>
          </a:schemeClr>
        </a:solidFill>
      </dgm:spPr>
      <dgm:t>
        <a:bodyPr/>
        <a:lstStyle/>
        <a:p>
          <a:r>
            <a:rPr lang="es-ES" dirty="0" smtClean="0">
              <a:solidFill>
                <a:schemeClr val="tx1"/>
              </a:solidFill>
            </a:rPr>
            <a:t>Interrupciones</a:t>
          </a:r>
          <a:endParaRPr lang="es-ES" dirty="0">
            <a:solidFill>
              <a:schemeClr val="tx1"/>
            </a:solidFill>
          </a:endParaRPr>
        </a:p>
      </dgm:t>
    </dgm:pt>
    <dgm:pt modelId="{03201509-5390-47FC-8C78-048DF2C62D56}" type="parTrans" cxnId="{EB5B69B9-7A1D-444B-9118-924BB6F5F6BF}">
      <dgm:prSet/>
      <dgm:spPr/>
      <dgm:t>
        <a:bodyPr/>
        <a:lstStyle/>
        <a:p>
          <a:endParaRPr lang="es-ES"/>
        </a:p>
      </dgm:t>
    </dgm:pt>
    <dgm:pt modelId="{B2D3B961-ABD1-44F0-9ECB-CDBE4AA3845E}" type="sibTrans" cxnId="{EB5B69B9-7A1D-444B-9118-924BB6F5F6BF}">
      <dgm:prSet/>
      <dgm:spPr/>
      <dgm:t>
        <a:bodyPr/>
        <a:lstStyle/>
        <a:p>
          <a:endParaRPr lang="es-ES"/>
        </a:p>
      </dgm:t>
    </dgm:pt>
    <dgm:pt modelId="{0512ABA0-4319-40AC-8B71-366765DD0B33}">
      <dgm:prSet phldrT="[Text]"/>
      <dgm:spPr>
        <a:solidFill>
          <a:schemeClr val="accent1">
            <a:lumMod val="60000"/>
            <a:lumOff val="40000"/>
          </a:schemeClr>
        </a:solidFill>
      </dgm:spPr>
      <dgm:t>
        <a:bodyPr/>
        <a:lstStyle/>
        <a:p>
          <a:r>
            <a:rPr lang="es-ES" dirty="0" smtClean="0">
              <a:solidFill>
                <a:schemeClr val="tx1"/>
              </a:solidFill>
            </a:rPr>
            <a:t>Programa principal</a:t>
          </a:r>
          <a:endParaRPr lang="es-ES" dirty="0">
            <a:solidFill>
              <a:schemeClr val="tx1"/>
            </a:solidFill>
          </a:endParaRPr>
        </a:p>
      </dgm:t>
    </dgm:pt>
    <dgm:pt modelId="{B68909B2-D77F-45B2-97A3-6C64BED48139}" type="parTrans" cxnId="{CECC648D-349D-4E67-B641-C57159C5985C}">
      <dgm:prSet/>
      <dgm:spPr/>
      <dgm:t>
        <a:bodyPr/>
        <a:lstStyle/>
        <a:p>
          <a:endParaRPr lang="es-ES"/>
        </a:p>
      </dgm:t>
    </dgm:pt>
    <dgm:pt modelId="{AD25CF89-2742-495B-AC71-47897424FB7D}" type="sibTrans" cxnId="{CECC648D-349D-4E67-B641-C57159C5985C}">
      <dgm:prSet/>
      <dgm:spPr/>
      <dgm:t>
        <a:bodyPr/>
        <a:lstStyle/>
        <a:p>
          <a:endParaRPr lang="es-ES"/>
        </a:p>
      </dgm:t>
    </dgm:pt>
    <dgm:pt modelId="{6FCD1CCD-B70D-4F2C-95A9-3A743553954A}">
      <dgm:prSet phldrT="[Text]"/>
      <dgm:spPr>
        <a:solidFill>
          <a:schemeClr val="accent2">
            <a:lumMod val="40000"/>
            <a:lumOff val="60000"/>
          </a:schemeClr>
        </a:solidFill>
      </dgm:spPr>
      <dgm:t>
        <a:bodyPr/>
        <a:lstStyle/>
        <a:p>
          <a:r>
            <a:rPr lang="es-ES" dirty="0" smtClean="0">
              <a:solidFill>
                <a:schemeClr val="tx1"/>
              </a:solidFill>
            </a:rPr>
            <a:t>Subrutinas</a:t>
          </a:r>
          <a:endParaRPr lang="es-ES" dirty="0">
            <a:solidFill>
              <a:schemeClr val="tx1"/>
            </a:solidFill>
          </a:endParaRPr>
        </a:p>
      </dgm:t>
    </dgm:pt>
    <dgm:pt modelId="{7DE4719A-3174-4F72-A23C-14B90BA1FE8D}" type="parTrans" cxnId="{DF909EB4-5907-416E-A6F8-0BA311C3A77E}">
      <dgm:prSet/>
      <dgm:spPr/>
      <dgm:t>
        <a:bodyPr/>
        <a:lstStyle/>
        <a:p>
          <a:endParaRPr lang="es-ES"/>
        </a:p>
      </dgm:t>
    </dgm:pt>
    <dgm:pt modelId="{A9C9B5DB-028F-4453-9E58-B4DAF344B883}" type="sibTrans" cxnId="{DF909EB4-5907-416E-A6F8-0BA311C3A77E}">
      <dgm:prSet/>
      <dgm:spPr/>
      <dgm:t>
        <a:bodyPr/>
        <a:lstStyle/>
        <a:p>
          <a:endParaRPr lang="es-ES"/>
        </a:p>
      </dgm:t>
    </dgm:pt>
    <dgm:pt modelId="{332D5532-B320-4259-9F9A-863EF7DAE6A2}" type="pres">
      <dgm:prSet presAssocID="{8EFBD3A2-4B4A-4ADC-B3F3-7514D5038A8A}" presName="hierChild1" presStyleCnt="0">
        <dgm:presLayoutVars>
          <dgm:orgChart val="1"/>
          <dgm:chPref val="1"/>
          <dgm:dir/>
          <dgm:animOne val="branch"/>
          <dgm:animLvl val="lvl"/>
          <dgm:resizeHandles/>
        </dgm:presLayoutVars>
      </dgm:prSet>
      <dgm:spPr/>
      <dgm:t>
        <a:bodyPr/>
        <a:lstStyle/>
        <a:p>
          <a:endParaRPr lang="es-ES"/>
        </a:p>
      </dgm:t>
    </dgm:pt>
    <dgm:pt modelId="{F80A96A4-F00A-4A3C-AAEC-A315CCEAA94B}" type="pres">
      <dgm:prSet presAssocID="{60D643A2-1843-42BD-B7F8-4C31FB3FE2E9}" presName="hierRoot1" presStyleCnt="0">
        <dgm:presLayoutVars>
          <dgm:hierBranch val="init"/>
        </dgm:presLayoutVars>
      </dgm:prSet>
      <dgm:spPr/>
    </dgm:pt>
    <dgm:pt modelId="{10EC9ED3-E536-48E0-804A-9CA7630E2E1E}" type="pres">
      <dgm:prSet presAssocID="{60D643A2-1843-42BD-B7F8-4C31FB3FE2E9}" presName="rootComposite1" presStyleCnt="0"/>
      <dgm:spPr/>
    </dgm:pt>
    <dgm:pt modelId="{CEF00175-62BD-4252-B0F4-248F81001BF2}" type="pres">
      <dgm:prSet presAssocID="{60D643A2-1843-42BD-B7F8-4C31FB3FE2E9}" presName="rootText1" presStyleLbl="node0" presStyleIdx="0" presStyleCnt="1" custLinFactNeighborY="-9">
        <dgm:presLayoutVars>
          <dgm:chPref val="3"/>
        </dgm:presLayoutVars>
      </dgm:prSet>
      <dgm:spPr/>
      <dgm:t>
        <a:bodyPr/>
        <a:lstStyle/>
        <a:p>
          <a:endParaRPr lang="es-ES"/>
        </a:p>
      </dgm:t>
    </dgm:pt>
    <dgm:pt modelId="{BE2F9680-9901-4299-BB6D-9A014CF1732D}" type="pres">
      <dgm:prSet presAssocID="{60D643A2-1843-42BD-B7F8-4C31FB3FE2E9}" presName="rootConnector1" presStyleLbl="node1" presStyleIdx="0" presStyleCnt="0"/>
      <dgm:spPr/>
      <dgm:t>
        <a:bodyPr/>
        <a:lstStyle/>
        <a:p>
          <a:endParaRPr lang="es-ES"/>
        </a:p>
      </dgm:t>
    </dgm:pt>
    <dgm:pt modelId="{C2D81359-6ED8-4B89-8659-E527D56FA454}" type="pres">
      <dgm:prSet presAssocID="{60D643A2-1843-42BD-B7F8-4C31FB3FE2E9}" presName="hierChild2" presStyleCnt="0"/>
      <dgm:spPr/>
    </dgm:pt>
    <dgm:pt modelId="{DB9A5D39-5537-4EB9-BB0C-C592F56AAE98}" type="pres">
      <dgm:prSet presAssocID="{03201509-5390-47FC-8C78-048DF2C62D56}" presName="Name37" presStyleLbl="parChTrans1D2" presStyleIdx="0" presStyleCnt="3"/>
      <dgm:spPr/>
      <dgm:t>
        <a:bodyPr/>
        <a:lstStyle/>
        <a:p>
          <a:endParaRPr lang="es-ES"/>
        </a:p>
      </dgm:t>
    </dgm:pt>
    <dgm:pt modelId="{650671D1-5B78-43C3-AA4F-AF7A5B319FB1}" type="pres">
      <dgm:prSet presAssocID="{84770878-F0D5-4C00-9B6B-7FBB5D43DA04}" presName="hierRoot2" presStyleCnt="0">
        <dgm:presLayoutVars>
          <dgm:hierBranch val="init"/>
        </dgm:presLayoutVars>
      </dgm:prSet>
      <dgm:spPr/>
    </dgm:pt>
    <dgm:pt modelId="{4924167D-4FFC-480F-940D-A3E8740437F8}" type="pres">
      <dgm:prSet presAssocID="{84770878-F0D5-4C00-9B6B-7FBB5D43DA04}" presName="rootComposite" presStyleCnt="0"/>
      <dgm:spPr/>
    </dgm:pt>
    <dgm:pt modelId="{BB88842C-69ED-451B-842E-9F48328EE82A}" type="pres">
      <dgm:prSet presAssocID="{84770878-F0D5-4C00-9B6B-7FBB5D43DA04}" presName="rootText" presStyleLbl="node2" presStyleIdx="0" presStyleCnt="3">
        <dgm:presLayoutVars>
          <dgm:chPref val="3"/>
        </dgm:presLayoutVars>
      </dgm:prSet>
      <dgm:spPr/>
      <dgm:t>
        <a:bodyPr/>
        <a:lstStyle/>
        <a:p>
          <a:endParaRPr lang="es-ES"/>
        </a:p>
      </dgm:t>
    </dgm:pt>
    <dgm:pt modelId="{7C5A975E-E45A-483E-B5EA-2A60A36AFC8E}" type="pres">
      <dgm:prSet presAssocID="{84770878-F0D5-4C00-9B6B-7FBB5D43DA04}" presName="rootConnector" presStyleLbl="node2" presStyleIdx="0" presStyleCnt="3"/>
      <dgm:spPr/>
      <dgm:t>
        <a:bodyPr/>
        <a:lstStyle/>
        <a:p>
          <a:endParaRPr lang="es-ES"/>
        </a:p>
      </dgm:t>
    </dgm:pt>
    <dgm:pt modelId="{D9E1E18C-61C5-4F94-9204-058D58557CB6}" type="pres">
      <dgm:prSet presAssocID="{84770878-F0D5-4C00-9B6B-7FBB5D43DA04}" presName="hierChild4" presStyleCnt="0"/>
      <dgm:spPr/>
    </dgm:pt>
    <dgm:pt modelId="{3D21B2EE-8FFE-484F-B12F-379957E1E5FE}" type="pres">
      <dgm:prSet presAssocID="{84770878-F0D5-4C00-9B6B-7FBB5D43DA04}" presName="hierChild5" presStyleCnt="0"/>
      <dgm:spPr/>
    </dgm:pt>
    <dgm:pt modelId="{3A88C905-D898-4F9B-9325-A7046EA011AB}" type="pres">
      <dgm:prSet presAssocID="{B68909B2-D77F-45B2-97A3-6C64BED48139}" presName="Name37" presStyleLbl="parChTrans1D2" presStyleIdx="1" presStyleCnt="3"/>
      <dgm:spPr/>
      <dgm:t>
        <a:bodyPr/>
        <a:lstStyle/>
        <a:p>
          <a:endParaRPr lang="es-ES"/>
        </a:p>
      </dgm:t>
    </dgm:pt>
    <dgm:pt modelId="{84CF1F66-3EB7-4AD8-B483-6BDB478728DB}" type="pres">
      <dgm:prSet presAssocID="{0512ABA0-4319-40AC-8B71-366765DD0B33}" presName="hierRoot2" presStyleCnt="0">
        <dgm:presLayoutVars>
          <dgm:hierBranch val="init"/>
        </dgm:presLayoutVars>
      </dgm:prSet>
      <dgm:spPr/>
    </dgm:pt>
    <dgm:pt modelId="{E0A91228-B901-4629-84D4-AF1C5ADC8233}" type="pres">
      <dgm:prSet presAssocID="{0512ABA0-4319-40AC-8B71-366765DD0B33}" presName="rootComposite" presStyleCnt="0"/>
      <dgm:spPr/>
    </dgm:pt>
    <dgm:pt modelId="{D81A0EAF-02FC-427E-9D78-20EF943F2FF6}" type="pres">
      <dgm:prSet presAssocID="{0512ABA0-4319-40AC-8B71-366765DD0B33}" presName="rootText" presStyleLbl="node2" presStyleIdx="1" presStyleCnt="3">
        <dgm:presLayoutVars>
          <dgm:chPref val="3"/>
        </dgm:presLayoutVars>
      </dgm:prSet>
      <dgm:spPr/>
      <dgm:t>
        <a:bodyPr/>
        <a:lstStyle/>
        <a:p>
          <a:endParaRPr lang="es-ES"/>
        </a:p>
      </dgm:t>
    </dgm:pt>
    <dgm:pt modelId="{A1B26E0E-1B58-4407-8DC4-91662F3EC632}" type="pres">
      <dgm:prSet presAssocID="{0512ABA0-4319-40AC-8B71-366765DD0B33}" presName="rootConnector" presStyleLbl="node2" presStyleIdx="1" presStyleCnt="3"/>
      <dgm:spPr/>
      <dgm:t>
        <a:bodyPr/>
        <a:lstStyle/>
        <a:p>
          <a:endParaRPr lang="es-ES"/>
        </a:p>
      </dgm:t>
    </dgm:pt>
    <dgm:pt modelId="{5B78ACF8-9A66-469C-BFF7-B7D0F83B4909}" type="pres">
      <dgm:prSet presAssocID="{0512ABA0-4319-40AC-8B71-366765DD0B33}" presName="hierChild4" presStyleCnt="0"/>
      <dgm:spPr/>
    </dgm:pt>
    <dgm:pt modelId="{9F62C35C-4C4C-48E9-8C7F-A723492F26BA}" type="pres">
      <dgm:prSet presAssocID="{0512ABA0-4319-40AC-8B71-366765DD0B33}" presName="hierChild5" presStyleCnt="0"/>
      <dgm:spPr/>
    </dgm:pt>
    <dgm:pt modelId="{C03B3218-92B5-4AF3-9A42-30506B3CCC93}" type="pres">
      <dgm:prSet presAssocID="{7DE4719A-3174-4F72-A23C-14B90BA1FE8D}" presName="Name37" presStyleLbl="parChTrans1D2" presStyleIdx="2" presStyleCnt="3"/>
      <dgm:spPr/>
      <dgm:t>
        <a:bodyPr/>
        <a:lstStyle/>
        <a:p>
          <a:endParaRPr lang="es-ES"/>
        </a:p>
      </dgm:t>
    </dgm:pt>
    <dgm:pt modelId="{BC8A1CA3-4032-4337-B40C-ACC0726B4EEA}" type="pres">
      <dgm:prSet presAssocID="{6FCD1CCD-B70D-4F2C-95A9-3A743553954A}" presName="hierRoot2" presStyleCnt="0">
        <dgm:presLayoutVars>
          <dgm:hierBranch val="init"/>
        </dgm:presLayoutVars>
      </dgm:prSet>
      <dgm:spPr/>
    </dgm:pt>
    <dgm:pt modelId="{020871C0-2B93-41D8-A108-6216A734DA23}" type="pres">
      <dgm:prSet presAssocID="{6FCD1CCD-B70D-4F2C-95A9-3A743553954A}" presName="rootComposite" presStyleCnt="0"/>
      <dgm:spPr/>
    </dgm:pt>
    <dgm:pt modelId="{3842F878-EA98-400E-BB8F-DB16F319C3E5}" type="pres">
      <dgm:prSet presAssocID="{6FCD1CCD-B70D-4F2C-95A9-3A743553954A}" presName="rootText" presStyleLbl="node2" presStyleIdx="2" presStyleCnt="3">
        <dgm:presLayoutVars>
          <dgm:chPref val="3"/>
        </dgm:presLayoutVars>
      </dgm:prSet>
      <dgm:spPr/>
      <dgm:t>
        <a:bodyPr/>
        <a:lstStyle/>
        <a:p>
          <a:endParaRPr lang="es-ES"/>
        </a:p>
      </dgm:t>
    </dgm:pt>
    <dgm:pt modelId="{51CE43C1-8D67-43A0-9A4A-BD6998365DCB}" type="pres">
      <dgm:prSet presAssocID="{6FCD1CCD-B70D-4F2C-95A9-3A743553954A}" presName="rootConnector" presStyleLbl="node2" presStyleIdx="2" presStyleCnt="3"/>
      <dgm:spPr/>
      <dgm:t>
        <a:bodyPr/>
        <a:lstStyle/>
        <a:p>
          <a:endParaRPr lang="es-ES"/>
        </a:p>
      </dgm:t>
    </dgm:pt>
    <dgm:pt modelId="{2FC4AE99-6A8C-4D1C-8551-618F2D3F5574}" type="pres">
      <dgm:prSet presAssocID="{6FCD1CCD-B70D-4F2C-95A9-3A743553954A}" presName="hierChild4" presStyleCnt="0"/>
      <dgm:spPr/>
    </dgm:pt>
    <dgm:pt modelId="{29AD0EFF-666C-4F9E-A897-61B750792525}" type="pres">
      <dgm:prSet presAssocID="{6FCD1CCD-B70D-4F2C-95A9-3A743553954A}" presName="hierChild5" presStyleCnt="0"/>
      <dgm:spPr/>
    </dgm:pt>
    <dgm:pt modelId="{D2333B9F-6E10-4C97-9564-2F0197F968E1}" type="pres">
      <dgm:prSet presAssocID="{60D643A2-1843-42BD-B7F8-4C31FB3FE2E9}" presName="hierChild3" presStyleCnt="0"/>
      <dgm:spPr/>
    </dgm:pt>
  </dgm:ptLst>
  <dgm:cxnLst>
    <dgm:cxn modelId="{EB5B69B9-7A1D-444B-9118-924BB6F5F6BF}" srcId="{60D643A2-1843-42BD-B7F8-4C31FB3FE2E9}" destId="{84770878-F0D5-4C00-9B6B-7FBB5D43DA04}" srcOrd="0" destOrd="0" parTransId="{03201509-5390-47FC-8C78-048DF2C62D56}" sibTransId="{B2D3B961-ABD1-44F0-9ECB-CDBE4AA3845E}"/>
    <dgm:cxn modelId="{DF909EB4-5907-416E-A6F8-0BA311C3A77E}" srcId="{60D643A2-1843-42BD-B7F8-4C31FB3FE2E9}" destId="{6FCD1CCD-B70D-4F2C-95A9-3A743553954A}" srcOrd="2" destOrd="0" parTransId="{7DE4719A-3174-4F72-A23C-14B90BA1FE8D}" sibTransId="{A9C9B5DB-028F-4453-9E58-B4DAF344B883}"/>
    <dgm:cxn modelId="{DACFACFE-B2D8-4EBC-9A7B-CF357816DF66}" type="presOf" srcId="{03201509-5390-47FC-8C78-048DF2C62D56}" destId="{DB9A5D39-5537-4EB9-BB0C-C592F56AAE98}" srcOrd="0" destOrd="0" presId="urn:microsoft.com/office/officeart/2005/8/layout/orgChart1"/>
    <dgm:cxn modelId="{0F2E056F-D468-4796-BF70-3E1B4F1962FC}" type="presOf" srcId="{84770878-F0D5-4C00-9B6B-7FBB5D43DA04}" destId="{7C5A975E-E45A-483E-B5EA-2A60A36AFC8E}" srcOrd="1" destOrd="0" presId="urn:microsoft.com/office/officeart/2005/8/layout/orgChart1"/>
    <dgm:cxn modelId="{D4880A0A-BFDA-40B1-883A-EB50AE165F08}" type="presOf" srcId="{60D643A2-1843-42BD-B7F8-4C31FB3FE2E9}" destId="{BE2F9680-9901-4299-BB6D-9A014CF1732D}" srcOrd="1" destOrd="0" presId="urn:microsoft.com/office/officeart/2005/8/layout/orgChart1"/>
    <dgm:cxn modelId="{F74009EA-E8F0-4510-82CF-CBCA010295DB}" type="presOf" srcId="{B68909B2-D77F-45B2-97A3-6C64BED48139}" destId="{3A88C905-D898-4F9B-9325-A7046EA011AB}" srcOrd="0" destOrd="0" presId="urn:microsoft.com/office/officeart/2005/8/layout/orgChart1"/>
    <dgm:cxn modelId="{4661EE60-F99B-4C31-B18C-3E120BF2FAE2}" type="presOf" srcId="{60D643A2-1843-42BD-B7F8-4C31FB3FE2E9}" destId="{CEF00175-62BD-4252-B0F4-248F81001BF2}" srcOrd="0" destOrd="0" presId="urn:microsoft.com/office/officeart/2005/8/layout/orgChart1"/>
    <dgm:cxn modelId="{5180846F-97F9-43F8-AA1A-36A9EA190210}" type="presOf" srcId="{0512ABA0-4319-40AC-8B71-366765DD0B33}" destId="{A1B26E0E-1B58-4407-8DC4-91662F3EC632}" srcOrd="1" destOrd="0" presId="urn:microsoft.com/office/officeart/2005/8/layout/orgChart1"/>
    <dgm:cxn modelId="{460D9B4E-ABD8-45A1-A7BA-B089A1BC056F}" type="presOf" srcId="{7DE4719A-3174-4F72-A23C-14B90BA1FE8D}" destId="{C03B3218-92B5-4AF3-9A42-30506B3CCC93}" srcOrd="0" destOrd="0" presId="urn:microsoft.com/office/officeart/2005/8/layout/orgChart1"/>
    <dgm:cxn modelId="{CECC648D-349D-4E67-B641-C57159C5985C}" srcId="{60D643A2-1843-42BD-B7F8-4C31FB3FE2E9}" destId="{0512ABA0-4319-40AC-8B71-366765DD0B33}" srcOrd="1" destOrd="0" parTransId="{B68909B2-D77F-45B2-97A3-6C64BED48139}" sibTransId="{AD25CF89-2742-495B-AC71-47897424FB7D}"/>
    <dgm:cxn modelId="{B9D850C3-EC0D-48E1-8FFC-69FBD3E26906}" srcId="{8EFBD3A2-4B4A-4ADC-B3F3-7514D5038A8A}" destId="{60D643A2-1843-42BD-B7F8-4C31FB3FE2E9}" srcOrd="0" destOrd="0" parTransId="{C6D7D815-729C-486B-A825-128ED65EA2CA}" sibTransId="{9253D5E0-9D9D-412F-8E0F-B76B1D2B2849}"/>
    <dgm:cxn modelId="{C9A24F16-BA71-469D-A483-2256B77DF3C4}" type="presOf" srcId="{0512ABA0-4319-40AC-8B71-366765DD0B33}" destId="{D81A0EAF-02FC-427E-9D78-20EF943F2FF6}" srcOrd="0" destOrd="0" presId="urn:microsoft.com/office/officeart/2005/8/layout/orgChart1"/>
    <dgm:cxn modelId="{14713F52-1118-40B6-91BA-8D98FFE66B2D}" type="presOf" srcId="{8EFBD3A2-4B4A-4ADC-B3F3-7514D5038A8A}" destId="{332D5532-B320-4259-9F9A-863EF7DAE6A2}" srcOrd="0" destOrd="0" presId="urn:microsoft.com/office/officeart/2005/8/layout/orgChart1"/>
    <dgm:cxn modelId="{4717EBEE-1A02-4484-9ACA-05F08EC4F4B1}" type="presOf" srcId="{84770878-F0D5-4C00-9B6B-7FBB5D43DA04}" destId="{BB88842C-69ED-451B-842E-9F48328EE82A}" srcOrd="0" destOrd="0" presId="urn:microsoft.com/office/officeart/2005/8/layout/orgChart1"/>
    <dgm:cxn modelId="{0C2DB423-CB93-4389-8538-98237C3271E3}" type="presOf" srcId="{6FCD1CCD-B70D-4F2C-95A9-3A743553954A}" destId="{3842F878-EA98-400E-BB8F-DB16F319C3E5}" srcOrd="0" destOrd="0" presId="urn:microsoft.com/office/officeart/2005/8/layout/orgChart1"/>
    <dgm:cxn modelId="{48DF1721-1CE5-4CAD-B9D0-19101BAB98CA}" type="presOf" srcId="{6FCD1CCD-B70D-4F2C-95A9-3A743553954A}" destId="{51CE43C1-8D67-43A0-9A4A-BD6998365DCB}" srcOrd="1" destOrd="0" presId="urn:microsoft.com/office/officeart/2005/8/layout/orgChart1"/>
    <dgm:cxn modelId="{926E78FD-05AF-4A12-B541-32C0C62E4623}" type="presParOf" srcId="{332D5532-B320-4259-9F9A-863EF7DAE6A2}" destId="{F80A96A4-F00A-4A3C-AAEC-A315CCEAA94B}" srcOrd="0" destOrd="0" presId="urn:microsoft.com/office/officeart/2005/8/layout/orgChart1"/>
    <dgm:cxn modelId="{4235FDCE-6DC1-414F-BB97-FB9FCF16BA84}" type="presParOf" srcId="{F80A96A4-F00A-4A3C-AAEC-A315CCEAA94B}" destId="{10EC9ED3-E536-48E0-804A-9CA7630E2E1E}" srcOrd="0" destOrd="0" presId="urn:microsoft.com/office/officeart/2005/8/layout/orgChart1"/>
    <dgm:cxn modelId="{A7427601-A496-42D1-93D2-05B0BBF1C498}" type="presParOf" srcId="{10EC9ED3-E536-48E0-804A-9CA7630E2E1E}" destId="{CEF00175-62BD-4252-B0F4-248F81001BF2}" srcOrd="0" destOrd="0" presId="urn:microsoft.com/office/officeart/2005/8/layout/orgChart1"/>
    <dgm:cxn modelId="{E1C90A12-DFBA-4060-922C-EE6ED71DF029}" type="presParOf" srcId="{10EC9ED3-E536-48E0-804A-9CA7630E2E1E}" destId="{BE2F9680-9901-4299-BB6D-9A014CF1732D}" srcOrd="1" destOrd="0" presId="urn:microsoft.com/office/officeart/2005/8/layout/orgChart1"/>
    <dgm:cxn modelId="{B1957A82-F128-40D8-BCFF-DA2797CB5370}" type="presParOf" srcId="{F80A96A4-F00A-4A3C-AAEC-A315CCEAA94B}" destId="{C2D81359-6ED8-4B89-8659-E527D56FA454}" srcOrd="1" destOrd="0" presId="urn:microsoft.com/office/officeart/2005/8/layout/orgChart1"/>
    <dgm:cxn modelId="{05C957A0-50C6-47C8-8DD8-52EC4538BE91}" type="presParOf" srcId="{C2D81359-6ED8-4B89-8659-E527D56FA454}" destId="{DB9A5D39-5537-4EB9-BB0C-C592F56AAE98}" srcOrd="0" destOrd="0" presId="urn:microsoft.com/office/officeart/2005/8/layout/orgChart1"/>
    <dgm:cxn modelId="{E0CE5807-32E0-4076-B3D0-5533469C468F}" type="presParOf" srcId="{C2D81359-6ED8-4B89-8659-E527D56FA454}" destId="{650671D1-5B78-43C3-AA4F-AF7A5B319FB1}" srcOrd="1" destOrd="0" presId="urn:microsoft.com/office/officeart/2005/8/layout/orgChart1"/>
    <dgm:cxn modelId="{64A7ECF3-A7FC-4BCF-A92E-F78359B4FD09}" type="presParOf" srcId="{650671D1-5B78-43C3-AA4F-AF7A5B319FB1}" destId="{4924167D-4FFC-480F-940D-A3E8740437F8}" srcOrd="0" destOrd="0" presId="urn:microsoft.com/office/officeart/2005/8/layout/orgChart1"/>
    <dgm:cxn modelId="{8AC24D45-6D8C-44E3-8DFD-929B702E7B24}" type="presParOf" srcId="{4924167D-4FFC-480F-940D-A3E8740437F8}" destId="{BB88842C-69ED-451B-842E-9F48328EE82A}" srcOrd="0" destOrd="0" presId="urn:microsoft.com/office/officeart/2005/8/layout/orgChart1"/>
    <dgm:cxn modelId="{2977F185-6F7A-4209-B7C6-9441DF3276D6}" type="presParOf" srcId="{4924167D-4FFC-480F-940D-A3E8740437F8}" destId="{7C5A975E-E45A-483E-B5EA-2A60A36AFC8E}" srcOrd="1" destOrd="0" presId="urn:microsoft.com/office/officeart/2005/8/layout/orgChart1"/>
    <dgm:cxn modelId="{720DEC71-3BE9-46F0-BCBE-137DC8E2E6AD}" type="presParOf" srcId="{650671D1-5B78-43C3-AA4F-AF7A5B319FB1}" destId="{D9E1E18C-61C5-4F94-9204-058D58557CB6}" srcOrd="1" destOrd="0" presId="urn:microsoft.com/office/officeart/2005/8/layout/orgChart1"/>
    <dgm:cxn modelId="{F6A7AEC3-00B4-4B36-A825-D9547916BFCC}" type="presParOf" srcId="{650671D1-5B78-43C3-AA4F-AF7A5B319FB1}" destId="{3D21B2EE-8FFE-484F-B12F-379957E1E5FE}" srcOrd="2" destOrd="0" presId="urn:microsoft.com/office/officeart/2005/8/layout/orgChart1"/>
    <dgm:cxn modelId="{AE18B92F-19FB-45DA-B2AA-3181EE6A17B3}" type="presParOf" srcId="{C2D81359-6ED8-4B89-8659-E527D56FA454}" destId="{3A88C905-D898-4F9B-9325-A7046EA011AB}" srcOrd="2" destOrd="0" presId="urn:microsoft.com/office/officeart/2005/8/layout/orgChart1"/>
    <dgm:cxn modelId="{F89DEBA7-40CC-4DDE-8CAA-D5364593B754}" type="presParOf" srcId="{C2D81359-6ED8-4B89-8659-E527D56FA454}" destId="{84CF1F66-3EB7-4AD8-B483-6BDB478728DB}" srcOrd="3" destOrd="0" presId="urn:microsoft.com/office/officeart/2005/8/layout/orgChart1"/>
    <dgm:cxn modelId="{E11E73D7-F7BD-4343-A8B8-53C4516AADF5}" type="presParOf" srcId="{84CF1F66-3EB7-4AD8-B483-6BDB478728DB}" destId="{E0A91228-B901-4629-84D4-AF1C5ADC8233}" srcOrd="0" destOrd="0" presId="urn:microsoft.com/office/officeart/2005/8/layout/orgChart1"/>
    <dgm:cxn modelId="{F3F24437-068C-4A94-B2DC-49AF7C0C8BFB}" type="presParOf" srcId="{E0A91228-B901-4629-84D4-AF1C5ADC8233}" destId="{D81A0EAF-02FC-427E-9D78-20EF943F2FF6}" srcOrd="0" destOrd="0" presId="urn:microsoft.com/office/officeart/2005/8/layout/orgChart1"/>
    <dgm:cxn modelId="{5591DE1A-9E7C-4807-8F0E-B400130B2C13}" type="presParOf" srcId="{E0A91228-B901-4629-84D4-AF1C5ADC8233}" destId="{A1B26E0E-1B58-4407-8DC4-91662F3EC632}" srcOrd="1" destOrd="0" presId="urn:microsoft.com/office/officeart/2005/8/layout/orgChart1"/>
    <dgm:cxn modelId="{15A80B33-17D4-4FF6-989C-96E0E1764689}" type="presParOf" srcId="{84CF1F66-3EB7-4AD8-B483-6BDB478728DB}" destId="{5B78ACF8-9A66-469C-BFF7-B7D0F83B4909}" srcOrd="1" destOrd="0" presId="urn:microsoft.com/office/officeart/2005/8/layout/orgChart1"/>
    <dgm:cxn modelId="{43FC0F37-B7CF-4EF5-811B-5A6D55A28F6A}" type="presParOf" srcId="{84CF1F66-3EB7-4AD8-B483-6BDB478728DB}" destId="{9F62C35C-4C4C-48E9-8C7F-A723492F26BA}" srcOrd="2" destOrd="0" presId="urn:microsoft.com/office/officeart/2005/8/layout/orgChart1"/>
    <dgm:cxn modelId="{6C6C87D8-A049-4419-9043-93BF99259A9A}" type="presParOf" srcId="{C2D81359-6ED8-4B89-8659-E527D56FA454}" destId="{C03B3218-92B5-4AF3-9A42-30506B3CCC93}" srcOrd="4" destOrd="0" presId="urn:microsoft.com/office/officeart/2005/8/layout/orgChart1"/>
    <dgm:cxn modelId="{0ED80D96-3065-4732-B205-35EE5EAF178E}" type="presParOf" srcId="{C2D81359-6ED8-4B89-8659-E527D56FA454}" destId="{BC8A1CA3-4032-4337-B40C-ACC0726B4EEA}" srcOrd="5" destOrd="0" presId="urn:microsoft.com/office/officeart/2005/8/layout/orgChart1"/>
    <dgm:cxn modelId="{3F21FA8A-91F1-4138-AEBC-4D2D479FD1F0}" type="presParOf" srcId="{BC8A1CA3-4032-4337-B40C-ACC0726B4EEA}" destId="{020871C0-2B93-41D8-A108-6216A734DA23}" srcOrd="0" destOrd="0" presId="urn:microsoft.com/office/officeart/2005/8/layout/orgChart1"/>
    <dgm:cxn modelId="{C848DC1B-B95F-4BA9-B956-9F1A143DB17C}" type="presParOf" srcId="{020871C0-2B93-41D8-A108-6216A734DA23}" destId="{3842F878-EA98-400E-BB8F-DB16F319C3E5}" srcOrd="0" destOrd="0" presId="urn:microsoft.com/office/officeart/2005/8/layout/orgChart1"/>
    <dgm:cxn modelId="{2A452E08-BCDD-47E7-B280-C0D38DA087B3}" type="presParOf" srcId="{020871C0-2B93-41D8-A108-6216A734DA23}" destId="{51CE43C1-8D67-43A0-9A4A-BD6998365DCB}" srcOrd="1" destOrd="0" presId="urn:microsoft.com/office/officeart/2005/8/layout/orgChart1"/>
    <dgm:cxn modelId="{9B35375A-73C7-4FE7-90CD-C2C37A12C6AF}" type="presParOf" srcId="{BC8A1CA3-4032-4337-B40C-ACC0726B4EEA}" destId="{2FC4AE99-6A8C-4D1C-8551-618F2D3F5574}" srcOrd="1" destOrd="0" presId="urn:microsoft.com/office/officeart/2005/8/layout/orgChart1"/>
    <dgm:cxn modelId="{F26065C4-C444-49F7-9141-C012DDC755B0}" type="presParOf" srcId="{BC8A1CA3-4032-4337-B40C-ACC0726B4EEA}" destId="{29AD0EFF-666C-4F9E-A897-61B750792525}" srcOrd="2" destOrd="0" presId="urn:microsoft.com/office/officeart/2005/8/layout/orgChart1"/>
    <dgm:cxn modelId="{537E10DD-D26E-474E-AA72-96BB713C8C3A}" type="presParOf" srcId="{F80A96A4-F00A-4A3C-AAEC-A315CCEAA94B}" destId="{D2333B9F-6E10-4C97-9564-2F0197F968E1}" srcOrd="2" destOrd="0" presId="urn:microsoft.com/office/officeart/2005/8/layout/orgChart1"/>
  </dgm:cxnLst>
  <dgm:bg/>
  <dgm:whole/>
</dgm:dataModel>
</file>

<file path=ppt/diagrams/data4.xml><?xml version="1.0" encoding="utf-8"?>
<dgm:dataModel xmlns:dgm="http://schemas.openxmlformats.org/drawingml/2006/diagram" xmlns:a="http://schemas.openxmlformats.org/drawingml/2006/main">
  <dgm:ptLst>
    <dgm:pt modelId="{2575CB75-69D5-482A-B43E-711EDEC5423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134AA3E7-A50A-4F82-9D62-DA65384DDB6F}">
      <dgm:prSet phldrT="[Text]"/>
      <dgm:spPr/>
      <dgm:t>
        <a:bodyPr/>
        <a:lstStyle/>
        <a:p>
          <a:r>
            <a:rPr lang="es-ES" dirty="0" smtClean="0">
              <a:solidFill>
                <a:schemeClr val="tx1"/>
              </a:solidFill>
            </a:rPr>
            <a:t>Interrupción 0 por flanco de subida</a:t>
          </a:r>
          <a:endParaRPr lang="es-ES" dirty="0">
            <a:solidFill>
              <a:schemeClr val="tx1"/>
            </a:solidFill>
          </a:endParaRPr>
        </a:p>
      </dgm:t>
    </dgm:pt>
    <dgm:pt modelId="{3B2BF231-E7E5-4014-9479-9431E6A2A61C}" type="parTrans" cxnId="{B48A6241-A54B-4537-BF8F-AA190B5F9B40}">
      <dgm:prSet/>
      <dgm:spPr/>
      <dgm:t>
        <a:bodyPr/>
        <a:lstStyle/>
        <a:p>
          <a:endParaRPr lang="es-ES"/>
        </a:p>
      </dgm:t>
    </dgm:pt>
    <dgm:pt modelId="{5AC11E9A-2338-4306-B6C7-20F2F7707DF3}" type="sibTrans" cxnId="{B48A6241-A54B-4537-BF8F-AA190B5F9B40}">
      <dgm:prSet/>
      <dgm:spPr/>
      <dgm:t>
        <a:bodyPr/>
        <a:lstStyle/>
        <a:p>
          <a:endParaRPr lang="es-ES"/>
        </a:p>
      </dgm:t>
    </dgm:pt>
    <dgm:pt modelId="{63CEF6CC-0ADA-412D-8A98-07FFEDE86100}">
      <dgm:prSet phldrT="[Text]"/>
      <dgm:spPr/>
      <dgm:t>
        <a:bodyPr/>
        <a:lstStyle/>
        <a:p>
          <a:r>
            <a:rPr lang="es-ES" dirty="0" smtClean="0">
              <a:solidFill>
                <a:schemeClr val="tx1"/>
              </a:solidFill>
            </a:rPr>
            <a:t>Interrupción 1 por flanco de subida</a:t>
          </a:r>
          <a:endParaRPr lang="es-ES" dirty="0">
            <a:solidFill>
              <a:schemeClr val="tx1"/>
            </a:solidFill>
          </a:endParaRPr>
        </a:p>
      </dgm:t>
    </dgm:pt>
    <dgm:pt modelId="{B96413FC-686B-415A-9241-5105030198C7}" type="parTrans" cxnId="{B8B3AFEC-C8A4-4D06-A06A-482853FEF7A4}">
      <dgm:prSet/>
      <dgm:spPr/>
      <dgm:t>
        <a:bodyPr/>
        <a:lstStyle/>
        <a:p>
          <a:endParaRPr lang="es-ES"/>
        </a:p>
      </dgm:t>
    </dgm:pt>
    <dgm:pt modelId="{0D0370BB-86AC-4228-B75B-262E119B8E03}" type="sibTrans" cxnId="{B8B3AFEC-C8A4-4D06-A06A-482853FEF7A4}">
      <dgm:prSet/>
      <dgm:spPr/>
      <dgm:t>
        <a:bodyPr/>
        <a:lstStyle/>
        <a:p>
          <a:endParaRPr lang="es-ES"/>
        </a:p>
      </dgm:t>
    </dgm:pt>
    <dgm:pt modelId="{A564648E-A7E2-4F23-9807-6BAA42F2891B}">
      <dgm:prSet phldrT="[Text]"/>
      <dgm:spPr/>
      <dgm:t>
        <a:bodyPr/>
        <a:lstStyle/>
        <a:p>
          <a:r>
            <a:rPr lang="es-ES" dirty="0" smtClean="0">
              <a:solidFill>
                <a:schemeClr val="tx1"/>
              </a:solidFill>
            </a:rPr>
            <a:t>Interrupción PC4</a:t>
          </a:r>
          <a:endParaRPr lang="es-ES" dirty="0">
            <a:solidFill>
              <a:schemeClr val="tx1"/>
            </a:solidFill>
          </a:endParaRPr>
        </a:p>
      </dgm:t>
    </dgm:pt>
    <dgm:pt modelId="{20851E3E-4760-4BA0-B1A6-5E3DDAE05633}" type="parTrans" cxnId="{CBBA2D94-27F0-4A85-A780-4ECEF0AD8DF1}">
      <dgm:prSet/>
      <dgm:spPr/>
      <dgm:t>
        <a:bodyPr/>
        <a:lstStyle/>
        <a:p>
          <a:endParaRPr lang="es-ES"/>
        </a:p>
      </dgm:t>
    </dgm:pt>
    <dgm:pt modelId="{3F30CFD5-F622-4CFA-9F1B-1A65BF451E91}" type="sibTrans" cxnId="{CBBA2D94-27F0-4A85-A780-4ECEF0AD8DF1}">
      <dgm:prSet/>
      <dgm:spPr/>
      <dgm:t>
        <a:bodyPr/>
        <a:lstStyle/>
        <a:p>
          <a:endParaRPr lang="es-ES"/>
        </a:p>
      </dgm:t>
    </dgm:pt>
    <dgm:pt modelId="{BADA58EE-57D4-494D-8288-BC3BF33A8AB1}">
      <dgm:prSet phldrT="[Text]"/>
      <dgm:spPr/>
      <dgm:t>
        <a:bodyPr/>
        <a:lstStyle/>
        <a:p>
          <a:r>
            <a:rPr lang="es-ES" dirty="0" smtClean="0"/>
            <a:t>Detección del pulso el cual inicia el barrido del potenciómetro digital.</a:t>
          </a:r>
          <a:endParaRPr lang="es-ES" dirty="0"/>
        </a:p>
      </dgm:t>
    </dgm:pt>
    <dgm:pt modelId="{1415CDC8-8675-466B-B699-020D811A7CE3}" type="parTrans" cxnId="{8C03BEC5-F578-4897-ABBA-1A35BE605AA6}">
      <dgm:prSet/>
      <dgm:spPr/>
      <dgm:t>
        <a:bodyPr/>
        <a:lstStyle/>
        <a:p>
          <a:endParaRPr lang="es-ES"/>
        </a:p>
      </dgm:t>
    </dgm:pt>
    <dgm:pt modelId="{5A385F65-4BAB-46FD-AB01-710083FD43D9}" type="sibTrans" cxnId="{8C03BEC5-F578-4897-ABBA-1A35BE605AA6}">
      <dgm:prSet/>
      <dgm:spPr/>
      <dgm:t>
        <a:bodyPr/>
        <a:lstStyle/>
        <a:p>
          <a:endParaRPr lang="es-ES"/>
        </a:p>
      </dgm:t>
    </dgm:pt>
    <dgm:pt modelId="{F4FDCACF-5E1A-4923-9116-B7ADB8FEA4AC}">
      <dgm:prSet phldrT="[Text]"/>
      <dgm:spPr/>
      <dgm:t>
        <a:bodyPr/>
        <a:lstStyle/>
        <a:p>
          <a:r>
            <a:rPr lang="es-ES" dirty="0" smtClean="0"/>
            <a:t>Contador del número de pulsos del tono de ocupado.</a:t>
          </a:r>
          <a:endParaRPr lang="es-ES" dirty="0"/>
        </a:p>
      </dgm:t>
    </dgm:pt>
    <dgm:pt modelId="{51856D1D-7270-48B0-A5AE-360D9FA6EE86}" type="parTrans" cxnId="{8EF40D16-2E6A-40A6-86EC-FDD54E9A6B30}">
      <dgm:prSet/>
      <dgm:spPr/>
      <dgm:t>
        <a:bodyPr/>
        <a:lstStyle/>
        <a:p>
          <a:endParaRPr lang="es-ES"/>
        </a:p>
      </dgm:t>
    </dgm:pt>
    <dgm:pt modelId="{A3ED9623-DA1B-464D-9F2D-8DFFFE2452B6}" type="sibTrans" cxnId="{8EF40D16-2E6A-40A6-86EC-FDD54E9A6B30}">
      <dgm:prSet/>
      <dgm:spPr/>
      <dgm:t>
        <a:bodyPr/>
        <a:lstStyle/>
        <a:p>
          <a:endParaRPr lang="es-ES"/>
        </a:p>
      </dgm:t>
    </dgm:pt>
    <dgm:pt modelId="{BD93B129-E095-4867-BC0E-0695096B25E2}">
      <dgm:prSet phldrT="[Text]"/>
      <dgm:spPr/>
      <dgm:t>
        <a:bodyPr/>
        <a:lstStyle/>
        <a:p>
          <a:r>
            <a:rPr lang="es-ES" dirty="0" smtClean="0"/>
            <a:t>Contador de dígitos del control remoto vía telefónica.</a:t>
          </a:r>
          <a:endParaRPr lang="es-ES" dirty="0"/>
        </a:p>
      </dgm:t>
    </dgm:pt>
    <dgm:pt modelId="{08AD176B-C2A7-4FFB-9E77-D4CFA6E2D2D2}" type="parTrans" cxnId="{89FF0D0C-441E-4E4A-B8B5-E1574E88FAAC}">
      <dgm:prSet/>
      <dgm:spPr/>
      <dgm:t>
        <a:bodyPr/>
        <a:lstStyle/>
        <a:p>
          <a:endParaRPr lang="es-ES"/>
        </a:p>
      </dgm:t>
    </dgm:pt>
    <dgm:pt modelId="{75A07B17-2B86-4CD6-8ADB-6B093849F790}" type="sibTrans" cxnId="{89FF0D0C-441E-4E4A-B8B5-E1574E88FAAC}">
      <dgm:prSet/>
      <dgm:spPr/>
      <dgm:t>
        <a:bodyPr/>
        <a:lstStyle/>
        <a:p>
          <a:endParaRPr lang="es-ES"/>
        </a:p>
      </dgm:t>
    </dgm:pt>
    <dgm:pt modelId="{489A80DA-2C52-4509-97D3-F848605D6054}">
      <dgm:prSet phldrT="[Text]"/>
      <dgm:spPr/>
      <dgm:t>
        <a:bodyPr/>
        <a:lstStyle/>
        <a:p>
          <a:r>
            <a:rPr lang="es-ES" dirty="0" smtClean="0">
              <a:solidFill>
                <a:schemeClr val="tx1"/>
              </a:solidFill>
            </a:rPr>
            <a:t>Interrupción de temporizador 0 </a:t>
          </a:r>
          <a:endParaRPr lang="es-ES" dirty="0">
            <a:solidFill>
              <a:schemeClr val="tx1"/>
            </a:solidFill>
          </a:endParaRPr>
        </a:p>
      </dgm:t>
    </dgm:pt>
    <dgm:pt modelId="{7626DE58-85E0-48CB-AABD-CA83BD2529B6}" type="parTrans" cxnId="{BD3F265D-9D70-47F7-9D44-1F2917AC9E80}">
      <dgm:prSet/>
      <dgm:spPr/>
      <dgm:t>
        <a:bodyPr/>
        <a:lstStyle/>
        <a:p>
          <a:endParaRPr lang="es-ES"/>
        </a:p>
      </dgm:t>
    </dgm:pt>
    <dgm:pt modelId="{42A1FE46-7043-4CA1-BCAC-14B83C2DE750}" type="sibTrans" cxnId="{BD3F265D-9D70-47F7-9D44-1F2917AC9E80}">
      <dgm:prSet/>
      <dgm:spPr/>
      <dgm:t>
        <a:bodyPr/>
        <a:lstStyle/>
        <a:p>
          <a:endParaRPr lang="es-ES"/>
        </a:p>
      </dgm:t>
    </dgm:pt>
    <dgm:pt modelId="{E087D118-A636-47BB-B5C0-CE670421EC25}">
      <dgm:prSet phldrT="[Text]"/>
      <dgm:spPr/>
      <dgm:t>
        <a:bodyPr/>
        <a:lstStyle/>
        <a:p>
          <a:r>
            <a:rPr lang="es-ES" dirty="0" smtClean="0"/>
            <a:t>Define el tiempo desde el primer cambio de flanco del tono de ocupado hasta su validación.</a:t>
          </a:r>
          <a:endParaRPr lang="es-ES" dirty="0"/>
        </a:p>
      </dgm:t>
    </dgm:pt>
    <dgm:pt modelId="{DC81BE61-93AE-400B-97BD-BC312C703528}" type="parTrans" cxnId="{C5D7D839-8D1E-497E-88BB-87A7AAC00119}">
      <dgm:prSet/>
      <dgm:spPr/>
      <dgm:t>
        <a:bodyPr/>
        <a:lstStyle/>
        <a:p>
          <a:endParaRPr lang="es-ES"/>
        </a:p>
      </dgm:t>
    </dgm:pt>
    <dgm:pt modelId="{0FB051A5-969B-4135-945D-3512218AF95B}" type="sibTrans" cxnId="{C5D7D839-8D1E-497E-88BB-87A7AAC00119}">
      <dgm:prSet/>
      <dgm:spPr/>
      <dgm:t>
        <a:bodyPr/>
        <a:lstStyle/>
        <a:p>
          <a:endParaRPr lang="es-ES"/>
        </a:p>
      </dgm:t>
    </dgm:pt>
    <dgm:pt modelId="{6F3CE70C-1AF1-41F6-A62C-ACDCCDF4D293}" type="pres">
      <dgm:prSet presAssocID="{2575CB75-69D5-482A-B43E-711EDEC54232}" presName="Name0" presStyleCnt="0">
        <dgm:presLayoutVars>
          <dgm:dir/>
          <dgm:animLvl val="lvl"/>
          <dgm:resizeHandles val="exact"/>
        </dgm:presLayoutVars>
      </dgm:prSet>
      <dgm:spPr/>
      <dgm:t>
        <a:bodyPr/>
        <a:lstStyle/>
        <a:p>
          <a:endParaRPr lang="es-ES"/>
        </a:p>
      </dgm:t>
    </dgm:pt>
    <dgm:pt modelId="{9E0EA900-1539-4BE6-B93E-604F7ACEF886}" type="pres">
      <dgm:prSet presAssocID="{134AA3E7-A50A-4F82-9D62-DA65384DDB6F}" presName="composite" presStyleCnt="0"/>
      <dgm:spPr/>
    </dgm:pt>
    <dgm:pt modelId="{C92655A0-330F-4C56-94CE-F5ECBDCE7C7F}" type="pres">
      <dgm:prSet presAssocID="{134AA3E7-A50A-4F82-9D62-DA65384DDB6F}" presName="parTx" presStyleLbl="alignNode1" presStyleIdx="0" presStyleCnt="4">
        <dgm:presLayoutVars>
          <dgm:chMax val="0"/>
          <dgm:chPref val="0"/>
          <dgm:bulletEnabled val="1"/>
        </dgm:presLayoutVars>
      </dgm:prSet>
      <dgm:spPr/>
      <dgm:t>
        <a:bodyPr/>
        <a:lstStyle/>
        <a:p>
          <a:endParaRPr lang="es-ES"/>
        </a:p>
      </dgm:t>
    </dgm:pt>
    <dgm:pt modelId="{78878253-AB76-4506-BF23-1B11509BC9A7}" type="pres">
      <dgm:prSet presAssocID="{134AA3E7-A50A-4F82-9D62-DA65384DDB6F}" presName="desTx" presStyleLbl="alignAccFollowNode1" presStyleIdx="0" presStyleCnt="4">
        <dgm:presLayoutVars>
          <dgm:bulletEnabled val="1"/>
        </dgm:presLayoutVars>
      </dgm:prSet>
      <dgm:spPr/>
      <dgm:t>
        <a:bodyPr/>
        <a:lstStyle/>
        <a:p>
          <a:endParaRPr lang="es-ES"/>
        </a:p>
      </dgm:t>
    </dgm:pt>
    <dgm:pt modelId="{2EE62432-4084-450A-8834-C54836E9247B}" type="pres">
      <dgm:prSet presAssocID="{5AC11E9A-2338-4306-B6C7-20F2F7707DF3}" presName="space" presStyleCnt="0"/>
      <dgm:spPr/>
    </dgm:pt>
    <dgm:pt modelId="{5E099B5B-0E7A-4BFE-9143-4530C20FFC45}" type="pres">
      <dgm:prSet presAssocID="{63CEF6CC-0ADA-412D-8A98-07FFEDE86100}" presName="composite" presStyleCnt="0"/>
      <dgm:spPr/>
    </dgm:pt>
    <dgm:pt modelId="{C3A89E4E-3489-48DB-A006-6EC8637143CB}" type="pres">
      <dgm:prSet presAssocID="{63CEF6CC-0ADA-412D-8A98-07FFEDE86100}" presName="parTx" presStyleLbl="alignNode1" presStyleIdx="1" presStyleCnt="4">
        <dgm:presLayoutVars>
          <dgm:chMax val="0"/>
          <dgm:chPref val="0"/>
          <dgm:bulletEnabled val="1"/>
        </dgm:presLayoutVars>
      </dgm:prSet>
      <dgm:spPr/>
      <dgm:t>
        <a:bodyPr/>
        <a:lstStyle/>
        <a:p>
          <a:endParaRPr lang="es-ES"/>
        </a:p>
      </dgm:t>
    </dgm:pt>
    <dgm:pt modelId="{E3AB2A25-E00F-4A0E-973A-A9D1CFE7548F}" type="pres">
      <dgm:prSet presAssocID="{63CEF6CC-0ADA-412D-8A98-07FFEDE86100}" presName="desTx" presStyleLbl="alignAccFollowNode1" presStyleIdx="1" presStyleCnt="4">
        <dgm:presLayoutVars>
          <dgm:bulletEnabled val="1"/>
        </dgm:presLayoutVars>
      </dgm:prSet>
      <dgm:spPr/>
      <dgm:t>
        <a:bodyPr/>
        <a:lstStyle/>
        <a:p>
          <a:endParaRPr lang="es-ES"/>
        </a:p>
      </dgm:t>
    </dgm:pt>
    <dgm:pt modelId="{C14EDEE0-41BF-478B-9C34-FD87B65217FF}" type="pres">
      <dgm:prSet presAssocID="{0D0370BB-86AC-4228-B75B-262E119B8E03}" presName="space" presStyleCnt="0"/>
      <dgm:spPr/>
    </dgm:pt>
    <dgm:pt modelId="{05858D48-A866-49DD-B8C1-5408CC03D7FD}" type="pres">
      <dgm:prSet presAssocID="{A564648E-A7E2-4F23-9807-6BAA42F2891B}" presName="composite" presStyleCnt="0"/>
      <dgm:spPr/>
    </dgm:pt>
    <dgm:pt modelId="{79B71338-AAC2-4DD4-8927-309178FF13D1}" type="pres">
      <dgm:prSet presAssocID="{A564648E-A7E2-4F23-9807-6BAA42F2891B}" presName="parTx" presStyleLbl="alignNode1" presStyleIdx="2" presStyleCnt="4">
        <dgm:presLayoutVars>
          <dgm:chMax val="0"/>
          <dgm:chPref val="0"/>
          <dgm:bulletEnabled val="1"/>
        </dgm:presLayoutVars>
      </dgm:prSet>
      <dgm:spPr/>
      <dgm:t>
        <a:bodyPr/>
        <a:lstStyle/>
        <a:p>
          <a:endParaRPr lang="es-ES"/>
        </a:p>
      </dgm:t>
    </dgm:pt>
    <dgm:pt modelId="{1419C61B-AF68-432F-B4FB-FCFED0DF5F66}" type="pres">
      <dgm:prSet presAssocID="{A564648E-A7E2-4F23-9807-6BAA42F2891B}" presName="desTx" presStyleLbl="alignAccFollowNode1" presStyleIdx="2" presStyleCnt="4">
        <dgm:presLayoutVars>
          <dgm:bulletEnabled val="1"/>
        </dgm:presLayoutVars>
      </dgm:prSet>
      <dgm:spPr/>
      <dgm:t>
        <a:bodyPr/>
        <a:lstStyle/>
        <a:p>
          <a:endParaRPr lang="es-ES"/>
        </a:p>
      </dgm:t>
    </dgm:pt>
    <dgm:pt modelId="{7842902F-80A8-4052-AF54-3D5CDE481322}" type="pres">
      <dgm:prSet presAssocID="{3F30CFD5-F622-4CFA-9F1B-1A65BF451E91}" presName="space" presStyleCnt="0"/>
      <dgm:spPr/>
    </dgm:pt>
    <dgm:pt modelId="{0EA90D4B-8407-4FA2-9DD8-2293F5BF45FA}" type="pres">
      <dgm:prSet presAssocID="{489A80DA-2C52-4509-97D3-F848605D6054}" presName="composite" presStyleCnt="0"/>
      <dgm:spPr/>
    </dgm:pt>
    <dgm:pt modelId="{709116B0-E3ED-4EA3-9CEA-99391E5B17A9}" type="pres">
      <dgm:prSet presAssocID="{489A80DA-2C52-4509-97D3-F848605D6054}" presName="parTx" presStyleLbl="alignNode1" presStyleIdx="3" presStyleCnt="4">
        <dgm:presLayoutVars>
          <dgm:chMax val="0"/>
          <dgm:chPref val="0"/>
          <dgm:bulletEnabled val="1"/>
        </dgm:presLayoutVars>
      </dgm:prSet>
      <dgm:spPr/>
      <dgm:t>
        <a:bodyPr/>
        <a:lstStyle/>
        <a:p>
          <a:endParaRPr lang="es-ES"/>
        </a:p>
      </dgm:t>
    </dgm:pt>
    <dgm:pt modelId="{0908E868-5765-43EB-B9DD-E7F91BBC4DFA}" type="pres">
      <dgm:prSet presAssocID="{489A80DA-2C52-4509-97D3-F848605D6054}" presName="desTx" presStyleLbl="alignAccFollowNode1" presStyleIdx="3" presStyleCnt="4">
        <dgm:presLayoutVars>
          <dgm:bulletEnabled val="1"/>
        </dgm:presLayoutVars>
      </dgm:prSet>
      <dgm:spPr/>
      <dgm:t>
        <a:bodyPr/>
        <a:lstStyle/>
        <a:p>
          <a:endParaRPr lang="es-ES"/>
        </a:p>
      </dgm:t>
    </dgm:pt>
  </dgm:ptLst>
  <dgm:cxnLst>
    <dgm:cxn modelId="{75F1DA63-88D9-46A7-8EAC-8B94FB5940FF}" type="presOf" srcId="{F4FDCACF-5E1A-4923-9116-B7ADB8FEA4AC}" destId="{E3AB2A25-E00F-4A0E-973A-A9D1CFE7548F}" srcOrd="0" destOrd="0" presId="urn:microsoft.com/office/officeart/2005/8/layout/hList1"/>
    <dgm:cxn modelId="{8C03BEC5-F578-4897-ABBA-1A35BE605AA6}" srcId="{134AA3E7-A50A-4F82-9D62-DA65384DDB6F}" destId="{BADA58EE-57D4-494D-8288-BC3BF33A8AB1}" srcOrd="0" destOrd="0" parTransId="{1415CDC8-8675-466B-B699-020D811A7CE3}" sibTransId="{5A385F65-4BAB-46FD-AB01-710083FD43D9}"/>
    <dgm:cxn modelId="{6372D517-1426-43D1-9A72-52251C43F7DF}" type="presOf" srcId="{E087D118-A636-47BB-B5C0-CE670421EC25}" destId="{0908E868-5765-43EB-B9DD-E7F91BBC4DFA}" srcOrd="0" destOrd="0" presId="urn:microsoft.com/office/officeart/2005/8/layout/hList1"/>
    <dgm:cxn modelId="{8EF40D16-2E6A-40A6-86EC-FDD54E9A6B30}" srcId="{63CEF6CC-0ADA-412D-8A98-07FFEDE86100}" destId="{F4FDCACF-5E1A-4923-9116-B7ADB8FEA4AC}" srcOrd="0" destOrd="0" parTransId="{51856D1D-7270-48B0-A5AE-360D9FA6EE86}" sibTransId="{A3ED9623-DA1B-464D-9F2D-8DFFFE2452B6}"/>
    <dgm:cxn modelId="{458C8CC3-0238-42F7-B5E0-D7090BE1D7C8}" type="presOf" srcId="{2575CB75-69D5-482A-B43E-711EDEC54232}" destId="{6F3CE70C-1AF1-41F6-A62C-ACDCCDF4D293}" srcOrd="0" destOrd="0" presId="urn:microsoft.com/office/officeart/2005/8/layout/hList1"/>
    <dgm:cxn modelId="{B48A6241-A54B-4537-BF8F-AA190B5F9B40}" srcId="{2575CB75-69D5-482A-B43E-711EDEC54232}" destId="{134AA3E7-A50A-4F82-9D62-DA65384DDB6F}" srcOrd="0" destOrd="0" parTransId="{3B2BF231-E7E5-4014-9479-9431E6A2A61C}" sibTransId="{5AC11E9A-2338-4306-B6C7-20F2F7707DF3}"/>
    <dgm:cxn modelId="{C5D7D839-8D1E-497E-88BB-87A7AAC00119}" srcId="{489A80DA-2C52-4509-97D3-F848605D6054}" destId="{E087D118-A636-47BB-B5C0-CE670421EC25}" srcOrd="0" destOrd="0" parTransId="{DC81BE61-93AE-400B-97BD-BC312C703528}" sibTransId="{0FB051A5-969B-4135-945D-3512218AF95B}"/>
    <dgm:cxn modelId="{07BE9710-6345-4AC0-81DB-2B33C597670E}" type="presOf" srcId="{63CEF6CC-0ADA-412D-8A98-07FFEDE86100}" destId="{C3A89E4E-3489-48DB-A006-6EC8637143CB}" srcOrd="0" destOrd="0" presId="urn:microsoft.com/office/officeart/2005/8/layout/hList1"/>
    <dgm:cxn modelId="{AB7C44C0-74D0-44E1-BCED-53C2FAA47D25}" type="presOf" srcId="{BADA58EE-57D4-494D-8288-BC3BF33A8AB1}" destId="{78878253-AB76-4506-BF23-1B11509BC9A7}" srcOrd="0" destOrd="0" presId="urn:microsoft.com/office/officeart/2005/8/layout/hList1"/>
    <dgm:cxn modelId="{CBBA2D94-27F0-4A85-A780-4ECEF0AD8DF1}" srcId="{2575CB75-69D5-482A-B43E-711EDEC54232}" destId="{A564648E-A7E2-4F23-9807-6BAA42F2891B}" srcOrd="2" destOrd="0" parTransId="{20851E3E-4760-4BA0-B1A6-5E3DDAE05633}" sibTransId="{3F30CFD5-F622-4CFA-9F1B-1A65BF451E91}"/>
    <dgm:cxn modelId="{D4BAB767-1A6C-4E96-A60D-8BF377F791D3}" type="presOf" srcId="{134AA3E7-A50A-4F82-9D62-DA65384DDB6F}" destId="{C92655A0-330F-4C56-94CE-F5ECBDCE7C7F}" srcOrd="0" destOrd="0" presId="urn:microsoft.com/office/officeart/2005/8/layout/hList1"/>
    <dgm:cxn modelId="{69401E38-1DD1-451B-89D8-30D3007D747B}" type="presOf" srcId="{BD93B129-E095-4867-BC0E-0695096B25E2}" destId="{1419C61B-AF68-432F-B4FB-FCFED0DF5F66}" srcOrd="0" destOrd="0" presId="urn:microsoft.com/office/officeart/2005/8/layout/hList1"/>
    <dgm:cxn modelId="{B8B3AFEC-C8A4-4D06-A06A-482853FEF7A4}" srcId="{2575CB75-69D5-482A-B43E-711EDEC54232}" destId="{63CEF6CC-0ADA-412D-8A98-07FFEDE86100}" srcOrd="1" destOrd="0" parTransId="{B96413FC-686B-415A-9241-5105030198C7}" sibTransId="{0D0370BB-86AC-4228-B75B-262E119B8E03}"/>
    <dgm:cxn modelId="{B323792F-A9CD-4EEC-9847-1CD5E5B7144D}" type="presOf" srcId="{489A80DA-2C52-4509-97D3-F848605D6054}" destId="{709116B0-E3ED-4EA3-9CEA-99391E5B17A9}" srcOrd="0" destOrd="0" presId="urn:microsoft.com/office/officeart/2005/8/layout/hList1"/>
    <dgm:cxn modelId="{89FF0D0C-441E-4E4A-B8B5-E1574E88FAAC}" srcId="{A564648E-A7E2-4F23-9807-6BAA42F2891B}" destId="{BD93B129-E095-4867-BC0E-0695096B25E2}" srcOrd="0" destOrd="0" parTransId="{08AD176B-C2A7-4FFB-9E77-D4CFA6E2D2D2}" sibTransId="{75A07B17-2B86-4CD6-8ADB-6B093849F790}"/>
    <dgm:cxn modelId="{24A6B4A7-AEEA-4AD9-AA77-A39789E3F647}" type="presOf" srcId="{A564648E-A7E2-4F23-9807-6BAA42F2891B}" destId="{79B71338-AAC2-4DD4-8927-309178FF13D1}" srcOrd="0" destOrd="0" presId="urn:microsoft.com/office/officeart/2005/8/layout/hList1"/>
    <dgm:cxn modelId="{BD3F265D-9D70-47F7-9D44-1F2917AC9E80}" srcId="{2575CB75-69D5-482A-B43E-711EDEC54232}" destId="{489A80DA-2C52-4509-97D3-F848605D6054}" srcOrd="3" destOrd="0" parTransId="{7626DE58-85E0-48CB-AABD-CA83BD2529B6}" sibTransId="{42A1FE46-7043-4CA1-BCAC-14B83C2DE750}"/>
    <dgm:cxn modelId="{CCD4572C-4ABF-4E6B-AF24-46E1EA91DB58}" type="presParOf" srcId="{6F3CE70C-1AF1-41F6-A62C-ACDCCDF4D293}" destId="{9E0EA900-1539-4BE6-B93E-604F7ACEF886}" srcOrd="0" destOrd="0" presId="urn:microsoft.com/office/officeart/2005/8/layout/hList1"/>
    <dgm:cxn modelId="{7B94783B-F48A-4B7F-B47A-3C2D0B27E490}" type="presParOf" srcId="{9E0EA900-1539-4BE6-B93E-604F7ACEF886}" destId="{C92655A0-330F-4C56-94CE-F5ECBDCE7C7F}" srcOrd="0" destOrd="0" presId="urn:microsoft.com/office/officeart/2005/8/layout/hList1"/>
    <dgm:cxn modelId="{AC0A8412-3DBA-4ABE-A25B-167CF62CE3B6}" type="presParOf" srcId="{9E0EA900-1539-4BE6-B93E-604F7ACEF886}" destId="{78878253-AB76-4506-BF23-1B11509BC9A7}" srcOrd="1" destOrd="0" presId="urn:microsoft.com/office/officeart/2005/8/layout/hList1"/>
    <dgm:cxn modelId="{3494C202-3FC4-4A0A-93D3-E1D1D7864D27}" type="presParOf" srcId="{6F3CE70C-1AF1-41F6-A62C-ACDCCDF4D293}" destId="{2EE62432-4084-450A-8834-C54836E9247B}" srcOrd="1" destOrd="0" presId="urn:microsoft.com/office/officeart/2005/8/layout/hList1"/>
    <dgm:cxn modelId="{1F5DCFDB-45B5-4977-A9B6-5D3C3EF478D2}" type="presParOf" srcId="{6F3CE70C-1AF1-41F6-A62C-ACDCCDF4D293}" destId="{5E099B5B-0E7A-4BFE-9143-4530C20FFC45}" srcOrd="2" destOrd="0" presId="urn:microsoft.com/office/officeart/2005/8/layout/hList1"/>
    <dgm:cxn modelId="{11FE005A-901A-4CED-8C98-04935DED4BF2}" type="presParOf" srcId="{5E099B5B-0E7A-4BFE-9143-4530C20FFC45}" destId="{C3A89E4E-3489-48DB-A006-6EC8637143CB}" srcOrd="0" destOrd="0" presId="urn:microsoft.com/office/officeart/2005/8/layout/hList1"/>
    <dgm:cxn modelId="{8CDC6C24-DB19-4369-A64C-7E4DBEE040E2}" type="presParOf" srcId="{5E099B5B-0E7A-4BFE-9143-4530C20FFC45}" destId="{E3AB2A25-E00F-4A0E-973A-A9D1CFE7548F}" srcOrd="1" destOrd="0" presId="urn:microsoft.com/office/officeart/2005/8/layout/hList1"/>
    <dgm:cxn modelId="{23BC08D9-3E5F-4207-84D4-644167632F43}" type="presParOf" srcId="{6F3CE70C-1AF1-41F6-A62C-ACDCCDF4D293}" destId="{C14EDEE0-41BF-478B-9C34-FD87B65217FF}" srcOrd="3" destOrd="0" presId="urn:microsoft.com/office/officeart/2005/8/layout/hList1"/>
    <dgm:cxn modelId="{BD08E7F9-E714-4295-A20E-190AFD202F06}" type="presParOf" srcId="{6F3CE70C-1AF1-41F6-A62C-ACDCCDF4D293}" destId="{05858D48-A866-49DD-B8C1-5408CC03D7FD}" srcOrd="4" destOrd="0" presId="urn:microsoft.com/office/officeart/2005/8/layout/hList1"/>
    <dgm:cxn modelId="{392FCC3B-43BB-4B14-9BD9-A68D412E9735}" type="presParOf" srcId="{05858D48-A866-49DD-B8C1-5408CC03D7FD}" destId="{79B71338-AAC2-4DD4-8927-309178FF13D1}" srcOrd="0" destOrd="0" presId="urn:microsoft.com/office/officeart/2005/8/layout/hList1"/>
    <dgm:cxn modelId="{15AE87F6-B360-4D38-ABBC-689B8AEC6B9A}" type="presParOf" srcId="{05858D48-A866-49DD-B8C1-5408CC03D7FD}" destId="{1419C61B-AF68-432F-B4FB-FCFED0DF5F66}" srcOrd="1" destOrd="0" presId="urn:microsoft.com/office/officeart/2005/8/layout/hList1"/>
    <dgm:cxn modelId="{DE5057D0-1C35-4A2E-A996-F29222C517EF}" type="presParOf" srcId="{6F3CE70C-1AF1-41F6-A62C-ACDCCDF4D293}" destId="{7842902F-80A8-4052-AF54-3D5CDE481322}" srcOrd="5" destOrd="0" presId="urn:microsoft.com/office/officeart/2005/8/layout/hList1"/>
    <dgm:cxn modelId="{C6C16898-0A42-4A4F-B40A-A617D5F9B785}" type="presParOf" srcId="{6F3CE70C-1AF1-41F6-A62C-ACDCCDF4D293}" destId="{0EA90D4B-8407-4FA2-9DD8-2293F5BF45FA}" srcOrd="6" destOrd="0" presId="urn:microsoft.com/office/officeart/2005/8/layout/hList1"/>
    <dgm:cxn modelId="{5B2602C2-7FF1-4232-8ABE-284697321FA9}" type="presParOf" srcId="{0EA90D4B-8407-4FA2-9DD8-2293F5BF45FA}" destId="{709116B0-E3ED-4EA3-9CEA-99391E5B17A9}" srcOrd="0" destOrd="0" presId="urn:microsoft.com/office/officeart/2005/8/layout/hList1"/>
    <dgm:cxn modelId="{D5ABDA1C-E694-4563-A742-CB321EF16BFF}" type="presParOf" srcId="{0EA90D4B-8407-4FA2-9DD8-2293F5BF45FA}" destId="{0908E868-5765-43EB-B9DD-E7F91BBC4DFA}"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2575CB75-69D5-482A-B43E-711EDEC5423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134AA3E7-A50A-4F82-9D62-DA65384DDB6F}">
      <dgm:prSet phldrT="[Text]"/>
      <dgm:spPr/>
      <dgm:t>
        <a:bodyPr/>
        <a:lstStyle/>
        <a:p>
          <a:r>
            <a:rPr lang="es-ES" dirty="0" smtClean="0">
              <a:solidFill>
                <a:schemeClr val="tx1"/>
              </a:solidFill>
            </a:rPr>
            <a:t>Control remoto vía telefónica</a:t>
          </a:r>
          <a:endParaRPr lang="es-ES" dirty="0">
            <a:solidFill>
              <a:schemeClr val="tx1"/>
            </a:solidFill>
          </a:endParaRPr>
        </a:p>
      </dgm:t>
    </dgm:pt>
    <dgm:pt modelId="{3B2BF231-E7E5-4014-9479-9431E6A2A61C}" type="parTrans" cxnId="{B48A6241-A54B-4537-BF8F-AA190B5F9B40}">
      <dgm:prSet/>
      <dgm:spPr/>
      <dgm:t>
        <a:bodyPr/>
        <a:lstStyle/>
        <a:p>
          <a:endParaRPr lang="es-ES"/>
        </a:p>
      </dgm:t>
    </dgm:pt>
    <dgm:pt modelId="{5AC11E9A-2338-4306-B6C7-20F2F7707DF3}" type="sibTrans" cxnId="{B48A6241-A54B-4537-BF8F-AA190B5F9B40}">
      <dgm:prSet/>
      <dgm:spPr/>
      <dgm:t>
        <a:bodyPr/>
        <a:lstStyle/>
        <a:p>
          <a:endParaRPr lang="es-ES"/>
        </a:p>
      </dgm:t>
    </dgm:pt>
    <dgm:pt modelId="{63CEF6CC-0ADA-412D-8A98-07FFEDE86100}">
      <dgm:prSet phldrT="[Text]"/>
      <dgm:spPr/>
      <dgm:t>
        <a:bodyPr/>
        <a:lstStyle/>
        <a:p>
          <a:r>
            <a:rPr lang="es-ES" dirty="0" smtClean="0">
              <a:solidFill>
                <a:schemeClr val="tx1"/>
              </a:solidFill>
            </a:rPr>
            <a:t>Comunicación SPI con el  potenciómetro digital</a:t>
          </a:r>
          <a:endParaRPr lang="es-ES" dirty="0">
            <a:solidFill>
              <a:schemeClr val="tx1"/>
            </a:solidFill>
          </a:endParaRPr>
        </a:p>
      </dgm:t>
    </dgm:pt>
    <dgm:pt modelId="{B96413FC-686B-415A-9241-5105030198C7}" type="parTrans" cxnId="{B8B3AFEC-C8A4-4D06-A06A-482853FEF7A4}">
      <dgm:prSet/>
      <dgm:spPr/>
      <dgm:t>
        <a:bodyPr/>
        <a:lstStyle/>
        <a:p>
          <a:endParaRPr lang="es-ES"/>
        </a:p>
      </dgm:t>
    </dgm:pt>
    <dgm:pt modelId="{0D0370BB-86AC-4228-B75B-262E119B8E03}" type="sibTrans" cxnId="{B8B3AFEC-C8A4-4D06-A06A-482853FEF7A4}">
      <dgm:prSet/>
      <dgm:spPr/>
      <dgm:t>
        <a:bodyPr/>
        <a:lstStyle/>
        <a:p>
          <a:endParaRPr lang="es-ES"/>
        </a:p>
      </dgm:t>
    </dgm:pt>
    <dgm:pt modelId="{A564648E-A7E2-4F23-9807-6BAA42F2891B}">
      <dgm:prSet phldrT="[Text]"/>
      <dgm:spPr/>
      <dgm:t>
        <a:bodyPr/>
        <a:lstStyle/>
        <a:p>
          <a:r>
            <a:rPr lang="es-ES" dirty="0" smtClean="0">
              <a:solidFill>
                <a:schemeClr val="tx1"/>
              </a:solidFill>
            </a:rPr>
            <a:t>Tono audible de confirmación y de equivocación</a:t>
          </a:r>
          <a:endParaRPr lang="es-ES" dirty="0">
            <a:solidFill>
              <a:schemeClr val="tx1"/>
            </a:solidFill>
          </a:endParaRPr>
        </a:p>
      </dgm:t>
    </dgm:pt>
    <dgm:pt modelId="{20851E3E-4760-4BA0-B1A6-5E3DDAE05633}" type="parTrans" cxnId="{CBBA2D94-27F0-4A85-A780-4ECEF0AD8DF1}">
      <dgm:prSet/>
      <dgm:spPr/>
      <dgm:t>
        <a:bodyPr/>
        <a:lstStyle/>
        <a:p>
          <a:endParaRPr lang="es-ES"/>
        </a:p>
      </dgm:t>
    </dgm:pt>
    <dgm:pt modelId="{3F30CFD5-F622-4CFA-9F1B-1A65BF451E91}" type="sibTrans" cxnId="{CBBA2D94-27F0-4A85-A780-4ECEF0AD8DF1}">
      <dgm:prSet/>
      <dgm:spPr/>
      <dgm:t>
        <a:bodyPr/>
        <a:lstStyle/>
        <a:p>
          <a:endParaRPr lang="es-ES"/>
        </a:p>
      </dgm:t>
    </dgm:pt>
    <dgm:pt modelId="{BADA58EE-57D4-494D-8288-BC3BF33A8AB1}">
      <dgm:prSet phldrT="[Text]"/>
      <dgm:spPr/>
      <dgm:t>
        <a:bodyPr/>
        <a:lstStyle/>
        <a:p>
          <a:r>
            <a:rPr lang="es-ES" dirty="0" smtClean="0"/>
            <a:t>Cambio de clave de activación.</a:t>
          </a:r>
          <a:endParaRPr lang="es-ES" dirty="0"/>
        </a:p>
      </dgm:t>
    </dgm:pt>
    <dgm:pt modelId="{1415CDC8-8675-466B-B699-020D811A7CE3}" type="parTrans" cxnId="{8C03BEC5-F578-4897-ABBA-1A35BE605AA6}">
      <dgm:prSet/>
      <dgm:spPr/>
      <dgm:t>
        <a:bodyPr/>
        <a:lstStyle/>
        <a:p>
          <a:endParaRPr lang="es-ES"/>
        </a:p>
      </dgm:t>
    </dgm:pt>
    <dgm:pt modelId="{5A385F65-4BAB-46FD-AB01-710083FD43D9}" type="sibTrans" cxnId="{8C03BEC5-F578-4897-ABBA-1A35BE605AA6}">
      <dgm:prSet/>
      <dgm:spPr/>
      <dgm:t>
        <a:bodyPr/>
        <a:lstStyle/>
        <a:p>
          <a:endParaRPr lang="es-ES"/>
        </a:p>
      </dgm:t>
    </dgm:pt>
    <dgm:pt modelId="{06E4646F-D469-4CFD-9E6F-95196127FA62}">
      <dgm:prSet phldrT="[Text]"/>
      <dgm:spPr/>
      <dgm:t>
        <a:bodyPr/>
        <a:lstStyle/>
        <a:p>
          <a:r>
            <a:rPr lang="es-ES" dirty="0" smtClean="0"/>
            <a:t>Ingreso de clave de activación.</a:t>
          </a:r>
          <a:endParaRPr lang="es-ES" dirty="0"/>
        </a:p>
      </dgm:t>
    </dgm:pt>
    <dgm:pt modelId="{A04FB18B-1478-4AA0-8092-094D4ED192AA}" type="parTrans" cxnId="{8695E604-389D-4984-8887-8D046BE3A8E4}">
      <dgm:prSet/>
      <dgm:spPr/>
      <dgm:t>
        <a:bodyPr/>
        <a:lstStyle/>
        <a:p>
          <a:endParaRPr lang="es-ES"/>
        </a:p>
      </dgm:t>
    </dgm:pt>
    <dgm:pt modelId="{ADF7FCCB-4E95-4C92-A1B3-6F279C66200F}" type="sibTrans" cxnId="{8695E604-389D-4984-8887-8D046BE3A8E4}">
      <dgm:prSet/>
      <dgm:spPr/>
      <dgm:t>
        <a:bodyPr/>
        <a:lstStyle/>
        <a:p>
          <a:endParaRPr lang="es-ES"/>
        </a:p>
      </dgm:t>
    </dgm:pt>
    <dgm:pt modelId="{280A60B4-1CC9-48BA-8523-FEBED9CF9AC1}">
      <dgm:prSet phldrT="[Text]"/>
      <dgm:spPr/>
      <dgm:t>
        <a:bodyPr/>
        <a:lstStyle/>
        <a:p>
          <a:r>
            <a:rPr lang="es-ES" dirty="0" smtClean="0"/>
            <a:t>Validación de clave de activación.</a:t>
          </a:r>
          <a:endParaRPr lang="es-ES" dirty="0"/>
        </a:p>
      </dgm:t>
    </dgm:pt>
    <dgm:pt modelId="{2F14C13E-59D2-4702-9CFC-3086C049E42B}" type="parTrans" cxnId="{359A093E-2ECE-4AAB-A923-105C94DE7617}">
      <dgm:prSet/>
      <dgm:spPr/>
      <dgm:t>
        <a:bodyPr/>
        <a:lstStyle/>
        <a:p>
          <a:endParaRPr lang="es-ES"/>
        </a:p>
      </dgm:t>
    </dgm:pt>
    <dgm:pt modelId="{9AAD6BBA-8D18-4356-BCA3-3DC02C2760CE}" type="sibTrans" cxnId="{359A093E-2ECE-4AAB-A923-105C94DE7617}">
      <dgm:prSet/>
      <dgm:spPr/>
      <dgm:t>
        <a:bodyPr/>
        <a:lstStyle/>
        <a:p>
          <a:endParaRPr lang="es-ES"/>
        </a:p>
      </dgm:t>
    </dgm:pt>
    <dgm:pt modelId="{6559C247-319C-4D50-9ADA-0D89D0A9ECEE}">
      <dgm:prSet phldrT="[Text]"/>
      <dgm:spPr/>
      <dgm:t>
        <a:bodyPr/>
        <a:lstStyle/>
        <a:p>
          <a:r>
            <a:rPr lang="es-ES" dirty="0" smtClean="0"/>
            <a:t>Accionamiento de sistemas externos conectados.</a:t>
          </a:r>
          <a:endParaRPr lang="es-ES" dirty="0"/>
        </a:p>
      </dgm:t>
    </dgm:pt>
    <dgm:pt modelId="{DE68BE9F-0D14-45F9-8435-718828EB8EC3}" type="parTrans" cxnId="{6AB94D86-9D77-4D2D-BC28-F3BE372DE60C}">
      <dgm:prSet/>
      <dgm:spPr/>
      <dgm:t>
        <a:bodyPr/>
        <a:lstStyle/>
        <a:p>
          <a:endParaRPr lang="es-ES"/>
        </a:p>
      </dgm:t>
    </dgm:pt>
    <dgm:pt modelId="{134DD486-BE56-42C9-81C3-3300D2D4E297}" type="sibTrans" cxnId="{6AB94D86-9D77-4D2D-BC28-F3BE372DE60C}">
      <dgm:prSet/>
      <dgm:spPr/>
      <dgm:t>
        <a:bodyPr/>
        <a:lstStyle/>
        <a:p>
          <a:endParaRPr lang="es-ES"/>
        </a:p>
      </dgm:t>
    </dgm:pt>
    <dgm:pt modelId="{F4FDCACF-5E1A-4923-9116-B7ADB8FEA4AC}">
      <dgm:prSet phldrT="[Text]"/>
      <dgm:spPr/>
      <dgm:t>
        <a:bodyPr/>
        <a:lstStyle/>
        <a:p>
          <a:r>
            <a:rPr lang="es-ES" dirty="0" smtClean="0"/>
            <a:t>Envío serial del dato de inicialización.</a:t>
          </a:r>
          <a:endParaRPr lang="es-ES" dirty="0"/>
        </a:p>
      </dgm:t>
    </dgm:pt>
    <dgm:pt modelId="{51856D1D-7270-48B0-A5AE-360D9FA6EE86}" type="parTrans" cxnId="{8EF40D16-2E6A-40A6-86EC-FDD54E9A6B30}">
      <dgm:prSet/>
      <dgm:spPr/>
      <dgm:t>
        <a:bodyPr/>
        <a:lstStyle/>
        <a:p>
          <a:endParaRPr lang="es-ES"/>
        </a:p>
      </dgm:t>
    </dgm:pt>
    <dgm:pt modelId="{A3ED9623-DA1B-464D-9F2D-8DFFFE2452B6}" type="sibTrans" cxnId="{8EF40D16-2E6A-40A6-86EC-FDD54E9A6B30}">
      <dgm:prSet/>
      <dgm:spPr/>
      <dgm:t>
        <a:bodyPr/>
        <a:lstStyle/>
        <a:p>
          <a:endParaRPr lang="es-ES"/>
        </a:p>
      </dgm:t>
    </dgm:pt>
    <dgm:pt modelId="{D819A220-2A1D-4A52-A4A0-C8452B50513C}">
      <dgm:prSet phldrT="[Text]"/>
      <dgm:spPr/>
      <dgm:t>
        <a:bodyPr/>
        <a:lstStyle/>
        <a:p>
          <a:r>
            <a:rPr lang="es-ES" dirty="0" smtClean="0"/>
            <a:t>Almacenamiento de la nueva clave de activación.</a:t>
          </a:r>
          <a:endParaRPr lang="es-ES" dirty="0"/>
        </a:p>
      </dgm:t>
    </dgm:pt>
    <dgm:pt modelId="{1BA37A3F-3100-4315-8F4C-503A0F365106}" type="parTrans" cxnId="{78BABCF8-E2E6-4D37-92C0-65E11C0FB0B7}">
      <dgm:prSet/>
      <dgm:spPr/>
      <dgm:t>
        <a:bodyPr/>
        <a:lstStyle/>
        <a:p>
          <a:endParaRPr lang="es-ES"/>
        </a:p>
      </dgm:t>
    </dgm:pt>
    <dgm:pt modelId="{F4792E06-A242-40FC-B463-A662C628C2ED}" type="sibTrans" cxnId="{78BABCF8-E2E6-4D37-92C0-65E11C0FB0B7}">
      <dgm:prSet/>
      <dgm:spPr/>
      <dgm:t>
        <a:bodyPr/>
        <a:lstStyle/>
        <a:p>
          <a:endParaRPr lang="es-ES"/>
        </a:p>
      </dgm:t>
    </dgm:pt>
    <dgm:pt modelId="{FE91B9A7-F62D-4DFD-9FC1-9FB9A8675408}">
      <dgm:prSet phldrT="[Text]"/>
      <dgm:spPr/>
      <dgm:t>
        <a:bodyPr/>
        <a:lstStyle/>
        <a:p>
          <a:r>
            <a:rPr lang="es-ES" dirty="0" smtClean="0"/>
            <a:t>Envío serial del dato definido para el cambio de resistencia</a:t>
          </a:r>
          <a:endParaRPr lang="es-ES" dirty="0"/>
        </a:p>
      </dgm:t>
    </dgm:pt>
    <dgm:pt modelId="{B4F294A3-4F0F-4117-886A-6BB4C9545704}" type="parTrans" cxnId="{4DDA923A-2083-437E-987D-70A3DFE48F2C}">
      <dgm:prSet/>
      <dgm:spPr/>
    </dgm:pt>
    <dgm:pt modelId="{D3FD2201-ECF5-4307-B98A-F82E3F4456EF}" type="sibTrans" cxnId="{4DDA923A-2083-437E-987D-70A3DFE48F2C}">
      <dgm:prSet/>
      <dgm:spPr/>
    </dgm:pt>
    <dgm:pt modelId="{BD93B129-E095-4867-BC0E-0695096B25E2}">
      <dgm:prSet phldrT="[Text]"/>
      <dgm:spPr/>
      <dgm:t>
        <a:bodyPr/>
        <a:lstStyle/>
        <a:p>
          <a:r>
            <a:rPr lang="es-ES" dirty="0" smtClean="0"/>
            <a:t>Envío de 1 y 0 lógico cada 1 ms para tono audible agudo (confirmación).</a:t>
          </a:r>
          <a:endParaRPr lang="es-ES" dirty="0"/>
        </a:p>
      </dgm:t>
    </dgm:pt>
    <dgm:pt modelId="{08AD176B-C2A7-4FFB-9E77-D4CFA6E2D2D2}" type="parTrans" cxnId="{89FF0D0C-441E-4E4A-B8B5-E1574E88FAAC}">
      <dgm:prSet/>
      <dgm:spPr/>
    </dgm:pt>
    <dgm:pt modelId="{75A07B17-2B86-4CD6-8ADB-6B093849F790}" type="sibTrans" cxnId="{89FF0D0C-441E-4E4A-B8B5-E1574E88FAAC}">
      <dgm:prSet/>
      <dgm:spPr/>
    </dgm:pt>
    <dgm:pt modelId="{16208936-68A8-47DC-97FA-7042951939AA}">
      <dgm:prSet phldrT="[Text]"/>
      <dgm:spPr/>
      <dgm:t>
        <a:bodyPr/>
        <a:lstStyle/>
        <a:p>
          <a:r>
            <a:rPr lang="es-ES" dirty="0" smtClean="0"/>
            <a:t>Envío de 1 y 0 lógico cada 2ms para tono audible grave (equivocación). </a:t>
          </a:r>
          <a:endParaRPr lang="es-ES" dirty="0"/>
        </a:p>
      </dgm:t>
    </dgm:pt>
    <dgm:pt modelId="{D5A83F79-358D-4D65-B18C-4FD98CB343AA}" type="parTrans" cxnId="{2C9982B3-3CBC-42AA-9B5A-34C01295BDD0}">
      <dgm:prSet/>
      <dgm:spPr/>
    </dgm:pt>
    <dgm:pt modelId="{0DE6C681-7A1F-4AA6-A9B6-5BC3BFF11ED7}" type="sibTrans" cxnId="{2C9982B3-3CBC-42AA-9B5A-34C01295BDD0}">
      <dgm:prSet/>
      <dgm:spPr/>
    </dgm:pt>
    <dgm:pt modelId="{6F3CE70C-1AF1-41F6-A62C-ACDCCDF4D293}" type="pres">
      <dgm:prSet presAssocID="{2575CB75-69D5-482A-B43E-711EDEC54232}" presName="Name0" presStyleCnt="0">
        <dgm:presLayoutVars>
          <dgm:dir/>
          <dgm:animLvl val="lvl"/>
          <dgm:resizeHandles val="exact"/>
        </dgm:presLayoutVars>
      </dgm:prSet>
      <dgm:spPr/>
      <dgm:t>
        <a:bodyPr/>
        <a:lstStyle/>
        <a:p>
          <a:endParaRPr lang="es-ES"/>
        </a:p>
      </dgm:t>
    </dgm:pt>
    <dgm:pt modelId="{9E0EA900-1539-4BE6-B93E-604F7ACEF886}" type="pres">
      <dgm:prSet presAssocID="{134AA3E7-A50A-4F82-9D62-DA65384DDB6F}" presName="composite" presStyleCnt="0"/>
      <dgm:spPr/>
    </dgm:pt>
    <dgm:pt modelId="{C92655A0-330F-4C56-94CE-F5ECBDCE7C7F}" type="pres">
      <dgm:prSet presAssocID="{134AA3E7-A50A-4F82-9D62-DA65384DDB6F}" presName="parTx" presStyleLbl="alignNode1" presStyleIdx="0" presStyleCnt="3">
        <dgm:presLayoutVars>
          <dgm:chMax val="0"/>
          <dgm:chPref val="0"/>
          <dgm:bulletEnabled val="1"/>
        </dgm:presLayoutVars>
      </dgm:prSet>
      <dgm:spPr/>
      <dgm:t>
        <a:bodyPr/>
        <a:lstStyle/>
        <a:p>
          <a:endParaRPr lang="es-ES"/>
        </a:p>
      </dgm:t>
    </dgm:pt>
    <dgm:pt modelId="{78878253-AB76-4506-BF23-1B11509BC9A7}" type="pres">
      <dgm:prSet presAssocID="{134AA3E7-A50A-4F82-9D62-DA65384DDB6F}" presName="desTx" presStyleLbl="alignAccFollowNode1" presStyleIdx="0" presStyleCnt="3">
        <dgm:presLayoutVars>
          <dgm:bulletEnabled val="1"/>
        </dgm:presLayoutVars>
      </dgm:prSet>
      <dgm:spPr/>
      <dgm:t>
        <a:bodyPr/>
        <a:lstStyle/>
        <a:p>
          <a:endParaRPr lang="es-ES"/>
        </a:p>
      </dgm:t>
    </dgm:pt>
    <dgm:pt modelId="{2EE62432-4084-450A-8834-C54836E9247B}" type="pres">
      <dgm:prSet presAssocID="{5AC11E9A-2338-4306-B6C7-20F2F7707DF3}" presName="space" presStyleCnt="0"/>
      <dgm:spPr/>
    </dgm:pt>
    <dgm:pt modelId="{5E099B5B-0E7A-4BFE-9143-4530C20FFC45}" type="pres">
      <dgm:prSet presAssocID="{63CEF6CC-0ADA-412D-8A98-07FFEDE86100}" presName="composite" presStyleCnt="0"/>
      <dgm:spPr/>
    </dgm:pt>
    <dgm:pt modelId="{C3A89E4E-3489-48DB-A006-6EC8637143CB}" type="pres">
      <dgm:prSet presAssocID="{63CEF6CC-0ADA-412D-8A98-07FFEDE86100}" presName="parTx" presStyleLbl="alignNode1" presStyleIdx="1" presStyleCnt="3">
        <dgm:presLayoutVars>
          <dgm:chMax val="0"/>
          <dgm:chPref val="0"/>
          <dgm:bulletEnabled val="1"/>
        </dgm:presLayoutVars>
      </dgm:prSet>
      <dgm:spPr/>
      <dgm:t>
        <a:bodyPr/>
        <a:lstStyle/>
        <a:p>
          <a:endParaRPr lang="es-ES"/>
        </a:p>
      </dgm:t>
    </dgm:pt>
    <dgm:pt modelId="{E3AB2A25-E00F-4A0E-973A-A9D1CFE7548F}" type="pres">
      <dgm:prSet presAssocID="{63CEF6CC-0ADA-412D-8A98-07FFEDE86100}" presName="desTx" presStyleLbl="alignAccFollowNode1" presStyleIdx="1" presStyleCnt="3">
        <dgm:presLayoutVars>
          <dgm:bulletEnabled val="1"/>
        </dgm:presLayoutVars>
      </dgm:prSet>
      <dgm:spPr/>
      <dgm:t>
        <a:bodyPr/>
        <a:lstStyle/>
        <a:p>
          <a:endParaRPr lang="es-ES"/>
        </a:p>
      </dgm:t>
    </dgm:pt>
    <dgm:pt modelId="{C14EDEE0-41BF-478B-9C34-FD87B65217FF}" type="pres">
      <dgm:prSet presAssocID="{0D0370BB-86AC-4228-B75B-262E119B8E03}" presName="space" presStyleCnt="0"/>
      <dgm:spPr/>
    </dgm:pt>
    <dgm:pt modelId="{05858D48-A866-49DD-B8C1-5408CC03D7FD}" type="pres">
      <dgm:prSet presAssocID="{A564648E-A7E2-4F23-9807-6BAA42F2891B}" presName="composite" presStyleCnt="0"/>
      <dgm:spPr/>
    </dgm:pt>
    <dgm:pt modelId="{79B71338-AAC2-4DD4-8927-309178FF13D1}" type="pres">
      <dgm:prSet presAssocID="{A564648E-A7E2-4F23-9807-6BAA42F2891B}" presName="parTx" presStyleLbl="alignNode1" presStyleIdx="2" presStyleCnt="3">
        <dgm:presLayoutVars>
          <dgm:chMax val="0"/>
          <dgm:chPref val="0"/>
          <dgm:bulletEnabled val="1"/>
        </dgm:presLayoutVars>
      </dgm:prSet>
      <dgm:spPr/>
      <dgm:t>
        <a:bodyPr/>
        <a:lstStyle/>
        <a:p>
          <a:endParaRPr lang="es-ES"/>
        </a:p>
      </dgm:t>
    </dgm:pt>
    <dgm:pt modelId="{1419C61B-AF68-432F-B4FB-FCFED0DF5F66}" type="pres">
      <dgm:prSet presAssocID="{A564648E-A7E2-4F23-9807-6BAA42F2891B}" presName="desTx" presStyleLbl="alignAccFollowNode1" presStyleIdx="2" presStyleCnt="3">
        <dgm:presLayoutVars>
          <dgm:bulletEnabled val="1"/>
        </dgm:presLayoutVars>
      </dgm:prSet>
      <dgm:spPr/>
      <dgm:t>
        <a:bodyPr/>
        <a:lstStyle/>
        <a:p>
          <a:endParaRPr lang="es-ES"/>
        </a:p>
      </dgm:t>
    </dgm:pt>
  </dgm:ptLst>
  <dgm:cxnLst>
    <dgm:cxn modelId="{359A093E-2ECE-4AAB-A923-105C94DE7617}" srcId="{134AA3E7-A50A-4F82-9D62-DA65384DDB6F}" destId="{280A60B4-1CC9-48BA-8523-FEBED9CF9AC1}" srcOrd="2" destOrd="0" parTransId="{2F14C13E-59D2-4702-9CFC-3086C049E42B}" sibTransId="{9AAD6BBA-8D18-4356-BCA3-3DC02C2760CE}"/>
    <dgm:cxn modelId="{A51E5AE1-8BA2-44CB-8530-AAB3E4B84DF9}" type="presOf" srcId="{134AA3E7-A50A-4F82-9D62-DA65384DDB6F}" destId="{C92655A0-330F-4C56-94CE-F5ECBDCE7C7F}" srcOrd="0" destOrd="0" presId="urn:microsoft.com/office/officeart/2005/8/layout/hList1"/>
    <dgm:cxn modelId="{F51A0334-37A9-49E1-8ADF-0E88E0955A02}" type="presOf" srcId="{63CEF6CC-0ADA-412D-8A98-07FFEDE86100}" destId="{C3A89E4E-3489-48DB-A006-6EC8637143CB}" srcOrd="0" destOrd="0" presId="urn:microsoft.com/office/officeart/2005/8/layout/hList1"/>
    <dgm:cxn modelId="{79E29ACE-ED00-4544-AA82-32DAC5B20C7E}" type="presOf" srcId="{FE91B9A7-F62D-4DFD-9FC1-9FB9A8675408}" destId="{E3AB2A25-E00F-4A0E-973A-A9D1CFE7548F}" srcOrd="0" destOrd="1" presId="urn:microsoft.com/office/officeart/2005/8/layout/hList1"/>
    <dgm:cxn modelId="{4A2BDA05-8068-4479-A72A-739C40D2FBCD}" type="presOf" srcId="{BD93B129-E095-4867-BC0E-0695096B25E2}" destId="{1419C61B-AF68-432F-B4FB-FCFED0DF5F66}" srcOrd="0" destOrd="0" presId="urn:microsoft.com/office/officeart/2005/8/layout/hList1"/>
    <dgm:cxn modelId="{8C03BEC5-F578-4897-ABBA-1A35BE605AA6}" srcId="{134AA3E7-A50A-4F82-9D62-DA65384DDB6F}" destId="{BADA58EE-57D4-494D-8288-BC3BF33A8AB1}" srcOrd="0" destOrd="0" parTransId="{1415CDC8-8675-466B-B699-020D811A7CE3}" sibTransId="{5A385F65-4BAB-46FD-AB01-710083FD43D9}"/>
    <dgm:cxn modelId="{8EF40D16-2E6A-40A6-86EC-FDD54E9A6B30}" srcId="{63CEF6CC-0ADA-412D-8A98-07FFEDE86100}" destId="{F4FDCACF-5E1A-4923-9116-B7ADB8FEA4AC}" srcOrd="0" destOrd="0" parTransId="{51856D1D-7270-48B0-A5AE-360D9FA6EE86}" sibTransId="{A3ED9623-DA1B-464D-9F2D-8DFFFE2452B6}"/>
    <dgm:cxn modelId="{43FE5EC1-88E1-4E9C-9430-6EB7BA621373}" type="presOf" srcId="{F4FDCACF-5E1A-4923-9116-B7ADB8FEA4AC}" destId="{E3AB2A25-E00F-4A0E-973A-A9D1CFE7548F}" srcOrd="0" destOrd="0" presId="urn:microsoft.com/office/officeart/2005/8/layout/hList1"/>
    <dgm:cxn modelId="{3E49D461-5DF3-4C0D-B6FC-02211561A92F}" type="presOf" srcId="{280A60B4-1CC9-48BA-8523-FEBED9CF9AC1}" destId="{78878253-AB76-4506-BF23-1B11509BC9A7}" srcOrd="0" destOrd="3" presId="urn:microsoft.com/office/officeart/2005/8/layout/hList1"/>
    <dgm:cxn modelId="{B48A6241-A54B-4537-BF8F-AA190B5F9B40}" srcId="{2575CB75-69D5-482A-B43E-711EDEC54232}" destId="{134AA3E7-A50A-4F82-9D62-DA65384DDB6F}" srcOrd="0" destOrd="0" parTransId="{3B2BF231-E7E5-4014-9479-9431E6A2A61C}" sibTransId="{5AC11E9A-2338-4306-B6C7-20F2F7707DF3}"/>
    <dgm:cxn modelId="{68D5069C-A1E2-4869-9151-8C9A1CB00551}" type="presOf" srcId="{6559C247-319C-4D50-9ADA-0D89D0A9ECEE}" destId="{78878253-AB76-4506-BF23-1B11509BC9A7}" srcOrd="0" destOrd="4" presId="urn:microsoft.com/office/officeart/2005/8/layout/hList1"/>
    <dgm:cxn modelId="{78BABCF8-E2E6-4D37-92C0-65E11C0FB0B7}" srcId="{BADA58EE-57D4-494D-8288-BC3BF33A8AB1}" destId="{D819A220-2A1D-4A52-A4A0-C8452B50513C}" srcOrd="0" destOrd="0" parTransId="{1BA37A3F-3100-4315-8F4C-503A0F365106}" sibTransId="{F4792E06-A242-40FC-B463-A662C628C2ED}"/>
    <dgm:cxn modelId="{2C9982B3-3CBC-42AA-9B5A-34C01295BDD0}" srcId="{A564648E-A7E2-4F23-9807-6BAA42F2891B}" destId="{16208936-68A8-47DC-97FA-7042951939AA}" srcOrd="1" destOrd="0" parTransId="{D5A83F79-358D-4D65-B18C-4FD98CB343AA}" sibTransId="{0DE6C681-7A1F-4AA6-A9B6-5BC3BFF11ED7}"/>
    <dgm:cxn modelId="{CBBA2D94-27F0-4A85-A780-4ECEF0AD8DF1}" srcId="{2575CB75-69D5-482A-B43E-711EDEC54232}" destId="{A564648E-A7E2-4F23-9807-6BAA42F2891B}" srcOrd="2" destOrd="0" parTransId="{20851E3E-4760-4BA0-B1A6-5E3DDAE05633}" sibTransId="{3F30CFD5-F622-4CFA-9F1B-1A65BF451E91}"/>
    <dgm:cxn modelId="{50129B19-4C0A-4CC8-8337-5D1635B5FF74}" type="presOf" srcId="{BADA58EE-57D4-494D-8288-BC3BF33A8AB1}" destId="{78878253-AB76-4506-BF23-1B11509BC9A7}" srcOrd="0" destOrd="0" presId="urn:microsoft.com/office/officeart/2005/8/layout/hList1"/>
    <dgm:cxn modelId="{56EE7D02-C148-4AFF-8E7F-DD9B5014CFBB}" type="presOf" srcId="{2575CB75-69D5-482A-B43E-711EDEC54232}" destId="{6F3CE70C-1AF1-41F6-A62C-ACDCCDF4D293}" srcOrd="0" destOrd="0" presId="urn:microsoft.com/office/officeart/2005/8/layout/hList1"/>
    <dgm:cxn modelId="{6AB94D86-9D77-4D2D-BC28-F3BE372DE60C}" srcId="{134AA3E7-A50A-4F82-9D62-DA65384DDB6F}" destId="{6559C247-319C-4D50-9ADA-0D89D0A9ECEE}" srcOrd="3" destOrd="0" parTransId="{DE68BE9F-0D14-45F9-8435-718828EB8EC3}" sibTransId="{134DD486-BE56-42C9-81C3-3300D2D4E297}"/>
    <dgm:cxn modelId="{4DDA923A-2083-437E-987D-70A3DFE48F2C}" srcId="{63CEF6CC-0ADA-412D-8A98-07FFEDE86100}" destId="{FE91B9A7-F62D-4DFD-9FC1-9FB9A8675408}" srcOrd="1" destOrd="0" parTransId="{B4F294A3-4F0F-4117-886A-6BB4C9545704}" sibTransId="{D3FD2201-ECF5-4307-B98A-F82E3F4456EF}"/>
    <dgm:cxn modelId="{A0A3AA61-D111-46D1-B0DF-9D9CEB84C6F7}" type="presOf" srcId="{A564648E-A7E2-4F23-9807-6BAA42F2891B}" destId="{79B71338-AAC2-4DD4-8927-309178FF13D1}" srcOrd="0" destOrd="0" presId="urn:microsoft.com/office/officeart/2005/8/layout/hList1"/>
    <dgm:cxn modelId="{8048604C-114E-4830-A244-28B61827B164}" type="presOf" srcId="{16208936-68A8-47DC-97FA-7042951939AA}" destId="{1419C61B-AF68-432F-B4FB-FCFED0DF5F66}" srcOrd="0" destOrd="1" presId="urn:microsoft.com/office/officeart/2005/8/layout/hList1"/>
    <dgm:cxn modelId="{B8B3AFEC-C8A4-4D06-A06A-482853FEF7A4}" srcId="{2575CB75-69D5-482A-B43E-711EDEC54232}" destId="{63CEF6CC-0ADA-412D-8A98-07FFEDE86100}" srcOrd="1" destOrd="0" parTransId="{B96413FC-686B-415A-9241-5105030198C7}" sibTransId="{0D0370BB-86AC-4228-B75B-262E119B8E03}"/>
    <dgm:cxn modelId="{8B2FD6C5-AE12-4B57-A290-62E17DF2EA63}" type="presOf" srcId="{D819A220-2A1D-4A52-A4A0-C8452B50513C}" destId="{78878253-AB76-4506-BF23-1B11509BC9A7}" srcOrd="0" destOrd="1" presId="urn:microsoft.com/office/officeart/2005/8/layout/hList1"/>
    <dgm:cxn modelId="{89FF0D0C-441E-4E4A-B8B5-E1574E88FAAC}" srcId="{A564648E-A7E2-4F23-9807-6BAA42F2891B}" destId="{BD93B129-E095-4867-BC0E-0695096B25E2}" srcOrd="0" destOrd="0" parTransId="{08AD176B-C2A7-4FFB-9E77-D4CFA6E2D2D2}" sibTransId="{75A07B17-2B86-4CD6-8ADB-6B093849F790}"/>
    <dgm:cxn modelId="{9E3FA6F9-9F2D-4600-B499-2214B00D9CF2}" type="presOf" srcId="{06E4646F-D469-4CFD-9E6F-95196127FA62}" destId="{78878253-AB76-4506-BF23-1B11509BC9A7}" srcOrd="0" destOrd="2" presId="urn:microsoft.com/office/officeart/2005/8/layout/hList1"/>
    <dgm:cxn modelId="{8695E604-389D-4984-8887-8D046BE3A8E4}" srcId="{134AA3E7-A50A-4F82-9D62-DA65384DDB6F}" destId="{06E4646F-D469-4CFD-9E6F-95196127FA62}" srcOrd="1" destOrd="0" parTransId="{A04FB18B-1478-4AA0-8092-094D4ED192AA}" sibTransId="{ADF7FCCB-4E95-4C92-A1B3-6F279C66200F}"/>
    <dgm:cxn modelId="{79DF81E0-86F9-4DFF-9CB7-7984D55393C8}" type="presParOf" srcId="{6F3CE70C-1AF1-41F6-A62C-ACDCCDF4D293}" destId="{9E0EA900-1539-4BE6-B93E-604F7ACEF886}" srcOrd="0" destOrd="0" presId="urn:microsoft.com/office/officeart/2005/8/layout/hList1"/>
    <dgm:cxn modelId="{7DFCDF1E-9FD7-41A6-9249-4DF486A3A280}" type="presParOf" srcId="{9E0EA900-1539-4BE6-B93E-604F7ACEF886}" destId="{C92655A0-330F-4C56-94CE-F5ECBDCE7C7F}" srcOrd="0" destOrd="0" presId="urn:microsoft.com/office/officeart/2005/8/layout/hList1"/>
    <dgm:cxn modelId="{5327FB3F-54FB-40A7-9542-7904C8982888}" type="presParOf" srcId="{9E0EA900-1539-4BE6-B93E-604F7ACEF886}" destId="{78878253-AB76-4506-BF23-1B11509BC9A7}" srcOrd="1" destOrd="0" presId="urn:microsoft.com/office/officeart/2005/8/layout/hList1"/>
    <dgm:cxn modelId="{CAA020F0-92B4-44E0-8905-B53F6814EAC7}" type="presParOf" srcId="{6F3CE70C-1AF1-41F6-A62C-ACDCCDF4D293}" destId="{2EE62432-4084-450A-8834-C54836E9247B}" srcOrd="1" destOrd="0" presId="urn:microsoft.com/office/officeart/2005/8/layout/hList1"/>
    <dgm:cxn modelId="{7F23449F-DD72-4C2C-B15C-2962AF98C8A7}" type="presParOf" srcId="{6F3CE70C-1AF1-41F6-A62C-ACDCCDF4D293}" destId="{5E099B5B-0E7A-4BFE-9143-4530C20FFC45}" srcOrd="2" destOrd="0" presId="urn:microsoft.com/office/officeart/2005/8/layout/hList1"/>
    <dgm:cxn modelId="{45333611-6A4C-467E-9204-D66E650EF219}" type="presParOf" srcId="{5E099B5B-0E7A-4BFE-9143-4530C20FFC45}" destId="{C3A89E4E-3489-48DB-A006-6EC8637143CB}" srcOrd="0" destOrd="0" presId="urn:microsoft.com/office/officeart/2005/8/layout/hList1"/>
    <dgm:cxn modelId="{404FAA11-F561-4031-9E35-EAE0673321CC}" type="presParOf" srcId="{5E099B5B-0E7A-4BFE-9143-4530C20FFC45}" destId="{E3AB2A25-E00F-4A0E-973A-A9D1CFE7548F}" srcOrd="1" destOrd="0" presId="urn:microsoft.com/office/officeart/2005/8/layout/hList1"/>
    <dgm:cxn modelId="{2A1BB1E1-EDB4-4C9D-A517-AEEAC86C15C5}" type="presParOf" srcId="{6F3CE70C-1AF1-41F6-A62C-ACDCCDF4D293}" destId="{C14EDEE0-41BF-478B-9C34-FD87B65217FF}" srcOrd="3" destOrd="0" presId="urn:microsoft.com/office/officeart/2005/8/layout/hList1"/>
    <dgm:cxn modelId="{56280FA3-4CB0-4284-8842-A4CB3F407FF1}" type="presParOf" srcId="{6F3CE70C-1AF1-41F6-A62C-ACDCCDF4D293}" destId="{05858D48-A866-49DD-B8C1-5408CC03D7FD}" srcOrd="4" destOrd="0" presId="urn:microsoft.com/office/officeart/2005/8/layout/hList1"/>
    <dgm:cxn modelId="{E07CBAF2-ED1A-4FE3-833E-164C0D268312}" type="presParOf" srcId="{05858D48-A866-49DD-B8C1-5408CC03D7FD}" destId="{79B71338-AAC2-4DD4-8927-309178FF13D1}" srcOrd="0" destOrd="0" presId="urn:microsoft.com/office/officeart/2005/8/layout/hList1"/>
    <dgm:cxn modelId="{40648143-F3D1-47AB-861A-CABB2950D9FA}" type="presParOf" srcId="{05858D48-A866-49DD-B8C1-5408CC03D7FD}" destId="{1419C61B-AF68-432F-B4FB-FCFED0DF5F66}" srcOrd="1" destOrd="0" presId="urn:microsoft.com/office/officeart/2005/8/layout/hList1"/>
  </dgm:cxnLst>
  <dgm:bg/>
  <dgm:whole/>
</dgm:dataModel>
</file>

<file path=ppt/diagrams/data6.xml><?xml version="1.0" encoding="utf-8"?>
<dgm:dataModel xmlns:dgm="http://schemas.openxmlformats.org/drawingml/2006/diagram" xmlns:a="http://schemas.openxmlformats.org/drawingml/2006/main">
  <dgm:ptLst>
    <dgm:pt modelId="{2575CB75-69D5-482A-B43E-711EDEC5423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134AA3E7-A50A-4F82-9D62-DA65384DDB6F}">
      <dgm:prSet phldrT="[Text]"/>
      <dgm:spPr/>
      <dgm:t>
        <a:bodyPr/>
        <a:lstStyle/>
        <a:p>
          <a:r>
            <a:rPr lang="es-ES" dirty="0" smtClean="0">
              <a:solidFill>
                <a:schemeClr val="tx1"/>
              </a:solidFill>
            </a:rPr>
            <a:t>Almacenamiento de datos en memoria EEPROM para barrido de potenciómetro</a:t>
          </a:r>
          <a:endParaRPr lang="es-ES" dirty="0">
            <a:solidFill>
              <a:schemeClr val="tx1"/>
            </a:solidFill>
          </a:endParaRPr>
        </a:p>
      </dgm:t>
    </dgm:pt>
    <dgm:pt modelId="{3B2BF231-E7E5-4014-9479-9431E6A2A61C}" type="parTrans" cxnId="{B48A6241-A54B-4537-BF8F-AA190B5F9B40}">
      <dgm:prSet/>
      <dgm:spPr/>
      <dgm:t>
        <a:bodyPr/>
        <a:lstStyle/>
        <a:p>
          <a:endParaRPr lang="es-ES"/>
        </a:p>
      </dgm:t>
    </dgm:pt>
    <dgm:pt modelId="{5AC11E9A-2338-4306-B6C7-20F2F7707DF3}" type="sibTrans" cxnId="{B48A6241-A54B-4537-BF8F-AA190B5F9B40}">
      <dgm:prSet/>
      <dgm:spPr/>
      <dgm:t>
        <a:bodyPr/>
        <a:lstStyle/>
        <a:p>
          <a:endParaRPr lang="es-ES"/>
        </a:p>
      </dgm:t>
    </dgm:pt>
    <dgm:pt modelId="{63CEF6CC-0ADA-412D-8A98-07FFEDE86100}">
      <dgm:prSet phldrT="[Text]"/>
      <dgm:spPr/>
      <dgm:t>
        <a:bodyPr/>
        <a:lstStyle/>
        <a:p>
          <a:r>
            <a:rPr lang="es-ES" dirty="0" smtClean="0">
              <a:solidFill>
                <a:schemeClr val="tx1"/>
              </a:solidFill>
            </a:rPr>
            <a:t>Desconexión de la línea telefónica.</a:t>
          </a:r>
        </a:p>
      </dgm:t>
    </dgm:pt>
    <dgm:pt modelId="{B96413FC-686B-415A-9241-5105030198C7}" type="parTrans" cxnId="{B8B3AFEC-C8A4-4D06-A06A-482853FEF7A4}">
      <dgm:prSet/>
      <dgm:spPr/>
      <dgm:t>
        <a:bodyPr/>
        <a:lstStyle/>
        <a:p>
          <a:endParaRPr lang="es-ES"/>
        </a:p>
      </dgm:t>
    </dgm:pt>
    <dgm:pt modelId="{0D0370BB-86AC-4228-B75B-262E119B8E03}" type="sibTrans" cxnId="{B8B3AFEC-C8A4-4D06-A06A-482853FEF7A4}">
      <dgm:prSet/>
      <dgm:spPr/>
      <dgm:t>
        <a:bodyPr/>
        <a:lstStyle/>
        <a:p>
          <a:endParaRPr lang="es-ES"/>
        </a:p>
      </dgm:t>
    </dgm:pt>
    <dgm:pt modelId="{BADA58EE-57D4-494D-8288-BC3BF33A8AB1}">
      <dgm:prSet phldrT="[Text]"/>
      <dgm:spPr/>
      <dgm:t>
        <a:bodyPr/>
        <a:lstStyle/>
        <a:p>
          <a:r>
            <a:rPr lang="es-ES" dirty="0" smtClean="0"/>
            <a:t>Inicialización del potenciómetro digital.</a:t>
          </a:r>
          <a:endParaRPr lang="es-ES" dirty="0"/>
        </a:p>
      </dgm:t>
    </dgm:pt>
    <dgm:pt modelId="{1415CDC8-8675-466B-B699-020D811A7CE3}" type="parTrans" cxnId="{8C03BEC5-F578-4897-ABBA-1A35BE605AA6}">
      <dgm:prSet/>
      <dgm:spPr/>
      <dgm:t>
        <a:bodyPr/>
        <a:lstStyle/>
        <a:p>
          <a:endParaRPr lang="es-ES"/>
        </a:p>
      </dgm:t>
    </dgm:pt>
    <dgm:pt modelId="{5A385F65-4BAB-46FD-AB01-710083FD43D9}" type="sibTrans" cxnId="{8C03BEC5-F578-4897-ABBA-1A35BE605AA6}">
      <dgm:prSet/>
      <dgm:spPr/>
      <dgm:t>
        <a:bodyPr/>
        <a:lstStyle/>
        <a:p>
          <a:endParaRPr lang="es-ES"/>
        </a:p>
      </dgm:t>
    </dgm:pt>
    <dgm:pt modelId="{F4FDCACF-5E1A-4923-9116-B7ADB8FEA4AC}">
      <dgm:prSet phldrT="[Text]"/>
      <dgm:spPr/>
      <dgm:t>
        <a:bodyPr/>
        <a:lstStyle/>
        <a:p>
          <a:r>
            <a:rPr lang="es-ES" dirty="0" smtClean="0"/>
            <a:t>Validación del tono de ocupado por tiempos.</a:t>
          </a:r>
          <a:endParaRPr lang="es-ES" dirty="0"/>
        </a:p>
      </dgm:t>
    </dgm:pt>
    <dgm:pt modelId="{51856D1D-7270-48B0-A5AE-360D9FA6EE86}" type="parTrans" cxnId="{8EF40D16-2E6A-40A6-86EC-FDD54E9A6B30}">
      <dgm:prSet/>
      <dgm:spPr/>
      <dgm:t>
        <a:bodyPr/>
        <a:lstStyle/>
        <a:p>
          <a:endParaRPr lang="es-ES"/>
        </a:p>
      </dgm:t>
    </dgm:pt>
    <dgm:pt modelId="{A3ED9623-DA1B-464D-9F2D-8DFFFE2452B6}" type="sibTrans" cxnId="{8EF40D16-2E6A-40A6-86EC-FDD54E9A6B30}">
      <dgm:prSet/>
      <dgm:spPr/>
      <dgm:t>
        <a:bodyPr/>
        <a:lstStyle/>
        <a:p>
          <a:endParaRPr lang="es-ES"/>
        </a:p>
      </dgm:t>
    </dgm:pt>
    <dgm:pt modelId="{9779FD07-81C7-4ACE-8D42-5829539F88DF}">
      <dgm:prSet/>
      <dgm:spPr/>
      <dgm:t>
        <a:bodyPr/>
        <a:lstStyle/>
        <a:p>
          <a:r>
            <a:rPr lang="es-ES" dirty="0" smtClean="0"/>
            <a:t>Envío de datos al potenciómetro en comunicación SPI.</a:t>
          </a:r>
          <a:endParaRPr lang="es-ES" dirty="0"/>
        </a:p>
      </dgm:t>
    </dgm:pt>
    <dgm:pt modelId="{60F65D79-6E97-4554-97D5-861B669AA7B1}" type="parTrans" cxnId="{1B217E32-0725-4FC9-A6C2-771343CF431E}">
      <dgm:prSet/>
      <dgm:spPr/>
      <dgm:t>
        <a:bodyPr/>
        <a:lstStyle/>
        <a:p>
          <a:endParaRPr lang="es-ES"/>
        </a:p>
      </dgm:t>
    </dgm:pt>
    <dgm:pt modelId="{3CA873D3-3353-4BDB-BA16-93F3CEABEFAC}" type="sibTrans" cxnId="{1B217E32-0725-4FC9-A6C2-771343CF431E}">
      <dgm:prSet/>
      <dgm:spPr/>
      <dgm:t>
        <a:bodyPr/>
        <a:lstStyle/>
        <a:p>
          <a:endParaRPr lang="es-ES"/>
        </a:p>
      </dgm:t>
    </dgm:pt>
    <dgm:pt modelId="{3A0AA7E7-FBF9-4BB6-8C57-0E61ADC5E404}">
      <dgm:prSet/>
      <dgm:spPr/>
      <dgm:t>
        <a:bodyPr/>
        <a:lstStyle/>
        <a:p>
          <a:r>
            <a:rPr lang="es-ES" dirty="0" smtClean="0"/>
            <a:t>Verificación de frecuencia del tono de ocupado.</a:t>
          </a:r>
          <a:endParaRPr lang="es-ES" dirty="0"/>
        </a:p>
      </dgm:t>
    </dgm:pt>
    <dgm:pt modelId="{D03324FF-B9F6-4389-82B9-5832F821F650}" type="parTrans" cxnId="{25FB239F-0B8A-4F7B-AD80-7E3615C6CBBF}">
      <dgm:prSet/>
      <dgm:spPr/>
      <dgm:t>
        <a:bodyPr/>
        <a:lstStyle/>
        <a:p>
          <a:endParaRPr lang="es-ES"/>
        </a:p>
      </dgm:t>
    </dgm:pt>
    <dgm:pt modelId="{B2EB8476-640D-42C5-94CD-496706837088}" type="sibTrans" cxnId="{25FB239F-0B8A-4F7B-AD80-7E3615C6CBBF}">
      <dgm:prSet/>
      <dgm:spPr/>
      <dgm:t>
        <a:bodyPr/>
        <a:lstStyle/>
        <a:p>
          <a:endParaRPr lang="es-ES"/>
        </a:p>
      </dgm:t>
    </dgm:pt>
    <dgm:pt modelId="{45BF8264-2F01-4DAB-8481-8CF53194566A}">
      <dgm:prSet/>
      <dgm:spPr/>
      <dgm:t>
        <a:bodyPr/>
        <a:lstStyle/>
        <a:p>
          <a:r>
            <a:rPr lang="es-ES" dirty="0" smtClean="0"/>
            <a:t>Almacenamiento del dato obtenido en la búsqueda de frecuencia.</a:t>
          </a:r>
          <a:endParaRPr lang="es-ES" dirty="0"/>
        </a:p>
      </dgm:t>
    </dgm:pt>
    <dgm:pt modelId="{9833CAA3-4FCA-4030-B69A-55CC75073285}" type="parTrans" cxnId="{85F522B8-7806-4CDA-8391-8B2709496192}">
      <dgm:prSet/>
      <dgm:spPr/>
      <dgm:t>
        <a:bodyPr/>
        <a:lstStyle/>
        <a:p>
          <a:endParaRPr lang="es-ES"/>
        </a:p>
      </dgm:t>
    </dgm:pt>
    <dgm:pt modelId="{7BBA7B21-6142-4435-A62F-C05CEFEC34FB}" type="sibTrans" cxnId="{85F522B8-7806-4CDA-8391-8B2709496192}">
      <dgm:prSet/>
      <dgm:spPr/>
      <dgm:t>
        <a:bodyPr/>
        <a:lstStyle/>
        <a:p>
          <a:endParaRPr lang="es-ES"/>
        </a:p>
      </dgm:t>
    </dgm:pt>
    <dgm:pt modelId="{6F3CE70C-1AF1-41F6-A62C-ACDCCDF4D293}" type="pres">
      <dgm:prSet presAssocID="{2575CB75-69D5-482A-B43E-711EDEC54232}" presName="Name0" presStyleCnt="0">
        <dgm:presLayoutVars>
          <dgm:dir/>
          <dgm:animLvl val="lvl"/>
          <dgm:resizeHandles val="exact"/>
        </dgm:presLayoutVars>
      </dgm:prSet>
      <dgm:spPr/>
      <dgm:t>
        <a:bodyPr/>
        <a:lstStyle/>
        <a:p>
          <a:endParaRPr lang="es-ES"/>
        </a:p>
      </dgm:t>
    </dgm:pt>
    <dgm:pt modelId="{9E0EA900-1539-4BE6-B93E-604F7ACEF886}" type="pres">
      <dgm:prSet presAssocID="{134AA3E7-A50A-4F82-9D62-DA65384DDB6F}" presName="composite" presStyleCnt="0"/>
      <dgm:spPr/>
    </dgm:pt>
    <dgm:pt modelId="{C92655A0-330F-4C56-94CE-F5ECBDCE7C7F}" type="pres">
      <dgm:prSet presAssocID="{134AA3E7-A50A-4F82-9D62-DA65384DDB6F}" presName="parTx" presStyleLbl="alignNode1" presStyleIdx="0" presStyleCnt="2">
        <dgm:presLayoutVars>
          <dgm:chMax val="0"/>
          <dgm:chPref val="0"/>
          <dgm:bulletEnabled val="1"/>
        </dgm:presLayoutVars>
      </dgm:prSet>
      <dgm:spPr/>
      <dgm:t>
        <a:bodyPr/>
        <a:lstStyle/>
        <a:p>
          <a:endParaRPr lang="es-ES"/>
        </a:p>
      </dgm:t>
    </dgm:pt>
    <dgm:pt modelId="{78878253-AB76-4506-BF23-1B11509BC9A7}" type="pres">
      <dgm:prSet presAssocID="{134AA3E7-A50A-4F82-9D62-DA65384DDB6F}" presName="desTx" presStyleLbl="alignAccFollowNode1" presStyleIdx="0" presStyleCnt="2">
        <dgm:presLayoutVars>
          <dgm:bulletEnabled val="1"/>
        </dgm:presLayoutVars>
      </dgm:prSet>
      <dgm:spPr/>
      <dgm:t>
        <a:bodyPr/>
        <a:lstStyle/>
        <a:p>
          <a:endParaRPr lang="es-ES"/>
        </a:p>
      </dgm:t>
    </dgm:pt>
    <dgm:pt modelId="{2EE62432-4084-450A-8834-C54836E9247B}" type="pres">
      <dgm:prSet presAssocID="{5AC11E9A-2338-4306-B6C7-20F2F7707DF3}" presName="space" presStyleCnt="0"/>
      <dgm:spPr/>
    </dgm:pt>
    <dgm:pt modelId="{5E099B5B-0E7A-4BFE-9143-4530C20FFC45}" type="pres">
      <dgm:prSet presAssocID="{63CEF6CC-0ADA-412D-8A98-07FFEDE86100}" presName="composite" presStyleCnt="0"/>
      <dgm:spPr/>
    </dgm:pt>
    <dgm:pt modelId="{C3A89E4E-3489-48DB-A006-6EC8637143CB}" type="pres">
      <dgm:prSet presAssocID="{63CEF6CC-0ADA-412D-8A98-07FFEDE86100}" presName="parTx" presStyleLbl="alignNode1" presStyleIdx="1" presStyleCnt="2">
        <dgm:presLayoutVars>
          <dgm:chMax val="0"/>
          <dgm:chPref val="0"/>
          <dgm:bulletEnabled val="1"/>
        </dgm:presLayoutVars>
      </dgm:prSet>
      <dgm:spPr/>
      <dgm:t>
        <a:bodyPr/>
        <a:lstStyle/>
        <a:p>
          <a:endParaRPr lang="es-ES"/>
        </a:p>
      </dgm:t>
    </dgm:pt>
    <dgm:pt modelId="{E3AB2A25-E00F-4A0E-973A-A9D1CFE7548F}" type="pres">
      <dgm:prSet presAssocID="{63CEF6CC-0ADA-412D-8A98-07FFEDE86100}" presName="desTx" presStyleLbl="alignAccFollowNode1" presStyleIdx="1" presStyleCnt="2">
        <dgm:presLayoutVars>
          <dgm:bulletEnabled val="1"/>
        </dgm:presLayoutVars>
      </dgm:prSet>
      <dgm:spPr/>
      <dgm:t>
        <a:bodyPr/>
        <a:lstStyle/>
        <a:p>
          <a:endParaRPr lang="es-ES"/>
        </a:p>
      </dgm:t>
    </dgm:pt>
  </dgm:ptLst>
  <dgm:cxnLst>
    <dgm:cxn modelId="{9103E59D-1D7A-4FC7-966A-564F2A992F86}" type="presOf" srcId="{45BF8264-2F01-4DAB-8481-8CF53194566A}" destId="{78878253-AB76-4506-BF23-1B11509BC9A7}" srcOrd="0" destOrd="3" presId="urn:microsoft.com/office/officeart/2005/8/layout/hList1"/>
    <dgm:cxn modelId="{B8B3AFEC-C8A4-4D06-A06A-482853FEF7A4}" srcId="{2575CB75-69D5-482A-B43E-711EDEC54232}" destId="{63CEF6CC-0ADA-412D-8A98-07FFEDE86100}" srcOrd="1" destOrd="0" parTransId="{B96413FC-686B-415A-9241-5105030198C7}" sibTransId="{0D0370BB-86AC-4228-B75B-262E119B8E03}"/>
    <dgm:cxn modelId="{25FB239F-0B8A-4F7B-AD80-7E3615C6CBBF}" srcId="{134AA3E7-A50A-4F82-9D62-DA65384DDB6F}" destId="{3A0AA7E7-FBF9-4BB6-8C57-0E61ADC5E404}" srcOrd="2" destOrd="0" parTransId="{D03324FF-B9F6-4389-82B9-5832F821F650}" sibTransId="{B2EB8476-640D-42C5-94CD-496706837088}"/>
    <dgm:cxn modelId="{92A1C23A-FB37-493A-B263-B4AC29A3BD81}" type="presOf" srcId="{9779FD07-81C7-4ACE-8D42-5829539F88DF}" destId="{78878253-AB76-4506-BF23-1B11509BC9A7}" srcOrd="0" destOrd="1" presId="urn:microsoft.com/office/officeart/2005/8/layout/hList1"/>
    <dgm:cxn modelId="{1B217E32-0725-4FC9-A6C2-771343CF431E}" srcId="{134AA3E7-A50A-4F82-9D62-DA65384DDB6F}" destId="{9779FD07-81C7-4ACE-8D42-5829539F88DF}" srcOrd="1" destOrd="0" parTransId="{60F65D79-6E97-4554-97D5-861B669AA7B1}" sibTransId="{3CA873D3-3353-4BDB-BA16-93F3CEABEFAC}"/>
    <dgm:cxn modelId="{1DB4F17D-09E3-4967-B0BF-A300DB32215F}" type="presOf" srcId="{F4FDCACF-5E1A-4923-9116-B7ADB8FEA4AC}" destId="{E3AB2A25-E00F-4A0E-973A-A9D1CFE7548F}" srcOrd="0" destOrd="0" presId="urn:microsoft.com/office/officeart/2005/8/layout/hList1"/>
    <dgm:cxn modelId="{85F522B8-7806-4CDA-8391-8B2709496192}" srcId="{3A0AA7E7-FBF9-4BB6-8C57-0E61ADC5E404}" destId="{45BF8264-2F01-4DAB-8481-8CF53194566A}" srcOrd="0" destOrd="0" parTransId="{9833CAA3-4FCA-4030-B69A-55CC75073285}" sibTransId="{7BBA7B21-6142-4435-A62F-C05CEFEC34FB}"/>
    <dgm:cxn modelId="{AEC9FE52-3CE3-4DD2-9264-12600C5D64E4}" type="presOf" srcId="{63CEF6CC-0ADA-412D-8A98-07FFEDE86100}" destId="{C3A89E4E-3489-48DB-A006-6EC8637143CB}" srcOrd="0" destOrd="0" presId="urn:microsoft.com/office/officeart/2005/8/layout/hList1"/>
    <dgm:cxn modelId="{DA21CF89-8A70-407E-82AC-28B2819C9B42}" type="presOf" srcId="{3A0AA7E7-FBF9-4BB6-8C57-0E61ADC5E404}" destId="{78878253-AB76-4506-BF23-1B11509BC9A7}" srcOrd="0" destOrd="2" presId="urn:microsoft.com/office/officeart/2005/8/layout/hList1"/>
    <dgm:cxn modelId="{8EF40D16-2E6A-40A6-86EC-FDD54E9A6B30}" srcId="{63CEF6CC-0ADA-412D-8A98-07FFEDE86100}" destId="{F4FDCACF-5E1A-4923-9116-B7ADB8FEA4AC}" srcOrd="0" destOrd="0" parTransId="{51856D1D-7270-48B0-A5AE-360D9FA6EE86}" sibTransId="{A3ED9623-DA1B-464D-9F2D-8DFFFE2452B6}"/>
    <dgm:cxn modelId="{8C03BEC5-F578-4897-ABBA-1A35BE605AA6}" srcId="{134AA3E7-A50A-4F82-9D62-DA65384DDB6F}" destId="{BADA58EE-57D4-494D-8288-BC3BF33A8AB1}" srcOrd="0" destOrd="0" parTransId="{1415CDC8-8675-466B-B699-020D811A7CE3}" sibTransId="{5A385F65-4BAB-46FD-AB01-710083FD43D9}"/>
    <dgm:cxn modelId="{BA1E400A-B25A-41CF-B34D-F761A321D43F}" type="presOf" srcId="{134AA3E7-A50A-4F82-9D62-DA65384DDB6F}" destId="{C92655A0-330F-4C56-94CE-F5ECBDCE7C7F}" srcOrd="0" destOrd="0" presId="urn:microsoft.com/office/officeart/2005/8/layout/hList1"/>
    <dgm:cxn modelId="{4E4CD192-FB93-4671-8C82-8E072FB5EEF5}" type="presOf" srcId="{BADA58EE-57D4-494D-8288-BC3BF33A8AB1}" destId="{78878253-AB76-4506-BF23-1B11509BC9A7}" srcOrd="0" destOrd="0" presId="urn:microsoft.com/office/officeart/2005/8/layout/hList1"/>
    <dgm:cxn modelId="{B48A6241-A54B-4537-BF8F-AA190B5F9B40}" srcId="{2575CB75-69D5-482A-B43E-711EDEC54232}" destId="{134AA3E7-A50A-4F82-9D62-DA65384DDB6F}" srcOrd="0" destOrd="0" parTransId="{3B2BF231-E7E5-4014-9479-9431E6A2A61C}" sibTransId="{5AC11E9A-2338-4306-B6C7-20F2F7707DF3}"/>
    <dgm:cxn modelId="{3A64031E-E380-4AE3-BAE0-B844D1DFA8E9}" type="presOf" srcId="{2575CB75-69D5-482A-B43E-711EDEC54232}" destId="{6F3CE70C-1AF1-41F6-A62C-ACDCCDF4D293}" srcOrd="0" destOrd="0" presId="urn:microsoft.com/office/officeart/2005/8/layout/hList1"/>
    <dgm:cxn modelId="{472A86CD-7208-47E8-B5D0-5D78ABB4D9B2}" type="presParOf" srcId="{6F3CE70C-1AF1-41F6-A62C-ACDCCDF4D293}" destId="{9E0EA900-1539-4BE6-B93E-604F7ACEF886}" srcOrd="0" destOrd="0" presId="urn:microsoft.com/office/officeart/2005/8/layout/hList1"/>
    <dgm:cxn modelId="{A6E5187C-5846-4564-BFB4-4D4FECAA275F}" type="presParOf" srcId="{9E0EA900-1539-4BE6-B93E-604F7ACEF886}" destId="{C92655A0-330F-4C56-94CE-F5ECBDCE7C7F}" srcOrd="0" destOrd="0" presId="urn:microsoft.com/office/officeart/2005/8/layout/hList1"/>
    <dgm:cxn modelId="{BBDCD4BC-E243-4E0A-9463-8DDE6CFB6C15}" type="presParOf" srcId="{9E0EA900-1539-4BE6-B93E-604F7ACEF886}" destId="{78878253-AB76-4506-BF23-1B11509BC9A7}" srcOrd="1" destOrd="0" presId="urn:microsoft.com/office/officeart/2005/8/layout/hList1"/>
    <dgm:cxn modelId="{324AA9A9-A6C9-4BD0-B346-4304A0212FFC}" type="presParOf" srcId="{6F3CE70C-1AF1-41F6-A62C-ACDCCDF4D293}" destId="{2EE62432-4084-450A-8834-C54836E9247B}" srcOrd="1" destOrd="0" presId="urn:microsoft.com/office/officeart/2005/8/layout/hList1"/>
    <dgm:cxn modelId="{EFFF0312-BF5F-4F35-83D7-8F5CA18188D8}" type="presParOf" srcId="{6F3CE70C-1AF1-41F6-A62C-ACDCCDF4D293}" destId="{5E099B5B-0E7A-4BFE-9143-4530C20FFC45}" srcOrd="2" destOrd="0" presId="urn:microsoft.com/office/officeart/2005/8/layout/hList1"/>
    <dgm:cxn modelId="{6A4BC66F-506A-4CC2-A611-E086A5CFCD84}" type="presParOf" srcId="{5E099B5B-0E7A-4BFE-9143-4530C20FFC45}" destId="{C3A89E4E-3489-48DB-A006-6EC8637143CB}" srcOrd="0" destOrd="0" presId="urn:microsoft.com/office/officeart/2005/8/layout/hList1"/>
    <dgm:cxn modelId="{EE17704F-9317-4E21-B9C5-161008306DC4}" type="presParOf" srcId="{5E099B5B-0E7A-4BFE-9143-4530C20FFC45}" destId="{E3AB2A25-E00F-4A0E-973A-A9D1CFE7548F}"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2575CB75-69D5-482A-B43E-711EDEC5423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134AA3E7-A50A-4F82-9D62-DA65384DDB6F}">
      <dgm:prSet phldrT="[Text]"/>
      <dgm:spPr/>
      <dgm:t>
        <a:bodyPr/>
        <a:lstStyle/>
        <a:p>
          <a:r>
            <a:rPr lang="es-ES" dirty="0" smtClean="0">
              <a:solidFill>
                <a:schemeClr val="tx1"/>
              </a:solidFill>
            </a:rPr>
            <a:t>Programa principal</a:t>
          </a:r>
          <a:endParaRPr lang="es-ES" dirty="0">
            <a:solidFill>
              <a:schemeClr val="tx1"/>
            </a:solidFill>
          </a:endParaRPr>
        </a:p>
      </dgm:t>
    </dgm:pt>
    <dgm:pt modelId="{3B2BF231-E7E5-4014-9479-9431E6A2A61C}" type="parTrans" cxnId="{B48A6241-A54B-4537-BF8F-AA190B5F9B40}">
      <dgm:prSet/>
      <dgm:spPr/>
      <dgm:t>
        <a:bodyPr/>
        <a:lstStyle/>
        <a:p>
          <a:endParaRPr lang="es-ES"/>
        </a:p>
      </dgm:t>
    </dgm:pt>
    <dgm:pt modelId="{5AC11E9A-2338-4306-B6C7-20F2F7707DF3}" type="sibTrans" cxnId="{B48A6241-A54B-4537-BF8F-AA190B5F9B40}">
      <dgm:prSet/>
      <dgm:spPr/>
      <dgm:t>
        <a:bodyPr/>
        <a:lstStyle/>
        <a:p>
          <a:endParaRPr lang="es-ES"/>
        </a:p>
      </dgm:t>
    </dgm:pt>
    <dgm:pt modelId="{BADA58EE-57D4-494D-8288-BC3BF33A8AB1}">
      <dgm:prSet phldrT="[Text]"/>
      <dgm:spPr/>
      <dgm:t>
        <a:bodyPr/>
        <a:lstStyle/>
        <a:p>
          <a:r>
            <a:rPr lang="es-ES" dirty="0" smtClean="0"/>
            <a:t>Lectura de memoria EEPROM para potenciómetro digital.</a:t>
          </a:r>
          <a:endParaRPr lang="es-ES" dirty="0"/>
        </a:p>
      </dgm:t>
    </dgm:pt>
    <dgm:pt modelId="{1415CDC8-8675-466B-B699-020D811A7CE3}" type="parTrans" cxnId="{8C03BEC5-F578-4897-ABBA-1A35BE605AA6}">
      <dgm:prSet/>
      <dgm:spPr/>
      <dgm:t>
        <a:bodyPr/>
        <a:lstStyle/>
        <a:p>
          <a:endParaRPr lang="es-ES"/>
        </a:p>
      </dgm:t>
    </dgm:pt>
    <dgm:pt modelId="{5A385F65-4BAB-46FD-AB01-710083FD43D9}" type="sibTrans" cxnId="{8C03BEC5-F578-4897-ABBA-1A35BE605AA6}">
      <dgm:prSet/>
      <dgm:spPr/>
      <dgm:t>
        <a:bodyPr/>
        <a:lstStyle/>
        <a:p>
          <a:endParaRPr lang="es-ES"/>
        </a:p>
      </dgm:t>
    </dgm:pt>
    <dgm:pt modelId="{EF006936-38F5-459D-A716-B3A57DA5ACDE}">
      <dgm:prSet phldrT="[Text]"/>
      <dgm:spPr/>
      <dgm:t>
        <a:bodyPr/>
        <a:lstStyle/>
        <a:p>
          <a:r>
            <a:rPr lang="es-ES" dirty="0" smtClean="0"/>
            <a:t>Activación de LED indicador de frecuencia hallada.</a:t>
          </a:r>
          <a:endParaRPr lang="es-ES" dirty="0"/>
        </a:p>
      </dgm:t>
    </dgm:pt>
    <dgm:pt modelId="{CE91012F-9ACE-4DF9-8427-903BCEE40D9D}" type="parTrans" cxnId="{3DFD2B9D-DACB-4F3E-90BC-F48695C76681}">
      <dgm:prSet/>
      <dgm:spPr/>
      <dgm:t>
        <a:bodyPr/>
        <a:lstStyle/>
        <a:p>
          <a:endParaRPr lang="es-ES"/>
        </a:p>
      </dgm:t>
    </dgm:pt>
    <dgm:pt modelId="{5890C3D7-A7CC-4AA5-AED7-40356A63B0BD}" type="sibTrans" cxnId="{3DFD2B9D-DACB-4F3E-90BC-F48695C76681}">
      <dgm:prSet/>
      <dgm:spPr/>
      <dgm:t>
        <a:bodyPr/>
        <a:lstStyle/>
        <a:p>
          <a:endParaRPr lang="es-ES"/>
        </a:p>
      </dgm:t>
    </dgm:pt>
    <dgm:pt modelId="{6F3CE70C-1AF1-41F6-A62C-ACDCCDF4D293}" type="pres">
      <dgm:prSet presAssocID="{2575CB75-69D5-482A-B43E-711EDEC54232}" presName="Name0" presStyleCnt="0">
        <dgm:presLayoutVars>
          <dgm:dir/>
          <dgm:animLvl val="lvl"/>
          <dgm:resizeHandles val="exact"/>
        </dgm:presLayoutVars>
      </dgm:prSet>
      <dgm:spPr/>
      <dgm:t>
        <a:bodyPr/>
        <a:lstStyle/>
        <a:p>
          <a:endParaRPr lang="es-ES"/>
        </a:p>
      </dgm:t>
    </dgm:pt>
    <dgm:pt modelId="{9E0EA900-1539-4BE6-B93E-604F7ACEF886}" type="pres">
      <dgm:prSet presAssocID="{134AA3E7-A50A-4F82-9D62-DA65384DDB6F}" presName="composite" presStyleCnt="0"/>
      <dgm:spPr/>
    </dgm:pt>
    <dgm:pt modelId="{C92655A0-330F-4C56-94CE-F5ECBDCE7C7F}" type="pres">
      <dgm:prSet presAssocID="{134AA3E7-A50A-4F82-9D62-DA65384DDB6F}" presName="parTx" presStyleLbl="alignNode1" presStyleIdx="0" presStyleCnt="1">
        <dgm:presLayoutVars>
          <dgm:chMax val="0"/>
          <dgm:chPref val="0"/>
          <dgm:bulletEnabled val="1"/>
        </dgm:presLayoutVars>
      </dgm:prSet>
      <dgm:spPr/>
      <dgm:t>
        <a:bodyPr/>
        <a:lstStyle/>
        <a:p>
          <a:endParaRPr lang="es-ES"/>
        </a:p>
      </dgm:t>
    </dgm:pt>
    <dgm:pt modelId="{78878253-AB76-4506-BF23-1B11509BC9A7}" type="pres">
      <dgm:prSet presAssocID="{134AA3E7-A50A-4F82-9D62-DA65384DDB6F}" presName="desTx" presStyleLbl="alignAccFollowNode1" presStyleIdx="0" presStyleCnt="1">
        <dgm:presLayoutVars>
          <dgm:bulletEnabled val="1"/>
        </dgm:presLayoutVars>
      </dgm:prSet>
      <dgm:spPr/>
      <dgm:t>
        <a:bodyPr/>
        <a:lstStyle/>
        <a:p>
          <a:endParaRPr lang="es-ES"/>
        </a:p>
      </dgm:t>
    </dgm:pt>
  </dgm:ptLst>
  <dgm:cxnLst>
    <dgm:cxn modelId="{3DFD2B9D-DACB-4F3E-90BC-F48695C76681}" srcId="{134AA3E7-A50A-4F82-9D62-DA65384DDB6F}" destId="{EF006936-38F5-459D-A716-B3A57DA5ACDE}" srcOrd="1" destOrd="0" parTransId="{CE91012F-9ACE-4DF9-8427-903BCEE40D9D}" sibTransId="{5890C3D7-A7CC-4AA5-AED7-40356A63B0BD}"/>
    <dgm:cxn modelId="{E0D5BAB0-8637-4182-A91C-9D62B4234221}" type="presOf" srcId="{134AA3E7-A50A-4F82-9D62-DA65384DDB6F}" destId="{C92655A0-330F-4C56-94CE-F5ECBDCE7C7F}" srcOrd="0" destOrd="0" presId="urn:microsoft.com/office/officeart/2005/8/layout/hList1"/>
    <dgm:cxn modelId="{E881BDE8-3DA6-4D7D-9918-F8ABF6703292}" type="presOf" srcId="{EF006936-38F5-459D-A716-B3A57DA5ACDE}" destId="{78878253-AB76-4506-BF23-1B11509BC9A7}" srcOrd="0" destOrd="1" presId="urn:microsoft.com/office/officeart/2005/8/layout/hList1"/>
    <dgm:cxn modelId="{C7924D44-6B81-44F9-B91A-B497DFA43206}" type="presOf" srcId="{BADA58EE-57D4-494D-8288-BC3BF33A8AB1}" destId="{78878253-AB76-4506-BF23-1B11509BC9A7}" srcOrd="0" destOrd="0" presId="urn:microsoft.com/office/officeart/2005/8/layout/hList1"/>
    <dgm:cxn modelId="{8C03BEC5-F578-4897-ABBA-1A35BE605AA6}" srcId="{134AA3E7-A50A-4F82-9D62-DA65384DDB6F}" destId="{BADA58EE-57D4-494D-8288-BC3BF33A8AB1}" srcOrd="0" destOrd="0" parTransId="{1415CDC8-8675-466B-B699-020D811A7CE3}" sibTransId="{5A385F65-4BAB-46FD-AB01-710083FD43D9}"/>
    <dgm:cxn modelId="{B48A6241-A54B-4537-BF8F-AA190B5F9B40}" srcId="{2575CB75-69D5-482A-B43E-711EDEC54232}" destId="{134AA3E7-A50A-4F82-9D62-DA65384DDB6F}" srcOrd="0" destOrd="0" parTransId="{3B2BF231-E7E5-4014-9479-9431E6A2A61C}" sibTransId="{5AC11E9A-2338-4306-B6C7-20F2F7707DF3}"/>
    <dgm:cxn modelId="{21553740-5FC9-4D84-9507-18C540633E42}" type="presOf" srcId="{2575CB75-69D5-482A-B43E-711EDEC54232}" destId="{6F3CE70C-1AF1-41F6-A62C-ACDCCDF4D293}" srcOrd="0" destOrd="0" presId="urn:microsoft.com/office/officeart/2005/8/layout/hList1"/>
    <dgm:cxn modelId="{23E24435-44A1-42A0-A6DF-CE904EC0F781}" type="presParOf" srcId="{6F3CE70C-1AF1-41F6-A62C-ACDCCDF4D293}" destId="{9E0EA900-1539-4BE6-B93E-604F7ACEF886}" srcOrd="0" destOrd="0" presId="urn:microsoft.com/office/officeart/2005/8/layout/hList1"/>
    <dgm:cxn modelId="{7C814094-DC28-42B2-B65C-0EDA7C7ADBE3}" type="presParOf" srcId="{9E0EA900-1539-4BE6-B93E-604F7ACEF886}" destId="{C92655A0-330F-4C56-94CE-F5ECBDCE7C7F}" srcOrd="0" destOrd="0" presId="urn:microsoft.com/office/officeart/2005/8/layout/hList1"/>
    <dgm:cxn modelId="{0727DA31-3D7A-4036-89E5-97CBB9955796}" type="presParOf" srcId="{9E0EA900-1539-4BE6-B93E-604F7ACEF886}" destId="{78878253-AB76-4506-BF23-1B11509BC9A7}" srcOrd="1" destOrd="0" presId="urn:microsoft.com/office/officeart/2005/8/layout/hList1"/>
  </dgm:cxnLst>
  <dgm:bg/>
  <dgm:whole/>
</dgm:dataModel>
</file>

<file path=ppt/diagrams/data8.xml><?xml version="1.0" encoding="utf-8"?>
<dgm:dataModel xmlns:dgm="http://schemas.openxmlformats.org/drawingml/2006/diagram" xmlns:a="http://schemas.openxmlformats.org/drawingml/2006/main">
  <dgm:ptLst>
    <dgm:pt modelId="{92F8BF28-4E19-4ABE-BE78-D96DD4C761E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E8FCA5CB-4CFD-4865-8B4C-7CDDA7C74134}">
      <dgm:prSet phldrT="[Text]"/>
      <dgm:spPr/>
      <dgm:t>
        <a:bodyPr/>
        <a:lstStyle/>
        <a:p>
          <a:r>
            <a:rPr lang="es-ES" dirty="0" smtClean="0"/>
            <a:t>Ubicación de elementos</a:t>
          </a:r>
          <a:endParaRPr lang="es-ES" dirty="0"/>
        </a:p>
      </dgm:t>
    </dgm:pt>
    <dgm:pt modelId="{F886FB44-E0AE-4AF3-BB8B-0401AB0D5D75}" type="parTrans" cxnId="{25C6AE60-8BA0-4E3C-8B5D-414343D41E6C}">
      <dgm:prSet/>
      <dgm:spPr/>
      <dgm:t>
        <a:bodyPr/>
        <a:lstStyle/>
        <a:p>
          <a:endParaRPr lang="es-ES"/>
        </a:p>
      </dgm:t>
    </dgm:pt>
    <dgm:pt modelId="{2EBA8E0A-2E48-4DB6-94CA-8C3CA82C7A99}" type="sibTrans" cxnId="{25C6AE60-8BA0-4E3C-8B5D-414343D41E6C}">
      <dgm:prSet/>
      <dgm:spPr/>
      <dgm:t>
        <a:bodyPr/>
        <a:lstStyle/>
        <a:p>
          <a:endParaRPr lang="es-ES"/>
        </a:p>
      </dgm:t>
    </dgm:pt>
    <dgm:pt modelId="{213A8486-0D62-4273-9383-67106DB63C12}">
      <dgm:prSet phldrT="[Text]"/>
      <dgm:spPr/>
      <dgm:t>
        <a:bodyPr/>
        <a:lstStyle/>
        <a:p>
          <a:r>
            <a:rPr lang="es-ES" dirty="0" smtClean="0"/>
            <a:t>Entrada de energía eléctrica única a un extremo del circuito electrónico.</a:t>
          </a:r>
          <a:endParaRPr lang="es-ES" dirty="0"/>
        </a:p>
      </dgm:t>
    </dgm:pt>
    <dgm:pt modelId="{A0B2087C-923F-443E-A07E-383903B829FB}" type="parTrans" cxnId="{6B463179-A4FD-40E8-A881-31F8211216B0}">
      <dgm:prSet/>
      <dgm:spPr/>
      <dgm:t>
        <a:bodyPr/>
        <a:lstStyle/>
        <a:p>
          <a:endParaRPr lang="es-ES"/>
        </a:p>
      </dgm:t>
    </dgm:pt>
    <dgm:pt modelId="{8346EB3B-9E5C-410E-AF1A-F9F7AB3AD690}" type="sibTrans" cxnId="{6B463179-A4FD-40E8-A881-31F8211216B0}">
      <dgm:prSet/>
      <dgm:spPr/>
      <dgm:t>
        <a:bodyPr/>
        <a:lstStyle/>
        <a:p>
          <a:endParaRPr lang="es-ES"/>
        </a:p>
      </dgm:t>
    </dgm:pt>
    <dgm:pt modelId="{B7A42383-5EFA-4430-BABF-3BAE3ABBB397}">
      <dgm:prSet phldrT="[Text]"/>
      <dgm:spPr/>
      <dgm:t>
        <a:bodyPr/>
        <a:lstStyle/>
        <a:p>
          <a:r>
            <a:rPr lang="es-ES" dirty="0" smtClean="0"/>
            <a:t>Elementos pasivos ubicados horizontal o verticalmente respecto a la base.</a:t>
          </a:r>
          <a:endParaRPr lang="es-ES" dirty="0"/>
        </a:p>
      </dgm:t>
    </dgm:pt>
    <dgm:pt modelId="{141458F6-4947-4B91-93D5-58FF77C89BF6}" type="parTrans" cxnId="{C4C2249C-28EB-49B6-A588-50D911E948D5}">
      <dgm:prSet/>
      <dgm:spPr/>
      <dgm:t>
        <a:bodyPr/>
        <a:lstStyle/>
        <a:p>
          <a:endParaRPr lang="es-ES"/>
        </a:p>
      </dgm:t>
    </dgm:pt>
    <dgm:pt modelId="{005E8676-6FF7-40C0-85A7-9C7947BA6CA3}" type="sibTrans" cxnId="{C4C2249C-28EB-49B6-A588-50D911E948D5}">
      <dgm:prSet/>
      <dgm:spPr/>
      <dgm:t>
        <a:bodyPr/>
        <a:lstStyle/>
        <a:p>
          <a:endParaRPr lang="es-ES"/>
        </a:p>
      </dgm:t>
    </dgm:pt>
    <dgm:pt modelId="{635BFD4E-20B4-4970-9AC7-65BA6077CF88}">
      <dgm:prSet phldrT="[Text]"/>
      <dgm:spPr/>
      <dgm:t>
        <a:bodyPr/>
        <a:lstStyle/>
        <a:p>
          <a:r>
            <a:rPr lang="es-ES" dirty="0" smtClean="0"/>
            <a:t>Trazado de pista </a:t>
          </a:r>
          <a:endParaRPr lang="es-ES" dirty="0"/>
        </a:p>
      </dgm:t>
    </dgm:pt>
    <dgm:pt modelId="{D4BB7B0D-3E30-4FED-A745-4C62302A2267}" type="parTrans" cxnId="{100565C9-9D1C-4072-9D25-8CD38084E71C}">
      <dgm:prSet/>
      <dgm:spPr/>
      <dgm:t>
        <a:bodyPr/>
        <a:lstStyle/>
        <a:p>
          <a:endParaRPr lang="es-ES"/>
        </a:p>
      </dgm:t>
    </dgm:pt>
    <dgm:pt modelId="{D14E2B1F-B67C-4A2A-99E4-9F8578DF10E2}" type="sibTrans" cxnId="{100565C9-9D1C-4072-9D25-8CD38084E71C}">
      <dgm:prSet/>
      <dgm:spPr/>
      <dgm:t>
        <a:bodyPr/>
        <a:lstStyle/>
        <a:p>
          <a:endParaRPr lang="es-ES"/>
        </a:p>
      </dgm:t>
    </dgm:pt>
    <dgm:pt modelId="{4BFA144A-C45B-4647-A975-60606F3EEDA4}">
      <dgm:prSet phldrT="[Text]"/>
      <dgm:spPr/>
      <dgm:t>
        <a:bodyPr/>
        <a:lstStyle/>
        <a:p>
          <a:r>
            <a:rPr lang="es-ES" dirty="0" smtClean="0"/>
            <a:t>Evitar ángulos rectos en el trazado de pistas.</a:t>
          </a:r>
          <a:endParaRPr lang="es-ES" dirty="0"/>
        </a:p>
      </dgm:t>
    </dgm:pt>
    <dgm:pt modelId="{FDF77622-CB97-42D5-8732-20649718D280}" type="parTrans" cxnId="{489E93EA-17CF-4469-BF1B-BB42F0A5EEB2}">
      <dgm:prSet/>
      <dgm:spPr/>
      <dgm:t>
        <a:bodyPr/>
        <a:lstStyle/>
        <a:p>
          <a:endParaRPr lang="es-ES"/>
        </a:p>
      </dgm:t>
    </dgm:pt>
    <dgm:pt modelId="{95CE5492-F596-41A3-BF6A-E08489937AA5}" type="sibTrans" cxnId="{489E93EA-17CF-4469-BF1B-BB42F0A5EEB2}">
      <dgm:prSet/>
      <dgm:spPr/>
      <dgm:t>
        <a:bodyPr/>
        <a:lstStyle/>
        <a:p>
          <a:endParaRPr lang="es-ES"/>
        </a:p>
      </dgm:t>
    </dgm:pt>
    <dgm:pt modelId="{E51BC2A6-C5D6-447A-B96A-50C9621EFDB9}">
      <dgm:prSet phldrT="[Text]"/>
      <dgm:spPr/>
      <dgm:t>
        <a:bodyPr/>
        <a:lstStyle/>
        <a:p>
          <a:r>
            <a:rPr lang="es-ES" dirty="0" smtClean="0"/>
            <a:t>Ancho de pista</a:t>
          </a:r>
          <a:endParaRPr lang="es-ES" dirty="0"/>
        </a:p>
      </dgm:t>
    </dgm:pt>
    <dgm:pt modelId="{9D856FCE-C95D-4C2C-8B7B-C851946FFE03}" type="parTrans" cxnId="{4547B99B-1605-44B7-83CA-5A446A4F4F35}">
      <dgm:prSet/>
      <dgm:spPr/>
      <dgm:t>
        <a:bodyPr/>
        <a:lstStyle/>
        <a:p>
          <a:endParaRPr lang="es-ES"/>
        </a:p>
      </dgm:t>
    </dgm:pt>
    <dgm:pt modelId="{1396EF50-9DF8-4B48-8A33-012810561050}" type="sibTrans" cxnId="{4547B99B-1605-44B7-83CA-5A446A4F4F35}">
      <dgm:prSet/>
      <dgm:spPr/>
      <dgm:t>
        <a:bodyPr/>
        <a:lstStyle/>
        <a:p>
          <a:endParaRPr lang="es-ES"/>
        </a:p>
      </dgm:t>
    </dgm:pt>
    <dgm:pt modelId="{090EEB92-AF04-4148-9EB4-C56EED95F79D}">
      <dgm:prSet phldrT="[Text]"/>
      <dgm:spPr/>
      <dgm:t>
        <a:bodyPr/>
        <a:lstStyle/>
        <a:p>
          <a:r>
            <a:rPr lang="es-ES" dirty="0" smtClean="0"/>
            <a:t>Recomendación IPC-2221 para cálculo de ancho de pista</a:t>
          </a:r>
          <a:endParaRPr lang="es-ES" dirty="0"/>
        </a:p>
      </dgm:t>
    </dgm:pt>
    <dgm:pt modelId="{3680CD16-9969-409A-B3C3-C5B42E4693E3}" type="parTrans" cxnId="{8990F8D4-A3F4-44A3-9623-79E542FF40AD}">
      <dgm:prSet/>
      <dgm:spPr/>
      <dgm:t>
        <a:bodyPr/>
        <a:lstStyle/>
        <a:p>
          <a:endParaRPr lang="es-ES"/>
        </a:p>
      </dgm:t>
    </dgm:pt>
    <dgm:pt modelId="{895ED724-3B32-4CE3-A373-FFAA544788EF}" type="sibTrans" cxnId="{8990F8D4-A3F4-44A3-9623-79E542FF40AD}">
      <dgm:prSet/>
      <dgm:spPr/>
      <dgm:t>
        <a:bodyPr/>
        <a:lstStyle/>
        <a:p>
          <a:endParaRPr lang="es-ES"/>
        </a:p>
      </dgm:t>
    </dgm:pt>
    <dgm:pt modelId="{3F67AE17-B217-4D15-B7A8-5D6FC3BC0D4B}">
      <dgm:prSet phldrT="[Text]"/>
      <dgm:spPr/>
      <dgm:t>
        <a:bodyPr/>
        <a:lstStyle/>
        <a:p>
          <a:r>
            <a:rPr lang="es-ES" dirty="0" smtClean="0"/>
            <a:t>Circuitos integrados con la misma orientación de muesca.</a:t>
          </a:r>
          <a:endParaRPr lang="es-ES" dirty="0"/>
        </a:p>
      </dgm:t>
    </dgm:pt>
    <dgm:pt modelId="{13A7E2C5-A1F7-4A1E-80DC-1746F527FA49}" type="parTrans" cxnId="{FCF59E59-E022-4B4A-8964-29764FE47E72}">
      <dgm:prSet/>
      <dgm:spPr/>
    </dgm:pt>
    <dgm:pt modelId="{35E6CA6A-D6FE-46E9-8AB2-1E1AF0CFED25}" type="sibTrans" cxnId="{FCF59E59-E022-4B4A-8964-29764FE47E72}">
      <dgm:prSet/>
      <dgm:spPr/>
    </dgm:pt>
    <dgm:pt modelId="{3BC3B93C-ECC7-4915-A1F4-C1521F3E3CEF}">
      <dgm:prSet phldrT="[Text]"/>
      <dgm:spPr/>
      <dgm:t>
        <a:bodyPr/>
        <a:lstStyle/>
        <a:p>
          <a:r>
            <a:rPr lang="es-ES" dirty="0" smtClean="0"/>
            <a:t>De preferencia intersecciones tipo Y en lugar de tipo T.</a:t>
          </a:r>
          <a:endParaRPr lang="es-ES" dirty="0"/>
        </a:p>
      </dgm:t>
    </dgm:pt>
    <dgm:pt modelId="{0A7090A8-1D94-4981-801C-83630FEF069C}" type="parTrans" cxnId="{55FAA238-D593-4D68-AB9C-75C9000946B3}">
      <dgm:prSet/>
      <dgm:spPr/>
    </dgm:pt>
    <dgm:pt modelId="{6A3000C2-B63B-4C53-B04B-2F7CB4B24C9A}" type="sibTrans" cxnId="{55FAA238-D593-4D68-AB9C-75C9000946B3}">
      <dgm:prSet/>
      <dgm:spPr/>
    </dgm:pt>
    <dgm:pt modelId="{FCD07499-0E23-429C-A29E-65BC5E2AC934}" type="pres">
      <dgm:prSet presAssocID="{92F8BF28-4E19-4ABE-BE78-D96DD4C761EE}" presName="linearFlow" presStyleCnt="0">
        <dgm:presLayoutVars>
          <dgm:dir/>
          <dgm:animLvl val="lvl"/>
          <dgm:resizeHandles val="exact"/>
        </dgm:presLayoutVars>
      </dgm:prSet>
      <dgm:spPr/>
      <dgm:t>
        <a:bodyPr/>
        <a:lstStyle/>
        <a:p>
          <a:endParaRPr lang="es-ES"/>
        </a:p>
      </dgm:t>
    </dgm:pt>
    <dgm:pt modelId="{B84F68EC-34AE-44C0-844D-6C39E8B34B66}" type="pres">
      <dgm:prSet presAssocID="{E8FCA5CB-4CFD-4865-8B4C-7CDDA7C74134}" presName="composite" presStyleCnt="0"/>
      <dgm:spPr/>
    </dgm:pt>
    <dgm:pt modelId="{AD5B1FAF-BEBF-4A75-B402-384639786231}" type="pres">
      <dgm:prSet presAssocID="{E8FCA5CB-4CFD-4865-8B4C-7CDDA7C74134}" presName="parentText" presStyleLbl="alignNode1" presStyleIdx="0" presStyleCnt="3">
        <dgm:presLayoutVars>
          <dgm:chMax val="1"/>
          <dgm:bulletEnabled val="1"/>
        </dgm:presLayoutVars>
      </dgm:prSet>
      <dgm:spPr/>
      <dgm:t>
        <a:bodyPr/>
        <a:lstStyle/>
        <a:p>
          <a:endParaRPr lang="es-ES"/>
        </a:p>
      </dgm:t>
    </dgm:pt>
    <dgm:pt modelId="{FF58C42F-D006-4991-A9C9-F60490B03CFE}" type="pres">
      <dgm:prSet presAssocID="{E8FCA5CB-4CFD-4865-8B4C-7CDDA7C74134}" presName="descendantText" presStyleLbl="alignAcc1" presStyleIdx="0" presStyleCnt="3">
        <dgm:presLayoutVars>
          <dgm:bulletEnabled val="1"/>
        </dgm:presLayoutVars>
      </dgm:prSet>
      <dgm:spPr/>
      <dgm:t>
        <a:bodyPr/>
        <a:lstStyle/>
        <a:p>
          <a:endParaRPr lang="es-ES"/>
        </a:p>
      </dgm:t>
    </dgm:pt>
    <dgm:pt modelId="{F557DF82-0DA0-4CA5-86B4-2668299DB383}" type="pres">
      <dgm:prSet presAssocID="{2EBA8E0A-2E48-4DB6-94CA-8C3CA82C7A99}" presName="sp" presStyleCnt="0"/>
      <dgm:spPr/>
    </dgm:pt>
    <dgm:pt modelId="{12D6F39E-0BF3-4B25-A584-376962E82A87}" type="pres">
      <dgm:prSet presAssocID="{635BFD4E-20B4-4970-9AC7-65BA6077CF88}" presName="composite" presStyleCnt="0"/>
      <dgm:spPr/>
    </dgm:pt>
    <dgm:pt modelId="{4DAA5D83-6920-48AA-96A5-62B2858FAC35}" type="pres">
      <dgm:prSet presAssocID="{635BFD4E-20B4-4970-9AC7-65BA6077CF88}" presName="parentText" presStyleLbl="alignNode1" presStyleIdx="1" presStyleCnt="3">
        <dgm:presLayoutVars>
          <dgm:chMax val="1"/>
          <dgm:bulletEnabled val="1"/>
        </dgm:presLayoutVars>
      </dgm:prSet>
      <dgm:spPr/>
      <dgm:t>
        <a:bodyPr/>
        <a:lstStyle/>
        <a:p>
          <a:endParaRPr lang="es-ES"/>
        </a:p>
      </dgm:t>
    </dgm:pt>
    <dgm:pt modelId="{0FE74DF0-72B6-471F-A683-39E71AFB2369}" type="pres">
      <dgm:prSet presAssocID="{635BFD4E-20B4-4970-9AC7-65BA6077CF88}" presName="descendantText" presStyleLbl="alignAcc1" presStyleIdx="1" presStyleCnt="3">
        <dgm:presLayoutVars>
          <dgm:bulletEnabled val="1"/>
        </dgm:presLayoutVars>
      </dgm:prSet>
      <dgm:spPr/>
      <dgm:t>
        <a:bodyPr/>
        <a:lstStyle/>
        <a:p>
          <a:endParaRPr lang="es-ES"/>
        </a:p>
      </dgm:t>
    </dgm:pt>
    <dgm:pt modelId="{D8CC2EE1-A74D-4249-82B6-C037185A7B5B}" type="pres">
      <dgm:prSet presAssocID="{D14E2B1F-B67C-4A2A-99E4-9F8578DF10E2}" presName="sp" presStyleCnt="0"/>
      <dgm:spPr/>
    </dgm:pt>
    <dgm:pt modelId="{7DA1EC27-479D-4676-BB5C-4F5496C1446E}" type="pres">
      <dgm:prSet presAssocID="{E51BC2A6-C5D6-447A-B96A-50C9621EFDB9}" presName="composite" presStyleCnt="0"/>
      <dgm:spPr/>
    </dgm:pt>
    <dgm:pt modelId="{DAA5BEBC-3FBE-4091-948D-77198C4B6C8E}" type="pres">
      <dgm:prSet presAssocID="{E51BC2A6-C5D6-447A-B96A-50C9621EFDB9}" presName="parentText" presStyleLbl="alignNode1" presStyleIdx="2" presStyleCnt="3">
        <dgm:presLayoutVars>
          <dgm:chMax val="1"/>
          <dgm:bulletEnabled val="1"/>
        </dgm:presLayoutVars>
      </dgm:prSet>
      <dgm:spPr/>
      <dgm:t>
        <a:bodyPr/>
        <a:lstStyle/>
        <a:p>
          <a:endParaRPr lang="es-ES"/>
        </a:p>
      </dgm:t>
    </dgm:pt>
    <dgm:pt modelId="{98052278-45A0-4BF0-BD66-67410125F0CD}" type="pres">
      <dgm:prSet presAssocID="{E51BC2A6-C5D6-447A-B96A-50C9621EFDB9}" presName="descendantText" presStyleLbl="alignAcc1" presStyleIdx="2" presStyleCnt="3">
        <dgm:presLayoutVars>
          <dgm:bulletEnabled val="1"/>
        </dgm:presLayoutVars>
      </dgm:prSet>
      <dgm:spPr/>
      <dgm:t>
        <a:bodyPr/>
        <a:lstStyle/>
        <a:p>
          <a:endParaRPr lang="es-ES"/>
        </a:p>
      </dgm:t>
    </dgm:pt>
  </dgm:ptLst>
  <dgm:cxnLst>
    <dgm:cxn modelId="{4547B99B-1605-44B7-83CA-5A446A4F4F35}" srcId="{92F8BF28-4E19-4ABE-BE78-D96DD4C761EE}" destId="{E51BC2A6-C5D6-447A-B96A-50C9621EFDB9}" srcOrd="2" destOrd="0" parTransId="{9D856FCE-C95D-4C2C-8B7B-C851946FFE03}" sibTransId="{1396EF50-9DF8-4B48-8A33-012810561050}"/>
    <dgm:cxn modelId="{489E93EA-17CF-4469-BF1B-BB42F0A5EEB2}" srcId="{635BFD4E-20B4-4970-9AC7-65BA6077CF88}" destId="{4BFA144A-C45B-4647-A975-60606F3EEDA4}" srcOrd="0" destOrd="0" parTransId="{FDF77622-CB97-42D5-8732-20649718D280}" sibTransId="{95CE5492-F596-41A3-BF6A-E08489937AA5}"/>
    <dgm:cxn modelId="{25C6AE60-8BA0-4E3C-8B5D-414343D41E6C}" srcId="{92F8BF28-4E19-4ABE-BE78-D96DD4C761EE}" destId="{E8FCA5CB-4CFD-4865-8B4C-7CDDA7C74134}" srcOrd="0" destOrd="0" parTransId="{F886FB44-E0AE-4AF3-BB8B-0401AB0D5D75}" sibTransId="{2EBA8E0A-2E48-4DB6-94CA-8C3CA82C7A99}"/>
    <dgm:cxn modelId="{FF914225-D400-4E41-B19D-DD0820D0EE32}" type="presOf" srcId="{3BC3B93C-ECC7-4915-A1F4-C1521F3E3CEF}" destId="{0FE74DF0-72B6-471F-A683-39E71AFB2369}" srcOrd="0" destOrd="1" presId="urn:microsoft.com/office/officeart/2005/8/layout/chevron2"/>
    <dgm:cxn modelId="{10B440DB-944E-4826-8EEC-61FE91F14CEF}" type="presOf" srcId="{E51BC2A6-C5D6-447A-B96A-50C9621EFDB9}" destId="{DAA5BEBC-3FBE-4091-948D-77198C4B6C8E}" srcOrd="0" destOrd="0" presId="urn:microsoft.com/office/officeart/2005/8/layout/chevron2"/>
    <dgm:cxn modelId="{C4C2249C-28EB-49B6-A588-50D911E948D5}" srcId="{E8FCA5CB-4CFD-4865-8B4C-7CDDA7C74134}" destId="{B7A42383-5EFA-4430-BABF-3BAE3ABBB397}" srcOrd="2" destOrd="0" parTransId="{141458F6-4947-4B91-93D5-58FF77C89BF6}" sibTransId="{005E8676-6FF7-40C0-85A7-9C7947BA6CA3}"/>
    <dgm:cxn modelId="{8A532A99-3B8B-4B32-A4DA-C2FC90A7C201}" type="presOf" srcId="{213A8486-0D62-4273-9383-67106DB63C12}" destId="{FF58C42F-D006-4991-A9C9-F60490B03CFE}" srcOrd="0" destOrd="0" presId="urn:microsoft.com/office/officeart/2005/8/layout/chevron2"/>
    <dgm:cxn modelId="{8990F8D4-A3F4-44A3-9623-79E542FF40AD}" srcId="{E51BC2A6-C5D6-447A-B96A-50C9621EFDB9}" destId="{090EEB92-AF04-4148-9EB4-C56EED95F79D}" srcOrd="0" destOrd="0" parTransId="{3680CD16-9969-409A-B3C3-C5B42E4693E3}" sibTransId="{895ED724-3B32-4CE3-A373-FFAA544788EF}"/>
    <dgm:cxn modelId="{049F126B-A5C1-4221-8DE1-771B03157A48}" type="presOf" srcId="{92F8BF28-4E19-4ABE-BE78-D96DD4C761EE}" destId="{FCD07499-0E23-429C-A29E-65BC5E2AC934}" srcOrd="0" destOrd="0" presId="urn:microsoft.com/office/officeart/2005/8/layout/chevron2"/>
    <dgm:cxn modelId="{6B463179-A4FD-40E8-A881-31F8211216B0}" srcId="{E8FCA5CB-4CFD-4865-8B4C-7CDDA7C74134}" destId="{213A8486-0D62-4273-9383-67106DB63C12}" srcOrd="0" destOrd="0" parTransId="{A0B2087C-923F-443E-A07E-383903B829FB}" sibTransId="{8346EB3B-9E5C-410E-AF1A-F9F7AB3AD690}"/>
    <dgm:cxn modelId="{CF795000-2C1B-46C4-A809-AD341BED4D5A}" type="presOf" srcId="{090EEB92-AF04-4148-9EB4-C56EED95F79D}" destId="{98052278-45A0-4BF0-BD66-67410125F0CD}" srcOrd="0" destOrd="0" presId="urn:microsoft.com/office/officeart/2005/8/layout/chevron2"/>
    <dgm:cxn modelId="{E0041D85-1E05-4624-B5A5-138CF8CA34EE}" type="presOf" srcId="{3F67AE17-B217-4D15-B7A8-5D6FC3BC0D4B}" destId="{FF58C42F-D006-4991-A9C9-F60490B03CFE}" srcOrd="0" destOrd="1" presId="urn:microsoft.com/office/officeart/2005/8/layout/chevron2"/>
    <dgm:cxn modelId="{068191AD-C97F-4A17-A337-EA02C5E3AF56}" type="presOf" srcId="{635BFD4E-20B4-4970-9AC7-65BA6077CF88}" destId="{4DAA5D83-6920-48AA-96A5-62B2858FAC35}" srcOrd="0" destOrd="0" presId="urn:microsoft.com/office/officeart/2005/8/layout/chevron2"/>
    <dgm:cxn modelId="{FCF59E59-E022-4B4A-8964-29764FE47E72}" srcId="{E8FCA5CB-4CFD-4865-8B4C-7CDDA7C74134}" destId="{3F67AE17-B217-4D15-B7A8-5D6FC3BC0D4B}" srcOrd="1" destOrd="0" parTransId="{13A7E2C5-A1F7-4A1E-80DC-1746F527FA49}" sibTransId="{35E6CA6A-D6FE-46E9-8AB2-1E1AF0CFED25}"/>
    <dgm:cxn modelId="{E26A6A57-F9AD-477E-96DC-82161C07331C}" type="presOf" srcId="{B7A42383-5EFA-4430-BABF-3BAE3ABBB397}" destId="{FF58C42F-D006-4991-A9C9-F60490B03CFE}" srcOrd="0" destOrd="2" presId="urn:microsoft.com/office/officeart/2005/8/layout/chevron2"/>
    <dgm:cxn modelId="{F928369F-E060-433B-B351-A5A4E7A66ED4}" type="presOf" srcId="{4BFA144A-C45B-4647-A975-60606F3EEDA4}" destId="{0FE74DF0-72B6-471F-A683-39E71AFB2369}" srcOrd="0" destOrd="0" presId="urn:microsoft.com/office/officeart/2005/8/layout/chevron2"/>
    <dgm:cxn modelId="{55FAA238-D593-4D68-AB9C-75C9000946B3}" srcId="{635BFD4E-20B4-4970-9AC7-65BA6077CF88}" destId="{3BC3B93C-ECC7-4915-A1F4-C1521F3E3CEF}" srcOrd="1" destOrd="0" parTransId="{0A7090A8-1D94-4981-801C-83630FEF069C}" sibTransId="{6A3000C2-B63B-4C53-B04B-2F7CB4B24C9A}"/>
    <dgm:cxn modelId="{24F1ED5E-98D2-4F96-9F0B-CA33B09D508E}" type="presOf" srcId="{E8FCA5CB-4CFD-4865-8B4C-7CDDA7C74134}" destId="{AD5B1FAF-BEBF-4A75-B402-384639786231}" srcOrd="0" destOrd="0" presId="urn:microsoft.com/office/officeart/2005/8/layout/chevron2"/>
    <dgm:cxn modelId="{100565C9-9D1C-4072-9D25-8CD38084E71C}" srcId="{92F8BF28-4E19-4ABE-BE78-D96DD4C761EE}" destId="{635BFD4E-20B4-4970-9AC7-65BA6077CF88}" srcOrd="1" destOrd="0" parTransId="{D4BB7B0D-3E30-4FED-A745-4C62302A2267}" sibTransId="{D14E2B1F-B67C-4A2A-99E4-9F8578DF10E2}"/>
    <dgm:cxn modelId="{B3B1EED6-1A84-4285-B7BD-9C0282D4A5DB}" type="presParOf" srcId="{FCD07499-0E23-429C-A29E-65BC5E2AC934}" destId="{B84F68EC-34AE-44C0-844D-6C39E8B34B66}" srcOrd="0" destOrd="0" presId="urn:microsoft.com/office/officeart/2005/8/layout/chevron2"/>
    <dgm:cxn modelId="{77F56909-694F-43F3-BEFF-1A736408E27F}" type="presParOf" srcId="{B84F68EC-34AE-44C0-844D-6C39E8B34B66}" destId="{AD5B1FAF-BEBF-4A75-B402-384639786231}" srcOrd="0" destOrd="0" presId="urn:microsoft.com/office/officeart/2005/8/layout/chevron2"/>
    <dgm:cxn modelId="{CD8722F3-2EFE-43DC-B53A-126146541D77}" type="presParOf" srcId="{B84F68EC-34AE-44C0-844D-6C39E8B34B66}" destId="{FF58C42F-D006-4991-A9C9-F60490B03CFE}" srcOrd="1" destOrd="0" presId="urn:microsoft.com/office/officeart/2005/8/layout/chevron2"/>
    <dgm:cxn modelId="{8105AD08-A4AA-4E6B-8012-1695804269D0}" type="presParOf" srcId="{FCD07499-0E23-429C-A29E-65BC5E2AC934}" destId="{F557DF82-0DA0-4CA5-86B4-2668299DB383}" srcOrd="1" destOrd="0" presId="urn:microsoft.com/office/officeart/2005/8/layout/chevron2"/>
    <dgm:cxn modelId="{48B4A287-95E0-44F7-85CC-08A0EDBE8497}" type="presParOf" srcId="{FCD07499-0E23-429C-A29E-65BC5E2AC934}" destId="{12D6F39E-0BF3-4B25-A584-376962E82A87}" srcOrd="2" destOrd="0" presId="urn:microsoft.com/office/officeart/2005/8/layout/chevron2"/>
    <dgm:cxn modelId="{22691016-CBC8-452B-B649-8E24EA5D22DC}" type="presParOf" srcId="{12D6F39E-0BF3-4B25-A584-376962E82A87}" destId="{4DAA5D83-6920-48AA-96A5-62B2858FAC35}" srcOrd="0" destOrd="0" presId="urn:microsoft.com/office/officeart/2005/8/layout/chevron2"/>
    <dgm:cxn modelId="{B55F8D5D-5B43-4B06-8AE9-49B083D84423}" type="presParOf" srcId="{12D6F39E-0BF3-4B25-A584-376962E82A87}" destId="{0FE74DF0-72B6-471F-A683-39E71AFB2369}" srcOrd="1" destOrd="0" presId="urn:microsoft.com/office/officeart/2005/8/layout/chevron2"/>
    <dgm:cxn modelId="{24C1A38B-7AD2-46DF-B0AC-B746B2629A0D}" type="presParOf" srcId="{FCD07499-0E23-429C-A29E-65BC5E2AC934}" destId="{D8CC2EE1-A74D-4249-82B6-C037185A7B5B}" srcOrd="3" destOrd="0" presId="urn:microsoft.com/office/officeart/2005/8/layout/chevron2"/>
    <dgm:cxn modelId="{1D052370-BCB1-4461-B8D0-E1B9D51DC4E3}" type="presParOf" srcId="{FCD07499-0E23-429C-A29E-65BC5E2AC934}" destId="{7DA1EC27-479D-4676-BB5C-4F5496C1446E}" srcOrd="4" destOrd="0" presId="urn:microsoft.com/office/officeart/2005/8/layout/chevron2"/>
    <dgm:cxn modelId="{6F46D3D3-DCC8-481C-96A8-3B6A3A28C241}" type="presParOf" srcId="{7DA1EC27-479D-4676-BB5C-4F5496C1446E}" destId="{DAA5BEBC-3FBE-4091-948D-77198C4B6C8E}" srcOrd="0" destOrd="0" presId="urn:microsoft.com/office/officeart/2005/8/layout/chevron2"/>
    <dgm:cxn modelId="{EFA22513-E718-457E-B80B-9E800F804768}" type="presParOf" srcId="{7DA1EC27-479D-4676-BB5C-4F5496C1446E}" destId="{98052278-45A0-4BF0-BD66-67410125F0CD}" srcOrd="1" destOrd="0" presId="urn:microsoft.com/office/officeart/2005/8/layout/chevron2"/>
  </dgm:cxnLst>
  <dgm:bg/>
  <dgm:whole/>
</dgm:dataModel>
</file>

<file path=ppt/diagrams/data9.xml><?xml version="1.0" encoding="utf-8"?>
<dgm:dataModel xmlns:dgm="http://schemas.openxmlformats.org/drawingml/2006/diagram" xmlns:a="http://schemas.openxmlformats.org/drawingml/2006/main">
  <dgm:ptLst>
    <dgm:pt modelId="{D6ACAD16-F5E4-4582-B7B7-C37E15F80BA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3B230E0A-1093-47D8-8372-7FD18DD77B13}">
      <dgm:prSet phldrT="[Text]"/>
      <dgm:spPr>
        <a:solidFill>
          <a:schemeClr val="bg2">
            <a:lumMod val="90000"/>
          </a:schemeClr>
        </a:solidFill>
      </dgm:spPr>
      <dgm:t>
        <a:bodyPr/>
        <a:lstStyle/>
        <a:p>
          <a:r>
            <a:rPr lang="es-ES" b="1" dirty="0" smtClean="0">
              <a:solidFill>
                <a:schemeClr val="tx1"/>
              </a:solidFill>
            </a:rPr>
            <a:t>Temperatura de transición vítrea del dieléctrico FR-4</a:t>
          </a:r>
          <a:endParaRPr lang="es-ES" b="1" dirty="0">
            <a:solidFill>
              <a:schemeClr val="tx1"/>
            </a:solidFill>
          </a:endParaRPr>
        </a:p>
      </dgm:t>
    </dgm:pt>
    <dgm:pt modelId="{27D9C889-DCB8-430A-AB7D-ED23367C4CE9}" type="parTrans" cxnId="{1C2B3B84-B804-45AA-9147-A9C72EDB786C}">
      <dgm:prSet/>
      <dgm:spPr/>
      <dgm:t>
        <a:bodyPr/>
        <a:lstStyle/>
        <a:p>
          <a:endParaRPr lang="es-ES"/>
        </a:p>
      </dgm:t>
    </dgm:pt>
    <dgm:pt modelId="{A2BB9458-BEDB-43A6-AB13-555AF51063B2}" type="sibTrans" cxnId="{1C2B3B84-B804-45AA-9147-A9C72EDB786C}">
      <dgm:prSet/>
      <dgm:spPr/>
      <dgm:t>
        <a:bodyPr/>
        <a:lstStyle/>
        <a:p>
          <a:endParaRPr lang="es-ES"/>
        </a:p>
      </dgm:t>
    </dgm:pt>
    <dgm:pt modelId="{779A85AB-2CC5-47BE-8FF5-71E78257342A}">
      <dgm:prSet phldrT="[Text]"/>
      <dgm:spPr>
        <a:solidFill>
          <a:schemeClr val="bg2">
            <a:lumMod val="90000"/>
          </a:schemeClr>
        </a:solidFill>
      </dgm:spPr>
      <dgm:t>
        <a:bodyPr/>
        <a:lstStyle/>
        <a:p>
          <a:r>
            <a:rPr lang="es-ES" b="1" dirty="0" smtClean="0">
              <a:solidFill>
                <a:schemeClr val="tx1"/>
              </a:solidFill>
            </a:rPr>
            <a:t>Temperatura ambiente de trabajo</a:t>
          </a:r>
        </a:p>
      </dgm:t>
    </dgm:pt>
    <dgm:pt modelId="{6C561B33-7BCC-4FA3-8FF5-6F00C96EA8A3}" type="parTrans" cxnId="{84F88D20-2776-4B5D-AC4F-63C59A07CF5E}">
      <dgm:prSet/>
      <dgm:spPr/>
      <dgm:t>
        <a:bodyPr/>
        <a:lstStyle/>
        <a:p>
          <a:endParaRPr lang="es-ES"/>
        </a:p>
      </dgm:t>
    </dgm:pt>
    <dgm:pt modelId="{1483368F-7A0A-4B9D-BFB0-9E884DC5FFBF}" type="sibTrans" cxnId="{84F88D20-2776-4B5D-AC4F-63C59A07CF5E}">
      <dgm:prSet/>
      <dgm:spPr/>
      <dgm:t>
        <a:bodyPr/>
        <a:lstStyle/>
        <a:p>
          <a:endParaRPr lang="es-ES"/>
        </a:p>
      </dgm:t>
    </dgm:pt>
    <dgm:pt modelId="{6703FF09-D31B-4912-8A25-9712E1A3AF27}">
      <dgm:prSet phldrT="[Text]"/>
      <dgm:spPr>
        <a:solidFill>
          <a:schemeClr val="bg2">
            <a:lumMod val="90000"/>
          </a:schemeClr>
        </a:solidFill>
      </dgm:spPr>
      <dgm:t>
        <a:bodyPr/>
        <a:lstStyle/>
        <a:p>
          <a:r>
            <a:rPr lang="es-ES" b="1" dirty="0" smtClean="0">
              <a:solidFill>
                <a:schemeClr val="tx1"/>
              </a:solidFill>
            </a:rPr>
            <a:t>Corriente máxima de paso admisible</a:t>
          </a:r>
          <a:endParaRPr lang="es-ES" b="1" dirty="0">
            <a:solidFill>
              <a:schemeClr val="tx1"/>
            </a:solidFill>
          </a:endParaRPr>
        </a:p>
      </dgm:t>
    </dgm:pt>
    <dgm:pt modelId="{56B29F23-5323-4E62-94B6-A8025E325BC9}" type="parTrans" cxnId="{4938723D-7BB9-400C-BC23-B97E68A67919}">
      <dgm:prSet/>
      <dgm:spPr/>
      <dgm:t>
        <a:bodyPr/>
        <a:lstStyle/>
        <a:p>
          <a:endParaRPr lang="es-ES"/>
        </a:p>
      </dgm:t>
    </dgm:pt>
    <dgm:pt modelId="{E2CE9F74-285F-4A6D-AFC6-50A3C39882CE}" type="sibTrans" cxnId="{4938723D-7BB9-400C-BC23-B97E68A67919}">
      <dgm:prSet/>
      <dgm:spPr/>
      <dgm:t>
        <a:bodyPr/>
        <a:lstStyle/>
        <a:p>
          <a:endParaRPr lang="es-ES"/>
        </a:p>
      </dgm:t>
    </dgm:pt>
    <dgm:pt modelId="{F7EF2210-1517-460F-A816-204CDDD5B568}">
      <dgm:prSet phldrT="[Text]"/>
      <dgm:spPr>
        <a:solidFill>
          <a:schemeClr val="bg2">
            <a:lumMod val="90000"/>
          </a:schemeClr>
        </a:solidFill>
      </dgm:spPr>
      <dgm:t>
        <a:bodyPr/>
        <a:lstStyle/>
        <a:p>
          <a:r>
            <a:rPr lang="es-ES" b="1" dirty="0" smtClean="0">
              <a:solidFill>
                <a:schemeClr val="tx1"/>
              </a:solidFill>
            </a:rPr>
            <a:t>Espesor de cobre del dieléctrico</a:t>
          </a:r>
          <a:endParaRPr lang="es-ES" b="1" dirty="0">
            <a:solidFill>
              <a:schemeClr val="tx1"/>
            </a:solidFill>
          </a:endParaRPr>
        </a:p>
      </dgm:t>
    </dgm:pt>
    <dgm:pt modelId="{4BF30564-AC01-4C3D-9220-5170526620A9}" type="parTrans" cxnId="{E855E66A-7A41-48DD-9827-5CD0E595F94B}">
      <dgm:prSet/>
      <dgm:spPr/>
      <dgm:t>
        <a:bodyPr/>
        <a:lstStyle/>
        <a:p>
          <a:endParaRPr lang="es-ES"/>
        </a:p>
      </dgm:t>
    </dgm:pt>
    <dgm:pt modelId="{A1101839-B5B5-491D-8F32-2B9A1E80581A}" type="sibTrans" cxnId="{E855E66A-7A41-48DD-9827-5CD0E595F94B}">
      <dgm:prSet/>
      <dgm:spPr/>
      <dgm:t>
        <a:bodyPr/>
        <a:lstStyle/>
        <a:p>
          <a:endParaRPr lang="es-ES"/>
        </a:p>
      </dgm:t>
    </dgm:pt>
    <dgm:pt modelId="{555F46BE-40EF-49F4-B23D-4EF8FC1FAFBC}" type="pres">
      <dgm:prSet presAssocID="{D6ACAD16-F5E4-4582-B7B7-C37E15F80BAA}" presName="Name0" presStyleCnt="0">
        <dgm:presLayoutVars>
          <dgm:dir/>
          <dgm:animLvl val="lvl"/>
          <dgm:resizeHandles/>
        </dgm:presLayoutVars>
      </dgm:prSet>
      <dgm:spPr/>
      <dgm:t>
        <a:bodyPr/>
        <a:lstStyle/>
        <a:p>
          <a:endParaRPr lang="es-ES"/>
        </a:p>
      </dgm:t>
    </dgm:pt>
    <dgm:pt modelId="{8E6264C7-43A5-4550-9A73-E7E0FD0B8E00}" type="pres">
      <dgm:prSet presAssocID="{3B230E0A-1093-47D8-8372-7FD18DD77B13}" presName="linNode" presStyleCnt="0"/>
      <dgm:spPr/>
    </dgm:pt>
    <dgm:pt modelId="{28DD1971-EF36-460F-8978-0CC643254075}" type="pres">
      <dgm:prSet presAssocID="{3B230E0A-1093-47D8-8372-7FD18DD77B13}" presName="parentShp" presStyleLbl="node1" presStyleIdx="0" presStyleCnt="4" custScaleX="192306" custLinFactNeighborY="-6038">
        <dgm:presLayoutVars>
          <dgm:bulletEnabled val="1"/>
        </dgm:presLayoutVars>
      </dgm:prSet>
      <dgm:spPr/>
      <dgm:t>
        <a:bodyPr/>
        <a:lstStyle/>
        <a:p>
          <a:endParaRPr lang="es-ES"/>
        </a:p>
      </dgm:t>
    </dgm:pt>
    <dgm:pt modelId="{1296BAD9-D7CE-4AB9-B10D-254D309BE81A}" type="pres">
      <dgm:prSet presAssocID="{3B230E0A-1093-47D8-8372-7FD18DD77B13}" presName="childShp" presStyleLbl="bgAccFollowNode1" presStyleIdx="0" presStyleCnt="4" custScaleY="44906">
        <dgm:presLayoutVars>
          <dgm:bulletEnabled val="1"/>
        </dgm:presLayoutVars>
      </dgm:prSet>
      <dgm:spPr>
        <a:solidFill>
          <a:schemeClr val="accent1">
            <a:alpha val="90000"/>
          </a:schemeClr>
        </a:solidFill>
      </dgm:spPr>
      <dgm:t>
        <a:bodyPr/>
        <a:lstStyle/>
        <a:p>
          <a:endParaRPr lang="es-ES"/>
        </a:p>
      </dgm:t>
    </dgm:pt>
    <dgm:pt modelId="{A1947A95-2F7B-4A3B-924D-39B6FBB68D97}" type="pres">
      <dgm:prSet presAssocID="{A2BB9458-BEDB-43A6-AB13-555AF51063B2}" presName="spacing" presStyleCnt="0"/>
      <dgm:spPr/>
    </dgm:pt>
    <dgm:pt modelId="{455319E6-D2BE-451E-9881-7E21A65E5B1A}" type="pres">
      <dgm:prSet presAssocID="{779A85AB-2CC5-47BE-8FF5-71E78257342A}" presName="linNode" presStyleCnt="0"/>
      <dgm:spPr/>
    </dgm:pt>
    <dgm:pt modelId="{3577D7CF-0523-4A70-9340-DEDEDA5BED47}" type="pres">
      <dgm:prSet presAssocID="{779A85AB-2CC5-47BE-8FF5-71E78257342A}" presName="parentShp" presStyleLbl="node1" presStyleIdx="1" presStyleCnt="4" custScaleX="185208">
        <dgm:presLayoutVars>
          <dgm:bulletEnabled val="1"/>
        </dgm:presLayoutVars>
      </dgm:prSet>
      <dgm:spPr/>
      <dgm:t>
        <a:bodyPr/>
        <a:lstStyle/>
        <a:p>
          <a:endParaRPr lang="es-ES"/>
        </a:p>
      </dgm:t>
    </dgm:pt>
    <dgm:pt modelId="{77AFCEE4-C973-46A3-BD1D-CA2E084D6568}" type="pres">
      <dgm:prSet presAssocID="{779A85AB-2CC5-47BE-8FF5-71E78257342A}" presName="childShp" presStyleLbl="bgAccFollowNode1" presStyleIdx="1" presStyleCnt="4" custScaleY="42264">
        <dgm:presLayoutVars>
          <dgm:bulletEnabled val="1"/>
        </dgm:presLayoutVars>
      </dgm:prSet>
      <dgm:spPr>
        <a:solidFill>
          <a:schemeClr val="accent1">
            <a:alpha val="90000"/>
          </a:schemeClr>
        </a:solidFill>
      </dgm:spPr>
      <dgm:t>
        <a:bodyPr/>
        <a:lstStyle/>
        <a:p>
          <a:endParaRPr lang="es-ES"/>
        </a:p>
      </dgm:t>
    </dgm:pt>
    <dgm:pt modelId="{D81D6025-651F-4A81-B9F2-EDDE32E6768C}" type="pres">
      <dgm:prSet presAssocID="{1483368F-7A0A-4B9D-BFB0-9E884DC5FFBF}" presName="spacing" presStyleCnt="0"/>
      <dgm:spPr/>
    </dgm:pt>
    <dgm:pt modelId="{0F5DD0F8-31CD-4FDD-B0F7-A5ECCC905757}" type="pres">
      <dgm:prSet presAssocID="{6703FF09-D31B-4912-8A25-9712E1A3AF27}" presName="linNode" presStyleCnt="0"/>
      <dgm:spPr/>
    </dgm:pt>
    <dgm:pt modelId="{60B0E1E0-1607-41E1-B46C-C3D6EA5B9339}" type="pres">
      <dgm:prSet presAssocID="{6703FF09-D31B-4912-8A25-9712E1A3AF27}" presName="parentShp" presStyleLbl="node1" presStyleIdx="2" presStyleCnt="4" custScaleX="192306">
        <dgm:presLayoutVars>
          <dgm:bulletEnabled val="1"/>
        </dgm:presLayoutVars>
      </dgm:prSet>
      <dgm:spPr/>
      <dgm:t>
        <a:bodyPr/>
        <a:lstStyle/>
        <a:p>
          <a:endParaRPr lang="es-ES"/>
        </a:p>
      </dgm:t>
    </dgm:pt>
    <dgm:pt modelId="{9654EF85-2CF1-405D-B26C-2BE2E573DBE4}" type="pres">
      <dgm:prSet presAssocID="{6703FF09-D31B-4912-8A25-9712E1A3AF27}" presName="childShp" presStyleLbl="bgAccFollowNode1" presStyleIdx="2" presStyleCnt="4" custScaleY="44241">
        <dgm:presLayoutVars>
          <dgm:bulletEnabled val="1"/>
        </dgm:presLayoutVars>
      </dgm:prSet>
      <dgm:spPr>
        <a:solidFill>
          <a:schemeClr val="accent1">
            <a:alpha val="90000"/>
          </a:schemeClr>
        </a:solidFill>
      </dgm:spPr>
      <dgm:t>
        <a:bodyPr/>
        <a:lstStyle/>
        <a:p>
          <a:endParaRPr lang="es-ES"/>
        </a:p>
      </dgm:t>
    </dgm:pt>
    <dgm:pt modelId="{7419430C-6E86-4B47-8997-28E8495A14F5}" type="pres">
      <dgm:prSet presAssocID="{E2CE9F74-285F-4A6D-AFC6-50A3C39882CE}" presName="spacing" presStyleCnt="0"/>
      <dgm:spPr/>
    </dgm:pt>
    <dgm:pt modelId="{AE1998CF-106C-4FA7-89EC-49A0B013A5B2}" type="pres">
      <dgm:prSet presAssocID="{F7EF2210-1517-460F-A816-204CDDD5B568}" presName="linNode" presStyleCnt="0"/>
      <dgm:spPr/>
    </dgm:pt>
    <dgm:pt modelId="{62EF2915-3BE6-4C3F-8C74-78093F0576EE}" type="pres">
      <dgm:prSet presAssocID="{F7EF2210-1517-460F-A816-204CDDD5B568}" presName="parentShp" presStyleLbl="node1" presStyleIdx="3" presStyleCnt="4" custScaleX="184614">
        <dgm:presLayoutVars>
          <dgm:bulletEnabled val="1"/>
        </dgm:presLayoutVars>
      </dgm:prSet>
      <dgm:spPr/>
      <dgm:t>
        <a:bodyPr/>
        <a:lstStyle/>
        <a:p>
          <a:endParaRPr lang="es-ES"/>
        </a:p>
      </dgm:t>
    </dgm:pt>
    <dgm:pt modelId="{B80683EE-D9A1-415F-8937-1D28AA7481A5}" type="pres">
      <dgm:prSet presAssocID="{F7EF2210-1517-460F-A816-204CDDD5B568}" presName="childShp" presStyleLbl="bgAccFollowNode1" presStyleIdx="3" presStyleCnt="4" custScaleY="45871">
        <dgm:presLayoutVars>
          <dgm:bulletEnabled val="1"/>
        </dgm:presLayoutVars>
      </dgm:prSet>
      <dgm:spPr>
        <a:solidFill>
          <a:schemeClr val="accent1">
            <a:alpha val="90000"/>
          </a:schemeClr>
        </a:solidFill>
      </dgm:spPr>
      <dgm:t>
        <a:bodyPr/>
        <a:lstStyle/>
        <a:p>
          <a:endParaRPr lang="es-ES"/>
        </a:p>
      </dgm:t>
    </dgm:pt>
  </dgm:ptLst>
  <dgm:cxnLst>
    <dgm:cxn modelId="{0309441A-A872-477F-BC14-4BC48342B3CF}" type="presOf" srcId="{F7EF2210-1517-460F-A816-204CDDD5B568}" destId="{62EF2915-3BE6-4C3F-8C74-78093F0576EE}" srcOrd="0" destOrd="0" presId="urn:microsoft.com/office/officeart/2005/8/layout/vList6"/>
    <dgm:cxn modelId="{4938723D-7BB9-400C-BC23-B97E68A67919}" srcId="{D6ACAD16-F5E4-4582-B7B7-C37E15F80BAA}" destId="{6703FF09-D31B-4912-8A25-9712E1A3AF27}" srcOrd="2" destOrd="0" parTransId="{56B29F23-5323-4E62-94B6-A8025E325BC9}" sibTransId="{E2CE9F74-285F-4A6D-AFC6-50A3C39882CE}"/>
    <dgm:cxn modelId="{1C2B3B84-B804-45AA-9147-A9C72EDB786C}" srcId="{D6ACAD16-F5E4-4582-B7B7-C37E15F80BAA}" destId="{3B230E0A-1093-47D8-8372-7FD18DD77B13}" srcOrd="0" destOrd="0" parTransId="{27D9C889-DCB8-430A-AB7D-ED23367C4CE9}" sibTransId="{A2BB9458-BEDB-43A6-AB13-555AF51063B2}"/>
    <dgm:cxn modelId="{E855E66A-7A41-48DD-9827-5CD0E595F94B}" srcId="{D6ACAD16-F5E4-4582-B7B7-C37E15F80BAA}" destId="{F7EF2210-1517-460F-A816-204CDDD5B568}" srcOrd="3" destOrd="0" parTransId="{4BF30564-AC01-4C3D-9220-5170526620A9}" sibTransId="{A1101839-B5B5-491D-8F32-2B9A1E80581A}"/>
    <dgm:cxn modelId="{EF19AACD-E2C8-45C6-963D-FBAEE88F2426}" type="presOf" srcId="{D6ACAD16-F5E4-4582-B7B7-C37E15F80BAA}" destId="{555F46BE-40EF-49F4-B23D-4EF8FC1FAFBC}" srcOrd="0" destOrd="0" presId="urn:microsoft.com/office/officeart/2005/8/layout/vList6"/>
    <dgm:cxn modelId="{84F88D20-2776-4B5D-AC4F-63C59A07CF5E}" srcId="{D6ACAD16-F5E4-4582-B7B7-C37E15F80BAA}" destId="{779A85AB-2CC5-47BE-8FF5-71E78257342A}" srcOrd="1" destOrd="0" parTransId="{6C561B33-7BCC-4FA3-8FF5-6F00C96EA8A3}" sibTransId="{1483368F-7A0A-4B9D-BFB0-9E884DC5FFBF}"/>
    <dgm:cxn modelId="{A4F8866E-0F73-4263-807B-1C1C86D5581C}" type="presOf" srcId="{779A85AB-2CC5-47BE-8FF5-71E78257342A}" destId="{3577D7CF-0523-4A70-9340-DEDEDA5BED47}" srcOrd="0" destOrd="0" presId="urn:microsoft.com/office/officeart/2005/8/layout/vList6"/>
    <dgm:cxn modelId="{62F98BD4-A473-42E4-8BFE-CE6A3D3A95CF}" type="presOf" srcId="{6703FF09-D31B-4912-8A25-9712E1A3AF27}" destId="{60B0E1E0-1607-41E1-B46C-C3D6EA5B9339}" srcOrd="0" destOrd="0" presId="urn:microsoft.com/office/officeart/2005/8/layout/vList6"/>
    <dgm:cxn modelId="{42FE2FCE-9EFD-490E-BB0C-3D79B87D159C}" type="presOf" srcId="{3B230E0A-1093-47D8-8372-7FD18DD77B13}" destId="{28DD1971-EF36-460F-8978-0CC643254075}" srcOrd="0" destOrd="0" presId="urn:microsoft.com/office/officeart/2005/8/layout/vList6"/>
    <dgm:cxn modelId="{AC6FE737-7740-4B72-A00B-D56A90D576BE}" type="presParOf" srcId="{555F46BE-40EF-49F4-B23D-4EF8FC1FAFBC}" destId="{8E6264C7-43A5-4550-9A73-E7E0FD0B8E00}" srcOrd="0" destOrd="0" presId="urn:microsoft.com/office/officeart/2005/8/layout/vList6"/>
    <dgm:cxn modelId="{6C8B12D7-FA24-4DF1-ACEE-A17BEE066700}" type="presParOf" srcId="{8E6264C7-43A5-4550-9A73-E7E0FD0B8E00}" destId="{28DD1971-EF36-460F-8978-0CC643254075}" srcOrd="0" destOrd="0" presId="urn:microsoft.com/office/officeart/2005/8/layout/vList6"/>
    <dgm:cxn modelId="{6C72838C-D32A-460B-893B-F2B24ADC6A04}" type="presParOf" srcId="{8E6264C7-43A5-4550-9A73-E7E0FD0B8E00}" destId="{1296BAD9-D7CE-4AB9-B10D-254D309BE81A}" srcOrd="1" destOrd="0" presId="urn:microsoft.com/office/officeart/2005/8/layout/vList6"/>
    <dgm:cxn modelId="{52CF75F1-3E36-4627-928C-FC83EFA4B13B}" type="presParOf" srcId="{555F46BE-40EF-49F4-B23D-4EF8FC1FAFBC}" destId="{A1947A95-2F7B-4A3B-924D-39B6FBB68D97}" srcOrd="1" destOrd="0" presId="urn:microsoft.com/office/officeart/2005/8/layout/vList6"/>
    <dgm:cxn modelId="{D5C24FF1-093F-4295-AFF1-0CE9A4DF6EC5}" type="presParOf" srcId="{555F46BE-40EF-49F4-B23D-4EF8FC1FAFBC}" destId="{455319E6-D2BE-451E-9881-7E21A65E5B1A}" srcOrd="2" destOrd="0" presId="urn:microsoft.com/office/officeart/2005/8/layout/vList6"/>
    <dgm:cxn modelId="{55BE9F9D-FB42-44C5-B7F5-38BD135654C4}" type="presParOf" srcId="{455319E6-D2BE-451E-9881-7E21A65E5B1A}" destId="{3577D7CF-0523-4A70-9340-DEDEDA5BED47}" srcOrd="0" destOrd="0" presId="urn:microsoft.com/office/officeart/2005/8/layout/vList6"/>
    <dgm:cxn modelId="{D9942BB4-6AA7-4675-9E3B-66D5AC0DE601}" type="presParOf" srcId="{455319E6-D2BE-451E-9881-7E21A65E5B1A}" destId="{77AFCEE4-C973-46A3-BD1D-CA2E084D6568}" srcOrd="1" destOrd="0" presId="urn:microsoft.com/office/officeart/2005/8/layout/vList6"/>
    <dgm:cxn modelId="{0D353FE5-D31F-437D-9B22-900EFDD98C33}" type="presParOf" srcId="{555F46BE-40EF-49F4-B23D-4EF8FC1FAFBC}" destId="{D81D6025-651F-4A81-B9F2-EDDE32E6768C}" srcOrd="3" destOrd="0" presId="urn:microsoft.com/office/officeart/2005/8/layout/vList6"/>
    <dgm:cxn modelId="{A44AB9DA-39B7-408F-9B6B-4E057BBABD2A}" type="presParOf" srcId="{555F46BE-40EF-49F4-B23D-4EF8FC1FAFBC}" destId="{0F5DD0F8-31CD-4FDD-B0F7-A5ECCC905757}" srcOrd="4" destOrd="0" presId="urn:microsoft.com/office/officeart/2005/8/layout/vList6"/>
    <dgm:cxn modelId="{D6AC7CDB-F7B4-4BCC-94B7-82E640176EC5}" type="presParOf" srcId="{0F5DD0F8-31CD-4FDD-B0F7-A5ECCC905757}" destId="{60B0E1E0-1607-41E1-B46C-C3D6EA5B9339}" srcOrd="0" destOrd="0" presId="urn:microsoft.com/office/officeart/2005/8/layout/vList6"/>
    <dgm:cxn modelId="{A93363FF-1F91-4665-9E05-BB50FE9297E5}" type="presParOf" srcId="{0F5DD0F8-31CD-4FDD-B0F7-A5ECCC905757}" destId="{9654EF85-2CF1-405D-B26C-2BE2E573DBE4}" srcOrd="1" destOrd="0" presId="urn:microsoft.com/office/officeart/2005/8/layout/vList6"/>
    <dgm:cxn modelId="{7108CDD9-5083-4AF7-B600-8B2983509AAE}" type="presParOf" srcId="{555F46BE-40EF-49F4-B23D-4EF8FC1FAFBC}" destId="{7419430C-6E86-4B47-8997-28E8495A14F5}" srcOrd="5" destOrd="0" presId="urn:microsoft.com/office/officeart/2005/8/layout/vList6"/>
    <dgm:cxn modelId="{858DF1CF-1652-432C-9A1C-C451D3060886}" type="presParOf" srcId="{555F46BE-40EF-49F4-B23D-4EF8FC1FAFBC}" destId="{AE1998CF-106C-4FA7-89EC-49A0B013A5B2}" srcOrd="6" destOrd="0" presId="urn:microsoft.com/office/officeart/2005/8/layout/vList6"/>
    <dgm:cxn modelId="{78DD3DBE-F209-4D0B-A56D-6A53F6D00B33}" type="presParOf" srcId="{AE1998CF-106C-4FA7-89EC-49A0B013A5B2}" destId="{62EF2915-3BE6-4C3F-8C74-78093F0576EE}" srcOrd="0" destOrd="0" presId="urn:microsoft.com/office/officeart/2005/8/layout/vList6"/>
    <dgm:cxn modelId="{1CC39D4D-7CAD-4A4E-B8F7-38843F14AEA7}" type="presParOf" srcId="{AE1998CF-106C-4FA7-89EC-49A0B013A5B2}" destId="{B80683EE-D9A1-415F-8937-1D28AA7481A5}"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A3A1E1-0A4D-450E-96AC-C13ED7C3D397}" type="datetimeFigureOut">
              <a:rPr lang="es-ES" smtClean="0"/>
              <a:pPr/>
              <a:t>13/09/2013</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AB84D1-8BCC-422C-8901-21638EE97A83}" type="slidenum">
              <a:rPr lang="es-ES" smtClean="0"/>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E7D34-7189-44CD-AA03-4DEB942DCC06}" type="datetimeFigureOut">
              <a:rPr lang="es-ES" smtClean="0"/>
              <a:pPr/>
              <a:t>13/09/2013</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9C6F98-B652-48ED-B7FE-A0E90B2386E1}"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2C5F87A-3F6E-466F-A4BF-93397A4FF12D}" type="datetimeFigureOut">
              <a:rPr lang="es-ES" smtClean="0"/>
              <a:pPr/>
              <a:t>13/09/2013</a:t>
            </a:fld>
            <a:endParaRPr lang="es-E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0CD8224-37F4-4414-BB75-37C405A3AEE1}"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C5F87A-3F6E-466F-A4BF-93397A4FF12D}" type="datetimeFigureOut">
              <a:rPr lang="es-ES" smtClean="0"/>
              <a:pPr/>
              <a:t>13/09/2013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0CD8224-37F4-4414-BB75-37C405A3AEE1}"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2C5F87A-3F6E-466F-A4BF-93397A4FF12D}" type="datetimeFigureOut">
              <a:rPr lang="es-ES" smtClean="0"/>
              <a:pPr/>
              <a:t>13/09/2013</a:t>
            </a:fld>
            <a:endParaRPr lang="es-ES"/>
          </a:p>
        </p:txBody>
      </p:sp>
      <p:sp>
        <p:nvSpPr>
          <p:cNvPr id="5" name="Footer Placeholder 4"/>
          <p:cNvSpPr>
            <a:spLocks noGrp="1"/>
          </p:cNvSpPr>
          <p:nvPr>
            <p:ph type="ftr" sz="quarter" idx="11"/>
          </p:nvPr>
        </p:nvSpPr>
        <p:spPr>
          <a:xfrm>
            <a:off x="457201" y="6248207"/>
            <a:ext cx="5573483" cy="365125"/>
          </a:xfrm>
        </p:spPr>
        <p:txBody>
          <a:bodyPr/>
          <a:lstStyle/>
          <a:p>
            <a:endParaRPr lang="es-E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0CD8224-37F4-4414-BB75-37C405A3AEE1}"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C5F87A-3F6E-466F-A4BF-93397A4FF12D}" type="datetimeFigureOut">
              <a:rPr lang="es-ES" smtClean="0"/>
              <a:pPr/>
              <a:t>13/09/2013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0CD8224-37F4-4414-BB75-37C405A3AEE1}" type="slidenum">
              <a:rPr lang="es-ES" smtClean="0"/>
              <a:pPr/>
              <a:t>‹#›</a:t>
            </a:fld>
            <a:endParaRPr lang="es-E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2C5F87A-3F6E-466F-A4BF-93397A4FF12D}" type="datetimeFigureOut">
              <a:rPr lang="es-ES" smtClean="0"/>
              <a:pPr/>
              <a:t>13/09/2013</a:t>
            </a:fld>
            <a:endParaRPr lang="es-E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0CD8224-37F4-4414-BB75-37C405A3AEE1}" type="slidenum">
              <a:rPr lang="es-ES" smtClean="0"/>
              <a:pPr/>
              <a:t>‹#›</a:t>
            </a:fld>
            <a:endParaRPr lang="es-ES"/>
          </a:p>
        </p:txBody>
      </p:sp>
      <p:sp>
        <p:nvSpPr>
          <p:cNvPr id="14" name="Footer Placeholder 13"/>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2C5F87A-3F6E-466F-A4BF-93397A4FF12D}" type="datetimeFigureOut">
              <a:rPr lang="es-ES" smtClean="0"/>
              <a:pPr/>
              <a:t>13/09/2013</a:t>
            </a:fld>
            <a:endParaRPr lang="es-ES"/>
          </a:p>
        </p:txBody>
      </p:sp>
      <p:sp>
        <p:nvSpPr>
          <p:cNvPr id="10" name="Slide Number Placeholder 9"/>
          <p:cNvSpPr>
            <a:spLocks noGrp="1"/>
          </p:cNvSpPr>
          <p:nvPr>
            <p:ph type="sldNum" sz="quarter" idx="16"/>
          </p:nvPr>
        </p:nvSpPr>
        <p:spPr/>
        <p:txBody>
          <a:bodyPr rtlCol="0"/>
          <a:lstStyle/>
          <a:p>
            <a:fld id="{20CD8224-37F4-4414-BB75-37C405A3AEE1}" type="slidenum">
              <a:rPr lang="es-ES" smtClean="0"/>
              <a:pPr/>
              <a:t>‹#›</a:t>
            </a:fld>
            <a:endParaRPr lang="es-ES"/>
          </a:p>
        </p:txBody>
      </p:sp>
      <p:sp>
        <p:nvSpPr>
          <p:cNvPr id="12" name="Footer Placeholder 11"/>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2C5F87A-3F6E-466F-A4BF-93397A4FF12D}" type="datetimeFigureOut">
              <a:rPr lang="es-ES" smtClean="0"/>
              <a:pPr/>
              <a:t>13/09/2013</a:t>
            </a:fld>
            <a:endParaRPr lang="es-ES"/>
          </a:p>
        </p:txBody>
      </p:sp>
      <p:sp>
        <p:nvSpPr>
          <p:cNvPr id="12" name="Slide Number Placeholder 11"/>
          <p:cNvSpPr>
            <a:spLocks noGrp="1"/>
          </p:cNvSpPr>
          <p:nvPr>
            <p:ph type="sldNum" sz="quarter" idx="16"/>
          </p:nvPr>
        </p:nvSpPr>
        <p:spPr/>
        <p:txBody>
          <a:bodyPr rtlCol="0"/>
          <a:lstStyle/>
          <a:p>
            <a:fld id="{20CD8224-37F4-4414-BB75-37C405A3AEE1}" type="slidenum">
              <a:rPr lang="es-ES" smtClean="0"/>
              <a:pPr/>
              <a:t>‹#›</a:t>
            </a:fld>
            <a:endParaRPr lang="es-ES"/>
          </a:p>
        </p:txBody>
      </p:sp>
      <p:sp>
        <p:nvSpPr>
          <p:cNvPr id="14" name="Footer Placeholder 13"/>
          <p:cNvSpPr>
            <a:spLocks noGrp="1"/>
          </p:cNvSpPr>
          <p:nvPr>
            <p:ph type="ftr" sz="quarter" idx="17"/>
          </p:nvPr>
        </p:nvSpPr>
        <p:spPr/>
        <p:txBody>
          <a:bodyPr rtlCol="0"/>
          <a:lstStyle/>
          <a:p>
            <a:endParaRPr lang="es-E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C5F87A-3F6E-466F-A4BF-93397A4FF12D}" type="datetimeFigureOut">
              <a:rPr lang="es-ES" smtClean="0"/>
              <a:pPr/>
              <a:t>13/09/2013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0CD8224-37F4-4414-BB75-37C405A3AEE1}"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5F87A-3F6E-466F-A4BF-93397A4FF12D}" type="datetimeFigureOut">
              <a:rPr lang="es-ES" smtClean="0"/>
              <a:pPr/>
              <a:t>13/09/2013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0CD8224-37F4-4414-BB75-37C405A3AEE1}"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2C5F87A-3F6E-466F-A4BF-93397A4FF12D}" type="datetimeFigureOut">
              <a:rPr lang="es-ES" smtClean="0"/>
              <a:pPr/>
              <a:t>13/09/2013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0CD8224-37F4-4414-BB75-37C405A3AEE1}" type="slidenum">
              <a:rPr lang="es-ES" smtClean="0"/>
              <a:pPr/>
              <a:t>‹#›</a:t>
            </a:fld>
            <a:endParaRPr lang="es-E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2C5F87A-3F6E-466F-A4BF-93397A4FF12D}" type="datetimeFigureOut">
              <a:rPr lang="es-ES" smtClean="0"/>
              <a:pPr/>
              <a:t>13/09/2013</a:t>
            </a:fld>
            <a:endParaRPr lang="es-E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0CD8224-37F4-4414-BB75-37C405A3AEE1}" type="slidenum">
              <a:rPr lang="es-ES" smtClean="0"/>
              <a:pPr/>
              <a:t>‹#›</a:t>
            </a:fld>
            <a:endParaRPr lang="es-ES"/>
          </a:p>
        </p:txBody>
      </p:sp>
      <p:sp>
        <p:nvSpPr>
          <p:cNvPr id="14" name="Footer Placeholder 13"/>
          <p:cNvSpPr>
            <a:spLocks noGrp="1"/>
          </p:cNvSpPr>
          <p:nvPr>
            <p:ph type="ftr" sz="quarter" idx="12"/>
          </p:nvPr>
        </p:nvSpPr>
        <p:spPr>
          <a:xfrm>
            <a:off x="1600200" y="6248206"/>
            <a:ext cx="4572000" cy="365125"/>
          </a:xfrm>
        </p:spPr>
        <p:txBody>
          <a:bodyPr rtlCol="0"/>
          <a:lstStyle/>
          <a:p>
            <a:endParaRPr lang="es-E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2C5F87A-3F6E-466F-A4BF-93397A4FF12D}" type="datetimeFigureOut">
              <a:rPr lang="es-ES" smtClean="0"/>
              <a:pPr/>
              <a:t>13/09/2013</a:t>
            </a:fld>
            <a:endParaRPr lang="es-E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0CD8224-37F4-4414-BB75-37C405A3AEE1}"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000768"/>
          </a:xfrm>
          <a:solidFill>
            <a:schemeClr val="accent5">
              <a:lumMod val="60000"/>
              <a:lumOff val="40000"/>
            </a:schemeClr>
          </a:solidFill>
        </p:spPr>
        <p:txBody>
          <a:bodyPr>
            <a:normAutofit/>
          </a:bodyPr>
          <a:lstStyle/>
          <a:p>
            <a:pPr algn="ctr"/>
            <a:r>
              <a:rPr lang="es-ES" sz="3300" b="1" dirty="0" smtClean="0">
                <a:solidFill>
                  <a:schemeClr val="bg1"/>
                </a:solidFill>
                <a:latin typeface="+mn-lt"/>
              </a:rPr>
              <a:t>ESCUELA POLITÉCNICA DEL EJÉRCITO</a:t>
            </a:r>
            <a:r>
              <a:rPr lang="es-ES" sz="3000" b="1" dirty="0" smtClean="0">
                <a:solidFill>
                  <a:schemeClr val="bg1"/>
                </a:solidFill>
                <a:latin typeface="+mn-lt"/>
              </a:rPr>
              <a:t/>
            </a:r>
            <a:br>
              <a:rPr lang="es-ES" sz="3000" b="1" dirty="0" smtClean="0">
                <a:solidFill>
                  <a:schemeClr val="bg1"/>
                </a:solidFill>
                <a:latin typeface="+mn-lt"/>
              </a:rPr>
            </a:br>
            <a:r>
              <a:rPr lang="es-ES" sz="3000" b="1" dirty="0" smtClean="0">
                <a:solidFill>
                  <a:schemeClr val="bg1"/>
                </a:solidFill>
                <a:latin typeface="+mn-lt"/>
              </a:rPr>
              <a:t/>
            </a:r>
            <a:br>
              <a:rPr lang="es-ES" sz="3000" b="1" dirty="0" smtClean="0">
                <a:solidFill>
                  <a:schemeClr val="bg1"/>
                </a:solidFill>
                <a:latin typeface="+mn-lt"/>
              </a:rPr>
            </a:br>
            <a:r>
              <a:rPr lang="es-ES" sz="3000" b="1" dirty="0" smtClean="0">
                <a:solidFill>
                  <a:schemeClr val="bg1"/>
                </a:solidFill>
                <a:latin typeface="+mn-lt"/>
              </a:rPr>
              <a:t/>
            </a:r>
            <a:br>
              <a:rPr lang="es-ES" sz="3000" b="1" dirty="0" smtClean="0">
                <a:solidFill>
                  <a:schemeClr val="bg1"/>
                </a:solidFill>
                <a:latin typeface="+mn-lt"/>
              </a:rPr>
            </a:br>
            <a:r>
              <a:rPr lang="en-US" sz="2800" b="1" dirty="0" smtClean="0">
                <a:solidFill>
                  <a:schemeClr val="bg1"/>
                </a:solidFill>
                <a:effectLst>
                  <a:outerShdw blurRad="38100" dist="38100" dir="2700000" algn="tl">
                    <a:srgbClr val="000000">
                      <a:alpha val="43137"/>
                    </a:srgbClr>
                  </a:outerShdw>
                </a:effectLst>
                <a:latin typeface="+mn-lt"/>
              </a:rPr>
              <a:t>PROYECTO DE GRADO PARA LA OBTENCIÓN DEL TÍTULO EN INGENIERÍA ELECTRÓNICA</a:t>
            </a:r>
            <a:br>
              <a:rPr lang="en-US" sz="2800" b="1" dirty="0" smtClean="0">
                <a:solidFill>
                  <a:schemeClr val="bg1"/>
                </a:solidFill>
                <a:effectLst>
                  <a:outerShdw blurRad="38100" dist="38100" dir="2700000" algn="tl">
                    <a:srgbClr val="000000">
                      <a:alpha val="43137"/>
                    </a:srgbClr>
                  </a:outerShdw>
                </a:effectLst>
                <a:latin typeface="+mn-lt"/>
              </a:rPr>
            </a:br>
            <a:r>
              <a:rPr lang="en-US" sz="2800" b="1" dirty="0" smtClean="0">
                <a:solidFill>
                  <a:schemeClr val="bg1"/>
                </a:solidFill>
                <a:effectLst>
                  <a:outerShdw blurRad="38100" dist="38100" dir="2700000" algn="tl">
                    <a:srgbClr val="000000">
                      <a:alpha val="43137"/>
                    </a:srgbClr>
                  </a:outerShdw>
                </a:effectLst>
                <a:latin typeface="+mn-lt"/>
              </a:rPr>
              <a:t/>
            </a:r>
            <a:br>
              <a:rPr lang="en-US" sz="2800" b="1" dirty="0" smtClean="0">
                <a:solidFill>
                  <a:schemeClr val="bg1"/>
                </a:solidFill>
                <a:effectLst>
                  <a:outerShdw blurRad="38100" dist="38100" dir="2700000" algn="tl">
                    <a:srgbClr val="000000">
                      <a:alpha val="43137"/>
                    </a:srgbClr>
                  </a:outerShdw>
                </a:effectLst>
                <a:latin typeface="+mn-lt"/>
              </a:rPr>
            </a:br>
            <a:r>
              <a:rPr lang="es-ES" sz="2800" b="1" dirty="0" smtClean="0">
                <a:solidFill>
                  <a:schemeClr val="bg1"/>
                </a:solidFill>
                <a:effectLst>
                  <a:outerShdw blurRad="38100" dist="38100" dir="2700000" algn="tl">
                    <a:srgbClr val="000000">
                      <a:alpha val="43137"/>
                    </a:srgbClr>
                  </a:outerShdw>
                </a:effectLst>
                <a:latin typeface="+mn-lt"/>
              </a:rPr>
              <a:t/>
            </a:r>
            <a:br>
              <a:rPr lang="es-ES" sz="2800" b="1" dirty="0" smtClean="0">
                <a:solidFill>
                  <a:schemeClr val="bg1"/>
                </a:solidFill>
                <a:effectLst>
                  <a:outerShdw blurRad="38100" dist="38100" dir="2700000" algn="tl">
                    <a:srgbClr val="000000">
                      <a:alpha val="43137"/>
                    </a:srgbClr>
                  </a:outerShdw>
                </a:effectLst>
                <a:latin typeface="+mn-lt"/>
              </a:rPr>
            </a:br>
            <a:r>
              <a:rPr lang="es-ES" sz="2800" dirty="0" smtClean="0">
                <a:solidFill>
                  <a:schemeClr val="bg1"/>
                </a:solidFill>
              </a:rPr>
              <a:t>Tema: </a:t>
            </a:r>
            <a:r>
              <a:rPr lang="es-ES" sz="2800" dirty="0" smtClean="0">
                <a:solidFill>
                  <a:schemeClr val="bg1"/>
                </a:solidFill>
                <a:latin typeface="+mn-lt"/>
              </a:rPr>
              <a:t>DISEÑO E IMPLEMENTACIÓN DE UN SISTEMA AUTOMÁTICO PARA LA DETECCIÓN DEL TONO DE OCUPADO Y EL CIERRE DE LÍNEA TELEFÓNICA.</a:t>
            </a:r>
            <a:br>
              <a:rPr lang="es-ES" sz="2800" dirty="0" smtClean="0">
                <a:solidFill>
                  <a:schemeClr val="bg1"/>
                </a:solidFill>
                <a:latin typeface="+mn-lt"/>
              </a:rPr>
            </a:br>
            <a:r>
              <a:rPr lang="es-ES" sz="2800" dirty="0" smtClean="0">
                <a:solidFill>
                  <a:schemeClr val="bg1"/>
                </a:solidFill>
                <a:latin typeface="+mn-lt"/>
              </a:rPr>
              <a:t/>
            </a:r>
            <a:br>
              <a:rPr lang="es-ES" sz="2800" dirty="0" smtClean="0">
                <a:solidFill>
                  <a:schemeClr val="bg1"/>
                </a:solidFill>
                <a:latin typeface="+mn-lt"/>
              </a:rPr>
            </a:br>
            <a:r>
              <a:rPr lang="es-ES" sz="2800" dirty="0" smtClean="0">
                <a:solidFill>
                  <a:schemeClr val="bg1"/>
                </a:solidFill>
                <a:latin typeface="+mn-lt"/>
              </a:rPr>
              <a:t>Autor: Daniel González O.</a:t>
            </a:r>
            <a:r>
              <a:rPr lang="es-EC" sz="3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r>
            <a:br>
              <a:rPr lang="es-EC" sz="3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br>
            <a:endParaRPr lang="es-ES" sz="3000" dirty="0">
              <a:solidFill>
                <a:schemeClr val="bg1"/>
              </a:solidFill>
            </a:endParaRPr>
          </a:p>
        </p:txBody>
      </p:sp>
      <p:sp>
        <p:nvSpPr>
          <p:cNvPr id="3" name="Subtitle 2"/>
          <p:cNvSpPr>
            <a:spLocks noGrp="1"/>
          </p:cNvSpPr>
          <p:nvPr>
            <p:ph type="subTitle" idx="1"/>
          </p:nvPr>
        </p:nvSpPr>
        <p:spPr/>
        <p:txBody>
          <a:bodyPr/>
          <a:lstStyle/>
          <a:p>
            <a:pPr algn="r"/>
            <a:r>
              <a:rPr lang="es-UY" sz="2800" dirty="0" err="1" smtClean="0">
                <a:solidFill>
                  <a:schemeClr val="bg1"/>
                </a:solidFill>
                <a:latin typeface="Cambria" pitchFamily="18" charset="0"/>
              </a:rPr>
              <a:t>Sangolquí</a:t>
            </a:r>
            <a:r>
              <a:rPr lang="es-UY" sz="2800" dirty="0" smtClean="0">
                <a:solidFill>
                  <a:schemeClr val="bg1"/>
                </a:solidFill>
                <a:latin typeface="Cambria" pitchFamily="18" charset="0"/>
              </a:rPr>
              <a:t>, 2013</a:t>
            </a:r>
            <a:endParaRPr lang="es-ES" sz="2800" dirty="0" smtClean="0">
              <a:solidFill>
                <a:schemeClr val="bg1"/>
              </a:solidFill>
              <a:latin typeface="Cambria" pitchFamily="18" charset="0"/>
            </a:endParaRPr>
          </a:p>
        </p:txBody>
      </p:sp>
      <p:pic>
        <p:nvPicPr>
          <p:cNvPr id="4" name="Picture 2" descr="http://www.ipgh.gob.ec/imagenes/logos/ESPE.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626" y="-24"/>
            <a:ext cx="1045350" cy="10266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900" dirty="0" smtClean="0">
                <a:solidFill>
                  <a:schemeClr val="tx1"/>
                </a:solidFill>
              </a:rPr>
              <a:t>Diseño y desarrollo del sistema. Nivel 2</a:t>
            </a:r>
            <a:endParaRPr lang="es-ES" sz="3900" dirty="0">
              <a:solidFill>
                <a:schemeClr val="tx1"/>
              </a:solidFill>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1505" name="Object 1"/>
          <p:cNvGraphicFramePr>
            <a:graphicFrameLocks noChangeAspect="1"/>
          </p:cNvGraphicFramePr>
          <p:nvPr/>
        </p:nvGraphicFramePr>
        <p:xfrm>
          <a:off x="428596" y="1785926"/>
          <a:ext cx="8246430" cy="4214842"/>
        </p:xfrm>
        <a:graphic>
          <a:graphicData uri="http://schemas.openxmlformats.org/presentationml/2006/ole">
            <p:oleObj spid="_x0000_s21505" name="Visio" r:id="rId3" imgW="6408578" imgH="3271068" progId="Visio.Drawing.11">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900" dirty="0" smtClean="0">
                <a:solidFill>
                  <a:schemeClr val="tx1"/>
                </a:solidFill>
              </a:rPr>
              <a:t>Diseño y desarrollo del sistema. Nivel 3</a:t>
            </a:r>
            <a:endParaRPr lang="es-ES" sz="3900" dirty="0">
              <a:solidFill>
                <a:schemeClr val="tx1"/>
              </a:solidFill>
            </a:endParaRP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25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Object 2"/>
          <p:cNvGraphicFramePr>
            <a:graphicFrameLocks noChangeAspect="1"/>
          </p:cNvGraphicFramePr>
          <p:nvPr/>
        </p:nvGraphicFramePr>
        <p:xfrm>
          <a:off x="1428728" y="1497564"/>
          <a:ext cx="6357982" cy="5360436"/>
        </p:xfrm>
        <a:graphic>
          <a:graphicData uri="http://schemas.openxmlformats.org/presentationml/2006/ole">
            <p:oleObj spid="_x0000_s22530" name="Visio" r:id="rId3" imgW="6882511" imgH="5807366" progId="Visio.Drawing.11">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dirty="0" smtClean="0">
                <a:solidFill>
                  <a:schemeClr val="tx1"/>
                </a:solidFill>
              </a:rPr>
              <a:t>Diseño y desarrollo del sistema.</a:t>
            </a:r>
            <a:r>
              <a:rPr lang="es-ES" sz="2500" dirty="0" smtClean="0">
                <a:solidFill>
                  <a:schemeClr val="tx1"/>
                </a:solidFill>
              </a:rPr>
              <a:t> </a:t>
            </a:r>
            <a:br>
              <a:rPr lang="es-ES" sz="2500" dirty="0" smtClean="0">
                <a:solidFill>
                  <a:schemeClr val="tx1"/>
                </a:solidFill>
              </a:rPr>
            </a:br>
            <a:r>
              <a:rPr lang="es-ES" sz="2650" dirty="0" smtClean="0">
                <a:solidFill>
                  <a:schemeClr val="tx1"/>
                </a:solidFill>
              </a:rPr>
              <a:t>Solución para cada módulo.</a:t>
            </a:r>
            <a:endParaRPr lang="es-ES" sz="2650" dirty="0">
              <a:solidFill>
                <a:schemeClr val="tx1"/>
              </a:solidFill>
            </a:endParaRPr>
          </a:p>
        </p:txBody>
      </p:sp>
      <p:graphicFrame>
        <p:nvGraphicFramePr>
          <p:cNvPr id="10" name="Table 9"/>
          <p:cNvGraphicFramePr>
            <a:graphicFrameLocks noGrp="1"/>
          </p:cNvGraphicFramePr>
          <p:nvPr/>
        </p:nvGraphicFramePr>
        <p:xfrm>
          <a:off x="428596" y="1785926"/>
          <a:ext cx="8286808" cy="4762910"/>
        </p:xfrm>
        <a:graphic>
          <a:graphicData uri="http://schemas.openxmlformats.org/drawingml/2006/table">
            <a:tbl>
              <a:tblPr firstRow="1" bandRow="1">
                <a:tableStyleId>{5C22544A-7EE6-4342-B048-85BDC9FD1C3A}</a:tableStyleId>
              </a:tblPr>
              <a:tblGrid>
                <a:gridCol w="4143404"/>
                <a:gridCol w="4143404"/>
              </a:tblGrid>
              <a:tr h="449204">
                <a:tc>
                  <a:txBody>
                    <a:bodyPr/>
                    <a:lstStyle/>
                    <a:p>
                      <a:pPr algn="ctr"/>
                      <a:r>
                        <a:rPr lang="es-ES" dirty="0" smtClean="0">
                          <a:solidFill>
                            <a:schemeClr val="tx1"/>
                          </a:solidFill>
                        </a:rPr>
                        <a:t>Módulo</a:t>
                      </a:r>
                      <a:endParaRPr lang="es-ES" dirty="0">
                        <a:solidFill>
                          <a:schemeClr val="tx1"/>
                        </a:solidFill>
                      </a:endParaRPr>
                    </a:p>
                  </a:txBody>
                  <a:tcPr/>
                </a:tc>
                <a:tc>
                  <a:txBody>
                    <a:bodyPr/>
                    <a:lstStyle/>
                    <a:p>
                      <a:pPr algn="ctr"/>
                      <a:r>
                        <a:rPr lang="es-ES" dirty="0" smtClean="0">
                          <a:solidFill>
                            <a:schemeClr val="tx1"/>
                          </a:solidFill>
                        </a:rPr>
                        <a:t>Solución</a:t>
                      </a:r>
                      <a:endParaRPr lang="es-ES" dirty="0">
                        <a:solidFill>
                          <a:schemeClr val="tx1"/>
                        </a:solidFill>
                      </a:endParaRPr>
                    </a:p>
                  </a:txBody>
                  <a:tcPr/>
                </a:tc>
              </a:tr>
              <a:tr h="449204">
                <a:tc>
                  <a:txBody>
                    <a:bodyPr/>
                    <a:lstStyle/>
                    <a:p>
                      <a:pPr algn="ctr"/>
                      <a:r>
                        <a:rPr kumimoji="0" lang="es-ES" sz="1800" kern="1200" dirty="0" smtClean="0">
                          <a:solidFill>
                            <a:schemeClr val="dk1"/>
                          </a:solidFill>
                          <a:latin typeface="+mn-lt"/>
                          <a:ea typeface="+mn-ea"/>
                          <a:cs typeface="+mn-cs"/>
                        </a:rPr>
                        <a:t>Regulación de energía eléctrica</a:t>
                      </a:r>
                      <a:endParaRPr lang="es-ES" dirty="0"/>
                    </a:p>
                  </a:txBody>
                  <a:tcPr/>
                </a:tc>
                <a:tc>
                  <a:txBody>
                    <a:bodyPr/>
                    <a:lstStyle/>
                    <a:p>
                      <a:pPr algn="ctr"/>
                      <a:r>
                        <a:rPr lang="es-ES" dirty="0" smtClean="0"/>
                        <a:t>Regulador de voltaje 7805</a:t>
                      </a:r>
                      <a:endParaRPr lang="es-ES" dirty="0"/>
                    </a:p>
                  </a:txBody>
                  <a:tcPr/>
                </a:tc>
              </a:tr>
              <a:tr h="449204">
                <a:tc>
                  <a:txBody>
                    <a:bodyPr/>
                    <a:lstStyle/>
                    <a:p>
                      <a:pPr algn="ctr"/>
                      <a:r>
                        <a:rPr kumimoji="0" lang="es-ES" sz="1800" kern="1200" dirty="0" smtClean="0">
                          <a:solidFill>
                            <a:schemeClr val="dk1"/>
                          </a:solidFill>
                          <a:latin typeface="+mn-lt"/>
                          <a:ea typeface="+mn-ea"/>
                          <a:cs typeface="+mn-cs"/>
                        </a:rPr>
                        <a:t>Acoplamiento de impedancias</a:t>
                      </a:r>
                      <a:endParaRPr lang="es-ES" dirty="0"/>
                    </a:p>
                  </a:txBody>
                  <a:tcPr/>
                </a:tc>
                <a:tc>
                  <a:txBody>
                    <a:bodyPr/>
                    <a:lstStyle/>
                    <a:p>
                      <a:pPr algn="ctr"/>
                      <a:r>
                        <a:rPr lang="es-ES" dirty="0" smtClean="0"/>
                        <a:t>Capacitor</a:t>
                      </a:r>
                      <a:r>
                        <a:rPr lang="es-ES" baseline="0" dirty="0" smtClean="0"/>
                        <a:t> con diodo a tierra y transformador</a:t>
                      </a:r>
                      <a:endParaRPr lang="es-ES" dirty="0"/>
                    </a:p>
                  </a:txBody>
                  <a:tcPr/>
                </a:tc>
              </a:tr>
              <a:tr h="775338">
                <a:tc>
                  <a:txBody>
                    <a:bodyPr/>
                    <a:lstStyle/>
                    <a:p>
                      <a:pPr algn="ctr"/>
                      <a:r>
                        <a:rPr kumimoji="0" lang="es-ES" sz="1800" kern="1200" dirty="0" smtClean="0">
                          <a:solidFill>
                            <a:schemeClr val="dk1"/>
                          </a:solidFill>
                          <a:latin typeface="+mn-lt"/>
                          <a:ea typeface="+mn-ea"/>
                          <a:cs typeface="+mn-cs"/>
                        </a:rPr>
                        <a:t>Detección de frecuencia informativa telefónica</a:t>
                      </a:r>
                      <a:endParaRPr lang="es-ES" dirty="0"/>
                    </a:p>
                  </a:txBody>
                  <a:tcPr/>
                </a:tc>
                <a:tc>
                  <a:txBody>
                    <a:bodyPr/>
                    <a:lstStyle/>
                    <a:p>
                      <a:pPr algn="ctr"/>
                      <a:r>
                        <a:rPr lang="es-ES" dirty="0" smtClean="0"/>
                        <a:t>Circuito integrado</a:t>
                      </a:r>
                      <a:r>
                        <a:rPr lang="es-ES" baseline="0" dirty="0" smtClean="0"/>
                        <a:t> de la familia 567 y potenciómetro digital</a:t>
                      </a:r>
                      <a:endParaRPr lang="es-ES" dirty="0"/>
                    </a:p>
                  </a:txBody>
                  <a:tcPr/>
                </a:tc>
              </a:tr>
              <a:tr h="449204">
                <a:tc>
                  <a:txBody>
                    <a:bodyPr/>
                    <a:lstStyle/>
                    <a:p>
                      <a:pPr algn="ctr"/>
                      <a:r>
                        <a:rPr kumimoji="0" lang="es-ES" sz="1800" kern="1200" dirty="0" smtClean="0">
                          <a:solidFill>
                            <a:schemeClr val="dk1"/>
                          </a:solidFill>
                          <a:latin typeface="+mn-lt"/>
                          <a:ea typeface="+mn-ea"/>
                          <a:cs typeface="+mn-cs"/>
                        </a:rPr>
                        <a:t>Regulación de tono de ocupado</a:t>
                      </a:r>
                      <a:endParaRPr lang="es-ES" dirty="0"/>
                    </a:p>
                  </a:txBody>
                  <a:tcPr/>
                </a:tc>
                <a:tc>
                  <a:txBody>
                    <a:bodyPr/>
                    <a:lstStyle/>
                    <a:p>
                      <a:pPr algn="ctr"/>
                      <a:r>
                        <a:rPr lang="es-ES" dirty="0" smtClean="0"/>
                        <a:t>Circuito Schmitt</a:t>
                      </a:r>
                      <a:r>
                        <a:rPr lang="es-ES" baseline="0" dirty="0" smtClean="0"/>
                        <a:t> </a:t>
                      </a:r>
                      <a:r>
                        <a:rPr lang="es-ES" baseline="0" dirty="0" err="1" smtClean="0"/>
                        <a:t>trigger</a:t>
                      </a:r>
                      <a:endParaRPr lang="es-ES" dirty="0"/>
                    </a:p>
                  </a:txBody>
                  <a:tcPr/>
                </a:tc>
              </a:tr>
              <a:tr h="775338">
                <a:tc>
                  <a:txBody>
                    <a:bodyPr/>
                    <a:lstStyle/>
                    <a:p>
                      <a:pPr algn="ctr"/>
                      <a:r>
                        <a:rPr kumimoji="0" lang="es-ES" sz="1800" kern="1200" dirty="0" smtClean="0">
                          <a:solidFill>
                            <a:schemeClr val="dk1"/>
                          </a:solidFill>
                          <a:latin typeface="+mn-lt"/>
                          <a:ea typeface="+mn-ea"/>
                          <a:cs typeface="+mn-cs"/>
                        </a:rPr>
                        <a:t>Detección de frecuencia de marcación por tonos</a:t>
                      </a:r>
                      <a:endParaRPr lang="es-ES" dirty="0"/>
                    </a:p>
                  </a:txBody>
                  <a:tcPr/>
                </a:tc>
                <a:tc>
                  <a:txBody>
                    <a:bodyPr/>
                    <a:lstStyle/>
                    <a:p>
                      <a:pPr algn="ctr"/>
                      <a:r>
                        <a:rPr lang="es-ES" dirty="0" smtClean="0"/>
                        <a:t>Circuito integrado de la familia 8870</a:t>
                      </a:r>
                      <a:endParaRPr lang="es-ES" dirty="0"/>
                    </a:p>
                  </a:txBody>
                  <a:tcPr/>
                </a:tc>
              </a:tr>
              <a:tr h="775338">
                <a:tc>
                  <a:txBody>
                    <a:bodyPr/>
                    <a:lstStyle/>
                    <a:p>
                      <a:pPr algn="ctr"/>
                      <a:r>
                        <a:rPr kumimoji="0" lang="es-ES" sz="1800" kern="1200" dirty="0" smtClean="0">
                          <a:solidFill>
                            <a:schemeClr val="dk1"/>
                          </a:solidFill>
                          <a:latin typeface="+mn-lt"/>
                          <a:ea typeface="+mn-ea"/>
                          <a:cs typeface="+mn-cs"/>
                        </a:rPr>
                        <a:t>Control, monitorización y verificación de datos</a:t>
                      </a:r>
                      <a:endParaRPr lang="es-ES" dirty="0"/>
                    </a:p>
                  </a:txBody>
                  <a:tcPr/>
                </a:tc>
                <a:tc>
                  <a:txBody>
                    <a:bodyPr/>
                    <a:lstStyle/>
                    <a:p>
                      <a:pPr algn="ctr"/>
                      <a:r>
                        <a:rPr lang="es-ES" dirty="0" smtClean="0"/>
                        <a:t>Microcontrolador ATMEL</a:t>
                      </a:r>
                      <a:r>
                        <a:rPr lang="es-ES" baseline="0" dirty="0" smtClean="0"/>
                        <a:t> </a:t>
                      </a:r>
                      <a:r>
                        <a:rPr lang="es-ES" baseline="0" dirty="0" err="1" smtClean="0"/>
                        <a:t>ATtiny</a:t>
                      </a:r>
                      <a:r>
                        <a:rPr lang="es-ES" baseline="0" dirty="0" smtClean="0"/>
                        <a:t> 2313</a:t>
                      </a:r>
                      <a:endParaRPr lang="es-ES" dirty="0"/>
                    </a:p>
                  </a:txBody>
                  <a:tcPr/>
                </a:tc>
              </a:tr>
              <a:tr h="449204">
                <a:tc>
                  <a:txBody>
                    <a:bodyPr/>
                    <a:lstStyle/>
                    <a:p>
                      <a:pPr algn="ctr"/>
                      <a:r>
                        <a:rPr kumimoji="0" lang="es-ES" sz="1800" kern="1200" dirty="0" smtClean="0">
                          <a:solidFill>
                            <a:schemeClr val="dk1"/>
                          </a:solidFill>
                          <a:latin typeface="+mn-lt"/>
                          <a:ea typeface="+mn-ea"/>
                          <a:cs typeface="+mn-cs"/>
                        </a:rPr>
                        <a:t>Accionamiento de salidas</a:t>
                      </a:r>
                      <a:endParaRPr lang="es-ES" dirty="0"/>
                    </a:p>
                  </a:txBody>
                  <a:tcPr/>
                </a:tc>
                <a:tc>
                  <a:txBody>
                    <a:bodyPr/>
                    <a:lstStyle/>
                    <a:p>
                      <a:pPr algn="ctr"/>
                      <a:r>
                        <a:rPr lang="es-ES" dirty="0" smtClean="0"/>
                        <a:t>Relé/Optoacoplador</a:t>
                      </a:r>
                      <a:r>
                        <a:rPr lang="es-ES" baseline="0" dirty="0" smtClean="0"/>
                        <a:t> y </a:t>
                      </a:r>
                      <a:r>
                        <a:rPr lang="es-ES" baseline="0" dirty="0" err="1" smtClean="0"/>
                        <a:t>triac</a:t>
                      </a:r>
                      <a:endParaRPr lang="es-ES"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28670"/>
            <a:ext cx="9144000" cy="107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75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7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7525" name="Object 5"/>
          <p:cNvGraphicFramePr>
            <a:graphicFrameLocks noChangeAspect="1"/>
          </p:cNvGraphicFramePr>
          <p:nvPr/>
        </p:nvGraphicFramePr>
        <p:xfrm>
          <a:off x="43009" y="285728"/>
          <a:ext cx="9100991" cy="6372299"/>
        </p:xfrm>
        <a:graphic>
          <a:graphicData uri="http://schemas.openxmlformats.org/presentationml/2006/ole">
            <p:oleObj spid="_x0000_s107525" name="Visio" r:id="rId3" imgW="7072084" imgH="4954468" progId="Visio.Drawing.11">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dirty="0" smtClean="0">
                <a:solidFill>
                  <a:schemeClr val="tx1"/>
                </a:solidFill>
              </a:rPr>
              <a:t>Estructura del software</a:t>
            </a:r>
            <a:endParaRPr lang="es-ES" dirty="0">
              <a:solidFill>
                <a:schemeClr val="tx1"/>
              </a:solidFill>
            </a:endParaRPr>
          </a:p>
        </p:txBody>
      </p:sp>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3" name="Diagram 22"/>
          <p:cNvGraphicFramePr/>
          <p:nvPr/>
        </p:nvGraphicFramePr>
        <p:xfrm>
          <a:off x="1524000" y="1785926"/>
          <a:ext cx="6096000" cy="1492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Diagram 23"/>
          <p:cNvGraphicFramePr/>
          <p:nvPr/>
        </p:nvGraphicFramePr>
        <p:xfrm>
          <a:off x="1524000" y="3714752"/>
          <a:ext cx="6096000" cy="21431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nvGraphicFramePr>
        <p:xfrm>
          <a:off x="142844" y="1643050"/>
          <a:ext cx="8858312"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pPr algn="ctr"/>
            <a:r>
              <a:rPr lang="es-ES" dirty="0" smtClean="0">
                <a:solidFill>
                  <a:schemeClr val="tx1"/>
                </a:solidFill>
              </a:rPr>
              <a:t>Estructura del software: Interrupciones</a:t>
            </a:r>
            <a:endParaRPr lang="es-ES" dirty="0">
              <a:solidFill>
                <a:schemeClr val="tx1"/>
              </a:solidFill>
            </a:endParaRPr>
          </a:p>
        </p:txBody>
      </p:sp>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nvGraphicFramePr>
        <p:xfrm>
          <a:off x="1762148" y="15716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s-ES" dirty="0" smtClean="0">
                <a:solidFill>
                  <a:schemeClr val="tx1"/>
                </a:solidFill>
              </a:rPr>
              <a:t>Estructura del software: Subrutinas</a:t>
            </a:r>
            <a:endParaRPr lang="es-ES" dirty="0">
              <a:solidFill>
                <a:schemeClr val="tx1"/>
              </a:solidFill>
            </a:endParaRPr>
          </a:p>
        </p:txBody>
      </p:sp>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1922" name="Picture 2"/>
          <p:cNvPicPr>
            <a:picLocks noChangeAspect="1" noChangeArrowheads="1"/>
          </p:cNvPicPr>
          <p:nvPr/>
        </p:nvPicPr>
        <p:blipFill>
          <a:blip r:embed="rId6"/>
          <a:srcRect l="36914" t="26367" r="17382" b="27490"/>
          <a:stretch>
            <a:fillRect/>
          </a:stretch>
        </p:blipFill>
        <p:spPr bwMode="auto">
          <a:xfrm>
            <a:off x="3718145" y="3929066"/>
            <a:ext cx="2211177" cy="1785950"/>
          </a:xfrm>
          <a:prstGeom prst="rect">
            <a:avLst/>
          </a:prstGeom>
          <a:noFill/>
          <a:ln w="9525">
            <a:noFill/>
            <a:miter lim="800000"/>
            <a:headEnd/>
            <a:tailEnd/>
          </a:ln>
          <a:effectLst/>
        </p:spPr>
      </p:pic>
      <p:sp>
        <p:nvSpPr>
          <p:cNvPr id="22" name="TextBox 21"/>
          <p:cNvSpPr txBox="1"/>
          <p:nvPr/>
        </p:nvSpPr>
        <p:spPr>
          <a:xfrm>
            <a:off x="3714744" y="5715016"/>
            <a:ext cx="2071702" cy="861774"/>
          </a:xfrm>
          <a:prstGeom prst="rect">
            <a:avLst/>
          </a:prstGeom>
          <a:noFill/>
        </p:spPr>
        <p:txBody>
          <a:bodyPr wrap="square" rtlCol="0">
            <a:spAutoFit/>
          </a:bodyPr>
          <a:lstStyle/>
          <a:p>
            <a:r>
              <a:rPr lang="es-ES" sz="1600" dirty="0" smtClean="0"/>
              <a:t>D</a:t>
            </a:r>
            <a:r>
              <a:rPr lang="es-ES" sz="1050" dirty="0" smtClean="0"/>
              <a:t>n</a:t>
            </a:r>
            <a:r>
              <a:rPr lang="es-ES" sz="1600" dirty="0" smtClean="0"/>
              <a:t> = Dato serial</a:t>
            </a:r>
          </a:p>
          <a:p>
            <a:r>
              <a:rPr lang="es-ES" sz="1600" dirty="0" smtClean="0"/>
              <a:t>R</a:t>
            </a:r>
            <a:r>
              <a:rPr lang="es-ES" sz="900" dirty="0" smtClean="0"/>
              <a:t>AB</a:t>
            </a:r>
            <a:r>
              <a:rPr lang="es-ES" sz="1600" dirty="0" smtClean="0"/>
              <a:t> = 50 K</a:t>
            </a:r>
            <a:r>
              <a:rPr lang="el-GR" sz="1600" dirty="0" smtClean="0">
                <a:latin typeface="Times New Roman"/>
                <a:cs typeface="Times New Roman"/>
              </a:rPr>
              <a:t>Ω</a:t>
            </a:r>
            <a:endParaRPr lang="es-ES" sz="1600" dirty="0" smtClean="0">
              <a:latin typeface="Times New Roman"/>
              <a:cs typeface="Times New Roman"/>
            </a:endParaRPr>
          </a:p>
          <a:p>
            <a:r>
              <a:rPr lang="es-ES" sz="1600" dirty="0" smtClean="0">
                <a:latin typeface="Times New Roman"/>
                <a:cs typeface="Times New Roman"/>
              </a:rPr>
              <a:t>R</a:t>
            </a:r>
            <a:r>
              <a:rPr lang="es-ES" sz="1100" dirty="0" smtClean="0">
                <a:latin typeface="Times New Roman"/>
                <a:cs typeface="Times New Roman"/>
              </a:rPr>
              <a:t>w</a:t>
            </a:r>
            <a:r>
              <a:rPr lang="es-ES" sz="1600" dirty="0" smtClean="0">
                <a:latin typeface="Times New Roman"/>
                <a:cs typeface="Times New Roman"/>
              </a:rPr>
              <a:t> </a:t>
            </a:r>
            <a:r>
              <a:rPr lang="es-ES" sz="1600" dirty="0" smtClean="0"/>
              <a:t>= </a:t>
            </a:r>
            <a:r>
              <a:rPr lang="es-ES" sz="1600" dirty="0" smtClean="0">
                <a:latin typeface="Times New Roman"/>
                <a:cs typeface="Times New Roman"/>
              </a:rPr>
              <a:t>125</a:t>
            </a:r>
            <a:r>
              <a:rPr lang="el-GR" sz="1600" dirty="0" smtClean="0">
                <a:latin typeface="Times New Roman"/>
                <a:cs typeface="Times New Roman"/>
              </a:rPr>
              <a:t> Ω</a:t>
            </a:r>
            <a:endParaRPr lang="es-E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nvGraphicFramePr>
        <p:xfrm>
          <a:off x="1762148" y="15716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s-ES" dirty="0" smtClean="0">
                <a:solidFill>
                  <a:schemeClr val="tx1"/>
                </a:solidFill>
              </a:rPr>
              <a:t>Estructura del software: Subrutinas</a:t>
            </a:r>
            <a:endParaRPr lang="es-ES" dirty="0">
              <a:solidFill>
                <a:schemeClr val="tx1"/>
              </a:solidFill>
            </a:endParaRPr>
          </a:p>
        </p:txBody>
      </p:sp>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nvGraphicFramePr>
        <p:xfrm>
          <a:off x="1762148" y="1928802"/>
          <a:ext cx="6096000"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pPr algn="ctr"/>
            <a:r>
              <a:rPr lang="es-ES" dirty="0" smtClean="0">
                <a:solidFill>
                  <a:schemeClr val="tx1"/>
                </a:solidFill>
              </a:rPr>
              <a:t>Estructura del software: Programa principal</a:t>
            </a:r>
            <a:endParaRPr lang="es-ES" dirty="0">
              <a:solidFill>
                <a:schemeClr val="tx1"/>
              </a:solidFill>
            </a:endParaRPr>
          </a:p>
        </p:txBody>
      </p:sp>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tx1"/>
                </a:solidFill>
              </a:rPr>
              <a:t>Fabricación</a:t>
            </a:r>
            <a:endParaRPr lang="es-ES" dirty="0">
              <a:solidFill>
                <a:schemeClr val="tx1"/>
              </a:solidFill>
            </a:endParaRPr>
          </a:p>
        </p:txBody>
      </p:sp>
      <p:graphicFrame>
        <p:nvGraphicFramePr>
          <p:cNvPr id="4" name="Table 3"/>
          <p:cNvGraphicFramePr>
            <a:graphicFrameLocks noGrp="1"/>
          </p:cNvGraphicFramePr>
          <p:nvPr/>
        </p:nvGraphicFramePr>
        <p:xfrm>
          <a:off x="857224" y="1714488"/>
          <a:ext cx="7858180" cy="3930416"/>
        </p:xfrm>
        <a:graphic>
          <a:graphicData uri="http://schemas.openxmlformats.org/drawingml/2006/table">
            <a:tbl>
              <a:tblPr>
                <a:tableStyleId>{3C2FFA5D-87B4-456A-9821-1D502468CF0F}</a:tableStyleId>
              </a:tblPr>
              <a:tblGrid>
                <a:gridCol w="1959909"/>
                <a:gridCol w="2314373"/>
                <a:gridCol w="3583898"/>
              </a:tblGrid>
              <a:tr h="387749">
                <a:tc gridSpan="2">
                  <a:txBody>
                    <a:bodyPr/>
                    <a:lstStyle/>
                    <a:p>
                      <a:pPr algn="ctr">
                        <a:lnSpc>
                          <a:spcPct val="150000"/>
                        </a:lnSpc>
                        <a:spcAft>
                          <a:spcPts val="0"/>
                        </a:spcAft>
                      </a:pPr>
                      <a:r>
                        <a:rPr lang="es-ES" sz="1700" b="1" dirty="0">
                          <a:latin typeface="+mn-lt"/>
                        </a:rPr>
                        <a:t>Concepto</a:t>
                      </a:r>
                      <a:endParaRPr lang="es-ES" sz="1700" b="1" dirty="0">
                        <a:latin typeface="+mn-lt"/>
                        <a:ea typeface="Calibri"/>
                        <a:cs typeface="Times New Roman"/>
                      </a:endParaRPr>
                    </a:p>
                  </a:txBody>
                  <a:tcPr marL="44450" marR="44450" marT="0" marB="0" anchor="ctr">
                    <a:solidFill>
                      <a:schemeClr val="accent1">
                        <a:lumMod val="20000"/>
                        <a:lumOff val="80000"/>
                      </a:schemeClr>
                    </a:solidFill>
                  </a:tcPr>
                </a:tc>
                <a:tc hMerge="1">
                  <a:txBody>
                    <a:bodyPr/>
                    <a:lstStyle/>
                    <a:p>
                      <a:endParaRPr lang="es-ES"/>
                    </a:p>
                  </a:txBody>
                  <a:tcPr/>
                </a:tc>
                <a:tc>
                  <a:txBody>
                    <a:bodyPr/>
                    <a:lstStyle/>
                    <a:p>
                      <a:pPr algn="ctr">
                        <a:lnSpc>
                          <a:spcPct val="150000"/>
                        </a:lnSpc>
                        <a:spcAft>
                          <a:spcPts val="0"/>
                        </a:spcAft>
                      </a:pPr>
                      <a:r>
                        <a:rPr lang="es-ES" sz="1700" b="1" dirty="0">
                          <a:latin typeface="+mn-lt"/>
                        </a:rPr>
                        <a:t>Descripción</a:t>
                      </a:r>
                      <a:endParaRPr lang="es-ES" sz="1700" b="1" dirty="0">
                        <a:latin typeface="+mn-lt"/>
                        <a:ea typeface="Calibri"/>
                        <a:cs typeface="Times New Roman"/>
                      </a:endParaRPr>
                    </a:p>
                  </a:txBody>
                  <a:tcPr marL="44450" marR="44450" marT="0" marB="0" anchor="ctr">
                    <a:solidFill>
                      <a:schemeClr val="accent1">
                        <a:lumMod val="20000"/>
                        <a:lumOff val="80000"/>
                      </a:schemeClr>
                    </a:solidFill>
                  </a:tcPr>
                </a:tc>
              </a:tr>
              <a:tr h="465300">
                <a:tc rowSpan="4">
                  <a:txBody>
                    <a:bodyPr/>
                    <a:lstStyle/>
                    <a:p>
                      <a:pPr algn="ctr">
                        <a:lnSpc>
                          <a:spcPct val="150000"/>
                        </a:lnSpc>
                        <a:spcAft>
                          <a:spcPts val="0"/>
                        </a:spcAft>
                      </a:pPr>
                      <a:r>
                        <a:rPr lang="es-ES" sz="1700" dirty="0" smtClean="0">
                          <a:latin typeface="+mn-lt"/>
                        </a:rPr>
                        <a:t>Fabricación</a:t>
                      </a:r>
                      <a:endParaRPr lang="es-ES" sz="1700" dirty="0">
                        <a:latin typeface="+mn-lt"/>
                        <a:ea typeface="Calibri"/>
                        <a:cs typeface="Times New Roman"/>
                      </a:endParaRPr>
                    </a:p>
                  </a:txBody>
                  <a:tcPr marL="44450" marR="44450" marT="0" marB="0" anchor="ctr">
                    <a:solidFill>
                      <a:schemeClr val="accent1">
                        <a:lumMod val="20000"/>
                        <a:lumOff val="80000"/>
                      </a:schemeClr>
                    </a:solidFill>
                  </a:tcPr>
                </a:tc>
                <a:tc>
                  <a:txBody>
                    <a:bodyPr/>
                    <a:lstStyle/>
                    <a:p>
                      <a:pPr algn="ctr">
                        <a:lnSpc>
                          <a:spcPct val="150000"/>
                        </a:lnSpc>
                        <a:spcAft>
                          <a:spcPts val="0"/>
                        </a:spcAft>
                      </a:pPr>
                      <a:r>
                        <a:rPr lang="es-ES" sz="1700" dirty="0" smtClean="0">
                          <a:latin typeface="+mn-lt"/>
                        </a:rPr>
                        <a:t>Planificación</a:t>
                      </a:r>
                      <a:endParaRPr lang="es-ES" sz="1700" dirty="0">
                        <a:latin typeface="+mn-lt"/>
                        <a:ea typeface="Calibri"/>
                        <a:cs typeface="Times New Roman"/>
                      </a:endParaRPr>
                    </a:p>
                  </a:txBody>
                  <a:tcPr marL="44450" marR="44450" marT="0" marB="0" anchor="ctr">
                    <a:solidFill>
                      <a:schemeClr val="accent1">
                        <a:lumMod val="20000"/>
                        <a:lumOff val="8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ES" sz="1700" dirty="0" smtClean="0">
                          <a:solidFill>
                            <a:srgbClr val="000000"/>
                          </a:solidFill>
                          <a:latin typeface="+mn-lt"/>
                          <a:ea typeface="Times New Roman"/>
                          <a:cs typeface="Times New Roman"/>
                        </a:rPr>
                        <a:t>Dos prototipos: Individual y combinado de</a:t>
                      </a:r>
                      <a:r>
                        <a:rPr lang="es-ES" sz="1700" baseline="0" dirty="0" smtClean="0">
                          <a:solidFill>
                            <a:srgbClr val="000000"/>
                          </a:solidFill>
                          <a:latin typeface="+mn-lt"/>
                          <a:ea typeface="Times New Roman"/>
                          <a:cs typeface="Times New Roman"/>
                        </a:rPr>
                        <a:t> 6 líneas telefónicas.</a:t>
                      </a:r>
                      <a:endParaRPr lang="es-ES" sz="1700" dirty="0">
                        <a:latin typeface="+mn-lt"/>
                        <a:ea typeface="Calibri"/>
                        <a:cs typeface="Times New Roman"/>
                      </a:endParaRPr>
                    </a:p>
                  </a:txBody>
                  <a:tcPr marL="44450" marR="44450" marT="0" marB="0" anchor="ctr">
                    <a:solidFill>
                      <a:schemeClr val="accent1">
                        <a:lumMod val="20000"/>
                        <a:lumOff val="80000"/>
                      </a:schemeClr>
                    </a:solidFill>
                  </a:tcPr>
                </a:tc>
              </a:tr>
              <a:tr h="432836">
                <a:tc vMerge="1">
                  <a:txBody>
                    <a:bodyPr/>
                    <a:lstStyle/>
                    <a:p>
                      <a:endParaRPr lang="es-ES"/>
                    </a:p>
                  </a:txBody>
                  <a:tcPr/>
                </a:tc>
                <a:tc>
                  <a:txBody>
                    <a:bodyPr/>
                    <a:lstStyle/>
                    <a:p>
                      <a:pPr algn="ctr">
                        <a:lnSpc>
                          <a:spcPct val="150000"/>
                        </a:lnSpc>
                        <a:spcAft>
                          <a:spcPts val="0"/>
                        </a:spcAft>
                      </a:pPr>
                      <a:r>
                        <a:rPr lang="es-ES" sz="1700" dirty="0" smtClean="0">
                          <a:latin typeface="+mn-lt"/>
                        </a:rPr>
                        <a:t>Componentes</a:t>
                      </a:r>
                    </a:p>
                  </a:txBody>
                  <a:tcPr marL="44450" marR="44450" marT="0" marB="0" anchor="ctr">
                    <a:solidFill>
                      <a:schemeClr val="accent1">
                        <a:lumMod val="20000"/>
                        <a:lumOff val="80000"/>
                      </a:schemeClr>
                    </a:solidFill>
                  </a:tcPr>
                </a:tc>
                <a:tc>
                  <a:txBody>
                    <a:bodyPr/>
                    <a:lstStyle/>
                    <a:p>
                      <a:pPr algn="just">
                        <a:lnSpc>
                          <a:spcPct val="150000"/>
                        </a:lnSpc>
                        <a:spcAft>
                          <a:spcPts val="0"/>
                        </a:spcAft>
                      </a:pPr>
                      <a:r>
                        <a:rPr lang="es-ES" sz="1700" dirty="0" smtClean="0">
                          <a:solidFill>
                            <a:srgbClr val="000000"/>
                          </a:solidFill>
                          <a:latin typeface="+mn-lt"/>
                          <a:ea typeface="Times New Roman"/>
                          <a:cs typeface="Times New Roman"/>
                        </a:rPr>
                        <a:t>Eléctricos y electrónicos de venta a nivel nacional. Conectores de entrada/salida.</a:t>
                      </a:r>
                      <a:endParaRPr lang="es-ES" sz="1700" dirty="0">
                        <a:latin typeface="+mn-lt"/>
                        <a:ea typeface="Calibri"/>
                        <a:cs typeface="Times New Roman"/>
                      </a:endParaRPr>
                    </a:p>
                  </a:txBody>
                  <a:tcPr marL="44450" marR="44450" marT="0" marB="0" anchor="ctr">
                    <a:solidFill>
                      <a:schemeClr val="accent1">
                        <a:lumMod val="20000"/>
                        <a:lumOff val="80000"/>
                      </a:schemeClr>
                    </a:solidFill>
                  </a:tcPr>
                </a:tc>
              </a:tr>
              <a:tr h="432836">
                <a:tc vMerge="1">
                  <a:txBody>
                    <a:bodyPr/>
                    <a:lstStyle/>
                    <a:p>
                      <a:pPr algn="ctr">
                        <a:lnSpc>
                          <a:spcPct val="150000"/>
                        </a:lnSpc>
                        <a:spcAft>
                          <a:spcPts val="0"/>
                        </a:spcAft>
                      </a:pPr>
                      <a:endParaRPr lang="es-ES" sz="1700" dirty="0">
                        <a:latin typeface="+mn-lt"/>
                        <a:ea typeface="Calibri"/>
                        <a:cs typeface="Times New Roman"/>
                      </a:endParaRPr>
                    </a:p>
                  </a:txBody>
                  <a:tcPr marL="44450" marR="44450" marT="0" marB="0" anchor="ctr">
                    <a:solidFill>
                      <a:schemeClr val="accent1">
                        <a:lumMod val="20000"/>
                        <a:lumOff val="80000"/>
                      </a:schemeClr>
                    </a:solidFill>
                  </a:tcPr>
                </a:tc>
                <a:tc>
                  <a:txBody>
                    <a:bodyPr/>
                    <a:lstStyle/>
                    <a:p>
                      <a:pPr algn="ctr">
                        <a:lnSpc>
                          <a:spcPct val="150000"/>
                        </a:lnSpc>
                        <a:spcAft>
                          <a:spcPts val="0"/>
                        </a:spcAft>
                      </a:pPr>
                      <a:r>
                        <a:rPr lang="es-ES" sz="1700" dirty="0" smtClean="0">
                          <a:solidFill>
                            <a:srgbClr val="000000"/>
                          </a:solidFill>
                          <a:latin typeface="+mn-lt"/>
                          <a:ea typeface="Times New Roman"/>
                          <a:cs typeface="Times New Roman"/>
                        </a:rPr>
                        <a:t>Dimensiones</a:t>
                      </a:r>
                      <a:endParaRPr lang="es-ES" sz="1700" dirty="0" smtClean="0">
                        <a:latin typeface="+mn-lt"/>
                      </a:endParaRPr>
                    </a:p>
                  </a:txBody>
                  <a:tcPr marL="44450" marR="44450" marT="0" marB="0" anchor="ctr">
                    <a:solidFill>
                      <a:schemeClr val="accent1">
                        <a:lumMod val="20000"/>
                        <a:lumOff val="8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ES" sz="1700" dirty="0" smtClean="0">
                          <a:solidFill>
                            <a:srgbClr val="000000"/>
                          </a:solidFill>
                          <a:latin typeface="+mn-lt"/>
                          <a:ea typeface="Times New Roman"/>
                          <a:cs typeface="Times New Roman"/>
                        </a:rPr>
                        <a:t>Individual: Criterio enfocado a bajo costo.</a:t>
                      </a:r>
                      <a:endParaRPr lang="es-ES" sz="1700" dirty="0" smtClean="0">
                        <a:latin typeface="+mn-lt"/>
                        <a:ea typeface="Calibri"/>
                        <a:cs typeface="Times New Roman"/>
                      </a:endParaRPr>
                    </a:p>
                    <a:p>
                      <a:pPr algn="just">
                        <a:lnSpc>
                          <a:spcPct val="150000"/>
                        </a:lnSpc>
                        <a:spcAft>
                          <a:spcPts val="0"/>
                        </a:spcAft>
                      </a:pPr>
                      <a:r>
                        <a:rPr lang="es-ES" sz="1700" dirty="0" smtClean="0">
                          <a:solidFill>
                            <a:srgbClr val="000000"/>
                          </a:solidFill>
                          <a:latin typeface="+mn-lt"/>
                          <a:ea typeface="Times New Roman"/>
                          <a:cs typeface="Times New Roman"/>
                        </a:rPr>
                        <a:t>Combinado: Estándar IEC 60297 para racks electrónicos.</a:t>
                      </a:r>
                      <a:endParaRPr lang="es-ES" sz="1700" dirty="0">
                        <a:latin typeface="+mn-lt"/>
                        <a:ea typeface="Calibri"/>
                        <a:cs typeface="Times New Roman"/>
                      </a:endParaRPr>
                    </a:p>
                  </a:txBody>
                  <a:tcPr marL="44450" marR="44450" marT="0" marB="0" anchor="ctr">
                    <a:solidFill>
                      <a:schemeClr val="accent1">
                        <a:lumMod val="20000"/>
                        <a:lumOff val="80000"/>
                      </a:schemeClr>
                    </a:solidFill>
                  </a:tcPr>
                </a:tc>
              </a:tr>
              <a:tr h="432836">
                <a:tc vMerge="1">
                  <a:txBody>
                    <a:bodyPr/>
                    <a:lstStyle/>
                    <a:p>
                      <a:pPr algn="ctr">
                        <a:lnSpc>
                          <a:spcPct val="150000"/>
                        </a:lnSpc>
                        <a:spcAft>
                          <a:spcPts val="0"/>
                        </a:spcAft>
                      </a:pPr>
                      <a:endParaRPr lang="es-ES" sz="1700" dirty="0">
                        <a:latin typeface="+mn-lt"/>
                        <a:ea typeface="Calibri"/>
                        <a:cs typeface="Times New Roman"/>
                      </a:endParaRPr>
                    </a:p>
                  </a:txBody>
                  <a:tcPr marL="44450" marR="44450" marT="0" marB="0" anchor="ctr">
                    <a:solidFill>
                      <a:schemeClr val="accent1">
                        <a:lumMod val="20000"/>
                        <a:lumOff val="80000"/>
                      </a:schemeClr>
                    </a:solidFill>
                  </a:tcPr>
                </a:tc>
                <a:tc>
                  <a:txBody>
                    <a:bodyPr/>
                    <a:lstStyle/>
                    <a:p>
                      <a:pPr algn="ctr">
                        <a:lnSpc>
                          <a:spcPct val="150000"/>
                        </a:lnSpc>
                        <a:spcAft>
                          <a:spcPts val="0"/>
                        </a:spcAft>
                      </a:pPr>
                      <a:r>
                        <a:rPr lang="es-ES" sz="1700" dirty="0" smtClean="0">
                          <a:solidFill>
                            <a:srgbClr val="000000"/>
                          </a:solidFill>
                          <a:latin typeface="+mn-lt"/>
                          <a:ea typeface="Times New Roman"/>
                          <a:cs typeface="Times New Roman"/>
                        </a:rPr>
                        <a:t>Documentación</a:t>
                      </a:r>
                      <a:endParaRPr lang="es-ES" sz="1700" dirty="0" smtClean="0">
                        <a:latin typeface="+mn-lt"/>
                      </a:endParaRPr>
                    </a:p>
                  </a:txBody>
                  <a:tcPr marL="44450" marR="44450" marT="0" marB="0" anchor="ctr">
                    <a:solidFill>
                      <a:schemeClr val="accent1">
                        <a:lumMod val="20000"/>
                        <a:lumOff val="8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ES" sz="1700" dirty="0" smtClean="0">
                          <a:solidFill>
                            <a:srgbClr val="000000"/>
                          </a:solidFill>
                          <a:latin typeface="+mn-lt"/>
                          <a:ea typeface="Times New Roman"/>
                          <a:cs typeface="Times New Roman"/>
                        </a:rPr>
                        <a:t>Manual de usuario.</a:t>
                      </a:r>
                      <a:endParaRPr lang="es-ES" sz="1700" dirty="0" smtClean="0">
                        <a:latin typeface="+mn-lt"/>
                        <a:ea typeface="Calibri"/>
                        <a:cs typeface="Times New Roman"/>
                      </a:endParaRPr>
                    </a:p>
                  </a:txBody>
                  <a:tcPr marL="44450" marR="44450" marT="0" marB="0" anchor="ctr">
                    <a:solidFill>
                      <a:schemeClr val="accent1">
                        <a:lumMod val="20000"/>
                        <a:lumOff val="80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ES" dirty="0" smtClean="0">
                <a:solidFill>
                  <a:schemeClr val="tx1"/>
                </a:solidFill>
              </a:rPr>
              <a:t>Objetivos</a:t>
            </a:r>
            <a:endParaRPr lang="es-ES" dirty="0">
              <a:solidFill>
                <a:schemeClr val="tx1"/>
              </a:solidFill>
            </a:endParaRPr>
          </a:p>
        </p:txBody>
      </p:sp>
      <p:sp>
        <p:nvSpPr>
          <p:cNvPr id="2" name="Content Placeholder 1"/>
          <p:cNvSpPr>
            <a:spLocks noGrp="1"/>
          </p:cNvSpPr>
          <p:nvPr>
            <p:ph sz="quarter" idx="1"/>
          </p:nvPr>
        </p:nvSpPr>
        <p:spPr/>
        <p:txBody>
          <a:bodyPr>
            <a:noAutofit/>
          </a:bodyPr>
          <a:lstStyle/>
          <a:p>
            <a:pPr>
              <a:buNone/>
            </a:pPr>
            <a:r>
              <a:rPr lang="es-ES" sz="1850" b="1" dirty="0" smtClean="0"/>
              <a:t>GENERAL</a:t>
            </a:r>
          </a:p>
          <a:p>
            <a:pPr>
              <a:buNone/>
            </a:pPr>
            <a:r>
              <a:rPr lang="es-ES" sz="1850" b="1" dirty="0" smtClean="0"/>
              <a:t> </a:t>
            </a:r>
            <a:endParaRPr lang="es-ES" sz="1850" dirty="0" smtClean="0"/>
          </a:p>
          <a:p>
            <a:pPr lvl="0" algn="just"/>
            <a:r>
              <a:rPr lang="es-ES" sz="1850" dirty="0" smtClean="0"/>
              <a:t>Diseñar e implementar un sistema que permita la detección de la señalización telefónica del tono de ocupado y el cierre automático de la línea telefónica.</a:t>
            </a:r>
          </a:p>
          <a:p>
            <a:pPr lvl="0"/>
            <a:endParaRPr lang="es-ES" sz="1850" dirty="0" smtClean="0"/>
          </a:p>
          <a:p>
            <a:pPr>
              <a:buNone/>
            </a:pPr>
            <a:r>
              <a:rPr lang="es-ES" sz="1850" b="1" dirty="0" smtClean="0"/>
              <a:t>ESPECÍFICOS</a:t>
            </a:r>
          </a:p>
          <a:p>
            <a:pPr>
              <a:buNone/>
            </a:pPr>
            <a:r>
              <a:rPr lang="es-ES" sz="1850" b="1" dirty="0" smtClean="0"/>
              <a:t> </a:t>
            </a:r>
            <a:endParaRPr lang="es-ES" sz="1850" dirty="0" smtClean="0"/>
          </a:p>
          <a:p>
            <a:pPr lvl="0" algn="just"/>
            <a:r>
              <a:rPr lang="es-ES" sz="1850" dirty="0" smtClean="0"/>
              <a:t>Utilizar directrices enfocadas a la planificación de recursos para la fabricación de un producto.</a:t>
            </a:r>
          </a:p>
          <a:p>
            <a:pPr lvl="0" algn="just"/>
            <a:r>
              <a:rPr lang="es-ES" sz="1850" dirty="0" smtClean="0"/>
              <a:t>Diseñar una herramienta de control remoto a través de la red telefónica que sea orientada a sistemas de seguridad.</a:t>
            </a:r>
          </a:p>
          <a:p>
            <a:pPr lvl="0" algn="just"/>
            <a:r>
              <a:rPr lang="es-ES" sz="1850" dirty="0" smtClean="0"/>
              <a:t>Comprobar que el circuito diseñado no afecta la calidad de comunicación.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tx1"/>
                </a:solidFill>
              </a:rPr>
              <a:t>Fabricación de circuito impreso</a:t>
            </a:r>
            <a:endParaRPr lang="es-ES" dirty="0">
              <a:solidFill>
                <a:schemeClr val="tx1"/>
              </a:solidFill>
            </a:endParaRPr>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solidFill>
                  <a:schemeClr val="tx1"/>
                </a:solidFill>
              </a:rPr>
              <a:t>Fabricación de circuito impreso. Ancho de pista</a:t>
            </a:r>
            <a:endParaRPr lang="es-ES" dirty="0"/>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Diagram 5"/>
          <p:cNvGraphicFramePr/>
          <p:nvPr/>
        </p:nvGraphicFramePr>
        <p:xfrm>
          <a:off x="0" y="2214554"/>
          <a:ext cx="4572000"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714876" y="2754322"/>
          <a:ext cx="4405322" cy="26749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solidFill>
                  <a:schemeClr val="tx1"/>
                </a:solidFill>
              </a:rPr>
              <a:t>Fabricación de circuito impreso. Visualización 3D del circuito diseñado</a:t>
            </a:r>
            <a:endParaRPr lang="es-ES" dirty="0"/>
          </a:p>
        </p:txBody>
      </p:sp>
      <p:pic>
        <p:nvPicPr>
          <p:cNvPr id="4" name="Picture 3"/>
          <p:cNvPicPr/>
          <p:nvPr/>
        </p:nvPicPr>
        <p:blipFill>
          <a:blip r:embed="rId2"/>
          <a:srcRect l="1707" t="5330" r="990" b="8316"/>
          <a:stretch>
            <a:fillRect/>
          </a:stretch>
        </p:blipFill>
        <p:spPr bwMode="auto">
          <a:xfrm>
            <a:off x="1861804" y="1571612"/>
            <a:ext cx="5424840" cy="3929090"/>
          </a:xfrm>
          <a:prstGeom prst="rect">
            <a:avLst/>
          </a:prstGeom>
          <a:noFill/>
          <a:ln w="9525">
            <a:noFill/>
            <a:miter lim="800000"/>
            <a:headEnd/>
            <a:tailEnd/>
          </a:ln>
        </p:spPr>
      </p:pic>
      <p:graphicFrame>
        <p:nvGraphicFramePr>
          <p:cNvPr id="6" name="Table 5"/>
          <p:cNvGraphicFramePr>
            <a:graphicFrameLocks noGrp="1"/>
          </p:cNvGraphicFramePr>
          <p:nvPr/>
        </p:nvGraphicFramePr>
        <p:xfrm>
          <a:off x="1547834" y="5572140"/>
          <a:ext cx="6096000" cy="111252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s-ES" dirty="0" smtClean="0">
                          <a:solidFill>
                            <a:schemeClr val="tx1"/>
                          </a:solidFill>
                        </a:rPr>
                        <a:t>Dimensiones del circuito</a:t>
                      </a:r>
                      <a:r>
                        <a:rPr lang="es-ES" baseline="0" dirty="0" smtClean="0">
                          <a:solidFill>
                            <a:schemeClr val="tx1"/>
                          </a:solidFill>
                        </a:rPr>
                        <a:t> impreso</a:t>
                      </a:r>
                      <a:endParaRPr lang="es-ES" dirty="0">
                        <a:solidFill>
                          <a:schemeClr val="tx1"/>
                        </a:solidFill>
                      </a:endParaRPr>
                    </a:p>
                  </a:txBody>
                  <a:tcPr anchor="ctr"/>
                </a:tc>
                <a:tc hMerge="1">
                  <a:txBody>
                    <a:bodyPr/>
                    <a:lstStyle/>
                    <a:p>
                      <a:endParaRPr lang="es-ES" dirty="0"/>
                    </a:p>
                  </a:txBody>
                  <a:tcPr/>
                </a:tc>
              </a:tr>
              <a:tr h="370840">
                <a:tc>
                  <a:txBody>
                    <a:bodyPr/>
                    <a:lstStyle/>
                    <a:p>
                      <a:pPr algn="ctr"/>
                      <a:r>
                        <a:rPr lang="es-ES" dirty="0" smtClean="0"/>
                        <a:t>Largo</a:t>
                      </a:r>
                      <a:endParaRPr lang="es-ES" dirty="0"/>
                    </a:p>
                  </a:txBody>
                  <a:tcPr anchor="ctr"/>
                </a:tc>
                <a:tc>
                  <a:txBody>
                    <a:bodyPr/>
                    <a:lstStyle/>
                    <a:p>
                      <a:pPr algn="ctr"/>
                      <a:r>
                        <a:rPr lang="es-ES" dirty="0" smtClean="0"/>
                        <a:t>Ancho</a:t>
                      </a:r>
                      <a:endParaRPr lang="es-ES" dirty="0"/>
                    </a:p>
                  </a:txBody>
                  <a:tcPr anchor="ctr"/>
                </a:tc>
              </a:tr>
              <a:tr h="370840">
                <a:tc>
                  <a:txBody>
                    <a:bodyPr/>
                    <a:lstStyle/>
                    <a:p>
                      <a:pPr algn="ctr"/>
                      <a:r>
                        <a:rPr lang="es-ES" dirty="0" smtClean="0"/>
                        <a:t>10.67 cm (4.2 in)</a:t>
                      </a:r>
                      <a:endParaRPr lang="es-E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8.76 cm (3.45 in)</a:t>
                      </a:r>
                    </a:p>
                  </a:txBody>
                  <a:tcPr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solidFill>
                  <a:schemeClr val="tx1"/>
                </a:solidFill>
              </a:rPr>
              <a:t>Fabricación de circuito impreso. Placa del circuito diseñado de una unidad</a:t>
            </a:r>
            <a:endParaRPr lang="es-ES" dirty="0"/>
          </a:p>
        </p:txBody>
      </p:sp>
      <p:pic>
        <p:nvPicPr>
          <p:cNvPr id="7" name="Picture 6" descr="C:\Documents and Settings\Daniel\Configuración local\Archivos temporales de Internet\Content.Word\DSC03251.jpg"/>
          <p:cNvPicPr/>
          <p:nvPr/>
        </p:nvPicPr>
        <p:blipFill>
          <a:blip r:embed="rId2" cstate="print"/>
          <a:srcRect/>
          <a:stretch>
            <a:fillRect/>
          </a:stretch>
        </p:blipFill>
        <p:spPr bwMode="auto">
          <a:xfrm rot="16200000">
            <a:off x="2486025" y="2088350"/>
            <a:ext cx="4171950" cy="356710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solidFill>
                  <a:schemeClr val="tx1"/>
                </a:solidFill>
              </a:rPr>
              <a:t>Fabricación de circuito impreso. Visualización 3D del circuito diseñado</a:t>
            </a:r>
            <a:endParaRPr lang="es-ES" dirty="0"/>
          </a:p>
        </p:txBody>
      </p:sp>
      <p:pic>
        <p:nvPicPr>
          <p:cNvPr id="5" name="Picture 4"/>
          <p:cNvPicPr/>
          <p:nvPr/>
        </p:nvPicPr>
        <p:blipFill>
          <a:blip r:embed="rId2"/>
          <a:srcRect l="4438" t="5544" r="1161" b="7036"/>
          <a:stretch>
            <a:fillRect/>
          </a:stretch>
        </p:blipFill>
        <p:spPr bwMode="auto">
          <a:xfrm>
            <a:off x="1879558" y="1571612"/>
            <a:ext cx="5549962" cy="3929090"/>
          </a:xfrm>
          <a:prstGeom prst="rect">
            <a:avLst/>
          </a:prstGeom>
          <a:noFill/>
          <a:ln w="9525">
            <a:noFill/>
            <a:miter lim="800000"/>
            <a:headEnd/>
            <a:tailEnd/>
          </a:ln>
        </p:spPr>
      </p:pic>
      <p:graphicFrame>
        <p:nvGraphicFramePr>
          <p:cNvPr id="6" name="Table 5"/>
          <p:cNvGraphicFramePr>
            <a:graphicFrameLocks noGrp="1"/>
          </p:cNvGraphicFramePr>
          <p:nvPr/>
        </p:nvGraphicFramePr>
        <p:xfrm>
          <a:off x="1547834" y="5572140"/>
          <a:ext cx="6096000" cy="111252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s-ES" dirty="0" smtClean="0">
                          <a:solidFill>
                            <a:schemeClr val="tx1"/>
                          </a:solidFill>
                        </a:rPr>
                        <a:t>Dimensiones del circuito</a:t>
                      </a:r>
                      <a:r>
                        <a:rPr lang="es-ES" baseline="0" dirty="0" smtClean="0">
                          <a:solidFill>
                            <a:schemeClr val="tx1"/>
                          </a:solidFill>
                        </a:rPr>
                        <a:t> impreso</a:t>
                      </a:r>
                      <a:endParaRPr lang="es-ES" dirty="0">
                        <a:solidFill>
                          <a:schemeClr val="tx1"/>
                        </a:solidFill>
                      </a:endParaRPr>
                    </a:p>
                  </a:txBody>
                  <a:tcPr anchor="ctr"/>
                </a:tc>
                <a:tc hMerge="1">
                  <a:txBody>
                    <a:bodyPr/>
                    <a:lstStyle/>
                    <a:p>
                      <a:endParaRPr lang="es-ES" dirty="0"/>
                    </a:p>
                  </a:txBody>
                  <a:tcPr/>
                </a:tc>
              </a:tr>
              <a:tr h="370840">
                <a:tc>
                  <a:txBody>
                    <a:bodyPr/>
                    <a:lstStyle/>
                    <a:p>
                      <a:pPr algn="ctr"/>
                      <a:r>
                        <a:rPr lang="es-ES" dirty="0" smtClean="0"/>
                        <a:t>Largo</a:t>
                      </a:r>
                      <a:endParaRPr lang="es-ES" dirty="0"/>
                    </a:p>
                  </a:txBody>
                  <a:tcPr anchor="ctr"/>
                </a:tc>
                <a:tc>
                  <a:txBody>
                    <a:bodyPr/>
                    <a:lstStyle/>
                    <a:p>
                      <a:pPr algn="ctr"/>
                      <a:r>
                        <a:rPr lang="es-ES" dirty="0" smtClean="0"/>
                        <a:t>Ancho</a:t>
                      </a:r>
                      <a:endParaRPr lang="es-ES" dirty="0"/>
                    </a:p>
                  </a:txBody>
                  <a:tcPr anchor="ctr"/>
                </a:tc>
              </a:tr>
              <a:tr h="370840">
                <a:tc>
                  <a:txBody>
                    <a:bodyPr/>
                    <a:lstStyle/>
                    <a:p>
                      <a:pPr algn="ctr"/>
                      <a:r>
                        <a:rPr lang="es-ES" dirty="0" smtClean="0"/>
                        <a:t>30.48 cm (12 in)</a:t>
                      </a:r>
                      <a:endParaRPr lang="es-E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19.7 cm (7.76 in)</a:t>
                      </a:r>
                    </a:p>
                  </a:txBody>
                  <a:tcPr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solidFill>
                  <a:schemeClr val="tx1"/>
                </a:solidFill>
              </a:rPr>
              <a:t>Fabricación de circuito impreso. Placa del circuito diseñado de 6 unidades</a:t>
            </a:r>
            <a:endParaRPr lang="es-ES" dirty="0"/>
          </a:p>
        </p:txBody>
      </p:sp>
      <p:pic>
        <p:nvPicPr>
          <p:cNvPr id="6" name="Picture 5" descr="C:\Documents and Settings\Daniel\Escritorio\fotos\DSC03211.JPG"/>
          <p:cNvPicPr/>
          <p:nvPr/>
        </p:nvPicPr>
        <p:blipFill>
          <a:blip r:embed="rId2" cstate="print"/>
          <a:srcRect/>
          <a:stretch>
            <a:fillRect/>
          </a:stretch>
        </p:blipFill>
        <p:spPr bwMode="auto">
          <a:xfrm>
            <a:off x="2214547" y="1571612"/>
            <a:ext cx="4429155" cy="485778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solidFill>
                  <a:schemeClr val="tx1"/>
                </a:solidFill>
              </a:rPr>
              <a:t>Fabricación de circuito impreso. Estructura física</a:t>
            </a:r>
            <a:endParaRPr lang="es-ES" dirty="0"/>
          </a:p>
        </p:txBody>
      </p:sp>
      <p:graphicFrame>
        <p:nvGraphicFramePr>
          <p:cNvPr id="5" name="Diagram 4"/>
          <p:cNvGraphicFramePr/>
          <p:nvPr/>
        </p:nvGraphicFramePr>
        <p:xfrm>
          <a:off x="1524000" y="1936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 dirty="0" smtClean="0">
                <a:solidFill>
                  <a:schemeClr val="tx1"/>
                </a:solidFill>
              </a:rPr>
              <a:t>Características generales del sistema</a:t>
            </a:r>
            <a:endParaRPr lang="es-ES" dirty="0">
              <a:solidFill>
                <a:schemeClr val="tx1"/>
              </a:solidFill>
            </a:endParaRPr>
          </a:p>
        </p:txBody>
      </p:sp>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88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3" name="Table 22"/>
          <p:cNvGraphicFramePr>
            <a:graphicFrameLocks noGrp="1"/>
          </p:cNvGraphicFramePr>
          <p:nvPr/>
        </p:nvGraphicFramePr>
        <p:xfrm>
          <a:off x="642910" y="1928802"/>
          <a:ext cx="8001055" cy="4389120"/>
        </p:xfrm>
        <a:graphic>
          <a:graphicData uri="http://schemas.openxmlformats.org/drawingml/2006/table">
            <a:tbl>
              <a:tblPr/>
              <a:tblGrid>
                <a:gridCol w="3757196"/>
                <a:gridCol w="2121929"/>
                <a:gridCol w="125893"/>
                <a:gridCol w="1996037"/>
              </a:tblGrid>
              <a:tr h="0">
                <a:tc>
                  <a:txBody>
                    <a:bodyPr/>
                    <a:lstStyle/>
                    <a:p>
                      <a:pPr>
                        <a:lnSpc>
                          <a:spcPct val="150000"/>
                        </a:lnSpc>
                        <a:spcAft>
                          <a:spcPts val="0"/>
                        </a:spcAft>
                      </a:pPr>
                      <a:r>
                        <a:rPr lang="es-ES" sz="1600" b="1" dirty="0">
                          <a:latin typeface="Times New Roman"/>
                          <a:ea typeface="Times New Roman"/>
                          <a:cs typeface="Times New Roman"/>
                        </a:rPr>
                        <a:t>Alimentación eléctrica</a:t>
                      </a:r>
                      <a:endParaRPr lang="es-ES" sz="16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gridSpan="3">
                  <a:txBody>
                    <a:bodyPr/>
                    <a:lstStyle/>
                    <a:p>
                      <a:pPr algn="ctr">
                        <a:lnSpc>
                          <a:spcPct val="150000"/>
                        </a:lnSpc>
                        <a:spcAft>
                          <a:spcPts val="0"/>
                        </a:spcAft>
                      </a:pPr>
                      <a:r>
                        <a:rPr lang="es-ES" sz="1600" smtClean="0">
                          <a:latin typeface="Times New Roman"/>
                          <a:ea typeface="Times New Roman"/>
                          <a:cs typeface="Times New Roman"/>
                        </a:rPr>
                        <a:t>6 </a:t>
                      </a:r>
                      <a:r>
                        <a:rPr lang="es-ES" sz="1600">
                          <a:latin typeface="Times New Roman"/>
                          <a:ea typeface="Times New Roman"/>
                          <a:cs typeface="Times New Roman"/>
                        </a:rPr>
                        <a:t>VDC</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0">
                <a:tc>
                  <a:txBody>
                    <a:bodyPr/>
                    <a:lstStyle/>
                    <a:p>
                      <a:pPr>
                        <a:lnSpc>
                          <a:spcPct val="150000"/>
                        </a:lnSpc>
                        <a:spcAft>
                          <a:spcPts val="0"/>
                        </a:spcAft>
                      </a:pPr>
                      <a:r>
                        <a:rPr lang="es-ES" sz="1600" b="1" dirty="0">
                          <a:latin typeface="Times New Roman"/>
                          <a:ea typeface="Times New Roman"/>
                          <a:cs typeface="Times New Roman"/>
                        </a:rPr>
                        <a:t>Consumo  de corriente </a:t>
                      </a:r>
                      <a:r>
                        <a:rPr lang="es-ES" sz="1600" b="1" dirty="0" smtClean="0">
                          <a:latin typeface="Times New Roman"/>
                          <a:ea typeface="Times New Roman"/>
                          <a:cs typeface="Times New Roman"/>
                        </a:rPr>
                        <a:t>individual (medido)</a:t>
                      </a:r>
                      <a:endParaRPr lang="es-ES" sz="16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algn="ctr">
                        <a:lnSpc>
                          <a:spcPct val="150000"/>
                        </a:lnSpc>
                        <a:spcAft>
                          <a:spcPts val="0"/>
                        </a:spcAft>
                      </a:pPr>
                      <a:r>
                        <a:rPr lang="es-ES" sz="1600">
                          <a:latin typeface="Times New Roman"/>
                          <a:ea typeface="Calibri"/>
                          <a:cs typeface="Times New Roman"/>
                        </a:rPr>
                        <a:t>120 mA</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s-ES"/>
                    </a:p>
                  </a:txBody>
                  <a:tcPr/>
                </a:tc>
                <a:tc hMerge="1">
                  <a:txBody>
                    <a:bodyPr/>
                    <a:lstStyle/>
                    <a:p>
                      <a:endParaRPr lang="es-ES"/>
                    </a:p>
                  </a:txBody>
                  <a:tcPr/>
                </a:tc>
              </a:tr>
              <a:tr h="0">
                <a:tc rowSpan="2">
                  <a:txBody>
                    <a:bodyPr/>
                    <a:lstStyle/>
                    <a:p>
                      <a:pPr>
                        <a:lnSpc>
                          <a:spcPct val="150000"/>
                        </a:lnSpc>
                        <a:spcAft>
                          <a:spcPts val="0"/>
                        </a:spcAft>
                      </a:pPr>
                      <a:r>
                        <a:rPr lang="es-ES" sz="1600" b="1">
                          <a:latin typeface="Times New Roman"/>
                          <a:ea typeface="Times New Roman"/>
                          <a:cs typeface="Times New Roman"/>
                        </a:rPr>
                        <a:t>Consumo de corriente en modelo montable</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lgn="ctr">
                        <a:lnSpc>
                          <a:spcPct val="150000"/>
                        </a:lnSpc>
                        <a:spcAft>
                          <a:spcPts val="0"/>
                        </a:spcAft>
                      </a:pPr>
                      <a:r>
                        <a:rPr lang="es-ES" sz="1600" b="1">
                          <a:latin typeface="Times New Roman"/>
                          <a:ea typeface="Calibri"/>
                          <a:cs typeface="Times New Roman"/>
                        </a:rPr>
                        <a:t>6 unidades</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600" b="1">
                          <a:latin typeface="Times New Roman"/>
                          <a:ea typeface="Calibri"/>
                          <a:cs typeface="Times New Roman"/>
                        </a:rPr>
                        <a:t>12 unidades</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vMerge="1">
                  <a:txBody>
                    <a:bodyPr/>
                    <a:lstStyle/>
                    <a:p>
                      <a:endParaRPr lang="es-ES"/>
                    </a:p>
                  </a:txBody>
                  <a:tcPr/>
                </a:tc>
                <a:tc gridSpan="2">
                  <a:txBody>
                    <a:bodyPr/>
                    <a:lstStyle/>
                    <a:p>
                      <a:pPr algn="ctr">
                        <a:lnSpc>
                          <a:spcPct val="150000"/>
                        </a:lnSpc>
                        <a:spcAft>
                          <a:spcPts val="0"/>
                        </a:spcAft>
                      </a:pPr>
                      <a:r>
                        <a:rPr lang="es-ES" sz="1600">
                          <a:latin typeface="Times New Roman"/>
                          <a:ea typeface="Calibri"/>
                          <a:cs typeface="Times New Roman"/>
                        </a:rPr>
                        <a:t>720 mA</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s-ES"/>
                    </a:p>
                  </a:txBody>
                  <a:tcPr/>
                </a:tc>
                <a:tc>
                  <a:txBody>
                    <a:bodyPr/>
                    <a:lstStyle/>
                    <a:p>
                      <a:pPr algn="ctr">
                        <a:lnSpc>
                          <a:spcPct val="150000"/>
                        </a:lnSpc>
                        <a:spcAft>
                          <a:spcPts val="0"/>
                        </a:spcAft>
                      </a:pPr>
                      <a:r>
                        <a:rPr lang="es-ES" sz="1600">
                          <a:latin typeface="Times New Roman"/>
                          <a:ea typeface="Calibri"/>
                          <a:cs typeface="Times New Roman"/>
                        </a:rPr>
                        <a:t>1440 mA</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nSpc>
                          <a:spcPct val="150000"/>
                        </a:lnSpc>
                        <a:spcAft>
                          <a:spcPts val="0"/>
                        </a:spcAft>
                      </a:pPr>
                      <a:r>
                        <a:rPr lang="es-ES" sz="1600" b="1">
                          <a:latin typeface="Times New Roman"/>
                          <a:ea typeface="Times New Roman"/>
                          <a:cs typeface="Times New Roman"/>
                        </a:rPr>
                        <a:t>Temperatura de ruptura vítrea del circuito impreso</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algn="ctr">
                        <a:lnSpc>
                          <a:spcPct val="150000"/>
                        </a:lnSpc>
                        <a:spcAft>
                          <a:spcPts val="0"/>
                        </a:spcAft>
                      </a:pPr>
                      <a:r>
                        <a:rPr lang="es-ES" sz="1600">
                          <a:latin typeface="Times New Roman"/>
                          <a:ea typeface="Calibri"/>
                          <a:cs typeface="Times New Roman"/>
                        </a:rPr>
                        <a:t>140 </a:t>
                      </a:r>
                      <a:r>
                        <a:rPr lang="es-ES" sz="1600" baseline="30000">
                          <a:latin typeface="Times New Roman"/>
                          <a:ea typeface="Calibri"/>
                          <a:cs typeface="Times New Roman"/>
                        </a:rPr>
                        <a:t>o</a:t>
                      </a:r>
                      <a:r>
                        <a:rPr lang="es-ES" sz="1600">
                          <a:latin typeface="Times New Roman"/>
                          <a:ea typeface="Calibri"/>
                          <a:cs typeface="Times New Roman"/>
                        </a:rPr>
                        <a:t>C</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0">
                <a:tc rowSpan="2">
                  <a:txBody>
                    <a:bodyPr/>
                    <a:lstStyle/>
                    <a:p>
                      <a:pPr>
                        <a:lnSpc>
                          <a:spcPct val="150000"/>
                        </a:lnSpc>
                        <a:spcAft>
                          <a:spcPts val="0"/>
                        </a:spcAft>
                      </a:pPr>
                      <a:r>
                        <a:rPr lang="es-ES" sz="1600" b="1" dirty="0">
                          <a:latin typeface="Times New Roman"/>
                          <a:ea typeface="Times New Roman"/>
                          <a:cs typeface="Times New Roman"/>
                        </a:rPr>
                        <a:t>Dimensiones </a:t>
                      </a:r>
                      <a:r>
                        <a:rPr lang="es-ES" sz="1600" b="1" dirty="0" smtClean="0">
                          <a:latin typeface="Times New Roman"/>
                          <a:ea typeface="Times New Roman"/>
                          <a:cs typeface="Times New Roman"/>
                        </a:rPr>
                        <a:t>de las estructuras (largo </a:t>
                      </a:r>
                      <a:r>
                        <a:rPr lang="es-ES" sz="1600" b="1" dirty="0">
                          <a:latin typeface="Times New Roman"/>
                          <a:ea typeface="Times New Roman"/>
                          <a:cs typeface="Times New Roman"/>
                        </a:rPr>
                        <a:t>x profundidad x altura)</a:t>
                      </a:r>
                      <a:endParaRPr lang="es-ES" sz="16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 sz="1600" b="1">
                          <a:latin typeface="Times New Roman"/>
                          <a:ea typeface="Calibri"/>
                          <a:cs typeface="Times New Roman"/>
                        </a:rPr>
                        <a:t>Individual</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pPr algn="ctr">
                        <a:lnSpc>
                          <a:spcPct val="150000"/>
                        </a:lnSpc>
                        <a:spcAft>
                          <a:spcPts val="0"/>
                        </a:spcAft>
                      </a:pPr>
                      <a:r>
                        <a:rPr lang="es-ES" sz="1600" b="1">
                          <a:latin typeface="Times New Roman"/>
                          <a:ea typeface="Calibri"/>
                          <a:cs typeface="Times New Roman"/>
                        </a:rPr>
                        <a:t>Montable en rack</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s-ES"/>
                    </a:p>
                  </a:txBody>
                  <a:tcPr/>
                </a:tc>
              </a:tr>
              <a:tr h="0">
                <a:tc vMerge="1">
                  <a:txBody>
                    <a:bodyPr/>
                    <a:lstStyle/>
                    <a:p>
                      <a:endParaRPr lang="es-ES"/>
                    </a:p>
                  </a:txBody>
                  <a:tcPr/>
                </a:tc>
                <a:tc>
                  <a:txBody>
                    <a:bodyPr/>
                    <a:lstStyle/>
                    <a:p>
                      <a:pPr algn="ctr">
                        <a:lnSpc>
                          <a:spcPct val="150000"/>
                        </a:lnSpc>
                        <a:spcAft>
                          <a:spcPts val="0"/>
                        </a:spcAft>
                      </a:pPr>
                      <a:r>
                        <a:rPr lang="es-ES" sz="1600">
                          <a:latin typeface="Times New Roman"/>
                          <a:ea typeface="Calibri"/>
                          <a:cs typeface="Times New Roman"/>
                        </a:rPr>
                        <a:t>14 cm  x 9.8 cm x 3.8 cm</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lgn="ctr">
                        <a:lnSpc>
                          <a:spcPct val="150000"/>
                        </a:lnSpc>
                        <a:spcAft>
                          <a:spcPts val="0"/>
                        </a:spcAft>
                      </a:pPr>
                      <a:r>
                        <a:rPr lang="es-ES" sz="1600">
                          <a:latin typeface="Times New Roman"/>
                          <a:ea typeface="Calibri"/>
                          <a:cs typeface="Times New Roman"/>
                        </a:rPr>
                        <a:t>45 cm x 35 cm x 4.5 cm</a:t>
                      </a:r>
                      <a:endParaRPr lang="es-ES" sz="160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r h="321310">
                <a:tc>
                  <a:txBody>
                    <a:bodyPr/>
                    <a:lstStyle/>
                    <a:p>
                      <a:pPr>
                        <a:lnSpc>
                          <a:spcPct val="150000"/>
                        </a:lnSpc>
                        <a:spcAft>
                          <a:spcPts val="0"/>
                        </a:spcAft>
                      </a:pPr>
                      <a:r>
                        <a:rPr lang="es-ES" sz="1600" b="1" dirty="0">
                          <a:latin typeface="Times New Roman"/>
                          <a:ea typeface="Times New Roman"/>
                          <a:cs typeface="Times New Roman"/>
                        </a:rPr>
                        <a:t>Corriente máxima para salida de control remoto (110 VAC)</a:t>
                      </a:r>
                      <a:endParaRPr lang="es-ES" sz="16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algn="ctr">
                        <a:lnSpc>
                          <a:spcPct val="150000"/>
                        </a:lnSpc>
                        <a:spcAft>
                          <a:spcPts val="0"/>
                        </a:spcAft>
                      </a:pPr>
                      <a:r>
                        <a:rPr lang="es-ES" sz="1600" dirty="0">
                          <a:latin typeface="Times New Roman"/>
                          <a:ea typeface="Calibri"/>
                          <a:cs typeface="Times New Roman"/>
                        </a:rPr>
                        <a:t>7 A.</a:t>
                      </a:r>
                      <a:endParaRPr lang="es-ES" sz="16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solidFill>
                  <a:schemeClr val="tx1"/>
                </a:solidFill>
              </a:rPr>
              <a:t>Fabricación de circuito impreso. Estructura física</a:t>
            </a:r>
            <a:endParaRPr lang="es-ES" dirty="0"/>
          </a:p>
        </p:txBody>
      </p:sp>
      <p:pic>
        <p:nvPicPr>
          <p:cNvPr id="4" name="Picture 3" descr="C:\Documents and Settings\Daniel\Escritorio\respaldo\imágenes\DSC03155.JPG"/>
          <p:cNvPicPr/>
          <p:nvPr/>
        </p:nvPicPr>
        <p:blipFill>
          <a:blip r:embed="rId2" cstate="print"/>
          <a:srcRect/>
          <a:stretch>
            <a:fillRect/>
          </a:stretch>
        </p:blipFill>
        <p:spPr bwMode="auto">
          <a:xfrm>
            <a:off x="1785918" y="1857364"/>
            <a:ext cx="5579745" cy="418340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solidFill>
                  <a:schemeClr val="tx1"/>
                </a:solidFill>
              </a:rPr>
              <a:t>Pruebas de funcionamiento para cierre de línea telefónica</a:t>
            </a:r>
            <a:endParaRPr lang="es-ES" dirty="0"/>
          </a:p>
        </p:txBody>
      </p:sp>
      <p:graphicFrame>
        <p:nvGraphicFramePr>
          <p:cNvPr id="6" name="Diagram 5"/>
          <p:cNvGraphicFramePr/>
          <p:nvPr/>
        </p:nvGraphicFramePr>
        <p:xfrm>
          <a:off x="1524000" y="1936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solidFill>
                  <a:schemeClr val="tx1"/>
                </a:solidFill>
              </a:rPr>
              <a:t>Antecedentes</a:t>
            </a:r>
            <a:endParaRPr lang="es-ES" dirty="0">
              <a:solidFill>
                <a:schemeClr val="tx1"/>
              </a:solidFill>
            </a:endParaRPr>
          </a:p>
        </p:txBody>
      </p:sp>
      <p:sp>
        <p:nvSpPr>
          <p:cNvPr id="3" name="Content Placeholder 2"/>
          <p:cNvSpPr>
            <a:spLocks noGrp="1"/>
          </p:cNvSpPr>
          <p:nvPr>
            <p:ph sz="quarter" idx="1"/>
          </p:nvPr>
        </p:nvSpPr>
        <p:spPr/>
        <p:txBody>
          <a:bodyPr>
            <a:normAutofit lnSpcReduction="10000"/>
          </a:bodyPr>
          <a:lstStyle/>
          <a:p>
            <a:pPr algn="just"/>
            <a:r>
              <a:rPr lang="es-ES" dirty="0" smtClean="0"/>
              <a:t>La utilización de troncales analógicas en sistemas de telefonía corporativa, provistos de sistemas de respuesta interactivos de voz, presentan problemas de desconexión de las llamadas debido a la finalización por parte del usuario mientras se ejecuta una respuesta automática. Consecuentemente, la falta de un sistema de cerrado de la línea telefónica genera una degradación inevitable del servicio de comunicación a las empresas</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solidFill>
                  <a:schemeClr val="tx1"/>
                </a:solidFill>
              </a:rPr>
              <a:t>Pruebas de funcionamiento de control remoto</a:t>
            </a:r>
            <a:endParaRPr lang="es-ES" dirty="0"/>
          </a:p>
        </p:txBody>
      </p:sp>
      <p:graphicFrame>
        <p:nvGraphicFramePr>
          <p:cNvPr id="6" name="Diagram 5"/>
          <p:cNvGraphicFramePr/>
          <p:nvPr/>
        </p:nvGraphicFramePr>
        <p:xfrm>
          <a:off x="1524000" y="1936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solidFill>
                  <a:schemeClr val="tx1"/>
                </a:solidFill>
              </a:rPr>
              <a:t>Prueba de calidad del equipo</a:t>
            </a:r>
            <a:endParaRPr lang="es-ES" dirty="0"/>
          </a:p>
        </p:txBody>
      </p:sp>
      <p:graphicFrame>
        <p:nvGraphicFramePr>
          <p:cNvPr id="5" name="Diagram 4"/>
          <p:cNvGraphicFramePr/>
          <p:nvPr/>
        </p:nvGraphicFramePr>
        <p:xfrm>
          <a:off x="1524000" y="1936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solidFill>
                  <a:schemeClr val="tx1"/>
                </a:solidFill>
              </a:rPr>
              <a:t>Prueba de calidad del equipo en la ciudad de Quito</a:t>
            </a:r>
            <a:endParaRPr lang="es-ES" dirty="0"/>
          </a:p>
        </p:txBody>
      </p:sp>
      <p:graphicFrame>
        <p:nvGraphicFramePr>
          <p:cNvPr id="6" name="Chart 5"/>
          <p:cNvGraphicFramePr/>
          <p:nvPr/>
        </p:nvGraphicFramePr>
        <p:xfrm>
          <a:off x="0" y="1500174"/>
          <a:ext cx="9144000" cy="53578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7000158" y="6429396"/>
            <a:ext cx="1429494" cy="369332"/>
          </a:xfrm>
          <a:prstGeom prst="rect">
            <a:avLst/>
          </a:prstGeom>
        </p:spPr>
        <p:txBody>
          <a:bodyPr wrap="none">
            <a:spAutoFit/>
          </a:bodyPr>
          <a:lstStyle/>
          <a:p>
            <a:r>
              <a:rPr lang="es-ES" dirty="0" smtClean="0"/>
              <a:t>UIT-R F.339-6</a:t>
            </a:r>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tx1"/>
                </a:solidFill>
              </a:rPr>
              <a:t>Conclusiones</a:t>
            </a:r>
            <a:endParaRPr lang="es-ES" dirty="0">
              <a:solidFill>
                <a:schemeClr val="tx1"/>
              </a:solidFill>
            </a:endParaRPr>
          </a:p>
        </p:txBody>
      </p:sp>
      <p:sp>
        <p:nvSpPr>
          <p:cNvPr id="3" name="Content Placeholder 2"/>
          <p:cNvSpPr>
            <a:spLocks noGrp="1"/>
          </p:cNvSpPr>
          <p:nvPr>
            <p:ph sz="quarter" idx="1"/>
          </p:nvPr>
        </p:nvSpPr>
        <p:spPr/>
        <p:txBody>
          <a:bodyPr>
            <a:normAutofit fontScale="77500" lnSpcReduction="20000"/>
          </a:bodyPr>
          <a:lstStyle/>
          <a:p>
            <a:pPr lvl="0" algn="just"/>
            <a:r>
              <a:rPr lang="es-ES" dirty="0" smtClean="0"/>
              <a:t>El sistema cumple satisfactoriamente las funciones de detección automática del tono de ocupado, el cierre de la línea telefónica</a:t>
            </a:r>
          </a:p>
          <a:p>
            <a:pPr algn="just">
              <a:buNone/>
            </a:pPr>
            <a:endParaRPr lang="es-ES" dirty="0" smtClean="0"/>
          </a:p>
          <a:p>
            <a:pPr lvl="0" algn="just"/>
            <a:r>
              <a:rPr lang="es-ES" dirty="0" smtClean="0"/>
              <a:t>La herramienta de control remoto vía telefónica activa dispositivos de corriente alterna dedicados a salvaguardar la integridad física de los equipos electrónicos ubicados en los centros de datos de manera inmediata y económica.</a:t>
            </a:r>
          </a:p>
          <a:p>
            <a:pPr algn="just">
              <a:buNone/>
            </a:pPr>
            <a:endParaRPr lang="es-ES" dirty="0" smtClean="0"/>
          </a:p>
          <a:p>
            <a:pPr lvl="0" algn="just"/>
            <a:r>
              <a:rPr lang="es-ES" dirty="0" smtClean="0"/>
              <a:t>El estudio realizado indica que las diferentes señales audibles, enviadas a través de la red telefónica del Ecuador, cumplen las recomendaciones dadas por la UIT-T E.180. Con esto, se asegura que el equipo diseñado funciona en países que se rijan a estas recomendaciones.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tx1"/>
                </a:solidFill>
              </a:rPr>
              <a:t>Conclusiones</a:t>
            </a:r>
            <a:endParaRPr lang="es-ES" dirty="0"/>
          </a:p>
        </p:txBody>
      </p:sp>
      <p:sp>
        <p:nvSpPr>
          <p:cNvPr id="3" name="Content Placeholder 2"/>
          <p:cNvSpPr>
            <a:spLocks noGrp="1"/>
          </p:cNvSpPr>
          <p:nvPr>
            <p:ph sz="quarter" idx="1"/>
          </p:nvPr>
        </p:nvSpPr>
        <p:spPr/>
        <p:txBody>
          <a:bodyPr>
            <a:normAutofit fontScale="77500" lnSpcReduction="20000"/>
          </a:bodyPr>
          <a:lstStyle/>
          <a:p>
            <a:pPr algn="just"/>
            <a:r>
              <a:rPr lang="es-ES" dirty="0" smtClean="0"/>
              <a:t>El equipo diseñado no ingresa ningún tipo de ruido a la línea telefónica. Esto se demuestra a través del análisis de las frecuencias de los diferentes dígitos en la red línea telefónica del Ecuador.</a:t>
            </a:r>
          </a:p>
          <a:p>
            <a:pPr lvl="0" algn="just"/>
            <a:endParaRPr lang="es-ES" dirty="0" smtClean="0"/>
          </a:p>
          <a:p>
            <a:pPr lvl="0" algn="just"/>
            <a:r>
              <a:rPr lang="es-ES" dirty="0" smtClean="0"/>
              <a:t>El análisis en frecuencia comprueba que las frecuencias de los dígitos en la red telefónica del Ecuador están dentro de los valores estipulados por la norma UIT- Q.23. </a:t>
            </a:r>
          </a:p>
          <a:p>
            <a:pPr algn="just">
              <a:buNone/>
            </a:pPr>
            <a:endParaRPr lang="es-ES" dirty="0" smtClean="0"/>
          </a:p>
          <a:p>
            <a:pPr lvl="0" algn="just"/>
            <a:r>
              <a:rPr lang="es-ES" dirty="0" smtClean="0"/>
              <a:t>El empleo del diseño concurrente proporciona un desarrollo conceptual eficiente que permite la evaluación y cuantificación de las alternativas de cada etapa. Además, el diseño concurrente consiente el reciclo de piezas y estructuras, convirtiéndose en una idea de alta estima para empresas que promuevan el cuidado ambiental.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tx1"/>
                </a:solidFill>
              </a:rPr>
              <a:t>Recomendaciones</a:t>
            </a:r>
            <a:endParaRPr lang="es-ES" dirty="0">
              <a:solidFill>
                <a:schemeClr val="tx1"/>
              </a:solidFill>
            </a:endParaRPr>
          </a:p>
        </p:txBody>
      </p:sp>
      <p:sp>
        <p:nvSpPr>
          <p:cNvPr id="3" name="Content Placeholder 2"/>
          <p:cNvSpPr>
            <a:spLocks noGrp="1"/>
          </p:cNvSpPr>
          <p:nvPr>
            <p:ph sz="quarter" idx="1"/>
          </p:nvPr>
        </p:nvSpPr>
        <p:spPr/>
        <p:txBody>
          <a:bodyPr>
            <a:normAutofit fontScale="77500" lnSpcReduction="20000"/>
          </a:bodyPr>
          <a:lstStyle/>
          <a:p>
            <a:pPr lvl="0" algn="just"/>
            <a:r>
              <a:rPr lang="es-ES" dirty="0" smtClean="0"/>
              <a:t>Se recomienda la instalación del equipo diseñado en ambientes aptos para el funcionamiento de dispositivos eléctricos basados en la norma TIA-942-A.</a:t>
            </a:r>
          </a:p>
          <a:p>
            <a:pPr algn="just">
              <a:buNone/>
            </a:pPr>
            <a:endParaRPr lang="es-ES" dirty="0" smtClean="0"/>
          </a:p>
          <a:p>
            <a:pPr lvl="0" algn="just"/>
            <a:r>
              <a:rPr lang="es-ES" dirty="0" smtClean="0"/>
              <a:t>La comunicación es un sistema de alta prioridad; por lo tanto, el uso de la herramienta de control remoto debe ser controlado. Por tal motivo, se habilita la opción de cambio de código de activación a través de una clave maestra. Esta clave maestra solo debe ser conocida por el jefe del departamento técnico.</a:t>
            </a:r>
          </a:p>
          <a:p>
            <a:pPr algn="just">
              <a:buNone/>
            </a:pPr>
            <a:endParaRPr lang="es-ES" dirty="0" smtClean="0"/>
          </a:p>
          <a:p>
            <a:pPr lvl="0" algn="just"/>
            <a:r>
              <a:rPr lang="es-ES" dirty="0" smtClean="0"/>
              <a:t>En cualquier implementación que maneje los tonos audibles de las líneas telefónicas, es prudente realizar una etapa de filtraje de hardware y software. Esta última es necesaria para evaluar tiempos definidos de cada tono audible.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tx1"/>
                </a:solidFill>
              </a:rPr>
              <a:t>Recomendaciones</a:t>
            </a:r>
            <a:endParaRPr lang="es-ES"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pPr lvl="0" algn="just"/>
            <a:r>
              <a:rPr lang="es-ES" dirty="0" smtClean="0"/>
              <a:t>Se enfatiza el uso del estándar IPC-2221 para el desarrollo de circuitos impresos. Este estándar relaciona el flujo corriente con respecto a las propiedades físicas y ambientales del sistema. Esto permite estimar el ancho de pista necesario para un determinado paso de corriente.</a:t>
            </a:r>
          </a:p>
          <a:p>
            <a:pPr algn="just">
              <a:buNone/>
            </a:pPr>
            <a:endParaRPr lang="es-ES" dirty="0" smtClean="0"/>
          </a:p>
          <a:p>
            <a:pPr lvl="0" algn="just"/>
            <a:r>
              <a:rPr lang="es-ES" dirty="0" smtClean="0"/>
              <a:t>Es necesario realizar una verificación inicial del funcionamiento de los elementos del equipo. Para este caso, los </a:t>
            </a:r>
            <a:r>
              <a:rPr lang="es-ES" i="1" dirty="0" err="1" smtClean="0"/>
              <a:t>LEDs</a:t>
            </a:r>
            <a:r>
              <a:rPr lang="es-ES" dirty="0" smtClean="0"/>
              <a:t> se encenderán por un corto período cuando se conecte el equipo a la alimentación eléctrica.</a:t>
            </a:r>
          </a:p>
          <a:p>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pPr algn="ctr">
              <a:buNone/>
            </a:pPr>
            <a:endParaRPr lang="es-ES" sz="5000" dirty="0" smtClean="0"/>
          </a:p>
          <a:p>
            <a:pPr algn="ctr">
              <a:buNone/>
            </a:pPr>
            <a:r>
              <a:rPr lang="es-ES" sz="13800" dirty="0" smtClean="0"/>
              <a:t>GRACIAS</a:t>
            </a: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solidFill>
                  <a:schemeClr val="tx1"/>
                </a:solidFill>
              </a:rPr>
              <a:t>Antecedentes</a:t>
            </a:r>
            <a:endParaRPr lang="es-ES" dirty="0">
              <a:solidFill>
                <a:schemeClr val="tx1"/>
              </a:solidFill>
            </a:endParaRPr>
          </a:p>
        </p:txBody>
      </p:sp>
      <p:sp>
        <p:nvSpPr>
          <p:cNvPr id="3" name="Content Placeholder 2"/>
          <p:cNvSpPr>
            <a:spLocks noGrp="1"/>
          </p:cNvSpPr>
          <p:nvPr>
            <p:ph sz="quarter" idx="1"/>
          </p:nvPr>
        </p:nvSpPr>
        <p:spPr/>
        <p:txBody>
          <a:bodyPr>
            <a:normAutofit/>
          </a:bodyPr>
          <a:lstStyle/>
          <a:p>
            <a:pPr algn="just"/>
            <a:r>
              <a:rPr lang="es-ES" dirty="0" smtClean="0"/>
              <a:t>Igualmente, para mantener la calidad en la comunicación empresarial es  necesario mantener la integridad física en los centros de datos a través de alarmas de intrusión, incendio, sistemas de control de acceso, control de temperatura, etc. Por lo que, una herramienta de control remoto que se integre a sistemas propios de seguridad permitirá un accionar rápido frente a posibles problemas que afecten la calidad en las comunicaciones.</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dirty="0" smtClean="0">
                <a:solidFill>
                  <a:schemeClr val="tx1"/>
                </a:solidFill>
              </a:rPr>
              <a:t>Antecedentes</a:t>
            </a:r>
            <a:endParaRPr lang="es-ES" dirty="0">
              <a:solidFill>
                <a:schemeClr val="tx1"/>
              </a:solidFill>
            </a:endParaRP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03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aphicFrame>
        <p:nvGraphicFramePr>
          <p:cNvPr id="11" name="Table 10"/>
          <p:cNvGraphicFramePr>
            <a:graphicFrameLocks noGrp="1"/>
          </p:cNvGraphicFramePr>
          <p:nvPr/>
        </p:nvGraphicFramePr>
        <p:xfrm>
          <a:off x="928662" y="3266130"/>
          <a:ext cx="7429552" cy="1234440"/>
        </p:xfrm>
        <a:graphic>
          <a:graphicData uri="http://schemas.openxmlformats.org/drawingml/2006/table">
            <a:tbl>
              <a:tblPr>
                <a:tableStyleId>{3C2FFA5D-87B4-456A-9821-1D502468CF0F}</a:tableStyleId>
              </a:tblPr>
              <a:tblGrid>
                <a:gridCol w="2476517"/>
                <a:gridCol w="4953035"/>
              </a:tblGrid>
              <a:tr h="0">
                <a:tc>
                  <a:txBody>
                    <a:bodyPr/>
                    <a:lstStyle/>
                    <a:p>
                      <a:pPr algn="ctr">
                        <a:lnSpc>
                          <a:spcPct val="150000"/>
                        </a:lnSpc>
                        <a:spcAft>
                          <a:spcPts val="0"/>
                        </a:spcAft>
                      </a:pPr>
                      <a:r>
                        <a:rPr lang="es-ES" sz="1800" b="1" dirty="0" smtClean="0"/>
                        <a:t>Características</a:t>
                      </a:r>
                      <a:r>
                        <a:rPr lang="es-ES" sz="1800" b="1" baseline="0" dirty="0" smtClean="0"/>
                        <a:t> eléctricas</a:t>
                      </a:r>
                      <a:endParaRPr lang="es-ES" sz="1600" b="1" dirty="0">
                        <a:latin typeface="Calibri"/>
                        <a:ea typeface="Calibri"/>
                        <a:cs typeface="Times New Roman"/>
                      </a:endParaRPr>
                    </a:p>
                  </a:txBody>
                  <a:tcPr marL="68580" marR="68580" marT="0" marB="0"/>
                </a:tc>
                <a:tc>
                  <a:txBody>
                    <a:bodyPr/>
                    <a:lstStyle/>
                    <a:p>
                      <a:pPr algn="ctr">
                        <a:lnSpc>
                          <a:spcPct val="150000"/>
                        </a:lnSpc>
                        <a:spcAft>
                          <a:spcPts val="0"/>
                        </a:spcAft>
                      </a:pPr>
                      <a:r>
                        <a:rPr lang="es-ES" sz="1800" b="1" dirty="0"/>
                        <a:t>Especificaciones</a:t>
                      </a:r>
                      <a:endParaRPr lang="es-ES" sz="1600" b="1" dirty="0">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800" dirty="0"/>
                        <a:t>Voltaje de batería</a:t>
                      </a:r>
                      <a:endParaRPr lang="es-ES" sz="1600" dirty="0">
                        <a:latin typeface="Calibri"/>
                        <a:ea typeface="Calibri"/>
                        <a:cs typeface="Times New Roman"/>
                      </a:endParaRPr>
                    </a:p>
                  </a:txBody>
                  <a:tcPr marL="68580" marR="68580" marT="0" marB="0"/>
                </a:tc>
                <a:tc>
                  <a:txBody>
                    <a:bodyPr/>
                    <a:lstStyle/>
                    <a:p>
                      <a:pPr algn="just">
                        <a:lnSpc>
                          <a:spcPct val="150000"/>
                        </a:lnSpc>
                        <a:spcAft>
                          <a:spcPts val="0"/>
                        </a:spcAft>
                      </a:pPr>
                      <a:r>
                        <a:rPr lang="es-ES" sz="1800" dirty="0"/>
                        <a:t>48 VDC</a:t>
                      </a:r>
                      <a:endParaRPr lang="es-ES" sz="1600" dirty="0">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800"/>
                        <a:t>Impedancia de lazo</a:t>
                      </a:r>
                      <a:endParaRPr lang="es-ES" sz="1600">
                        <a:latin typeface="Calibri"/>
                        <a:ea typeface="Calibri"/>
                        <a:cs typeface="Times New Roman"/>
                      </a:endParaRPr>
                    </a:p>
                  </a:txBody>
                  <a:tcPr marL="68580" marR="68580" marT="0" marB="0"/>
                </a:tc>
                <a:tc>
                  <a:txBody>
                    <a:bodyPr/>
                    <a:lstStyle/>
                    <a:p>
                      <a:pPr algn="just">
                        <a:lnSpc>
                          <a:spcPct val="150000"/>
                        </a:lnSpc>
                        <a:spcAft>
                          <a:spcPts val="0"/>
                        </a:spcAft>
                      </a:pPr>
                      <a:r>
                        <a:rPr lang="es-ES" sz="1800" dirty="0"/>
                        <a:t>0 a 1300 Ω.</a:t>
                      </a:r>
                      <a:endParaRPr lang="es-ES" sz="1600" dirty="0">
                        <a:latin typeface="Calibri"/>
                        <a:ea typeface="Calibri"/>
                        <a:cs typeface="Times New Roman"/>
                      </a:endParaRPr>
                    </a:p>
                  </a:txBody>
                  <a:tcPr marL="68580" marR="68580" marT="0" marB="0"/>
                </a:tc>
              </a:tr>
            </a:tbl>
          </a:graphicData>
        </a:graphic>
      </p:graphicFrame>
      <p:graphicFrame>
        <p:nvGraphicFramePr>
          <p:cNvPr id="12" name="Table 11"/>
          <p:cNvGraphicFramePr>
            <a:graphicFrameLocks noGrp="1"/>
          </p:cNvGraphicFramePr>
          <p:nvPr/>
        </p:nvGraphicFramePr>
        <p:xfrm>
          <a:off x="928662" y="2000240"/>
          <a:ext cx="7429552" cy="1234440"/>
        </p:xfrm>
        <a:graphic>
          <a:graphicData uri="http://schemas.openxmlformats.org/drawingml/2006/table">
            <a:tbl>
              <a:tblPr>
                <a:tableStyleId>{3C2FFA5D-87B4-456A-9821-1D502468CF0F}</a:tableStyleId>
              </a:tblPr>
              <a:tblGrid>
                <a:gridCol w="2476517"/>
                <a:gridCol w="2507995"/>
                <a:gridCol w="2445040"/>
              </a:tblGrid>
              <a:tr h="0">
                <a:tc>
                  <a:txBody>
                    <a:bodyPr/>
                    <a:lstStyle/>
                    <a:p>
                      <a:pPr algn="just">
                        <a:lnSpc>
                          <a:spcPct val="150000"/>
                        </a:lnSpc>
                        <a:spcAft>
                          <a:spcPts val="0"/>
                        </a:spcAft>
                      </a:pPr>
                      <a:r>
                        <a:rPr lang="es-ES" sz="1800" b="1" dirty="0"/>
                        <a:t>Tono</a:t>
                      </a:r>
                      <a:endParaRPr lang="es-ES" sz="1600" b="1" dirty="0">
                        <a:latin typeface="Calibri"/>
                        <a:ea typeface="Calibri"/>
                        <a:cs typeface="Times New Roman"/>
                      </a:endParaRPr>
                    </a:p>
                  </a:txBody>
                  <a:tcPr marL="68580" marR="68580" marT="0" marB="0"/>
                </a:tc>
                <a:tc>
                  <a:txBody>
                    <a:bodyPr/>
                    <a:lstStyle/>
                    <a:p>
                      <a:pPr algn="just">
                        <a:lnSpc>
                          <a:spcPct val="150000"/>
                        </a:lnSpc>
                        <a:spcAft>
                          <a:spcPts val="0"/>
                        </a:spcAft>
                      </a:pPr>
                      <a:r>
                        <a:rPr lang="es-ES" sz="1800" b="1" dirty="0"/>
                        <a:t>Frecuencia en Hz</a:t>
                      </a:r>
                      <a:endParaRPr lang="es-ES" sz="1600" b="1" dirty="0">
                        <a:latin typeface="Calibri"/>
                        <a:ea typeface="Calibri"/>
                        <a:cs typeface="Times New Roman"/>
                      </a:endParaRPr>
                    </a:p>
                  </a:txBody>
                  <a:tcPr marL="68580" marR="68580" marT="0" marB="0"/>
                </a:tc>
                <a:tc>
                  <a:txBody>
                    <a:bodyPr/>
                    <a:lstStyle/>
                    <a:p>
                      <a:pPr algn="just">
                        <a:lnSpc>
                          <a:spcPct val="150000"/>
                        </a:lnSpc>
                        <a:spcAft>
                          <a:spcPts val="0"/>
                        </a:spcAft>
                      </a:pPr>
                      <a:r>
                        <a:rPr lang="es-ES" sz="1800" b="1" dirty="0"/>
                        <a:t>Cadencia en segundos</a:t>
                      </a:r>
                      <a:endParaRPr lang="es-ES" sz="1600" b="1" dirty="0">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800"/>
                        <a:t>Tono de ocupado.</a:t>
                      </a:r>
                      <a:endParaRPr lang="es-ES" sz="1600">
                        <a:latin typeface="Calibri"/>
                        <a:ea typeface="Calibri"/>
                        <a:cs typeface="Times New Roman"/>
                      </a:endParaRPr>
                    </a:p>
                  </a:txBody>
                  <a:tcPr marL="68580" marR="68580" marT="0" marB="0"/>
                </a:tc>
                <a:tc>
                  <a:txBody>
                    <a:bodyPr/>
                    <a:lstStyle/>
                    <a:p>
                      <a:pPr algn="just">
                        <a:lnSpc>
                          <a:spcPct val="150000"/>
                        </a:lnSpc>
                        <a:spcAft>
                          <a:spcPts val="0"/>
                        </a:spcAft>
                      </a:pPr>
                      <a:r>
                        <a:rPr lang="es-ES" sz="1800"/>
                        <a:t>425</a:t>
                      </a:r>
                      <a:endParaRPr lang="es-ES" sz="1600">
                        <a:latin typeface="Calibri"/>
                        <a:ea typeface="Calibri"/>
                        <a:cs typeface="Times New Roman"/>
                      </a:endParaRPr>
                    </a:p>
                  </a:txBody>
                  <a:tcPr marL="68580" marR="68580" marT="0" marB="0"/>
                </a:tc>
                <a:tc>
                  <a:txBody>
                    <a:bodyPr/>
                    <a:lstStyle/>
                    <a:p>
                      <a:pPr algn="just">
                        <a:lnSpc>
                          <a:spcPct val="150000"/>
                        </a:lnSpc>
                        <a:spcAft>
                          <a:spcPts val="0"/>
                        </a:spcAft>
                      </a:pPr>
                      <a:r>
                        <a:rPr lang="es-ES" sz="1800"/>
                        <a:t>0.33 alto y 0.33 bajo</a:t>
                      </a:r>
                      <a:endParaRPr lang="es-ES" sz="1600">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800" dirty="0"/>
                        <a:t>Tono para marcación.</a:t>
                      </a:r>
                      <a:endParaRPr lang="es-ES" sz="1600" dirty="0">
                        <a:latin typeface="Calibri"/>
                        <a:ea typeface="Calibri"/>
                        <a:cs typeface="Times New Roman"/>
                      </a:endParaRPr>
                    </a:p>
                  </a:txBody>
                  <a:tcPr marL="68580" marR="68580" marT="0" marB="0"/>
                </a:tc>
                <a:tc>
                  <a:txBody>
                    <a:bodyPr/>
                    <a:lstStyle/>
                    <a:p>
                      <a:pPr algn="just">
                        <a:lnSpc>
                          <a:spcPct val="150000"/>
                        </a:lnSpc>
                        <a:spcAft>
                          <a:spcPts val="0"/>
                        </a:spcAft>
                      </a:pPr>
                      <a:r>
                        <a:rPr lang="es-ES" sz="1800" dirty="0"/>
                        <a:t>425</a:t>
                      </a:r>
                      <a:endParaRPr lang="es-ES" sz="1600" dirty="0">
                        <a:latin typeface="Calibri"/>
                        <a:ea typeface="Calibri"/>
                        <a:cs typeface="Times New Roman"/>
                      </a:endParaRPr>
                    </a:p>
                  </a:txBody>
                  <a:tcPr marL="68580" marR="68580" marT="0" marB="0"/>
                </a:tc>
                <a:tc>
                  <a:txBody>
                    <a:bodyPr/>
                    <a:lstStyle/>
                    <a:p>
                      <a:pPr algn="just">
                        <a:lnSpc>
                          <a:spcPct val="150000"/>
                        </a:lnSpc>
                        <a:spcAft>
                          <a:spcPts val="0"/>
                        </a:spcAft>
                      </a:pPr>
                      <a:r>
                        <a:rPr lang="es-ES" sz="1800" dirty="0"/>
                        <a:t>Continuo</a:t>
                      </a:r>
                      <a:endParaRPr lang="es-ES" sz="1600" dirty="0">
                        <a:latin typeface="Calibri"/>
                        <a:ea typeface="Calibri"/>
                        <a:cs typeface="Times New Roman"/>
                      </a:endParaRPr>
                    </a:p>
                  </a:txBody>
                  <a:tcPr marL="68580" marR="68580" marT="0" marB="0"/>
                </a:tc>
              </a:tr>
            </a:tbl>
          </a:graphicData>
        </a:graphic>
      </p:graphicFrame>
      <p:graphicFrame>
        <p:nvGraphicFramePr>
          <p:cNvPr id="13" name="Table 12"/>
          <p:cNvGraphicFramePr>
            <a:graphicFrameLocks noGrp="1"/>
          </p:cNvGraphicFramePr>
          <p:nvPr/>
        </p:nvGraphicFramePr>
        <p:xfrm>
          <a:off x="928661" y="5072074"/>
          <a:ext cx="7429552" cy="1234440"/>
        </p:xfrm>
        <a:graphic>
          <a:graphicData uri="http://schemas.openxmlformats.org/drawingml/2006/table">
            <a:tbl>
              <a:tblPr>
                <a:tableStyleId>{3C2FFA5D-87B4-456A-9821-1D502468CF0F}</a:tableStyleId>
              </a:tblPr>
              <a:tblGrid>
                <a:gridCol w="2214880"/>
                <a:gridCol w="2557780"/>
                <a:gridCol w="2656892"/>
              </a:tblGrid>
              <a:tr h="0">
                <a:tc>
                  <a:txBody>
                    <a:bodyPr/>
                    <a:lstStyle/>
                    <a:p>
                      <a:pPr algn="just">
                        <a:lnSpc>
                          <a:spcPct val="150000"/>
                        </a:lnSpc>
                        <a:spcAft>
                          <a:spcPts val="0"/>
                        </a:spcAft>
                      </a:pPr>
                      <a:r>
                        <a:rPr lang="es-ES" sz="1800" b="1" dirty="0"/>
                        <a:t>Tipo de línea</a:t>
                      </a:r>
                      <a:endParaRPr lang="es-ES" sz="1600" b="1" dirty="0">
                        <a:latin typeface="Calibri"/>
                        <a:ea typeface="Calibri"/>
                        <a:cs typeface="Times New Roman"/>
                      </a:endParaRPr>
                    </a:p>
                  </a:txBody>
                  <a:tcPr marL="68580" marR="68580" marT="0" marB="0"/>
                </a:tc>
                <a:tc>
                  <a:txBody>
                    <a:bodyPr/>
                    <a:lstStyle/>
                    <a:p>
                      <a:pPr algn="just">
                        <a:lnSpc>
                          <a:spcPct val="150000"/>
                        </a:lnSpc>
                        <a:spcAft>
                          <a:spcPts val="0"/>
                        </a:spcAft>
                      </a:pPr>
                      <a:r>
                        <a:rPr lang="es-ES" sz="1800" b="1" dirty="0"/>
                        <a:t>Frecuencia en Hz</a:t>
                      </a:r>
                      <a:endParaRPr lang="es-ES" sz="1600" b="1" dirty="0">
                        <a:latin typeface="Calibri"/>
                        <a:ea typeface="Calibri"/>
                        <a:cs typeface="Times New Roman"/>
                      </a:endParaRPr>
                    </a:p>
                  </a:txBody>
                  <a:tcPr marL="68580" marR="68580" marT="0" marB="0"/>
                </a:tc>
                <a:tc>
                  <a:txBody>
                    <a:bodyPr/>
                    <a:lstStyle/>
                    <a:p>
                      <a:pPr algn="just">
                        <a:lnSpc>
                          <a:spcPct val="150000"/>
                        </a:lnSpc>
                        <a:spcAft>
                          <a:spcPts val="0"/>
                        </a:spcAft>
                      </a:pPr>
                      <a:r>
                        <a:rPr lang="es-ES" sz="1800" b="1" dirty="0"/>
                        <a:t>Cadencia en segundos</a:t>
                      </a:r>
                      <a:endParaRPr lang="es-ES" sz="1600" b="1" dirty="0">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800"/>
                        <a:t>Línea fija.</a:t>
                      </a:r>
                      <a:endParaRPr lang="es-ES" sz="1600">
                        <a:latin typeface="Calibri"/>
                        <a:ea typeface="Calibri"/>
                        <a:cs typeface="Times New Roman"/>
                      </a:endParaRPr>
                    </a:p>
                  </a:txBody>
                  <a:tcPr marL="68580" marR="68580" marT="0" marB="0"/>
                </a:tc>
                <a:tc>
                  <a:txBody>
                    <a:bodyPr/>
                    <a:lstStyle/>
                    <a:p>
                      <a:pPr algn="just">
                        <a:lnSpc>
                          <a:spcPct val="150000"/>
                        </a:lnSpc>
                        <a:spcAft>
                          <a:spcPts val="0"/>
                        </a:spcAft>
                      </a:pPr>
                      <a:r>
                        <a:rPr lang="es-ES" sz="1800" dirty="0"/>
                        <a:t>424.04</a:t>
                      </a:r>
                      <a:endParaRPr lang="es-ES" sz="1600" dirty="0">
                        <a:latin typeface="Calibri"/>
                        <a:ea typeface="Calibri"/>
                        <a:cs typeface="Times New Roman"/>
                      </a:endParaRPr>
                    </a:p>
                  </a:txBody>
                  <a:tcPr marL="68580" marR="68580" marT="0" marB="0"/>
                </a:tc>
                <a:tc>
                  <a:txBody>
                    <a:bodyPr/>
                    <a:lstStyle/>
                    <a:p>
                      <a:pPr algn="just">
                        <a:lnSpc>
                          <a:spcPct val="150000"/>
                        </a:lnSpc>
                        <a:spcAft>
                          <a:spcPts val="0"/>
                        </a:spcAft>
                      </a:pPr>
                      <a:r>
                        <a:rPr lang="es-ES" sz="1800"/>
                        <a:t>0.32 alto y 0.32 bajo</a:t>
                      </a:r>
                      <a:endParaRPr lang="es-ES" sz="1600">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800" dirty="0"/>
                        <a:t>Línea de base celular.</a:t>
                      </a:r>
                      <a:endParaRPr lang="es-ES" sz="1600" dirty="0">
                        <a:latin typeface="Calibri"/>
                        <a:ea typeface="Calibri"/>
                        <a:cs typeface="Times New Roman"/>
                      </a:endParaRPr>
                    </a:p>
                  </a:txBody>
                  <a:tcPr marL="68580" marR="68580" marT="0" marB="0"/>
                </a:tc>
                <a:tc>
                  <a:txBody>
                    <a:bodyPr/>
                    <a:lstStyle/>
                    <a:p>
                      <a:pPr algn="just">
                        <a:lnSpc>
                          <a:spcPct val="150000"/>
                        </a:lnSpc>
                        <a:spcAft>
                          <a:spcPts val="0"/>
                        </a:spcAft>
                      </a:pPr>
                      <a:r>
                        <a:rPr lang="es-ES" sz="1800" dirty="0"/>
                        <a:t>450</a:t>
                      </a:r>
                      <a:endParaRPr lang="es-ES" sz="1600" dirty="0">
                        <a:latin typeface="Calibri"/>
                        <a:ea typeface="Calibri"/>
                        <a:cs typeface="Times New Roman"/>
                      </a:endParaRPr>
                    </a:p>
                  </a:txBody>
                  <a:tcPr marL="68580" marR="68580" marT="0" marB="0"/>
                </a:tc>
                <a:tc>
                  <a:txBody>
                    <a:bodyPr/>
                    <a:lstStyle/>
                    <a:p>
                      <a:pPr algn="just">
                        <a:lnSpc>
                          <a:spcPct val="150000"/>
                        </a:lnSpc>
                        <a:spcAft>
                          <a:spcPts val="0"/>
                        </a:spcAft>
                      </a:pPr>
                      <a:r>
                        <a:rPr lang="es-ES" sz="1800" dirty="0"/>
                        <a:t>0.46 alto y 0.46 bajo</a:t>
                      </a:r>
                      <a:endParaRPr lang="es-ES" sz="1600" dirty="0">
                        <a:latin typeface="Calibri"/>
                        <a:ea typeface="Calibri"/>
                        <a:cs typeface="Times New Roman"/>
                      </a:endParaRPr>
                    </a:p>
                  </a:txBody>
                  <a:tcPr marL="68580" marR="68580" marT="0" marB="0"/>
                </a:tc>
              </a:tr>
            </a:tbl>
          </a:graphicData>
        </a:graphic>
      </p:graphicFrame>
      <p:sp>
        <p:nvSpPr>
          <p:cNvPr id="14" name="TextBox 13"/>
          <p:cNvSpPr txBox="1"/>
          <p:nvPr/>
        </p:nvSpPr>
        <p:spPr>
          <a:xfrm>
            <a:off x="1785918" y="1630908"/>
            <a:ext cx="5572164" cy="369332"/>
          </a:xfrm>
          <a:prstGeom prst="rect">
            <a:avLst/>
          </a:prstGeom>
          <a:noFill/>
        </p:spPr>
        <p:txBody>
          <a:bodyPr wrap="square" rtlCol="0">
            <a:spAutoFit/>
          </a:bodyPr>
          <a:lstStyle/>
          <a:p>
            <a:pPr algn="ctr"/>
            <a:r>
              <a:rPr lang="es-ES" dirty="0" smtClean="0"/>
              <a:t>Recomendación UIT-T E.180</a:t>
            </a:r>
            <a:endParaRPr lang="es-ES" dirty="0"/>
          </a:p>
        </p:txBody>
      </p:sp>
      <p:sp>
        <p:nvSpPr>
          <p:cNvPr id="15" name="TextBox 14"/>
          <p:cNvSpPr txBox="1"/>
          <p:nvPr/>
        </p:nvSpPr>
        <p:spPr>
          <a:xfrm>
            <a:off x="1785918" y="4572008"/>
            <a:ext cx="5572164" cy="369332"/>
          </a:xfrm>
          <a:prstGeom prst="rect">
            <a:avLst/>
          </a:prstGeom>
          <a:noFill/>
        </p:spPr>
        <p:txBody>
          <a:bodyPr wrap="square" rtlCol="0">
            <a:spAutoFit/>
          </a:bodyPr>
          <a:lstStyle/>
          <a:p>
            <a:pPr algn="ctr"/>
            <a:r>
              <a:rPr lang="es-ES" dirty="0" smtClean="0"/>
              <a:t>Datos obtenidos</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solidFill>
                  <a:schemeClr val="tx1"/>
                </a:solidFill>
              </a:rPr>
              <a:t>Diseño concurrente</a:t>
            </a:r>
            <a:endParaRPr lang="es-ES" dirty="0">
              <a:solidFill>
                <a:schemeClr val="tx1"/>
              </a:solidFill>
            </a:endParaRPr>
          </a:p>
        </p:txBody>
      </p:sp>
      <p:sp>
        <p:nvSpPr>
          <p:cNvPr id="3" name="Content Placeholder 2"/>
          <p:cNvSpPr>
            <a:spLocks noGrp="1"/>
          </p:cNvSpPr>
          <p:nvPr>
            <p:ph sz="quarter" idx="1"/>
          </p:nvPr>
        </p:nvSpPr>
        <p:spPr/>
        <p:txBody>
          <a:bodyPr>
            <a:normAutofit/>
          </a:bodyPr>
          <a:lstStyle/>
          <a:p>
            <a:r>
              <a:rPr lang="es-ES" dirty="0" smtClean="0"/>
              <a:t>Se plantea 6 etapas en el ciclo de vida para el producto.</a:t>
            </a:r>
          </a:p>
          <a:p>
            <a:pPr lvl="1"/>
            <a:r>
              <a:rPr lang="es-ES" dirty="0" smtClean="0"/>
              <a:t>Decisión y Definición.</a:t>
            </a:r>
          </a:p>
          <a:p>
            <a:pPr lvl="1"/>
            <a:r>
              <a:rPr lang="es-ES" dirty="0" smtClean="0"/>
              <a:t>Diseño y Desarrollo.</a:t>
            </a:r>
          </a:p>
          <a:p>
            <a:pPr lvl="1"/>
            <a:r>
              <a:rPr lang="es-ES" dirty="0" smtClean="0"/>
              <a:t>Fabricación.</a:t>
            </a:r>
          </a:p>
          <a:p>
            <a:pPr lvl="1"/>
            <a:r>
              <a:rPr lang="es-ES" dirty="0" smtClean="0"/>
              <a:t>Distribución y Comercialización.</a:t>
            </a:r>
          </a:p>
          <a:p>
            <a:pPr lvl="1"/>
            <a:r>
              <a:rPr lang="es-ES" dirty="0" smtClean="0"/>
              <a:t>Utilización y Mantenimiento.</a:t>
            </a:r>
          </a:p>
          <a:p>
            <a:pPr lvl="1"/>
            <a:r>
              <a:rPr lang="es-ES" dirty="0" smtClean="0"/>
              <a:t>Fin de vida.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tx1"/>
                </a:solidFill>
              </a:rPr>
              <a:t>Directrices del diseño concurrente</a:t>
            </a:r>
            <a:endParaRPr lang="es-ES" dirty="0">
              <a:solidFill>
                <a:schemeClr val="tx1"/>
              </a:solidFill>
            </a:endParaRP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tx1"/>
                </a:solidFill>
              </a:rPr>
              <a:t>Decisión y definición del sistema</a:t>
            </a:r>
            <a:endParaRPr lang="es-ES" dirty="0">
              <a:solidFill>
                <a:schemeClr val="tx1"/>
              </a:solidFill>
            </a:endParaRP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8433" name="Object 1"/>
          <p:cNvGraphicFramePr>
            <a:graphicFrameLocks noChangeAspect="1"/>
          </p:cNvGraphicFramePr>
          <p:nvPr/>
        </p:nvGraphicFramePr>
        <p:xfrm>
          <a:off x="642910" y="3692279"/>
          <a:ext cx="8072494" cy="2879993"/>
        </p:xfrm>
        <a:graphic>
          <a:graphicData uri="http://schemas.openxmlformats.org/presentationml/2006/ole">
            <p:oleObj spid="_x0000_s18433" name="Visio" r:id="rId3" imgW="5437560" imgH="1921098" progId="Visio.Drawing.11">
              <p:embed/>
            </p:oleObj>
          </a:graphicData>
        </a:graphic>
      </p:graphicFrame>
      <p:graphicFrame>
        <p:nvGraphicFramePr>
          <p:cNvPr id="6" name="Table 5"/>
          <p:cNvGraphicFramePr>
            <a:graphicFrameLocks noGrp="1"/>
          </p:cNvGraphicFramePr>
          <p:nvPr/>
        </p:nvGraphicFramePr>
        <p:xfrm>
          <a:off x="857224" y="1714488"/>
          <a:ext cx="7858180" cy="1598696"/>
        </p:xfrm>
        <a:graphic>
          <a:graphicData uri="http://schemas.openxmlformats.org/drawingml/2006/table">
            <a:tbl>
              <a:tblPr>
                <a:tableStyleId>{3C2FFA5D-87B4-456A-9821-1D502468CF0F}</a:tableStyleId>
              </a:tblPr>
              <a:tblGrid>
                <a:gridCol w="1959909"/>
                <a:gridCol w="2314373"/>
                <a:gridCol w="3583898"/>
              </a:tblGrid>
              <a:tr h="387749">
                <a:tc gridSpan="2">
                  <a:txBody>
                    <a:bodyPr/>
                    <a:lstStyle/>
                    <a:p>
                      <a:pPr algn="ctr">
                        <a:lnSpc>
                          <a:spcPct val="150000"/>
                        </a:lnSpc>
                        <a:spcAft>
                          <a:spcPts val="0"/>
                        </a:spcAft>
                      </a:pPr>
                      <a:r>
                        <a:rPr lang="es-ES" sz="1700" b="1" dirty="0">
                          <a:latin typeface="+mn-lt"/>
                        </a:rPr>
                        <a:t>Concepto</a:t>
                      </a:r>
                      <a:endParaRPr lang="es-ES" sz="1700" b="1" dirty="0">
                        <a:latin typeface="+mn-lt"/>
                        <a:ea typeface="Calibri"/>
                        <a:cs typeface="Times New Roman"/>
                      </a:endParaRPr>
                    </a:p>
                  </a:txBody>
                  <a:tcPr marL="44450" marR="44450" marT="0" marB="0" anchor="ctr">
                    <a:solidFill>
                      <a:schemeClr val="accent1">
                        <a:lumMod val="20000"/>
                        <a:lumOff val="80000"/>
                      </a:schemeClr>
                    </a:solidFill>
                  </a:tcPr>
                </a:tc>
                <a:tc hMerge="1">
                  <a:txBody>
                    <a:bodyPr/>
                    <a:lstStyle/>
                    <a:p>
                      <a:endParaRPr lang="es-ES"/>
                    </a:p>
                  </a:txBody>
                  <a:tcPr/>
                </a:tc>
                <a:tc>
                  <a:txBody>
                    <a:bodyPr/>
                    <a:lstStyle/>
                    <a:p>
                      <a:pPr algn="ctr">
                        <a:lnSpc>
                          <a:spcPct val="150000"/>
                        </a:lnSpc>
                        <a:spcAft>
                          <a:spcPts val="0"/>
                        </a:spcAft>
                      </a:pPr>
                      <a:r>
                        <a:rPr lang="es-ES" sz="1700" b="1" dirty="0">
                          <a:latin typeface="+mn-lt"/>
                        </a:rPr>
                        <a:t>Descripción</a:t>
                      </a:r>
                      <a:endParaRPr lang="es-ES" sz="1700" b="1" dirty="0">
                        <a:latin typeface="+mn-lt"/>
                        <a:ea typeface="Calibri"/>
                        <a:cs typeface="Times New Roman"/>
                      </a:endParaRPr>
                    </a:p>
                  </a:txBody>
                  <a:tcPr marL="44450" marR="44450" marT="0" marB="0" anchor="ctr">
                    <a:solidFill>
                      <a:schemeClr val="accent1">
                        <a:lumMod val="20000"/>
                        <a:lumOff val="80000"/>
                      </a:schemeClr>
                    </a:solidFill>
                  </a:tcPr>
                </a:tc>
              </a:tr>
              <a:tr h="465300">
                <a:tc rowSpan="2">
                  <a:txBody>
                    <a:bodyPr/>
                    <a:lstStyle/>
                    <a:p>
                      <a:pPr algn="ctr">
                        <a:lnSpc>
                          <a:spcPct val="150000"/>
                        </a:lnSpc>
                        <a:spcAft>
                          <a:spcPts val="0"/>
                        </a:spcAft>
                      </a:pPr>
                      <a:r>
                        <a:rPr lang="es-ES" sz="1700" dirty="0">
                          <a:latin typeface="+mn-lt"/>
                        </a:rPr>
                        <a:t>Decisión </a:t>
                      </a:r>
                      <a:endParaRPr lang="es-ES" sz="1700" dirty="0">
                        <a:latin typeface="+mn-lt"/>
                        <a:ea typeface="Calibri"/>
                        <a:cs typeface="Times New Roman"/>
                      </a:endParaRPr>
                    </a:p>
                  </a:txBody>
                  <a:tcPr marL="44450" marR="44450" marT="0" marB="0" anchor="ctr">
                    <a:solidFill>
                      <a:schemeClr val="accent1">
                        <a:lumMod val="20000"/>
                        <a:lumOff val="80000"/>
                      </a:schemeClr>
                    </a:solidFill>
                  </a:tcPr>
                </a:tc>
                <a:tc>
                  <a:txBody>
                    <a:bodyPr/>
                    <a:lstStyle/>
                    <a:p>
                      <a:pPr algn="ctr">
                        <a:lnSpc>
                          <a:spcPct val="150000"/>
                        </a:lnSpc>
                        <a:spcAft>
                          <a:spcPts val="0"/>
                        </a:spcAft>
                      </a:pPr>
                      <a:r>
                        <a:rPr lang="es-ES" sz="1700" dirty="0" smtClean="0">
                          <a:latin typeface="+mn-lt"/>
                        </a:rPr>
                        <a:t>Origen</a:t>
                      </a:r>
                      <a:endParaRPr lang="es-ES" sz="1700" dirty="0">
                        <a:latin typeface="+mn-lt"/>
                        <a:ea typeface="Calibri"/>
                        <a:cs typeface="Times New Roman"/>
                      </a:endParaRPr>
                    </a:p>
                  </a:txBody>
                  <a:tcPr marL="44450" marR="44450" marT="0" marB="0" anchor="ctr">
                    <a:solidFill>
                      <a:schemeClr val="accent1">
                        <a:lumMod val="20000"/>
                        <a:lumOff val="80000"/>
                      </a:schemeClr>
                    </a:solidFill>
                  </a:tcPr>
                </a:tc>
                <a:tc>
                  <a:txBody>
                    <a:bodyPr/>
                    <a:lstStyle/>
                    <a:p>
                      <a:pPr algn="ctr">
                        <a:lnSpc>
                          <a:spcPct val="150000"/>
                        </a:lnSpc>
                        <a:spcAft>
                          <a:spcPts val="0"/>
                        </a:spcAft>
                      </a:pPr>
                      <a:r>
                        <a:rPr lang="es-ES" sz="1700" dirty="0">
                          <a:latin typeface="+mn-lt"/>
                        </a:rPr>
                        <a:t>Dar solución a </a:t>
                      </a:r>
                      <a:r>
                        <a:rPr lang="es-ES" sz="1700" dirty="0" smtClean="0">
                          <a:latin typeface="+mn-lt"/>
                        </a:rPr>
                        <a:t>la problemática de línea abierta.</a:t>
                      </a:r>
                      <a:endParaRPr lang="es-ES" sz="1700" dirty="0">
                        <a:latin typeface="+mn-lt"/>
                        <a:ea typeface="Calibri"/>
                        <a:cs typeface="Times New Roman"/>
                      </a:endParaRPr>
                    </a:p>
                  </a:txBody>
                  <a:tcPr marL="44450" marR="44450" marT="0" marB="0" anchor="ctr">
                    <a:solidFill>
                      <a:schemeClr val="accent1">
                        <a:lumMod val="20000"/>
                        <a:lumOff val="80000"/>
                      </a:schemeClr>
                    </a:solidFill>
                  </a:tcPr>
                </a:tc>
              </a:tr>
              <a:tr h="432836">
                <a:tc vMerge="1">
                  <a:txBody>
                    <a:bodyPr/>
                    <a:lstStyle/>
                    <a:p>
                      <a:endParaRPr lang="es-ES"/>
                    </a:p>
                  </a:txBody>
                  <a:tcPr/>
                </a:tc>
                <a:tc>
                  <a:txBody>
                    <a:bodyPr/>
                    <a:lstStyle/>
                    <a:p>
                      <a:pPr algn="ctr">
                        <a:lnSpc>
                          <a:spcPct val="150000"/>
                        </a:lnSpc>
                        <a:spcAft>
                          <a:spcPts val="0"/>
                        </a:spcAft>
                      </a:pPr>
                      <a:r>
                        <a:rPr lang="es-ES" sz="1700" dirty="0" smtClean="0">
                          <a:latin typeface="+mn-lt"/>
                        </a:rPr>
                        <a:t>Creación</a:t>
                      </a:r>
                    </a:p>
                  </a:txBody>
                  <a:tcPr marL="44450" marR="44450" marT="0" marB="0" anchor="ctr">
                    <a:solidFill>
                      <a:schemeClr val="accent1">
                        <a:lumMod val="20000"/>
                        <a:lumOff val="80000"/>
                      </a:schemeClr>
                    </a:solidFill>
                  </a:tcPr>
                </a:tc>
                <a:tc>
                  <a:txBody>
                    <a:bodyPr/>
                    <a:lstStyle/>
                    <a:p>
                      <a:pPr algn="ctr">
                        <a:lnSpc>
                          <a:spcPct val="150000"/>
                        </a:lnSpc>
                        <a:spcAft>
                          <a:spcPts val="0"/>
                        </a:spcAft>
                      </a:pPr>
                      <a:r>
                        <a:rPr lang="es-ES" sz="1700" dirty="0" smtClean="0">
                          <a:latin typeface="+mn-lt"/>
                        </a:rPr>
                        <a:t>Petición de la empresa LYNX SOURCE.</a:t>
                      </a:r>
                      <a:endParaRPr lang="es-ES" sz="1700" dirty="0">
                        <a:latin typeface="+mn-lt"/>
                        <a:ea typeface="Calibri"/>
                        <a:cs typeface="Times New Roman"/>
                      </a:endParaRPr>
                    </a:p>
                  </a:txBody>
                  <a:tcPr marL="44450" marR="44450" marT="0" marB="0" anchor="ctr">
                    <a:solidFill>
                      <a:schemeClr val="accent1">
                        <a:lumMod val="20000"/>
                        <a:lumOff val="80000"/>
                      </a:schemeClr>
                    </a:solidFill>
                  </a:tcPr>
                </a:tc>
              </a:tr>
            </a:tbl>
          </a:graphicData>
        </a:graphic>
      </p:graphicFrame>
      <p:sp>
        <p:nvSpPr>
          <p:cNvPr id="8" name="Rectangle 7"/>
          <p:cNvSpPr/>
          <p:nvPr/>
        </p:nvSpPr>
        <p:spPr>
          <a:xfrm>
            <a:off x="1285852" y="3416858"/>
            <a:ext cx="1075936" cy="369332"/>
          </a:xfrm>
          <a:prstGeom prst="rect">
            <a:avLst/>
          </a:prstGeom>
        </p:spPr>
        <p:txBody>
          <a:bodyPr wrap="none">
            <a:spAutoFit/>
          </a:bodyPr>
          <a:lstStyle/>
          <a:p>
            <a:r>
              <a:rPr lang="es-ES" dirty="0" smtClean="0"/>
              <a:t>Definición</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900" dirty="0" smtClean="0">
                <a:solidFill>
                  <a:schemeClr val="tx1"/>
                </a:solidFill>
              </a:rPr>
              <a:t>Diseño y desarrollo del sistema. Nivel 1</a:t>
            </a:r>
            <a:endParaRPr lang="es-ES" sz="3900" dirty="0">
              <a:solidFill>
                <a:schemeClr val="tx1"/>
              </a:solidFill>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481" name="Object 1"/>
          <p:cNvGraphicFramePr>
            <a:graphicFrameLocks noChangeAspect="1"/>
          </p:cNvGraphicFramePr>
          <p:nvPr/>
        </p:nvGraphicFramePr>
        <p:xfrm>
          <a:off x="2071670" y="3786190"/>
          <a:ext cx="5248275" cy="1933575"/>
        </p:xfrm>
        <a:graphic>
          <a:graphicData uri="http://schemas.openxmlformats.org/presentationml/2006/ole">
            <p:oleObj spid="_x0000_s20481" name="Visio" r:id="rId3" imgW="4276968" imgH="1574303" progId="Visio.Drawing.11">
              <p:embed/>
            </p:oleObj>
          </a:graphicData>
        </a:graphic>
      </p:graphicFrame>
      <p:graphicFrame>
        <p:nvGraphicFramePr>
          <p:cNvPr id="6" name="Table 5"/>
          <p:cNvGraphicFramePr>
            <a:graphicFrameLocks noGrp="1"/>
          </p:cNvGraphicFramePr>
          <p:nvPr/>
        </p:nvGraphicFramePr>
        <p:xfrm>
          <a:off x="857224" y="1714488"/>
          <a:ext cx="7858180" cy="1552976"/>
        </p:xfrm>
        <a:graphic>
          <a:graphicData uri="http://schemas.openxmlformats.org/drawingml/2006/table">
            <a:tbl>
              <a:tblPr>
                <a:tableStyleId>{3C2FFA5D-87B4-456A-9821-1D502468CF0F}</a:tableStyleId>
              </a:tblPr>
              <a:tblGrid>
                <a:gridCol w="1959909"/>
                <a:gridCol w="2314373"/>
                <a:gridCol w="3583898"/>
              </a:tblGrid>
              <a:tr h="387749">
                <a:tc gridSpan="2">
                  <a:txBody>
                    <a:bodyPr/>
                    <a:lstStyle/>
                    <a:p>
                      <a:pPr algn="ctr">
                        <a:lnSpc>
                          <a:spcPct val="150000"/>
                        </a:lnSpc>
                        <a:spcAft>
                          <a:spcPts val="0"/>
                        </a:spcAft>
                      </a:pPr>
                      <a:r>
                        <a:rPr lang="es-ES" sz="1700" b="1" dirty="0">
                          <a:latin typeface="+mn-lt"/>
                        </a:rPr>
                        <a:t>Concepto</a:t>
                      </a:r>
                      <a:endParaRPr lang="es-ES" sz="1700" b="1" dirty="0">
                        <a:latin typeface="+mn-lt"/>
                        <a:ea typeface="Calibri"/>
                        <a:cs typeface="Times New Roman"/>
                      </a:endParaRPr>
                    </a:p>
                  </a:txBody>
                  <a:tcPr marL="44450" marR="44450" marT="0" marB="0" anchor="ctr">
                    <a:solidFill>
                      <a:schemeClr val="accent1">
                        <a:lumMod val="20000"/>
                        <a:lumOff val="80000"/>
                      </a:schemeClr>
                    </a:solidFill>
                  </a:tcPr>
                </a:tc>
                <a:tc hMerge="1">
                  <a:txBody>
                    <a:bodyPr/>
                    <a:lstStyle/>
                    <a:p>
                      <a:endParaRPr lang="es-ES"/>
                    </a:p>
                  </a:txBody>
                  <a:tcPr/>
                </a:tc>
                <a:tc>
                  <a:txBody>
                    <a:bodyPr/>
                    <a:lstStyle/>
                    <a:p>
                      <a:pPr algn="ctr">
                        <a:lnSpc>
                          <a:spcPct val="150000"/>
                        </a:lnSpc>
                        <a:spcAft>
                          <a:spcPts val="0"/>
                        </a:spcAft>
                      </a:pPr>
                      <a:r>
                        <a:rPr lang="es-ES" sz="1700" b="1" dirty="0">
                          <a:latin typeface="+mn-lt"/>
                        </a:rPr>
                        <a:t>Descripción</a:t>
                      </a:r>
                      <a:endParaRPr lang="es-ES" sz="1700" b="1" dirty="0">
                        <a:latin typeface="+mn-lt"/>
                        <a:ea typeface="Calibri"/>
                        <a:cs typeface="Times New Roman"/>
                      </a:endParaRPr>
                    </a:p>
                  </a:txBody>
                  <a:tcPr marL="44450" marR="44450" marT="0" marB="0" anchor="ctr">
                    <a:solidFill>
                      <a:schemeClr val="accent1">
                        <a:lumMod val="20000"/>
                        <a:lumOff val="80000"/>
                      </a:schemeClr>
                    </a:solidFill>
                  </a:tcPr>
                </a:tc>
              </a:tr>
              <a:tr h="465300">
                <a:tc rowSpan="2">
                  <a:txBody>
                    <a:bodyPr/>
                    <a:lstStyle/>
                    <a:p>
                      <a:pPr algn="ctr">
                        <a:lnSpc>
                          <a:spcPct val="150000"/>
                        </a:lnSpc>
                        <a:spcAft>
                          <a:spcPts val="0"/>
                        </a:spcAft>
                      </a:pPr>
                      <a:r>
                        <a:rPr lang="es-ES" sz="1700" dirty="0" smtClean="0">
                          <a:latin typeface="+mn-lt"/>
                        </a:rPr>
                        <a:t>Diseño y desarrollo</a:t>
                      </a:r>
                      <a:endParaRPr lang="es-ES" sz="1700" dirty="0">
                        <a:latin typeface="+mn-lt"/>
                        <a:ea typeface="Calibri"/>
                        <a:cs typeface="Times New Roman"/>
                      </a:endParaRPr>
                    </a:p>
                  </a:txBody>
                  <a:tcPr marL="44450" marR="44450" marT="0" marB="0" anchor="ctr">
                    <a:solidFill>
                      <a:schemeClr val="accent1">
                        <a:lumMod val="20000"/>
                        <a:lumOff val="80000"/>
                      </a:schemeClr>
                    </a:solidFill>
                  </a:tcPr>
                </a:tc>
                <a:tc rowSpan="2">
                  <a:txBody>
                    <a:bodyPr/>
                    <a:lstStyle/>
                    <a:p>
                      <a:pPr algn="ctr">
                        <a:lnSpc>
                          <a:spcPct val="150000"/>
                        </a:lnSpc>
                        <a:spcAft>
                          <a:spcPts val="0"/>
                        </a:spcAft>
                      </a:pPr>
                      <a:r>
                        <a:rPr lang="es-ES" sz="1700" dirty="0" smtClean="0">
                          <a:latin typeface="+mn-lt"/>
                        </a:rPr>
                        <a:t>Función</a:t>
                      </a:r>
                    </a:p>
                  </a:txBody>
                  <a:tcPr marL="44450" marR="44450" marT="0" marB="0" anchor="ctr">
                    <a:solidFill>
                      <a:schemeClr val="accent1">
                        <a:lumMod val="20000"/>
                        <a:lumOff val="8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ES" sz="1600" dirty="0">
                          <a:solidFill>
                            <a:srgbClr val="000000"/>
                          </a:solidFill>
                          <a:latin typeface="+mn-lt"/>
                          <a:ea typeface="Times New Roman"/>
                          <a:cs typeface="Times New Roman"/>
                        </a:rPr>
                        <a:t>Detectar la señal del tono de </a:t>
                      </a:r>
                      <a:r>
                        <a:rPr lang="es-ES" sz="1600" dirty="0" smtClean="0">
                          <a:solidFill>
                            <a:srgbClr val="000000"/>
                          </a:solidFill>
                          <a:latin typeface="+mn-lt"/>
                          <a:ea typeface="Times New Roman"/>
                          <a:cs typeface="Times New Roman"/>
                        </a:rPr>
                        <a:t>ocupado</a:t>
                      </a:r>
                      <a:r>
                        <a:rPr lang="es-ES" sz="1600" baseline="0" dirty="0" smtClean="0">
                          <a:solidFill>
                            <a:srgbClr val="000000"/>
                          </a:solidFill>
                          <a:latin typeface="+mn-lt"/>
                          <a:ea typeface="Times New Roman"/>
                          <a:cs typeface="Times New Roman"/>
                        </a:rPr>
                        <a:t> y c</a:t>
                      </a:r>
                      <a:r>
                        <a:rPr lang="es-ES" sz="1600" dirty="0" smtClean="0">
                          <a:solidFill>
                            <a:srgbClr val="000000"/>
                          </a:solidFill>
                          <a:latin typeface="+mn-lt"/>
                          <a:ea typeface="Times New Roman"/>
                          <a:cs typeface="Times New Roman"/>
                        </a:rPr>
                        <a:t>errar automáticamente la línea telefónica.</a:t>
                      </a:r>
                      <a:endParaRPr lang="es-ES" sz="1600" dirty="0" smtClean="0">
                        <a:latin typeface="+mn-lt"/>
                        <a:ea typeface="Calibri"/>
                        <a:cs typeface="Times New Roman"/>
                      </a:endParaRPr>
                    </a:p>
                  </a:txBody>
                  <a:tcPr marL="44450" marR="44450" marT="0" marB="0" anchor="ctr">
                    <a:solidFill>
                      <a:schemeClr val="accent1">
                        <a:lumMod val="20000"/>
                        <a:lumOff val="80000"/>
                      </a:schemeClr>
                    </a:solidFill>
                  </a:tcPr>
                </a:tc>
              </a:tr>
              <a:tr h="432836">
                <a:tc vMerge="1">
                  <a:txBody>
                    <a:bodyPr/>
                    <a:lstStyle/>
                    <a:p>
                      <a:endParaRPr lang="es-ES"/>
                    </a:p>
                  </a:txBody>
                  <a:tcPr/>
                </a:tc>
                <a:tc vMerge="1">
                  <a:txBody>
                    <a:bodyPr/>
                    <a:lstStyle/>
                    <a:p>
                      <a:pPr algn="ctr">
                        <a:lnSpc>
                          <a:spcPct val="150000"/>
                        </a:lnSpc>
                        <a:spcAft>
                          <a:spcPts val="0"/>
                        </a:spcAft>
                      </a:pPr>
                      <a:endParaRPr lang="es-ES" sz="1700" dirty="0" smtClean="0"/>
                    </a:p>
                  </a:txBody>
                  <a:tcPr marL="44450" marR="44450" marT="0" marB="0" anchor="ctr">
                    <a:solidFill>
                      <a:schemeClr val="accent1">
                        <a:lumMod val="20000"/>
                        <a:lumOff val="80000"/>
                      </a:schemeClr>
                    </a:solidFill>
                  </a:tcPr>
                </a:tc>
                <a:tc>
                  <a:txBody>
                    <a:bodyPr/>
                    <a:lstStyle/>
                    <a:p>
                      <a:pPr algn="just">
                        <a:lnSpc>
                          <a:spcPct val="150000"/>
                        </a:lnSpc>
                        <a:spcAft>
                          <a:spcPts val="0"/>
                        </a:spcAft>
                      </a:pPr>
                      <a:r>
                        <a:rPr kumimoji="0" lang="es-ES" sz="1600" kern="1200" dirty="0" smtClean="0">
                          <a:solidFill>
                            <a:schemeClr val="dk1"/>
                          </a:solidFill>
                          <a:latin typeface="+mn-lt"/>
                          <a:ea typeface="+mn-ea"/>
                          <a:cs typeface="+mn-cs"/>
                        </a:rPr>
                        <a:t>Agregar control remoto vía telefónica.</a:t>
                      </a:r>
                      <a:endParaRPr lang="es-ES" sz="1600" dirty="0">
                        <a:latin typeface="+mn-lt"/>
                        <a:ea typeface="Calibri"/>
                        <a:cs typeface="Times New Roman"/>
                      </a:endParaRPr>
                    </a:p>
                  </a:txBody>
                  <a:tcPr marL="44450" marR="44450" marT="0" marB="0" anchor="ctr">
                    <a:solidFill>
                      <a:schemeClr val="accent1">
                        <a:lumMod val="20000"/>
                        <a:lumOff val="80000"/>
                      </a:schemeClr>
                    </a:solidFill>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1254</TotalTime>
  <Words>1692</Words>
  <Application>Microsoft Office PowerPoint</Application>
  <PresentationFormat>On-screen Show (4:3)</PresentationFormat>
  <Paragraphs>256</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Median</vt:lpstr>
      <vt:lpstr>Visio</vt:lpstr>
      <vt:lpstr>ESCUELA POLITÉCNICA DEL EJÉRCITO   PROYECTO DE GRADO PARA LA OBTENCIÓN DEL TÍTULO EN INGENIERÍA ELECTRÓNICA   Tema: DISEÑO E IMPLEMENTACIÓN DE UN SISTEMA AUTOMÁTICO PARA LA DETECCIÓN DEL TONO DE OCUPADO Y EL CIERRE DE LÍNEA TELEFÓNICA.  Autor: Daniel González O. </vt:lpstr>
      <vt:lpstr>Objetivos</vt:lpstr>
      <vt:lpstr>Antecedentes</vt:lpstr>
      <vt:lpstr>Antecedentes</vt:lpstr>
      <vt:lpstr>Antecedentes</vt:lpstr>
      <vt:lpstr>Diseño concurrente</vt:lpstr>
      <vt:lpstr>Directrices del diseño concurrente</vt:lpstr>
      <vt:lpstr>Decisión y definición del sistema</vt:lpstr>
      <vt:lpstr>Diseño y desarrollo del sistema. Nivel 1</vt:lpstr>
      <vt:lpstr>Diseño y desarrollo del sistema. Nivel 2</vt:lpstr>
      <vt:lpstr>Diseño y desarrollo del sistema. Nivel 3</vt:lpstr>
      <vt:lpstr>Diseño y desarrollo del sistema.  Solución para cada módulo.</vt:lpstr>
      <vt:lpstr>Slide 13</vt:lpstr>
      <vt:lpstr>Estructura del software</vt:lpstr>
      <vt:lpstr>Estructura del software: Interrupciones</vt:lpstr>
      <vt:lpstr>Estructura del software: Subrutinas</vt:lpstr>
      <vt:lpstr>Estructura del software: Subrutinas</vt:lpstr>
      <vt:lpstr>Estructura del software: Programa principal</vt:lpstr>
      <vt:lpstr>Fabricación</vt:lpstr>
      <vt:lpstr>Fabricación de circuito impreso</vt:lpstr>
      <vt:lpstr>Fabricación de circuito impreso. Ancho de pista</vt:lpstr>
      <vt:lpstr>Fabricación de circuito impreso. Visualización 3D del circuito diseñado</vt:lpstr>
      <vt:lpstr>Fabricación de circuito impreso. Placa del circuito diseñado de una unidad</vt:lpstr>
      <vt:lpstr>Fabricación de circuito impreso. Visualización 3D del circuito diseñado</vt:lpstr>
      <vt:lpstr>Fabricación de circuito impreso. Placa del circuito diseñado de 6 unidades</vt:lpstr>
      <vt:lpstr>Fabricación de circuito impreso. Estructura física</vt:lpstr>
      <vt:lpstr>Características generales del sistema</vt:lpstr>
      <vt:lpstr>Fabricación de circuito impreso. Estructura física</vt:lpstr>
      <vt:lpstr>Pruebas de funcionamiento para cierre de línea telefónica</vt:lpstr>
      <vt:lpstr>Pruebas de funcionamiento de control remoto</vt:lpstr>
      <vt:lpstr>Prueba de calidad del equipo</vt:lpstr>
      <vt:lpstr>Prueba de calidad del equipo en la ciudad de Quito</vt:lpstr>
      <vt:lpstr>Conclusiones</vt:lpstr>
      <vt:lpstr>Conclusiones</vt:lpstr>
      <vt:lpstr>Recomendaciones</vt:lpstr>
      <vt:lpstr>Recomendaciones</vt:lpstr>
      <vt:lpstr>Slide 37</vt:lpstr>
    </vt:vector>
  </TitlesOfParts>
  <Company>Hogar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dc:creator>
  <cp:lastModifiedBy>Daniel</cp:lastModifiedBy>
  <cp:revision>106</cp:revision>
  <dcterms:created xsi:type="dcterms:W3CDTF">2013-09-01T20:33:56Z</dcterms:created>
  <dcterms:modified xsi:type="dcterms:W3CDTF">2013-09-13T20:32:42Z</dcterms:modified>
</cp:coreProperties>
</file>