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51"/>
  </p:notesMasterIdLst>
  <p:sldIdLst>
    <p:sldId id="256" r:id="rId2"/>
    <p:sldId id="259" r:id="rId3"/>
    <p:sldId id="257" r:id="rId4"/>
    <p:sldId id="352" r:id="rId5"/>
    <p:sldId id="258" r:id="rId6"/>
    <p:sldId id="264" r:id="rId7"/>
    <p:sldId id="266" r:id="rId8"/>
    <p:sldId id="269" r:id="rId9"/>
    <p:sldId id="270" r:id="rId10"/>
    <p:sldId id="275" r:id="rId11"/>
    <p:sldId id="276" r:id="rId12"/>
    <p:sldId id="279" r:id="rId13"/>
    <p:sldId id="283" r:id="rId14"/>
    <p:sldId id="280" r:id="rId15"/>
    <p:sldId id="281" r:id="rId16"/>
    <p:sldId id="282" r:id="rId17"/>
    <p:sldId id="284" r:id="rId18"/>
    <p:sldId id="285" r:id="rId19"/>
    <p:sldId id="296" r:id="rId20"/>
    <p:sldId id="297" r:id="rId21"/>
    <p:sldId id="298" r:id="rId22"/>
    <p:sldId id="299" r:id="rId23"/>
    <p:sldId id="300" r:id="rId24"/>
    <p:sldId id="260" r:id="rId25"/>
    <p:sldId id="348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61" r:id="rId34"/>
    <p:sldId id="349" r:id="rId35"/>
    <p:sldId id="313" r:id="rId36"/>
    <p:sldId id="353" r:id="rId37"/>
    <p:sldId id="338" r:id="rId38"/>
    <p:sldId id="339" r:id="rId39"/>
    <p:sldId id="340" r:id="rId40"/>
    <p:sldId id="262" r:id="rId41"/>
    <p:sldId id="350" r:id="rId42"/>
    <p:sldId id="342" r:id="rId43"/>
    <p:sldId id="343" r:id="rId44"/>
    <p:sldId id="344" r:id="rId45"/>
    <p:sldId id="263" r:id="rId46"/>
    <p:sldId id="351" r:id="rId47"/>
    <p:sldId id="345" r:id="rId48"/>
    <p:sldId id="346" r:id="rId49"/>
    <p:sldId id="347" r:id="rId5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34D69-0DE2-45D8-A6E8-56E468D1B5BF}" type="doc">
      <dgm:prSet loTypeId="urn:microsoft.com/office/officeart/2005/8/layout/rings+Icon#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C"/>
        </a:p>
      </dgm:t>
    </dgm:pt>
    <dgm:pt modelId="{AF5610C9-AD58-42D0-8B83-E9F7FF9D5F44}">
      <dgm:prSet/>
      <dgm:spPr/>
      <dgm:t>
        <a:bodyPr/>
        <a:lstStyle/>
        <a:p>
          <a:pPr rtl="0"/>
          <a:r>
            <a:rPr lang="es-ES" smtClean="0"/>
            <a:t>Latitud geográfica, </a:t>
          </a:r>
          <a:endParaRPr lang="es-EC"/>
        </a:p>
      </dgm:t>
    </dgm:pt>
    <dgm:pt modelId="{20E02E99-1568-4108-B14E-A869370F5C71}" type="parTrans" cxnId="{3440ABB1-2EB3-4E85-955E-F4481D47D731}">
      <dgm:prSet/>
      <dgm:spPr/>
      <dgm:t>
        <a:bodyPr/>
        <a:lstStyle/>
        <a:p>
          <a:endParaRPr lang="es-EC"/>
        </a:p>
      </dgm:t>
    </dgm:pt>
    <dgm:pt modelId="{110B4234-519D-4255-937F-1563DE1CB104}" type="sibTrans" cxnId="{3440ABB1-2EB3-4E85-955E-F4481D47D731}">
      <dgm:prSet/>
      <dgm:spPr/>
      <dgm:t>
        <a:bodyPr/>
        <a:lstStyle/>
        <a:p>
          <a:endParaRPr lang="es-EC"/>
        </a:p>
      </dgm:t>
    </dgm:pt>
    <dgm:pt modelId="{80BF432B-A919-4722-BC6A-58582E9BF72C}">
      <dgm:prSet/>
      <dgm:spPr/>
      <dgm:t>
        <a:bodyPr/>
        <a:lstStyle/>
        <a:p>
          <a:pPr rtl="0"/>
          <a:r>
            <a:rPr lang="es-ES" smtClean="0"/>
            <a:t>Altitud del suelo, </a:t>
          </a:r>
          <a:endParaRPr lang="es-EC"/>
        </a:p>
      </dgm:t>
    </dgm:pt>
    <dgm:pt modelId="{2F097847-64C8-45DD-B767-E002E9AA5082}" type="parTrans" cxnId="{8A6570E3-093A-4D80-BFBF-0817B59E9191}">
      <dgm:prSet/>
      <dgm:spPr/>
      <dgm:t>
        <a:bodyPr/>
        <a:lstStyle/>
        <a:p>
          <a:endParaRPr lang="es-EC"/>
        </a:p>
      </dgm:t>
    </dgm:pt>
    <dgm:pt modelId="{CBBFB826-8E9A-47DA-ABE4-D00A5A88934D}" type="sibTrans" cxnId="{8A6570E3-093A-4D80-BFBF-0817B59E9191}">
      <dgm:prSet/>
      <dgm:spPr/>
      <dgm:t>
        <a:bodyPr/>
        <a:lstStyle/>
        <a:p>
          <a:endParaRPr lang="es-EC"/>
        </a:p>
      </dgm:t>
    </dgm:pt>
    <dgm:pt modelId="{D0F71C3D-03B2-49BF-AD6A-2721339FA344}">
      <dgm:prSet/>
      <dgm:spPr/>
      <dgm:t>
        <a:bodyPr/>
        <a:lstStyle/>
        <a:p>
          <a:pPr rtl="0"/>
          <a:r>
            <a:rPr lang="es-ES" smtClean="0"/>
            <a:t>Dirección de las cadenas montañosas, </a:t>
          </a:r>
          <a:endParaRPr lang="es-EC"/>
        </a:p>
      </dgm:t>
    </dgm:pt>
    <dgm:pt modelId="{F1665706-A6E7-442D-9A07-6D926EADADA7}" type="parTrans" cxnId="{68145E86-CC95-4652-82C7-2FD582D47856}">
      <dgm:prSet/>
      <dgm:spPr/>
      <dgm:t>
        <a:bodyPr/>
        <a:lstStyle/>
        <a:p>
          <a:endParaRPr lang="es-EC"/>
        </a:p>
      </dgm:t>
    </dgm:pt>
    <dgm:pt modelId="{D0AED167-A461-4DBB-A0B5-1D2BCEE16E41}" type="sibTrans" cxnId="{68145E86-CC95-4652-82C7-2FD582D47856}">
      <dgm:prSet/>
      <dgm:spPr/>
      <dgm:t>
        <a:bodyPr/>
        <a:lstStyle/>
        <a:p>
          <a:endParaRPr lang="es-EC"/>
        </a:p>
      </dgm:t>
    </dgm:pt>
    <dgm:pt modelId="{15679FB0-CBEE-41C5-BD34-BFDE8A6EECE7}">
      <dgm:prSet/>
      <dgm:spPr/>
      <dgm:t>
        <a:bodyPr/>
        <a:lstStyle/>
        <a:p>
          <a:pPr rtl="0"/>
          <a:r>
            <a:rPr lang="es-ES" smtClean="0"/>
            <a:t>Vegetación, </a:t>
          </a:r>
          <a:endParaRPr lang="es-EC"/>
        </a:p>
      </dgm:t>
    </dgm:pt>
    <dgm:pt modelId="{BB07012E-1D96-4F5E-8B76-DA1955016C42}" type="parTrans" cxnId="{537159EA-1C0A-4FFD-A327-9AD1D6050ED1}">
      <dgm:prSet/>
      <dgm:spPr/>
      <dgm:t>
        <a:bodyPr/>
        <a:lstStyle/>
        <a:p>
          <a:endParaRPr lang="es-EC"/>
        </a:p>
      </dgm:t>
    </dgm:pt>
    <dgm:pt modelId="{C09ED784-3E1B-4493-97B1-6E745B7FCFFF}" type="sibTrans" cxnId="{537159EA-1C0A-4FFD-A327-9AD1D6050ED1}">
      <dgm:prSet/>
      <dgm:spPr/>
      <dgm:t>
        <a:bodyPr/>
        <a:lstStyle/>
        <a:p>
          <a:endParaRPr lang="es-EC"/>
        </a:p>
      </dgm:t>
    </dgm:pt>
    <dgm:pt modelId="{B5F64C2E-815C-4C8D-8EA5-51FF62DC9F92}">
      <dgm:prSet/>
      <dgm:spPr/>
      <dgm:t>
        <a:bodyPr/>
        <a:lstStyle/>
        <a:p>
          <a:pPr rtl="0"/>
          <a:r>
            <a:rPr lang="es-ES" smtClean="0"/>
            <a:t>Acercamiento y alejamiento del océano, </a:t>
          </a:r>
          <a:endParaRPr lang="es-EC"/>
        </a:p>
      </dgm:t>
    </dgm:pt>
    <dgm:pt modelId="{542B4517-AFD2-4F37-8BF2-7AFCD9CFF0C0}" type="parTrans" cxnId="{3623D7A7-C756-4151-97E3-7244244FDFC1}">
      <dgm:prSet/>
      <dgm:spPr/>
      <dgm:t>
        <a:bodyPr/>
        <a:lstStyle/>
        <a:p>
          <a:endParaRPr lang="es-EC"/>
        </a:p>
      </dgm:t>
    </dgm:pt>
    <dgm:pt modelId="{EA00F7EF-BEB1-4B41-AF1C-1D7BAE9C5D0C}" type="sibTrans" cxnId="{3623D7A7-C756-4151-97E3-7244244FDFC1}">
      <dgm:prSet/>
      <dgm:spPr/>
      <dgm:t>
        <a:bodyPr/>
        <a:lstStyle/>
        <a:p>
          <a:endParaRPr lang="es-EC"/>
        </a:p>
      </dgm:t>
    </dgm:pt>
    <dgm:pt modelId="{9E80C9A3-66DE-414D-9B97-14D8BA8C6F84}">
      <dgm:prSet/>
      <dgm:spPr/>
      <dgm:t>
        <a:bodyPr/>
        <a:lstStyle/>
        <a:p>
          <a:pPr rtl="0"/>
          <a:r>
            <a:rPr lang="es-ES" smtClean="0"/>
            <a:t>Corrientes marinas y </a:t>
          </a:r>
          <a:endParaRPr lang="es-EC"/>
        </a:p>
      </dgm:t>
    </dgm:pt>
    <dgm:pt modelId="{4E9E054B-9417-4974-AEE5-C32738279135}" type="parTrans" cxnId="{B13848A3-D2BC-48A5-A28D-FD89479825D3}">
      <dgm:prSet/>
      <dgm:spPr/>
      <dgm:t>
        <a:bodyPr/>
        <a:lstStyle/>
        <a:p>
          <a:endParaRPr lang="es-EC"/>
        </a:p>
      </dgm:t>
    </dgm:pt>
    <dgm:pt modelId="{DB27FA7A-696F-49F8-B041-B38A0DB11726}" type="sibTrans" cxnId="{B13848A3-D2BC-48A5-A28D-FD89479825D3}">
      <dgm:prSet/>
      <dgm:spPr/>
      <dgm:t>
        <a:bodyPr/>
        <a:lstStyle/>
        <a:p>
          <a:endParaRPr lang="es-EC"/>
        </a:p>
      </dgm:t>
    </dgm:pt>
    <dgm:pt modelId="{644F444C-8379-4D13-B8A3-B0E80C865860}">
      <dgm:prSet/>
      <dgm:spPr/>
      <dgm:t>
        <a:bodyPr/>
        <a:lstStyle/>
        <a:p>
          <a:pPr rtl="0"/>
          <a:r>
            <a:rPr lang="es-ES" smtClean="0"/>
            <a:t>Vientos.</a:t>
          </a:r>
          <a:endParaRPr lang="es-EC"/>
        </a:p>
      </dgm:t>
    </dgm:pt>
    <dgm:pt modelId="{7DA09267-A977-4804-B379-9089277AD973}" type="parTrans" cxnId="{931CA387-1CB7-4F01-8836-D2A3E524CF48}">
      <dgm:prSet/>
      <dgm:spPr/>
      <dgm:t>
        <a:bodyPr/>
        <a:lstStyle/>
        <a:p>
          <a:endParaRPr lang="es-EC"/>
        </a:p>
      </dgm:t>
    </dgm:pt>
    <dgm:pt modelId="{CD0174F7-B903-4747-80BB-20F291E447AA}" type="sibTrans" cxnId="{931CA387-1CB7-4F01-8836-D2A3E524CF48}">
      <dgm:prSet/>
      <dgm:spPr/>
      <dgm:t>
        <a:bodyPr/>
        <a:lstStyle/>
        <a:p>
          <a:endParaRPr lang="es-EC"/>
        </a:p>
      </dgm:t>
    </dgm:pt>
    <dgm:pt modelId="{B798FA32-D4A0-4C75-9F1E-E0E01D52CFEC}" type="pres">
      <dgm:prSet presAssocID="{F0134D69-0DE2-45D8-A6E8-56E468D1B5BF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2ACDDC-1C7B-4387-A277-783829B97AD7}" type="pres">
      <dgm:prSet presAssocID="{F0134D69-0DE2-45D8-A6E8-56E468D1B5BF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956B2-56C7-4E63-9A81-54073D6673AD}" type="pres">
      <dgm:prSet presAssocID="{F0134D69-0DE2-45D8-A6E8-56E468D1B5BF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C440B-5731-4514-AC4D-F2525484A750}" type="pres">
      <dgm:prSet presAssocID="{F0134D69-0DE2-45D8-A6E8-56E468D1B5BF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675BAF-F0C3-4E03-86A4-FEDC361F9ACA}" type="pres">
      <dgm:prSet presAssocID="{F0134D69-0DE2-45D8-A6E8-56E468D1B5BF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B46464-0791-4195-BFEA-039EBD76B191}" type="pres">
      <dgm:prSet presAssocID="{F0134D69-0DE2-45D8-A6E8-56E468D1B5BF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0C0AD-D911-4C03-9E52-F77753A5A1A2}" type="pres">
      <dgm:prSet presAssocID="{F0134D69-0DE2-45D8-A6E8-56E468D1B5BF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08C774-08E9-44BB-A5C9-95497451ECC7}" type="pres">
      <dgm:prSet presAssocID="{F0134D69-0DE2-45D8-A6E8-56E468D1B5BF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70FB1F-F552-457B-88CA-0EBCE0343775}" type="presOf" srcId="{F0134D69-0DE2-45D8-A6E8-56E468D1B5BF}" destId="{B798FA32-D4A0-4C75-9F1E-E0E01D52CFEC}" srcOrd="0" destOrd="0" presId="urn:microsoft.com/office/officeart/2005/8/layout/rings+Icon#1"/>
    <dgm:cxn modelId="{3623D7A7-C756-4151-97E3-7244244FDFC1}" srcId="{F0134D69-0DE2-45D8-A6E8-56E468D1B5BF}" destId="{B5F64C2E-815C-4C8D-8EA5-51FF62DC9F92}" srcOrd="4" destOrd="0" parTransId="{542B4517-AFD2-4F37-8BF2-7AFCD9CFF0C0}" sibTransId="{EA00F7EF-BEB1-4B41-AF1C-1D7BAE9C5D0C}"/>
    <dgm:cxn modelId="{D9936F55-899A-4663-B9D2-6B5FEA60B916}" type="presOf" srcId="{644F444C-8379-4D13-B8A3-B0E80C865860}" destId="{4108C774-08E9-44BB-A5C9-95497451ECC7}" srcOrd="0" destOrd="0" presId="urn:microsoft.com/office/officeart/2005/8/layout/rings+Icon#1"/>
    <dgm:cxn modelId="{1B203B80-06F7-489E-BD6E-E72F0BE03050}" type="presOf" srcId="{15679FB0-CBEE-41C5-BD34-BFDE8A6EECE7}" destId="{05675BAF-F0C3-4E03-86A4-FEDC361F9ACA}" srcOrd="0" destOrd="0" presId="urn:microsoft.com/office/officeart/2005/8/layout/rings+Icon#1"/>
    <dgm:cxn modelId="{5B5E6BE7-D068-498C-BE40-3C1E42C1DD72}" type="presOf" srcId="{D0F71C3D-03B2-49BF-AD6A-2721339FA344}" destId="{2A0C440B-5731-4514-AC4D-F2525484A750}" srcOrd="0" destOrd="0" presId="urn:microsoft.com/office/officeart/2005/8/layout/rings+Icon#1"/>
    <dgm:cxn modelId="{EC74E7AF-C997-45D8-9062-6455AF5C2C1B}" type="presOf" srcId="{9E80C9A3-66DE-414D-9B97-14D8BA8C6F84}" destId="{63F0C0AD-D911-4C03-9E52-F77753A5A1A2}" srcOrd="0" destOrd="0" presId="urn:microsoft.com/office/officeart/2005/8/layout/rings+Icon#1"/>
    <dgm:cxn modelId="{68145E86-CC95-4652-82C7-2FD582D47856}" srcId="{F0134D69-0DE2-45D8-A6E8-56E468D1B5BF}" destId="{D0F71C3D-03B2-49BF-AD6A-2721339FA344}" srcOrd="2" destOrd="0" parTransId="{F1665706-A6E7-442D-9A07-6D926EADADA7}" sibTransId="{D0AED167-A461-4DBB-A0B5-1D2BCEE16E41}"/>
    <dgm:cxn modelId="{DE1BD2D1-101D-4B10-8CBE-FBB7A2F157E3}" type="presOf" srcId="{AF5610C9-AD58-42D0-8B83-E9F7FF9D5F44}" destId="{062ACDDC-1C7B-4387-A277-783829B97AD7}" srcOrd="0" destOrd="0" presId="urn:microsoft.com/office/officeart/2005/8/layout/rings+Icon#1"/>
    <dgm:cxn modelId="{537159EA-1C0A-4FFD-A327-9AD1D6050ED1}" srcId="{F0134D69-0DE2-45D8-A6E8-56E468D1B5BF}" destId="{15679FB0-CBEE-41C5-BD34-BFDE8A6EECE7}" srcOrd="3" destOrd="0" parTransId="{BB07012E-1D96-4F5E-8B76-DA1955016C42}" sibTransId="{C09ED784-3E1B-4493-97B1-6E745B7FCFFF}"/>
    <dgm:cxn modelId="{FC60408F-1F98-4424-94C6-52FE33475049}" type="presOf" srcId="{B5F64C2E-815C-4C8D-8EA5-51FF62DC9F92}" destId="{83B46464-0791-4195-BFEA-039EBD76B191}" srcOrd="0" destOrd="0" presId="urn:microsoft.com/office/officeart/2005/8/layout/rings+Icon#1"/>
    <dgm:cxn modelId="{3440ABB1-2EB3-4E85-955E-F4481D47D731}" srcId="{F0134D69-0DE2-45D8-A6E8-56E468D1B5BF}" destId="{AF5610C9-AD58-42D0-8B83-E9F7FF9D5F44}" srcOrd="0" destOrd="0" parTransId="{20E02E99-1568-4108-B14E-A869370F5C71}" sibTransId="{110B4234-519D-4255-937F-1563DE1CB104}"/>
    <dgm:cxn modelId="{B4E3A59F-1466-4A89-BF72-EEE805CD55AE}" type="presOf" srcId="{80BF432B-A919-4722-BC6A-58582E9BF72C}" destId="{DF4956B2-56C7-4E63-9A81-54073D6673AD}" srcOrd="0" destOrd="0" presId="urn:microsoft.com/office/officeart/2005/8/layout/rings+Icon#1"/>
    <dgm:cxn modelId="{B13848A3-D2BC-48A5-A28D-FD89479825D3}" srcId="{F0134D69-0DE2-45D8-A6E8-56E468D1B5BF}" destId="{9E80C9A3-66DE-414D-9B97-14D8BA8C6F84}" srcOrd="5" destOrd="0" parTransId="{4E9E054B-9417-4974-AEE5-C32738279135}" sibTransId="{DB27FA7A-696F-49F8-B041-B38A0DB11726}"/>
    <dgm:cxn modelId="{8A6570E3-093A-4D80-BFBF-0817B59E9191}" srcId="{F0134D69-0DE2-45D8-A6E8-56E468D1B5BF}" destId="{80BF432B-A919-4722-BC6A-58582E9BF72C}" srcOrd="1" destOrd="0" parTransId="{2F097847-64C8-45DD-B767-E002E9AA5082}" sibTransId="{CBBFB826-8E9A-47DA-ABE4-D00A5A88934D}"/>
    <dgm:cxn modelId="{931CA387-1CB7-4F01-8836-D2A3E524CF48}" srcId="{F0134D69-0DE2-45D8-A6E8-56E468D1B5BF}" destId="{644F444C-8379-4D13-B8A3-B0E80C865860}" srcOrd="6" destOrd="0" parTransId="{7DA09267-A977-4804-B379-9089277AD973}" sibTransId="{CD0174F7-B903-4747-80BB-20F291E447AA}"/>
    <dgm:cxn modelId="{0ADCE2C6-95E7-4C19-B8A5-F7711F0C87F1}" type="presParOf" srcId="{B798FA32-D4A0-4C75-9F1E-E0E01D52CFEC}" destId="{062ACDDC-1C7B-4387-A277-783829B97AD7}" srcOrd="0" destOrd="0" presId="urn:microsoft.com/office/officeart/2005/8/layout/rings+Icon#1"/>
    <dgm:cxn modelId="{212AB5CA-CA36-471F-8AB6-A2C6A78C0863}" type="presParOf" srcId="{B798FA32-D4A0-4C75-9F1E-E0E01D52CFEC}" destId="{DF4956B2-56C7-4E63-9A81-54073D6673AD}" srcOrd="1" destOrd="0" presId="urn:microsoft.com/office/officeart/2005/8/layout/rings+Icon#1"/>
    <dgm:cxn modelId="{F987F807-072D-4F92-B5D0-D693C80DB1E4}" type="presParOf" srcId="{B798FA32-D4A0-4C75-9F1E-E0E01D52CFEC}" destId="{2A0C440B-5731-4514-AC4D-F2525484A750}" srcOrd="2" destOrd="0" presId="urn:microsoft.com/office/officeart/2005/8/layout/rings+Icon#1"/>
    <dgm:cxn modelId="{E6D24EF8-E2FC-4021-9410-A58B886AE420}" type="presParOf" srcId="{B798FA32-D4A0-4C75-9F1E-E0E01D52CFEC}" destId="{05675BAF-F0C3-4E03-86A4-FEDC361F9ACA}" srcOrd="3" destOrd="0" presId="urn:microsoft.com/office/officeart/2005/8/layout/rings+Icon#1"/>
    <dgm:cxn modelId="{D589C022-871F-4EA9-B03D-E48BE423AE24}" type="presParOf" srcId="{B798FA32-D4A0-4C75-9F1E-E0E01D52CFEC}" destId="{83B46464-0791-4195-BFEA-039EBD76B191}" srcOrd="4" destOrd="0" presId="urn:microsoft.com/office/officeart/2005/8/layout/rings+Icon#1"/>
    <dgm:cxn modelId="{5BF56EBF-5E82-40C5-8210-070E2A4B36C2}" type="presParOf" srcId="{B798FA32-D4A0-4C75-9F1E-E0E01D52CFEC}" destId="{63F0C0AD-D911-4C03-9E52-F77753A5A1A2}" srcOrd="5" destOrd="0" presId="urn:microsoft.com/office/officeart/2005/8/layout/rings+Icon#1"/>
    <dgm:cxn modelId="{A9BE4C46-8CA6-4613-82D5-4FB54F1DF239}" type="presParOf" srcId="{B798FA32-D4A0-4C75-9F1E-E0E01D52CFEC}" destId="{4108C774-08E9-44BB-A5C9-95497451ECC7}" srcOrd="6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E662C4-188A-4F67-808F-D2468E5D1FDB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97678722-F262-448E-A3D7-14DC682B8E2C}">
      <dgm:prSet/>
      <dgm:spPr/>
      <dgm:t>
        <a:bodyPr/>
        <a:lstStyle/>
        <a:p>
          <a:pPr rtl="0"/>
          <a:r>
            <a:rPr lang="es-EC" smtClean="0"/>
            <a:t>Tipos de estaciones meteorológicas</a:t>
          </a:r>
          <a:endParaRPr lang="es-EC"/>
        </a:p>
      </dgm:t>
    </dgm:pt>
    <dgm:pt modelId="{8B3651D0-0D2C-4CB7-A08C-FD818022EBE3}" type="parTrans" cxnId="{0A54419C-7668-4501-80ED-29297D7E50C5}">
      <dgm:prSet/>
      <dgm:spPr/>
      <dgm:t>
        <a:bodyPr/>
        <a:lstStyle/>
        <a:p>
          <a:endParaRPr lang="es-EC"/>
        </a:p>
      </dgm:t>
    </dgm:pt>
    <dgm:pt modelId="{995814B7-0D2B-4DEE-9B28-E8F3630DD549}" type="sibTrans" cxnId="{0A54419C-7668-4501-80ED-29297D7E50C5}">
      <dgm:prSet/>
      <dgm:spPr/>
      <dgm:t>
        <a:bodyPr/>
        <a:lstStyle/>
        <a:p>
          <a:endParaRPr lang="es-EC"/>
        </a:p>
      </dgm:t>
    </dgm:pt>
    <dgm:pt modelId="{B63041FC-0FCE-49BA-8EC1-1A0E43761B2B}">
      <dgm:prSet/>
      <dgm:spPr/>
      <dgm:t>
        <a:bodyPr/>
        <a:lstStyle/>
        <a:p>
          <a:pPr rtl="0"/>
          <a:r>
            <a:rPr lang="es-ES" smtClean="0"/>
            <a:t>Estaciones Aeronáuticas</a:t>
          </a:r>
          <a:endParaRPr lang="es-EC"/>
        </a:p>
      </dgm:t>
    </dgm:pt>
    <dgm:pt modelId="{4C93A84B-4C5C-4250-B7DF-0923C0A1DEE0}" type="parTrans" cxnId="{32662C5E-E5DC-4321-96C5-61D53B1F68B9}">
      <dgm:prSet/>
      <dgm:spPr/>
      <dgm:t>
        <a:bodyPr/>
        <a:lstStyle/>
        <a:p>
          <a:endParaRPr lang="es-EC"/>
        </a:p>
      </dgm:t>
    </dgm:pt>
    <dgm:pt modelId="{A779534F-99F3-460F-AB4C-81D8060A6855}" type="sibTrans" cxnId="{32662C5E-E5DC-4321-96C5-61D53B1F68B9}">
      <dgm:prSet/>
      <dgm:spPr/>
      <dgm:t>
        <a:bodyPr/>
        <a:lstStyle/>
        <a:p>
          <a:endParaRPr lang="es-EC"/>
        </a:p>
      </dgm:t>
    </dgm:pt>
    <dgm:pt modelId="{F12F0FC6-3465-45D9-BC92-77E3151245E6}">
      <dgm:prSet/>
      <dgm:spPr/>
      <dgm:t>
        <a:bodyPr/>
        <a:lstStyle/>
        <a:p>
          <a:pPr rtl="0"/>
          <a:r>
            <a:rPr lang="es-ES" smtClean="0"/>
            <a:t>Estaciones Agrometeorológicas</a:t>
          </a:r>
          <a:endParaRPr lang="es-EC"/>
        </a:p>
      </dgm:t>
    </dgm:pt>
    <dgm:pt modelId="{14288CB8-6D08-47AB-BAA8-7524B3DEB3DB}" type="parTrans" cxnId="{F9049450-18B1-4A2B-9653-EA303C714C46}">
      <dgm:prSet/>
      <dgm:spPr/>
      <dgm:t>
        <a:bodyPr/>
        <a:lstStyle/>
        <a:p>
          <a:endParaRPr lang="es-EC"/>
        </a:p>
      </dgm:t>
    </dgm:pt>
    <dgm:pt modelId="{AB072E1B-2056-4BBF-A558-986A2B078DAC}" type="sibTrans" cxnId="{F9049450-18B1-4A2B-9653-EA303C714C46}">
      <dgm:prSet/>
      <dgm:spPr/>
      <dgm:t>
        <a:bodyPr/>
        <a:lstStyle/>
        <a:p>
          <a:endParaRPr lang="es-EC"/>
        </a:p>
      </dgm:t>
    </dgm:pt>
    <dgm:pt modelId="{12E79C09-BA19-4E59-B8D3-475FDB54466F}">
      <dgm:prSet/>
      <dgm:spPr/>
      <dgm:t>
        <a:bodyPr/>
        <a:lstStyle/>
        <a:p>
          <a:pPr rtl="0"/>
          <a:r>
            <a:rPr lang="es-ES" smtClean="0"/>
            <a:t>Estaciones Climáticas Ordinarias</a:t>
          </a:r>
          <a:endParaRPr lang="es-EC"/>
        </a:p>
      </dgm:t>
    </dgm:pt>
    <dgm:pt modelId="{F6135D6E-7620-430F-AB01-DB52BD85B8AD}" type="parTrans" cxnId="{8EF4A05A-61A6-4AB7-850E-01D8935D0838}">
      <dgm:prSet/>
      <dgm:spPr/>
      <dgm:t>
        <a:bodyPr/>
        <a:lstStyle/>
        <a:p>
          <a:endParaRPr lang="es-EC"/>
        </a:p>
      </dgm:t>
    </dgm:pt>
    <dgm:pt modelId="{CE50AF14-4BED-4402-BC1E-D9698099C512}" type="sibTrans" cxnId="{8EF4A05A-61A6-4AB7-850E-01D8935D0838}">
      <dgm:prSet/>
      <dgm:spPr/>
      <dgm:t>
        <a:bodyPr/>
        <a:lstStyle/>
        <a:p>
          <a:endParaRPr lang="es-EC"/>
        </a:p>
      </dgm:t>
    </dgm:pt>
    <dgm:pt modelId="{38FD5F01-7118-4A6F-9A58-E0097E188C71}">
      <dgm:prSet/>
      <dgm:spPr/>
      <dgm:t>
        <a:bodyPr/>
        <a:lstStyle/>
        <a:p>
          <a:pPr rtl="0"/>
          <a:r>
            <a:rPr lang="es-ES" smtClean="0"/>
            <a:t>Estaciones Climáticas Principales</a:t>
          </a:r>
          <a:endParaRPr lang="es-EC"/>
        </a:p>
      </dgm:t>
    </dgm:pt>
    <dgm:pt modelId="{5D82A299-651A-4428-83FE-C38CEEE44503}" type="parTrans" cxnId="{F3664204-9F25-4035-8BD8-887EA4A22770}">
      <dgm:prSet/>
      <dgm:spPr/>
      <dgm:t>
        <a:bodyPr/>
        <a:lstStyle/>
        <a:p>
          <a:endParaRPr lang="es-EC"/>
        </a:p>
      </dgm:t>
    </dgm:pt>
    <dgm:pt modelId="{F8CD7965-E192-4601-A6DB-CC4DEB05D7D6}" type="sibTrans" cxnId="{F3664204-9F25-4035-8BD8-887EA4A22770}">
      <dgm:prSet/>
      <dgm:spPr/>
      <dgm:t>
        <a:bodyPr/>
        <a:lstStyle/>
        <a:p>
          <a:endParaRPr lang="es-EC"/>
        </a:p>
      </dgm:t>
    </dgm:pt>
    <dgm:pt modelId="{40C1A0FE-EF09-48EF-B1AB-BD0E327CE1B0}">
      <dgm:prSet/>
      <dgm:spPr/>
      <dgm:t>
        <a:bodyPr/>
        <a:lstStyle/>
        <a:p>
          <a:pPr rtl="0"/>
          <a:r>
            <a:rPr lang="es-ES" smtClean="0"/>
            <a:t>Estaciones Climáticas Especiales</a:t>
          </a:r>
          <a:endParaRPr lang="es-EC"/>
        </a:p>
      </dgm:t>
    </dgm:pt>
    <dgm:pt modelId="{A283116D-AF1E-4DD6-8004-4229542C5C76}" type="parTrans" cxnId="{5455B4C6-D461-48A3-8284-5C2F4C97F372}">
      <dgm:prSet/>
      <dgm:spPr/>
      <dgm:t>
        <a:bodyPr/>
        <a:lstStyle/>
        <a:p>
          <a:endParaRPr lang="es-EC"/>
        </a:p>
      </dgm:t>
    </dgm:pt>
    <dgm:pt modelId="{79E88C15-163B-4386-9B83-20641240C5B8}" type="sibTrans" cxnId="{5455B4C6-D461-48A3-8284-5C2F4C97F372}">
      <dgm:prSet/>
      <dgm:spPr/>
      <dgm:t>
        <a:bodyPr/>
        <a:lstStyle/>
        <a:p>
          <a:endParaRPr lang="es-EC"/>
        </a:p>
      </dgm:t>
    </dgm:pt>
    <dgm:pt modelId="{5DB385D7-42FD-48BC-AAF7-C50AF4CC2828}">
      <dgm:prSet/>
      <dgm:spPr/>
      <dgm:t>
        <a:bodyPr/>
        <a:lstStyle/>
        <a:p>
          <a:pPr rtl="0"/>
          <a:r>
            <a:rPr lang="es-ES" smtClean="0"/>
            <a:t>Estaciones Pluviográficas</a:t>
          </a:r>
          <a:endParaRPr lang="es-EC"/>
        </a:p>
      </dgm:t>
    </dgm:pt>
    <dgm:pt modelId="{97578196-8D92-4B2F-9148-6133BFD26BCC}" type="parTrans" cxnId="{0A244698-2760-4F23-AB65-A4F6D4F1B906}">
      <dgm:prSet/>
      <dgm:spPr/>
      <dgm:t>
        <a:bodyPr/>
        <a:lstStyle/>
        <a:p>
          <a:endParaRPr lang="es-EC"/>
        </a:p>
      </dgm:t>
    </dgm:pt>
    <dgm:pt modelId="{0FA6A1A0-873D-4ACF-8C68-A36D9E4AC8F8}" type="sibTrans" cxnId="{0A244698-2760-4F23-AB65-A4F6D4F1B906}">
      <dgm:prSet/>
      <dgm:spPr/>
      <dgm:t>
        <a:bodyPr/>
        <a:lstStyle/>
        <a:p>
          <a:endParaRPr lang="es-EC"/>
        </a:p>
      </dgm:t>
    </dgm:pt>
    <dgm:pt modelId="{18443013-E1BB-45F4-81E3-EAEB2F172471}">
      <dgm:prSet/>
      <dgm:spPr/>
      <dgm:t>
        <a:bodyPr/>
        <a:lstStyle/>
        <a:p>
          <a:pPr rtl="0"/>
          <a:r>
            <a:rPr lang="es-ES" smtClean="0"/>
            <a:t>Estaciones Pluviométricas</a:t>
          </a:r>
          <a:endParaRPr lang="es-EC"/>
        </a:p>
      </dgm:t>
    </dgm:pt>
    <dgm:pt modelId="{C3B14329-A489-41C1-8920-526CA5218818}" type="parTrans" cxnId="{5E0A994A-8844-4104-8849-D94E2A03174D}">
      <dgm:prSet/>
      <dgm:spPr/>
      <dgm:t>
        <a:bodyPr/>
        <a:lstStyle/>
        <a:p>
          <a:endParaRPr lang="es-EC"/>
        </a:p>
      </dgm:t>
    </dgm:pt>
    <dgm:pt modelId="{A8EBE828-D214-43E2-B844-250CDB07BCFD}" type="sibTrans" cxnId="{5E0A994A-8844-4104-8849-D94E2A03174D}">
      <dgm:prSet/>
      <dgm:spPr/>
      <dgm:t>
        <a:bodyPr/>
        <a:lstStyle/>
        <a:p>
          <a:endParaRPr lang="es-EC"/>
        </a:p>
      </dgm:t>
    </dgm:pt>
    <dgm:pt modelId="{CCA07F03-C708-45F2-8BDF-0932B0FB343A}" type="pres">
      <dgm:prSet presAssocID="{58E662C4-188A-4F67-808F-D2468E5D1F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4ADF6B-88E5-478D-B133-29D26C25E09E}" type="pres">
      <dgm:prSet presAssocID="{97678722-F262-448E-A3D7-14DC682B8E2C}" presName="parentLin" presStyleCnt="0"/>
      <dgm:spPr/>
    </dgm:pt>
    <dgm:pt modelId="{61B573C0-61EA-4609-9485-607FBC78FC34}" type="pres">
      <dgm:prSet presAssocID="{97678722-F262-448E-A3D7-14DC682B8E2C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D093A0F2-EC02-4434-8254-D4706F0B3839}" type="pres">
      <dgm:prSet presAssocID="{97678722-F262-448E-A3D7-14DC682B8E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2ACB7-9195-4C9E-B0F4-53D19A0F5432}" type="pres">
      <dgm:prSet presAssocID="{97678722-F262-448E-A3D7-14DC682B8E2C}" presName="negativeSpace" presStyleCnt="0"/>
      <dgm:spPr/>
    </dgm:pt>
    <dgm:pt modelId="{8D2D3CDF-1A97-4DFA-82CD-52A6A0615C3A}" type="pres">
      <dgm:prSet presAssocID="{97678722-F262-448E-A3D7-14DC682B8E2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049450-18B1-4A2B-9653-EA303C714C46}" srcId="{97678722-F262-448E-A3D7-14DC682B8E2C}" destId="{F12F0FC6-3465-45D9-BC92-77E3151245E6}" srcOrd="1" destOrd="0" parTransId="{14288CB8-6D08-47AB-BAA8-7524B3DEB3DB}" sibTransId="{AB072E1B-2056-4BBF-A558-986A2B078DAC}"/>
    <dgm:cxn modelId="{5E0A994A-8844-4104-8849-D94E2A03174D}" srcId="{97678722-F262-448E-A3D7-14DC682B8E2C}" destId="{18443013-E1BB-45F4-81E3-EAEB2F172471}" srcOrd="6" destOrd="0" parTransId="{C3B14329-A489-41C1-8920-526CA5218818}" sibTransId="{A8EBE828-D214-43E2-B844-250CDB07BCFD}"/>
    <dgm:cxn modelId="{E7BF2456-8972-4F8E-B18F-B5170346AB4A}" type="presOf" srcId="{5DB385D7-42FD-48BC-AAF7-C50AF4CC2828}" destId="{8D2D3CDF-1A97-4DFA-82CD-52A6A0615C3A}" srcOrd="0" destOrd="5" presId="urn:microsoft.com/office/officeart/2005/8/layout/list1"/>
    <dgm:cxn modelId="{E7974BF0-93EB-42A5-9AA7-1C789167D76F}" type="presOf" srcId="{B63041FC-0FCE-49BA-8EC1-1A0E43761B2B}" destId="{8D2D3CDF-1A97-4DFA-82CD-52A6A0615C3A}" srcOrd="0" destOrd="0" presId="urn:microsoft.com/office/officeart/2005/8/layout/list1"/>
    <dgm:cxn modelId="{4B04B60B-0728-4280-BF41-D74985A43727}" type="presOf" srcId="{18443013-E1BB-45F4-81E3-EAEB2F172471}" destId="{8D2D3CDF-1A97-4DFA-82CD-52A6A0615C3A}" srcOrd="0" destOrd="6" presId="urn:microsoft.com/office/officeart/2005/8/layout/list1"/>
    <dgm:cxn modelId="{787577E1-9BBA-49A4-B828-9DE53F19C11C}" type="presOf" srcId="{38FD5F01-7118-4A6F-9A58-E0097E188C71}" destId="{8D2D3CDF-1A97-4DFA-82CD-52A6A0615C3A}" srcOrd="0" destOrd="3" presId="urn:microsoft.com/office/officeart/2005/8/layout/list1"/>
    <dgm:cxn modelId="{88946541-69B1-49E8-B48C-704CFA5C7658}" type="presOf" srcId="{40C1A0FE-EF09-48EF-B1AB-BD0E327CE1B0}" destId="{8D2D3CDF-1A97-4DFA-82CD-52A6A0615C3A}" srcOrd="0" destOrd="4" presId="urn:microsoft.com/office/officeart/2005/8/layout/list1"/>
    <dgm:cxn modelId="{174EA830-5FA7-4400-A9D6-8C1B177E9F7C}" type="presOf" srcId="{12E79C09-BA19-4E59-B8D3-475FDB54466F}" destId="{8D2D3CDF-1A97-4DFA-82CD-52A6A0615C3A}" srcOrd="0" destOrd="2" presId="urn:microsoft.com/office/officeart/2005/8/layout/list1"/>
    <dgm:cxn modelId="{F3664204-9F25-4035-8BD8-887EA4A22770}" srcId="{97678722-F262-448E-A3D7-14DC682B8E2C}" destId="{38FD5F01-7118-4A6F-9A58-E0097E188C71}" srcOrd="3" destOrd="0" parTransId="{5D82A299-651A-4428-83FE-C38CEEE44503}" sibTransId="{F8CD7965-E192-4601-A6DB-CC4DEB05D7D6}"/>
    <dgm:cxn modelId="{32662C5E-E5DC-4321-96C5-61D53B1F68B9}" srcId="{97678722-F262-448E-A3D7-14DC682B8E2C}" destId="{B63041FC-0FCE-49BA-8EC1-1A0E43761B2B}" srcOrd="0" destOrd="0" parTransId="{4C93A84B-4C5C-4250-B7DF-0923C0A1DEE0}" sibTransId="{A779534F-99F3-460F-AB4C-81D8060A6855}"/>
    <dgm:cxn modelId="{499913C8-B3E6-40B9-81CA-F0F787FC3B4D}" type="presOf" srcId="{F12F0FC6-3465-45D9-BC92-77E3151245E6}" destId="{8D2D3CDF-1A97-4DFA-82CD-52A6A0615C3A}" srcOrd="0" destOrd="1" presId="urn:microsoft.com/office/officeart/2005/8/layout/list1"/>
    <dgm:cxn modelId="{5455B4C6-D461-48A3-8284-5C2F4C97F372}" srcId="{97678722-F262-448E-A3D7-14DC682B8E2C}" destId="{40C1A0FE-EF09-48EF-B1AB-BD0E327CE1B0}" srcOrd="4" destOrd="0" parTransId="{A283116D-AF1E-4DD6-8004-4229542C5C76}" sibTransId="{79E88C15-163B-4386-9B83-20641240C5B8}"/>
    <dgm:cxn modelId="{AE110F56-A49C-41E8-A76A-30F47659A85E}" type="presOf" srcId="{97678722-F262-448E-A3D7-14DC682B8E2C}" destId="{61B573C0-61EA-4609-9485-607FBC78FC34}" srcOrd="0" destOrd="0" presId="urn:microsoft.com/office/officeart/2005/8/layout/list1"/>
    <dgm:cxn modelId="{0A54419C-7668-4501-80ED-29297D7E50C5}" srcId="{58E662C4-188A-4F67-808F-D2468E5D1FDB}" destId="{97678722-F262-448E-A3D7-14DC682B8E2C}" srcOrd="0" destOrd="0" parTransId="{8B3651D0-0D2C-4CB7-A08C-FD818022EBE3}" sibTransId="{995814B7-0D2B-4DEE-9B28-E8F3630DD549}"/>
    <dgm:cxn modelId="{42886654-7F14-4C22-8A57-5A1FDDC1E340}" type="presOf" srcId="{97678722-F262-448E-A3D7-14DC682B8E2C}" destId="{D093A0F2-EC02-4434-8254-D4706F0B3839}" srcOrd="1" destOrd="0" presId="urn:microsoft.com/office/officeart/2005/8/layout/list1"/>
    <dgm:cxn modelId="{0A244698-2760-4F23-AB65-A4F6D4F1B906}" srcId="{97678722-F262-448E-A3D7-14DC682B8E2C}" destId="{5DB385D7-42FD-48BC-AAF7-C50AF4CC2828}" srcOrd="5" destOrd="0" parTransId="{97578196-8D92-4B2F-9148-6133BFD26BCC}" sibTransId="{0FA6A1A0-873D-4ACF-8C68-A36D9E4AC8F8}"/>
    <dgm:cxn modelId="{9242AF84-DCF0-40F1-BE7C-DC442F3F557E}" type="presOf" srcId="{58E662C4-188A-4F67-808F-D2468E5D1FDB}" destId="{CCA07F03-C708-45F2-8BDF-0932B0FB343A}" srcOrd="0" destOrd="0" presId="urn:microsoft.com/office/officeart/2005/8/layout/list1"/>
    <dgm:cxn modelId="{8EF4A05A-61A6-4AB7-850E-01D8935D0838}" srcId="{97678722-F262-448E-A3D7-14DC682B8E2C}" destId="{12E79C09-BA19-4E59-B8D3-475FDB54466F}" srcOrd="2" destOrd="0" parTransId="{F6135D6E-7620-430F-AB01-DB52BD85B8AD}" sibTransId="{CE50AF14-4BED-4402-BC1E-D9698099C512}"/>
    <dgm:cxn modelId="{1C19ED99-FDAD-4736-BFA8-F0388BF08B73}" type="presParOf" srcId="{CCA07F03-C708-45F2-8BDF-0932B0FB343A}" destId="{7C4ADF6B-88E5-478D-B133-29D26C25E09E}" srcOrd="0" destOrd="0" presId="urn:microsoft.com/office/officeart/2005/8/layout/list1"/>
    <dgm:cxn modelId="{D85A5785-9A53-4F06-8C38-43FDB7713773}" type="presParOf" srcId="{7C4ADF6B-88E5-478D-B133-29D26C25E09E}" destId="{61B573C0-61EA-4609-9485-607FBC78FC34}" srcOrd="0" destOrd="0" presId="urn:microsoft.com/office/officeart/2005/8/layout/list1"/>
    <dgm:cxn modelId="{892DC291-DCF7-411F-A450-0AB80EC31646}" type="presParOf" srcId="{7C4ADF6B-88E5-478D-B133-29D26C25E09E}" destId="{D093A0F2-EC02-4434-8254-D4706F0B3839}" srcOrd="1" destOrd="0" presId="urn:microsoft.com/office/officeart/2005/8/layout/list1"/>
    <dgm:cxn modelId="{008B538B-3B52-4C13-A99E-BFF6C29C9945}" type="presParOf" srcId="{CCA07F03-C708-45F2-8BDF-0932B0FB343A}" destId="{94A2ACB7-9195-4C9E-B0F4-53D19A0F5432}" srcOrd="1" destOrd="0" presId="urn:microsoft.com/office/officeart/2005/8/layout/list1"/>
    <dgm:cxn modelId="{8DB13801-D6AB-4FD5-903B-1CD63D8E0D73}" type="presParOf" srcId="{CCA07F03-C708-45F2-8BDF-0932B0FB343A}" destId="{8D2D3CDF-1A97-4DFA-82CD-52A6A0615C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C2130-74B1-44DB-8E90-E5856B5A40CE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ADCB9A03-7C35-45BF-8391-97663A847BB0}">
      <dgm:prSet/>
      <dgm:spPr/>
      <dgm:t>
        <a:bodyPr/>
        <a:lstStyle/>
        <a:p>
          <a:pPr rtl="0"/>
          <a:r>
            <a:rPr lang="es-ES" smtClean="0"/>
            <a:t>Clasificación de Martonne</a:t>
          </a:r>
          <a:endParaRPr lang="es-EC"/>
        </a:p>
      </dgm:t>
    </dgm:pt>
    <dgm:pt modelId="{1E6F9427-02C2-4ADA-9E32-47D17C04316B}" type="parTrans" cxnId="{72EC9C37-D3E8-46AA-AC5D-6BB38C2AD1C3}">
      <dgm:prSet/>
      <dgm:spPr/>
      <dgm:t>
        <a:bodyPr/>
        <a:lstStyle/>
        <a:p>
          <a:endParaRPr lang="es-EC"/>
        </a:p>
      </dgm:t>
    </dgm:pt>
    <dgm:pt modelId="{7103FB89-AAA0-4D49-96E6-1478A973BE88}" type="sibTrans" cxnId="{72EC9C37-D3E8-46AA-AC5D-6BB38C2AD1C3}">
      <dgm:prSet/>
      <dgm:spPr/>
      <dgm:t>
        <a:bodyPr/>
        <a:lstStyle/>
        <a:p>
          <a:endParaRPr lang="es-EC"/>
        </a:p>
      </dgm:t>
    </dgm:pt>
    <dgm:pt modelId="{A1D2C185-BA82-4700-9401-28C82E52F451}">
      <dgm:prSet/>
      <dgm:spPr/>
      <dgm:t>
        <a:bodyPr/>
        <a:lstStyle/>
        <a:p>
          <a:pPr rtl="0"/>
          <a:r>
            <a:rPr lang="es-ES" smtClean="0"/>
            <a:t>Clasificación de C.W. Thorntwaite</a:t>
          </a:r>
          <a:endParaRPr lang="es-EC"/>
        </a:p>
      </dgm:t>
    </dgm:pt>
    <dgm:pt modelId="{78E70A74-25E3-4F9D-B773-0EFD6D555DF7}" type="parTrans" cxnId="{2653431A-F2D2-4C0E-B496-4A6DD56ADCE8}">
      <dgm:prSet/>
      <dgm:spPr/>
      <dgm:t>
        <a:bodyPr/>
        <a:lstStyle/>
        <a:p>
          <a:endParaRPr lang="es-EC"/>
        </a:p>
      </dgm:t>
    </dgm:pt>
    <dgm:pt modelId="{62ED4A0E-ACB7-43FF-A879-BEB2EBD3EA09}" type="sibTrans" cxnId="{2653431A-F2D2-4C0E-B496-4A6DD56ADCE8}">
      <dgm:prSet/>
      <dgm:spPr/>
      <dgm:t>
        <a:bodyPr/>
        <a:lstStyle/>
        <a:p>
          <a:endParaRPr lang="es-EC"/>
        </a:p>
      </dgm:t>
    </dgm:pt>
    <dgm:pt modelId="{DD03ADA8-88CB-4322-B8EA-BF1929F1BF33}">
      <dgm:prSet/>
      <dgm:spPr/>
      <dgm:t>
        <a:bodyPr/>
        <a:lstStyle/>
        <a:p>
          <a:pPr rtl="0"/>
          <a:r>
            <a:rPr lang="es-ES" smtClean="0"/>
            <a:t>Clasificación de Heinrich Walter</a:t>
          </a:r>
          <a:endParaRPr lang="es-EC"/>
        </a:p>
      </dgm:t>
    </dgm:pt>
    <dgm:pt modelId="{7F691CB4-3488-4B72-ACFD-1F27130FC467}" type="parTrans" cxnId="{E52EC804-B796-40FD-85DF-8F049BC4987D}">
      <dgm:prSet/>
      <dgm:spPr/>
      <dgm:t>
        <a:bodyPr/>
        <a:lstStyle/>
        <a:p>
          <a:endParaRPr lang="es-EC"/>
        </a:p>
      </dgm:t>
    </dgm:pt>
    <dgm:pt modelId="{681BCB86-2F26-4E0E-9229-8714BADAB992}" type="sibTrans" cxnId="{E52EC804-B796-40FD-85DF-8F049BC4987D}">
      <dgm:prSet/>
      <dgm:spPr/>
      <dgm:t>
        <a:bodyPr/>
        <a:lstStyle/>
        <a:p>
          <a:endParaRPr lang="es-EC"/>
        </a:p>
      </dgm:t>
    </dgm:pt>
    <dgm:pt modelId="{7F710CBE-2622-4EFC-B237-6731471DC1FF}">
      <dgm:prSet/>
      <dgm:spPr/>
      <dgm:t>
        <a:bodyPr/>
        <a:lstStyle/>
        <a:p>
          <a:pPr rtl="0"/>
          <a:r>
            <a:rPr lang="es-ES" smtClean="0"/>
            <a:t>Clasificación de W. Köppen</a:t>
          </a:r>
          <a:endParaRPr lang="es-EC"/>
        </a:p>
      </dgm:t>
    </dgm:pt>
    <dgm:pt modelId="{9D1CFD3C-9974-4BF1-8D17-0629150B1BE1}" type="parTrans" cxnId="{10DD3057-15D8-4A3F-A46D-5906DBEEBD1D}">
      <dgm:prSet/>
      <dgm:spPr/>
      <dgm:t>
        <a:bodyPr/>
        <a:lstStyle/>
        <a:p>
          <a:endParaRPr lang="es-EC"/>
        </a:p>
      </dgm:t>
    </dgm:pt>
    <dgm:pt modelId="{8BD38E86-56D4-4A32-9D81-FF9A905E8E73}" type="sibTrans" cxnId="{10DD3057-15D8-4A3F-A46D-5906DBEEBD1D}">
      <dgm:prSet/>
      <dgm:spPr/>
      <dgm:t>
        <a:bodyPr/>
        <a:lstStyle/>
        <a:p>
          <a:endParaRPr lang="es-EC"/>
        </a:p>
      </dgm:t>
    </dgm:pt>
    <dgm:pt modelId="{43F4ED22-8559-4E60-940C-433583037AD7}" type="pres">
      <dgm:prSet presAssocID="{9C4C2130-74B1-44DB-8E90-E5856B5A40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105F79-3E9B-4FBC-9D10-EC623772B18B}" type="pres">
      <dgm:prSet presAssocID="{9C4C2130-74B1-44DB-8E90-E5856B5A40CE}" presName="diamond" presStyleLbl="bgShp" presStyleIdx="0" presStyleCnt="1"/>
      <dgm:spPr/>
      <dgm:t>
        <a:bodyPr/>
        <a:lstStyle/>
        <a:p>
          <a:endParaRPr lang="es-ES"/>
        </a:p>
      </dgm:t>
    </dgm:pt>
    <dgm:pt modelId="{217375EC-9470-412E-8AA0-EBF98678EF62}" type="pres">
      <dgm:prSet presAssocID="{9C4C2130-74B1-44DB-8E90-E5856B5A40C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BD3E9-241C-4F77-BC79-41EEE5CDC304}" type="pres">
      <dgm:prSet presAssocID="{9C4C2130-74B1-44DB-8E90-E5856B5A40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52EFB3-F5A6-4E27-B9B7-BC16829DB28D}" type="pres">
      <dgm:prSet presAssocID="{9C4C2130-74B1-44DB-8E90-E5856B5A40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D5E2E1-DCAA-4F71-BC84-F78409C2DBE7}" type="pres">
      <dgm:prSet presAssocID="{9C4C2130-74B1-44DB-8E90-E5856B5A40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C17546-71CC-4B81-89C6-6F1404698426}" type="presOf" srcId="{9C4C2130-74B1-44DB-8E90-E5856B5A40CE}" destId="{43F4ED22-8559-4E60-940C-433583037AD7}" srcOrd="0" destOrd="0" presId="urn:microsoft.com/office/officeart/2005/8/layout/matrix3"/>
    <dgm:cxn modelId="{9E0B368E-B6D0-4261-A6A5-6C6520FC9558}" type="presOf" srcId="{7F710CBE-2622-4EFC-B237-6731471DC1FF}" destId="{1AD5E2E1-DCAA-4F71-BC84-F78409C2DBE7}" srcOrd="0" destOrd="0" presId="urn:microsoft.com/office/officeart/2005/8/layout/matrix3"/>
    <dgm:cxn modelId="{B1016549-173A-4FDC-B9FC-12CDE33146FF}" type="presOf" srcId="{ADCB9A03-7C35-45BF-8391-97663A847BB0}" destId="{217375EC-9470-412E-8AA0-EBF98678EF62}" srcOrd="0" destOrd="0" presId="urn:microsoft.com/office/officeart/2005/8/layout/matrix3"/>
    <dgm:cxn modelId="{72EC9C37-D3E8-46AA-AC5D-6BB38C2AD1C3}" srcId="{9C4C2130-74B1-44DB-8E90-E5856B5A40CE}" destId="{ADCB9A03-7C35-45BF-8391-97663A847BB0}" srcOrd="0" destOrd="0" parTransId="{1E6F9427-02C2-4ADA-9E32-47D17C04316B}" sibTransId="{7103FB89-AAA0-4D49-96E6-1478A973BE88}"/>
    <dgm:cxn modelId="{2653431A-F2D2-4C0E-B496-4A6DD56ADCE8}" srcId="{9C4C2130-74B1-44DB-8E90-E5856B5A40CE}" destId="{A1D2C185-BA82-4700-9401-28C82E52F451}" srcOrd="1" destOrd="0" parTransId="{78E70A74-25E3-4F9D-B773-0EFD6D555DF7}" sibTransId="{62ED4A0E-ACB7-43FF-A879-BEB2EBD3EA09}"/>
    <dgm:cxn modelId="{81A66549-D147-46F9-B28B-1ABE74C1EEB7}" type="presOf" srcId="{DD03ADA8-88CB-4322-B8EA-BF1929F1BF33}" destId="{CB52EFB3-F5A6-4E27-B9B7-BC16829DB28D}" srcOrd="0" destOrd="0" presId="urn:microsoft.com/office/officeart/2005/8/layout/matrix3"/>
    <dgm:cxn modelId="{E52EC804-B796-40FD-85DF-8F049BC4987D}" srcId="{9C4C2130-74B1-44DB-8E90-E5856B5A40CE}" destId="{DD03ADA8-88CB-4322-B8EA-BF1929F1BF33}" srcOrd="2" destOrd="0" parTransId="{7F691CB4-3488-4B72-ACFD-1F27130FC467}" sibTransId="{681BCB86-2F26-4E0E-9229-8714BADAB992}"/>
    <dgm:cxn modelId="{10DD3057-15D8-4A3F-A46D-5906DBEEBD1D}" srcId="{9C4C2130-74B1-44DB-8E90-E5856B5A40CE}" destId="{7F710CBE-2622-4EFC-B237-6731471DC1FF}" srcOrd="3" destOrd="0" parTransId="{9D1CFD3C-9974-4BF1-8D17-0629150B1BE1}" sibTransId="{8BD38E86-56D4-4A32-9D81-FF9A905E8E73}"/>
    <dgm:cxn modelId="{D64965F5-909B-4673-AC1C-87B3E6960C5D}" type="presOf" srcId="{A1D2C185-BA82-4700-9401-28C82E52F451}" destId="{3B9BD3E9-241C-4F77-BC79-41EEE5CDC304}" srcOrd="0" destOrd="0" presId="urn:microsoft.com/office/officeart/2005/8/layout/matrix3"/>
    <dgm:cxn modelId="{4CCE225C-43BD-4FD2-BCB3-4043AB947577}" type="presParOf" srcId="{43F4ED22-8559-4E60-940C-433583037AD7}" destId="{A3105F79-3E9B-4FBC-9D10-EC623772B18B}" srcOrd="0" destOrd="0" presId="urn:microsoft.com/office/officeart/2005/8/layout/matrix3"/>
    <dgm:cxn modelId="{575EDAFC-F84C-4B62-931E-955DE8A97EAA}" type="presParOf" srcId="{43F4ED22-8559-4E60-940C-433583037AD7}" destId="{217375EC-9470-412E-8AA0-EBF98678EF62}" srcOrd="1" destOrd="0" presId="urn:microsoft.com/office/officeart/2005/8/layout/matrix3"/>
    <dgm:cxn modelId="{75706274-B605-489F-B27C-7971664B2051}" type="presParOf" srcId="{43F4ED22-8559-4E60-940C-433583037AD7}" destId="{3B9BD3E9-241C-4F77-BC79-41EEE5CDC304}" srcOrd="2" destOrd="0" presId="urn:microsoft.com/office/officeart/2005/8/layout/matrix3"/>
    <dgm:cxn modelId="{0FE9301A-6929-414C-98F0-955496456047}" type="presParOf" srcId="{43F4ED22-8559-4E60-940C-433583037AD7}" destId="{CB52EFB3-F5A6-4E27-B9B7-BC16829DB28D}" srcOrd="3" destOrd="0" presId="urn:microsoft.com/office/officeart/2005/8/layout/matrix3"/>
    <dgm:cxn modelId="{6ACF90E3-3983-4C76-A51B-CC0187CBD988}" type="presParOf" srcId="{43F4ED22-8559-4E60-940C-433583037AD7}" destId="{1AD5E2E1-DCAA-4F71-BC84-F78409C2DB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C36C5-FD4C-4C95-8B2C-205E412EF624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3DD757FA-A9B5-4402-B554-5CC9F58A0F52}">
      <dgm:prSet/>
      <dgm:spPr/>
      <dgm:t>
        <a:bodyPr/>
        <a:lstStyle/>
        <a:p>
          <a:pPr rtl="0"/>
          <a:r>
            <a:rPr lang="es-ES" smtClean="0"/>
            <a:t>Temperatura</a:t>
          </a:r>
          <a:endParaRPr lang="es-EC"/>
        </a:p>
      </dgm:t>
    </dgm:pt>
    <dgm:pt modelId="{6EC4B903-0BAC-4A41-B9A5-EA5A61A2E8C9}" type="parTrans" cxnId="{029903CE-E750-4621-BC1E-39C8ECE3EAD8}">
      <dgm:prSet/>
      <dgm:spPr/>
      <dgm:t>
        <a:bodyPr/>
        <a:lstStyle/>
        <a:p>
          <a:endParaRPr lang="es-EC"/>
        </a:p>
      </dgm:t>
    </dgm:pt>
    <dgm:pt modelId="{9AD945E2-B408-4F37-8782-1147F871D5C4}" type="sibTrans" cxnId="{029903CE-E750-4621-BC1E-39C8ECE3EAD8}">
      <dgm:prSet/>
      <dgm:spPr/>
      <dgm:t>
        <a:bodyPr/>
        <a:lstStyle/>
        <a:p>
          <a:endParaRPr lang="es-EC"/>
        </a:p>
      </dgm:t>
    </dgm:pt>
    <dgm:pt modelId="{048A8BCE-D61C-4C6D-BCF3-938E81C398BB}">
      <dgm:prSet/>
      <dgm:spPr/>
      <dgm:t>
        <a:bodyPr/>
        <a:lstStyle/>
        <a:p>
          <a:pPr rtl="0"/>
          <a:r>
            <a:rPr lang="es-ES" smtClean="0"/>
            <a:t>El calor es una forma de energía, la energía calorífica y como tal se mide en unidades de energía.</a:t>
          </a:r>
          <a:endParaRPr lang="es-EC"/>
        </a:p>
      </dgm:t>
    </dgm:pt>
    <dgm:pt modelId="{30F0E94E-F90A-438D-BCAF-359C52B12271}" type="parTrans" cxnId="{7824C49A-58B1-48BB-A7CB-9D1B6070A2B6}">
      <dgm:prSet/>
      <dgm:spPr/>
      <dgm:t>
        <a:bodyPr/>
        <a:lstStyle/>
        <a:p>
          <a:endParaRPr lang="es-EC"/>
        </a:p>
      </dgm:t>
    </dgm:pt>
    <dgm:pt modelId="{E5080512-1A3F-4A7C-BD4A-648237DB69B1}" type="sibTrans" cxnId="{7824C49A-58B1-48BB-A7CB-9D1B6070A2B6}">
      <dgm:prSet/>
      <dgm:spPr/>
      <dgm:t>
        <a:bodyPr/>
        <a:lstStyle/>
        <a:p>
          <a:endParaRPr lang="es-EC"/>
        </a:p>
      </dgm:t>
    </dgm:pt>
    <dgm:pt modelId="{D3A5F1CF-C881-403E-ADB5-64A78988BA84}">
      <dgm:prSet/>
      <dgm:spPr/>
      <dgm:t>
        <a:bodyPr/>
        <a:lstStyle/>
        <a:p>
          <a:pPr rtl="0"/>
          <a:r>
            <a:rPr lang="es-ES" smtClean="0"/>
            <a:t>La temperatura no es una forma de energía, y se define como la cualidad que determina la dirección del flujo calorífico entre dos cuerpos.</a:t>
          </a:r>
          <a:endParaRPr lang="es-EC"/>
        </a:p>
      </dgm:t>
    </dgm:pt>
    <dgm:pt modelId="{3F74AA6E-1541-4C9F-887D-5C5B433EE21F}" type="parTrans" cxnId="{AF466208-F774-4E3F-A94B-C9820D700523}">
      <dgm:prSet/>
      <dgm:spPr/>
      <dgm:t>
        <a:bodyPr/>
        <a:lstStyle/>
        <a:p>
          <a:endParaRPr lang="es-EC"/>
        </a:p>
      </dgm:t>
    </dgm:pt>
    <dgm:pt modelId="{9A19907B-A1B8-41B3-83BE-99529721B40E}" type="sibTrans" cxnId="{AF466208-F774-4E3F-A94B-C9820D700523}">
      <dgm:prSet/>
      <dgm:spPr/>
      <dgm:t>
        <a:bodyPr/>
        <a:lstStyle/>
        <a:p>
          <a:endParaRPr lang="es-EC"/>
        </a:p>
      </dgm:t>
    </dgm:pt>
    <dgm:pt modelId="{C167EA26-ADDE-4B4A-9DA6-66967660DC61}" type="pres">
      <dgm:prSet presAssocID="{5C3C36C5-FD4C-4C95-8B2C-205E412EF6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E7F3192-7A12-492D-9463-0F44699394FD}" type="pres">
      <dgm:prSet presAssocID="{3DD757FA-A9B5-4402-B554-5CC9F58A0F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D41882C-CA7A-439D-90E6-10812A2C7B81}" type="pres">
      <dgm:prSet presAssocID="{3DD757FA-A9B5-4402-B554-5CC9F58A0F52}" presName="rootComposite1" presStyleCnt="0"/>
      <dgm:spPr/>
      <dgm:t>
        <a:bodyPr/>
        <a:lstStyle/>
        <a:p>
          <a:endParaRPr lang="es-ES"/>
        </a:p>
      </dgm:t>
    </dgm:pt>
    <dgm:pt modelId="{440F13BC-8465-456F-B553-BEEE49DDF8A1}" type="pres">
      <dgm:prSet presAssocID="{3DD757FA-A9B5-4402-B554-5CC9F58A0F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086845-1D96-459F-81A0-B92A7D7911C9}" type="pres">
      <dgm:prSet presAssocID="{3DD757FA-A9B5-4402-B554-5CC9F58A0F5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3150E867-4C9E-4920-9CBF-AFD834EB732A}" type="pres">
      <dgm:prSet presAssocID="{3DD757FA-A9B5-4402-B554-5CC9F58A0F52}" presName="hierChild2" presStyleCnt="0"/>
      <dgm:spPr/>
      <dgm:t>
        <a:bodyPr/>
        <a:lstStyle/>
        <a:p>
          <a:endParaRPr lang="es-ES"/>
        </a:p>
      </dgm:t>
    </dgm:pt>
    <dgm:pt modelId="{BD79AE24-57CD-413D-BD83-EFEEB28D171C}" type="pres">
      <dgm:prSet presAssocID="{30F0E94E-F90A-438D-BCAF-359C52B12271}" presName="Name37" presStyleLbl="parChTrans1D2" presStyleIdx="0" presStyleCnt="2"/>
      <dgm:spPr/>
      <dgm:t>
        <a:bodyPr/>
        <a:lstStyle/>
        <a:p>
          <a:endParaRPr lang="es-EC"/>
        </a:p>
      </dgm:t>
    </dgm:pt>
    <dgm:pt modelId="{AF87AAD4-7F52-44CB-BFDE-96EE09DD06C3}" type="pres">
      <dgm:prSet presAssocID="{048A8BCE-D61C-4C6D-BCF3-938E81C398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CD3375F-E3CE-4913-84D1-2A75DDDCC21D}" type="pres">
      <dgm:prSet presAssocID="{048A8BCE-D61C-4C6D-BCF3-938E81C398BB}" presName="rootComposite" presStyleCnt="0"/>
      <dgm:spPr/>
      <dgm:t>
        <a:bodyPr/>
        <a:lstStyle/>
        <a:p>
          <a:endParaRPr lang="es-ES"/>
        </a:p>
      </dgm:t>
    </dgm:pt>
    <dgm:pt modelId="{019DC43E-FD1F-4ABA-9C63-CFA03E20FE9C}" type="pres">
      <dgm:prSet presAssocID="{048A8BCE-D61C-4C6D-BCF3-938E81C398B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9A20B5-DF65-403B-888B-56EF9A7D6205}" type="pres">
      <dgm:prSet presAssocID="{048A8BCE-D61C-4C6D-BCF3-938E81C398BB}" presName="rootConnector" presStyleLbl="node2" presStyleIdx="0" presStyleCnt="2"/>
      <dgm:spPr/>
      <dgm:t>
        <a:bodyPr/>
        <a:lstStyle/>
        <a:p>
          <a:endParaRPr lang="es-EC"/>
        </a:p>
      </dgm:t>
    </dgm:pt>
    <dgm:pt modelId="{45CB1181-DA8F-49F7-9D8F-BCE5BBCB4CC8}" type="pres">
      <dgm:prSet presAssocID="{048A8BCE-D61C-4C6D-BCF3-938E81C398BB}" presName="hierChild4" presStyleCnt="0"/>
      <dgm:spPr/>
      <dgm:t>
        <a:bodyPr/>
        <a:lstStyle/>
        <a:p>
          <a:endParaRPr lang="es-ES"/>
        </a:p>
      </dgm:t>
    </dgm:pt>
    <dgm:pt modelId="{4BBAA064-5226-4591-A913-608780F0E4EB}" type="pres">
      <dgm:prSet presAssocID="{048A8BCE-D61C-4C6D-BCF3-938E81C398BB}" presName="hierChild5" presStyleCnt="0"/>
      <dgm:spPr/>
      <dgm:t>
        <a:bodyPr/>
        <a:lstStyle/>
        <a:p>
          <a:endParaRPr lang="es-ES"/>
        </a:p>
      </dgm:t>
    </dgm:pt>
    <dgm:pt modelId="{C906EDDF-8E31-4C73-87E3-3AD8CCB2B32C}" type="pres">
      <dgm:prSet presAssocID="{3F74AA6E-1541-4C9F-887D-5C5B433EE21F}" presName="Name37" presStyleLbl="parChTrans1D2" presStyleIdx="1" presStyleCnt="2"/>
      <dgm:spPr/>
      <dgm:t>
        <a:bodyPr/>
        <a:lstStyle/>
        <a:p>
          <a:endParaRPr lang="es-EC"/>
        </a:p>
      </dgm:t>
    </dgm:pt>
    <dgm:pt modelId="{914A8441-BB16-4A0C-A7BB-3693A15B9012}" type="pres">
      <dgm:prSet presAssocID="{D3A5F1CF-C881-403E-ADB5-64A78988BA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058E28-5F6C-4D62-81B2-DC623955E6FB}" type="pres">
      <dgm:prSet presAssocID="{D3A5F1CF-C881-403E-ADB5-64A78988BA84}" presName="rootComposite" presStyleCnt="0"/>
      <dgm:spPr/>
      <dgm:t>
        <a:bodyPr/>
        <a:lstStyle/>
        <a:p>
          <a:endParaRPr lang="es-ES"/>
        </a:p>
      </dgm:t>
    </dgm:pt>
    <dgm:pt modelId="{072CFD1C-0F46-4FED-BDB8-02B9C5FEBFF5}" type="pres">
      <dgm:prSet presAssocID="{D3A5F1CF-C881-403E-ADB5-64A78988BA8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49E564-5D65-411C-9EF2-FEEBDE93D9F9}" type="pres">
      <dgm:prSet presAssocID="{D3A5F1CF-C881-403E-ADB5-64A78988BA84}" presName="rootConnector" presStyleLbl="node2" presStyleIdx="1" presStyleCnt="2"/>
      <dgm:spPr/>
      <dgm:t>
        <a:bodyPr/>
        <a:lstStyle/>
        <a:p>
          <a:endParaRPr lang="es-EC"/>
        </a:p>
      </dgm:t>
    </dgm:pt>
    <dgm:pt modelId="{1168D2DB-9CD9-4768-8C3F-5A6DD50C78F7}" type="pres">
      <dgm:prSet presAssocID="{D3A5F1CF-C881-403E-ADB5-64A78988BA84}" presName="hierChild4" presStyleCnt="0"/>
      <dgm:spPr/>
      <dgm:t>
        <a:bodyPr/>
        <a:lstStyle/>
        <a:p>
          <a:endParaRPr lang="es-ES"/>
        </a:p>
      </dgm:t>
    </dgm:pt>
    <dgm:pt modelId="{92D320BC-FD2D-46AA-BAE9-F1E4F0DC90F9}" type="pres">
      <dgm:prSet presAssocID="{D3A5F1CF-C881-403E-ADB5-64A78988BA84}" presName="hierChild5" presStyleCnt="0"/>
      <dgm:spPr/>
      <dgm:t>
        <a:bodyPr/>
        <a:lstStyle/>
        <a:p>
          <a:endParaRPr lang="es-ES"/>
        </a:p>
      </dgm:t>
    </dgm:pt>
    <dgm:pt modelId="{039AE65B-6638-4B0C-B6A6-2570D1820F76}" type="pres">
      <dgm:prSet presAssocID="{3DD757FA-A9B5-4402-B554-5CC9F58A0F52}" presName="hierChild3" presStyleCnt="0"/>
      <dgm:spPr/>
      <dgm:t>
        <a:bodyPr/>
        <a:lstStyle/>
        <a:p>
          <a:endParaRPr lang="es-ES"/>
        </a:p>
      </dgm:t>
    </dgm:pt>
  </dgm:ptLst>
  <dgm:cxnLst>
    <dgm:cxn modelId="{575DBE91-B5A5-48D5-A911-505D8E1B8B94}" type="presOf" srcId="{3DD757FA-A9B5-4402-B554-5CC9F58A0F52}" destId="{A0086845-1D96-459F-81A0-B92A7D7911C9}" srcOrd="1" destOrd="0" presId="urn:microsoft.com/office/officeart/2005/8/layout/orgChart1"/>
    <dgm:cxn modelId="{84065C3A-AA6A-4688-98F9-D9A763E082A0}" type="presOf" srcId="{D3A5F1CF-C881-403E-ADB5-64A78988BA84}" destId="{072CFD1C-0F46-4FED-BDB8-02B9C5FEBFF5}" srcOrd="0" destOrd="0" presId="urn:microsoft.com/office/officeart/2005/8/layout/orgChart1"/>
    <dgm:cxn modelId="{5F0C8A03-5994-4F32-8C2E-D90BFEBD7D89}" type="presOf" srcId="{048A8BCE-D61C-4C6D-BCF3-938E81C398BB}" destId="{019DC43E-FD1F-4ABA-9C63-CFA03E20FE9C}" srcOrd="0" destOrd="0" presId="urn:microsoft.com/office/officeart/2005/8/layout/orgChart1"/>
    <dgm:cxn modelId="{D02149E0-FDBE-4223-9A78-AE646E0E772B}" type="presOf" srcId="{3F74AA6E-1541-4C9F-887D-5C5B433EE21F}" destId="{C906EDDF-8E31-4C73-87E3-3AD8CCB2B32C}" srcOrd="0" destOrd="0" presId="urn:microsoft.com/office/officeart/2005/8/layout/orgChart1"/>
    <dgm:cxn modelId="{11DFDBD4-0EBB-4A07-AC63-71B65367996E}" type="presOf" srcId="{048A8BCE-D61C-4C6D-BCF3-938E81C398BB}" destId="{8D9A20B5-DF65-403B-888B-56EF9A7D6205}" srcOrd="1" destOrd="0" presId="urn:microsoft.com/office/officeart/2005/8/layout/orgChart1"/>
    <dgm:cxn modelId="{7824C49A-58B1-48BB-A7CB-9D1B6070A2B6}" srcId="{3DD757FA-A9B5-4402-B554-5CC9F58A0F52}" destId="{048A8BCE-D61C-4C6D-BCF3-938E81C398BB}" srcOrd="0" destOrd="0" parTransId="{30F0E94E-F90A-438D-BCAF-359C52B12271}" sibTransId="{E5080512-1A3F-4A7C-BD4A-648237DB69B1}"/>
    <dgm:cxn modelId="{029903CE-E750-4621-BC1E-39C8ECE3EAD8}" srcId="{5C3C36C5-FD4C-4C95-8B2C-205E412EF624}" destId="{3DD757FA-A9B5-4402-B554-5CC9F58A0F52}" srcOrd="0" destOrd="0" parTransId="{6EC4B903-0BAC-4A41-B9A5-EA5A61A2E8C9}" sibTransId="{9AD945E2-B408-4F37-8782-1147F871D5C4}"/>
    <dgm:cxn modelId="{AF466208-F774-4E3F-A94B-C9820D700523}" srcId="{3DD757FA-A9B5-4402-B554-5CC9F58A0F52}" destId="{D3A5F1CF-C881-403E-ADB5-64A78988BA84}" srcOrd="1" destOrd="0" parTransId="{3F74AA6E-1541-4C9F-887D-5C5B433EE21F}" sibTransId="{9A19907B-A1B8-41B3-83BE-99529721B40E}"/>
    <dgm:cxn modelId="{A52BE580-DA94-4D94-B923-FCE82859319C}" type="presOf" srcId="{5C3C36C5-FD4C-4C95-8B2C-205E412EF624}" destId="{C167EA26-ADDE-4B4A-9DA6-66967660DC61}" srcOrd="0" destOrd="0" presId="urn:microsoft.com/office/officeart/2005/8/layout/orgChart1"/>
    <dgm:cxn modelId="{E81D7446-2C8F-4486-8314-618D1960923E}" type="presOf" srcId="{D3A5F1CF-C881-403E-ADB5-64A78988BA84}" destId="{2F49E564-5D65-411C-9EF2-FEEBDE93D9F9}" srcOrd="1" destOrd="0" presId="urn:microsoft.com/office/officeart/2005/8/layout/orgChart1"/>
    <dgm:cxn modelId="{A56E52B2-1A67-499B-A67F-E11AF237D5FE}" type="presOf" srcId="{3DD757FA-A9B5-4402-B554-5CC9F58A0F52}" destId="{440F13BC-8465-456F-B553-BEEE49DDF8A1}" srcOrd="0" destOrd="0" presId="urn:microsoft.com/office/officeart/2005/8/layout/orgChart1"/>
    <dgm:cxn modelId="{47103079-F9C1-44FC-8ABB-A2DB2183F2C1}" type="presOf" srcId="{30F0E94E-F90A-438D-BCAF-359C52B12271}" destId="{BD79AE24-57CD-413D-BD83-EFEEB28D171C}" srcOrd="0" destOrd="0" presId="urn:microsoft.com/office/officeart/2005/8/layout/orgChart1"/>
    <dgm:cxn modelId="{6028F990-CC61-4B64-AB9D-57A4D9CA775C}" type="presParOf" srcId="{C167EA26-ADDE-4B4A-9DA6-66967660DC61}" destId="{7E7F3192-7A12-492D-9463-0F44699394FD}" srcOrd="0" destOrd="0" presId="urn:microsoft.com/office/officeart/2005/8/layout/orgChart1"/>
    <dgm:cxn modelId="{5D23DEF5-7EAD-41CB-8149-1AF07E16343E}" type="presParOf" srcId="{7E7F3192-7A12-492D-9463-0F44699394FD}" destId="{ED41882C-CA7A-439D-90E6-10812A2C7B81}" srcOrd="0" destOrd="0" presId="urn:microsoft.com/office/officeart/2005/8/layout/orgChart1"/>
    <dgm:cxn modelId="{3E2CD6E9-0F25-44AB-A4C9-A9E68D4BD8EB}" type="presParOf" srcId="{ED41882C-CA7A-439D-90E6-10812A2C7B81}" destId="{440F13BC-8465-456F-B553-BEEE49DDF8A1}" srcOrd="0" destOrd="0" presId="urn:microsoft.com/office/officeart/2005/8/layout/orgChart1"/>
    <dgm:cxn modelId="{8D327E30-1F24-4998-818D-828584235649}" type="presParOf" srcId="{ED41882C-CA7A-439D-90E6-10812A2C7B81}" destId="{A0086845-1D96-459F-81A0-B92A7D7911C9}" srcOrd="1" destOrd="0" presId="urn:microsoft.com/office/officeart/2005/8/layout/orgChart1"/>
    <dgm:cxn modelId="{B676A7A1-F3CB-4161-95D7-39DC4BE96CDB}" type="presParOf" srcId="{7E7F3192-7A12-492D-9463-0F44699394FD}" destId="{3150E867-4C9E-4920-9CBF-AFD834EB732A}" srcOrd="1" destOrd="0" presId="urn:microsoft.com/office/officeart/2005/8/layout/orgChart1"/>
    <dgm:cxn modelId="{A6C231AD-6492-4623-9488-A29DABF733E0}" type="presParOf" srcId="{3150E867-4C9E-4920-9CBF-AFD834EB732A}" destId="{BD79AE24-57CD-413D-BD83-EFEEB28D171C}" srcOrd="0" destOrd="0" presId="urn:microsoft.com/office/officeart/2005/8/layout/orgChart1"/>
    <dgm:cxn modelId="{1255AB8B-3802-41E5-9D97-D017834DF022}" type="presParOf" srcId="{3150E867-4C9E-4920-9CBF-AFD834EB732A}" destId="{AF87AAD4-7F52-44CB-BFDE-96EE09DD06C3}" srcOrd="1" destOrd="0" presId="urn:microsoft.com/office/officeart/2005/8/layout/orgChart1"/>
    <dgm:cxn modelId="{5603D387-3F2A-4A17-BF45-9320CC824A35}" type="presParOf" srcId="{AF87AAD4-7F52-44CB-BFDE-96EE09DD06C3}" destId="{0CD3375F-E3CE-4913-84D1-2A75DDDCC21D}" srcOrd="0" destOrd="0" presId="urn:microsoft.com/office/officeart/2005/8/layout/orgChart1"/>
    <dgm:cxn modelId="{3FAE6391-2524-419C-8B04-E20DDEF8D49F}" type="presParOf" srcId="{0CD3375F-E3CE-4913-84D1-2A75DDDCC21D}" destId="{019DC43E-FD1F-4ABA-9C63-CFA03E20FE9C}" srcOrd="0" destOrd="0" presId="urn:microsoft.com/office/officeart/2005/8/layout/orgChart1"/>
    <dgm:cxn modelId="{37755981-0427-4832-829F-03505776EEE4}" type="presParOf" srcId="{0CD3375F-E3CE-4913-84D1-2A75DDDCC21D}" destId="{8D9A20B5-DF65-403B-888B-56EF9A7D6205}" srcOrd="1" destOrd="0" presId="urn:microsoft.com/office/officeart/2005/8/layout/orgChart1"/>
    <dgm:cxn modelId="{219D2A9E-DF7F-40D1-9F5E-40F0F4612320}" type="presParOf" srcId="{AF87AAD4-7F52-44CB-BFDE-96EE09DD06C3}" destId="{45CB1181-DA8F-49F7-9D8F-BCE5BBCB4CC8}" srcOrd="1" destOrd="0" presId="urn:microsoft.com/office/officeart/2005/8/layout/orgChart1"/>
    <dgm:cxn modelId="{5D1B530D-4367-4782-9F48-A4D8916D305D}" type="presParOf" srcId="{AF87AAD4-7F52-44CB-BFDE-96EE09DD06C3}" destId="{4BBAA064-5226-4591-A913-608780F0E4EB}" srcOrd="2" destOrd="0" presId="urn:microsoft.com/office/officeart/2005/8/layout/orgChart1"/>
    <dgm:cxn modelId="{02FC1557-368B-433B-95C9-5116A8C2F1DC}" type="presParOf" srcId="{3150E867-4C9E-4920-9CBF-AFD834EB732A}" destId="{C906EDDF-8E31-4C73-87E3-3AD8CCB2B32C}" srcOrd="2" destOrd="0" presId="urn:microsoft.com/office/officeart/2005/8/layout/orgChart1"/>
    <dgm:cxn modelId="{95B166E9-D5AE-48FC-A213-1AE8ED8F5469}" type="presParOf" srcId="{3150E867-4C9E-4920-9CBF-AFD834EB732A}" destId="{914A8441-BB16-4A0C-A7BB-3693A15B9012}" srcOrd="3" destOrd="0" presId="urn:microsoft.com/office/officeart/2005/8/layout/orgChart1"/>
    <dgm:cxn modelId="{E9B5322A-CB37-462F-B4C3-D1228D6D516A}" type="presParOf" srcId="{914A8441-BB16-4A0C-A7BB-3693A15B9012}" destId="{F7058E28-5F6C-4D62-81B2-DC623955E6FB}" srcOrd="0" destOrd="0" presId="urn:microsoft.com/office/officeart/2005/8/layout/orgChart1"/>
    <dgm:cxn modelId="{D9202DD0-7E4E-4CB0-A05F-99E0ED07F69F}" type="presParOf" srcId="{F7058E28-5F6C-4D62-81B2-DC623955E6FB}" destId="{072CFD1C-0F46-4FED-BDB8-02B9C5FEBFF5}" srcOrd="0" destOrd="0" presId="urn:microsoft.com/office/officeart/2005/8/layout/orgChart1"/>
    <dgm:cxn modelId="{CCFC3AC3-72F9-4F81-BE2E-A04A2BE0AA6B}" type="presParOf" srcId="{F7058E28-5F6C-4D62-81B2-DC623955E6FB}" destId="{2F49E564-5D65-411C-9EF2-FEEBDE93D9F9}" srcOrd="1" destOrd="0" presId="urn:microsoft.com/office/officeart/2005/8/layout/orgChart1"/>
    <dgm:cxn modelId="{5F98D583-E8DE-470F-A8E5-7CA9EFCA9DD0}" type="presParOf" srcId="{914A8441-BB16-4A0C-A7BB-3693A15B9012}" destId="{1168D2DB-9CD9-4768-8C3F-5A6DD50C78F7}" srcOrd="1" destOrd="0" presId="urn:microsoft.com/office/officeart/2005/8/layout/orgChart1"/>
    <dgm:cxn modelId="{E50DC79E-3948-4EBE-BADA-28F2AA37DAB4}" type="presParOf" srcId="{914A8441-BB16-4A0C-A7BB-3693A15B9012}" destId="{92D320BC-FD2D-46AA-BAE9-F1E4F0DC90F9}" srcOrd="2" destOrd="0" presId="urn:microsoft.com/office/officeart/2005/8/layout/orgChart1"/>
    <dgm:cxn modelId="{30794C36-908D-480C-9476-F264B0EB536E}" type="presParOf" srcId="{7E7F3192-7A12-492D-9463-0F44699394FD}" destId="{039AE65B-6638-4B0C-B6A6-2570D1820F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802C80-516F-46A7-A8EB-3597DC01F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24922ED6-1178-49B6-92C3-1B128DD7FDCA}">
      <dgm:prSet/>
      <dgm:spPr/>
      <dgm:t>
        <a:bodyPr/>
        <a:lstStyle/>
        <a:p>
          <a:pPr rtl="0"/>
          <a:r>
            <a:rPr lang="es-EC" smtClean="0"/>
            <a:t>Factores que afectan la temperatura</a:t>
          </a:r>
          <a:endParaRPr lang="es-EC"/>
        </a:p>
      </dgm:t>
    </dgm:pt>
    <dgm:pt modelId="{F12F7B60-D576-4CC9-978F-C01E2CA90EB5}" type="parTrans" cxnId="{34560251-A0AF-4C8B-93CF-7C452195F6B6}">
      <dgm:prSet/>
      <dgm:spPr/>
      <dgm:t>
        <a:bodyPr/>
        <a:lstStyle/>
        <a:p>
          <a:endParaRPr lang="es-EC"/>
        </a:p>
      </dgm:t>
    </dgm:pt>
    <dgm:pt modelId="{6B3F1444-14FC-4FF0-8620-CD00F880F129}" type="sibTrans" cxnId="{34560251-A0AF-4C8B-93CF-7C452195F6B6}">
      <dgm:prSet/>
      <dgm:spPr/>
      <dgm:t>
        <a:bodyPr/>
        <a:lstStyle/>
        <a:p>
          <a:endParaRPr lang="es-EC"/>
        </a:p>
      </dgm:t>
    </dgm:pt>
    <dgm:pt modelId="{CC0F7AB4-5920-4630-B12D-65A34584A430}">
      <dgm:prSet/>
      <dgm:spPr/>
      <dgm:t>
        <a:bodyPr/>
        <a:lstStyle/>
        <a:p>
          <a:pPr rtl="0"/>
          <a:r>
            <a:rPr lang="es-ES" b="1" smtClean="0"/>
            <a:t>Influencia de tierra y mares</a:t>
          </a:r>
          <a:endParaRPr lang="es-EC"/>
        </a:p>
      </dgm:t>
    </dgm:pt>
    <dgm:pt modelId="{480E36F5-B534-41C5-B256-52AF5F48458F}" type="parTrans" cxnId="{BB21E0BB-EB98-4AE1-9206-AA03D3549BDA}">
      <dgm:prSet/>
      <dgm:spPr/>
      <dgm:t>
        <a:bodyPr/>
        <a:lstStyle/>
        <a:p>
          <a:endParaRPr lang="es-EC"/>
        </a:p>
      </dgm:t>
    </dgm:pt>
    <dgm:pt modelId="{BBB9A176-C26F-4A06-9700-300B0A163C30}" type="sibTrans" cxnId="{BB21E0BB-EB98-4AE1-9206-AA03D3549BDA}">
      <dgm:prSet/>
      <dgm:spPr/>
      <dgm:t>
        <a:bodyPr/>
        <a:lstStyle/>
        <a:p>
          <a:endParaRPr lang="es-EC"/>
        </a:p>
      </dgm:t>
    </dgm:pt>
    <dgm:pt modelId="{8DBBE6E5-A090-4945-90EE-FC6792B41DFA}">
      <dgm:prSet/>
      <dgm:spPr/>
      <dgm:t>
        <a:bodyPr/>
        <a:lstStyle/>
        <a:p>
          <a:pPr rtl="0"/>
          <a:r>
            <a:rPr lang="es-ES" b="1" smtClean="0"/>
            <a:t>Influencia de la altitud</a:t>
          </a:r>
          <a:endParaRPr lang="es-EC"/>
        </a:p>
      </dgm:t>
    </dgm:pt>
    <dgm:pt modelId="{FE72B228-F780-44E6-AC7C-1E285AFD0602}" type="parTrans" cxnId="{86B3D2F2-9452-496D-8B52-075270BA4B53}">
      <dgm:prSet/>
      <dgm:spPr/>
      <dgm:t>
        <a:bodyPr/>
        <a:lstStyle/>
        <a:p>
          <a:endParaRPr lang="es-EC"/>
        </a:p>
      </dgm:t>
    </dgm:pt>
    <dgm:pt modelId="{E89B9C54-0841-475F-B1FD-2C6255542FE7}" type="sibTrans" cxnId="{86B3D2F2-9452-496D-8B52-075270BA4B53}">
      <dgm:prSet/>
      <dgm:spPr/>
      <dgm:t>
        <a:bodyPr/>
        <a:lstStyle/>
        <a:p>
          <a:endParaRPr lang="es-EC"/>
        </a:p>
      </dgm:t>
    </dgm:pt>
    <dgm:pt modelId="{E4A6118A-ACE7-40E9-8034-70359EA5B2CD}">
      <dgm:prSet/>
      <dgm:spPr/>
      <dgm:t>
        <a:bodyPr/>
        <a:lstStyle/>
        <a:p>
          <a:pPr rtl="0"/>
          <a:r>
            <a:rPr lang="es-ES" b="1" smtClean="0"/>
            <a:t>Influencia de la latitud</a:t>
          </a:r>
          <a:endParaRPr lang="es-EC"/>
        </a:p>
      </dgm:t>
    </dgm:pt>
    <dgm:pt modelId="{CE00D975-1485-4459-A279-3C2FD2CE9066}" type="parTrans" cxnId="{7AABDBA1-7F04-4411-BDD6-296B89078708}">
      <dgm:prSet/>
      <dgm:spPr/>
      <dgm:t>
        <a:bodyPr/>
        <a:lstStyle/>
        <a:p>
          <a:endParaRPr lang="es-EC"/>
        </a:p>
      </dgm:t>
    </dgm:pt>
    <dgm:pt modelId="{01757254-1618-4C59-AE9A-2D7A591C0B24}" type="sibTrans" cxnId="{7AABDBA1-7F04-4411-BDD6-296B89078708}">
      <dgm:prSet/>
      <dgm:spPr/>
      <dgm:t>
        <a:bodyPr/>
        <a:lstStyle/>
        <a:p>
          <a:endParaRPr lang="es-EC"/>
        </a:p>
      </dgm:t>
    </dgm:pt>
    <dgm:pt modelId="{328FC86B-9DFD-455B-8A9A-3D15F4A97D7F}" type="pres">
      <dgm:prSet presAssocID="{0B802C80-516F-46A7-A8EB-3597DC01F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D734670-4017-4E61-B5D5-291BCD88C7D0}" type="pres">
      <dgm:prSet presAssocID="{24922ED6-1178-49B6-92C3-1B128DD7FDCA}" presName="root" presStyleCnt="0"/>
      <dgm:spPr/>
    </dgm:pt>
    <dgm:pt modelId="{A0C0BF8E-83E2-4363-9C31-BA61ABD59667}" type="pres">
      <dgm:prSet presAssocID="{24922ED6-1178-49B6-92C3-1B128DD7FDCA}" presName="rootComposite" presStyleCnt="0"/>
      <dgm:spPr/>
    </dgm:pt>
    <dgm:pt modelId="{79608861-2848-47DF-9C25-6D2F3926329D}" type="pres">
      <dgm:prSet presAssocID="{24922ED6-1178-49B6-92C3-1B128DD7FDCA}" presName="rootText" presStyleLbl="node1" presStyleIdx="0" presStyleCnt="1" custLinFactNeighborY="-7730"/>
      <dgm:spPr/>
      <dgm:t>
        <a:bodyPr/>
        <a:lstStyle/>
        <a:p>
          <a:endParaRPr lang="es-EC"/>
        </a:p>
      </dgm:t>
    </dgm:pt>
    <dgm:pt modelId="{FF5CF07D-C7EE-4F83-8ED0-F260CD7F47D9}" type="pres">
      <dgm:prSet presAssocID="{24922ED6-1178-49B6-92C3-1B128DD7FDCA}" presName="rootConnector" presStyleLbl="node1" presStyleIdx="0" presStyleCnt="1"/>
      <dgm:spPr/>
      <dgm:t>
        <a:bodyPr/>
        <a:lstStyle/>
        <a:p>
          <a:endParaRPr lang="es-EC"/>
        </a:p>
      </dgm:t>
    </dgm:pt>
    <dgm:pt modelId="{0FD2F57E-39B0-41C3-B402-374D9E87B099}" type="pres">
      <dgm:prSet presAssocID="{24922ED6-1178-49B6-92C3-1B128DD7FDCA}" presName="childShape" presStyleCnt="0"/>
      <dgm:spPr/>
    </dgm:pt>
    <dgm:pt modelId="{51B69144-ADB9-4655-9A1B-057C7E63E27F}" type="pres">
      <dgm:prSet presAssocID="{480E36F5-B534-41C5-B256-52AF5F48458F}" presName="Name13" presStyleLbl="parChTrans1D2" presStyleIdx="0" presStyleCnt="3"/>
      <dgm:spPr/>
      <dgm:t>
        <a:bodyPr/>
        <a:lstStyle/>
        <a:p>
          <a:endParaRPr lang="es-EC"/>
        </a:p>
      </dgm:t>
    </dgm:pt>
    <dgm:pt modelId="{A62D86CC-F70D-47A6-8C6D-FF96D97F7609}" type="pres">
      <dgm:prSet presAssocID="{CC0F7AB4-5920-4630-B12D-65A34584A43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F30451-D353-4E40-9F86-070A665C4C01}" type="pres">
      <dgm:prSet presAssocID="{FE72B228-F780-44E6-AC7C-1E285AFD0602}" presName="Name13" presStyleLbl="parChTrans1D2" presStyleIdx="1" presStyleCnt="3"/>
      <dgm:spPr/>
      <dgm:t>
        <a:bodyPr/>
        <a:lstStyle/>
        <a:p>
          <a:endParaRPr lang="es-EC"/>
        </a:p>
      </dgm:t>
    </dgm:pt>
    <dgm:pt modelId="{7F42A53D-6149-4813-9268-5C87591C949F}" type="pres">
      <dgm:prSet presAssocID="{8DBBE6E5-A090-4945-90EE-FC6792B41DFA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367C7-0F78-4629-A3A2-C9661403764C}" type="pres">
      <dgm:prSet presAssocID="{CE00D975-1485-4459-A279-3C2FD2CE9066}" presName="Name13" presStyleLbl="parChTrans1D2" presStyleIdx="2" presStyleCnt="3"/>
      <dgm:spPr/>
      <dgm:t>
        <a:bodyPr/>
        <a:lstStyle/>
        <a:p>
          <a:endParaRPr lang="es-EC"/>
        </a:p>
      </dgm:t>
    </dgm:pt>
    <dgm:pt modelId="{A8130ECF-B844-43FD-8986-1DCC69F934B9}" type="pres">
      <dgm:prSet presAssocID="{E4A6118A-ACE7-40E9-8034-70359EA5B2C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43C694-3AB2-454E-9729-ABFB72520EC2}" type="presOf" srcId="{24922ED6-1178-49B6-92C3-1B128DD7FDCA}" destId="{FF5CF07D-C7EE-4F83-8ED0-F260CD7F47D9}" srcOrd="1" destOrd="0" presId="urn:microsoft.com/office/officeart/2005/8/layout/hierarchy3"/>
    <dgm:cxn modelId="{B5E90611-A96E-494E-9D8F-86F3A306E729}" type="presOf" srcId="{CE00D975-1485-4459-A279-3C2FD2CE9066}" destId="{187367C7-0F78-4629-A3A2-C9661403764C}" srcOrd="0" destOrd="0" presId="urn:microsoft.com/office/officeart/2005/8/layout/hierarchy3"/>
    <dgm:cxn modelId="{34560251-A0AF-4C8B-93CF-7C452195F6B6}" srcId="{0B802C80-516F-46A7-A8EB-3597DC01F43E}" destId="{24922ED6-1178-49B6-92C3-1B128DD7FDCA}" srcOrd="0" destOrd="0" parTransId="{F12F7B60-D576-4CC9-978F-C01E2CA90EB5}" sibTransId="{6B3F1444-14FC-4FF0-8620-CD00F880F129}"/>
    <dgm:cxn modelId="{BB21E0BB-EB98-4AE1-9206-AA03D3549BDA}" srcId="{24922ED6-1178-49B6-92C3-1B128DD7FDCA}" destId="{CC0F7AB4-5920-4630-B12D-65A34584A430}" srcOrd="0" destOrd="0" parTransId="{480E36F5-B534-41C5-B256-52AF5F48458F}" sibTransId="{BBB9A176-C26F-4A06-9700-300B0A163C30}"/>
    <dgm:cxn modelId="{A0F52B8D-DDB4-409A-B547-C6C1044BD4CB}" type="presOf" srcId="{FE72B228-F780-44E6-AC7C-1E285AFD0602}" destId="{2BF30451-D353-4E40-9F86-070A665C4C01}" srcOrd="0" destOrd="0" presId="urn:microsoft.com/office/officeart/2005/8/layout/hierarchy3"/>
    <dgm:cxn modelId="{97EA4F3D-2680-4C20-BE36-6CD1D30DCBEB}" type="presOf" srcId="{8DBBE6E5-A090-4945-90EE-FC6792B41DFA}" destId="{7F42A53D-6149-4813-9268-5C87591C949F}" srcOrd="0" destOrd="0" presId="urn:microsoft.com/office/officeart/2005/8/layout/hierarchy3"/>
    <dgm:cxn modelId="{F7731370-26A2-4ACB-95F7-980F90D11AAE}" type="presOf" srcId="{24922ED6-1178-49B6-92C3-1B128DD7FDCA}" destId="{79608861-2848-47DF-9C25-6D2F3926329D}" srcOrd="0" destOrd="0" presId="urn:microsoft.com/office/officeart/2005/8/layout/hierarchy3"/>
    <dgm:cxn modelId="{10A868A1-681F-4BF5-96F3-6CCB5F4BE5B4}" type="presOf" srcId="{0B802C80-516F-46A7-A8EB-3597DC01F43E}" destId="{328FC86B-9DFD-455B-8A9A-3D15F4A97D7F}" srcOrd="0" destOrd="0" presId="urn:microsoft.com/office/officeart/2005/8/layout/hierarchy3"/>
    <dgm:cxn modelId="{86B3D2F2-9452-496D-8B52-075270BA4B53}" srcId="{24922ED6-1178-49B6-92C3-1B128DD7FDCA}" destId="{8DBBE6E5-A090-4945-90EE-FC6792B41DFA}" srcOrd="1" destOrd="0" parTransId="{FE72B228-F780-44E6-AC7C-1E285AFD0602}" sibTransId="{E89B9C54-0841-475F-B1FD-2C6255542FE7}"/>
    <dgm:cxn modelId="{223F2F65-AA70-484A-91AE-F620EEA349C0}" type="presOf" srcId="{E4A6118A-ACE7-40E9-8034-70359EA5B2CD}" destId="{A8130ECF-B844-43FD-8986-1DCC69F934B9}" srcOrd="0" destOrd="0" presId="urn:microsoft.com/office/officeart/2005/8/layout/hierarchy3"/>
    <dgm:cxn modelId="{7AABDBA1-7F04-4411-BDD6-296B89078708}" srcId="{24922ED6-1178-49B6-92C3-1B128DD7FDCA}" destId="{E4A6118A-ACE7-40E9-8034-70359EA5B2CD}" srcOrd="2" destOrd="0" parTransId="{CE00D975-1485-4459-A279-3C2FD2CE9066}" sibTransId="{01757254-1618-4C59-AE9A-2D7A591C0B24}"/>
    <dgm:cxn modelId="{242AC21F-767E-4A6B-9A72-7CB3F686D8F0}" type="presOf" srcId="{480E36F5-B534-41C5-B256-52AF5F48458F}" destId="{51B69144-ADB9-4655-9A1B-057C7E63E27F}" srcOrd="0" destOrd="0" presId="urn:microsoft.com/office/officeart/2005/8/layout/hierarchy3"/>
    <dgm:cxn modelId="{17BBBD9C-C628-48B5-9671-9FEFFFD2E88B}" type="presOf" srcId="{CC0F7AB4-5920-4630-B12D-65A34584A430}" destId="{A62D86CC-F70D-47A6-8C6D-FF96D97F7609}" srcOrd="0" destOrd="0" presId="urn:microsoft.com/office/officeart/2005/8/layout/hierarchy3"/>
    <dgm:cxn modelId="{F139D001-8541-4553-A444-28FB203B97BE}" type="presParOf" srcId="{328FC86B-9DFD-455B-8A9A-3D15F4A97D7F}" destId="{DD734670-4017-4E61-B5D5-291BCD88C7D0}" srcOrd="0" destOrd="0" presId="urn:microsoft.com/office/officeart/2005/8/layout/hierarchy3"/>
    <dgm:cxn modelId="{25075781-279A-49E8-A2AA-7187FF4FC4D2}" type="presParOf" srcId="{DD734670-4017-4E61-B5D5-291BCD88C7D0}" destId="{A0C0BF8E-83E2-4363-9C31-BA61ABD59667}" srcOrd="0" destOrd="0" presId="urn:microsoft.com/office/officeart/2005/8/layout/hierarchy3"/>
    <dgm:cxn modelId="{ACB311A0-0C6B-43E2-9561-AB0B5BF22FF6}" type="presParOf" srcId="{A0C0BF8E-83E2-4363-9C31-BA61ABD59667}" destId="{79608861-2848-47DF-9C25-6D2F3926329D}" srcOrd="0" destOrd="0" presId="urn:microsoft.com/office/officeart/2005/8/layout/hierarchy3"/>
    <dgm:cxn modelId="{A3F7CA83-E0A1-422E-BD6B-BD9DE4D8A6FB}" type="presParOf" srcId="{A0C0BF8E-83E2-4363-9C31-BA61ABD59667}" destId="{FF5CF07D-C7EE-4F83-8ED0-F260CD7F47D9}" srcOrd="1" destOrd="0" presId="urn:microsoft.com/office/officeart/2005/8/layout/hierarchy3"/>
    <dgm:cxn modelId="{06A36CC2-B60A-4BAD-A515-8BD96E3FB148}" type="presParOf" srcId="{DD734670-4017-4E61-B5D5-291BCD88C7D0}" destId="{0FD2F57E-39B0-41C3-B402-374D9E87B099}" srcOrd="1" destOrd="0" presId="urn:microsoft.com/office/officeart/2005/8/layout/hierarchy3"/>
    <dgm:cxn modelId="{6205CEE9-9CCD-46D0-9C58-301183E1F158}" type="presParOf" srcId="{0FD2F57E-39B0-41C3-B402-374D9E87B099}" destId="{51B69144-ADB9-4655-9A1B-057C7E63E27F}" srcOrd="0" destOrd="0" presId="urn:microsoft.com/office/officeart/2005/8/layout/hierarchy3"/>
    <dgm:cxn modelId="{5AD32352-E3F5-46DD-B0CF-F3BEDC98EAE2}" type="presParOf" srcId="{0FD2F57E-39B0-41C3-B402-374D9E87B099}" destId="{A62D86CC-F70D-47A6-8C6D-FF96D97F7609}" srcOrd="1" destOrd="0" presId="urn:microsoft.com/office/officeart/2005/8/layout/hierarchy3"/>
    <dgm:cxn modelId="{B780D34D-5E20-43C9-8F0F-319D38820194}" type="presParOf" srcId="{0FD2F57E-39B0-41C3-B402-374D9E87B099}" destId="{2BF30451-D353-4E40-9F86-070A665C4C01}" srcOrd="2" destOrd="0" presId="urn:microsoft.com/office/officeart/2005/8/layout/hierarchy3"/>
    <dgm:cxn modelId="{318A89CD-09D3-47E3-9AA2-FB91E34945C7}" type="presParOf" srcId="{0FD2F57E-39B0-41C3-B402-374D9E87B099}" destId="{7F42A53D-6149-4813-9268-5C87591C949F}" srcOrd="3" destOrd="0" presId="urn:microsoft.com/office/officeart/2005/8/layout/hierarchy3"/>
    <dgm:cxn modelId="{FCBD087E-9EEA-4FEE-AF2A-D4FC19469B3D}" type="presParOf" srcId="{0FD2F57E-39B0-41C3-B402-374D9E87B099}" destId="{187367C7-0F78-4629-A3A2-C9661403764C}" srcOrd="4" destOrd="0" presId="urn:microsoft.com/office/officeart/2005/8/layout/hierarchy3"/>
    <dgm:cxn modelId="{D203348F-C61D-4B5B-B85A-3072F0238216}" type="presParOf" srcId="{0FD2F57E-39B0-41C3-B402-374D9E87B099}" destId="{A8130ECF-B844-43FD-8986-1DCC69F934B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775A91-FB2B-4184-AB4F-55E67E0D79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F3FA4276-81E4-485A-BF91-423BADEFEA4D}">
      <dgm:prSet/>
      <dgm:spPr/>
      <dgm:t>
        <a:bodyPr/>
        <a:lstStyle/>
        <a:p>
          <a:pPr rtl="0"/>
          <a:r>
            <a:rPr lang="es-EC" smtClean="0"/>
            <a:t>Promedios de temperatura</a:t>
          </a:r>
          <a:endParaRPr lang="es-EC"/>
        </a:p>
      </dgm:t>
    </dgm:pt>
    <dgm:pt modelId="{99DDE011-D2EA-4359-B31D-EBC283F6EC7E}" type="parTrans" cxnId="{6C034DA5-9C5F-4A8E-A947-DA1401A38C02}">
      <dgm:prSet/>
      <dgm:spPr/>
      <dgm:t>
        <a:bodyPr/>
        <a:lstStyle/>
        <a:p>
          <a:endParaRPr lang="es-EC"/>
        </a:p>
      </dgm:t>
    </dgm:pt>
    <dgm:pt modelId="{CDEC793E-05EB-4BC1-95CD-9101FBC7BBBA}" type="sibTrans" cxnId="{6C034DA5-9C5F-4A8E-A947-DA1401A38C02}">
      <dgm:prSet/>
      <dgm:spPr/>
      <dgm:t>
        <a:bodyPr/>
        <a:lstStyle/>
        <a:p>
          <a:endParaRPr lang="es-EC"/>
        </a:p>
      </dgm:t>
    </dgm:pt>
    <dgm:pt modelId="{271AE18F-3CA0-46AC-A732-A48E710F1A4D}">
      <dgm:prSet/>
      <dgm:spPr/>
      <dgm:t>
        <a:bodyPr/>
        <a:lstStyle/>
        <a:p>
          <a:pPr algn="just" rtl="0"/>
          <a:r>
            <a:rPr lang="es-ES" b="1" dirty="0" smtClean="0"/>
            <a:t>Temperatura mínima;</a:t>
          </a:r>
          <a:r>
            <a:rPr lang="es-ES" dirty="0" smtClean="0"/>
            <a:t> Es la menor temperatura registrada en un día, y se puede observar en entre las 06:00 y las 08:00 horas.</a:t>
          </a:r>
          <a:endParaRPr lang="es-EC" dirty="0"/>
        </a:p>
      </dgm:t>
    </dgm:pt>
    <dgm:pt modelId="{B1CFB821-2820-41E4-A804-4BAD9463BAB4}" type="parTrans" cxnId="{6366F593-1B94-45A2-BC61-3389103D90ED}">
      <dgm:prSet/>
      <dgm:spPr/>
      <dgm:t>
        <a:bodyPr/>
        <a:lstStyle/>
        <a:p>
          <a:endParaRPr lang="es-EC"/>
        </a:p>
      </dgm:t>
    </dgm:pt>
    <dgm:pt modelId="{6ECA8730-CDB0-4B6D-96F7-ECFDC446E4A8}" type="sibTrans" cxnId="{6366F593-1B94-45A2-BC61-3389103D90ED}">
      <dgm:prSet/>
      <dgm:spPr/>
      <dgm:t>
        <a:bodyPr/>
        <a:lstStyle/>
        <a:p>
          <a:endParaRPr lang="es-EC"/>
        </a:p>
      </dgm:t>
    </dgm:pt>
    <dgm:pt modelId="{65F192C2-3852-4F13-A7B2-84029B17C44E}">
      <dgm:prSet/>
      <dgm:spPr/>
      <dgm:t>
        <a:bodyPr/>
        <a:lstStyle/>
        <a:p>
          <a:pPr algn="just" rtl="0"/>
          <a:r>
            <a:rPr lang="es-ES" b="1" dirty="0" smtClean="0"/>
            <a:t>Temperatura máxima;</a:t>
          </a:r>
          <a:r>
            <a:rPr lang="es-ES" dirty="0" smtClean="0"/>
            <a:t> Es la mayor temperatura registrada en un día, y que se presenta entre las 14:00 y las 16:00 horas. </a:t>
          </a:r>
          <a:endParaRPr lang="es-EC" dirty="0"/>
        </a:p>
      </dgm:t>
    </dgm:pt>
    <dgm:pt modelId="{056690B0-968A-4EF5-915C-2C0423E0BEA9}" type="parTrans" cxnId="{D3E96008-E046-4585-A14C-3F4687DE66D6}">
      <dgm:prSet/>
      <dgm:spPr/>
      <dgm:t>
        <a:bodyPr/>
        <a:lstStyle/>
        <a:p>
          <a:endParaRPr lang="es-EC"/>
        </a:p>
      </dgm:t>
    </dgm:pt>
    <dgm:pt modelId="{03BD25D1-BDFF-4246-9521-C4EA409A7A16}" type="sibTrans" cxnId="{D3E96008-E046-4585-A14C-3F4687DE66D6}">
      <dgm:prSet/>
      <dgm:spPr/>
      <dgm:t>
        <a:bodyPr/>
        <a:lstStyle/>
        <a:p>
          <a:endParaRPr lang="es-EC"/>
        </a:p>
      </dgm:t>
    </dgm:pt>
    <dgm:pt modelId="{5DB5AAA6-55AB-49B3-B592-A66B7BB471F7}">
      <dgm:prSet/>
      <dgm:spPr/>
      <dgm:t>
        <a:bodyPr/>
        <a:lstStyle/>
        <a:p>
          <a:pPr algn="just" rtl="0"/>
          <a:r>
            <a:rPr lang="es-ES" b="1" dirty="0" smtClean="0"/>
            <a:t>Temperatura media;</a:t>
          </a:r>
          <a:r>
            <a:rPr lang="es-ES" dirty="0" smtClean="0"/>
            <a:t> generalmente se utiliza la temperatura media diaria, la cual es el promedio de las 24 lecturas practicadas de hora a hora durante el día. </a:t>
          </a:r>
          <a:endParaRPr lang="es-EC" dirty="0"/>
        </a:p>
      </dgm:t>
    </dgm:pt>
    <dgm:pt modelId="{CEF8FB26-3D3D-4D73-8483-8E2CB284A4C5}" type="parTrans" cxnId="{EC33BE96-9BD6-4F51-A841-205C1800F09C}">
      <dgm:prSet/>
      <dgm:spPr/>
      <dgm:t>
        <a:bodyPr/>
        <a:lstStyle/>
        <a:p>
          <a:endParaRPr lang="es-EC"/>
        </a:p>
      </dgm:t>
    </dgm:pt>
    <dgm:pt modelId="{E88F816D-BDC0-4D75-AC6A-4CAD1049F48E}" type="sibTrans" cxnId="{EC33BE96-9BD6-4F51-A841-205C1800F09C}">
      <dgm:prSet/>
      <dgm:spPr/>
      <dgm:t>
        <a:bodyPr/>
        <a:lstStyle/>
        <a:p>
          <a:endParaRPr lang="es-EC"/>
        </a:p>
      </dgm:t>
    </dgm:pt>
    <dgm:pt modelId="{F68D13AC-B816-4D79-A3CD-25257279C248}" type="pres">
      <dgm:prSet presAssocID="{F8775A91-FB2B-4184-AB4F-55E67E0D7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B81D5C-6340-4533-B95C-61E1C8FD0893}" type="pres">
      <dgm:prSet presAssocID="{F3FA4276-81E4-485A-BF91-423BADEFEA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0B759C-572D-47C2-87CE-6B32CCCF7BB4}" type="pres">
      <dgm:prSet presAssocID="{F3FA4276-81E4-485A-BF91-423BADEFEA4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9526D1-A550-4742-B07C-D04D181AECF5}" type="presOf" srcId="{5DB5AAA6-55AB-49B3-B592-A66B7BB471F7}" destId="{DC0B759C-572D-47C2-87CE-6B32CCCF7BB4}" srcOrd="0" destOrd="2" presId="urn:microsoft.com/office/officeart/2005/8/layout/vList2"/>
    <dgm:cxn modelId="{6366F593-1B94-45A2-BC61-3389103D90ED}" srcId="{F3FA4276-81E4-485A-BF91-423BADEFEA4D}" destId="{271AE18F-3CA0-46AC-A732-A48E710F1A4D}" srcOrd="0" destOrd="0" parTransId="{B1CFB821-2820-41E4-A804-4BAD9463BAB4}" sibTransId="{6ECA8730-CDB0-4B6D-96F7-ECFDC446E4A8}"/>
    <dgm:cxn modelId="{D3E96008-E046-4585-A14C-3F4687DE66D6}" srcId="{F3FA4276-81E4-485A-BF91-423BADEFEA4D}" destId="{65F192C2-3852-4F13-A7B2-84029B17C44E}" srcOrd="1" destOrd="0" parTransId="{056690B0-968A-4EF5-915C-2C0423E0BEA9}" sibTransId="{03BD25D1-BDFF-4246-9521-C4EA409A7A16}"/>
    <dgm:cxn modelId="{EC33BE96-9BD6-4F51-A841-205C1800F09C}" srcId="{F3FA4276-81E4-485A-BF91-423BADEFEA4D}" destId="{5DB5AAA6-55AB-49B3-B592-A66B7BB471F7}" srcOrd="2" destOrd="0" parTransId="{CEF8FB26-3D3D-4D73-8483-8E2CB284A4C5}" sibTransId="{E88F816D-BDC0-4D75-AC6A-4CAD1049F48E}"/>
    <dgm:cxn modelId="{E8D37E59-DAB1-4F37-BCAA-D61240537F38}" type="presOf" srcId="{F3FA4276-81E4-485A-BF91-423BADEFEA4D}" destId="{08B81D5C-6340-4533-B95C-61E1C8FD0893}" srcOrd="0" destOrd="0" presId="urn:microsoft.com/office/officeart/2005/8/layout/vList2"/>
    <dgm:cxn modelId="{6C034DA5-9C5F-4A8E-A947-DA1401A38C02}" srcId="{F8775A91-FB2B-4184-AB4F-55E67E0D792F}" destId="{F3FA4276-81E4-485A-BF91-423BADEFEA4D}" srcOrd="0" destOrd="0" parTransId="{99DDE011-D2EA-4359-B31D-EBC283F6EC7E}" sibTransId="{CDEC793E-05EB-4BC1-95CD-9101FBC7BBBA}"/>
    <dgm:cxn modelId="{5C346E06-C177-43A0-B705-E9DB062F94A2}" type="presOf" srcId="{65F192C2-3852-4F13-A7B2-84029B17C44E}" destId="{DC0B759C-572D-47C2-87CE-6B32CCCF7BB4}" srcOrd="0" destOrd="1" presId="urn:microsoft.com/office/officeart/2005/8/layout/vList2"/>
    <dgm:cxn modelId="{67958902-1A56-4027-9080-5225320B31A1}" type="presOf" srcId="{F8775A91-FB2B-4184-AB4F-55E67E0D792F}" destId="{F68D13AC-B816-4D79-A3CD-25257279C248}" srcOrd="0" destOrd="0" presId="urn:microsoft.com/office/officeart/2005/8/layout/vList2"/>
    <dgm:cxn modelId="{08088BDA-807F-42E4-ABED-9D114572A62C}" type="presOf" srcId="{271AE18F-3CA0-46AC-A732-A48E710F1A4D}" destId="{DC0B759C-572D-47C2-87CE-6B32CCCF7BB4}" srcOrd="0" destOrd="0" presId="urn:microsoft.com/office/officeart/2005/8/layout/vList2"/>
    <dgm:cxn modelId="{029EC9B6-83BC-4DD4-9048-7827C1395C60}" type="presParOf" srcId="{F68D13AC-B816-4D79-A3CD-25257279C248}" destId="{08B81D5C-6340-4533-B95C-61E1C8FD0893}" srcOrd="0" destOrd="0" presId="urn:microsoft.com/office/officeart/2005/8/layout/vList2"/>
    <dgm:cxn modelId="{E1AF2CCE-8A6C-44BE-A412-58C3668C1C7E}" type="presParOf" srcId="{F68D13AC-B816-4D79-A3CD-25257279C248}" destId="{DC0B759C-572D-47C2-87CE-6B32CCCF7B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9E7C9-1986-435F-BCAD-1D222B672879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FA79B585-B5B8-47C3-9178-AB294A0617E6}">
      <dgm:prSet/>
      <dgm:spPr/>
      <dgm:t>
        <a:bodyPr/>
        <a:lstStyle/>
        <a:p>
          <a:pPr rtl="0"/>
          <a:r>
            <a:rPr lang="es-EC" smtClean="0"/>
            <a:t>Precipitación</a:t>
          </a:r>
          <a:endParaRPr lang="es-EC"/>
        </a:p>
      </dgm:t>
    </dgm:pt>
    <dgm:pt modelId="{E9CE9A65-1EC1-4179-81AE-20D21C8EBCEF}" type="parTrans" cxnId="{D5036960-4F05-40B4-B30C-783D40220A92}">
      <dgm:prSet/>
      <dgm:spPr/>
      <dgm:t>
        <a:bodyPr/>
        <a:lstStyle/>
        <a:p>
          <a:endParaRPr lang="es-EC"/>
        </a:p>
      </dgm:t>
    </dgm:pt>
    <dgm:pt modelId="{326552AE-4FAB-4ACB-A67B-03B0D5CAF06F}" type="sibTrans" cxnId="{D5036960-4F05-40B4-B30C-783D40220A92}">
      <dgm:prSet/>
      <dgm:spPr/>
      <dgm:t>
        <a:bodyPr/>
        <a:lstStyle/>
        <a:p>
          <a:endParaRPr lang="es-EC"/>
        </a:p>
      </dgm:t>
    </dgm:pt>
    <dgm:pt modelId="{B231382C-3E49-4AA0-98A6-7173EEE23905}">
      <dgm:prSet/>
      <dgm:spPr/>
      <dgm:t>
        <a:bodyPr/>
        <a:lstStyle/>
        <a:p>
          <a:pPr algn="just" rtl="0"/>
          <a:r>
            <a:rPr lang="es-ES" dirty="0" smtClean="0"/>
            <a:t>Es el vapor del agua condensado líquido o sólido que cae sobre la superficie de la tierra. </a:t>
          </a:r>
          <a:endParaRPr lang="es-EC" dirty="0"/>
        </a:p>
      </dgm:t>
    </dgm:pt>
    <dgm:pt modelId="{E289B92D-E4DD-4393-AED9-8489B10FA4D8}" type="parTrans" cxnId="{60C54EEB-B14F-462A-8F81-35997CA8610C}">
      <dgm:prSet/>
      <dgm:spPr/>
      <dgm:t>
        <a:bodyPr/>
        <a:lstStyle/>
        <a:p>
          <a:endParaRPr lang="es-EC"/>
        </a:p>
      </dgm:t>
    </dgm:pt>
    <dgm:pt modelId="{21043118-4B28-44D8-BAF8-9F78269455BF}" type="sibTrans" cxnId="{60C54EEB-B14F-462A-8F81-35997CA8610C}">
      <dgm:prSet/>
      <dgm:spPr/>
      <dgm:t>
        <a:bodyPr/>
        <a:lstStyle/>
        <a:p>
          <a:endParaRPr lang="es-EC"/>
        </a:p>
      </dgm:t>
    </dgm:pt>
    <dgm:pt modelId="{4FA2F66A-1458-40EA-8215-24CB8B1D82B7}">
      <dgm:prSet/>
      <dgm:spPr/>
      <dgm:t>
        <a:bodyPr/>
        <a:lstStyle/>
        <a:p>
          <a:pPr algn="just" rtl="0"/>
          <a:r>
            <a:rPr lang="es-ES" dirty="0" smtClean="0"/>
            <a:t>Una gota de nube generalmente tiene un diámetro de entre 10 a 30 µm, y una gota de lluvia alrededor de entre 2000 µm.</a:t>
          </a:r>
          <a:endParaRPr lang="es-EC" dirty="0"/>
        </a:p>
      </dgm:t>
    </dgm:pt>
    <dgm:pt modelId="{2751FEBB-3A51-48D3-B3FB-273C6F5A6BF0}" type="parTrans" cxnId="{50CA3988-2FEE-450B-8A2B-61CC4392D335}">
      <dgm:prSet/>
      <dgm:spPr/>
      <dgm:t>
        <a:bodyPr/>
        <a:lstStyle/>
        <a:p>
          <a:endParaRPr lang="es-EC"/>
        </a:p>
      </dgm:t>
    </dgm:pt>
    <dgm:pt modelId="{4B157583-2CC2-4C26-88E9-B01B9A6F12E7}" type="sibTrans" cxnId="{50CA3988-2FEE-450B-8A2B-61CC4392D335}">
      <dgm:prSet/>
      <dgm:spPr/>
      <dgm:t>
        <a:bodyPr/>
        <a:lstStyle/>
        <a:p>
          <a:endParaRPr lang="es-EC"/>
        </a:p>
      </dgm:t>
    </dgm:pt>
    <dgm:pt modelId="{44016E36-3BB4-4DD0-92BC-8B00D412FABE}">
      <dgm:prSet/>
      <dgm:spPr/>
      <dgm:t>
        <a:bodyPr/>
        <a:lstStyle/>
        <a:p>
          <a:pPr algn="just" rtl="0"/>
          <a:r>
            <a:rPr lang="es-ES" dirty="0" smtClean="0"/>
            <a:t>La medición de la precipitación, está dada en mm/m2, o en litros por m</a:t>
          </a:r>
          <a:r>
            <a:rPr lang="es-ES" baseline="30000" dirty="0" smtClean="0"/>
            <a:t>2</a:t>
          </a:r>
          <a:r>
            <a:rPr lang="es-ES" dirty="0" smtClean="0"/>
            <a:t>.</a:t>
          </a:r>
          <a:endParaRPr lang="es-EC" dirty="0"/>
        </a:p>
      </dgm:t>
    </dgm:pt>
    <dgm:pt modelId="{D5FE6163-FA5F-4B11-B18E-239015B761AE}" type="parTrans" cxnId="{687EFCF5-F992-482E-91F8-2E957339D94C}">
      <dgm:prSet/>
      <dgm:spPr/>
      <dgm:t>
        <a:bodyPr/>
        <a:lstStyle/>
        <a:p>
          <a:endParaRPr lang="es-EC"/>
        </a:p>
      </dgm:t>
    </dgm:pt>
    <dgm:pt modelId="{D4548148-0F6B-4227-9EA5-53529636AD05}" type="sibTrans" cxnId="{687EFCF5-F992-482E-91F8-2E957339D94C}">
      <dgm:prSet/>
      <dgm:spPr/>
      <dgm:t>
        <a:bodyPr/>
        <a:lstStyle/>
        <a:p>
          <a:endParaRPr lang="es-EC"/>
        </a:p>
      </dgm:t>
    </dgm:pt>
    <dgm:pt modelId="{202EEA8B-ED24-4052-9666-29BFEDE7F64F}" type="pres">
      <dgm:prSet presAssocID="{CD99E7C9-1986-435F-BCAD-1D222B6728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FC2F1A-44A7-4E64-A3ED-C57C4D84AAA3}" type="pres">
      <dgm:prSet presAssocID="{FA79B585-B5B8-47C3-9178-AB294A0617E6}" presName="circle1" presStyleLbl="node1" presStyleIdx="0" presStyleCnt="1"/>
      <dgm:spPr/>
    </dgm:pt>
    <dgm:pt modelId="{8E9123AE-0E38-4298-8DF2-7450E6AFA782}" type="pres">
      <dgm:prSet presAssocID="{FA79B585-B5B8-47C3-9178-AB294A0617E6}" presName="space" presStyleCnt="0"/>
      <dgm:spPr/>
    </dgm:pt>
    <dgm:pt modelId="{59915DE7-9B1D-44B9-82E4-D2D92C1E9CE1}" type="pres">
      <dgm:prSet presAssocID="{FA79B585-B5B8-47C3-9178-AB294A0617E6}" presName="rect1" presStyleLbl="alignAcc1" presStyleIdx="0" presStyleCnt="1"/>
      <dgm:spPr/>
      <dgm:t>
        <a:bodyPr/>
        <a:lstStyle/>
        <a:p>
          <a:endParaRPr lang="es-EC"/>
        </a:p>
      </dgm:t>
    </dgm:pt>
    <dgm:pt modelId="{597B0E7F-5766-4F4F-A92E-C2922FDCFEE8}" type="pres">
      <dgm:prSet presAssocID="{FA79B585-B5B8-47C3-9178-AB294A0617E6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EF6A34-E6FC-4593-A365-25E30D709B72}" type="pres">
      <dgm:prSet presAssocID="{FA79B585-B5B8-47C3-9178-AB294A0617E6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4BE2C5-5E0A-47F8-8BCF-CE066630F6E7}" type="presOf" srcId="{44016E36-3BB4-4DD0-92BC-8B00D412FABE}" destId="{89EF6A34-E6FC-4593-A365-25E30D709B72}" srcOrd="0" destOrd="2" presId="urn:microsoft.com/office/officeart/2005/8/layout/target3"/>
    <dgm:cxn modelId="{D5036960-4F05-40B4-B30C-783D40220A92}" srcId="{CD99E7C9-1986-435F-BCAD-1D222B672879}" destId="{FA79B585-B5B8-47C3-9178-AB294A0617E6}" srcOrd="0" destOrd="0" parTransId="{E9CE9A65-1EC1-4179-81AE-20D21C8EBCEF}" sibTransId="{326552AE-4FAB-4ACB-A67B-03B0D5CAF06F}"/>
    <dgm:cxn modelId="{35EE373B-7291-443A-A0A5-C70844008242}" type="presOf" srcId="{B231382C-3E49-4AA0-98A6-7173EEE23905}" destId="{89EF6A34-E6FC-4593-A365-25E30D709B72}" srcOrd="0" destOrd="0" presId="urn:microsoft.com/office/officeart/2005/8/layout/target3"/>
    <dgm:cxn modelId="{60C54EEB-B14F-462A-8F81-35997CA8610C}" srcId="{FA79B585-B5B8-47C3-9178-AB294A0617E6}" destId="{B231382C-3E49-4AA0-98A6-7173EEE23905}" srcOrd="0" destOrd="0" parTransId="{E289B92D-E4DD-4393-AED9-8489B10FA4D8}" sibTransId="{21043118-4B28-44D8-BAF8-9F78269455BF}"/>
    <dgm:cxn modelId="{687EFCF5-F992-482E-91F8-2E957339D94C}" srcId="{FA79B585-B5B8-47C3-9178-AB294A0617E6}" destId="{44016E36-3BB4-4DD0-92BC-8B00D412FABE}" srcOrd="2" destOrd="0" parTransId="{D5FE6163-FA5F-4B11-B18E-239015B761AE}" sibTransId="{D4548148-0F6B-4227-9EA5-53529636AD05}"/>
    <dgm:cxn modelId="{50CA3988-2FEE-450B-8A2B-61CC4392D335}" srcId="{FA79B585-B5B8-47C3-9178-AB294A0617E6}" destId="{4FA2F66A-1458-40EA-8215-24CB8B1D82B7}" srcOrd="1" destOrd="0" parTransId="{2751FEBB-3A51-48D3-B3FB-273C6F5A6BF0}" sibTransId="{4B157583-2CC2-4C26-88E9-B01B9A6F12E7}"/>
    <dgm:cxn modelId="{ED541756-9E8A-45A2-9890-E165726384DD}" type="presOf" srcId="{CD99E7C9-1986-435F-BCAD-1D222B672879}" destId="{202EEA8B-ED24-4052-9666-29BFEDE7F64F}" srcOrd="0" destOrd="0" presId="urn:microsoft.com/office/officeart/2005/8/layout/target3"/>
    <dgm:cxn modelId="{09B9C02F-2E53-4031-A762-4C687503E66E}" type="presOf" srcId="{FA79B585-B5B8-47C3-9178-AB294A0617E6}" destId="{597B0E7F-5766-4F4F-A92E-C2922FDCFEE8}" srcOrd="1" destOrd="0" presId="urn:microsoft.com/office/officeart/2005/8/layout/target3"/>
    <dgm:cxn modelId="{70C8E013-6B36-40B5-81BF-338EACD6F954}" type="presOf" srcId="{FA79B585-B5B8-47C3-9178-AB294A0617E6}" destId="{59915DE7-9B1D-44B9-82E4-D2D92C1E9CE1}" srcOrd="0" destOrd="0" presId="urn:microsoft.com/office/officeart/2005/8/layout/target3"/>
    <dgm:cxn modelId="{0050DEFA-3F89-4093-B327-5F8AC54EFCA9}" type="presOf" srcId="{4FA2F66A-1458-40EA-8215-24CB8B1D82B7}" destId="{89EF6A34-E6FC-4593-A365-25E30D709B72}" srcOrd="0" destOrd="1" presId="urn:microsoft.com/office/officeart/2005/8/layout/target3"/>
    <dgm:cxn modelId="{4CE70A5C-E75F-4281-BF92-985F95FF7C05}" type="presParOf" srcId="{202EEA8B-ED24-4052-9666-29BFEDE7F64F}" destId="{82FC2F1A-44A7-4E64-A3ED-C57C4D84AAA3}" srcOrd="0" destOrd="0" presId="urn:microsoft.com/office/officeart/2005/8/layout/target3"/>
    <dgm:cxn modelId="{50EEEE43-66AE-4544-8B6D-AE18F931C29F}" type="presParOf" srcId="{202EEA8B-ED24-4052-9666-29BFEDE7F64F}" destId="{8E9123AE-0E38-4298-8DF2-7450E6AFA782}" srcOrd="1" destOrd="0" presId="urn:microsoft.com/office/officeart/2005/8/layout/target3"/>
    <dgm:cxn modelId="{8DE1D329-0192-45C1-A44B-8D9A08CCFDB2}" type="presParOf" srcId="{202EEA8B-ED24-4052-9666-29BFEDE7F64F}" destId="{59915DE7-9B1D-44B9-82E4-D2D92C1E9CE1}" srcOrd="2" destOrd="0" presId="urn:microsoft.com/office/officeart/2005/8/layout/target3"/>
    <dgm:cxn modelId="{15C62D99-5DD8-44F6-A37E-F6AA67AF8DF5}" type="presParOf" srcId="{202EEA8B-ED24-4052-9666-29BFEDE7F64F}" destId="{597B0E7F-5766-4F4F-A92E-C2922FDCFEE8}" srcOrd="3" destOrd="0" presId="urn:microsoft.com/office/officeart/2005/8/layout/target3"/>
    <dgm:cxn modelId="{69600B72-D427-4084-92F5-ECF35C342CE5}" type="presParOf" srcId="{202EEA8B-ED24-4052-9666-29BFEDE7F64F}" destId="{89EF6A34-E6FC-4593-A365-25E30D709B72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A725AA-6662-44DC-9B1A-0F597191862E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B7DF8A5-004F-4D47-8210-1CB3ED994386}">
      <dgm:prSet/>
      <dgm:spPr/>
      <dgm:t>
        <a:bodyPr/>
        <a:lstStyle/>
        <a:p>
          <a:pPr rtl="0"/>
          <a:r>
            <a:rPr lang="es-EC" smtClean="0"/>
            <a:t>Tipos de precipitación:</a:t>
          </a:r>
          <a:endParaRPr lang="es-EC"/>
        </a:p>
      </dgm:t>
    </dgm:pt>
    <dgm:pt modelId="{95DD1D4A-051F-4907-ACC0-E66236C7ACC6}" type="parTrans" cxnId="{578397D5-C941-4123-B3F6-19C8A6754FA0}">
      <dgm:prSet/>
      <dgm:spPr/>
      <dgm:t>
        <a:bodyPr/>
        <a:lstStyle/>
        <a:p>
          <a:endParaRPr lang="es-EC"/>
        </a:p>
      </dgm:t>
    </dgm:pt>
    <dgm:pt modelId="{E6488279-623A-4430-B5A4-0C5218F748C0}" type="sibTrans" cxnId="{578397D5-C941-4123-B3F6-19C8A6754FA0}">
      <dgm:prSet/>
      <dgm:spPr/>
      <dgm:t>
        <a:bodyPr/>
        <a:lstStyle/>
        <a:p>
          <a:endParaRPr lang="es-EC"/>
        </a:p>
      </dgm:t>
    </dgm:pt>
    <dgm:pt modelId="{60BE82CF-A9E2-4D29-B6F3-3FEBB3918F1E}">
      <dgm:prSet/>
      <dgm:spPr/>
      <dgm:t>
        <a:bodyPr/>
        <a:lstStyle/>
        <a:p>
          <a:pPr rtl="0"/>
          <a:r>
            <a:rPr lang="es-ES" b="1" smtClean="0"/>
            <a:t>Llovizna</a:t>
          </a:r>
          <a:endParaRPr lang="es-EC"/>
        </a:p>
      </dgm:t>
    </dgm:pt>
    <dgm:pt modelId="{2F829C1C-90FE-449A-B6B7-FFC8FF162265}" type="parTrans" cxnId="{CECFF317-6CF4-489A-818E-2B7A2B6A7523}">
      <dgm:prSet/>
      <dgm:spPr/>
      <dgm:t>
        <a:bodyPr/>
        <a:lstStyle/>
        <a:p>
          <a:endParaRPr lang="es-EC"/>
        </a:p>
      </dgm:t>
    </dgm:pt>
    <dgm:pt modelId="{720B1B01-2A57-4F26-B8D7-F9A9B76CC4F8}" type="sibTrans" cxnId="{CECFF317-6CF4-489A-818E-2B7A2B6A7523}">
      <dgm:prSet/>
      <dgm:spPr/>
      <dgm:t>
        <a:bodyPr/>
        <a:lstStyle/>
        <a:p>
          <a:endParaRPr lang="es-EC"/>
        </a:p>
      </dgm:t>
    </dgm:pt>
    <dgm:pt modelId="{9A790C45-CF17-40B1-9797-5DB61CA72293}">
      <dgm:prSet/>
      <dgm:spPr/>
      <dgm:t>
        <a:bodyPr/>
        <a:lstStyle/>
        <a:p>
          <a:pPr rtl="0"/>
          <a:r>
            <a:rPr lang="es-ES" b="1" smtClean="0"/>
            <a:t>Lluvia</a:t>
          </a:r>
          <a:endParaRPr lang="es-EC"/>
        </a:p>
      </dgm:t>
    </dgm:pt>
    <dgm:pt modelId="{CCC50169-F8CD-4309-AB79-D22088A6B8E3}" type="parTrans" cxnId="{222A5301-B489-4780-80CC-75020CA955E5}">
      <dgm:prSet/>
      <dgm:spPr/>
      <dgm:t>
        <a:bodyPr/>
        <a:lstStyle/>
        <a:p>
          <a:endParaRPr lang="es-EC"/>
        </a:p>
      </dgm:t>
    </dgm:pt>
    <dgm:pt modelId="{12337B68-3566-4B1B-A92A-D5BB2A1EF3F2}" type="sibTrans" cxnId="{222A5301-B489-4780-80CC-75020CA955E5}">
      <dgm:prSet/>
      <dgm:spPr/>
      <dgm:t>
        <a:bodyPr/>
        <a:lstStyle/>
        <a:p>
          <a:endParaRPr lang="es-EC"/>
        </a:p>
      </dgm:t>
    </dgm:pt>
    <dgm:pt modelId="{03D799CE-B2E7-42A9-B136-AE80AC703091}">
      <dgm:prSet/>
      <dgm:spPr/>
      <dgm:t>
        <a:bodyPr/>
        <a:lstStyle/>
        <a:p>
          <a:pPr rtl="0"/>
          <a:r>
            <a:rPr lang="es-ES" b="1" smtClean="0"/>
            <a:t>Nieve</a:t>
          </a:r>
          <a:endParaRPr lang="es-EC"/>
        </a:p>
      </dgm:t>
    </dgm:pt>
    <dgm:pt modelId="{DD58D123-DB9B-4919-AB34-61A697108E04}" type="parTrans" cxnId="{7B2C9E02-B342-4FD4-8ECE-855ABB0ACBBD}">
      <dgm:prSet/>
      <dgm:spPr/>
      <dgm:t>
        <a:bodyPr/>
        <a:lstStyle/>
        <a:p>
          <a:endParaRPr lang="es-EC"/>
        </a:p>
      </dgm:t>
    </dgm:pt>
    <dgm:pt modelId="{5C446662-D278-462C-8A70-5BB16A2E88A1}" type="sibTrans" cxnId="{7B2C9E02-B342-4FD4-8ECE-855ABB0ACBBD}">
      <dgm:prSet/>
      <dgm:spPr/>
      <dgm:t>
        <a:bodyPr/>
        <a:lstStyle/>
        <a:p>
          <a:endParaRPr lang="es-EC"/>
        </a:p>
      </dgm:t>
    </dgm:pt>
    <dgm:pt modelId="{5D1299BD-593A-4DB2-8F83-9850D38EE385}">
      <dgm:prSet/>
      <dgm:spPr/>
      <dgm:t>
        <a:bodyPr/>
        <a:lstStyle/>
        <a:p>
          <a:pPr rtl="0"/>
          <a:r>
            <a:rPr lang="es-ES" b="1" dirty="0" smtClean="0"/>
            <a:t>Lluvia helada</a:t>
          </a:r>
          <a:endParaRPr lang="es-EC" dirty="0"/>
        </a:p>
      </dgm:t>
    </dgm:pt>
    <dgm:pt modelId="{574E18D6-1C9B-4199-8088-20B09D126C33}" type="parTrans" cxnId="{636822F2-EA15-44B6-BEEF-6421150330C2}">
      <dgm:prSet/>
      <dgm:spPr/>
      <dgm:t>
        <a:bodyPr/>
        <a:lstStyle/>
        <a:p>
          <a:endParaRPr lang="es-EC"/>
        </a:p>
      </dgm:t>
    </dgm:pt>
    <dgm:pt modelId="{64717D45-2195-4331-8867-81140499B944}" type="sibTrans" cxnId="{636822F2-EA15-44B6-BEEF-6421150330C2}">
      <dgm:prSet/>
      <dgm:spPr/>
      <dgm:t>
        <a:bodyPr/>
        <a:lstStyle/>
        <a:p>
          <a:endParaRPr lang="es-EC"/>
        </a:p>
      </dgm:t>
    </dgm:pt>
    <dgm:pt modelId="{0D3AEA24-34E0-4D55-B89B-84B0B337061A}">
      <dgm:prSet/>
      <dgm:spPr/>
      <dgm:t>
        <a:bodyPr/>
        <a:lstStyle/>
        <a:p>
          <a:pPr rtl="0"/>
          <a:r>
            <a:rPr lang="es-ES" b="1" smtClean="0"/>
            <a:t>Llovizna congelada</a:t>
          </a:r>
          <a:endParaRPr lang="es-EC"/>
        </a:p>
      </dgm:t>
    </dgm:pt>
    <dgm:pt modelId="{5492F7EA-E784-4C00-B75E-754D71DA5FB5}" type="parTrans" cxnId="{A7D92191-8E66-4DF6-B45B-261D553F8D77}">
      <dgm:prSet/>
      <dgm:spPr/>
      <dgm:t>
        <a:bodyPr/>
        <a:lstStyle/>
        <a:p>
          <a:endParaRPr lang="es-EC"/>
        </a:p>
      </dgm:t>
    </dgm:pt>
    <dgm:pt modelId="{2963D681-41FD-499C-B0B5-AC3F8ECBFFB6}" type="sibTrans" cxnId="{A7D92191-8E66-4DF6-B45B-261D553F8D77}">
      <dgm:prSet/>
      <dgm:spPr/>
      <dgm:t>
        <a:bodyPr/>
        <a:lstStyle/>
        <a:p>
          <a:endParaRPr lang="es-EC"/>
        </a:p>
      </dgm:t>
    </dgm:pt>
    <dgm:pt modelId="{34E5A452-71FF-4DFD-93F5-C111FF0E572F}">
      <dgm:prSet/>
      <dgm:spPr/>
      <dgm:t>
        <a:bodyPr/>
        <a:lstStyle/>
        <a:p>
          <a:pPr rtl="0"/>
          <a:r>
            <a:rPr lang="es-ES" b="1" smtClean="0"/>
            <a:t>Nieve granular</a:t>
          </a:r>
          <a:endParaRPr lang="es-EC"/>
        </a:p>
      </dgm:t>
    </dgm:pt>
    <dgm:pt modelId="{195D3419-27F4-400B-A2FA-F6777D523DC8}" type="parTrans" cxnId="{0F69D6A7-298C-4F4D-9E1A-EDA7F5F144D0}">
      <dgm:prSet/>
      <dgm:spPr/>
      <dgm:t>
        <a:bodyPr/>
        <a:lstStyle/>
        <a:p>
          <a:endParaRPr lang="es-EC"/>
        </a:p>
      </dgm:t>
    </dgm:pt>
    <dgm:pt modelId="{BD11E4C5-83DB-42DF-A881-150DF9BFFD47}" type="sibTrans" cxnId="{0F69D6A7-298C-4F4D-9E1A-EDA7F5F144D0}">
      <dgm:prSet/>
      <dgm:spPr/>
      <dgm:t>
        <a:bodyPr/>
        <a:lstStyle/>
        <a:p>
          <a:endParaRPr lang="es-EC"/>
        </a:p>
      </dgm:t>
    </dgm:pt>
    <dgm:pt modelId="{DD76920C-A060-4569-B32C-0B92A1AA549D}">
      <dgm:prSet/>
      <dgm:spPr/>
      <dgm:t>
        <a:bodyPr/>
        <a:lstStyle/>
        <a:p>
          <a:pPr rtl="0"/>
          <a:r>
            <a:rPr lang="es-ES" b="1" smtClean="0"/>
            <a:t>Granizo</a:t>
          </a:r>
          <a:endParaRPr lang="es-EC"/>
        </a:p>
      </dgm:t>
    </dgm:pt>
    <dgm:pt modelId="{E4F23B8D-C772-498E-A0F2-CF449E9220D3}" type="parTrans" cxnId="{F4A6EB66-75F3-46DC-8C3E-7A059709860D}">
      <dgm:prSet/>
      <dgm:spPr/>
      <dgm:t>
        <a:bodyPr/>
        <a:lstStyle/>
        <a:p>
          <a:endParaRPr lang="es-EC"/>
        </a:p>
      </dgm:t>
    </dgm:pt>
    <dgm:pt modelId="{09132747-000C-4D18-BFA8-7A7C4AC7DF73}" type="sibTrans" cxnId="{F4A6EB66-75F3-46DC-8C3E-7A059709860D}">
      <dgm:prSet/>
      <dgm:spPr/>
      <dgm:t>
        <a:bodyPr/>
        <a:lstStyle/>
        <a:p>
          <a:endParaRPr lang="es-EC"/>
        </a:p>
      </dgm:t>
    </dgm:pt>
    <dgm:pt modelId="{E6AB2CD4-5A97-4FF1-9E3C-E27C659EDA84}" type="pres">
      <dgm:prSet presAssocID="{19A725AA-6662-44DC-9B1A-0F597191862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467935-FF7E-4A46-8428-27FED437FB10}" type="pres">
      <dgm:prSet presAssocID="{3B7DF8A5-004F-4D47-8210-1CB3ED994386}" presName="compNode" presStyleCnt="0"/>
      <dgm:spPr/>
    </dgm:pt>
    <dgm:pt modelId="{9AA7C823-F24A-4701-B2CC-7E76BCC0D824}" type="pres">
      <dgm:prSet presAssocID="{3B7DF8A5-004F-4D47-8210-1CB3ED994386}" presName="childRect" presStyleLbl="bgAcc1" presStyleIdx="0" presStyleCnt="1" custLinFactNeighborY="-2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8B0C94-E297-4C3D-98EA-DEA6ECF0F529}" type="pres">
      <dgm:prSet presAssocID="{3B7DF8A5-004F-4D47-8210-1CB3ED9943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955199-8870-42B0-86F9-6584EDD75F20}" type="pres">
      <dgm:prSet presAssocID="{3B7DF8A5-004F-4D47-8210-1CB3ED994386}" presName="parentRect" presStyleLbl="alignNode1" presStyleIdx="0" presStyleCnt="1"/>
      <dgm:spPr/>
      <dgm:t>
        <a:bodyPr/>
        <a:lstStyle/>
        <a:p>
          <a:endParaRPr lang="es-EC"/>
        </a:p>
      </dgm:t>
    </dgm:pt>
    <dgm:pt modelId="{AAF39832-5AE4-4E0B-83CA-38A5CEBCD6DD}" type="pres">
      <dgm:prSet presAssocID="{3B7DF8A5-004F-4D47-8210-1CB3ED994386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5509AB9-1811-4821-BDE2-70008DD6D646}" type="presOf" srcId="{60BE82CF-A9E2-4D29-B6F3-3FEBB3918F1E}" destId="{9AA7C823-F24A-4701-B2CC-7E76BCC0D824}" srcOrd="0" destOrd="0" presId="urn:microsoft.com/office/officeart/2005/8/layout/bList2"/>
    <dgm:cxn modelId="{0CFA632B-228D-407E-9E2A-15EDAA290D3B}" type="presOf" srcId="{19A725AA-6662-44DC-9B1A-0F597191862E}" destId="{E6AB2CD4-5A97-4FF1-9E3C-E27C659EDA84}" srcOrd="0" destOrd="0" presId="urn:microsoft.com/office/officeart/2005/8/layout/bList2"/>
    <dgm:cxn modelId="{636822F2-EA15-44B6-BEEF-6421150330C2}" srcId="{3B7DF8A5-004F-4D47-8210-1CB3ED994386}" destId="{5D1299BD-593A-4DB2-8F83-9850D38EE385}" srcOrd="3" destOrd="0" parTransId="{574E18D6-1C9B-4199-8088-20B09D126C33}" sibTransId="{64717D45-2195-4331-8867-81140499B944}"/>
    <dgm:cxn modelId="{ADF63C60-38CD-403C-851F-B2E28E170BFA}" type="presOf" srcId="{3B7DF8A5-004F-4D47-8210-1CB3ED994386}" destId="{AD955199-8870-42B0-86F9-6584EDD75F20}" srcOrd="1" destOrd="0" presId="urn:microsoft.com/office/officeart/2005/8/layout/bList2"/>
    <dgm:cxn modelId="{CECFF317-6CF4-489A-818E-2B7A2B6A7523}" srcId="{3B7DF8A5-004F-4D47-8210-1CB3ED994386}" destId="{60BE82CF-A9E2-4D29-B6F3-3FEBB3918F1E}" srcOrd="0" destOrd="0" parTransId="{2F829C1C-90FE-449A-B6B7-FFC8FF162265}" sibTransId="{720B1B01-2A57-4F26-B8D7-F9A9B76CC4F8}"/>
    <dgm:cxn modelId="{222A5301-B489-4780-80CC-75020CA955E5}" srcId="{3B7DF8A5-004F-4D47-8210-1CB3ED994386}" destId="{9A790C45-CF17-40B1-9797-5DB61CA72293}" srcOrd="1" destOrd="0" parTransId="{CCC50169-F8CD-4309-AB79-D22088A6B8E3}" sibTransId="{12337B68-3566-4B1B-A92A-D5BB2A1EF3F2}"/>
    <dgm:cxn modelId="{1482ED07-DD43-41A5-8C06-4905FAC3F304}" type="presOf" srcId="{3B7DF8A5-004F-4D47-8210-1CB3ED994386}" destId="{2B8B0C94-E297-4C3D-98EA-DEA6ECF0F529}" srcOrd="0" destOrd="0" presId="urn:microsoft.com/office/officeart/2005/8/layout/bList2"/>
    <dgm:cxn modelId="{1D45FBF0-6CC5-4210-95C0-3D4BF4C89AB2}" type="presOf" srcId="{DD76920C-A060-4569-B32C-0B92A1AA549D}" destId="{9AA7C823-F24A-4701-B2CC-7E76BCC0D824}" srcOrd="0" destOrd="6" presId="urn:microsoft.com/office/officeart/2005/8/layout/bList2"/>
    <dgm:cxn modelId="{F4A6EB66-75F3-46DC-8C3E-7A059709860D}" srcId="{3B7DF8A5-004F-4D47-8210-1CB3ED994386}" destId="{DD76920C-A060-4569-B32C-0B92A1AA549D}" srcOrd="6" destOrd="0" parTransId="{E4F23B8D-C772-498E-A0F2-CF449E9220D3}" sibTransId="{09132747-000C-4D18-BFA8-7A7C4AC7DF73}"/>
    <dgm:cxn modelId="{A4F17E4B-F6AB-4FAF-B254-1602273F8F39}" type="presOf" srcId="{03D799CE-B2E7-42A9-B136-AE80AC703091}" destId="{9AA7C823-F24A-4701-B2CC-7E76BCC0D824}" srcOrd="0" destOrd="2" presId="urn:microsoft.com/office/officeart/2005/8/layout/bList2"/>
    <dgm:cxn modelId="{7B2C9E02-B342-4FD4-8ECE-855ABB0ACBBD}" srcId="{3B7DF8A5-004F-4D47-8210-1CB3ED994386}" destId="{03D799CE-B2E7-42A9-B136-AE80AC703091}" srcOrd="2" destOrd="0" parTransId="{DD58D123-DB9B-4919-AB34-61A697108E04}" sibTransId="{5C446662-D278-462C-8A70-5BB16A2E88A1}"/>
    <dgm:cxn modelId="{745A2C08-D168-4E7F-946E-31F490A53763}" type="presOf" srcId="{34E5A452-71FF-4DFD-93F5-C111FF0E572F}" destId="{9AA7C823-F24A-4701-B2CC-7E76BCC0D824}" srcOrd="0" destOrd="5" presId="urn:microsoft.com/office/officeart/2005/8/layout/bList2"/>
    <dgm:cxn modelId="{FA9346F4-80DD-4BEF-B8B5-AF0A17B79074}" type="presOf" srcId="{5D1299BD-593A-4DB2-8F83-9850D38EE385}" destId="{9AA7C823-F24A-4701-B2CC-7E76BCC0D824}" srcOrd="0" destOrd="3" presId="urn:microsoft.com/office/officeart/2005/8/layout/bList2"/>
    <dgm:cxn modelId="{A7D92191-8E66-4DF6-B45B-261D553F8D77}" srcId="{3B7DF8A5-004F-4D47-8210-1CB3ED994386}" destId="{0D3AEA24-34E0-4D55-B89B-84B0B337061A}" srcOrd="4" destOrd="0" parTransId="{5492F7EA-E784-4C00-B75E-754D71DA5FB5}" sibTransId="{2963D681-41FD-499C-B0B5-AC3F8ECBFFB6}"/>
    <dgm:cxn modelId="{3FF04E29-E10A-4676-B67D-96DBB59E9EA6}" type="presOf" srcId="{0D3AEA24-34E0-4D55-B89B-84B0B337061A}" destId="{9AA7C823-F24A-4701-B2CC-7E76BCC0D824}" srcOrd="0" destOrd="4" presId="urn:microsoft.com/office/officeart/2005/8/layout/bList2"/>
    <dgm:cxn modelId="{1D290F87-8EF5-40A9-BAB0-A31EBED3B51D}" type="presOf" srcId="{9A790C45-CF17-40B1-9797-5DB61CA72293}" destId="{9AA7C823-F24A-4701-B2CC-7E76BCC0D824}" srcOrd="0" destOrd="1" presId="urn:microsoft.com/office/officeart/2005/8/layout/bList2"/>
    <dgm:cxn modelId="{578397D5-C941-4123-B3F6-19C8A6754FA0}" srcId="{19A725AA-6662-44DC-9B1A-0F597191862E}" destId="{3B7DF8A5-004F-4D47-8210-1CB3ED994386}" srcOrd="0" destOrd="0" parTransId="{95DD1D4A-051F-4907-ACC0-E66236C7ACC6}" sibTransId="{E6488279-623A-4430-B5A4-0C5218F748C0}"/>
    <dgm:cxn modelId="{0F69D6A7-298C-4F4D-9E1A-EDA7F5F144D0}" srcId="{3B7DF8A5-004F-4D47-8210-1CB3ED994386}" destId="{34E5A452-71FF-4DFD-93F5-C111FF0E572F}" srcOrd="5" destOrd="0" parTransId="{195D3419-27F4-400B-A2FA-F6777D523DC8}" sibTransId="{BD11E4C5-83DB-42DF-A881-150DF9BFFD47}"/>
    <dgm:cxn modelId="{9F909824-709B-480E-888A-F3B04B3F326F}" type="presParOf" srcId="{E6AB2CD4-5A97-4FF1-9E3C-E27C659EDA84}" destId="{C9467935-FF7E-4A46-8428-27FED437FB10}" srcOrd="0" destOrd="0" presId="urn:microsoft.com/office/officeart/2005/8/layout/bList2"/>
    <dgm:cxn modelId="{FC568390-042D-4F6A-BDE2-50A9A46CD71E}" type="presParOf" srcId="{C9467935-FF7E-4A46-8428-27FED437FB10}" destId="{9AA7C823-F24A-4701-B2CC-7E76BCC0D824}" srcOrd="0" destOrd="0" presId="urn:microsoft.com/office/officeart/2005/8/layout/bList2"/>
    <dgm:cxn modelId="{5DA51316-3622-46B3-AE4D-17343331DACA}" type="presParOf" srcId="{C9467935-FF7E-4A46-8428-27FED437FB10}" destId="{2B8B0C94-E297-4C3D-98EA-DEA6ECF0F529}" srcOrd="1" destOrd="0" presId="urn:microsoft.com/office/officeart/2005/8/layout/bList2"/>
    <dgm:cxn modelId="{B35E59ED-CC08-4B0C-87CF-F8E9C596F0E1}" type="presParOf" srcId="{C9467935-FF7E-4A46-8428-27FED437FB10}" destId="{AD955199-8870-42B0-86F9-6584EDD75F20}" srcOrd="2" destOrd="0" presId="urn:microsoft.com/office/officeart/2005/8/layout/bList2"/>
    <dgm:cxn modelId="{A3996342-F2DC-480E-B428-078CA0F0D74C}" type="presParOf" srcId="{C9467935-FF7E-4A46-8428-27FED437FB10}" destId="{AAF39832-5AE4-4E0B-83CA-38A5CEBCD6D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8F5E2-5178-4634-8215-CC9A69BE5A0D}" type="doc">
      <dgm:prSet loTypeId="urn:microsoft.com/office/officeart/2005/8/layout/vList5" loCatId="list" qsTypeId="urn:microsoft.com/office/officeart/2005/8/quickstyle/3d1" qsCatId="3D" csTypeId="urn:microsoft.com/office/officeart/2005/8/colors/accent2_4" csCatId="accent2"/>
      <dgm:spPr/>
      <dgm:t>
        <a:bodyPr/>
        <a:lstStyle/>
        <a:p>
          <a:endParaRPr lang="es-EC"/>
        </a:p>
      </dgm:t>
    </dgm:pt>
    <dgm:pt modelId="{D8FCFB2F-4780-4E00-95BA-7420716C51D0}">
      <dgm:prSet/>
      <dgm:spPr/>
      <dgm:t>
        <a:bodyPr/>
        <a:lstStyle/>
        <a:p>
          <a:pPr rtl="0"/>
          <a:r>
            <a:rPr lang="es-EC" smtClean="0"/>
            <a:t>Viento</a:t>
          </a:r>
          <a:endParaRPr lang="es-EC"/>
        </a:p>
      </dgm:t>
    </dgm:pt>
    <dgm:pt modelId="{49E87D6B-A378-4B08-A38D-DE35D62508DF}" type="parTrans" cxnId="{EFD0DC5B-E1A1-482A-A95A-60D697C36B49}">
      <dgm:prSet/>
      <dgm:spPr/>
      <dgm:t>
        <a:bodyPr/>
        <a:lstStyle/>
        <a:p>
          <a:endParaRPr lang="es-EC"/>
        </a:p>
      </dgm:t>
    </dgm:pt>
    <dgm:pt modelId="{A9DE65B2-BC74-4D6C-8186-14DC6FEFD3CA}" type="sibTrans" cxnId="{EFD0DC5B-E1A1-482A-A95A-60D697C36B49}">
      <dgm:prSet/>
      <dgm:spPr/>
      <dgm:t>
        <a:bodyPr/>
        <a:lstStyle/>
        <a:p>
          <a:endParaRPr lang="es-EC"/>
        </a:p>
      </dgm:t>
    </dgm:pt>
    <dgm:pt modelId="{C4618FA4-8423-4C24-91B3-92051F450BE7}">
      <dgm:prSet/>
      <dgm:spPr/>
      <dgm:t>
        <a:bodyPr/>
        <a:lstStyle/>
        <a:p>
          <a:pPr algn="just" rtl="0"/>
          <a:r>
            <a:rPr lang="es-ES" dirty="0" smtClean="0"/>
            <a:t>Es el aire en movimiento, siendo una magnitud vectorial y es caracterizado por su dirección y velocidad. </a:t>
          </a:r>
          <a:endParaRPr lang="es-EC" dirty="0"/>
        </a:p>
      </dgm:t>
    </dgm:pt>
    <dgm:pt modelId="{ACE3A4EB-9AA1-409B-B212-7588A4B68280}" type="parTrans" cxnId="{76B4D35F-493B-4ADC-A690-253D957A9452}">
      <dgm:prSet/>
      <dgm:spPr/>
      <dgm:t>
        <a:bodyPr/>
        <a:lstStyle/>
        <a:p>
          <a:endParaRPr lang="es-EC"/>
        </a:p>
      </dgm:t>
    </dgm:pt>
    <dgm:pt modelId="{41493E13-28BE-4720-8F95-728C7EE9396E}" type="sibTrans" cxnId="{76B4D35F-493B-4ADC-A690-253D957A9452}">
      <dgm:prSet/>
      <dgm:spPr/>
      <dgm:t>
        <a:bodyPr/>
        <a:lstStyle/>
        <a:p>
          <a:endParaRPr lang="es-EC"/>
        </a:p>
      </dgm:t>
    </dgm:pt>
    <dgm:pt modelId="{1703B131-A366-48FA-ABB3-F472DDE3B053}">
      <dgm:prSet/>
      <dgm:spPr/>
      <dgm:t>
        <a:bodyPr/>
        <a:lstStyle/>
        <a:p>
          <a:pPr algn="just" rtl="0"/>
          <a:r>
            <a:rPr lang="es-ES" dirty="0" smtClean="0"/>
            <a:t>Se considera que se mueve en el plano horizontal.</a:t>
          </a:r>
          <a:endParaRPr lang="es-EC" dirty="0"/>
        </a:p>
      </dgm:t>
    </dgm:pt>
    <dgm:pt modelId="{6B8C1EE1-FFBB-4A2E-9E1C-7E042973B884}" type="parTrans" cxnId="{E164C1FC-D728-4FBF-B553-FE3C9D8EFC4F}">
      <dgm:prSet/>
      <dgm:spPr/>
      <dgm:t>
        <a:bodyPr/>
        <a:lstStyle/>
        <a:p>
          <a:endParaRPr lang="es-EC"/>
        </a:p>
      </dgm:t>
    </dgm:pt>
    <dgm:pt modelId="{7B92A27C-1132-469C-9BCD-25609E31378D}" type="sibTrans" cxnId="{E164C1FC-D728-4FBF-B553-FE3C9D8EFC4F}">
      <dgm:prSet/>
      <dgm:spPr/>
      <dgm:t>
        <a:bodyPr/>
        <a:lstStyle/>
        <a:p>
          <a:endParaRPr lang="es-EC"/>
        </a:p>
      </dgm:t>
    </dgm:pt>
    <dgm:pt modelId="{92B06D52-0476-453C-A617-B9499DA744B9}" type="pres">
      <dgm:prSet presAssocID="{5F08F5E2-5178-4634-8215-CC9A69BE5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BF2C53-3A80-4DB6-910C-42CC7D198BC8}" type="pres">
      <dgm:prSet presAssocID="{D8FCFB2F-4780-4E00-95BA-7420716C51D0}" presName="linNode" presStyleCnt="0"/>
      <dgm:spPr/>
    </dgm:pt>
    <dgm:pt modelId="{C3BBC608-EADE-4345-B5FC-A68E42BAC78D}" type="pres">
      <dgm:prSet presAssocID="{D8FCFB2F-4780-4E00-95BA-7420716C51D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1CA25-9DD0-4949-ABE5-6AC7C5B7AC90}" type="pres">
      <dgm:prSet presAssocID="{D8FCFB2F-4780-4E00-95BA-7420716C51D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64C1FC-D728-4FBF-B553-FE3C9D8EFC4F}" srcId="{D8FCFB2F-4780-4E00-95BA-7420716C51D0}" destId="{1703B131-A366-48FA-ABB3-F472DDE3B053}" srcOrd="1" destOrd="0" parTransId="{6B8C1EE1-FFBB-4A2E-9E1C-7E042973B884}" sibTransId="{7B92A27C-1132-469C-9BCD-25609E31378D}"/>
    <dgm:cxn modelId="{E1B14FB7-C41A-4B32-83BB-92E10B458D4F}" type="presOf" srcId="{D8FCFB2F-4780-4E00-95BA-7420716C51D0}" destId="{C3BBC608-EADE-4345-B5FC-A68E42BAC78D}" srcOrd="0" destOrd="0" presId="urn:microsoft.com/office/officeart/2005/8/layout/vList5"/>
    <dgm:cxn modelId="{7E38E2E7-D17C-4D7A-89E3-A2ABAF7C8A90}" type="presOf" srcId="{1703B131-A366-48FA-ABB3-F472DDE3B053}" destId="{8951CA25-9DD0-4949-ABE5-6AC7C5B7AC90}" srcOrd="0" destOrd="1" presId="urn:microsoft.com/office/officeart/2005/8/layout/vList5"/>
    <dgm:cxn modelId="{EFD0DC5B-E1A1-482A-A95A-60D697C36B49}" srcId="{5F08F5E2-5178-4634-8215-CC9A69BE5A0D}" destId="{D8FCFB2F-4780-4E00-95BA-7420716C51D0}" srcOrd="0" destOrd="0" parTransId="{49E87D6B-A378-4B08-A38D-DE35D62508DF}" sibTransId="{A9DE65B2-BC74-4D6C-8186-14DC6FEFD3CA}"/>
    <dgm:cxn modelId="{76B4D35F-493B-4ADC-A690-253D957A9452}" srcId="{D8FCFB2F-4780-4E00-95BA-7420716C51D0}" destId="{C4618FA4-8423-4C24-91B3-92051F450BE7}" srcOrd="0" destOrd="0" parTransId="{ACE3A4EB-9AA1-409B-B212-7588A4B68280}" sibTransId="{41493E13-28BE-4720-8F95-728C7EE9396E}"/>
    <dgm:cxn modelId="{696CBA0C-8DFD-42FA-B73D-5CDC37C090E1}" type="presOf" srcId="{C4618FA4-8423-4C24-91B3-92051F450BE7}" destId="{8951CA25-9DD0-4949-ABE5-6AC7C5B7AC90}" srcOrd="0" destOrd="0" presId="urn:microsoft.com/office/officeart/2005/8/layout/vList5"/>
    <dgm:cxn modelId="{CE3A28EE-2C3E-474D-807C-D919C094C073}" type="presOf" srcId="{5F08F5E2-5178-4634-8215-CC9A69BE5A0D}" destId="{92B06D52-0476-453C-A617-B9499DA744B9}" srcOrd="0" destOrd="0" presId="urn:microsoft.com/office/officeart/2005/8/layout/vList5"/>
    <dgm:cxn modelId="{1CF2718B-38B6-4511-8478-D9C4ED758C7D}" type="presParOf" srcId="{92B06D52-0476-453C-A617-B9499DA744B9}" destId="{86BF2C53-3A80-4DB6-910C-42CC7D198BC8}" srcOrd="0" destOrd="0" presId="urn:microsoft.com/office/officeart/2005/8/layout/vList5"/>
    <dgm:cxn modelId="{942E004F-A461-44ED-B246-0B4A81775F6D}" type="presParOf" srcId="{86BF2C53-3A80-4DB6-910C-42CC7D198BC8}" destId="{C3BBC608-EADE-4345-B5FC-A68E42BAC78D}" srcOrd="0" destOrd="0" presId="urn:microsoft.com/office/officeart/2005/8/layout/vList5"/>
    <dgm:cxn modelId="{09BB3FBC-09E0-42CC-9A92-ADA977A73285}" type="presParOf" srcId="{86BF2C53-3A80-4DB6-910C-42CC7D198BC8}" destId="{8951CA25-9DD0-4949-ABE5-6AC7C5B7AC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A6F290-DD8C-4334-A257-D7A13B234652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6C930579-A583-4369-89E0-FD1364ED3EE9}">
      <dgm:prSet/>
      <dgm:spPr/>
      <dgm:t>
        <a:bodyPr/>
        <a:lstStyle/>
        <a:p>
          <a:pPr rtl="0"/>
          <a:r>
            <a:rPr lang="es-EC" smtClean="0"/>
            <a:t>Estaciones meteorológicas</a:t>
          </a:r>
          <a:endParaRPr lang="es-EC"/>
        </a:p>
      </dgm:t>
    </dgm:pt>
    <dgm:pt modelId="{C9644044-C58D-4B71-BDAA-E84958DA72BF}" type="parTrans" cxnId="{DB37C95D-6DC9-4442-A718-EB51AF2902AF}">
      <dgm:prSet/>
      <dgm:spPr/>
      <dgm:t>
        <a:bodyPr/>
        <a:lstStyle/>
        <a:p>
          <a:endParaRPr lang="es-EC"/>
        </a:p>
      </dgm:t>
    </dgm:pt>
    <dgm:pt modelId="{2C413D54-4D6C-4545-941C-4CDE7FF7C563}" type="sibTrans" cxnId="{DB37C95D-6DC9-4442-A718-EB51AF2902AF}">
      <dgm:prSet/>
      <dgm:spPr/>
      <dgm:t>
        <a:bodyPr/>
        <a:lstStyle/>
        <a:p>
          <a:endParaRPr lang="es-EC"/>
        </a:p>
      </dgm:t>
    </dgm:pt>
    <dgm:pt modelId="{85393A79-14B8-4D48-9852-E98D2980832B}">
      <dgm:prSet/>
      <dgm:spPr/>
      <dgm:t>
        <a:bodyPr/>
        <a:lstStyle/>
        <a:p>
          <a:pPr rtl="0"/>
          <a:r>
            <a:rPr lang="es-ES" dirty="0" smtClean="0"/>
            <a:t>Una estación meteorológica es una instalación destinada a medir y registrar regularmente diversas variables meteorológicas. </a:t>
          </a:r>
          <a:endParaRPr lang="es-EC" dirty="0"/>
        </a:p>
      </dgm:t>
    </dgm:pt>
    <dgm:pt modelId="{0F5F3F87-9980-41FC-900D-56D916BFA629}" type="parTrans" cxnId="{6D5C4EE4-1492-40EC-A2AE-B15876B993F8}">
      <dgm:prSet/>
      <dgm:spPr/>
      <dgm:t>
        <a:bodyPr/>
        <a:lstStyle/>
        <a:p>
          <a:endParaRPr lang="es-EC"/>
        </a:p>
      </dgm:t>
    </dgm:pt>
    <dgm:pt modelId="{5E20181E-A297-4823-9841-5ECCD416FC28}" type="sibTrans" cxnId="{6D5C4EE4-1492-40EC-A2AE-B15876B993F8}">
      <dgm:prSet/>
      <dgm:spPr/>
      <dgm:t>
        <a:bodyPr/>
        <a:lstStyle/>
        <a:p>
          <a:endParaRPr lang="es-EC"/>
        </a:p>
      </dgm:t>
    </dgm:pt>
    <dgm:pt modelId="{423AAE79-5682-48C7-AEEE-4B599A397091}" type="pres">
      <dgm:prSet presAssocID="{E4A6F290-DD8C-4334-A257-D7A13B2346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56DD48-51B9-47BC-B544-E7FF57DF3C9A}" type="pres">
      <dgm:prSet presAssocID="{6C930579-A583-4369-89E0-FD1364ED3EE9}" presName="linNode" presStyleCnt="0"/>
      <dgm:spPr/>
      <dgm:t>
        <a:bodyPr/>
        <a:lstStyle/>
        <a:p>
          <a:endParaRPr lang="es-ES"/>
        </a:p>
      </dgm:t>
    </dgm:pt>
    <dgm:pt modelId="{555759C4-D22F-4A78-AE31-C71DC0AD04D0}" type="pres">
      <dgm:prSet presAssocID="{6C930579-A583-4369-89E0-FD1364ED3EE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57D519-788F-4B98-9D8F-73AFCC65F1E4}" type="pres">
      <dgm:prSet presAssocID="{6C930579-A583-4369-89E0-FD1364ED3EE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5C4EE4-1492-40EC-A2AE-B15876B993F8}" srcId="{6C930579-A583-4369-89E0-FD1364ED3EE9}" destId="{85393A79-14B8-4D48-9852-E98D2980832B}" srcOrd="0" destOrd="0" parTransId="{0F5F3F87-9980-41FC-900D-56D916BFA629}" sibTransId="{5E20181E-A297-4823-9841-5ECCD416FC28}"/>
    <dgm:cxn modelId="{DB37C95D-6DC9-4442-A718-EB51AF2902AF}" srcId="{E4A6F290-DD8C-4334-A257-D7A13B234652}" destId="{6C930579-A583-4369-89E0-FD1364ED3EE9}" srcOrd="0" destOrd="0" parTransId="{C9644044-C58D-4B71-BDAA-E84958DA72BF}" sibTransId="{2C413D54-4D6C-4545-941C-4CDE7FF7C563}"/>
    <dgm:cxn modelId="{AFD04CF8-C3EF-4F80-846E-4F91172B049C}" type="presOf" srcId="{6C930579-A583-4369-89E0-FD1364ED3EE9}" destId="{555759C4-D22F-4A78-AE31-C71DC0AD04D0}" srcOrd="0" destOrd="0" presId="urn:microsoft.com/office/officeart/2005/8/layout/vList5"/>
    <dgm:cxn modelId="{B18141B8-6A6E-4BFA-8373-64AB69B0FF63}" type="presOf" srcId="{85393A79-14B8-4D48-9852-E98D2980832B}" destId="{DB57D519-788F-4B98-9D8F-73AFCC65F1E4}" srcOrd="0" destOrd="0" presId="urn:microsoft.com/office/officeart/2005/8/layout/vList5"/>
    <dgm:cxn modelId="{DFE4A4F4-34EB-472F-893D-5027F724D8E1}" type="presOf" srcId="{E4A6F290-DD8C-4334-A257-D7A13B234652}" destId="{423AAE79-5682-48C7-AEEE-4B599A397091}" srcOrd="0" destOrd="0" presId="urn:microsoft.com/office/officeart/2005/8/layout/vList5"/>
    <dgm:cxn modelId="{E3D7B913-C6BB-45D4-9181-ED435A15F577}" type="presParOf" srcId="{423AAE79-5682-48C7-AEEE-4B599A397091}" destId="{AF56DD48-51B9-47BC-B544-E7FF57DF3C9A}" srcOrd="0" destOrd="0" presId="urn:microsoft.com/office/officeart/2005/8/layout/vList5"/>
    <dgm:cxn modelId="{F0D1C543-7B5D-4EA2-B802-EAF47EE8960E}" type="presParOf" srcId="{AF56DD48-51B9-47BC-B544-E7FF57DF3C9A}" destId="{555759C4-D22F-4A78-AE31-C71DC0AD04D0}" srcOrd="0" destOrd="0" presId="urn:microsoft.com/office/officeart/2005/8/layout/vList5"/>
    <dgm:cxn modelId="{04627624-BBE6-48A5-93BF-EDD5DFA983B4}" type="presParOf" srcId="{AF56DD48-51B9-47BC-B544-E7FF57DF3C9A}" destId="{DB57D519-788F-4B98-9D8F-73AFCC65F1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CDDC-1C7B-4387-A277-783829B97AD7}">
      <dsp:nvSpPr>
        <dsp:cNvPr id="0" name=""/>
        <dsp:cNvSpPr/>
      </dsp:nvSpPr>
      <dsp:spPr>
        <a:xfrm>
          <a:off x="0" y="91159"/>
          <a:ext cx="2020366" cy="2020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Latitud geográfica, </a:t>
          </a:r>
          <a:endParaRPr lang="es-EC" sz="1800" kern="1200"/>
        </a:p>
      </dsp:txBody>
      <dsp:txXfrm>
        <a:off x="295876" y="387040"/>
        <a:ext cx="1428614" cy="1428638"/>
      </dsp:txXfrm>
    </dsp:sp>
    <dsp:sp modelId="{DF4956B2-56C7-4E63-9A81-54073D6673AD}">
      <dsp:nvSpPr>
        <dsp:cNvPr id="0" name=""/>
        <dsp:cNvSpPr/>
      </dsp:nvSpPr>
      <dsp:spPr>
        <a:xfrm>
          <a:off x="1034460" y="1577789"/>
          <a:ext cx="2020366" cy="2020400"/>
        </a:xfrm>
        <a:prstGeom prst="ellipse">
          <a:avLst/>
        </a:prstGeom>
        <a:solidFill>
          <a:schemeClr val="accent4">
            <a:alpha val="50000"/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Altitud del suelo, </a:t>
          </a:r>
          <a:endParaRPr lang="es-EC" sz="1800" kern="1200"/>
        </a:p>
      </dsp:txBody>
      <dsp:txXfrm>
        <a:off x="1330336" y="1873670"/>
        <a:ext cx="1428614" cy="1428638"/>
      </dsp:txXfrm>
    </dsp:sp>
    <dsp:sp modelId="{2A0C440B-5731-4514-AC4D-F2525484A750}">
      <dsp:nvSpPr>
        <dsp:cNvPr id="0" name=""/>
        <dsp:cNvSpPr/>
      </dsp:nvSpPr>
      <dsp:spPr>
        <a:xfrm>
          <a:off x="2069744" y="91159"/>
          <a:ext cx="2020366" cy="2020400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Dirección de las cadenas montañosas, </a:t>
          </a:r>
          <a:endParaRPr lang="es-EC" sz="1800" kern="1200"/>
        </a:p>
      </dsp:txBody>
      <dsp:txXfrm>
        <a:off x="2365620" y="387040"/>
        <a:ext cx="1428614" cy="1428638"/>
      </dsp:txXfrm>
    </dsp:sp>
    <dsp:sp modelId="{05675BAF-F0C3-4E03-86A4-FEDC361F9ACA}">
      <dsp:nvSpPr>
        <dsp:cNvPr id="0" name=""/>
        <dsp:cNvSpPr/>
      </dsp:nvSpPr>
      <dsp:spPr>
        <a:xfrm>
          <a:off x="3104205" y="1577789"/>
          <a:ext cx="2020366" cy="202040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Vegetación, </a:t>
          </a:r>
          <a:endParaRPr lang="es-EC" sz="1800" kern="1200"/>
        </a:p>
      </dsp:txBody>
      <dsp:txXfrm>
        <a:off x="3400081" y="1873670"/>
        <a:ext cx="1428614" cy="1428638"/>
      </dsp:txXfrm>
    </dsp:sp>
    <dsp:sp modelId="{83B46464-0791-4195-BFEA-039EBD76B191}">
      <dsp:nvSpPr>
        <dsp:cNvPr id="0" name=""/>
        <dsp:cNvSpPr/>
      </dsp:nvSpPr>
      <dsp:spPr>
        <a:xfrm>
          <a:off x="4139488" y="91159"/>
          <a:ext cx="2020366" cy="2020400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Acercamiento y alejamiento del océano, </a:t>
          </a:r>
          <a:endParaRPr lang="es-EC" sz="1800" kern="1200"/>
        </a:p>
      </dsp:txBody>
      <dsp:txXfrm>
        <a:off x="4435364" y="387040"/>
        <a:ext cx="1428614" cy="1428638"/>
      </dsp:txXfrm>
    </dsp:sp>
    <dsp:sp modelId="{63F0C0AD-D911-4C03-9E52-F77753A5A1A2}">
      <dsp:nvSpPr>
        <dsp:cNvPr id="0" name=""/>
        <dsp:cNvSpPr/>
      </dsp:nvSpPr>
      <dsp:spPr>
        <a:xfrm>
          <a:off x="5173949" y="1577789"/>
          <a:ext cx="2020366" cy="2020400"/>
        </a:xfrm>
        <a:prstGeom prst="ellipse">
          <a:avLst/>
        </a:prstGeom>
        <a:solidFill>
          <a:schemeClr val="accent4">
            <a:alpha val="50000"/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Corrientes marinas y </a:t>
          </a:r>
          <a:endParaRPr lang="es-EC" sz="1800" kern="1200"/>
        </a:p>
      </dsp:txBody>
      <dsp:txXfrm>
        <a:off x="5469825" y="1873670"/>
        <a:ext cx="1428614" cy="1428638"/>
      </dsp:txXfrm>
    </dsp:sp>
    <dsp:sp modelId="{4108C774-08E9-44BB-A5C9-95497451ECC7}">
      <dsp:nvSpPr>
        <dsp:cNvPr id="0" name=""/>
        <dsp:cNvSpPr/>
      </dsp:nvSpPr>
      <dsp:spPr>
        <a:xfrm>
          <a:off x="6209233" y="91159"/>
          <a:ext cx="2020366" cy="202040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Vientos.</a:t>
          </a:r>
          <a:endParaRPr lang="es-EC" sz="1800" kern="1200"/>
        </a:p>
      </dsp:txBody>
      <dsp:txXfrm>
        <a:off x="6505109" y="387040"/>
        <a:ext cx="1428614" cy="1428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D3CDF-1A97-4DFA-82CD-52A6A0615C3A}">
      <dsp:nvSpPr>
        <dsp:cNvPr id="0" name=""/>
        <dsp:cNvSpPr/>
      </dsp:nvSpPr>
      <dsp:spPr>
        <a:xfrm>
          <a:off x="0" y="600326"/>
          <a:ext cx="822960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Aeronáuticas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Agrometeorológicas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Climáticas Ordinarias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Climáticas Principales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Climáticas Especiales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Pluviográficas</a:t>
          </a:r>
          <a:endParaRPr lang="es-EC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Estaciones Pluviométricas</a:t>
          </a:r>
          <a:endParaRPr lang="es-EC" sz="2800" kern="1200"/>
        </a:p>
      </dsp:txBody>
      <dsp:txXfrm>
        <a:off x="0" y="600326"/>
        <a:ext cx="8229600" cy="3969000"/>
      </dsp:txXfrm>
    </dsp:sp>
    <dsp:sp modelId="{D093A0F2-EC02-4434-8254-D4706F0B3839}">
      <dsp:nvSpPr>
        <dsp:cNvPr id="0" name=""/>
        <dsp:cNvSpPr/>
      </dsp:nvSpPr>
      <dsp:spPr>
        <a:xfrm>
          <a:off x="411480" y="187046"/>
          <a:ext cx="576072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/>
            <a:t>Tipos de estaciones meteorológicas</a:t>
          </a:r>
          <a:endParaRPr lang="es-EC" sz="2800" kern="1200"/>
        </a:p>
      </dsp:txBody>
      <dsp:txXfrm>
        <a:off x="451829" y="227395"/>
        <a:ext cx="568002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05F79-3E9B-4FBC-9D10-EC623772B18B}">
      <dsp:nvSpPr>
        <dsp:cNvPr id="0" name=""/>
        <dsp:cNvSpPr/>
      </dsp:nvSpPr>
      <dsp:spPr>
        <a:xfrm>
          <a:off x="2270124" y="0"/>
          <a:ext cx="3689350" cy="368935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375EC-9470-412E-8AA0-EBF98678EF62}">
      <dsp:nvSpPr>
        <dsp:cNvPr id="0" name=""/>
        <dsp:cNvSpPr/>
      </dsp:nvSpPr>
      <dsp:spPr>
        <a:xfrm>
          <a:off x="2620613" y="350488"/>
          <a:ext cx="1438846" cy="14388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Clasificación de Martonne</a:t>
          </a:r>
          <a:endParaRPr lang="es-EC" sz="1800" kern="1200"/>
        </a:p>
      </dsp:txBody>
      <dsp:txXfrm>
        <a:off x="2690852" y="420727"/>
        <a:ext cx="1298368" cy="1298368"/>
      </dsp:txXfrm>
    </dsp:sp>
    <dsp:sp modelId="{3B9BD3E9-241C-4F77-BC79-41EEE5CDC304}">
      <dsp:nvSpPr>
        <dsp:cNvPr id="0" name=""/>
        <dsp:cNvSpPr/>
      </dsp:nvSpPr>
      <dsp:spPr>
        <a:xfrm>
          <a:off x="4170140" y="350488"/>
          <a:ext cx="1438846" cy="1438846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Clasificación de C.W. Thorntwaite</a:t>
          </a:r>
          <a:endParaRPr lang="es-EC" sz="1800" kern="1200"/>
        </a:p>
      </dsp:txBody>
      <dsp:txXfrm>
        <a:off x="4240379" y="420727"/>
        <a:ext cx="1298368" cy="1298368"/>
      </dsp:txXfrm>
    </dsp:sp>
    <dsp:sp modelId="{CB52EFB3-F5A6-4E27-B9B7-BC16829DB28D}">
      <dsp:nvSpPr>
        <dsp:cNvPr id="0" name=""/>
        <dsp:cNvSpPr/>
      </dsp:nvSpPr>
      <dsp:spPr>
        <a:xfrm>
          <a:off x="2620613" y="1900015"/>
          <a:ext cx="1438846" cy="1438846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Clasificación de Heinrich Walter</a:t>
          </a:r>
          <a:endParaRPr lang="es-EC" sz="1800" kern="1200"/>
        </a:p>
      </dsp:txBody>
      <dsp:txXfrm>
        <a:off x="2690852" y="1970254"/>
        <a:ext cx="1298368" cy="1298368"/>
      </dsp:txXfrm>
    </dsp:sp>
    <dsp:sp modelId="{1AD5E2E1-DCAA-4F71-BC84-F78409C2DBE7}">
      <dsp:nvSpPr>
        <dsp:cNvPr id="0" name=""/>
        <dsp:cNvSpPr/>
      </dsp:nvSpPr>
      <dsp:spPr>
        <a:xfrm>
          <a:off x="4170140" y="1900015"/>
          <a:ext cx="1438846" cy="143884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Clasificación de W. Köppen</a:t>
          </a:r>
          <a:endParaRPr lang="es-EC" sz="1800" kern="1200"/>
        </a:p>
      </dsp:txBody>
      <dsp:txXfrm>
        <a:off x="4240379" y="1970254"/>
        <a:ext cx="1298368" cy="1298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6EDDF-8E31-4C73-87E3-3AD8CCB2B32C}">
      <dsp:nvSpPr>
        <dsp:cNvPr id="0" name=""/>
        <dsp:cNvSpPr/>
      </dsp:nvSpPr>
      <dsp:spPr>
        <a:xfrm>
          <a:off x="4114800" y="1524537"/>
          <a:ext cx="1844602" cy="64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37"/>
              </a:lnTo>
              <a:lnTo>
                <a:pt x="1844602" y="320137"/>
              </a:lnTo>
              <a:lnTo>
                <a:pt x="1844602" y="6402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9AE24-57CD-413D-BD83-EFEEB28D171C}">
      <dsp:nvSpPr>
        <dsp:cNvPr id="0" name=""/>
        <dsp:cNvSpPr/>
      </dsp:nvSpPr>
      <dsp:spPr>
        <a:xfrm>
          <a:off x="2270197" y="1524537"/>
          <a:ext cx="1844602" cy="640275"/>
        </a:xfrm>
        <a:custGeom>
          <a:avLst/>
          <a:gdLst/>
          <a:ahLst/>
          <a:cxnLst/>
          <a:rect l="0" t="0" r="0" b="0"/>
          <a:pathLst>
            <a:path>
              <a:moveTo>
                <a:pt x="1844602" y="0"/>
              </a:moveTo>
              <a:lnTo>
                <a:pt x="1844602" y="320137"/>
              </a:lnTo>
              <a:lnTo>
                <a:pt x="0" y="320137"/>
              </a:lnTo>
              <a:lnTo>
                <a:pt x="0" y="6402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F13BC-8465-456F-B553-BEEE49DDF8A1}">
      <dsp:nvSpPr>
        <dsp:cNvPr id="0" name=""/>
        <dsp:cNvSpPr/>
      </dsp:nvSpPr>
      <dsp:spPr>
        <a:xfrm>
          <a:off x="2590334" y="72"/>
          <a:ext cx="3048930" cy="1524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Temperatura</a:t>
          </a:r>
          <a:endParaRPr lang="es-EC" sz="1800" kern="1200"/>
        </a:p>
      </dsp:txBody>
      <dsp:txXfrm>
        <a:off x="2590334" y="72"/>
        <a:ext cx="3048930" cy="1524465"/>
      </dsp:txXfrm>
    </dsp:sp>
    <dsp:sp modelId="{019DC43E-FD1F-4ABA-9C63-CFA03E20FE9C}">
      <dsp:nvSpPr>
        <dsp:cNvPr id="0" name=""/>
        <dsp:cNvSpPr/>
      </dsp:nvSpPr>
      <dsp:spPr>
        <a:xfrm>
          <a:off x="745732" y="2164812"/>
          <a:ext cx="3048930" cy="15244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El calor es una forma de energía, la energía calorífica y como tal se mide en unidades de energía.</a:t>
          </a:r>
          <a:endParaRPr lang="es-EC" sz="1800" kern="1200"/>
        </a:p>
      </dsp:txBody>
      <dsp:txXfrm>
        <a:off x="745732" y="2164812"/>
        <a:ext cx="3048930" cy="1524465"/>
      </dsp:txXfrm>
    </dsp:sp>
    <dsp:sp modelId="{072CFD1C-0F46-4FED-BDB8-02B9C5FEBFF5}">
      <dsp:nvSpPr>
        <dsp:cNvPr id="0" name=""/>
        <dsp:cNvSpPr/>
      </dsp:nvSpPr>
      <dsp:spPr>
        <a:xfrm>
          <a:off x="4434937" y="2164812"/>
          <a:ext cx="3048930" cy="15244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 temperatura no es una forma de energía, y se define como la cualidad que determina la dirección del flujo calorífico entre dos cuerpos.</a:t>
          </a:r>
          <a:endParaRPr lang="es-EC" sz="1800" kern="1200"/>
        </a:p>
      </dsp:txBody>
      <dsp:txXfrm>
        <a:off x="4434937" y="2164812"/>
        <a:ext cx="3048930" cy="1524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08861-2848-47DF-9C25-6D2F3926329D}">
      <dsp:nvSpPr>
        <dsp:cNvPr id="0" name=""/>
        <dsp:cNvSpPr/>
      </dsp:nvSpPr>
      <dsp:spPr>
        <a:xfrm>
          <a:off x="3141352" y="0"/>
          <a:ext cx="1946895" cy="973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Factores que afectan la temperatura</a:t>
          </a:r>
          <a:endParaRPr lang="es-EC" sz="2000" kern="1200"/>
        </a:p>
      </dsp:txBody>
      <dsp:txXfrm>
        <a:off x="3169863" y="28511"/>
        <a:ext cx="1889873" cy="916425"/>
      </dsp:txXfrm>
    </dsp:sp>
    <dsp:sp modelId="{51B69144-ADB9-4655-9A1B-057C7E63E27F}">
      <dsp:nvSpPr>
        <dsp:cNvPr id="0" name=""/>
        <dsp:cNvSpPr/>
      </dsp:nvSpPr>
      <dsp:spPr>
        <a:xfrm>
          <a:off x="3336041" y="973447"/>
          <a:ext cx="194689" cy="730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952"/>
              </a:lnTo>
              <a:lnTo>
                <a:pt x="194689" y="730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D86CC-F70D-47A6-8C6D-FF96D97F7609}">
      <dsp:nvSpPr>
        <dsp:cNvPr id="0" name=""/>
        <dsp:cNvSpPr/>
      </dsp:nvSpPr>
      <dsp:spPr>
        <a:xfrm>
          <a:off x="3530731" y="1217675"/>
          <a:ext cx="1557516" cy="973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Influencia de tierra y mares</a:t>
          </a:r>
          <a:endParaRPr lang="es-EC" sz="2000" kern="1200"/>
        </a:p>
      </dsp:txBody>
      <dsp:txXfrm>
        <a:off x="3559242" y="1246186"/>
        <a:ext cx="1500494" cy="916425"/>
      </dsp:txXfrm>
    </dsp:sp>
    <dsp:sp modelId="{2BF30451-D353-4E40-9F86-070A665C4C01}">
      <dsp:nvSpPr>
        <dsp:cNvPr id="0" name=""/>
        <dsp:cNvSpPr/>
      </dsp:nvSpPr>
      <dsp:spPr>
        <a:xfrm>
          <a:off x="3336041" y="973447"/>
          <a:ext cx="194689" cy="194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761"/>
              </a:lnTo>
              <a:lnTo>
                <a:pt x="194689" y="1947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2A53D-6149-4813-9268-5C87591C949F}">
      <dsp:nvSpPr>
        <dsp:cNvPr id="0" name=""/>
        <dsp:cNvSpPr/>
      </dsp:nvSpPr>
      <dsp:spPr>
        <a:xfrm>
          <a:off x="3530731" y="2434485"/>
          <a:ext cx="1557516" cy="973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Influencia de la altitud</a:t>
          </a:r>
          <a:endParaRPr lang="es-EC" sz="2000" kern="1200"/>
        </a:p>
      </dsp:txBody>
      <dsp:txXfrm>
        <a:off x="3559242" y="2462996"/>
        <a:ext cx="1500494" cy="916425"/>
      </dsp:txXfrm>
    </dsp:sp>
    <dsp:sp modelId="{187367C7-0F78-4629-A3A2-C9661403764C}">
      <dsp:nvSpPr>
        <dsp:cNvPr id="0" name=""/>
        <dsp:cNvSpPr/>
      </dsp:nvSpPr>
      <dsp:spPr>
        <a:xfrm>
          <a:off x="3336041" y="973447"/>
          <a:ext cx="194689" cy="3164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571"/>
              </a:lnTo>
              <a:lnTo>
                <a:pt x="194689" y="3164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30ECF-B844-43FD-8986-1DCC69F934B9}">
      <dsp:nvSpPr>
        <dsp:cNvPr id="0" name=""/>
        <dsp:cNvSpPr/>
      </dsp:nvSpPr>
      <dsp:spPr>
        <a:xfrm>
          <a:off x="3530731" y="3651294"/>
          <a:ext cx="1557516" cy="973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Influencia de la latitud</a:t>
          </a:r>
          <a:endParaRPr lang="es-EC" sz="2000" kern="1200"/>
        </a:p>
      </dsp:txBody>
      <dsp:txXfrm>
        <a:off x="3559242" y="3679805"/>
        <a:ext cx="1500494" cy="916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1D5C-6340-4533-B95C-61E1C8FD0893}">
      <dsp:nvSpPr>
        <dsp:cNvPr id="0" name=""/>
        <dsp:cNvSpPr/>
      </dsp:nvSpPr>
      <dsp:spPr>
        <a:xfrm>
          <a:off x="0" y="206373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smtClean="0"/>
            <a:t>Promedios de temperatura</a:t>
          </a:r>
          <a:endParaRPr lang="es-EC" sz="3300" kern="1200"/>
        </a:p>
      </dsp:txBody>
      <dsp:txXfrm>
        <a:off x="38638" y="245011"/>
        <a:ext cx="8152324" cy="714229"/>
      </dsp:txXfrm>
    </dsp:sp>
    <dsp:sp modelId="{DC0B759C-572D-47C2-87CE-6B32CCCF7BB4}">
      <dsp:nvSpPr>
        <dsp:cNvPr id="0" name=""/>
        <dsp:cNvSpPr/>
      </dsp:nvSpPr>
      <dsp:spPr>
        <a:xfrm>
          <a:off x="0" y="997878"/>
          <a:ext cx="8229600" cy="35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600" b="1" kern="1200" dirty="0" smtClean="0"/>
            <a:t>Temperatura mínima;</a:t>
          </a:r>
          <a:r>
            <a:rPr lang="es-ES" sz="2600" kern="1200" dirty="0" smtClean="0"/>
            <a:t> Es la menor temperatura registrada en un día, y se puede observar en entre las 06:00 y las 08:00 horas.</a:t>
          </a:r>
          <a:endParaRPr lang="es-EC" sz="2600" kern="1200" dirty="0"/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600" b="1" kern="1200" dirty="0" smtClean="0"/>
            <a:t>Temperatura máxima;</a:t>
          </a:r>
          <a:r>
            <a:rPr lang="es-ES" sz="2600" kern="1200" dirty="0" smtClean="0"/>
            <a:t> Es la mayor temperatura registrada en un día, y que se presenta entre las 14:00 y las 16:00 horas. </a:t>
          </a:r>
          <a:endParaRPr lang="es-EC" sz="2600" kern="1200" dirty="0"/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600" b="1" kern="1200" dirty="0" smtClean="0"/>
            <a:t>Temperatura media;</a:t>
          </a:r>
          <a:r>
            <a:rPr lang="es-ES" sz="2600" kern="1200" dirty="0" smtClean="0"/>
            <a:t> generalmente se utiliza la temperatura media diaria, la cual es el promedio de las 24 lecturas practicadas de hora a hora durante el día. </a:t>
          </a:r>
          <a:endParaRPr lang="es-EC" sz="2600" kern="1200" dirty="0"/>
        </a:p>
      </dsp:txBody>
      <dsp:txXfrm>
        <a:off x="0" y="997878"/>
        <a:ext cx="8229600" cy="3552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2F1A-44A7-4E64-A3ED-C57C4D84AAA3}">
      <dsp:nvSpPr>
        <dsp:cNvPr id="0" name=""/>
        <dsp:cNvSpPr/>
      </dsp:nvSpPr>
      <dsp:spPr>
        <a:xfrm>
          <a:off x="0" y="0"/>
          <a:ext cx="3689350" cy="3689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15DE7-9B1D-44B9-82E4-D2D92C1E9CE1}">
      <dsp:nvSpPr>
        <dsp:cNvPr id="0" name=""/>
        <dsp:cNvSpPr/>
      </dsp:nvSpPr>
      <dsp:spPr>
        <a:xfrm>
          <a:off x="1844675" y="0"/>
          <a:ext cx="6384925" cy="368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smtClean="0"/>
            <a:t>Precipitación</a:t>
          </a:r>
          <a:endParaRPr lang="es-EC" sz="3800" kern="1200"/>
        </a:p>
      </dsp:txBody>
      <dsp:txXfrm>
        <a:off x="1844675" y="0"/>
        <a:ext cx="3192462" cy="3689350"/>
      </dsp:txXfrm>
    </dsp:sp>
    <dsp:sp modelId="{89EF6A34-E6FC-4593-A365-25E30D709B72}">
      <dsp:nvSpPr>
        <dsp:cNvPr id="0" name=""/>
        <dsp:cNvSpPr/>
      </dsp:nvSpPr>
      <dsp:spPr>
        <a:xfrm>
          <a:off x="5037137" y="0"/>
          <a:ext cx="3192462" cy="36893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Es el vapor del agua condensado líquido o sólido que cae sobre la superficie de la tierra. </a:t>
          </a:r>
          <a:endParaRPr lang="es-EC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Una gota de nube generalmente tiene un diámetro de entre 10 a 30 µm, y una gota de lluvia alrededor de entre 2000 µm.</a:t>
          </a:r>
          <a:endParaRPr lang="es-EC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La medición de la precipitación, está dada en mm/m2, o en litros por m</a:t>
          </a:r>
          <a:r>
            <a:rPr lang="es-ES" sz="1900" kern="1200" baseline="30000" dirty="0" smtClean="0"/>
            <a:t>2</a:t>
          </a:r>
          <a:r>
            <a:rPr lang="es-ES" sz="1900" kern="1200" dirty="0" smtClean="0"/>
            <a:t>.</a:t>
          </a:r>
          <a:endParaRPr lang="es-EC" sz="1900" kern="1200" dirty="0"/>
        </a:p>
      </dsp:txBody>
      <dsp:txXfrm>
        <a:off x="5037137" y="0"/>
        <a:ext cx="3192462" cy="3689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7C823-F24A-4701-B2CC-7E76BCC0D824}">
      <dsp:nvSpPr>
        <dsp:cNvPr id="0" name=""/>
        <dsp:cNvSpPr/>
      </dsp:nvSpPr>
      <dsp:spPr>
        <a:xfrm>
          <a:off x="2377041" y="0"/>
          <a:ext cx="3210597" cy="23966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Llovizna</a:t>
          </a:r>
          <a:endParaRPr lang="es-EC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Lluvia</a:t>
          </a:r>
          <a:endParaRPr lang="es-EC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Nieve</a:t>
          </a:r>
          <a:endParaRPr lang="es-EC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Lluvia helada</a:t>
          </a:r>
          <a:endParaRPr lang="es-EC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Llovizna congelada</a:t>
          </a:r>
          <a:endParaRPr lang="es-EC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Nieve granular</a:t>
          </a:r>
          <a:endParaRPr lang="es-EC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Granizo</a:t>
          </a:r>
          <a:endParaRPr lang="es-EC" sz="2000" kern="1200"/>
        </a:p>
      </dsp:txBody>
      <dsp:txXfrm>
        <a:off x="2433197" y="56156"/>
        <a:ext cx="3098285" cy="2340487"/>
      </dsp:txXfrm>
    </dsp:sp>
    <dsp:sp modelId="{AD955199-8870-42B0-86F9-6584EDD75F20}">
      <dsp:nvSpPr>
        <dsp:cNvPr id="0" name=""/>
        <dsp:cNvSpPr/>
      </dsp:nvSpPr>
      <dsp:spPr>
        <a:xfrm>
          <a:off x="2377041" y="2399294"/>
          <a:ext cx="3210597" cy="10305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smtClean="0"/>
            <a:t>Tipos de precipitación:</a:t>
          </a:r>
          <a:endParaRPr lang="es-EC" sz="2900" kern="1200"/>
        </a:p>
      </dsp:txBody>
      <dsp:txXfrm>
        <a:off x="2377041" y="2399294"/>
        <a:ext cx="2260984" cy="1030556"/>
      </dsp:txXfrm>
    </dsp:sp>
    <dsp:sp modelId="{AAF39832-5AE4-4E0B-83CA-38A5CEBCD6DD}">
      <dsp:nvSpPr>
        <dsp:cNvPr id="0" name=""/>
        <dsp:cNvSpPr/>
      </dsp:nvSpPr>
      <dsp:spPr>
        <a:xfrm>
          <a:off x="4728848" y="2562989"/>
          <a:ext cx="1123709" cy="11237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1CA25-9DD0-4949-ABE5-6AC7C5B7AC90}">
      <dsp:nvSpPr>
        <dsp:cNvPr id="0" name=""/>
        <dsp:cNvSpPr/>
      </dsp:nvSpPr>
      <dsp:spPr>
        <a:xfrm rot="5400000">
          <a:off x="3751185" y="-327293"/>
          <a:ext cx="3689885" cy="5266944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Es el aire en movimiento, siendo una magnitud vectorial y es caracterizado por su dirección y velocidad. </a:t>
          </a:r>
          <a:endParaRPr lang="es-EC" sz="3200" kern="1200" dirty="0"/>
        </a:p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Se considera que se mueve en el plano horizontal.</a:t>
          </a:r>
          <a:endParaRPr lang="es-EC" sz="3200" kern="1200" dirty="0"/>
        </a:p>
      </dsp:txBody>
      <dsp:txXfrm rot="-5400000">
        <a:off x="2962656" y="641361"/>
        <a:ext cx="5086819" cy="3329635"/>
      </dsp:txXfrm>
    </dsp:sp>
    <dsp:sp modelId="{C3BBC608-EADE-4345-B5FC-A68E42BAC78D}">
      <dsp:nvSpPr>
        <dsp:cNvPr id="0" name=""/>
        <dsp:cNvSpPr/>
      </dsp:nvSpPr>
      <dsp:spPr>
        <a:xfrm>
          <a:off x="0" y="0"/>
          <a:ext cx="2962656" cy="461235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400" kern="1200" smtClean="0"/>
            <a:t>Viento</a:t>
          </a:r>
          <a:endParaRPr lang="es-EC" sz="6400" kern="1200"/>
        </a:p>
      </dsp:txBody>
      <dsp:txXfrm>
        <a:off x="144625" y="144625"/>
        <a:ext cx="2673406" cy="4323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D519-788F-4B98-9D8F-73AFCC65F1E4}">
      <dsp:nvSpPr>
        <dsp:cNvPr id="0" name=""/>
        <dsp:cNvSpPr/>
      </dsp:nvSpPr>
      <dsp:spPr>
        <a:xfrm rot="5400000">
          <a:off x="3693578" y="-255285"/>
          <a:ext cx="3805098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400" kern="1200" dirty="0" smtClean="0"/>
            <a:t>Una estación meteorológica es una instalación destinada a medir y registrar regularmente diversas variables meteorológicas. </a:t>
          </a:r>
          <a:endParaRPr lang="es-EC" sz="3400" kern="1200" dirty="0"/>
        </a:p>
      </dsp:txBody>
      <dsp:txXfrm rot="-5400000">
        <a:off x="2962655" y="661388"/>
        <a:ext cx="5081194" cy="3433598"/>
      </dsp:txXfrm>
    </dsp:sp>
    <dsp:sp modelId="{555759C4-D22F-4A78-AE31-C71DC0AD04D0}">
      <dsp:nvSpPr>
        <dsp:cNvPr id="0" name=""/>
        <dsp:cNvSpPr/>
      </dsp:nvSpPr>
      <dsp:spPr>
        <a:xfrm>
          <a:off x="0" y="0"/>
          <a:ext cx="2962656" cy="47563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Estaciones meteorológicas</a:t>
          </a:r>
          <a:endParaRPr lang="es-EC" sz="3000" kern="1200"/>
        </a:p>
      </dsp:txBody>
      <dsp:txXfrm>
        <a:off x="144625" y="144625"/>
        <a:ext cx="2673406" cy="446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8FA15-15AA-4AEA-AFA2-2DD62A2FB39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39904-2A70-4E94-AFA7-ACB2E01075E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91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9510" y="4142233"/>
            <a:ext cx="6854490" cy="238247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289510" y="2745678"/>
            <a:ext cx="6854490" cy="11430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0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ub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sp>
        <p:nvSpPr>
          <p:cNvPr id="9" name="Título 9"/>
          <p:cNvSpPr>
            <a:spLocks noGrp="1"/>
          </p:cNvSpPr>
          <p:nvPr>
            <p:ph type="title"/>
          </p:nvPr>
        </p:nvSpPr>
        <p:spPr>
          <a:xfrm>
            <a:off x="2289510" y="637518"/>
            <a:ext cx="6704376" cy="11430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14"/>
          </p:nvPr>
        </p:nvSpPr>
        <p:spPr>
          <a:xfrm>
            <a:off x="2289510" y="2047680"/>
            <a:ext cx="6704376" cy="393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63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5556"/>
            <a:ext cx="3008313" cy="106496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80961"/>
            <a:ext cx="5111750" cy="364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280961"/>
            <a:ext cx="3008313" cy="364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669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solo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715556"/>
            <a:ext cx="3008313" cy="106496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2280961"/>
            <a:ext cx="8229600" cy="36460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29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33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000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272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957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263681"/>
            <a:ext cx="8229600" cy="368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F294-5CE7-4245-AECE-29CF5F22D595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49523" y="156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9B5A-3DD7-4E35-869A-B36D1C715542}" type="slidenum">
              <a:rPr lang="es-EC" smtClean="0"/>
              <a:t>‹#›</a:t>
            </a:fld>
            <a:endParaRPr lang="es-EC"/>
          </a:p>
        </p:txBody>
      </p:sp>
      <p:grpSp>
        <p:nvGrpSpPr>
          <p:cNvPr id="7" name="Agrupar 6"/>
          <p:cNvGrpSpPr/>
          <p:nvPr/>
        </p:nvGrpSpPr>
        <p:grpSpPr>
          <a:xfrm>
            <a:off x="17037" y="20516"/>
            <a:ext cx="2242029" cy="724740"/>
            <a:chOff x="3378107" y="127820"/>
            <a:chExt cx="5686796" cy="1838266"/>
          </a:xfrm>
        </p:grpSpPr>
        <p:pic>
          <p:nvPicPr>
            <p:cNvPr id="8" name="Imagen 7" descr="Senplades01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222" y="393608"/>
              <a:ext cx="5071894" cy="1375126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 userDrawn="1"/>
          </p:nvSpPr>
          <p:spPr>
            <a:xfrm>
              <a:off x="3378107" y="1581120"/>
              <a:ext cx="265787" cy="18761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0" name="Rectángulo redondeado 9"/>
            <p:cNvSpPr/>
            <p:nvPr userDrawn="1"/>
          </p:nvSpPr>
          <p:spPr>
            <a:xfrm>
              <a:off x="8799116" y="673920"/>
              <a:ext cx="265787" cy="18761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1" name="Rectángulo redondeado 10"/>
            <p:cNvSpPr/>
            <p:nvPr userDrawn="1"/>
          </p:nvSpPr>
          <p:spPr>
            <a:xfrm rot="16200000">
              <a:off x="5432303" y="166907"/>
              <a:ext cx="265787" cy="18761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2" name="Rectángulo redondeado 11"/>
            <p:cNvSpPr/>
            <p:nvPr userDrawn="1"/>
          </p:nvSpPr>
          <p:spPr>
            <a:xfrm rot="16200000">
              <a:off x="6166675" y="1739386"/>
              <a:ext cx="265787" cy="18761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Agrupar 17"/>
          <p:cNvGrpSpPr/>
          <p:nvPr/>
        </p:nvGrpSpPr>
        <p:grpSpPr>
          <a:xfrm rot="10800000">
            <a:off x="8686800" y="215301"/>
            <a:ext cx="457200" cy="230186"/>
            <a:chOff x="0" y="6192345"/>
            <a:chExt cx="2115312" cy="164004"/>
          </a:xfrm>
        </p:grpSpPr>
        <p:sp>
          <p:nvSpPr>
            <p:cNvPr id="15" name="Rectángulo 14"/>
            <p:cNvSpPr/>
            <p:nvPr userDrawn="1"/>
          </p:nvSpPr>
          <p:spPr>
            <a:xfrm>
              <a:off x="1057656" y="6192345"/>
              <a:ext cx="457200" cy="164004"/>
            </a:xfrm>
            <a:prstGeom prst="rect">
              <a:avLst/>
            </a:prstGeom>
            <a:solidFill>
              <a:srgbClr val="014D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1658112" y="6192345"/>
              <a:ext cx="457200" cy="164004"/>
            </a:xfrm>
            <a:prstGeom prst="rect">
              <a:avLst/>
            </a:prstGeom>
            <a:solidFill>
              <a:srgbClr val="EB0D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/>
            <p:cNvSpPr/>
            <p:nvPr userDrawn="1"/>
          </p:nvSpPr>
          <p:spPr>
            <a:xfrm>
              <a:off x="0" y="6192345"/>
              <a:ext cx="914400" cy="164004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_tradnl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Conector recto 13"/>
          <p:cNvCxnSpPr/>
          <p:nvPr/>
        </p:nvCxnSpPr>
        <p:spPr>
          <a:xfrm>
            <a:off x="2332708" y="382886"/>
            <a:ext cx="5607139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1039458" y="6255360"/>
            <a:ext cx="440163" cy="100990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38752" y="6255360"/>
            <a:ext cx="440163" cy="100990"/>
          </a:xfrm>
          <a:prstGeom prst="rect">
            <a:avLst/>
          </a:prstGeom>
          <a:solidFill>
            <a:srgbClr val="EB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" y="6255360"/>
            <a:ext cx="880326" cy="100990"/>
          </a:xfrm>
          <a:prstGeom prst="rect">
            <a:avLst/>
          </a:prstGeom>
          <a:solidFill>
            <a:srgbClr val="FF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238046" y="6255360"/>
            <a:ext cx="6905954" cy="100990"/>
          </a:xfrm>
          <a:prstGeom prst="rect">
            <a:avLst/>
          </a:prstGeom>
          <a:solidFill>
            <a:srgbClr val="014D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0.xml"/><Relationship Id="rId5" Type="http://schemas.openxmlformats.org/officeDocument/2006/relationships/slide" Target="slide33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077200" cy="1673352"/>
          </a:xfrm>
        </p:spPr>
        <p:txBody>
          <a:bodyPr>
            <a:noAutofit/>
          </a:bodyPr>
          <a:lstStyle/>
          <a:p>
            <a:pPr algn="just"/>
            <a:r>
              <a:rPr lang="es-EC" sz="2400" dirty="0"/>
              <a:t>DEFINICIÓN DEL AÑO METEOROLÓGICO TÍPICO EN BASE A LAS VARIABLES TEMPERATURA, PRECIPITACIÓN Y VELOCIDAD DEL VIENTO, DE TRES REGIONES NATURALES DEL ECUADOR: COSTA, SIERRA Y ORIENTE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777256"/>
            <a:ext cx="8077200" cy="1499616"/>
          </a:xfrm>
        </p:spPr>
        <p:txBody>
          <a:bodyPr/>
          <a:lstStyle/>
          <a:p>
            <a:r>
              <a:rPr lang="es-EC" dirty="0" smtClean="0"/>
              <a:t>Maestría en Sistemas de Gestión Ambiental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156176" y="430587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Autores: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Andrés Guerrero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Fausto Viteri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Director:</a:t>
            </a:r>
          </a:p>
          <a:p>
            <a:endParaRPr lang="es-EC" dirty="0"/>
          </a:p>
          <a:p>
            <a:r>
              <a:rPr lang="es-EC" dirty="0" smtClean="0"/>
              <a:t>Dr. René Parra </a:t>
            </a:r>
            <a:r>
              <a:rPr lang="es-EC" dirty="0" err="1" smtClean="0"/>
              <a:t>Ph.D</a:t>
            </a:r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42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Definiciones de parámetros meteorológicos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085087"/>
              </p:ext>
            </p:extLst>
          </p:nvPr>
        </p:nvGraphicFramePr>
        <p:xfrm>
          <a:off x="457200" y="2263775"/>
          <a:ext cx="8229600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86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50737"/>
              </p:ext>
            </p:extLst>
          </p:nvPr>
        </p:nvGraphicFramePr>
        <p:xfrm>
          <a:off x="251520" y="1196752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http://resources.yesican-science.ca/trek/scisat/final/images/trop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380828" cy="225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ciese.org/media/live/curriculum/tempproj/images/graph2_en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448272" cy="193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07504" y="54452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Figura 3. </a:t>
            </a:r>
            <a:r>
              <a:rPr lang="es-ES" sz="1200" dirty="0"/>
              <a:t>Relación entre la temperatura y altitud</a:t>
            </a:r>
            <a:endParaRPr lang="es-EC" sz="1200" b="1" dirty="0"/>
          </a:p>
          <a:p>
            <a:pPr algn="ctr"/>
            <a:r>
              <a:rPr lang="en-US" sz="1200" dirty="0" err="1"/>
              <a:t>Fuente</a:t>
            </a:r>
            <a:r>
              <a:rPr lang="en-US" sz="1200" dirty="0"/>
              <a:t>:</a:t>
            </a:r>
            <a:r>
              <a:rPr lang="es-ES" sz="1200" dirty="0"/>
              <a:t> </a:t>
            </a:r>
            <a:r>
              <a:rPr lang="en-US" sz="1200" dirty="0"/>
              <a:t>(Faculty of Pure and Applied Science, York University, 2010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64088" y="54452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Figura 4. </a:t>
            </a:r>
            <a:r>
              <a:rPr lang="es-ES" sz="1200" dirty="0"/>
              <a:t>Relación entre la temperatura y latitud</a:t>
            </a:r>
            <a:endParaRPr lang="es-EC" sz="1200" b="1" dirty="0"/>
          </a:p>
          <a:p>
            <a:pPr algn="ctr"/>
            <a:r>
              <a:rPr lang="en-US" sz="1200" dirty="0" err="1"/>
              <a:t>Fuente</a:t>
            </a:r>
            <a:r>
              <a:rPr lang="en-US" sz="1200" dirty="0"/>
              <a:t>: (The Center for Innovation in Science and Engineering, 2012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689280"/>
          </a:xfrm>
        </p:spPr>
        <p:txBody>
          <a:bodyPr/>
          <a:lstStyle/>
          <a:p>
            <a:r>
              <a:rPr lang="es-EC" dirty="0" smtClean="0"/>
              <a:t>Instrumentos de medición de la temperatura</a:t>
            </a:r>
            <a:endParaRPr lang="es-EC" dirty="0"/>
          </a:p>
        </p:txBody>
      </p:sp>
      <p:pic>
        <p:nvPicPr>
          <p:cNvPr id="4" name="3 Imagen" descr="http://www.eoearth.org/files/153801_153900/153841/min_max_therm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371" y="2780928"/>
            <a:ext cx="3945255" cy="2183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835696" y="515719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Figura 5. </a:t>
            </a:r>
            <a:r>
              <a:rPr lang="es-ES" sz="1200" dirty="0"/>
              <a:t>Termómetro de mínima, alcohol (arriba), termómetro de máxima, mercurio (abajo)</a:t>
            </a:r>
            <a:endParaRPr lang="es-EC" sz="1200" b="1" dirty="0"/>
          </a:p>
          <a:p>
            <a:pPr algn="ctr"/>
            <a:r>
              <a:rPr lang="en-US" sz="1200" dirty="0" err="1"/>
              <a:t>Fuente</a:t>
            </a:r>
            <a:r>
              <a:rPr lang="en-US" sz="1200" dirty="0"/>
              <a:t>: (The Encyclopedia of Earth, 2010)</a:t>
            </a:r>
            <a:r>
              <a:rPr lang="es-ES" sz="1200" dirty="0"/>
              <a:t> </a:t>
            </a:r>
            <a:endParaRPr lang="es-EC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9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81928"/>
              </p:ext>
            </p:extLst>
          </p:nvPr>
        </p:nvGraphicFramePr>
        <p:xfrm>
          <a:off x="457200" y="1196752"/>
          <a:ext cx="8229600" cy="475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45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651264"/>
              </p:ext>
            </p:extLst>
          </p:nvPr>
        </p:nvGraphicFramePr>
        <p:xfrm>
          <a:off x="457200" y="1700808"/>
          <a:ext cx="8229600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8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58130"/>
              </p:ext>
            </p:extLst>
          </p:nvPr>
        </p:nvGraphicFramePr>
        <p:xfrm>
          <a:off x="457200" y="1772816"/>
          <a:ext cx="8229600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9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89280"/>
          </a:xfrm>
        </p:spPr>
        <p:txBody>
          <a:bodyPr/>
          <a:lstStyle/>
          <a:p>
            <a:r>
              <a:rPr lang="es-EC" dirty="0" smtClean="0"/>
              <a:t>Medición de la precipitación</a:t>
            </a:r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35542"/>
              </p:ext>
            </p:extLst>
          </p:nvPr>
        </p:nvGraphicFramePr>
        <p:xfrm>
          <a:off x="1527175" y="2492896"/>
          <a:ext cx="6089650" cy="264260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990215"/>
                <a:gridCol w="3099435"/>
              </a:tblGrid>
              <a:tr h="209984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</a:pP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</a:pPr>
                      <a:endParaRPr lang="es-ES" sz="12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/>
                </a:tc>
              </a:tr>
              <a:tr h="54275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</a:pPr>
                      <a:r>
                        <a:rPr lang="es-ES" sz="1600" dirty="0">
                          <a:effectLst/>
                        </a:rPr>
                        <a:t>Pluviómetro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</a:pPr>
                      <a:r>
                        <a:rPr lang="es-ES" sz="1600" dirty="0" err="1">
                          <a:effectLst/>
                        </a:rPr>
                        <a:t>Pluviógrafo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6" descr="http://www.planetseed.com/files/uploadedimages/Science/Laboratory/Properties_of_Liquids/Make_Your_Own_Rain_Gauge/696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61" y="2564904"/>
            <a:ext cx="1440867" cy="19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 descr="http://www.ferrajolo.org/img/foto/pluviogra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83" y="2782689"/>
            <a:ext cx="2305621" cy="17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19672" y="537321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Figura 6. </a:t>
            </a:r>
            <a:r>
              <a:rPr lang="es-ES" sz="1400" dirty="0"/>
              <a:t>Pluviómetro y </a:t>
            </a:r>
            <a:r>
              <a:rPr lang="es-ES" sz="1400" dirty="0" err="1"/>
              <a:t>pluviógrafo</a:t>
            </a:r>
            <a:endParaRPr lang="es-EC" sz="1400" b="1" dirty="0"/>
          </a:p>
          <a:p>
            <a:pPr algn="ctr"/>
            <a:r>
              <a:rPr lang="es-ES" sz="1400" dirty="0"/>
              <a:t>Fuente: Pluviómetro (SEED, 2012) </a:t>
            </a:r>
            <a:r>
              <a:rPr lang="es-ES" sz="1400" dirty="0" err="1"/>
              <a:t>Pluviógrafo</a:t>
            </a:r>
            <a:r>
              <a:rPr lang="es-ES" sz="1400" dirty="0"/>
              <a:t> (</a:t>
            </a:r>
            <a:r>
              <a:rPr lang="es-ES" sz="1400" dirty="0" err="1"/>
              <a:t>Osservatorio</a:t>
            </a:r>
            <a:r>
              <a:rPr lang="es-ES" sz="1400" dirty="0"/>
              <a:t> L. </a:t>
            </a:r>
            <a:r>
              <a:rPr lang="es-ES" sz="1400" dirty="0" err="1"/>
              <a:t>Ferrajolo</a:t>
            </a:r>
            <a:r>
              <a:rPr lang="es-ES" sz="1400" dirty="0"/>
              <a:t>, 2007</a:t>
            </a:r>
            <a:r>
              <a:rPr lang="es-ES" sz="1400" dirty="0" smtClean="0"/>
              <a:t>)</a:t>
            </a:r>
            <a:endParaRPr lang="es-EC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6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92365"/>
              </p:ext>
            </p:extLst>
          </p:nvPr>
        </p:nvGraphicFramePr>
        <p:xfrm>
          <a:off x="457200" y="1340768"/>
          <a:ext cx="8229600" cy="461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22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12193"/>
          </a:xfrm>
        </p:spPr>
        <p:txBody>
          <a:bodyPr/>
          <a:lstStyle/>
          <a:p>
            <a:r>
              <a:rPr lang="es-EC" dirty="0" smtClean="0"/>
              <a:t>Medición del viento</a:t>
            </a:r>
          </a:p>
          <a:p>
            <a:endParaRPr lang="es-EC" dirty="0"/>
          </a:p>
        </p:txBody>
      </p:sp>
      <p:pic>
        <p:nvPicPr>
          <p:cNvPr id="4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891353"/>
            <a:ext cx="2021840" cy="190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4798893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Figura 7. </a:t>
            </a:r>
            <a:r>
              <a:rPr lang="es-ES" sz="1400" dirty="0"/>
              <a:t>Rosa de los vientos y grados de dirección</a:t>
            </a:r>
            <a:endParaRPr lang="es-EC" sz="1400" b="1" dirty="0"/>
          </a:p>
          <a:p>
            <a:pPr algn="ctr"/>
            <a:r>
              <a:rPr lang="es-ES" sz="1400" dirty="0"/>
              <a:t>Fuente: (Donald, 2011</a:t>
            </a:r>
            <a:r>
              <a:rPr lang="es-ES" sz="1400" dirty="0" smtClean="0"/>
              <a:t>)</a:t>
            </a:r>
            <a:endParaRPr lang="es-EC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20" y="3151163"/>
            <a:ext cx="553085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44416" y="47956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b="1" dirty="0"/>
              <a:t>Figura 8. </a:t>
            </a:r>
            <a:r>
              <a:rPr lang="es-ES" sz="1400" dirty="0"/>
              <a:t>Instrumentos de medición del viento</a:t>
            </a:r>
            <a:endParaRPr lang="es-EC" sz="1400" b="1" dirty="0"/>
          </a:p>
          <a:p>
            <a:pPr algn="ctr"/>
            <a:r>
              <a:rPr lang="es-ES" sz="1400" dirty="0"/>
              <a:t>Fuente: (Donald, 2011)</a:t>
            </a:r>
            <a:endParaRPr lang="es-EC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51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38278"/>
              </p:ext>
            </p:extLst>
          </p:nvPr>
        </p:nvGraphicFramePr>
        <p:xfrm>
          <a:off x="457200" y="1196752"/>
          <a:ext cx="8229600" cy="475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75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>
                <a:hlinkClick r:id="rId2" action="ppaction://hlinksldjump"/>
              </a:rPr>
              <a:t>Objetivos</a:t>
            </a:r>
            <a:endParaRPr lang="es-EC" dirty="0" smtClean="0"/>
          </a:p>
          <a:p>
            <a:r>
              <a:rPr lang="es-EC" dirty="0" smtClean="0">
                <a:hlinkClick r:id="rId3" action="ppaction://hlinksldjump"/>
              </a:rPr>
              <a:t>Revisión de literatura</a:t>
            </a:r>
            <a:endParaRPr lang="es-EC" dirty="0" smtClean="0"/>
          </a:p>
          <a:p>
            <a:r>
              <a:rPr lang="es-EC" dirty="0" smtClean="0">
                <a:hlinkClick r:id="rId4" action="ppaction://hlinksldjump"/>
              </a:rPr>
              <a:t>Metodología</a:t>
            </a:r>
            <a:endParaRPr lang="es-EC" dirty="0" smtClean="0"/>
          </a:p>
          <a:p>
            <a:r>
              <a:rPr lang="es-EC" dirty="0" smtClean="0">
                <a:hlinkClick r:id="rId5" action="ppaction://hlinksldjump"/>
              </a:rPr>
              <a:t>Resultados</a:t>
            </a:r>
            <a:endParaRPr lang="es-EC" dirty="0" smtClean="0"/>
          </a:p>
          <a:p>
            <a:r>
              <a:rPr lang="es-EC" dirty="0" smtClean="0">
                <a:hlinkClick r:id="rId6" action="ppaction://hlinksldjump"/>
              </a:rPr>
              <a:t>Conclusiones</a:t>
            </a:r>
            <a:endParaRPr lang="es-EC" dirty="0" smtClean="0"/>
          </a:p>
          <a:p>
            <a:r>
              <a:rPr lang="es-EC" dirty="0" smtClean="0">
                <a:hlinkClick r:id="rId7" action="ppaction://hlinksldjump"/>
              </a:rPr>
              <a:t>Recomendaciones</a:t>
            </a:r>
            <a:endParaRPr lang="es-EC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374" y="12119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0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637525"/>
              </p:ext>
            </p:extLst>
          </p:nvPr>
        </p:nvGraphicFramePr>
        <p:xfrm>
          <a:off x="457200" y="1196752"/>
          <a:ext cx="8229600" cy="475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24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40185"/>
          </a:xfrm>
        </p:spPr>
        <p:txBody>
          <a:bodyPr>
            <a:normAutofit/>
          </a:bodyPr>
          <a:lstStyle/>
          <a:p>
            <a:r>
              <a:rPr lang="es-EC" dirty="0" smtClean="0"/>
              <a:t>Año meteorológico típico</a:t>
            </a:r>
          </a:p>
          <a:p>
            <a:pPr lvl="1" algn="just"/>
            <a:r>
              <a:rPr lang="es-ES" dirty="0" smtClean="0"/>
              <a:t>Un </a:t>
            </a:r>
            <a:r>
              <a:rPr lang="es-ES" dirty="0"/>
              <a:t>conjunto de valores de la irradiación horaria correspondiente a un año hipotético que se construye eligiendo, para cada mes, un año real cuyo valor medio mensual de la irradiación global diaria horizontal coincida con el correspondiente a todos los años obtenidos de la base de datos. (</a:t>
            </a:r>
            <a:r>
              <a:rPr lang="es-ES" dirty="0" err="1"/>
              <a:t>Eca</a:t>
            </a:r>
            <a:r>
              <a:rPr lang="es-ES" dirty="0"/>
              <a:t> Formación, 2007)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30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12193"/>
          </a:xfrm>
        </p:spPr>
        <p:txBody>
          <a:bodyPr/>
          <a:lstStyle/>
          <a:p>
            <a:pPr algn="just"/>
            <a:r>
              <a:rPr lang="es-ES" dirty="0"/>
              <a:t>La generación de un año meteorológico típico es de gran importancia para los cálculos relativos a muchas aplicaciones en el campo de la ingeniería térmica, y para otras aplicaciones de energías renovables. (</a:t>
            </a:r>
            <a:r>
              <a:rPr lang="es-ES" dirty="0" err="1"/>
              <a:t>Kamal</a:t>
            </a:r>
            <a:r>
              <a:rPr lang="es-ES" dirty="0"/>
              <a:t> &amp; Abdul, 2009)</a:t>
            </a:r>
            <a:endParaRPr lang="es-EC" dirty="0"/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4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es-EC" b="1" dirty="0" smtClean="0"/>
              <a:t>Aplicaciones </a:t>
            </a:r>
            <a:r>
              <a:rPr lang="es-EC" b="1" dirty="0"/>
              <a:t>para el año meteorológico </a:t>
            </a:r>
            <a:r>
              <a:rPr lang="es-EC" b="1" dirty="0" smtClean="0"/>
              <a:t>típico</a:t>
            </a:r>
          </a:p>
          <a:p>
            <a:pPr lvl="1"/>
            <a:r>
              <a:rPr lang="es-ES" dirty="0" smtClean="0"/>
              <a:t>Es encontrar </a:t>
            </a:r>
            <a:r>
              <a:rPr lang="es-ES" dirty="0"/>
              <a:t>lugares idóneos para aprovechar de mejor manera la radiación solar, de hecho se hacen en la actualidad muchos estudios para desarrollar edificios </a:t>
            </a:r>
            <a:r>
              <a:rPr lang="es-ES" dirty="0" smtClean="0"/>
              <a:t>fotovoltaicos.</a:t>
            </a:r>
          </a:p>
          <a:p>
            <a:pPr lvl="1"/>
            <a:r>
              <a:rPr lang="es-ES" dirty="0" smtClean="0"/>
              <a:t>Siguiendo </a:t>
            </a:r>
            <a:r>
              <a:rPr lang="es-ES" dirty="0"/>
              <a:t>este principio básico, se puede analizar el viento para aprovechamiento de energía eólica o también de la lluvia para utilizar la energía hidráulica.</a:t>
            </a:r>
            <a:endParaRPr lang="es-EC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8244408" y="5589240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 descr="http://www.agenciaandaluzadelaenergia.es/sites/default/files/imagenes_galeria/granada_hospital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40" y="3068960"/>
            <a:ext cx="1256335" cy="8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ergiadoblecero.com/wp-content/uploads/2010/02/parque_eol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83" y="5044962"/>
            <a:ext cx="1657698" cy="1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yP59-5jkG5E/TPfGvQNollI/AAAAAAAAABI/MmXowxSGLE4/s1600/hidroelectric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69" y="4896543"/>
            <a:ext cx="1649299" cy="12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95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26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8177"/>
          </a:xfrm>
        </p:spPr>
        <p:txBody>
          <a:bodyPr/>
          <a:lstStyle/>
          <a:p>
            <a:pPr algn="just"/>
            <a:r>
              <a:rPr lang="es-ES" dirty="0"/>
              <a:t>El presente estudio desarrolló una metodología adaptada al Método Sandia Revisado, mediante el uso de herramientas informáticas que permitían continuar con los pasos propuestos por dicha metodología.</a:t>
            </a:r>
            <a:endParaRPr lang="es-EC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5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>
            <a:normAutofit fontScale="92500" lnSpcReduction="10000"/>
          </a:bodyPr>
          <a:lstStyle/>
          <a:p>
            <a:r>
              <a:rPr lang="es-EC" b="1" dirty="0" smtClean="0"/>
              <a:t>Etapa inicial</a:t>
            </a:r>
          </a:p>
          <a:p>
            <a:pPr lvl="1" algn="just"/>
            <a:r>
              <a:rPr lang="es-ES" dirty="0"/>
              <a:t>Se hizo una recopilación de información primaria y </a:t>
            </a:r>
            <a:r>
              <a:rPr lang="es-ES" dirty="0" smtClean="0"/>
              <a:t>secundaria </a:t>
            </a:r>
            <a:r>
              <a:rPr lang="es-ES" dirty="0"/>
              <a:t>de la base de datos del Instituto Nacional de Meteorología e </a:t>
            </a:r>
            <a:r>
              <a:rPr lang="es-ES" dirty="0" smtClean="0"/>
              <a:t>Hidrología.</a:t>
            </a:r>
          </a:p>
          <a:p>
            <a:pPr lvl="1" algn="just"/>
            <a:r>
              <a:rPr lang="es-ES" dirty="0"/>
              <a:t>Se seleccionaron estaciones meteorológicas más representativas en la Costa, Sierra y Oriente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/>
              <a:t>Se consideraron las variables de temperatura mínima, media, máxima, precipitación y velocidad del viento.</a:t>
            </a:r>
            <a:endParaRPr lang="es-EC" dirty="0"/>
          </a:p>
          <a:p>
            <a:pPr lvl="1" algn="just"/>
            <a:r>
              <a:rPr lang="es-ES" dirty="0"/>
              <a:t>Se tomaron en consideración un mínimo de 11 años para cada variable y cada estación meteorológica</a:t>
            </a:r>
            <a:r>
              <a:rPr lang="es-ES" dirty="0" smtClean="0"/>
              <a:t>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4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4201"/>
          </a:xfrm>
        </p:spPr>
        <p:txBody>
          <a:bodyPr>
            <a:normAutofit fontScale="92500"/>
          </a:bodyPr>
          <a:lstStyle/>
          <a:p>
            <a:r>
              <a:rPr lang="es-EC" b="1" dirty="0" smtClean="0"/>
              <a:t>Etapa intermedia</a:t>
            </a:r>
          </a:p>
          <a:p>
            <a:pPr lvl="1" algn="just"/>
            <a:r>
              <a:rPr lang="es-ES" dirty="0"/>
              <a:t>Se aplicó un método de relleno para estimar datos faltantes en los años de análisis en cada una de las estaciones meteorológicas, mediante el uso del software estadístico SPSS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/>
              <a:t>Se realizó un relleno de datos en base a medias de datos intermedios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/>
              <a:t>Se hizo un suavizado exponencial de los datos para eliminar posibles falencias de los mismos, al tomar en cuenta todos los datos del mes.</a:t>
            </a:r>
            <a:endParaRPr lang="es-EC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98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>
            <a:normAutofit/>
          </a:bodyPr>
          <a:lstStyle/>
          <a:p>
            <a:r>
              <a:rPr lang="es-EC" b="1" dirty="0" smtClean="0"/>
              <a:t>Etapa intermedia</a:t>
            </a:r>
          </a:p>
          <a:p>
            <a:pPr lvl="1" algn="just"/>
            <a:r>
              <a:rPr lang="es-ES" dirty="0"/>
              <a:t>Se realizó un cálculo de regresión cúbica para hacer que los datos se acoplen a la distribución que tienen durante el mes analizado, siguiendo los requisitos estadísticos para un error de 0.05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/>
              <a:t>Se hicieron cálculos estadísticos para cada mes y cada variable considerada en cada una de las estaciones meteorológicas previstas</a:t>
            </a:r>
            <a:r>
              <a:rPr lang="es-ES" dirty="0" smtClean="0"/>
              <a:t>.</a:t>
            </a:r>
          </a:p>
          <a:p>
            <a:pPr lvl="1"/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5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/>
          <a:lstStyle/>
          <a:p>
            <a:r>
              <a:rPr lang="es-EC" b="1" dirty="0" smtClean="0"/>
              <a:t>Etapa intermedia</a:t>
            </a:r>
          </a:p>
          <a:p>
            <a:pPr lvl="1" algn="just"/>
            <a:r>
              <a:rPr lang="es-ES" sz="2200" dirty="0"/>
              <a:t>Finalmente se aplicó la ecuación estadística de </a:t>
            </a:r>
            <a:r>
              <a:rPr lang="es-ES" sz="2200" dirty="0" err="1"/>
              <a:t>Finkelstein-Schafer</a:t>
            </a:r>
            <a:r>
              <a:rPr lang="es-ES" sz="2200" dirty="0"/>
              <a:t>, para todos los datos considerados, temperatura máxima, temperatura media, temperatura mínima, precipitación y velocidad del viento</a:t>
            </a:r>
            <a:r>
              <a:rPr lang="es-ES" sz="2200" dirty="0" smtClean="0"/>
              <a:t>.</a:t>
            </a:r>
            <a:endParaRPr lang="es-EC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0605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49411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i="1" dirty="0" smtClean="0"/>
              <a:t>fi </a:t>
            </a:r>
            <a:r>
              <a:rPr lang="sl-SI" sz="1400" dirty="0" smtClean="0"/>
              <a:t>= </a:t>
            </a:r>
            <a:r>
              <a:rPr lang="sl-SI" sz="1400" dirty="0"/>
              <a:t>función de distribución acumulada (entre 0 y 1) hasta la clase ,</a:t>
            </a:r>
            <a:endParaRPr lang="es-EC" sz="1400" dirty="0"/>
          </a:p>
          <a:p>
            <a:pPr algn="ctr"/>
            <a:r>
              <a:rPr lang="es-EC" sz="1400" i="1" dirty="0" smtClean="0"/>
              <a:t>m</a:t>
            </a:r>
            <a:r>
              <a:rPr lang="es-EC" sz="1400" dirty="0" smtClean="0"/>
              <a:t> </a:t>
            </a:r>
            <a:r>
              <a:rPr lang="sl-SI" sz="1400" dirty="0" smtClean="0"/>
              <a:t>= </a:t>
            </a:r>
            <a:r>
              <a:rPr lang="sl-SI" sz="1400" dirty="0"/>
              <a:t>número de </a:t>
            </a:r>
            <a:r>
              <a:rPr lang="sl-SI" sz="1400" dirty="0" smtClean="0"/>
              <a:t>clases</a:t>
            </a:r>
            <a:endParaRPr lang="es-EC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14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6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905304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Etapa final</a:t>
            </a:r>
          </a:p>
          <a:p>
            <a:pPr lvl="1" algn="just"/>
            <a:r>
              <a:rPr lang="es-ES" sz="2400" dirty="0"/>
              <a:t>Se categorizaron los diferentes rangos de las variables tratadas, precipitación,  temperatura y velocidad del </a:t>
            </a:r>
            <a:r>
              <a:rPr lang="es-ES" sz="2400" dirty="0" smtClean="0"/>
              <a:t>viento.</a:t>
            </a:r>
          </a:p>
          <a:p>
            <a:pPr lvl="1" algn="just"/>
            <a:r>
              <a:rPr lang="es-ES" sz="2400" dirty="0"/>
              <a:t>Se multiplicaron cada uno de los valores obtenidos en la ecuación de </a:t>
            </a:r>
            <a:r>
              <a:rPr lang="es-ES" sz="2400" dirty="0" err="1"/>
              <a:t>Finkelstein-Schafer</a:t>
            </a:r>
            <a:r>
              <a:rPr lang="es-ES" sz="2400" dirty="0"/>
              <a:t>, de todos los parámetros meteorológicos analizados con los valores ponderados para obtener un índice WS.</a:t>
            </a:r>
            <a:endParaRPr lang="es-EC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139099" cy="3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5301208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FS</a:t>
            </a:r>
            <a:r>
              <a:rPr lang="es-ES" sz="1600" b="1" baseline="-25000" dirty="0"/>
              <a:t>T</a:t>
            </a:r>
            <a:r>
              <a:rPr lang="es-ES" sz="1600" b="1" dirty="0"/>
              <a:t> o FS</a:t>
            </a:r>
            <a:r>
              <a:rPr lang="es-ES" sz="1600" b="1" baseline="-25000" dirty="0"/>
              <a:t>G</a:t>
            </a:r>
            <a:r>
              <a:rPr lang="es-ES" sz="1600" b="1" dirty="0"/>
              <a:t>=</a:t>
            </a:r>
            <a:r>
              <a:rPr lang="es-ES" sz="1600" dirty="0"/>
              <a:t> valor encontrado con </a:t>
            </a:r>
            <a:r>
              <a:rPr lang="es-ES" sz="1600" dirty="0" err="1"/>
              <a:t>Finkelstein-Schafer</a:t>
            </a:r>
            <a:r>
              <a:rPr lang="es-ES" sz="1600" dirty="0"/>
              <a:t> (dependiendo del parámetro analizado)</a:t>
            </a:r>
            <a:endParaRPr lang="es-EC" sz="1600" dirty="0"/>
          </a:p>
          <a:p>
            <a:pPr algn="ctr"/>
            <a:r>
              <a:rPr lang="es-ES" sz="1600" b="1" i="1" dirty="0" err="1"/>
              <a:t>k</a:t>
            </a:r>
            <a:r>
              <a:rPr lang="es-ES" sz="1600" b="1" i="1" baseline="-25000" dirty="0" err="1"/>
              <a:t>T</a:t>
            </a:r>
            <a:r>
              <a:rPr lang="es-ES" sz="1600" b="1" i="1" dirty="0"/>
              <a:t> </a:t>
            </a:r>
            <a:r>
              <a:rPr lang="es-ES" sz="1600" b="1" dirty="0"/>
              <a:t>o </a:t>
            </a:r>
            <a:r>
              <a:rPr lang="es-ES" sz="1600" b="1" i="1" dirty="0" err="1"/>
              <a:t>k</a:t>
            </a:r>
            <a:r>
              <a:rPr lang="es-ES" sz="1600" b="1" i="1" baseline="-25000" dirty="0" err="1"/>
              <a:t>G</a:t>
            </a:r>
            <a:r>
              <a:rPr lang="es-ES" sz="1600" b="1" dirty="0"/>
              <a:t>=</a:t>
            </a:r>
            <a:r>
              <a:rPr lang="es-ES" sz="1600" dirty="0"/>
              <a:t> valores ponderados por parámetro </a:t>
            </a:r>
            <a:r>
              <a:rPr lang="es-ES" sz="1600" dirty="0" smtClean="0"/>
              <a:t>meteorológico</a:t>
            </a:r>
            <a:endParaRPr lang="es-EC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88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25065"/>
              </p:ext>
            </p:extLst>
          </p:nvPr>
        </p:nvGraphicFramePr>
        <p:xfrm>
          <a:off x="683568" y="1844824"/>
          <a:ext cx="7848872" cy="193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650"/>
                <a:gridCol w="578640"/>
                <a:gridCol w="686674"/>
                <a:gridCol w="741510"/>
                <a:gridCol w="704680"/>
                <a:gridCol w="822536"/>
                <a:gridCol w="768518"/>
                <a:gridCol w="959215"/>
                <a:gridCol w="677671"/>
                <a:gridCol w="595009"/>
                <a:gridCol w="699769"/>
              </a:tblGrid>
              <a:tr h="464228">
                <a:tc gridSpan="1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Esquema de ponderación para el Año Meteorológico Típico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040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Tmax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Tmin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Tprom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err="1">
                          <a:effectLst/>
                        </a:rPr>
                        <a:t>RHmax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RHmin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 err="1">
                          <a:effectLst/>
                        </a:rPr>
                        <a:t>RHprom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Vviento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Heliofania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Precip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Evap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R global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464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0.05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0.09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0.08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0.08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0.01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0.04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0.5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51720" y="14127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Pesos ponderados </a:t>
            </a:r>
            <a:r>
              <a:rPr lang="es-ES" b="1" i="1" dirty="0" smtClean="0"/>
              <a:t>k</a:t>
            </a:r>
            <a:r>
              <a:rPr lang="es-ES" b="1" dirty="0" smtClean="0"/>
              <a:t> adaptados </a:t>
            </a:r>
            <a:r>
              <a:rPr lang="es-ES" b="1" dirty="0"/>
              <a:t>para cada variable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400506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Se determinaron un total de cinco años con los meses semejantes entre los diferentes años para las diferentes estaciones en las zonas del país</a:t>
            </a:r>
            <a:r>
              <a:rPr lang="es-ES" sz="3200" dirty="0" smtClean="0"/>
              <a:t>.</a:t>
            </a:r>
            <a:endParaRPr lang="es-EC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1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12193"/>
          </a:xfrm>
        </p:spPr>
        <p:txBody>
          <a:bodyPr/>
          <a:lstStyle/>
          <a:p>
            <a:pPr lvl="0" algn="just"/>
            <a:r>
              <a:rPr lang="es-ES" dirty="0" smtClean="0"/>
              <a:t>Se </a:t>
            </a:r>
            <a:r>
              <a:rPr lang="es-ES" dirty="0"/>
              <a:t>realizó un análisis de datos y de curvas entre los meses semejantes y se seleccionó  el mes que mejor representa a cada zona. </a:t>
            </a:r>
            <a:endParaRPr lang="es-EC" dirty="0"/>
          </a:p>
          <a:p>
            <a:pPr lvl="0" algn="just"/>
            <a:r>
              <a:rPr lang="es-ES" dirty="0"/>
              <a:t>Se estableció el año típico en cada región, costa, sierra y oriente</a:t>
            </a:r>
            <a:r>
              <a:rPr lang="es-ES" dirty="0" smtClean="0"/>
              <a:t>.</a:t>
            </a:r>
            <a:endParaRPr lang="es-EC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8244408" y="5589240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7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1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170287"/>
              </p:ext>
            </p:extLst>
          </p:nvPr>
        </p:nvGraphicFramePr>
        <p:xfrm>
          <a:off x="179511" y="1268760"/>
          <a:ext cx="8784978" cy="468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868"/>
                <a:gridCol w="1116981"/>
                <a:gridCol w="1392035"/>
                <a:gridCol w="1365339"/>
                <a:gridCol w="1338640"/>
                <a:gridCol w="1421218"/>
                <a:gridCol w="959897"/>
              </a:tblGrid>
              <a:tr h="390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</a:rPr>
                        <a:t>Región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</a:rPr>
                        <a:t>Sierra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Costa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Oriente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Rango de años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1986-1996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1982-1992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1988-1998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Estación 1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La Tola (M002)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Pichincha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Pichilingue (M006)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Los Ríos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Nuevo Rocafuerte (M007)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Orellana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</a:tr>
              <a:tr h="780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Estación 2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Izobamba (M003)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Pichincha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Arenillas (M179)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El Oro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Yanzatza (M190)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Zamora Chinchipe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</a:tr>
              <a:tr h="11701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Estación 3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Rumipamba-Salcedo (M004)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Cotopaxi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Alluriquín INECEL (M209)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Santo Domingo de los Tsáchilas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Gualaquiza Inamhi (M189)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300">
                          <a:effectLst/>
                        </a:rPr>
                        <a:t>Morona Santiago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</a:tr>
              <a:tr h="780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Estación 4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Iñaquito (M024)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Pichincha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-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-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</a:rPr>
                        <a:t>-</a:t>
                      </a:r>
                      <a:endParaRPr lang="es-EC" sz="130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</a:rPr>
                        <a:t>-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2817" marR="62817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Imagen" descr="C:\Users\Fausto Viteri\Downloads\ESTACIONE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030" y="188640"/>
            <a:ext cx="5178266" cy="649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3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36861"/>
            <a:ext cx="4217988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00" y="836712"/>
            <a:ext cx="4359096" cy="22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69" y="3645024"/>
            <a:ext cx="4657387" cy="22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11135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Comparación de las frecuencias acumuladas de </a:t>
            </a:r>
            <a:r>
              <a:rPr lang="es-ES" sz="1200" dirty="0" smtClean="0"/>
              <a:t>marzo con </a:t>
            </a:r>
            <a:r>
              <a:rPr lang="es-ES" sz="1200" dirty="0"/>
              <a:t>la </a:t>
            </a:r>
            <a:r>
              <a:rPr lang="es-ES" sz="1200" dirty="0" smtClean="0"/>
              <a:t>temperatura media</a:t>
            </a:r>
            <a:endParaRPr lang="es-E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0744" y="309964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Comparación de las frecuencias acumuladas de </a:t>
            </a:r>
            <a:r>
              <a:rPr lang="es-ES" sz="1200" dirty="0" smtClean="0"/>
              <a:t>enero con el viento</a:t>
            </a:r>
            <a:endParaRPr lang="es-E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5949280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Comparación de las frecuencias acumuladas de </a:t>
            </a:r>
            <a:r>
              <a:rPr lang="es-ES" sz="1200" dirty="0" smtClean="0"/>
              <a:t>febrero con </a:t>
            </a:r>
            <a:r>
              <a:rPr lang="es-ES" sz="1200" dirty="0"/>
              <a:t>la </a:t>
            </a:r>
            <a:r>
              <a:rPr lang="es-ES" sz="1200" dirty="0" smtClean="0"/>
              <a:t>precipitación</a:t>
            </a:r>
            <a:endParaRPr lang="es-E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0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Definición </a:t>
            </a:r>
            <a:r>
              <a:rPr lang="es-EC" sz="3200" dirty="0"/>
              <a:t>del Año Típico Meteorológico para las tres zonas climáticas del Ecuador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54037"/>
              </p:ext>
            </p:extLst>
          </p:nvPr>
        </p:nvGraphicFramePr>
        <p:xfrm>
          <a:off x="179512" y="2852936"/>
          <a:ext cx="8712968" cy="2549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537"/>
                <a:gridCol w="618654"/>
                <a:gridCol w="618654"/>
                <a:gridCol w="618654"/>
                <a:gridCol w="618654"/>
                <a:gridCol w="618654"/>
                <a:gridCol w="618654"/>
                <a:gridCol w="618654"/>
                <a:gridCol w="618654"/>
                <a:gridCol w="860456"/>
                <a:gridCol w="618654"/>
                <a:gridCol w="823944"/>
                <a:gridCol w="745145"/>
              </a:tblGrid>
              <a:tr h="279322">
                <a:tc gridSpan="13"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Típico Meteorológico de la Región Sierra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86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Enero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Febrero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Marzo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Abril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Mayo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Junio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Julio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Agosto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Septiembre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Octubre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Noviembre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Diciembre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5586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Estación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M003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M002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M002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M003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M002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M024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5586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1990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1996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1990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1989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1991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1989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1992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1988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1993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1988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1989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1996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5586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 WS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0.14821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0.13608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0.14664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0.12883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0.14618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0.13128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0.15136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0.14350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0.141152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0.12508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0.135369</a:t>
                      </a:r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0.178343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2298358"/>
            <a:ext cx="734481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Estaciones escogidas para el Año Meteorológico Típico de la Región </a:t>
            </a:r>
            <a:r>
              <a:rPr lang="es-ES" sz="1600" dirty="0" smtClean="0"/>
              <a:t>Sierra</a:t>
            </a:r>
            <a:endParaRPr lang="es-EC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9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586364"/>
              </p:ext>
            </p:extLst>
          </p:nvPr>
        </p:nvGraphicFramePr>
        <p:xfrm>
          <a:off x="44300" y="2611065"/>
          <a:ext cx="9036494" cy="319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869"/>
                <a:gridCol w="651795"/>
                <a:gridCol w="651795"/>
                <a:gridCol w="651795"/>
                <a:gridCol w="651795"/>
                <a:gridCol w="651795"/>
                <a:gridCol w="651795"/>
                <a:gridCol w="651795"/>
                <a:gridCol w="651795"/>
                <a:gridCol w="937707"/>
                <a:gridCol w="646100"/>
                <a:gridCol w="749783"/>
                <a:gridCol w="734675"/>
              </a:tblGrid>
              <a:tr h="372802">
                <a:tc gridSpan="13"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Año Típico Meteorológico de la Región Costa</a:t>
                      </a: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4122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Mes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Enero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Febrero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Marzo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Abril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Mayo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Junio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Julio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Agosto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Septiembre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Octubre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Noviembre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Diciembre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666576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Estación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M179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M209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M209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M179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M179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M179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M179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M209</a:t>
                      </a: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666576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 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1983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1986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1991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1991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1984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1982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1991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  <a:tr h="744122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 WS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0.251769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0.178887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0.214622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0.243737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0.237791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0.191152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0.216403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0.231241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0.270808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0.254545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0.180182</a:t>
                      </a: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0.214233</a:t>
                      </a: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42878" marR="42878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2060848"/>
            <a:ext cx="734481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Estaciones escogidas para el Año Meteorológico Típico de la Región </a:t>
            </a:r>
            <a:r>
              <a:rPr lang="es-ES" sz="1600" dirty="0" smtClean="0"/>
              <a:t>Costa</a:t>
            </a:r>
            <a:endParaRPr lang="es-EC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621763"/>
              </p:ext>
            </p:extLst>
          </p:nvPr>
        </p:nvGraphicFramePr>
        <p:xfrm>
          <a:off x="107512" y="2636912"/>
          <a:ext cx="8928983" cy="2910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351"/>
                <a:gridCol w="654533"/>
                <a:gridCol w="654533"/>
                <a:gridCol w="654533"/>
                <a:gridCol w="654533"/>
                <a:gridCol w="654533"/>
                <a:gridCol w="654533"/>
                <a:gridCol w="654533"/>
                <a:gridCol w="654533"/>
                <a:gridCol w="824028"/>
                <a:gridCol w="654533"/>
                <a:gridCol w="786512"/>
                <a:gridCol w="742295"/>
              </a:tblGrid>
              <a:tr h="571745">
                <a:tc gridSpan="13"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/>
                      </a:r>
                      <a:br>
                        <a:rPr lang="es-ES" sz="1100">
                          <a:effectLst/>
                        </a:rPr>
                      </a:br>
                      <a:r>
                        <a:rPr lang="es-ES" sz="1100">
                          <a:effectLst/>
                        </a:rPr>
                        <a:t>Año Típico Meteorológico de la Región Oriente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17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Mes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Enero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Febrero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Marzo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Abril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Mayo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Junio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Julio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Agosto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Septiembre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Octubre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Noviembre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Diciembre</a:t>
                      </a: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43223" marR="43223" marT="0" marB="0" anchor="ctr"/>
                </a:tc>
              </a:tr>
              <a:tr h="5717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Estación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M189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</a:tr>
              <a:tr h="5717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 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1995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1994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1998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1998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1996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1998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</a:tr>
              <a:tr h="571745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 WS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0,159277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0,180821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0,177302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0,185798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0,167879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0,163879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0,143773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0,154154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0,161414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0,143949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0,150505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0,1426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23" marR="43223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2060848"/>
            <a:ext cx="734481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Estaciones escogidas para el Año Meteorológico Típico de la Región </a:t>
            </a:r>
            <a:r>
              <a:rPr lang="es-ES" sz="1600" dirty="0" smtClean="0"/>
              <a:t>Oriente</a:t>
            </a:r>
            <a:endParaRPr lang="es-EC" sz="1600" b="1" dirty="0"/>
          </a:p>
        </p:txBody>
      </p:sp>
      <p:sp>
        <p:nvSpPr>
          <p:cNvPr id="6" name="Curved Left Arrow 5">
            <a:hlinkClick r:id="rId2" action="ppaction://hlinksldjump"/>
          </p:cNvPr>
          <p:cNvSpPr/>
          <p:nvPr/>
        </p:nvSpPr>
        <p:spPr>
          <a:xfrm>
            <a:off x="8316416" y="5805264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6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Definir el año meteorológico típico en base a las variables temperatura, precipitación y velocidad del viento, de tres regiones naturales geográficas del Ecuador, Costa, Sierra y Oriente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Establecer </a:t>
            </a:r>
            <a:r>
              <a:rPr lang="es-ES" dirty="0"/>
              <a:t>el método estadístico de mayor confiabilidad  para obtener el año típico en una zona determinada del Ecuador </a:t>
            </a:r>
            <a:endParaRPr lang="es-ES" dirty="0"/>
          </a:p>
          <a:p>
            <a:pPr algn="just"/>
            <a:r>
              <a:rPr lang="es-ES" dirty="0"/>
              <a:t>Identificar los meses más representativos de cada zona en particular considerando cada una de las variables</a:t>
            </a:r>
            <a:r>
              <a:rPr lang="es-ES" dirty="0" smtClean="0"/>
              <a:t>.</a:t>
            </a:r>
          </a:p>
          <a:p>
            <a:pPr algn="just"/>
            <a:endParaRPr lang="es-EC" dirty="0"/>
          </a:p>
          <a:p>
            <a:endParaRPr lang="es-ES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8244408" y="5589240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6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5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dirty="0"/>
              <a:t>El presente proyecto demuestra que las variaciones en las estaciones meteorológicas alrededor del Ecuador tienen condiciones atmosféricas inestables, por lo que se las agrupó por regiones climáticas semejantes, Costa, Sierra y Oriente.</a:t>
            </a:r>
          </a:p>
          <a:p>
            <a:pPr marL="118872" indent="0" algn="just">
              <a:buNone/>
            </a:pPr>
            <a:endParaRPr lang="es-EC" dirty="0"/>
          </a:p>
          <a:p>
            <a:pPr algn="just"/>
            <a:r>
              <a:rPr lang="es-EC" dirty="0"/>
              <a:t>Las estaciones consideradas para la formación del año típico de la Sierra y de la Costa reflejan condiciones más homogéneas, mostrando una diversidad de estaciones, utilizándose todas las estaciones, en tanto que la estación 190, llamada </a:t>
            </a:r>
            <a:r>
              <a:rPr lang="es-EC" dirty="0" err="1"/>
              <a:t>Yanzatza</a:t>
            </a:r>
            <a:r>
              <a:rPr lang="es-EC" dirty="0"/>
              <a:t> en Zamora Chinchipe, tiene condiciones muy heterogéneas, y debido a esto no fue considerada para el establecimiento del año típico de la Región Oriente.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29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002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 smtClean="0"/>
              <a:t>En </a:t>
            </a:r>
            <a:r>
              <a:rPr lang="es-EC" dirty="0"/>
              <a:t>la región Sierra, la estación que se repite mas es la M024, correspondiente a Iñaquito, en la provincia de Pichincha, por lo que las características climáticas más semejantes presentadas en el año típico corresponden a la ciudad de Quito</a:t>
            </a:r>
            <a:r>
              <a:rPr lang="es-EC" dirty="0" smtClean="0"/>
              <a:t>.</a:t>
            </a:r>
          </a:p>
          <a:p>
            <a:pPr marL="118872" indent="0" algn="just">
              <a:buNone/>
            </a:pPr>
            <a:endParaRPr lang="es-EC" dirty="0"/>
          </a:p>
          <a:p>
            <a:pPr algn="just"/>
            <a:r>
              <a:rPr lang="es-EC" dirty="0" smtClean="0"/>
              <a:t>En </a:t>
            </a:r>
            <a:r>
              <a:rPr lang="es-EC" dirty="0"/>
              <a:t>la región Costa, la estación que se repite mas es la M179, correspondiente a Arenillas, en la provincia de El Oro, por lo que las características climáticas más semejantes presentadas en el año típico corresponden a la provincia de El Oro.</a:t>
            </a: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08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 smtClean="0"/>
              <a:t>En </a:t>
            </a:r>
            <a:r>
              <a:rPr lang="es-EC" dirty="0"/>
              <a:t>la región Oriente, la estación que se repite mas es la M179, correspondiente a Nuevo Rocafuerte, en la provincia de Orellana, por lo que las características climáticas más semejantes presentadas en el año típico corresponden a la provincia de Orellana</a:t>
            </a:r>
            <a:r>
              <a:rPr lang="es-EC" dirty="0" smtClean="0"/>
              <a:t>.</a:t>
            </a:r>
          </a:p>
          <a:p>
            <a:pPr marL="118872" indent="0" algn="just">
              <a:buNone/>
            </a:pPr>
            <a:endParaRPr lang="es-EC" dirty="0"/>
          </a:p>
          <a:p>
            <a:pPr algn="just"/>
            <a:r>
              <a:rPr lang="es-EC" dirty="0" smtClean="0"/>
              <a:t>Los </a:t>
            </a:r>
            <a:r>
              <a:rPr lang="es-EC" dirty="0"/>
              <a:t>años seleccionados se obtuvieron de la base de datos meteorológicos del INAMHI, la cual presenta muchas fechas sin datos lo que obligó a que la selección de los años varíe drásticamente entre cada región del Ecuador.</a:t>
            </a: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76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002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Se </a:t>
            </a:r>
            <a:r>
              <a:rPr lang="es-EC" dirty="0"/>
              <a:t>debió trabajar con datos anteriores al año 2000, ya que los datos posteriores a ese año, estaban incompletos y además contaban con información parcial de muchos meses.</a:t>
            </a:r>
          </a:p>
          <a:p>
            <a:pPr marL="118872" indent="0"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El </a:t>
            </a:r>
            <a:r>
              <a:rPr lang="es-EC" dirty="0"/>
              <a:t>método seleccionado para procesar los datos y formar el año típico meteorológico, Método Sandia Revisado, es el estándar que se maneja a nivel global, demostrando fidelidad en los datos utilizados y en los resultados obtenidos.</a:t>
            </a:r>
          </a:p>
          <a:p>
            <a:endParaRPr lang="es-EC" dirty="0"/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8244408" y="5733256"/>
            <a:ext cx="432048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0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4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/>
              <a:t>Desarrollar un software libre para las características de los datos del Ecuador, y así poder encontrar semejanzas climáticas entre zonas para establecimiento de nuevas actividades.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Realizar este tipo de ensayos para localidades más pequeñas, de esta manera se puede mejorar las previsiones locales en posibles sucesos no deseados como inundaciones o sequías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6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495667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dirty="0"/>
              <a:t>Corregir los datos globales que se encuentran disponibles en las estaciones meteorológicas de las diferentes zonas, ya que al completar datos faltantes, la confiabilidad disminuye</a:t>
            </a:r>
            <a:r>
              <a:rPr lang="es-ES" dirty="0" smtClean="0"/>
              <a:t>.</a:t>
            </a:r>
          </a:p>
          <a:p>
            <a:pPr lvl="0" algn="just"/>
            <a:endParaRPr lang="es-EC" dirty="0"/>
          </a:p>
          <a:p>
            <a:pPr algn="just"/>
            <a:r>
              <a:rPr lang="es-ES" dirty="0"/>
              <a:t>Mejorar el sistema de recolección de datos in situ, ya que al incrementar la efectividad de los datos reales en los equipos de medición se puede establecer relaciones más precisas.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03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8217"/>
          </a:xfrm>
        </p:spPr>
        <p:txBody>
          <a:bodyPr/>
          <a:lstStyle/>
          <a:p>
            <a:pPr algn="just"/>
            <a:r>
              <a:rPr lang="es-ES" dirty="0"/>
              <a:t>Trabajar con datos más actuales, los cuales deben ser liberados por el organismo competente, para que la información sea actual y pueda ser utilizada en estudios modernos.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49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08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Revisión de Literatura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42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Zonas del Ecuador</a:t>
            </a:r>
            <a:endParaRPr lang="es-EC" dirty="0"/>
          </a:p>
        </p:txBody>
      </p:sp>
      <p:pic>
        <p:nvPicPr>
          <p:cNvPr id="8" name="Picture 202" descr="https://encrypted-tbn1.gstatic.com/images?q=tbn:ANd9GcSGHMg18yuHADlHWBrKWqaioLlMiCoL56Jcn4Svc-zIMzOuvEOJ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2132856"/>
            <a:ext cx="437269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1979712" y="54452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Figura 1. </a:t>
            </a:r>
            <a:r>
              <a:rPr lang="es-ES" sz="1400" dirty="0"/>
              <a:t>Mapa del Ecuador dividido en las cuatro regiones naturales</a:t>
            </a:r>
            <a:endParaRPr lang="es-EC" sz="1400" b="1" dirty="0"/>
          </a:p>
          <a:p>
            <a:pPr algn="ctr"/>
            <a:r>
              <a:rPr lang="es-ES" sz="1400" b="1" dirty="0"/>
              <a:t>Fuente</a:t>
            </a:r>
            <a:r>
              <a:rPr lang="es-ES" sz="1400" dirty="0"/>
              <a:t>: (Turismo Ecuador, 2012</a:t>
            </a:r>
            <a:r>
              <a:rPr lang="es-ES" sz="1400" dirty="0" smtClean="0"/>
              <a:t>)</a:t>
            </a:r>
            <a:endParaRPr lang="es-EC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21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Factores </a:t>
            </a:r>
            <a:r>
              <a:rPr lang="es-EC" dirty="0"/>
              <a:t>que controlan las condiciones climáticas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40494"/>
              </p:ext>
            </p:extLst>
          </p:nvPr>
        </p:nvGraphicFramePr>
        <p:xfrm>
          <a:off x="457200" y="2263775"/>
          <a:ext cx="8229600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5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Clasificación de los climas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06974"/>
              </p:ext>
            </p:extLst>
          </p:nvPr>
        </p:nvGraphicFramePr>
        <p:xfrm>
          <a:off x="457200" y="2263775"/>
          <a:ext cx="8229600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13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435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87624" y="54452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Figura 2. </a:t>
            </a:r>
            <a:r>
              <a:rPr lang="es-ES" sz="1400" dirty="0"/>
              <a:t>Clasificación de climas por regiones naturales del Ecuador</a:t>
            </a:r>
            <a:endParaRPr lang="es-EC" sz="1400" b="1" dirty="0"/>
          </a:p>
          <a:p>
            <a:pPr algn="ctr"/>
            <a:r>
              <a:rPr lang="es-ES" sz="1400" dirty="0"/>
              <a:t>Fuente: (Vargas, 2008</a:t>
            </a:r>
            <a:r>
              <a:rPr lang="es-ES" sz="1400" dirty="0" smtClean="0"/>
              <a:t>)</a:t>
            </a:r>
            <a:endParaRPr lang="es-EC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" y="142852"/>
            <a:ext cx="21391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11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1278</TotalTime>
  <Words>2121</Words>
  <Application>Microsoft Office PowerPoint</Application>
  <PresentationFormat>On-screen Show (4:3)</PresentationFormat>
  <Paragraphs>373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Theme1</vt:lpstr>
      <vt:lpstr>DEFINICIÓN DEL AÑO METEOROLÓGICO TÍPICO EN BASE A LAS VARIABLES TEMPERATURA, PRECIPITACIÓN Y VELOCIDAD DEL VIENTO, DE TRES REGIONES NATURALES DEL ECUADOR: COSTA, SIERRA Y ORIENTE</vt:lpstr>
      <vt:lpstr>Contenido</vt:lpstr>
      <vt:lpstr>Objetivos</vt:lpstr>
      <vt:lpstr>PowerPoint Presentation</vt:lpstr>
      <vt:lpstr>Revisión de Literatura</vt:lpstr>
      <vt:lpstr>Zonas del Ecuador</vt:lpstr>
      <vt:lpstr>Factores que controlan las condiciones climáticas </vt:lpstr>
      <vt:lpstr>Clasificación de los climas</vt:lpstr>
      <vt:lpstr>PowerPoint Presentation</vt:lpstr>
      <vt:lpstr>Definiciones de parámetros meteorológicos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Metodología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Resultados</vt:lpstr>
      <vt:lpstr>PowerPoint Presentation</vt:lpstr>
      <vt:lpstr>PowerPoint Presentation</vt:lpstr>
      <vt:lpstr>PowerPoint Presentation</vt:lpstr>
      <vt:lpstr>Definición del Año Típico Meteorológico para las tres zonas climáticas del Ecuador</vt:lpstr>
      <vt:lpstr>PowerPoint Presentation</vt:lpstr>
      <vt:lpstr>PowerPoint Presentation</vt:lpstr>
      <vt:lpstr>Conclusiones</vt:lpstr>
      <vt:lpstr>PowerPoint Presentation</vt:lpstr>
      <vt:lpstr>PowerPoint Presentation</vt:lpstr>
      <vt:lpstr>PowerPoint Presentation</vt:lpstr>
      <vt:lpstr>PowerPoint Presentation</vt:lpstr>
      <vt:lpstr>Recomendaciones</vt:lpstr>
      <vt:lpstr>PowerPoint Presentation</vt:lpstr>
      <vt:lpstr>PowerPoint Presentation</vt:lpstr>
      <vt:lpstr>PowerPoint Presentation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DEFINICIÓN DEL AÑO METEOROLÓGICO TÍPICO EN BASE A LAS VARIABLES TEMPERATURA, PRECIPITACIÓN Y VELOCIDAD DEL VIENTO, DE TRES REGIONES NATURALES DEL ECUADOR: COSTA, SIERRA Y ORIENTE</dc:title>
  <dc:creator>Fausto Viteri</dc:creator>
  <cp:lastModifiedBy>VITERI MOYA FAUSTO RENE</cp:lastModifiedBy>
  <cp:revision>70</cp:revision>
  <dcterms:created xsi:type="dcterms:W3CDTF">2013-03-29T21:10:39Z</dcterms:created>
  <dcterms:modified xsi:type="dcterms:W3CDTF">2013-04-11T18:33:41Z</dcterms:modified>
</cp:coreProperties>
</file>