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79" r:id="rId4"/>
    <p:sldId id="260" r:id="rId5"/>
    <p:sldId id="261" r:id="rId6"/>
    <p:sldId id="280" r:id="rId7"/>
    <p:sldId id="283" r:id="rId8"/>
    <p:sldId id="284" r:id="rId9"/>
    <p:sldId id="285" r:id="rId10"/>
    <p:sldId id="287" r:id="rId11"/>
    <p:sldId id="288" r:id="rId12"/>
    <p:sldId id="289" r:id="rId13"/>
    <p:sldId id="290" r:id="rId14"/>
    <p:sldId id="291" r:id="rId15"/>
    <p:sldId id="292" r:id="rId16"/>
    <p:sldId id="262" r:id="rId17"/>
    <p:sldId id="293" r:id="rId18"/>
    <p:sldId id="301" r:id="rId19"/>
    <p:sldId id="296" r:id="rId20"/>
    <p:sldId id="297" r:id="rId21"/>
    <p:sldId id="298" r:id="rId22"/>
    <p:sldId id="263" r:id="rId23"/>
    <p:sldId id="267" r:id="rId24"/>
    <p:sldId id="269" r:id="rId25"/>
    <p:sldId id="268" r:id="rId26"/>
    <p:sldId id="270" r:id="rId27"/>
    <p:sldId id="271" r:id="rId28"/>
    <p:sldId id="272" r:id="rId29"/>
    <p:sldId id="273" r:id="rId30"/>
    <p:sldId id="274" r:id="rId31"/>
    <p:sldId id="275" r:id="rId32"/>
    <p:sldId id="277" r:id="rId33"/>
    <p:sldId id="276" r:id="rId34"/>
    <p:sldId id="278" r:id="rId35"/>
    <p:sldId id="264" r:id="rId36"/>
    <p:sldId id="302" r:id="rId37"/>
    <p:sldId id="303" r:id="rId38"/>
    <p:sldId id="265" r:id="rId39"/>
    <p:sldId id="299" r:id="rId40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AAC6B5"/>
    <a:srgbClr val="9EB786"/>
    <a:srgbClr val="CC0000"/>
    <a:srgbClr val="336600"/>
  </p:clrMru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00" autoAdjust="0"/>
    <p:restoredTop sz="94660"/>
  </p:normalViewPr>
  <p:slideViewPr>
    <p:cSldViewPr>
      <p:cViewPr>
        <p:scale>
          <a:sx n="75" d="100"/>
          <a:sy n="75" d="100"/>
        </p:scale>
        <p:origin x="-57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Ceci\Desktop\02anuarios\datos%20tesis%20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eci\Desktop\02anuarios\datos%20tesis%20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eci\Desktop\02anuarios\datos%20tesis%20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eci\Desktop\02anuarios\datos%20tesis%20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style val="37"/>
  <c:chart>
    <c:title>
      <c:tx>
        <c:rich>
          <a:bodyPr/>
          <a:lstStyle/>
          <a:p>
            <a:pPr>
              <a:defRPr/>
            </a:pPr>
            <a:r>
              <a:rPr lang="es-EC"/>
              <a:t>Epoca LLuviosa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% de Proteina</c:v>
          </c:tx>
          <c:dPt>
            <c:idx val="3"/>
            <c:spPr>
              <a:solidFill>
                <a:srgbClr val="00B0F0"/>
              </a:solidFill>
            </c:spPr>
          </c:dPt>
          <c:dPt>
            <c:idx val="4"/>
            <c:spPr>
              <a:solidFill>
                <a:srgbClr val="00B0F0"/>
              </a:solidFill>
            </c:spPr>
          </c:dPt>
          <c:dPt>
            <c:idx val="6"/>
            <c:spPr>
              <a:solidFill>
                <a:schemeClr val="accent6"/>
              </a:solidFill>
            </c:spPr>
          </c:dPt>
          <c:dPt>
            <c:idx val="7"/>
            <c:spPr>
              <a:solidFill>
                <a:schemeClr val="accent6"/>
              </a:solidFill>
            </c:spPr>
          </c:dPt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3"/>
              <c:layout/>
              <c:showVal val="1"/>
            </c:dLbl>
            <c:dLbl>
              <c:idx val="4"/>
              <c:layout/>
              <c:showVal val="1"/>
            </c:dLbl>
            <c:dLbl>
              <c:idx val="6"/>
              <c:layout/>
              <c:showVal val="1"/>
            </c:dLbl>
            <c:dLbl>
              <c:idx val="7"/>
              <c:layout/>
              <c:showVal val="1"/>
            </c:dLbl>
            <c:delete val="1"/>
          </c:dLbls>
          <c:cat>
            <c:multiLvlStrRef>
              <c:f>Hoja2!$B$10:$C$17</c:f>
              <c:multiLvlStrCache>
                <c:ptCount val="8"/>
                <c:lvl>
                  <c:pt idx="0">
                    <c:v>30ddc</c:v>
                  </c:pt>
                  <c:pt idx="1">
                    <c:v>30ddc</c:v>
                  </c:pt>
                  <c:pt idx="3">
                    <c:v>35ddc</c:v>
                  </c:pt>
                  <c:pt idx="4">
                    <c:v>35ddc</c:v>
                  </c:pt>
                  <c:pt idx="6">
                    <c:v>40ddc</c:v>
                  </c:pt>
                  <c:pt idx="7">
                    <c:v>40ddc</c:v>
                  </c:pt>
                </c:lvl>
                <c:lvl>
                  <c:pt idx="0">
                    <c:v>P.MIEL + ALISO</c:v>
                  </c:pt>
                  <c:pt idx="1">
                    <c:v>P.MIEL</c:v>
                  </c:pt>
                  <c:pt idx="3">
                    <c:v>P.MIEL + ALISO</c:v>
                  </c:pt>
                  <c:pt idx="4">
                    <c:v>P.MIEL</c:v>
                  </c:pt>
                  <c:pt idx="6">
                    <c:v>P.MIEL + ALISO</c:v>
                  </c:pt>
                  <c:pt idx="7">
                    <c:v>P.MIEL</c:v>
                  </c:pt>
                </c:lvl>
              </c:multiLvlStrCache>
            </c:multiLvlStrRef>
          </c:cat>
          <c:val>
            <c:numRef>
              <c:f>Hoja2!$D$10:$D$17</c:f>
              <c:numCache>
                <c:formatCode>0.00</c:formatCode>
                <c:ptCount val="8"/>
                <c:pt idx="0">
                  <c:v>19.130000000000031</c:v>
                </c:pt>
                <c:pt idx="1">
                  <c:v>11.39</c:v>
                </c:pt>
                <c:pt idx="3">
                  <c:v>20.41</c:v>
                </c:pt>
                <c:pt idx="4">
                  <c:v>12.61</c:v>
                </c:pt>
                <c:pt idx="6">
                  <c:v>19.479999999999986</c:v>
                </c:pt>
                <c:pt idx="7">
                  <c:v>14.46</c:v>
                </c:pt>
              </c:numCache>
            </c:numRef>
          </c:val>
        </c:ser>
        <c:gapWidth val="75"/>
        <c:overlap val="-25"/>
        <c:axId val="61561856"/>
        <c:axId val="67515136"/>
      </c:barChart>
      <c:catAx>
        <c:axId val="61561856"/>
        <c:scaling>
          <c:orientation val="minMax"/>
        </c:scaling>
        <c:axPos val="b"/>
        <c:majorTickMark val="none"/>
        <c:tickLblPos val="nextTo"/>
        <c:crossAx val="67515136"/>
        <c:crosses val="autoZero"/>
        <c:auto val="1"/>
        <c:lblAlgn val="ctr"/>
        <c:lblOffset val="100"/>
      </c:catAx>
      <c:valAx>
        <c:axId val="67515136"/>
        <c:scaling>
          <c:orientation val="minMax"/>
        </c:scaling>
        <c:axPos val="l"/>
        <c:majorGridlines/>
        <c:numFmt formatCode="0.00" sourceLinked="1"/>
        <c:majorTickMark val="none"/>
        <c:tickLblPos val="nextTo"/>
        <c:crossAx val="61561856"/>
        <c:crosses val="autoZero"/>
        <c:crossBetween val="between"/>
      </c:valAx>
    </c:plotArea>
    <c:legend>
      <c:legendPos val="b"/>
      <c:layout/>
    </c:legend>
    <c:plotVisOnly val="1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style val="20"/>
  <c:chart>
    <c:title>
      <c:tx>
        <c:rich>
          <a:bodyPr/>
          <a:lstStyle/>
          <a:p>
            <a:pPr>
              <a:defRPr/>
            </a:pPr>
            <a:r>
              <a:rPr lang="en-US"/>
              <a:t>Época Seca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% de Proteina</c:v>
          </c:tx>
          <c:dPt>
            <c:idx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4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6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7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3"/>
              <c:layout/>
              <c:showVal val="1"/>
            </c:dLbl>
            <c:dLbl>
              <c:idx val="4"/>
              <c:layout/>
              <c:showVal val="1"/>
            </c:dLbl>
            <c:dLbl>
              <c:idx val="6"/>
              <c:layout/>
              <c:showVal val="1"/>
            </c:dLbl>
            <c:dLbl>
              <c:idx val="7"/>
              <c:layout/>
              <c:showVal val="1"/>
            </c:dLbl>
            <c:delete val="1"/>
          </c:dLbls>
          <c:cat>
            <c:multiLvlStrRef>
              <c:f>Hoja2!$B$20:$C$27</c:f>
              <c:multiLvlStrCache>
                <c:ptCount val="8"/>
                <c:lvl>
                  <c:pt idx="0">
                    <c:v>30ddc</c:v>
                  </c:pt>
                  <c:pt idx="1">
                    <c:v>30ddc</c:v>
                  </c:pt>
                  <c:pt idx="3">
                    <c:v>35ddc</c:v>
                  </c:pt>
                  <c:pt idx="4">
                    <c:v>35ddc</c:v>
                  </c:pt>
                  <c:pt idx="6">
                    <c:v>40ddc</c:v>
                  </c:pt>
                  <c:pt idx="7">
                    <c:v>40ddc</c:v>
                  </c:pt>
                </c:lvl>
                <c:lvl>
                  <c:pt idx="0">
                    <c:v>P.MIEL + ALISO</c:v>
                  </c:pt>
                  <c:pt idx="1">
                    <c:v>P.MIEL</c:v>
                  </c:pt>
                  <c:pt idx="3">
                    <c:v>P.MIEL + ALISO</c:v>
                  </c:pt>
                  <c:pt idx="4">
                    <c:v>P.MIEL</c:v>
                  </c:pt>
                  <c:pt idx="6">
                    <c:v>P.MIEL + ALISO</c:v>
                  </c:pt>
                  <c:pt idx="7">
                    <c:v>P.MIEL</c:v>
                  </c:pt>
                </c:lvl>
              </c:multiLvlStrCache>
            </c:multiLvlStrRef>
          </c:cat>
          <c:val>
            <c:numRef>
              <c:f>Hoja2!$D$20:$D$27</c:f>
              <c:numCache>
                <c:formatCode>0.00</c:formatCode>
                <c:ptCount val="8"/>
                <c:pt idx="0">
                  <c:v>7.73</c:v>
                </c:pt>
                <c:pt idx="1">
                  <c:v>9.4500000000000028</c:v>
                </c:pt>
                <c:pt idx="3">
                  <c:v>18.97</c:v>
                </c:pt>
                <c:pt idx="4">
                  <c:v>13.23</c:v>
                </c:pt>
                <c:pt idx="6">
                  <c:v>17.12</c:v>
                </c:pt>
                <c:pt idx="7">
                  <c:v>12.97</c:v>
                </c:pt>
              </c:numCache>
            </c:numRef>
          </c:val>
        </c:ser>
        <c:gapWidth val="75"/>
        <c:overlap val="-25"/>
        <c:axId val="67551616"/>
        <c:axId val="67553152"/>
      </c:barChart>
      <c:catAx>
        <c:axId val="67551616"/>
        <c:scaling>
          <c:orientation val="minMax"/>
        </c:scaling>
        <c:axPos val="b"/>
        <c:majorTickMark val="none"/>
        <c:tickLblPos val="nextTo"/>
        <c:crossAx val="67553152"/>
        <c:crosses val="autoZero"/>
        <c:auto val="1"/>
        <c:lblAlgn val="ctr"/>
        <c:lblOffset val="100"/>
      </c:catAx>
      <c:valAx>
        <c:axId val="67553152"/>
        <c:scaling>
          <c:orientation val="minMax"/>
        </c:scaling>
        <c:axPos val="l"/>
        <c:majorGridlines/>
        <c:numFmt formatCode="0.00" sourceLinked="1"/>
        <c:majorTickMark val="none"/>
        <c:tickLblPos val="nextTo"/>
        <c:crossAx val="67551616"/>
        <c:crosses val="autoZero"/>
        <c:crossBetween val="between"/>
      </c:valAx>
    </c:plotArea>
    <c:legend>
      <c:legendPos val="b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style val="31"/>
  <c:chart>
    <c:title>
      <c:tx>
        <c:rich>
          <a:bodyPr/>
          <a:lstStyle/>
          <a:p>
            <a:pPr>
              <a:defRPr/>
            </a:pPr>
            <a:r>
              <a:rPr lang="es-EC"/>
              <a:t>% Digestibilidad en la época lluviosa</a:t>
            </a:r>
          </a:p>
        </c:rich>
      </c:tx>
      <c:layout/>
    </c:title>
    <c:view3D>
      <c:rAngAx val="1"/>
    </c:view3D>
    <c:plotArea>
      <c:layout/>
      <c:bar3DChart>
        <c:barDir val="col"/>
        <c:grouping val="stacked"/>
        <c:ser>
          <c:idx val="0"/>
          <c:order val="0"/>
          <c:dPt>
            <c:idx val="3"/>
            <c:spPr>
              <a:solidFill>
                <a:srgbClr val="92D050"/>
              </a:solidFill>
            </c:spPr>
          </c:dPt>
          <c:dPt>
            <c:idx val="4"/>
            <c:spPr>
              <a:solidFill>
                <a:srgbClr val="92D050"/>
              </a:solidFill>
            </c:spPr>
          </c:dPt>
          <c:dPt>
            <c:idx val="6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7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cat>
            <c:multiLvlStrRef>
              <c:f>Hoja3!$C$3:$D$10</c:f>
              <c:multiLvlStrCache>
                <c:ptCount val="8"/>
                <c:lvl>
                  <c:pt idx="0">
                    <c:v>30ddc</c:v>
                  </c:pt>
                  <c:pt idx="1">
                    <c:v>30ddc</c:v>
                  </c:pt>
                  <c:pt idx="3">
                    <c:v>35ddc</c:v>
                  </c:pt>
                  <c:pt idx="4">
                    <c:v>35ddc</c:v>
                  </c:pt>
                  <c:pt idx="6">
                    <c:v>40ddc</c:v>
                  </c:pt>
                  <c:pt idx="7">
                    <c:v>40ddc</c:v>
                  </c:pt>
                </c:lvl>
                <c:lvl>
                  <c:pt idx="0">
                    <c:v>P.MIEL + ALISO</c:v>
                  </c:pt>
                  <c:pt idx="1">
                    <c:v>P.MIEL</c:v>
                  </c:pt>
                  <c:pt idx="3">
                    <c:v>P.MIEL + ALISO</c:v>
                  </c:pt>
                  <c:pt idx="4">
                    <c:v>P.MIEL</c:v>
                  </c:pt>
                  <c:pt idx="6">
                    <c:v>P.MIEL + ALISO</c:v>
                  </c:pt>
                  <c:pt idx="7">
                    <c:v>P.MIEL</c:v>
                  </c:pt>
                </c:lvl>
              </c:multiLvlStrCache>
            </c:multiLvlStrRef>
          </c:cat>
          <c:val>
            <c:numRef>
              <c:f>Hoja3!$E$3:$E$10</c:f>
              <c:numCache>
                <c:formatCode>0.00</c:formatCode>
                <c:ptCount val="8"/>
                <c:pt idx="0">
                  <c:v>58.94</c:v>
                </c:pt>
                <c:pt idx="1">
                  <c:v>55.45</c:v>
                </c:pt>
                <c:pt idx="3">
                  <c:v>55.730000000000011</c:v>
                </c:pt>
                <c:pt idx="4">
                  <c:v>55.190000000000012</c:v>
                </c:pt>
                <c:pt idx="6">
                  <c:v>52.61</c:v>
                </c:pt>
                <c:pt idx="7">
                  <c:v>53.37</c:v>
                </c:pt>
              </c:numCache>
            </c:numRef>
          </c:val>
        </c:ser>
        <c:gapWidth val="95"/>
        <c:gapDepth val="95"/>
        <c:shape val="box"/>
        <c:axId val="68903680"/>
        <c:axId val="68905216"/>
        <c:axId val="0"/>
      </c:bar3DChart>
      <c:catAx>
        <c:axId val="68903680"/>
        <c:scaling>
          <c:orientation val="minMax"/>
        </c:scaling>
        <c:axPos val="b"/>
        <c:majorTickMark val="none"/>
        <c:tickLblPos val="nextTo"/>
        <c:crossAx val="68905216"/>
        <c:crosses val="autoZero"/>
        <c:auto val="1"/>
        <c:lblAlgn val="ctr"/>
        <c:lblOffset val="100"/>
      </c:catAx>
      <c:valAx>
        <c:axId val="68905216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% de Digestibilidad</a:t>
                </a:r>
              </a:p>
            </c:rich>
          </c:tx>
          <c:layout/>
        </c:title>
        <c:numFmt formatCode="0.00" sourceLinked="1"/>
        <c:majorTickMark val="none"/>
        <c:tickLblPos val="nextTo"/>
        <c:crossAx val="6890368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style val="40"/>
  <c:chart>
    <c:title>
      <c:tx>
        <c:rich>
          <a:bodyPr/>
          <a:lstStyle/>
          <a:p>
            <a:pPr>
              <a:defRPr/>
            </a:pPr>
            <a:r>
              <a:rPr lang="es-EC"/>
              <a:t>% de Digestibilidad en la época seca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dPt>
            <c:idx val="2"/>
            <c:spPr>
              <a:solidFill>
                <a:srgbClr val="C00000"/>
              </a:solidFill>
            </c:spPr>
          </c:dPt>
          <c:dPt>
            <c:idx val="3"/>
            <c:spPr>
              <a:solidFill>
                <a:srgbClr val="C00000"/>
              </a:solidFill>
            </c:spPr>
          </c:dPt>
          <c:dPt>
            <c:idx val="4"/>
            <c:spPr>
              <a:solidFill>
                <a:schemeClr val="accent6">
                  <a:lumMod val="50000"/>
                </a:schemeClr>
              </a:solidFill>
            </c:spPr>
          </c:dPt>
          <c:dPt>
            <c:idx val="5"/>
            <c:spPr>
              <a:solidFill>
                <a:schemeClr val="accent6">
                  <a:lumMod val="50000"/>
                </a:schemeClr>
              </a:solidFill>
            </c:spPr>
          </c:dPt>
          <c:cat>
            <c:multiLvlStrRef>
              <c:f>Hoja3!$C$13:$D$18</c:f>
              <c:multiLvlStrCache>
                <c:ptCount val="6"/>
                <c:lvl>
                  <c:pt idx="0">
                    <c:v>30ddc</c:v>
                  </c:pt>
                  <c:pt idx="1">
                    <c:v>30ddc</c:v>
                  </c:pt>
                  <c:pt idx="2">
                    <c:v>35ddc</c:v>
                  </c:pt>
                  <c:pt idx="3">
                    <c:v>35ddc</c:v>
                  </c:pt>
                  <c:pt idx="4">
                    <c:v>40ddc</c:v>
                  </c:pt>
                  <c:pt idx="5">
                    <c:v>40ddc</c:v>
                  </c:pt>
                </c:lvl>
                <c:lvl>
                  <c:pt idx="0">
                    <c:v>P.MIEL + ALISO</c:v>
                  </c:pt>
                  <c:pt idx="1">
                    <c:v>P.MIEL</c:v>
                  </c:pt>
                  <c:pt idx="2">
                    <c:v>P.MIEL + ALISO</c:v>
                  </c:pt>
                  <c:pt idx="3">
                    <c:v>P.MIEL</c:v>
                  </c:pt>
                  <c:pt idx="4">
                    <c:v>P.MIEL + ALISO</c:v>
                  </c:pt>
                  <c:pt idx="5">
                    <c:v>P.MIEL</c:v>
                  </c:pt>
                </c:lvl>
              </c:multiLvlStrCache>
            </c:multiLvlStrRef>
          </c:cat>
          <c:val>
            <c:numRef>
              <c:f>Hoja3!$E$13:$E$18</c:f>
              <c:numCache>
                <c:formatCode>0.00</c:formatCode>
                <c:ptCount val="6"/>
                <c:pt idx="0">
                  <c:v>57.160000000000011</c:v>
                </c:pt>
                <c:pt idx="1">
                  <c:v>55.71</c:v>
                </c:pt>
                <c:pt idx="2">
                  <c:v>58.58</c:v>
                </c:pt>
                <c:pt idx="3">
                  <c:v>57.7</c:v>
                </c:pt>
                <c:pt idx="4">
                  <c:v>58.58</c:v>
                </c:pt>
                <c:pt idx="5">
                  <c:v>57.7</c:v>
                </c:pt>
              </c:numCache>
            </c:numRef>
          </c:val>
        </c:ser>
        <c:dLbls>
          <c:showVal val="1"/>
        </c:dLbls>
        <c:shape val="cylinder"/>
        <c:axId val="64831872"/>
        <c:axId val="64833408"/>
        <c:axId val="0"/>
      </c:bar3DChart>
      <c:catAx>
        <c:axId val="64831872"/>
        <c:scaling>
          <c:orientation val="minMax"/>
        </c:scaling>
        <c:axPos val="b"/>
        <c:majorTickMark val="none"/>
        <c:tickLblPos val="nextTo"/>
        <c:crossAx val="64833408"/>
        <c:crosses val="autoZero"/>
        <c:auto val="1"/>
        <c:lblAlgn val="ctr"/>
        <c:lblOffset val="100"/>
      </c:catAx>
      <c:valAx>
        <c:axId val="64833408"/>
        <c:scaling>
          <c:orientation val="minMax"/>
        </c:scaling>
        <c:delete val="1"/>
        <c:axPos val="l"/>
        <c:numFmt formatCode="0.00" sourceLinked="1"/>
        <c:tickLblPos val="none"/>
        <c:crossAx val="64831872"/>
        <c:crosses val="autoZero"/>
        <c:crossBetween val="between"/>
      </c:valAx>
    </c:plotArea>
    <c:legend>
      <c:legendPos val="t"/>
      <c:layout/>
    </c:legend>
    <c:plotVisOnly val="1"/>
  </c:chart>
  <c:externalData r:id="rId1"/>
</c:chartSpac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image" Target="../media/image1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B21D3D-BFA0-4426-B4AE-59A94DB8B60C}" type="doc">
      <dgm:prSet loTypeId="urn:microsoft.com/office/officeart/2005/8/layout/process5" loCatId="process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es-EC"/>
        </a:p>
      </dgm:t>
    </dgm:pt>
    <dgm:pt modelId="{92FC8A99-76DE-498C-8ABD-624712CD7CF3}">
      <dgm:prSet/>
      <dgm:spPr/>
      <dgm:t>
        <a:bodyPr/>
        <a:lstStyle/>
        <a:p>
          <a:pPr rtl="0"/>
          <a:r>
            <a:rPr lang="es-EC" dirty="0" smtClean="0"/>
            <a:t>Principales problema</a:t>
          </a:r>
          <a:endParaRPr lang="es-EC" dirty="0"/>
        </a:p>
      </dgm:t>
    </dgm:pt>
    <dgm:pt modelId="{7F45987E-E8AB-4E06-9CED-780C4C66F99C}" type="parTrans" cxnId="{59F849F1-9305-4FEF-905F-9914D0B8AE08}">
      <dgm:prSet/>
      <dgm:spPr/>
      <dgm:t>
        <a:bodyPr/>
        <a:lstStyle/>
        <a:p>
          <a:endParaRPr lang="es-EC"/>
        </a:p>
      </dgm:t>
    </dgm:pt>
    <dgm:pt modelId="{5C4F5B08-4D7D-4CFD-895C-1984A4ACEB0E}" type="sibTrans" cxnId="{59F849F1-9305-4FEF-905F-9914D0B8AE08}">
      <dgm:prSet/>
      <dgm:spPr/>
      <dgm:t>
        <a:bodyPr/>
        <a:lstStyle/>
        <a:p>
          <a:endParaRPr lang="es-EC"/>
        </a:p>
      </dgm:t>
    </dgm:pt>
    <dgm:pt modelId="{17014CB7-CD7A-47DD-AA15-D16F80E4A561}">
      <dgm:prSet/>
      <dgm:spPr/>
      <dgm:t>
        <a:bodyPr/>
        <a:lstStyle/>
        <a:p>
          <a:pPr rtl="0"/>
          <a:r>
            <a:rPr lang="es-EC" dirty="0" smtClean="0"/>
            <a:t>monocultivo en base a gramíneas </a:t>
          </a:r>
          <a:endParaRPr lang="es-EC" dirty="0"/>
        </a:p>
      </dgm:t>
    </dgm:pt>
    <dgm:pt modelId="{7374854C-0D4F-4EF1-B3AC-7C542B33E668}" type="parTrans" cxnId="{8239FD04-FE32-4815-A8C4-7E867EF16895}">
      <dgm:prSet/>
      <dgm:spPr/>
      <dgm:t>
        <a:bodyPr/>
        <a:lstStyle/>
        <a:p>
          <a:endParaRPr lang="es-EC"/>
        </a:p>
      </dgm:t>
    </dgm:pt>
    <dgm:pt modelId="{F5B27B68-DBC7-4DC3-9F11-665B983D3BAD}" type="sibTrans" cxnId="{8239FD04-FE32-4815-A8C4-7E867EF16895}">
      <dgm:prSet/>
      <dgm:spPr/>
      <dgm:t>
        <a:bodyPr/>
        <a:lstStyle/>
        <a:p>
          <a:endParaRPr lang="es-EC"/>
        </a:p>
      </dgm:t>
    </dgm:pt>
    <dgm:pt modelId="{D211BE55-A0A7-4D7F-8A7A-E0214983F758}">
      <dgm:prSet/>
      <dgm:spPr/>
      <dgm:t>
        <a:bodyPr/>
        <a:lstStyle/>
        <a:p>
          <a:pPr rtl="0"/>
          <a:r>
            <a:rPr lang="es-EC" dirty="0" smtClean="0"/>
            <a:t>sin disponer una alternativa</a:t>
          </a:r>
          <a:endParaRPr lang="es-EC" dirty="0"/>
        </a:p>
      </dgm:t>
    </dgm:pt>
    <dgm:pt modelId="{C8CC076F-FDB5-4350-8BCF-4553D4607896}" type="parTrans" cxnId="{771BF429-0B9B-45F6-A7C7-E91DF6467B65}">
      <dgm:prSet/>
      <dgm:spPr/>
      <dgm:t>
        <a:bodyPr/>
        <a:lstStyle/>
        <a:p>
          <a:endParaRPr lang="es-EC"/>
        </a:p>
      </dgm:t>
    </dgm:pt>
    <dgm:pt modelId="{467D4923-47AF-47BC-BB08-B2271B3199E8}" type="sibTrans" cxnId="{771BF429-0B9B-45F6-A7C7-E91DF6467B65}">
      <dgm:prSet/>
      <dgm:spPr/>
      <dgm:t>
        <a:bodyPr/>
        <a:lstStyle/>
        <a:p>
          <a:endParaRPr lang="es-EC"/>
        </a:p>
      </dgm:t>
    </dgm:pt>
    <dgm:pt modelId="{33337FB5-D3AB-4708-8074-869E75B272DF}">
      <dgm:prSet/>
      <dgm:spPr/>
      <dgm:t>
        <a:bodyPr/>
        <a:lstStyle/>
        <a:p>
          <a:pPr rtl="0"/>
          <a:r>
            <a:rPr lang="es-EC" dirty="0" smtClean="0"/>
            <a:t>Es importante determinar el valor nutritivo y la productividad</a:t>
          </a:r>
          <a:endParaRPr lang="es-EC" dirty="0"/>
        </a:p>
      </dgm:t>
    </dgm:pt>
    <dgm:pt modelId="{7502F4D7-BB08-49E0-BA91-8E7741C01F50}" type="parTrans" cxnId="{C880637A-F4C2-41EB-BBEB-156162236F12}">
      <dgm:prSet/>
      <dgm:spPr/>
      <dgm:t>
        <a:bodyPr/>
        <a:lstStyle/>
        <a:p>
          <a:endParaRPr lang="es-EC"/>
        </a:p>
      </dgm:t>
    </dgm:pt>
    <dgm:pt modelId="{A7B2AC34-A12C-48C5-A42B-F1E73D8EBE9D}" type="sibTrans" cxnId="{C880637A-F4C2-41EB-BBEB-156162236F12}">
      <dgm:prSet/>
      <dgm:spPr/>
      <dgm:t>
        <a:bodyPr/>
        <a:lstStyle/>
        <a:p>
          <a:endParaRPr lang="es-EC"/>
        </a:p>
      </dgm:t>
    </dgm:pt>
    <dgm:pt modelId="{2C49BEB1-DA87-440B-B7F8-8998BBB4D3C0}">
      <dgm:prSet/>
      <dgm:spPr/>
      <dgm:t>
        <a:bodyPr/>
        <a:lstStyle/>
        <a:p>
          <a:pPr rtl="0"/>
          <a:r>
            <a:rPr lang="es-EC" dirty="0" smtClean="0"/>
            <a:t>las asociaciones de gramíneas con arbóreas</a:t>
          </a:r>
          <a:endParaRPr lang="es-EC" dirty="0"/>
        </a:p>
      </dgm:t>
    </dgm:pt>
    <dgm:pt modelId="{63936654-77AD-4734-9375-77CF063AD1EA}" type="parTrans" cxnId="{B4DC1202-675D-4223-B4A7-E62318584038}">
      <dgm:prSet/>
      <dgm:spPr/>
      <dgm:t>
        <a:bodyPr/>
        <a:lstStyle/>
        <a:p>
          <a:endParaRPr lang="es-EC"/>
        </a:p>
      </dgm:t>
    </dgm:pt>
    <dgm:pt modelId="{AABB5B4A-D8F2-4262-A396-40AE1314A9EB}" type="sibTrans" cxnId="{B4DC1202-675D-4223-B4A7-E62318584038}">
      <dgm:prSet/>
      <dgm:spPr/>
      <dgm:t>
        <a:bodyPr/>
        <a:lstStyle/>
        <a:p>
          <a:endParaRPr lang="es-EC"/>
        </a:p>
      </dgm:t>
    </dgm:pt>
    <dgm:pt modelId="{6B6518C4-BF1C-4034-8A27-AFFB488995DB}">
      <dgm:prSet/>
      <dgm:spPr/>
      <dgm:t>
        <a:bodyPr/>
        <a:lstStyle/>
        <a:p>
          <a:pPr rtl="0"/>
          <a:r>
            <a:rPr lang="es-EC" dirty="0" smtClean="0"/>
            <a:t>mediante sistemas amigables al medio ambiente y exclusivamente para el sector</a:t>
          </a:r>
          <a:endParaRPr lang="es-EC" dirty="0"/>
        </a:p>
      </dgm:t>
    </dgm:pt>
    <dgm:pt modelId="{F2D1F781-A570-4F30-852F-E8FDB7E295AB}" type="parTrans" cxnId="{D75BA09B-2F78-4C2E-8EB6-8A25E990C975}">
      <dgm:prSet/>
      <dgm:spPr/>
      <dgm:t>
        <a:bodyPr/>
        <a:lstStyle/>
        <a:p>
          <a:endParaRPr lang="es-EC"/>
        </a:p>
      </dgm:t>
    </dgm:pt>
    <dgm:pt modelId="{4E7B5D85-EAAF-47FB-808C-9CD6B794A08F}" type="sibTrans" cxnId="{D75BA09B-2F78-4C2E-8EB6-8A25E990C975}">
      <dgm:prSet/>
      <dgm:spPr/>
      <dgm:t>
        <a:bodyPr/>
        <a:lstStyle/>
        <a:p>
          <a:endParaRPr lang="es-EC"/>
        </a:p>
      </dgm:t>
    </dgm:pt>
    <dgm:pt modelId="{E1CAE60C-6ABB-49A8-9609-77495E9D6833}">
      <dgm:prSet/>
      <dgm:spPr/>
      <dgm:t>
        <a:bodyPr/>
        <a:lstStyle/>
        <a:p>
          <a:pPr rtl="0"/>
          <a:r>
            <a:rPr lang="es-EC" dirty="0" smtClean="0"/>
            <a:t>Nuevas alternativas</a:t>
          </a:r>
          <a:endParaRPr lang="es-EC" dirty="0"/>
        </a:p>
      </dgm:t>
    </dgm:pt>
    <dgm:pt modelId="{75E9514E-BEAA-4D0F-AA94-97EB086433C2}" type="parTrans" cxnId="{F3B5C4A1-57DD-4272-B59E-84FC095C49FA}">
      <dgm:prSet/>
      <dgm:spPr/>
      <dgm:t>
        <a:bodyPr/>
        <a:lstStyle/>
        <a:p>
          <a:endParaRPr lang="es-EC"/>
        </a:p>
      </dgm:t>
    </dgm:pt>
    <dgm:pt modelId="{2FE2B3C4-E1B9-46DE-8A5F-82B597B18FE1}" type="sibTrans" cxnId="{F3B5C4A1-57DD-4272-B59E-84FC095C49FA}">
      <dgm:prSet/>
      <dgm:spPr/>
      <dgm:t>
        <a:bodyPr/>
        <a:lstStyle/>
        <a:p>
          <a:endParaRPr lang="es-EC"/>
        </a:p>
      </dgm:t>
    </dgm:pt>
    <dgm:pt modelId="{5FFCDE6B-E5F2-4FB4-902E-3FE119DCDC1A}">
      <dgm:prSet/>
      <dgm:spPr/>
      <dgm:t>
        <a:bodyPr/>
        <a:lstStyle/>
        <a:p>
          <a:pPr rtl="0"/>
          <a:r>
            <a:rPr lang="es-EC" smtClean="0"/>
            <a:t>como es el caso de pasto miel </a:t>
          </a:r>
          <a:r>
            <a:rPr lang="es-EC" i="1" smtClean="0"/>
            <a:t>(Setaria sphacelata)</a:t>
          </a:r>
          <a:r>
            <a:rPr lang="es-EC" smtClean="0"/>
            <a:t> </a:t>
          </a:r>
          <a:endParaRPr lang="es-EC" dirty="0"/>
        </a:p>
      </dgm:t>
    </dgm:pt>
    <dgm:pt modelId="{909A9E4E-DA57-45FA-B0CD-D0D2D6FFF6EC}" type="parTrans" cxnId="{B705ED59-2CB8-41A7-AD79-BD24F23E3074}">
      <dgm:prSet/>
      <dgm:spPr/>
      <dgm:t>
        <a:bodyPr/>
        <a:lstStyle/>
        <a:p>
          <a:endParaRPr lang="es-EC"/>
        </a:p>
      </dgm:t>
    </dgm:pt>
    <dgm:pt modelId="{099500F7-2139-4208-920D-E7A7047BD615}" type="sibTrans" cxnId="{B705ED59-2CB8-41A7-AD79-BD24F23E3074}">
      <dgm:prSet/>
      <dgm:spPr/>
      <dgm:t>
        <a:bodyPr/>
        <a:lstStyle/>
        <a:p>
          <a:endParaRPr lang="es-EC"/>
        </a:p>
      </dgm:t>
    </dgm:pt>
    <dgm:pt modelId="{BBB69992-109B-431F-AC8D-FB7212F0222F}">
      <dgm:prSet/>
      <dgm:spPr/>
      <dgm:t>
        <a:bodyPr/>
        <a:lstStyle/>
        <a:p>
          <a:pPr rtl="0"/>
          <a:r>
            <a:rPr lang="es-EC" dirty="0" smtClean="0"/>
            <a:t>Respecto a la producción de forraje</a:t>
          </a:r>
          <a:endParaRPr lang="es-EC" dirty="0"/>
        </a:p>
      </dgm:t>
    </dgm:pt>
    <dgm:pt modelId="{D7F6DBFB-1550-4945-8516-574061760064}" type="parTrans" cxnId="{89E46CCE-9B16-4CA2-93F7-F3E5A6DAE2B7}">
      <dgm:prSet/>
      <dgm:spPr/>
      <dgm:t>
        <a:bodyPr/>
        <a:lstStyle/>
        <a:p>
          <a:endParaRPr lang="es-EC"/>
        </a:p>
      </dgm:t>
    </dgm:pt>
    <dgm:pt modelId="{EA263C2B-B314-493B-8663-99A632CA35C7}" type="sibTrans" cxnId="{89E46CCE-9B16-4CA2-93F7-F3E5A6DAE2B7}">
      <dgm:prSet/>
      <dgm:spPr/>
      <dgm:t>
        <a:bodyPr/>
        <a:lstStyle/>
        <a:p>
          <a:endParaRPr lang="es-EC"/>
        </a:p>
      </dgm:t>
    </dgm:pt>
    <dgm:pt modelId="{F60D5A2D-212E-4042-B3FA-F8C0379145A7}" type="pres">
      <dgm:prSet presAssocID="{AEB21D3D-BFA0-4426-B4AE-59A94DB8B60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14EAE12-F234-4D72-AC3E-C4CD7CD86FE4}" type="pres">
      <dgm:prSet presAssocID="{92FC8A99-76DE-498C-8ABD-624712CD7CF3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478400-B1FB-4280-BDE1-4F11D0664CAB}" type="pres">
      <dgm:prSet presAssocID="{5C4F5B08-4D7D-4CFD-895C-1984A4ACEB0E}" presName="sibTrans" presStyleLbl="sibTrans2D1" presStyleIdx="0" presStyleCnt="8"/>
      <dgm:spPr/>
      <dgm:t>
        <a:bodyPr/>
        <a:lstStyle/>
        <a:p>
          <a:endParaRPr lang="es-EC"/>
        </a:p>
      </dgm:t>
    </dgm:pt>
    <dgm:pt modelId="{0CF11AB9-44FB-410A-AC3F-1B63631C95CA}" type="pres">
      <dgm:prSet presAssocID="{5C4F5B08-4D7D-4CFD-895C-1984A4ACEB0E}" presName="connectorText" presStyleLbl="sibTrans2D1" presStyleIdx="0" presStyleCnt="8"/>
      <dgm:spPr/>
      <dgm:t>
        <a:bodyPr/>
        <a:lstStyle/>
        <a:p>
          <a:endParaRPr lang="es-EC"/>
        </a:p>
      </dgm:t>
    </dgm:pt>
    <dgm:pt modelId="{F0814429-8260-4972-B458-56BA304F5883}" type="pres">
      <dgm:prSet presAssocID="{BBB69992-109B-431F-AC8D-FB7212F0222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C90EC8-13E8-470A-8C03-ED1A4748FC99}" type="pres">
      <dgm:prSet presAssocID="{EA263C2B-B314-493B-8663-99A632CA35C7}" presName="sibTrans" presStyleLbl="sibTrans2D1" presStyleIdx="1" presStyleCnt="8"/>
      <dgm:spPr/>
      <dgm:t>
        <a:bodyPr/>
        <a:lstStyle/>
        <a:p>
          <a:endParaRPr lang="es-EC"/>
        </a:p>
      </dgm:t>
    </dgm:pt>
    <dgm:pt modelId="{ED49A660-46D1-48C4-943D-33E8FA462829}" type="pres">
      <dgm:prSet presAssocID="{EA263C2B-B314-493B-8663-99A632CA35C7}" presName="connectorText" presStyleLbl="sibTrans2D1" presStyleIdx="1" presStyleCnt="8"/>
      <dgm:spPr/>
      <dgm:t>
        <a:bodyPr/>
        <a:lstStyle/>
        <a:p>
          <a:endParaRPr lang="es-EC"/>
        </a:p>
      </dgm:t>
    </dgm:pt>
    <dgm:pt modelId="{EB2164E3-004C-47E4-9FBA-9913402BE1E8}" type="pres">
      <dgm:prSet presAssocID="{17014CB7-CD7A-47DD-AA15-D16F80E4A561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07A4CAA-773D-4B56-92EB-9234C572F25D}" type="pres">
      <dgm:prSet presAssocID="{F5B27B68-DBC7-4DC3-9F11-665B983D3BAD}" presName="sibTrans" presStyleLbl="sibTrans2D1" presStyleIdx="2" presStyleCnt="8"/>
      <dgm:spPr/>
      <dgm:t>
        <a:bodyPr/>
        <a:lstStyle/>
        <a:p>
          <a:endParaRPr lang="es-EC"/>
        </a:p>
      </dgm:t>
    </dgm:pt>
    <dgm:pt modelId="{A0374973-4BE8-4BF0-8D56-BD60308F41A3}" type="pres">
      <dgm:prSet presAssocID="{F5B27B68-DBC7-4DC3-9F11-665B983D3BAD}" presName="connectorText" presStyleLbl="sibTrans2D1" presStyleIdx="2" presStyleCnt="8"/>
      <dgm:spPr/>
      <dgm:t>
        <a:bodyPr/>
        <a:lstStyle/>
        <a:p>
          <a:endParaRPr lang="es-EC"/>
        </a:p>
      </dgm:t>
    </dgm:pt>
    <dgm:pt modelId="{5E6146B1-6DD6-4C58-80FC-14F1368FAE50}" type="pres">
      <dgm:prSet presAssocID="{5FFCDE6B-E5F2-4FB4-902E-3FE119DCDC1A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6D00570-1C2E-49B0-B41F-8759AB53C5E4}" type="pres">
      <dgm:prSet presAssocID="{099500F7-2139-4208-920D-E7A7047BD615}" presName="sibTrans" presStyleLbl="sibTrans2D1" presStyleIdx="3" presStyleCnt="8"/>
      <dgm:spPr/>
      <dgm:t>
        <a:bodyPr/>
        <a:lstStyle/>
        <a:p>
          <a:endParaRPr lang="es-EC"/>
        </a:p>
      </dgm:t>
    </dgm:pt>
    <dgm:pt modelId="{593926D1-53BB-4E43-A5F6-D8474C175CB0}" type="pres">
      <dgm:prSet presAssocID="{099500F7-2139-4208-920D-E7A7047BD615}" presName="connectorText" presStyleLbl="sibTrans2D1" presStyleIdx="3" presStyleCnt="8"/>
      <dgm:spPr/>
      <dgm:t>
        <a:bodyPr/>
        <a:lstStyle/>
        <a:p>
          <a:endParaRPr lang="es-EC"/>
        </a:p>
      </dgm:t>
    </dgm:pt>
    <dgm:pt modelId="{75596EA5-1276-4D45-AE0A-7C46CB1BAD7F}" type="pres">
      <dgm:prSet presAssocID="{D211BE55-A0A7-4D7F-8A7A-E0214983F758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FD4DDF-8441-40B4-99A3-812BA4570D83}" type="pres">
      <dgm:prSet presAssocID="{467D4923-47AF-47BC-BB08-B2271B3199E8}" presName="sibTrans" presStyleLbl="sibTrans2D1" presStyleIdx="4" presStyleCnt="8"/>
      <dgm:spPr/>
      <dgm:t>
        <a:bodyPr/>
        <a:lstStyle/>
        <a:p>
          <a:endParaRPr lang="es-EC"/>
        </a:p>
      </dgm:t>
    </dgm:pt>
    <dgm:pt modelId="{5DE8533A-13FD-4D9F-8B2A-63EC53C7A98C}" type="pres">
      <dgm:prSet presAssocID="{467D4923-47AF-47BC-BB08-B2271B3199E8}" presName="connectorText" presStyleLbl="sibTrans2D1" presStyleIdx="4" presStyleCnt="8"/>
      <dgm:spPr/>
      <dgm:t>
        <a:bodyPr/>
        <a:lstStyle/>
        <a:p>
          <a:endParaRPr lang="es-EC"/>
        </a:p>
      </dgm:t>
    </dgm:pt>
    <dgm:pt modelId="{17F53B96-E161-4026-B216-2E7E5120C26F}" type="pres">
      <dgm:prSet presAssocID="{33337FB5-D3AB-4708-8074-869E75B272DF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D9A09F6-DBC4-4982-A176-5020E5B1DF7D}" type="pres">
      <dgm:prSet presAssocID="{A7B2AC34-A12C-48C5-A42B-F1E73D8EBE9D}" presName="sibTrans" presStyleLbl="sibTrans2D1" presStyleIdx="5" presStyleCnt="8"/>
      <dgm:spPr/>
      <dgm:t>
        <a:bodyPr/>
        <a:lstStyle/>
        <a:p>
          <a:endParaRPr lang="es-EC"/>
        </a:p>
      </dgm:t>
    </dgm:pt>
    <dgm:pt modelId="{586CA2AD-75E3-4FD5-9603-5570A739E1B1}" type="pres">
      <dgm:prSet presAssocID="{A7B2AC34-A12C-48C5-A42B-F1E73D8EBE9D}" presName="connectorText" presStyleLbl="sibTrans2D1" presStyleIdx="5" presStyleCnt="8"/>
      <dgm:spPr/>
      <dgm:t>
        <a:bodyPr/>
        <a:lstStyle/>
        <a:p>
          <a:endParaRPr lang="es-EC"/>
        </a:p>
      </dgm:t>
    </dgm:pt>
    <dgm:pt modelId="{E15D4FE4-0B7A-4B70-9DB3-1EB36701E380}" type="pres">
      <dgm:prSet presAssocID="{E1CAE60C-6ABB-49A8-9609-77495E9D6833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D0C721-A08A-4B37-9CB0-A04F1C165C7D}" type="pres">
      <dgm:prSet presAssocID="{2FE2B3C4-E1B9-46DE-8A5F-82B597B18FE1}" presName="sibTrans" presStyleLbl="sibTrans2D1" presStyleIdx="6" presStyleCnt="8"/>
      <dgm:spPr/>
      <dgm:t>
        <a:bodyPr/>
        <a:lstStyle/>
        <a:p>
          <a:endParaRPr lang="es-EC"/>
        </a:p>
      </dgm:t>
    </dgm:pt>
    <dgm:pt modelId="{2460D90E-D6C4-4C88-A12E-D3255252F561}" type="pres">
      <dgm:prSet presAssocID="{2FE2B3C4-E1B9-46DE-8A5F-82B597B18FE1}" presName="connectorText" presStyleLbl="sibTrans2D1" presStyleIdx="6" presStyleCnt="8"/>
      <dgm:spPr/>
      <dgm:t>
        <a:bodyPr/>
        <a:lstStyle/>
        <a:p>
          <a:endParaRPr lang="es-EC"/>
        </a:p>
      </dgm:t>
    </dgm:pt>
    <dgm:pt modelId="{ADF8AD22-AEB8-40C5-96F0-A6DD035ADAE3}" type="pres">
      <dgm:prSet presAssocID="{2C49BEB1-DA87-440B-B7F8-8998BBB4D3C0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0F0344-0681-4C8D-8927-A759E73DA21A}" type="pres">
      <dgm:prSet presAssocID="{AABB5B4A-D8F2-4262-A396-40AE1314A9EB}" presName="sibTrans" presStyleLbl="sibTrans2D1" presStyleIdx="7" presStyleCnt="8"/>
      <dgm:spPr/>
      <dgm:t>
        <a:bodyPr/>
        <a:lstStyle/>
        <a:p>
          <a:endParaRPr lang="es-EC"/>
        </a:p>
      </dgm:t>
    </dgm:pt>
    <dgm:pt modelId="{04222567-0DF2-4FF4-83D9-62673C486C0F}" type="pres">
      <dgm:prSet presAssocID="{AABB5B4A-D8F2-4262-A396-40AE1314A9EB}" presName="connectorText" presStyleLbl="sibTrans2D1" presStyleIdx="7" presStyleCnt="8"/>
      <dgm:spPr/>
      <dgm:t>
        <a:bodyPr/>
        <a:lstStyle/>
        <a:p>
          <a:endParaRPr lang="es-EC"/>
        </a:p>
      </dgm:t>
    </dgm:pt>
    <dgm:pt modelId="{807F8949-0847-47E3-8ACD-1F10155F68A0}" type="pres">
      <dgm:prSet presAssocID="{6B6518C4-BF1C-4034-8A27-AFFB488995DB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B77D3FC-E75D-4C87-AB8E-BFF1FD0EDE54}" type="presOf" srcId="{099500F7-2139-4208-920D-E7A7047BD615}" destId="{593926D1-53BB-4E43-A5F6-D8474C175CB0}" srcOrd="1" destOrd="0" presId="urn:microsoft.com/office/officeart/2005/8/layout/process5"/>
    <dgm:cxn modelId="{082934D9-67D0-44EC-9FAA-9D66BC363AF4}" type="presOf" srcId="{F5B27B68-DBC7-4DC3-9F11-665B983D3BAD}" destId="{C07A4CAA-773D-4B56-92EB-9234C572F25D}" srcOrd="0" destOrd="0" presId="urn:microsoft.com/office/officeart/2005/8/layout/process5"/>
    <dgm:cxn modelId="{771BF429-0B9B-45F6-A7C7-E91DF6467B65}" srcId="{AEB21D3D-BFA0-4426-B4AE-59A94DB8B60C}" destId="{D211BE55-A0A7-4D7F-8A7A-E0214983F758}" srcOrd="4" destOrd="0" parTransId="{C8CC076F-FDB5-4350-8BCF-4553D4607896}" sibTransId="{467D4923-47AF-47BC-BB08-B2271B3199E8}"/>
    <dgm:cxn modelId="{C880637A-F4C2-41EB-BBEB-156162236F12}" srcId="{AEB21D3D-BFA0-4426-B4AE-59A94DB8B60C}" destId="{33337FB5-D3AB-4708-8074-869E75B272DF}" srcOrd="5" destOrd="0" parTransId="{7502F4D7-BB08-49E0-BA91-8E7741C01F50}" sibTransId="{A7B2AC34-A12C-48C5-A42B-F1E73D8EBE9D}"/>
    <dgm:cxn modelId="{4C139DB2-6C17-4F13-B114-9E4EDCEEC1AD}" type="presOf" srcId="{5FFCDE6B-E5F2-4FB4-902E-3FE119DCDC1A}" destId="{5E6146B1-6DD6-4C58-80FC-14F1368FAE50}" srcOrd="0" destOrd="0" presId="urn:microsoft.com/office/officeart/2005/8/layout/process5"/>
    <dgm:cxn modelId="{89E46CCE-9B16-4CA2-93F7-F3E5A6DAE2B7}" srcId="{AEB21D3D-BFA0-4426-B4AE-59A94DB8B60C}" destId="{BBB69992-109B-431F-AC8D-FB7212F0222F}" srcOrd="1" destOrd="0" parTransId="{D7F6DBFB-1550-4945-8516-574061760064}" sibTransId="{EA263C2B-B314-493B-8663-99A632CA35C7}"/>
    <dgm:cxn modelId="{D05C57D9-7BD0-4A24-A456-036A8BB59027}" type="presOf" srcId="{F5B27B68-DBC7-4DC3-9F11-665B983D3BAD}" destId="{A0374973-4BE8-4BF0-8D56-BD60308F41A3}" srcOrd="1" destOrd="0" presId="urn:microsoft.com/office/officeart/2005/8/layout/process5"/>
    <dgm:cxn modelId="{B705ED59-2CB8-41A7-AD79-BD24F23E3074}" srcId="{AEB21D3D-BFA0-4426-B4AE-59A94DB8B60C}" destId="{5FFCDE6B-E5F2-4FB4-902E-3FE119DCDC1A}" srcOrd="3" destOrd="0" parTransId="{909A9E4E-DA57-45FA-B0CD-D0D2D6FFF6EC}" sibTransId="{099500F7-2139-4208-920D-E7A7047BD615}"/>
    <dgm:cxn modelId="{B970A0B1-AAD5-4FAB-A51B-E8140B8D605B}" type="presOf" srcId="{EA263C2B-B314-493B-8663-99A632CA35C7}" destId="{ED49A660-46D1-48C4-943D-33E8FA462829}" srcOrd="1" destOrd="0" presId="urn:microsoft.com/office/officeart/2005/8/layout/process5"/>
    <dgm:cxn modelId="{8812CDF3-C2E2-4C49-BB9D-CB0671BAC649}" type="presOf" srcId="{467D4923-47AF-47BC-BB08-B2271B3199E8}" destId="{5DE8533A-13FD-4D9F-8B2A-63EC53C7A98C}" srcOrd="1" destOrd="0" presId="urn:microsoft.com/office/officeart/2005/8/layout/process5"/>
    <dgm:cxn modelId="{D75BA09B-2F78-4C2E-8EB6-8A25E990C975}" srcId="{AEB21D3D-BFA0-4426-B4AE-59A94DB8B60C}" destId="{6B6518C4-BF1C-4034-8A27-AFFB488995DB}" srcOrd="8" destOrd="0" parTransId="{F2D1F781-A570-4F30-852F-E8FDB7E295AB}" sibTransId="{4E7B5D85-EAAF-47FB-808C-9CD6B794A08F}"/>
    <dgm:cxn modelId="{2B226E7A-2427-4AC9-97A4-7F3A4221A6FA}" type="presOf" srcId="{5C4F5B08-4D7D-4CFD-895C-1984A4ACEB0E}" destId="{0CF11AB9-44FB-410A-AC3F-1B63631C95CA}" srcOrd="1" destOrd="0" presId="urn:microsoft.com/office/officeart/2005/8/layout/process5"/>
    <dgm:cxn modelId="{8239FD04-FE32-4815-A8C4-7E867EF16895}" srcId="{AEB21D3D-BFA0-4426-B4AE-59A94DB8B60C}" destId="{17014CB7-CD7A-47DD-AA15-D16F80E4A561}" srcOrd="2" destOrd="0" parTransId="{7374854C-0D4F-4EF1-B3AC-7C542B33E668}" sibTransId="{F5B27B68-DBC7-4DC3-9F11-665B983D3BAD}"/>
    <dgm:cxn modelId="{F3B5C4A1-57DD-4272-B59E-84FC095C49FA}" srcId="{AEB21D3D-BFA0-4426-B4AE-59A94DB8B60C}" destId="{E1CAE60C-6ABB-49A8-9609-77495E9D6833}" srcOrd="6" destOrd="0" parTransId="{75E9514E-BEAA-4D0F-AA94-97EB086433C2}" sibTransId="{2FE2B3C4-E1B9-46DE-8A5F-82B597B18FE1}"/>
    <dgm:cxn modelId="{B4DC1202-675D-4223-B4A7-E62318584038}" srcId="{AEB21D3D-BFA0-4426-B4AE-59A94DB8B60C}" destId="{2C49BEB1-DA87-440B-B7F8-8998BBB4D3C0}" srcOrd="7" destOrd="0" parTransId="{63936654-77AD-4734-9375-77CF063AD1EA}" sibTransId="{AABB5B4A-D8F2-4262-A396-40AE1314A9EB}"/>
    <dgm:cxn modelId="{EC7E1540-3F16-42F8-8B9A-5A14F8756897}" type="presOf" srcId="{A7B2AC34-A12C-48C5-A42B-F1E73D8EBE9D}" destId="{586CA2AD-75E3-4FD5-9603-5570A739E1B1}" srcOrd="1" destOrd="0" presId="urn:microsoft.com/office/officeart/2005/8/layout/process5"/>
    <dgm:cxn modelId="{08591932-6E41-479D-8652-89343D4EF6D8}" type="presOf" srcId="{33337FB5-D3AB-4708-8074-869E75B272DF}" destId="{17F53B96-E161-4026-B216-2E7E5120C26F}" srcOrd="0" destOrd="0" presId="urn:microsoft.com/office/officeart/2005/8/layout/process5"/>
    <dgm:cxn modelId="{E89359BB-CD16-4D61-A7BF-3969A0EF9E6F}" type="presOf" srcId="{A7B2AC34-A12C-48C5-A42B-F1E73D8EBE9D}" destId="{0D9A09F6-DBC4-4982-A176-5020E5B1DF7D}" srcOrd="0" destOrd="0" presId="urn:microsoft.com/office/officeart/2005/8/layout/process5"/>
    <dgm:cxn modelId="{A8446700-348C-41E0-BB16-2C9030A88050}" type="presOf" srcId="{6B6518C4-BF1C-4034-8A27-AFFB488995DB}" destId="{807F8949-0847-47E3-8ACD-1F10155F68A0}" srcOrd="0" destOrd="0" presId="urn:microsoft.com/office/officeart/2005/8/layout/process5"/>
    <dgm:cxn modelId="{E900F1A0-0C47-4239-A51E-5A6D4225F6C9}" type="presOf" srcId="{467D4923-47AF-47BC-BB08-B2271B3199E8}" destId="{28FD4DDF-8441-40B4-99A3-812BA4570D83}" srcOrd="0" destOrd="0" presId="urn:microsoft.com/office/officeart/2005/8/layout/process5"/>
    <dgm:cxn modelId="{333D2973-C9B9-41A6-89D4-5DD3FBF9B613}" type="presOf" srcId="{099500F7-2139-4208-920D-E7A7047BD615}" destId="{26D00570-1C2E-49B0-B41F-8759AB53C5E4}" srcOrd="0" destOrd="0" presId="urn:microsoft.com/office/officeart/2005/8/layout/process5"/>
    <dgm:cxn modelId="{BC3315C1-0962-47DD-AF28-695D673F0124}" type="presOf" srcId="{2FE2B3C4-E1B9-46DE-8A5F-82B597B18FE1}" destId="{2460D90E-D6C4-4C88-A12E-D3255252F561}" srcOrd="1" destOrd="0" presId="urn:microsoft.com/office/officeart/2005/8/layout/process5"/>
    <dgm:cxn modelId="{223323AC-7FF6-4210-A7CD-FACD52646D4A}" type="presOf" srcId="{EA263C2B-B314-493B-8663-99A632CA35C7}" destId="{1EC90EC8-13E8-470A-8C03-ED1A4748FC99}" srcOrd="0" destOrd="0" presId="urn:microsoft.com/office/officeart/2005/8/layout/process5"/>
    <dgm:cxn modelId="{9D121FB4-6A5B-4755-BC25-2334E1A0C167}" type="presOf" srcId="{2C49BEB1-DA87-440B-B7F8-8998BBB4D3C0}" destId="{ADF8AD22-AEB8-40C5-96F0-A6DD035ADAE3}" srcOrd="0" destOrd="0" presId="urn:microsoft.com/office/officeart/2005/8/layout/process5"/>
    <dgm:cxn modelId="{7FA755C7-2EF4-4236-BC02-81B7F8EDC462}" type="presOf" srcId="{92FC8A99-76DE-498C-8ABD-624712CD7CF3}" destId="{F14EAE12-F234-4D72-AC3E-C4CD7CD86FE4}" srcOrd="0" destOrd="0" presId="urn:microsoft.com/office/officeart/2005/8/layout/process5"/>
    <dgm:cxn modelId="{EBBE410A-B8C6-46E4-A873-7A1D40FFB124}" type="presOf" srcId="{D211BE55-A0A7-4D7F-8A7A-E0214983F758}" destId="{75596EA5-1276-4D45-AE0A-7C46CB1BAD7F}" srcOrd="0" destOrd="0" presId="urn:microsoft.com/office/officeart/2005/8/layout/process5"/>
    <dgm:cxn modelId="{F7E9EC97-CDA1-484E-85D6-3D34660B9E37}" type="presOf" srcId="{2FE2B3C4-E1B9-46DE-8A5F-82B597B18FE1}" destId="{15D0C721-A08A-4B37-9CB0-A04F1C165C7D}" srcOrd="0" destOrd="0" presId="urn:microsoft.com/office/officeart/2005/8/layout/process5"/>
    <dgm:cxn modelId="{40EE8CA4-04A5-44CC-9617-6B2724F0FB88}" type="presOf" srcId="{AEB21D3D-BFA0-4426-B4AE-59A94DB8B60C}" destId="{F60D5A2D-212E-4042-B3FA-F8C0379145A7}" srcOrd="0" destOrd="0" presId="urn:microsoft.com/office/officeart/2005/8/layout/process5"/>
    <dgm:cxn modelId="{B63657BE-DC11-4478-8C72-8FB53DE64295}" type="presOf" srcId="{AABB5B4A-D8F2-4262-A396-40AE1314A9EB}" destId="{04222567-0DF2-4FF4-83D9-62673C486C0F}" srcOrd="1" destOrd="0" presId="urn:microsoft.com/office/officeart/2005/8/layout/process5"/>
    <dgm:cxn modelId="{1C219F5D-94CE-424D-A7B4-37E17A0BF8F5}" type="presOf" srcId="{E1CAE60C-6ABB-49A8-9609-77495E9D6833}" destId="{E15D4FE4-0B7A-4B70-9DB3-1EB36701E380}" srcOrd="0" destOrd="0" presId="urn:microsoft.com/office/officeart/2005/8/layout/process5"/>
    <dgm:cxn modelId="{DBEAEB32-E31F-418C-9B6B-74C190C31548}" type="presOf" srcId="{AABB5B4A-D8F2-4262-A396-40AE1314A9EB}" destId="{1E0F0344-0681-4C8D-8927-A759E73DA21A}" srcOrd="0" destOrd="0" presId="urn:microsoft.com/office/officeart/2005/8/layout/process5"/>
    <dgm:cxn modelId="{A3AA3264-B52E-4C9A-B024-C93F0E26509C}" type="presOf" srcId="{BBB69992-109B-431F-AC8D-FB7212F0222F}" destId="{F0814429-8260-4972-B458-56BA304F5883}" srcOrd="0" destOrd="0" presId="urn:microsoft.com/office/officeart/2005/8/layout/process5"/>
    <dgm:cxn modelId="{8441B734-9109-4316-82F8-DCCAEF88B6F2}" type="presOf" srcId="{5C4F5B08-4D7D-4CFD-895C-1984A4ACEB0E}" destId="{DC478400-B1FB-4280-BDE1-4F11D0664CAB}" srcOrd="0" destOrd="0" presId="urn:microsoft.com/office/officeart/2005/8/layout/process5"/>
    <dgm:cxn modelId="{BEF6E26A-8BFF-4212-AB51-E46274502B0B}" type="presOf" srcId="{17014CB7-CD7A-47DD-AA15-D16F80E4A561}" destId="{EB2164E3-004C-47E4-9FBA-9913402BE1E8}" srcOrd="0" destOrd="0" presId="urn:microsoft.com/office/officeart/2005/8/layout/process5"/>
    <dgm:cxn modelId="{59F849F1-9305-4FEF-905F-9914D0B8AE08}" srcId="{AEB21D3D-BFA0-4426-B4AE-59A94DB8B60C}" destId="{92FC8A99-76DE-498C-8ABD-624712CD7CF3}" srcOrd="0" destOrd="0" parTransId="{7F45987E-E8AB-4E06-9CED-780C4C66F99C}" sibTransId="{5C4F5B08-4D7D-4CFD-895C-1984A4ACEB0E}"/>
    <dgm:cxn modelId="{BB0B2EE9-DA8C-4A98-BC12-7A60DF16F447}" type="presParOf" srcId="{F60D5A2D-212E-4042-B3FA-F8C0379145A7}" destId="{F14EAE12-F234-4D72-AC3E-C4CD7CD86FE4}" srcOrd="0" destOrd="0" presId="urn:microsoft.com/office/officeart/2005/8/layout/process5"/>
    <dgm:cxn modelId="{7CA38FBB-F330-4763-B371-BC796DA9EC39}" type="presParOf" srcId="{F60D5A2D-212E-4042-B3FA-F8C0379145A7}" destId="{DC478400-B1FB-4280-BDE1-4F11D0664CAB}" srcOrd="1" destOrd="0" presId="urn:microsoft.com/office/officeart/2005/8/layout/process5"/>
    <dgm:cxn modelId="{42C8A5FB-F4B4-4318-B660-9EA348D8006B}" type="presParOf" srcId="{DC478400-B1FB-4280-BDE1-4F11D0664CAB}" destId="{0CF11AB9-44FB-410A-AC3F-1B63631C95CA}" srcOrd="0" destOrd="0" presId="urn:microsoft.com/office/officeart/2005/8/layout/process5"/>
    <dgm:cxn modelId="{35E0F202-9127-49D9-BE6B-4EC012D7CDEA}" type="presParOf" srcId="{F60D5A2D-212E-4042-B3FA-F8C0379145A7}" destId="{F0814429-8260-4972-B458-56BA304F5883}" srcOrd="2" destOrd="0" presId="urn:microsoft.com/office/officeart/2005/8/layout/process5"/>
    <dgm:cxn modelId="{28DF677D-32EC-4FC7-A4B2-0FFE943CE84D}" type="presParOf" srcId="{F60D5A2D-212E-4042-B3FA-F8C0379145A7}" destId="{1EC90EC8-13E8-470A-8C03-ED1A4748FC99}" srcOrd="3" destOrd="0" presId="urn:microsoft.com/office/officeart/2005/8/layout/process5"/>
    <dgm:cxn modelId="{98FF1FD3-7646-4205-B431-69460C02EB26}" type="presParOf" srcId="{1EC90EC8-13E8-470A-8C03-ED1A4748FC99}" destId="{ED49A660-46D1-48C4-943D-33E8FA462829}" srcOrd="0" destOrd="0" presId="urn:microsoft.com/office/officeart/2005/8/layout/process5"/>
    <dgm:cxn modelId="{BCA0142E-B86D-4114-B831-40538780CAA1}" type="presParOf" srcId="{F60D5A2D-212E-4042-B3FA-F8C0379145A7}" destId="{EB2164E3-004C-47E4-9FBA-9913402BE1E8}" srcOrd="4" destOrd="0" presId="urn:microsoft.com/office/officeart/2005/8/layout/process5"/>
    <dgm:cxn modelId="{216569B6-C2AB-43BC-B3CE-E545CE3C1B01}" type="presParOf" srcId="{F60D5A2D-212E-4042-B3FA-F8C0379145A7}" destId="{C07A4CAA-773D-4B56-92EB-9234C572F25D}" srcOrd="5" destOrd="0" presId="urn:microsoft.com/office/officeart/2005/8/layout/process5"/>
    <dgm:cxn modelId="{0A56B0D3-50AB-492F-9328-A0AA141E65DF}" type="presParOf" srcId="{C07A4CAA-773D-4B56-92EB-9234C572F25D}" destId="{A0374973-4BE8-4BF0-8D56-BD60308F41A3}" srcOrd="0" destOrd="0" presId="urn:microsoft.com/office/officeart/2005/8/layout/process5"/>
    <dgm:cxn modelId="{47C21AD0-3C38-442C-9733-47059663FC99}" type="presParOf" srcId="{F60D5A2D-212E-4042-B3FA-F8C0379145A7}" destId="{5E6146B1-6DD6-4C58-80FC-14F1368FAE50}" srcOrd="6" destOrd="0" presId="urn:microsoft.com/office/officeart/2005/8/layout/process5"/>
    <dgm:cxn modelId="{0D73028C-8660-4D4D-B199-3A74A4972C39}" type="presParOf" srcId="{F60D5A2D-212E-4042-B3FA-F8C0379145A7}" destId="{26D00570-1C2E-49B0-B41F-8759AB53C5E4}" srcOrd="7" destOrd="0" presId="urn:microsoft.com/office/officeart/2005/8/layout/process5"/>
    <dgm:cxn modelId="{F1E3BD41-2A5F-4145-97E0-1B54E1286A68}" type="presParOf" srcId="{26D00570-1C2E-49B0-B41F-8759AB53C5E4}" destId="{593926D1-53BB-4E43-A5F6-D8474C175CB0}" srcOrd="0" destOrd="0" presId="urn:microsoft.com/office/officeart/2005/8/layout/process5"/>
    <dgm:cxn modelId="{7F68A5CD-0E5F-41D7-BE96-5435A08BB446}" type="presParOf" srcId="{F60D5A2D-212E-4042-B3FA-F8C0379145A7}" destId="{75596EA5-1276-4D45-AE0A-7C46CB1BAD7F}" srcOrd="8" destOrd="0" presId="urn:microsoft.com/office/officeart/2005/8/layout/process5"/>
    <dgm:cxn modelId="{A990E005-19CF-4CF2-A09A-36D41C8299C3}" type="presParOf" srcId="{F60D5A2D-212E-4042-B3FA-F8C0379145A7}" destId="{28FD4DDF-8441-40B4-99A3-812BA4570D83}" srcOrd="9" destOrd="0" presId="urn:microsoft.com/office/officeart/2005/8/layout/process5"/>
    <dgm:cxn modelId="{A15D90C8-0495-4415-8CF6-41A60DC0AAA9}" type="presParOf" srcId="{28FD4DDF-8441-40B4-99A3-812BA4570D83}" destId="{5DE8533A-13FD-4D9F-8B2A-63EC53C7A98C}" srcOrd="0" destOrd="0" presId="urn:microsoft.com/office/officeart/2005/8/layout/process5"/>
    <dgm:cxn modelId="{804D4B46-589B-4E2B-8E03-0E78159A1282}" type="presParOf" srcId="{F60D5A2D-212E-4042-B3FA-F8C0379145A7}" destId="{17F53B96-E161-4026-B216-2E7E5120C26F}" srcOrd="10" destOrd="0" presId="urn:microsoft.com/office/officeart/2005/8/layout/process5"/>
    <dgm:cxn modelId="{381F68DE-DFF3-4581-9A3A-90417AA37637}" type="presParOf" srcId="{F60D5A2D-212E-4042-B3FA-F8C0379145A7}" destId="{0D9A09F6-DBC4-4982-A176-5020E5B1DF7D}" srcOrd="11" destOrd="0" presId="urn:microsoft.com/office/officeart/2005/8/layout/process5"/>
    <dgm:cxn modelId="{FB1B7DAA-04DF-4628-A92E-E93F144F475F}" type="presParOf" srcId="{0D9A09F6-DBC4-4982-A176-5020E5B1DF7D}" destId="{586CA2AD-75E3-4FD5-9603-5570A739E1B1}" srcOrd="0" destOrd="0" presId="urn:microsoft.com/office/officeart/2005/8/layout/process5"/>
    <dgm:cxn modelId="{C89A8327-505E-4988-9ABE-903306F7783D}" type="presParOf" srcId="{F60D5A2D-212E-4042-B3FA-F8C0379145A7}" destId="{E15D4FE4-0B7A-4B70-9DB3-1EB36701E380}" srcOrd="12" destOrd="0" presId="urn:microsoft.com/office/officeart/2005/8/layout/process5"/>
    <dgm:cxn modelId="{6AA4CDD9-3C45-4074-8DF1-BBA1D301DB9D}" type="presParOf" srcId="{F60D5A2D-212E-4042-B3FA-F8C0379145A7}" destId="{15D0C721-A08A-4B37-9CB0-A04F1C165C7D}" srcOrd="13" destOrd="0" presId="urn:microsoft.com/office/officeart/2005/8/layout/process5"/>
    <dgm:cxn modelId="{034E0E47-C9C3-461B-8C63-BEDB953AC0C7}" type="presParOf" srcId="{15D0C721-A08A-4B37-9CB0-A04F1C165C7D}" destId="{2460D90E-D6C4-4C88-A12E-D3255252F561}" srcOrd="0" destOrd="0" presId="urn:microsoft.com/office/officeart/2005/8/layout/process5"/>
    <dgm:cxn modelId="{78A54403-6B04-4EEE-A4DC-AFA1175E45AE}" type="presParOf" srcId="{F60D5A2D-212E-4042-B3FA-F8C0379145A7}" destId="{ADF8AD22-AEB8-40C5-96F0-A6DD035ADAE3}" srcOrd="14" destOrd="0" presId="urn:microsoft.com/office/officeart/2005/8/layout/process5"/>
    <dgm:cxn modelId="{896F22F3-9BFF-439C-9AA9-0F399021D64A}" type="presParOf" srcId="{F60D5A2D-212E-4042-B3FA-F8C0379145A7}" destId="{1E0F0344-0681-4C8D-8927-A759E73DA21A}" srcOrd="15" destOrd="0" presId="urn:microsoft.com/office/officeart/2005/8/layout/process5"/>
    <dgm:cxn modelId="{C0AF29A8-5B0A-48AA-ABAE-EB9C4E4838C6}" type="presParOf" srcId="{1E0F0344-0681-4C8D-8927-A759E73DA21A}" destId="{04222567-0DF2-4FF4-83D9-62673C486C0F}" srcOrd="0" destOrd="0" presId="urn:microsoft.com/office/officeart/2005/8/layout/process5"/>
    <dgm:cxn modelId="{C60D21F0-4945-4E17-B8BF-8D8259DAA060}" type="presParOf" srcId="{F60D5A2D-212E-4042-B3FA-F8C0379145A7}" destId="{807F8949-0847-47E3-8ACD-1F10155F68A0}" srcOrd="1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0D2F5B5-55F7-43FF-8C65-9C4F1F58EB47}" type="doc">
      <dgm:prSet loTypeId="urn:microsoft.com/office/officeart/2005/8/layout/funnel1" loCatId="process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EDE436D7-02F0-49C7-BB23-B44B1CEAFE4F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F8D162A1-AC32-40FA-863F-88A50B326B39}" type="parTrans" cxnId="{6FB2BE6B-D0CE-4214-A09F-C574EF2970D5}">
      <dgm:prSet/>
      <dgm:spPr/>
      <dgm:t>
        <a:bodyPr/>
        <a:lstStyle/>
        <a:p>
          <a:endParaRPr lang="es-EC"/>
        </a:p>
      </dgm:t>
    </dgm:pt>
    <dgm:pt modelId="{674DF801-5001-494A-9EEE-C5C9CA4CA046}" type="sibTrans" cxnId="{6FB2BE6B-D0CE-4214-A09F-C574EF2970D5}">
      <dgm:prSet/>
      <dgm:spPr/>
      <dgm:t>
        <a:bodyPr/>
        <a:lstStyle/>
        <a:p>
          <a:endParaRPr lang="es-EC"/>
        </a:p>
      </dgm:t>
    </dgm:pt>
    <dgm:pt modelId="{63D9C5EE-5020-461D-A30F-B4E7DC1ED8E5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499C1632-E46D-44AC-B680-F105A3A40BEA}" type="parTrans" cxnId="{4BD86EF7-B8F1-4C66-8AC9-7888FE813BC7}">
      <dgm:prSet/>
      <dgm:spPr/>
      <dgm:t>
        <a:bodyPr/>
        <a:lstStyle/>
        <a:p>
          <a:endParaRPr lang="es-EC"/>
        </a:p>
      </dgm:t>
    </dgm:pt>
    <dgm:pt modelId="{0D6977C2-DBEA-4784-86D6-55826BA8756D}" type="sibTrans" cxnId="{4BD86EF7-B8F1-4C66-8AC9-7888FE813BC7}">
      <dgm:prSet/>
      <dgm:spPr/>
      <dgm:t>
        <a:bodyPr/>
        <a:lstStyle/>
        <a:p>
          <a:endParaRPr lang="es-EC"/>
        </a:p>
      </dgm:t>
    </dgm:pt>
    <dgm:pt modelId="{AEFF7678-F7ED-45A8-ACBE-9BC80370E914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B3FC793A-7AEF-42BD-827D-4B87BEC6C3A0}" type="parTrans" cxnId="{4523144A-5D94-4CE3-B561-245280543640}">
      <dgm:prSet/>
      <dgm:spPr/>
      <dgm:t>
        <a:bodyPr/>
        <a:lstStyle/>
        <a:p>
          <a:endParaRPr lang="es-EC"/>
        </a:p>
      </dgm:t>
    </dgm:pt>
    <dgm:pt modelId="{4076C0BF-15BE-4231-89D0-20EA15AEFD04}" type="sibTrans" cxnId="{4523144A-5D94-4CE3-B561-245280543640}">
      <dgm:prSet/>
      <dgm:spPr/>
      <dgm:t>
        <a:bodyPr/>
        <a:lstStyle/>
        <a:p>
          <a:endParaRPr lang="es-EC"/>
        </a:p>
      </dgm:t>
    </dgm:pt>
    <dgm:pt modelId="{E38CCF07-C618-46F9-A65B-58B9D3779CCE}">
      <dgm:prSet phldrT="[Texto]"/>
      <dgm:spPr/>
      <dgm:t>
        <a:bodyPr/>
        <a:lstStyle/>
        <a:p>
          <a:r>
            <a:rPr lang="es-EC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rPr>
            <a:t>Sistema Silvopastoril</a:t>
          </a:r>
          <a:endParaRPr lang="es-EC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itchFamily="82" charset="0"/>
          </a:endParaRPr>
        </a:p>
      </dgm:t>
    </dgm:pt>
    <dgm:pt modelId="{D2E81C52-E968-414C-B35F-BC5BE996E6C4}" type="parTrans" cxnId="{C95F6576-C0FA-47CB-9FC7-35202ACE8AEC}">
      <dgm:prSet/>
      <dgm:spPr/>
      <dgm:t>
        <a:bodyPr/>
        <a:lstStyle/>
        <a:p>
          <a:endParaRPr lang="es-EC"/>
        </a:p>
      </dgm:t>
    </dgm:pt>
    <dgm:pt modelId="{3C8D4852-7CB6-4668-B4D8-AE9CF456D260}" type="sibTrans" cxnId="{C95F6576-C0FA-47CB-9FC7-35202ACE8AEC}">
      <dgm:prSet/>
      <dgm:spPr/>
      <dgm:t>
        <a:bodyPr/>
        <a:lstStyle/>
        <a:p>
          <a:endParaRPr lang="es-EC"/>
        </a:p>
      </dgm:t>
    </dgm:pt>
    <dgm:pt modelId="{36D4C2CD-FF1D-4A0A-81D4-DCAF47F8F9CC}" type="pres">
      <dgm:prSet presAssocID="{B0D2F5B5-55F7-43FF-8C65-9C4F1F58EB47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D328296-F2DB-4322-BFFD-C19161113896}" type="pres">
      <dgm:prSet presAssocID="{B0D2F5B5-55F7-43FF-8C65-9C4F1F58EB47}" presName="ellipse" presStyleLbl="trBgShp" presStyleIdx="0" presStyleCnt="1"/>
      <dgm:spPr/>
    </dgm:pt>
    <dgm:pt modelId="{03E7C94E-9ED9-4E3A-B374-C0EF1FB73D6E}" type="pres">
      <dgm:prSet presAssocID="{B0D2F5B5-55F7-43FF-8C65-9C4F1F58EB47}" presName="arrow1" presStyleLbl="fgShp" presStyleIdx="0" presStyleCnt="1"/>
      <dgm:spPr/>
    </dgm:pt>
    <dgm:pt modelId="{CDA6A771-6CB3-4755-A911-2B80D4C40537}" type="pres">
      <dgm:prSet presAssocID="{B0D2F5B5-55F7-43FF-8C65-9C4F1F58EB47}" presName="rectangle" presStyleLbl="revTx" presStyleIdx="0" presStyleCnt="1" custScaleX="136894" custScaleY="128652" custLinFactNeighborX="141" custLinFactNeighborY="-2142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372552-9C87-4BBE-8FDF-9B8A36A2641E}" type="pres">
      <dgm:prSet presAssocID="{63D9C5EE-5020-461D-A30F-B4E7DC1ED8E5}" presName="item1" presStyleLbl="node1" presStyleIdx="0" presStyleCnt="3" custScaleX="112821" custScaleY="1046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73E5D2-CED3-4188-B76E-C62DA7B9ADB0}" type="pres">
      <dgm:prSet presAssocID="{AEFF7678-F7ED-45A8-ACBE-9BC80370E914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873DE28-A485-4571-ABD6-AEA36055DC2A}" type="pres">
      <dgm:prSet presAssocID="{E38CCF07-C618-46F9-A65B-58B9D3779CCE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A4B779-F25F-4380-AB8D-73732ED3804B}" type="pres">
      <dgm:prSet presAssocID="{B0D2F5B5-55F7-43FF-8C65-9C4F1F58EB47}" presName="funnel" presStyleLbl="trAlignAcc1" presStyleIdx="0" presStyleCnt="1"/>
      <dgm:spPr/>
    </dgm:pt>
  </dgm:ptLst>
  <dgm:cxnLst>
    <dgm:cxn modelId="{DC10C6F7-F9BD-4897-A528-D12694DC72B1}" type="presOf" srcId="{EDE436D7-02F0-49C7-BB23-B44B1CEAFE4F}" destId="{6873DE28-A485-4571-ABD6-AEA36055DC2A}" srcOrd="0" destOrd="0" presId="urn:microsoft.com/office/officeart/2005/8/layout/funnel1"/>
    <dgm:cxn modelId="{3AECEAA5-06C2-4EA1-8C0F-6616081CE125}" type="presOf" srcId="{E38CCF07-C618-46F9-A65B-58B9D3779CCE}" destId="{CDA6A771-6CB3-4755-A911-2B80D4C40537}" srcOrd="0" destOrd="0" presId="urn:microsoft.com/office/officeart/2005/8/layout/funnel1"/>
    <dgm:cxn modelId="{3B7003E0-76E5-4F9E-9324-EED4053B597B}" type="presOf" srcId="{B0D2F5B5-55F7-43FF-8C65-9C4F1F58EB47}" destId="{36D4C2CD-FF1D-4A0A-81D4-DCAF47F8F9CC}" srcOrd="0" destOrd="0" presId="urn:microsoft.com/office/officeart/2005/8/layout/funnel1"/>
    <dgm:cxn modelId="{96A10217-EC55-446F-83AC-314E46D15E68}" type="presOf" srcId="{63D9C5EE-5020-461D-A30F-B4E7DC1ED8E5}" destId="{0B73E5D2-CED3-4188-B76E-C62DA7B9ADB0}" srcOrd="0" destOrd="0" presId="urn:microsoft.com/office/officeart/2005/8/layout/funnel1"/>
    <dgm:cxn modelId="{6FB2BE6B-D0CE-4214-A09F-C574EF2970D5}" srcId="{B0D2F5B5-55F7-43FF-8C65-9C4F1F58EB47}" destId="{EDE436D7-02F0-49C7-BB23-B44B1CEAFE4F}" srcOrd="0" destOrd="0" parTransId="{F8D162A1-AC32-40FA-863F-88A50B326B39}" sibTransId="{674DF801-5001-494A-9EEE-C5C9CA4CA046}"/>
    <dgm:cxn modelId="{D268F886-2052-4CE8-B342-9DC6ECB63244}" type="presOf" srcId="{AEFF7678-F7ED-45A8-ACBE-9BC80370E914}" destId="{66372552-9C87-4BBE-8FDF-9B8A36A2641E}" srcOrd="0" destOrd="0" presId="urn:microsoft.com/office/officeart/2005/8/layout/funnel1"/>
    <dgm:cxn modelId="{C95F6576-C0FA-47CB-9FC7-35202ACE8AEC}" srcId="{B0D2F5B5-55F7-43FF-8C65-9C4F1F58EB47}" destId="{E38CCF07-C618-46F9-A65B-58B9D3779CCE}" srcOrd="3" destOrd="0" parTransId="{D2E81C52-E968-414C-B35F-BC5BE996E6C4}" sibTransId="{3C8D4852-7CB6-4668-B4D8-AE9CF456D260}"/>
    <dgm:cxn modelId="{4523144A-5D94-4CE3-B561-245280543640}" srcId="{B0D2F5B5-55F7-43FF-8C65-9C4F1F58EB47}" destId="{AEFF7678-F7ED-45A8-ACBE-9BC80370E914}" srcOrd="2" destOrd="0" parTransId="{B3FC793A-7AEF-42BD-827D-4B87BEC6C3A0}" sibTransId="{4076C0BF-15BE-4231-89D0-20EA15AEFD04}"/>
    <dgm:cxn modelId="{4BD86EF7-B8F1-4C66-8AC9-7888FE813BC7}" srcId="{B0D2F5B5-55F7-43FF-8C65-9C4F1F58EB47}" destId="{63D9C5EE-5020-461D-A30F-B4E7DC1ED8E5}" srcOrd="1" destOrd="0" parTransId="{499C1632-E46D-44AC-B680-F105A3A40BEA}" sibTransId="{0D6977C2-DBEA-4784-86D6-55826BA8756D}"/>
    <dgm:cxn modelId="{1912F150-7079-4B87-8932-8163719B6C5E}" type="presParOf" srcId="{36D4C2CD-FF1D-4A0A-81D4-DCAF47F8F9CC}" destId="{DD328296-F2DB-4322-BFFD-C19161113896}" srcOrd="0" destOrd="0" presId="urn:microsoft.com/office/officeart/2005/8/layout/funnel1"/>
    <dgm:cxn modelId="{FF26E800-D07F-4AAD-9483-56C7EE9CC3E6}" type="presParOf" srcId="{36D4C2CD-FF1D-4A0A-81D4-DCAF47F8F9CC}" destId="{03E7C94E-9ED9-4E3A-B374-C0EF1FB73D6E}" srcOrd="1" destOrd="0" presId="urn:microsoft.com/office/officeart/2005/8/layout/funnel1"/>
    <dgm:cxn modelId="{99D8B8D8-9973-4CCC-B118-266F02C06973}" type="presParOf" srcId="{36D4C2CD-FF1D-4A0A-81D4-DCAF47F8F9CC}" destId="{CDA6A771-6CB3-4755-A911-2B80D4C40537}" srcOrd="2" destOrd="0" presId="urn:microsoft.com/office/officeart/2005/8/layout/funnel1"/>
    <dgm:cxn modelId="{57A902DE-CAFF-4208-A18F-81A1F6D7D8A7}" type="presParOf" srcId="{36D4C2CD-FF1D-4A0A-81D4-DCAF47F8F9CC}" destId="{66372552-9C87-4BBE-8FDF-9B8A36A2641E}" srcOrd="3" destOrd="0" presId="urn:microsoft.com/office/officeart/2005/8/layout/funnel1"/>
    <dgm:cxn modelId="{2C2B4635-0E47-4899-B2A0-D2EE32DFD661}" type="presParOf" srcId="{36D4C2CD-FF1D-4A0A-81D4-DCAF47F8F9CC}" destId="{0B73E5D2-CED3-4188-B76E-C62DA7B9ADB0}" srcOrd="4" destOrd="0" presId="urn:microsoft.com/office/officeart/2005/8/layout/funnel1"/>
    <dgm:cxn modelId="{6622B1A2-1C83-49C7-81AC-F56E946596F8}" type="presParOf" srcId="{36D4C2CD-FF1D-4A0A-81D4-DCAF47F8F9CC}" destId="{6873DE28-A485-4571-ABD6-AEA36055DC2A}" srcOrd="5" destOrd="0" presId="urn:microsoft.com/office/officeart/2005/8/layout/funnel1"/>
    <dgm:cxn modelId="{DEA52524-58EA-4793-8735-78EDDE5A8E57}" type="presParOf" srcId="{36D4C2CD-FF1D-4A0A-81D4-DCAF47F8F9CC}" destId="{EDA4B779-F25F-4380-AB8D-73732ED3804B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84F3F1-998A-4808-9801-90CF40BB00CD}" type="doc">
      <dgm:prSet loTypeId="urn:microsoft.com/office/officeart/2005/8/layout/radial1" loCatId="cycle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C6D6C004-2F5C-4059-960E-E66B5D7B2617}">
      <dgm:prSet/>
      <dgm:spPr/>
      <dgm:t>
        <a:bodyPr/>
        <a:lstStyle/>
        <a:p>
          <a:pPr rtl="0"/>
          <a:r>
            <a:rPr lang="es-EC" b="1" u="sng" dirty="0" smtClean="0"/>
            <a:t>Ventajas</a:t>
          </a:r>
          <a:endParaRPr lang="es-EC" b="1" dirty="0"/>
        </a:p>
      </dgm:t>
    </dgm:pt>
    <dgm:pt modelId="{B76326BF-CEDA-4C2B-A2CC-C3B284A64C10}" type="parTrans" cxnId="{9BC16EFF-9B74-40DC-BBBF-314A803FD197}">
      <dgm:prSet/>
      <dgm:spPr/>
      <dgm:t>
        <a:bodyPr/>
        <a:lstStyle/>
        <a:p>
          <a:endParaRPr lang="es-EC"/>
        </a:p>
      </dgm:t>
    </dgm:pt>
    <dgm:pt modelId="{9F9C9E30-EDD6-4004-A481-713DF686C436}" type="sibTrans" cxnId="{9BC16EFF-9B74-40DC-BBBF-314A803FD197}">
      <dgm:prSet/>
      <dgm:spPr/>
      <dgm:t>
        <a:bodyPr/>
        <a:lstStyle/>
        <a:p>
          <a:endParaRPr lang="es-EC"/>
        </a:p>
      </dgm:t>
    </dgm:pt>
    <dgm:pt modelId="{9C947FBD-ECF4-488E-B53B-5D92581BBB07}">
      <dgm:prSet/>
      <dgm:spPr/>
      <dgm:t>
        <a:bodyPr/>
        <a:lstStyle/>
        <a:p>
          <a:pPr rtl="0"/>
          <a:r>
            <a:rPr lang="es-EC" dirty="0" smtClean="0"/>
            <a:t>Regulación del estrés climático</a:t>
          </a:r>
          <a:endParaRPr lang="es-EC" i="1" dirty="0"/>
        </a:p>
      </dgm:t>
    </dgm:pt>
    <dgm:pt modelId="{F227E0F4-28DD-429C-AFF5-C4BA5B1FC130}" type="parTrans" cxnId="{967C169D-B8D2-4793-A92D-2D3E18CEBC68}">
      <dgm:prSet/>
      <dgm:spPr/>
      <dgm:t>
        <a:bodyPr/>
        <a:lstStyle/>
        <a:p>
          <a:endParaRPr lang="es-EC"/>
        </a:p>
      </dgm:t>
    </dgm:pt>
    <dgm:pt modelId="{CD348362-DAA3-4F34-BABE-BC9150774258}" type="sibTrans" cxnId="{967C169D-B8D2-4793-A92D-2D3E18CEBC68}">
      <dgm:prSet/>
      <dgm:spPr/>
      <dgm:t>
        <a:bodyPr/>
        <a:lstStyle/>
        <a:p>
          <a:endParaRPr lang="es-EC"/>
        </a:p>
      </dgm:t>
    </dgm:pt>
    <dgm:pt modelId="{0B63DE3A-A314-4A7D-B87D-956F5AA50035}">
      <dgm:prSet/>
      <dgm:spPr/>
      <dgm:t>
        <a:bodyPr/>
        <a:lstStyle/>
        <a:p>
          <a:pPr rtl="0"/>
          <a:r>
            <a:rPr lang="es-EC" dirty="0" smtClean="0"/>
            <a:t>Suministro de alimento</a:t>
          </a:r>
          <a:endParaRPr lang="es-EC" i="1" dirty="0"/>
        </a:p>
      </dgm:t>
    </dgm:pt>
    <dgm:pt modelId="{EB468502-4E40-4859-90B0-8E62590F0F64}" type="parTrans" cxnId="{C41D93CE-600A-4E17-9486-00D8F3BC2A9D}">
      <dgm:prSet/>
      <dgm:spPr/>
      <dgm:t>
        <a:bodyPr/>
        <a:lstStyle/>
        <a:p>
          <a:endParaRPr lang="es-EC"/>
        </a:p>
      </dgm:t>
    </dgm:pt>
    <dgm:pt modelId="{DC8E9E32-DBDC-4CA7-AD4E-F57621DF0B36}" type="sibTrans" cxnId="{C41D93CE-600A-4E17-9486-00D8F3BC2A9D}">
      <dgm:prSet/>
      <dgm:spPr/>
      <dgm:t>
        <a:bodyPr/>
        <a:lstStyle/>
        <a:p>
          <a:endParaRPr lang="es-EC"/>
        </a:p>
      </dgm:t>
    </dgm:pt>
    <dgm:pt modelId="{C4497181-8B93-4E60-8210-036941648AB1}">
      <dgm:prSet/>
      <dgm:spPr/>
      <dgm:t>
        <a:bodyPr/>
        <a:lstStyle/>
        <a:p>
          <a:pPr rtl="0"/>
          <a:r>
            <a:rPr lang="es-EC" dirty="0" smtClean="0"/>
            <a:t>Mejoramiento del suelo</a:t>
          </a:r>
          <a:endParaRPr lang="es-EC" i="1" dirty="0"/>
        </a:p>
      </dgm:t>
    </dgm:pt>
    <dgm:pt modelId="{600BBB2A-8112-49D9-8641-C2B217CC785E}" type="parTrans" cxnId="{D0F443B0-A318-4E8C-9ED5-7E65B847B322}">
      <dgm:prSet/>
      <dgm:spPr/>
      <dgm:t>
        <a:bodyPr/>
        <a:lstStyle/>
        <a:p>
          <a:endParaRPr lang="es-EC"/>
        </a:p>
      </dgm:t>
    </dgm:pt>
    <dgm:pt modelId="{0AED8982-6D1B-42BF-99A3-93397737FECC}" type="sibTrans" cxnId="{D0F443B0-A318-4E8C-9ED5-7E65B847B322}">
      <dgm:prSet/>
      <dgm:spPr/>
      <dgm:t>
        <a:bodyPr/>
        <a:lstStyle/>
        <a:p>
          <a:endParaRPr lang="es-EC"/>
        </a:p>
      </dgm:t>
    </dgm:pt>
    <dgm:pt modelId="{BF5DFD46-0B29-4144-AB9C-40B89923210E}">
      <dgm:prSet/>
      <dgm:spPr/>
      <dgm:t>
        <a:bodyPr/>
        <a:lstStyle/>
        <a:p>
          <a:pPr rtl="0"/>
          <a:r>
            <a:rPr lang="es-EC" dirty="0" smtClean="0"/>
            <a:t>Fijación de Nitrógeno </a:t>
          </a:r>
          <a:endParaRPr lang="es-EC" dirty="0"/>
        </a:p>
      </dgm:t>
    </dgm:pt>
    <dgm:pt modelId="{78C97E4E-084B-40D0-9FE1-B24C105AE59F}" type="parTrans" cxnId="{698B0F74-633C-4A39-B5DD-3A4778BA0EFC}">
      <dgm:prSet/>
      <dgm:spPr/>
      <dgm:t>
        <a:bodyPr/>
        <a:lstStyle/>
        <a:p>
          <a:endParaRPr lang="es-EC"/>
        </a:p>
      </dgm:t>
    </dgm:pt>
    <dgm:pt modelId="{98F15FE2-2279-4F5B-81CA-1335FB41B306}" type="sibTrans" cxnId="{698B0F74-633C-4A39-B5DD-3A4778BA0EFC}">
      <dgm:prSet/>
      <dgm:spPr/>
      <dgm:t>
        <a:bodyPr/>
        <a:lstStyle/>
        <a:p>
          <a:endParaRPr lang="es-EC"/>
        </a:p>
      </dgm:t>
    </dgm:pt>
    <dgm:pt modelId="{76563FBA-3350-41B9-8633-E1C626580469}">
      <dgm:prSet/>
      <dgm:spPr/>
      <dgm:t>
        <a:bodyPr/>
        <a:lstStyle/>
        <a:p>
          <a:pPr rtl="0"/>
          <a:r>
            <a:rPr lang="es-EC" dirty="0" smtClean="0"/>
            <a:t>Control de la erosión</a:t>
          </a:r>
          <a:endParaRPr lang="es-EC" i="1" dirty="0"/>
        </a:p>
      </dgm:t>
    </dgm:pt>
    <dgm:pt modelId="{3FBEA159-25D9-4867-BCC7-3610549A1B3C}" type="parTrans" cxnId="{87F6E519-CBDB-4422-B253-2315B3068AB4}">
      <dgm:prSet/>
      <dgm:spPr/>
      <dgm:t>
        <a:bodyPr/>
        <a:lstStyle/>
        <a:p>
          <a:endParaRPr lang="es-EC"/>
        </a:p>
      </dgm:t>
    </dgm:pt>
    <dgm:pt modelId="{4A65AC59-B035-4550-BC87-695E07713E4D}" type="sibTrans" cxnId="{87F6E519-CBDB-4422-B253-2315B3068AB4}">
      <dgm:prSet/>
      <dgm:spPr/>
      <dgm:t>
        <a:bodyPr/>
        <a:lstStyle/>
        <a:p>
          <a:endParaRPr lang="es-EC"/>
        </a:p>
      </dgm:t>
    </dgm:pt>
    <dgm:pt modelId="{706B2412-D63A-4F61-8E9B-DBAD323D439E}">
      <dgm:prSet/>
      <dgm:spPr/>
      <dgm:t>
        <a:bodyPr/>
        <a:lstStyle/>
        <a:p>
          <a:pPr rtl="0"/>
          <a:r>
            <a:rPr lang="es-EC" dirty="0" smtClean="0"/>
            <a:t>Eficiencia en el uso de nutrientes</a:t>
          </a:r>
          <a:endParaRPr lang="es-EC" i="1" dirty="0"/>
        </a:p>
      </dgm:t>
    </dgm:pt>
    <dgm:pt modelId="{DF44CBE9-E26C-4D84-B5E7-C39436BB4590}" type="parTrans" cxnId="{7829BA65-0C02-4C9B-9336-3D1B6CC96FDA}">
      <dgm:prSet/>
      <dgm:spPr/>
      <dgm:t>
        <a:bodyPr/>
        <a:lstStyle/>
        <a:p>
          <a:endParaRPr lang="es-EC"/>
        </a:p>
      </dgm:t>
    </dgm:pt>
    <dgm:pt modelId="{34A14193-5FC5-4EAA-A91B-402360D254D8}" type="sibTrans" cxnId="{7829BA65-0C02-4C9B-9336-3D1B6CC96FDA}">
      <dgm:prSet/>
      <dgm:spPr/>
      <dgm:t>
        <a:bodyPr/>
        <a:lstStyle/>
        <a:p>
          <a:endParaRPr lang="es-EC"/>
        </a:p>
      </dgm:t>
    </dgm:pt>
    <dgm:pt modelId="{CE6ADB67-3A4B-4F28-9A19-BE43BFB01978}" type="pres">
      <dgm:prSet presAssocID="{8484F3F1-998A-4808-9801-90CF40BB00C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06138F7-52E9-407D-8416-99C40D561CA1}" type="pres">
      <dgm:prSet presAssocID="{C6D6C004-2F5C-4059-960E-E66B5D7B2617}" presName="centerShape" presStyleLbl="node0" presStyleIdx="0" presStyleCnt="1"/>
      <dgm:spPr/>
      <dgm:t>
        <a:bodyPr/>
        <a:lstStyle/>
        <a:p>
          <a:endParaRPr lang="es-EC"/>
        </a:p>
      </dgm:t>
    </dgm:pt>
    <dgm:pt modelId="{59CD4BCA-7EE4-4353-88F2-76067794F772}" type="pres">
      <dgm:prSet presAssocID="{F227E0F4-28DD-429C-AFF5-C4BA5B1FC130}" presName="Name9" presStyleLbl="parChTrans1D2" presStyleIdx="0" presStyleCnt="6"/>
      <dgm:spPr/>
      <dgm:t>
        <a:bodyPr/>
        <a:lstStyle/>
        <a:p>
          <a:endParaRPr lang="es-EC"/>
        </a:p>
      </dgm:t>
    </dgm:pt>
    <dgm:pt modelId="{EC410C01-3D60-4B8C-8182-8BF4A73131F9}" type="pres">
      <dgm:prSet presAssocID="{F227E0F4-28DD-429C-AFF5-C4BA5B1FC130}" presName="connTx" presStyleLbl="parChTrans1D2" presStyleIdx="0" presStyleCnt="6"/>
      <dgm:spPr/>
      <dgm:t>
        <a:bodyPr/>
        <a:lstStyle/>
        <a:p>
          <a:endParaRPr lang="es-EC"/>
        </a:p>
      </dgm:t>
    </dgm:pt>
    <dgm:pt modelId="{CFA3A5DA-B98C-4E64-B354-FFA5CF926C74}" type="pres">
      <dgm:prSet presAssocID="{9C947FBD-ECF4-488E-B53B-5D92581BBB0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3593FA-8D00-4DD1-90C7-98FE58EB4D3A}" type="pres">
      <dgm:prSet presAssocID="{EB468502-4E40-4859-90B0-8E62590F0F64}" presName="Name9" presStyleLbl="parChTrans1D2" presStyleIdx="1" presStyleCnt="6"/>
      <dgm:spPr/>
      <dgm:t>
        <a:bodyPr/>
        <a:lstStyle/>
        <a:p>
          <a:endParaRPr lang="es-EC"/>
        </a:p>
      </dgm:t>
    </dgm:pt>
    <dgm:pt modelId="{AB03EFF8-5B66-4A43-8CE7-A459A7126B89}" type="pres">
      <dgm:prSet presAssocID="{EB468502-4E40-4859-90B0-8E62590F0F64}" presName="connTx" presStyleLbl="parChTrans1D2" presStyleIdx="1" presStyleCnt="6"/>
      <dgm:spPr/>
      <dgm:t>
        <a:bodyPr/>
        <a:lstStyle/>
        <a:p>
          <a:endParaRPr lang="es-EC"/>
        </a:p>
      </dgm:t>
    </dgm:pt>
    <dgm:pt modelId="{FBDBC3AC-BF7C-42B4-BF06-506BC3EC3118}" type="pres">
      <dgm:prSet presAssocID="{0B63DE3A-A314-4A7D-B87D-956F5AA5003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4885F7-369C-4889-870D-6C0E836A0261}" type="pres">
      <dgm:prSet presAssocID="{600BBB2A-8112-49D9-8641-C2B217CC785E}" presName="Name9" presStyleLbl="parChTrans1D2" presStyleIdx="2" presStyleCnt="6"/>
      <dgm:spPr/>
      <dgm:t>
        <a:bodyPr/>
        <a:lstStyle/>
        <a:p>
          <a:endParaRPr lang="es-EC"/>
        </a:p>
      </dgm:t>
    </dgm:pt>
    <dgm:pt modelId="{D86294CA-C8DE-4290-816F-E6137BD44F5E}" type="pres">
      <dgm:prSet presAssocID="{600BBB2A-8112-49D9-8641-C2B217CC785E}" presName="connTx" presStyleLbl="parChTrans1D2" presStyleIdx="2" presStyleCnt="6"/>
      <dgm:spPr/>
      <dgm:t>
        <a:bodyPr/>
        <a:lstStyle/>
        <a:p>
          <a:endParaRPr lang="es-EC"/>
        </a:p>
      </dgm:t>
    </dgm:pt>
    <dgm:pt modelId="{F54A958F-D737-4123-8108-CFBBB27B7DBE}" type="pres">
      <dgm:prSet presAssocID="{C4497181-8B93-4E60-8210-036941648AB1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F962575-08D1-4E9F-A87B-4955D51B8FAC}" type="pres">
      <dgm:prSet presAssocID="{78C97E4E-084B-40D0-9FE1-B24C105AE59F}" presName="Name9" presStyleLbl="parChTrans1D2" presStyleIdx="3" presStyleCnt="6"/>
      <dgm:spPr/>
      <dgm:t>
        <a:bodyPr/>
        <a:lstStyle/>
        <a:p>
          <a:endParaRPr lang="es-EC"/>
        </a:p>
      </dgm:t>
    </dgm:pt>
    <dgm:pt modelId="{10209113-F22C-4A42-8FFC-4DAB79D20D83}" type="pres">
      <dgm:prSet presAssocID="{78C97E4E-084B-40D0-9FE1-B24C105AE59F}" presName="connTx" presStyleLbl="parChTrans1D2" presStyleIdx="3" presStyleCnt="6"/>
      <dgm:spPr/>
      <dgm:t>
        <a:bodyPr/>
        <a:lstStyle/>
        <a:p>
          <a:endParaRPr lang="es-EC"/>
        </a:p>
      </dgm:t>
    </dgm:pt>
    <dgm:pt modelId="{59D61A1C-C006-48E0-B246-D97525490917}" type="pres">
      <dgm:prSet presAssocID="{BF5DFD46-0B29-4144-AB9C-40B89923210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EA39AD-9222-4FF3-8FAB-356FF603DC7A}" type="pres">
      <dgm:prSet presAssocID="{3FBEA159-25D9-4867-BCC7-3610549A1B3C}" presName="Name9" presStyleLbl="parChTrans1D2" presStyleIdx="4" presStyleCnt="6"/>
      <dgm:spPr/>
      <dgm:t>
        <a:bodyPr/>
        <a:lstStyle/>
        <a:p>
          <a:endParaRPr lang="es-EC"/>
        </a:p>
      </dgm:t>
    </dgm:pt>
    <dgm:pt modelId="{191B3D9E-1453-46B4-9887-2390479488A0}" type="pres">
      <dgm:prSet presAssocID="{3FBEA159-25D9-4867-BCC7-3610549A1B3C}" presName="connTx" presStyleLbl="parChTrans1D2" presStyleIdx="4" presStyleCnt="6"/>
      <dgm:spPr/>
      <dgm:t>
        <a:bodyPr/>
        <a:lstStyle/>
        <a:p>
          <a:endParaRPr lang="es-EC"/>
        </a:p>
      </dgm:t>
    </dgm:pt>
    <dgm:pt modelId="{7696FF79-89F4-41A1-BD6F-DDC9F30156F8}" type="pres">
      <dgm:prSet presAssocID="{76563FBA-3350-41B9-8633-E1C62658046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6D6BE7-9F83-469C-999B-E5170F707514}" type="pres">
      <dgm:prSet presAssocID="{DF44CBE9-E26C-4D84-B5E7-C39436BB4590}" presName="Name9" presStyleLbl="parChTrans1D2" presStyleIdx="5" presStyleCnt="6"/>
      <dgm:spPr/>
      <dgm:t>
        <a:bodyPr/>
        <a:lstStyle/>
        <a:p>
          <a:endParaRPr lang="es-EC"/>
        </a:p>
      </dgm:t>
    </dgm:pt>
    <dgm:pt modelId="{41E06BEA-9878-4FB5-8A76-C5BA8966672F}" type="pres">
      <dgm:prSet presAssocID="{DF44CBE9-E26C-4D84-B5E7-C39436BB4590}" presName="connTx" presStyleLbl="parChTrans1D2" presStyleIdx="5" presStyleCnt="6"/>
      <dgm:spPr/>
      <dgm:t>
        <a:bodyPr/>
        <a:lstStyle/>
        <a:p>
          <a:endParaRPr lang="es-EC"/>
        </a:p>
      </dgm:t>
    </dgm:pt>
    <dgm:pt modelId="{3E73472B-2DFC-4DEA-8191-661B167D9691}" type="pres">
      <dgm:prSet presAssocID="{706B2412-D63A-4F61-8E9B-DBAD323D439E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E089EF7-A2B4-441A-B315-53A16A2D89DA}" type="presOf" srcId="{600BBB2A-8112-49D9-8641-C2B217CC785E}" destId="{D86294CA-C8DE-4290-816F-E6137BD44F5E}" srcOrd="1" destOrd="0" presId="urn:microsoft.com/office/officeart/2005/8/layout/radial1"/>
    <dgm:cxn modelId="{E110AF68-6D61-4256-8CF6-F4109BA81EC3}" type="presOf" srcId="{3FBEA159-25D9-4867-BCC7-3610549A1B3C}" destId="{B1EA39AD-9222-4FF3-8FAB-356FF603DC7A}" srcOrd="0" destOrd="0" presId="urn:microsoft.com/office/officeart/2005/8/layout/radial1"/>
    <dgm:cxn modelId="{C41D93CE-600A-4E17-9486-00D8F3BC2A9D}" srcId="{C6D6C004-2F5C-4059-960E-E66B5D7B2617}" destId="{0B63DE3A-A314-4A7D-B87D-956F5AA50035}" srcOrd="1" destOrd="0" parTransId="{EB468502-4E40-4859-90B0-8E62590F0F64}" sibTransId="{DC8E9E32-DBDC-4CA7-AD4E-F57621DF0B36}"/>
    <dgm:cxn modelId="{0E303F33-0011-4A0B-92C7-BC1F4F1A76FA}" type="presOf" srcId="{78C97E4E-084B-40D0-9FE1-B24C105AE59F}" destId="{9F962575-08D1-4E9F-A87B-4955D51B8FAC}" srcOrd="0" destOrd="0" presId="urn:microsoft.com/office/officeart/2005/8/layout/radial1"/>
    <dgm:cxn modelId="{87F6E519-CBDB-4422-B253-2315B3068AB4}" srcId="{C6D6C004-2F5C-4059-960E-E66B5D7B2617}" destId="{76563FBA-3350-41B9-8633-E1C626580469}" srcOrd="4" destOrd="0" parTransId="{3FBEA159-25D9-4867-BCC7-3610549A1B3C}" sibTransId="{4A65AC59-B035-4550-BC87-695E07713E4D}"/>
    <dgm:cxn modelId="{967C169D-B8D2-4793-A92D-2D3E18CEBC68}" srcId="{C6D6C004-2F5C-4059-960E-E66B5D7B2617}" destId="{9C947FBD-ECF4-488E-B53B-5D92581BBB07}" srcOrd="0" destOrd="0" parTransId="{F227E0F4-28DD-429C-AFF5-C4BA5B1FC130}" sibTransId="{CD348362-DAA3-4F34-BABE-BC9150774258}"/>
    <dgm:cxn modelId="{3FB41446-7A9B-48E8-B0C1-15480286A659}" type="presOf" srcId="{BF5DFD46-0B29-4144-AB9C-40B89923210E}" destId="{59D61A1C-C006-48E0-B246-D97525490917}" srcOrd="0" destOrd="0" presId="urn:microsoft.com/office/officeart/2005/8/layout/radial1"/>
    <dgm:cxn modelId="{9BC16EFF-9B74-40DC-BBBF-314A803FD197}" srcId="{8484F3F1-998A-4808-9801-90CF40BB00CD}" destId="{C6D6C004-2F5C-4059-960E-E66B5D7B2617}" srcOrd="0" destOrd="0" parTransId="{B76326BF-CEDA-4C2B-A2CC-C3B284A64C10}" sibTransId="{9F9C9E30-EDD6-4004-A481-713DF686C436}"/>
    <dgm:cxn modelId="{597D54D7-5B72-401A-92EA-CBC94034552D}" type="presOf" srcId="{9C947FBD-ECF4-488E-B53B-5D92581BBB07}" destId="{CFA3A5DA-B98C-4E64-B354-FFA5CF926C74}" srcOrd="0" destOrd="0" presId="urn:microsoft.com/office/officeart/2005/8/layout/radial1"/>
    <dgm:cxn modelId="{0C5FE557-060B-40EB-84C9-DBE3C22F1A2E}" type="presOf" srcId="{600BBB2A-8112-49D9-8641-C2B217CC785E}" destId="{C54885F7-369C-4889-870D-6C0E836A0261}" srcOrd="0" destOrd="0" presId="urn:microsoft.com/office/officeart/2005/8/layout/radial1"/>
    <dgm:cxn modelId="{1A73CCA4-5486-4088-BF9F-432BE64E4723}" type="presOf" srcId="{DF44CBE9-E26C-4D84-B5E7-C39436BB4590}" destId="{B16D6BE7-9F83-469C-999B-E5170F707514}" srcOrd="0" destOrd="0" presId="urn:microsoft.com/office/officeart/2005/8/layout/radial1"/>
    <dgm:cxn modelId="{DE5FB0FB-607E-4E2C-BDD3-4F6035C096AE}" type="presOf" srcId="{78C97E4E-084B-40D0-9FE1-B24C105AE59F}" destId="{10209113-F22C-4A42-8FFC-4DAB79D20D83}" srcOrd="1" destOrd="0" presId="urn:microsoft.com/office/officeart/2005/8/layout/radial1"/>
    <dgm:cxn modelId="{728DE5AA-36C4-497A-B8D4-7FA5587B4D75}" type="presOf" srcId="{3FBEA159-25D9-4867-BCC7-3610549A1B3C}" destId="{191B3D9E-1453-46B4-9887-2390479488A0}" srcOrd="1" destOrd="0" presId="urn:microsoft.com/office/officeart/2005/8/layout/radial1"/>
    <dgm:cxn modelId="{7C974297-4961-408F-BA5E-A44DD05FE675}" type="presOf" srcId="{F227E0F4-28DD-429C-AFF5-C4BA5B1FC130}" destId="{59CD4BCA-7EE4-4353-88F2-76067794F772}" srcOrd="0" destOrd="0" presId="urn:microsoft.com/office/officeart/2005/8/layout/radial1"/>
    <dgm:cxn modelId="{698B0F74-633C-4A39-B5DD-3A4778BA0EFC}" srcId="{C6D6C004-2F5C-4059-960E-E66B5D7B2617}" destId="{BF5DFD46-0B29-4144-AB9C-40B89923210E}" srcOrd="3" destOrd="0" parTransId="{78C97E4E-084B-40D0-9FE1-B24C105AE59F}" sibTransId="{98F15FE2-2279-4F5B-81CA-1335FB41B306}"/>
    <dgm:cxn modelId="{AC3DCA37-EE31-4799-B943-34EB2CDBED9C}" type="presOf" srcId="{DF44CBE9-E26C-4D84-B5E7-C39436BB4590}" destId="{41E06BEA-9878-4FB5-8A76-C5BA8966672F}" srcOrd="1" destOrd="0" presId="urn:microsoft.com/office/officeart/2005/8/layout/radial1"/>
    <dgm:cxn modelId="{3BD61EAE-9D77-48C4-8220-3E4934F086FA}" type="presOf" srcId="{76563FBA-3350-41B9-8633-E1C626580469}" destId="{7696FF79-89F4-41A1-BD6F-DDC9F30156F8}" srcOrd="0" destOrd="0" presId="urn:microsoft.com/office/officeart/2005/8/layout/radial1"/>
    <dgm:cxn modelId="{0F7332A7-20BD-4C9F-AEE4-CE8D445A8FD3}" type="presOf" srcId="{C6D6C004-2F5C-4059-960E-E66B5D7B2617}" destId="{306138F7-52E9-407D-8416-99C40D561CA1}" srcOrd="0" destOrd="0" presId="urn:microsoft.com/office/officeart/2005/8/layout/radial1"/>
    <dgm:cxn modelId="{D4F429ED-0F0B-47A2-9831-66028EEFAAF3}" type="presOf" srcId="{EB468502-4E40-4859-90B0-8E62590F0F64}" destId="{AB03EFF8-5B66-4A43-8CE7-A459A7126B89}" srcOrd="1" destOrd="0" presId="urn:microsoft.com/office/officeart/2005/8/layout/radial1"/>
    <dgm:cxn modelId="{201E7B51-38BE-4659-89B2-D43E7ACA216A}" type="presOf" srcId="{F227E0F4-28DD-429C-AFF5-C4BA5B1FC130}" destId="{EC410C01-3D60-4B8C-8182-8BF4A73131F9}" srcOrd="1" destOrd="0" presId="urn:microsoft.com/office/officeart/2005/8/layout/radial1"/>
    <dgm:cxn modelId="{7829BA65-0C02-4C9B-9336-3D1B6CC96FDA}" srcId="{C6D6C004-2F5C-4059-960E-E66B5D7B2617}" destId="{706B2412-D63A-4F61-8E9B-DBAD323D439E}" srcOrd="5" destOrd="0" parTransId="{DF44CBE9-E26C-4D84-B5E7-C39436BB4590}" sibTransId="{34A14193-5FC5-4EAA-A91B-402360D254D8}"/>
    <dgm:cxn modelId="{D683FC09-0EB6-40AF-92AC-5245044C9DCD}" type="presOf" srcId="{C4497181-8B93-4E60-8210-036941648AB1}" destId="{F54A958F-D737-4123-8108-CFBBB27B7DBE}" srcOrd="0" destOrd="0" presId="urn:microsoft.com/office/officeart/2005/8/layout/radial1"/>
    <dgm:cxn modelId="{AD2193F1-C617-46C6-9E58-EEC51923A563}" type="presOf" srcId="{706B2412-D63A-4F61-8E9B-DBAD323D439E}" destId="{3E73472B-2DFC-4DEA-8191-661B167D9691}" srcOrd="0" destOrd="0" presId="urn:microsoft.com/office/officeart/2005/8/layout/radial1"/>
    <dgm:cxn modelId="{8498E68D-D333-4B25-B852-2CB6015D956C}" type="presOf" srcId="{8484F3F1-998A-4808-9801-90CF40BB00CD}" destId="{CE6ADB67-3A4B-4F28-9A19-BE43BFB01978}" srcOrd="0" destOrd="0" presId="urn:microsoft.com/office/officeart/2005/8/layout/radial1"/>
    <dgm:cxn modelId="{541FC160-504D-4AFC-9DF6-7C188624F481}" type="presOf" srcId="{0B63DE3A-A314-4A7D-B87D-956F5AA50035}" destId="{FBDBC3AC-BF7C-42B4-BF06-506BC3EC3118}" srcOrd="0" destOrd="0" presId="urn:microsoft.com/office/officeart/2005/8/layout/radial1"/>
    <dgm:cxn modelId="{D0F443B0-A318-4E8C-9ED5-7E65B847B322}" srcId="{C6D6C004-2F5C-4059-960E-E66B5D7B2617}" destId="{C4497181-8B93-4E60-8210-036941648AB1}" srcOrd="2" destOrd="0" parTransId="{600BBB2A-8112-49D9-8641-C2B217CC785E}" sibTransId="{0AED8982-6D1B-42BF-99A3-93397737FECC}"/>
    <dgm:cxn modelId="{8D6A19D9-4BF5-4A98-8E55-4C15089BF90F}" type="presOf" srcId="{EB468502-4E40-4859-90B0-8E62590F0F64}" destId="{3C3593FA-8D00-4DD1-90C7-98FE58EB4D3A}" srcOrd="0" destOrd="0" presId="urn:microsoft.com/office/officeart/2005/8/layout/radial1"/>
    <dgm:cxn modelId="{0221BEF1-6628-45AF-A972-D4B5B2C78A9E}" type="presParOf" srcId="{CE6ADB67-3A4B-4F28-9A19-BE43BFB01978}" destId="{306138F7-52E9-407D-8416-99C40D561CA1}" srcOrd="0" destOrd="0" presId="urn:microsoft.com/office/officeart/2005/8/layout/radial1"/>
    <dgm:cxn modelId="{C1DF5238-CA12-4053-87C5-A29EB7F7CF62}" type="presParOf" srcId="{CE6ADB67-3A4B-4F28-9A19-BE43BFB01978}" destId="{59CD4BCA-7EE4-4353-88F2-76067794F772}" srcOrd="1" destOrd="0" presId="urn:microsoft.com/office/officeart/2005/8/layout/radial1"/>
    <dgm:cxn modelId="{F2658E9E-3A61-470C-89DB-9222A72537E0}" type="presParOf" srcId="{59CD4BCA-7EE4-4353-88F2-76067794F772}" destId="{EC410C01-3D60-4B8C-8182-8BF4A73131F9}" srcOrd="0" destOrd="0" presId="urn:microsoft.com/office/officeart/2005/8/layout/radial1"/>
    <dgm:cxn modelId="{4136D960-4DB3-4A13-B144-0B20A75E9215}" type="presParOf" srcId="{CE6ADB67-3A4B-4F28-9A19-BE43BFB01978}" destId="{CFA3A5DA-B98C-4E64-B354-FFA5CF926C74}" srcOrd="2" destOrd="0" presId="urn:microsoft.com/office/officeart/2005/8/layout/radial1"/>
    <dgm:cxn modelId="{0E4FB4D7-0AFB-4953-9CF5-93BD3467F988}" type="presParOf" srcId="{CE6ADB67-3A4B-4F28-9A19-BE43BFB01978}" destId="{3C3593FA-8D00-4DD1-90C7-98FE58EB4D3A}" srcOrd="3" destOrd="0" presId="urn:microsoft.com/office/officeart/2005/8/layout/radial1"/>
    <dgm:cxn modelId="{29C0EB1A-A83C-4714-B3FA-1066DC2F7BDB}" type="presParOf" srcId="{3C3593FA-8D00-4DD1-90C7-98FE58EB4D3A}" destId="{AB03EFF8-5B66-4A43-8CE7-A459A7126B89}" srcOrd="0" destOrd="0" presId="urn:microsoft.com/office/officeart/2005/8/layout/radial1"/>
    <dgm:cxn modelId="{A4881226-69A6-45B2-8E62-37876CCB5F2F}" type="presParOf" srcId="{CE6ADB67-3A4B-4F28-9A19-BE43BFB01978}" destId="{FBDBC3AC-BF7C-42B4-BF06-506BC3EC3118}" srcOrd="4" destOrd="0" presId="urn:microsoft.com/office/officeart/2005/8/layout/radial1"/>
    <dgm:cxn modelId="{ED0F92A1-60D9-470D-9440-21B925558BDF}" type="presParOf" srcId="{CE6ADB67-3A4B-4F28-9A19-BE43BFB01978}" destId="{C54885F7-369C-4889-870D-6C0E836A0261}" srcOrd="5" destOrd="0" presId="urn:microsoft.com/office/officeart/2005/8/layout/radial1"/>
    <dgm:cxn modelId="{1A1135C9-4FB8-49E1-BBD4-716A4B12473D}" type="presParOf" srcId="{C54885F7-369C-4889-870D-6C0E836A0261}" destId="{D86294CA-C8DE-4290-816F-E6137BD44F5E}" srcOrd="0" destOrd="0" presId="urn:microsoft.com/office/officeart/2005/8/layout/radial1"/>
    <dgm:cxn modelId="{819E1736-30E4-4C41-8E8C-A3BBBA0B5022}" type="presParOf" srcId="{CE6ADB67-3A4B-4F28-9A19-BE43BFB01978}" destId="{F54A958F-D737-4123-8108-CFBBB27B7DBE}" srcOrd="6" destOrd="0" presId="urn:microsoft.com/office/officeart/2005/8/layout/radial1"/>
    <dgm:cxn modelId="{03292EE0-C0DD-4438-B1A3-CDC36750FE2A}" type="presParOf" srcId="{CE6ADB67-3A4B-4F28-9A19-BE43BFB01978}" destId="{9F962575-08D1-4E9F-A87B-4955D51B8FAC}" srcOrd="7" destOrd="0" presId="urn:microsoft.com/office/officeart/2005/8/layout/radial1"/>
    <dgm:cxn modelId="{9FE817DB-6B83-47E9-90DE-26D281B1610A}" type="presParOf" srcId="{9F962575-08D1-4E9F-A87B-4955D51B8FAC}" destId="{10209113-F22C-4A42-8FFC-4DAB79D20D83}" srcOrd="0" destOrd="0" presId="urn:microsoft.com/office/officeart/2005/8/layout/radial1"/>
    <dgm:cxn modelId="{D53BD8E9-FF09-424A-9F71-DF1C8C5B4686}" type="presParOf" srcId="{CE6ADB67-3A4B-4F28-9A19-BE43BFB01978}" destId="{59D61A1C-C006-48E0-B246-D97525490917}" srcOrd="8" destOrd="0" presId="urn:microsoft.com/office/officeart/2005/8/layout/radial1"/>
    <dgm:cxn modelId="{ED41514C-FDCB-4F3D-B54A-1BF3D7C5BB8B}" type="presParOf" srcId="{CE6ADB67-3A4B-4F28-9A19-BE43BFB01978}" destId="{B1EA39AD-9222-4FF3-8FAB-356FF603DC7A}" srcOrd="9" destOrd="0" presId="urn:microsoft.com/office/officeart/2005/8/layout/radial1"/>
    <dgm:cxn modelId="{8736DC2E-BCE7-4B39-8779-FE55A59322B8}" type="presParOf" srcId="{B1EA39AD-9222-4FF3-8FAB-356FF603DC7A}" destId="{191B3D9E-1453-46B4-9887-2390479488A0}" srcOrd="0" destOrd="0" presId="urn:microsoft.com/office/officeart/2005/8/layout/radial1"/>
    <dgm:cxn modelId="{C9AFA5E8-972E-4108-A813-689AC955E1E8}" type="presParOf" srcId="{CE6ADB67-3A4B-4F28-9A19-BE43BFB01978}" destId="{7696FF79-89F4-41A1-BD6F-DDC9F30156F8}" srcOrd="10" destOrd="0" presId="urn:microsoft.com/office/officeart/2005/8/layout/radial1"/>
    <dgm:cxn modelId="{DADEE288-76C1-4645-A472-F2B23F168F2A}" type="presParOf" srcId="{CE6ADB67-3A4B-4F28-9A19-BE43BFB01978}" destId="{B16D6BE7-9F83-469C-999B-E5170F707514}" srcOrd="11" destOrd="0" presId="urn:microsoft.com/office/officeart/2005/8/layout/radial1"/>
    <dgm:cxn modelId="{47AF67A0-08BD-4526-80E0-C9A4B7377CBF}" type="presParOf" srcId="{B16D6BE7-9F83-469C-999B-E5170F707514}" destId="{41E06BEA-9878-4FB5-8A76-C5BA8966672F}" srcOrd="0" destOrd="0" presId="urn:microsoft.com/office/officeart/2005/8/layout/radial1"/>
    <dgm:cxn modelId="{83CE4D58-CBB0-4200-9BFF-C518B42B1085}" type="presParOf" srcId="{CE6ADB67-3A4B-4F28-9A19-BE43BFB01978}" destId="{3E73472B-2DFC-4DEA-8191-661B167D9691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5FA8205-3FF4-479D-A2FB-9BCB3F9B81A3}" type="doc">
      <dgm:prSet loTypeId="urn:microsoft.com/office/officeart/2005/8/layout/vProcess5" loCatId="process" qsTypeId="urn:microsoft.com/office/officeart/2005/8/quickstyle/3d3" qsCatId="3D" csTypeId="urn:microsoft.com/office/officeart/2005/8/colors/colorful4" csCatId="colorful"/>
      <dgm:spPr/>
      <dgm:t>
        <a:bodyPr/>
        <a:lstStyle/>
        <a:p>
          <a:endParaRPr lang="es-EC"/>
        </a:p>
      </dgm:t>
    </dgm:pt>
    <dgm:pt modelId="{70798D60-A4E1-470C-80CC-4C8A5888043C}">
      <dgm:prSet/>
      <dgm:spPr/>
      <dgm:t>
        <a:bodyPr/>
        <a:lstStyle/>
        <a:p>
          <a:pPr algn="ctr" rtl="0"/>
          <a:r>
            <a:rPr lang="es-EC" b="1" dirty="0" smtClean="0"/>
            <a:t>ASPECTOS A CONSIDERAR PARA OBTENER UN BUEN MANEJO DE LA PRADERA</a:t>
          </a:r>
          <a:endParaRPr lang="es-EC" dirty="0"/>
        </a:p>
      </dgm:t>
    </dgm:pt>
    <dgm:pt modelId="{98CBD69D-61CC-4987-8430-067FC391CBF9}" type="parTrans" cxnId="{24EE8C54-51F0-4C06-8692-10196FA16E95}">
      <dgm:prSet/>
      <dgm:spPr/>
      <dgm:t>
        <a:bodyPr/>
        <a:lstStyle/>
        <a:p>
          <a:endParaRPr lang="es-EC"/>
        </a:p>
      </dgm:t>
    </dgm:pt>
    <dgm:pt modelId="{EE5518C1-8251-421C-8FBB-A829B89E93FD}" type="sibTrans" cxnId="{24EE8C54-51F0-4C06-8692-10196FA16E95}">
      <dgm:prSet/>
      <dgm:spPr/>
      <dgm:t>
        <a:bodyPr/>
        <a:lstStyle/>
        <a:p>
          <a:endParaRPr lang="es-EC"/>
        </a:p>
      </dgm:t>
    </dgm:pt>
    <dgm:pt modelId="{A846D35A-6FFE-4E14-B65F-191676BCAABA}">
      <dgm:prSet/>
      <dgm:spPr/>
      <dgm:t>
        <a:bodyPr/>
        <a:lstStyle/>
        <a:p>
          <a:pPr algn="just" rtl="0"/>
          <a:r>
            <a:rPr lang="es-EC" dirty="0" smtClean="0"/>
            <a:t>Es necesario conocer la producción promedio de forraje por ha por año y</a:t>
          </a:r>
          <a:r>
            <a:rPr lang="es-EC" b="1" dirty="0" smtClean="0"/>
            <a:t> </a:t>
          </a:r>
          <a:r>
            <a:rPr lang="es-EC" dirty="0" smtClean="0"/>
            <a:t>como se distribuye a lo largo del mismo.</a:t>
          </a:r>
          <a:endParaRPr lang="es-EC" dirty="0"/>
        </a:p>
      </dgm:t>
    </dgm:pt>
    <dgm:pt modelId="{5AE7D2F4-9877-467E-BEFD-71B38DA4F40E}" type="parTrans" cxnId="{215E36C6-0C74-485E-9DDB-648EDD1F5128}">
      <dgm:prSet/>
      <dgm:spPr/>
      <dgm:t>
        <a:bodyPr/>
        <a:lstStyle/>
        <a:p>
          <a:endParaRPr lang="es-EC"/>
        </a:p>
      </dgm:t>
    </dgm:pt>
    <dgm:pt modelId="{4D7AA766-1D26-4C9D-BCA0-8CCCD32F5198}" type="sibTrans" cxnId="{215E36C6-0C74-485E-9DDB-648EDD1F5128}">
      <dgm:prSet/>
      <dgm:spPr/>
      <dgm:t>
        <a:bodyPr/>
        <a:lstStyle/>
        <a:p>
          <a:endParaRPr lang="es-EC"/>
        </a:p>
      </dgm:t>
    </dgm:pt>
    <dgm:pt modelId="{C2A96289-DC6C-4C3E-A3E2-92D266FB2B1F}">
      <dgm:prSet/>
      <dgm:spPr/>
      <dgm:t>
        <a:bodyPr/>
        <a:lstStyle/>
        <a:p>
          <a:pPr algn="just" rtl="0"/>
          <a:r>
            <a:rPr lang="es-EC" dirty="0" smtClean="0"/>
            <a:t>Es importante iniciar con la estimación de la cobertura de forraje y disponibilidad de forraje</a:t>
          </a:r>
          <a:endParaRPr lang="es-EC" dirty="0"/>
        </a:p>
      </dgm:t>
    </dgm:pt>
    <dgm:pt modelId="{791D77E5-2B19-4D8D-BD2D-14F1224FE640}" type="parTrans" cxnId="{900E1B8A-45C1-4684-BCCB-83643DD1EC97}">
      <dgm:prSet/>
      <dgm:spPr/>
      <dgm:t>
        <a:bodyPr/>
        <a:lstStyle/>
        <a:p>
          <a:endParaRPr lang="es-EC"/>
        </a:p>
      </dgm:t>
    </dgm:pt>
    <dgm:pt modelId="{07230C35-74CA-4C8A-B5AB-FD783FEB3E09}" type="sibTrans" cxnId="{900E1B8A-45C1-4684-BCCB-83643DD1EC97}">
      <dgm:prSet/>
      <dgm:spPr/>
      <dgm:t>
        <a:bodyPr/>
        <a:lstStyle/>
        <a:p>
          <a:endParaRPr lang="es-EC"/>
        </a:p>
      </dgm:t>
    </dgm:pt>
    <dgm:pt modelId="{47F90ACD-E436-43A5-A612-116A47239DD6}" type="pres">
      <dgm:prSet presAssocID="{25FA8205-3FF4-479D-A2FB-9BCB3F9B81A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4912CD3-7CF6-4D89-B621-CD0C5AE71D83}" type="pres">
      <dgm:prSet presAssocID="{25FA8205-3FF4-479D-A2FB-9BCB3F9B81A3}" presName="dummyMaxCanvas" presStyleCnt="0">
        <dgm:presLayoutVars/>
      </dgm:prSet>
      <dgm:spPr/>
    </dgm:pt>
    <dgm:pt modelId="{7911216B-933F-4E76-8CD1-5CF5447829DA}" type="pres">
      <dgm:prSet presAssocID="{25FA8205-3FF4-479D-A2FB-9BCB3F9B81A3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004D75-BA90-46A7-AAEE-2CCC401A3520}" type="pres">
      <dgm:prSet presAssocID="{25FA8205-3FF4-479D-A2FB-9BCB3F9B81A3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1A84BF0-C1E4-4531-A4FF-A1BB3B25B8B1}" type="pres">
      <dgm:prSet presAssocID="{25FA8205-3FF4-479D-A2FB-9BCB3F9B81A3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0838CD3-3D6C-42A3-A03A-27E671EAF0E0}" type="pres">
      <dgm:prSet presAssocID="{25FA8205-3FF4-479D-A2FB-9BCB3F9B81A3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9E05675-FF91-4954-878E-BF38515537C0}" type="pres">
      <dgm:prSet presAssocID="{25FA8205-3FF4-479D-A2FB-9BCB3F9B81A3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86104E-97CF-49D4-A677-3A6B79A12CC1}" type="pres">
      <dgm:prSet presAssocID="{25FA8205-3FF4-479D-A2FB-9BCB3F9B81A3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B84C3C5-77A8-4484-9526-B2862E1A719B}" type="pres">
      <dgm:prSet presAssocID="{25FA8205-3FF4-479D-A2FB-9BCB3F9B81A3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8D26017-984C-4FB2-865B-A11CB2F7BCF5}" type="pres">
      <dgm:prSet presAssocID="{25FA8205-3FF4-479D-A2FB-9BCB3F9B81A3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00E1B8A-45C1-4684-BCCB-83643DD1EC97}" srcId="{25FA8205-3FF4-479D-A2FB-9BCB3F9B81A3}" destId="{C2A96289-DC6C-4C3E-A3E2-92D266FB2B1F}" srcOrd="2" destOrd="0" parTransId="{791D77E5-2B19-4D8D-BD2D-14F1224FE640}" sibTransId="{07230C35-74CA-4C8A-B5AB-FD783FEB3E09}"/>
    <dgm:cxn modelId="{A4222DF0-7194-42AB-B4C5-B6A64727C608}" type="presOf" srcId="{A846D35A-6FFE-4E14-B65F-191676BCAABA}" destId="{D2004D75-BA90-46A7-AAEE-2CCC401A3520}" srcOrd="0" destOrd="0" presId="urn:microsoft.com/office/officeart/2005/8/layout/vProcess5"/>
    <dgm:cxn modelId="{FA1D31E4-BD78-4A6B-9417-76FF71A86704}" type="presOf" srcId="{C2A96289-DC6C-4C3E-A3E2-92D266FB2B1F}" destId="{61A84BF0-C1E4-4531-A4FF-A1BB3B25B8B1}" srcOrd="0" destOrd="0" presId="urn:microsoft.com/office/officeart/2005/8/layout/vProcess5"/>
    <dgm:cxn modelId="{D2C59B7B-DB3B-427E-83DB-246B1C77EFDC}" type="presOf" srcId="{70798D60-A4E1-470C-80CC-4C8A5888043C}" destId="{7911216B-933F-4E76-8CD1-5CF5447829DA}" srcOrd="0" destOrd="0" presId="urn:microsoft.com/office/officeart/2005/8/layout/vProcess5"/>
    <dgm:cxn modelId="{215E36C6-0C74-485E-9DDB-648EDD1F5128}" srcId="{25FA8205-3FF4-479D-A2FB-9BCB3F9B81A3}" destId="{A846D35A-6FFE-4E14-B65F-191676BCAABA}" srcOrd="1" destOrd="0" parTransId="{5AE7D2F4-9877-467E-BEFD-71B38DA4F40E}" sibTransId="{4D7AA766-1D26-4C9D-BCA0-8CCCD32F5198}"/>
    <dgm:cxn modelId="{3A123955-A260-4990-9274-96DF4EDF42DE}" type="presOf" srcId="{70798D60-A4E1-470C-80CC-4C8A5888043C}" destId="{8B86104E-97CF-49D4-A677-3A6B79A12CC1}" srcOrd="1" destOrd="0" presId="urn:microsoft.com/office/officeart/2005/8/layout/vProcess5"/>
    <dgm:cxn modelId="{CDA5A40F-38EF-49F1-8C16-1961E9D65E7B}" type="presOf" srcId="{A846D35A-6FFE-4E14-B65F-191676BCAABA}" destId="{EB84C3C5-77A8-4484-9526-B2862E1A719B}" srcOrd="1" destOrd="0" presId="urn:microsoft.com/office/officeart/2005/8/layout/vProcess5"/>
    <dgm:cxn modelId="{24EE8C54-51F0-4C06-8692-10196FA16E95}" srcId="{25FA8205-3FF4-479D-A2FB-9BCB3F9B81A3}" destId="{70798D60-A4E1-470C-80CC-4C8A5888043C}" srcOrd="0" destOrd="0" parTransId="{98CBD69D-61CC-4987-8430-067FC391CBF9}" sibTransId="{EE5518C1-8251-421C-8FBB-A829B89E93FD}"/>
    <dgm:cxn modelId="{4B2172F3-F729-4CE1-83A5-8177E3E87C4F}" type="presOf" srcId="{C2A96289-DC6C-4C3E-A3E2-92D266FB2B1F}" destId="{18D26017-984C-4FB2-865B-A11CB2F7BCF5}" srcOrd="1" destOrd="0" presId="urn:microsoft.com/office/officeart/2005/8/layout/vProcess5"/>
    <dgm:cxn modelId="{AB2D2F05-1C68-4BBC-8F82-50CCDB1D32FF}" type="presOf" srcId="{4D7AA766-1D26-4C9D-BCA0-8CCCD32F5198}" destId="{09E05675-FF91-4954-878E-BF38515537C0}" srcOrd="0" destOrd="0" presId="urn:microsoft.com/office/officeart/2005/8/layout/vProcess5"/>
    <dgm:cxn modelId="{0229170C-209F-4880-9F2D-7D9C09928427}" type="presOf" srcId="{EE5518C1-8251-421C-8FBB-A829B89E93FD}" destId="{20838CD3-3D6C-42A3-A03A-27E671EAF0E0}" srcOrd="0" destOrd="0" presId="urn:microsoft.com/office/officeart/2005/8/layout/vProcess5"/>
    <dgm:cxn modelId="{13B4EE32-00A4-4ED2-833C-DA0AF0BC9D49}" type="presOf" srcId="{25FA8205-3FF4-479D-A2FB-9BCB3F9B81A3}" destId="{47F90ACD-E436-43A5-A612-116A47239DD6}" srcOrd="0" destOrd="0" presId="urn:microsoft.com/office/officeart/2005/8/layout/vProcess5"/>
    <dgm:cxn modelId="{6B924C00-8425-4EB9-8286-007ED7AE9C89}" type="presParOf" srcId="{47F90ACD-E436-43A5-A612-116A47239DD6}" destId="{F4912CD3-7CF6-4D89-B621-CD0C5AE71D83}" srcOrd="0" destOrd="0" presId="urn:microsoft.com/office/officeart/2005/8/layout/vProcess5"/>
    <dgm:cxn modelId="{D5C0427C-8CAF-486A-978E-230E4ABD5D7A}" type="presParOf" srcId="{47F90ACD-E436-43A5-A612-116A47239DD6}" destId="{7911216B-933F-4E76-8CD1-5CF5447829DA}" srcOrd="1" destOrd="0" presId="urn:microsoft.com/office/officeart/2005/8/layout/vProcess5"/>
    <dgm:cxn modelId="{58E598C7-BE8B-4FC3-BDD6-457B254689FA}" type="presParOf" srcId="{47F90ACD-E436-43A5-A612-116A47239DD6}" destId="{D2004D75-BA90-46A7-AAEE-2CCC401A3520}" srcOrd="2" destOrd="0" presId="urn:microsoft.com/office/officeart/2005/8/layout/vProcess5"/>
    <dgm:cxn modelId="{F5319D55-4B3E-4232-85B5-3967DFD1B0D0}" type="presParOf" srcId="{47F90ACD-E436-43A5-A612-116A47239DD6}" destId="{61A84BF0-C1E4-4531-A4FF-A1BB3B25B8B1}" srcOrd="3" destOrd="0" presId="urn:microsoft.com/office/officeart/2005/8/layout/vProcess5"/>
    <dgm:cxn modelId="{6D025F0A-6957-4FEA-8067-45D8BF519FB6}" type="presParOf" srcId="{47F90ACD-E436-43A5-A612-116A47239DD6}" destId="{20838CD3-3D6C-42A3-A03A-27E671EAF0E0}" srcOrd="4" destOrd="0" presId="urn:microsoft.com/office/officeart/2005/8/layout/vProcess5"/>
    <dgm:cxn modelId="{9B4D6513-493E-4CE0-A998-464005E31DCB}" type="presParOf" srcId="{47F90ACD-E436-43A5-A612-116A47239DD6}" destId="{09E05675-FF91-4954-878E-BF38515537C0}" srcOrd="5" destOrd="0" presId="urn:microsoft.com/office/officeart/2005/8/layout/vProcess5"/>
    <dgm:cxn modelId="{547828A2-8EAF-40F2-BF61-B7A73A2DE672}" type="presParOf" srcId="{47F90ACD-E436-43A5-A612-116A47239DD6}" destId="{8B86104E-97CF-49D4-A677-3A6B79A12CC1}" srcOrd="6" destOrd="0" presId="urn:microsoft.com/office/officeart/2005/8/layout/vProcess5"/>
    <dgm:cxn modelId="{236AE9F2-EFFA-4408-8AC9-44BCAF2C4E6B}" type="presParOf" srcId="{47F90ACD-E436-43A5-A612-116A47239DD6}" destId="{EB84C3C5-77A8-4484-9526-B2862E1A719B}" srcOrd="7" destOrd="0" presId="urn:microsoft.com/office/officeart/2005/8/layout/vProcess5"/>
    <dgm:cxn modelId="{EEF4DB89-3B30-4C2A-9BBF-233451D59CB8}" type="presParOf" srcId="{47F90ACD-E436-43A5-A612-116A47239DD6}" destId="{18D26017-984C-4FB2-865B-A11CB2F7BCF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89129E6-BD6C-4312-8355-EBFD8D81BEA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C"/>
        </a:p>
      </dgm:t>
    </dgm:pt>
    <dgm:pt modelId="{3F7A600A-1B6A-4172-981C-ABC17D4D77FE}">
      <dgm:prSet/>
      <dgm:spPr/>
      <dgm:t>
        <a:bodyPr/>
        <a:lstStyle/>
        <a:p>
          <a:pPr rtl="0"/>
          <a:r>
            <a:rPr lang="es-EC" b="1" u="sng" dirty="0" smtClean="0"/>
            <a:t>Cobertura de Forraje </a:t>
          </a:r>
          <a:endParaRPr lang="es-EC" dirty="0"/>
        </a:p>
      </dgm:t>
    </dgm:pt>
    <dgm:pt modelId="{6D5B31D5-B520-4A95-B99B-31FB52F81607}" type="parTrans" cxnId="{D942CAA2-7D81-44B3-A332-3BB68F0D01AB}">
      <dgm:prSet/>
      <dgm:spPr/>
      <dgm:t>
        <a:bodyPr/>
        <a:lstStyle/>
        <a:p>
          <a:endParaRPr lang="es-EC"/>
        </a:p>
      </dgm:t>
    </dgm:pt>
    <dgm:pt modelId="{BBA92A72-786A-4950-B5C7-00FEE4A0E68D}" type="sibTrans" cxnId="{D942CAA2-7D81-44B3-A332-3BB68F0D01AB}">
      <dgm:prSet/>
      <dgm:spPr/>
      <dgm:t>
        <a:bodyPr/>
        <a:lstStyle/>
        <a:p>
          <a:endParaRPr lang="es-EC"/>
        </a:p>
      </dgm:t>
    </dgm:pt>
    <dgm:pt modelId="{9767621D-08D5-4DB2-8AA9-683B5B6A27AB}">
      <dgm:prSet/>
      <dgm:spPr/>
      <dgm:t>
        <a:bodyPr/>
        <a:lstStyle/>
        <a:p>
          <a:pPr rtl="0"/>
          <a:r>
            <a:rPr lang="es-EC" dirty="0" smtClean="0"/>
            <a:t>Es la masa promedio de forraje en una finca en un tiempo determinado. </a:t>
          </a:r>
          <a:endParaRPr lang="es-EC" dirty="0"/>
        </a:p>
      </dgm:t>
    </dgm:pt>
    <dgm:pt modelId="{3B885F93-9E0C-4CFB-A105-F93C84D521A4}" type="parTrans" cxnId="{8F333F46-24D6-4F13-A2F5-EEC44B1199E6}">
      <dgm:prSet/>
      <dgm:spPr/>
      <dgm:t>
        <a:bodyPr/>
        <a:lstStyle/>
        <a:p>
          <a:endParaRPr lang="es-EC"/>
        </a:p>
      </dgm:t>
    </dgm:pt>
    <dgm:pt modelId="{CAAAF82C-C561-455F-A7A6-5F5687B83E6E}" type="sibTrans" cxnId="{8F333F46-24D6-4F13-A2F5-EEC44B1199E6}">
      <dgm:prSet/>
      <dgm:spPr/>
      <dgm:t>
        <a:bodyPr/>
        <a:lstStyle/>
        <a:p>
          <a:endParaRPr lang="es-EC"/>
        </a:p>
      </dgm:t>
    </dgm:pt>
    <dgm:pt modelId="{AC8B12F0-3F65-45B8-9A09-6D4E00FED20A}">
      <dgm:prSet/>
      <dgm:spPr/>
      <dgm:t>
        <a:bodyPr/>
        <a:lstStyle/>
        <a:p>
          <a:pPr rtl="0"/>
          <a:r>
            <a:rPr lang="es-EC" b="1" u="sng" dirty="0" smtClean="0"/>
            <a:t>Disponibilidad del forraje</a:t>
          </a:r>
          <a:r>
            <a:rPr lang="es-EC" b="1" dirty="0" smtClean="0"/>
            <a:t> </a:t>
          </a:r>
          <a:endParaRPr lang="es-EC" dirty="0"/>
        </a:p>
      </dgm:t>
    </dgm:pt>
    <dgm:pt modelId="{1CFBFC10-CE46-482C-8E50-5F88B0245AA2}" type="parTrans" cxnId="{3ED5F4EE-B425-4CFD-89C8-16A45BA620FB}">
      <dgm:prSet/>
      <dgm:spPr/>
      <dgm:t>
        <a:bodyPr/>
        <a:lstStyle/>
        <a:p>
          <a:endParaRPr lang="es-EC"/>
        </a:p>
      </dgm:t>
    </dgm:pt>
    <dgm:pt modelId="{028DBC43-A563-48CE-8CCD-FBFF7FB2CC41}" type="sibTrans" cxnId="{3ED5F4EE-B425-4CFD-89C8-16A45BA620FB}">
      <dgm:prSet/>
      <dgm:spPr/>
      <dgm:t>
        <a:bodyPr/>
        <a:lstStyle/>
        <a:p>
          <a:endParaRPr lang="es-EC"/>
        </a:p>
      </dgm:t>
    </dgm:pt>
    <dgm:pt modelId="{137A8E80-0B83-4200-8BC0-D4A2DDCED0D1}">
      <dgm:prSet/>
      <dgm:spPr/>
      <dgm:t>
        <a:bodyPr/>
        <a:lstStyle/>
        <a:p>
          <a:pPr rtl="0"/>
          <a:r>
            <a:rPr lang="es-EC" dirty="0" smtClean="0"/>
            <a:t>Es la cantidad de forraje destinada al ganado y es calculada dividiendo la masa pre - pastoreo entre el número de animales por unidad de superficie (kg MS/ha/día) </a:t>
          </a:r>
          <a:endParaRPr lang="es-EC" dirty="0"/>
        </a:p>
      </dgm:t>
    </dgm:pt>
    <dgm:pt modelId="{5C8507BB-5CE3-4002-8051-9F8CE1EA2BFD}" type="parTrans" cxnId="{946B5697-BB43-4246-AAEC-1D628B7B917D}">
      <dgm:prSet/>
      <dgm:spPr/>
      <dgm:t>
        <a:bodyPr/>
        <a:lstStyle/>
        <a:p>
          <a:endParaRPr lang="es-EC"/>
        </a:p>
      </dgm:t>
    </dgm:pt>
    <dgm:pt modelId="{1A6E0338-1168-437D-ACBA-030285572EE2}" type="sibTrans" cxnId="{946B5697-BB43-4246-AAEC-1D628B7B917D}">
      <dgm:prSet/>
      <dgm:spPr/>
      <dgm:t>
        <a:bodyPr/>
        <a:lstStyle/>
        <a:p>
          <a:endParaRPr lang="es-EC"/>
        </a:p>
      </dgm:t>
    </dgm:pt>
    <dgm:pt modelId="{05513E6A-01E6-4A76-9F71-16ABB790C6E1}" type="pres">
      <dgm:prSet presAssocID="{D89129E6-BD6C-4312-8355-EBFD8D81BEA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00AE7F5-2DCA-41BD-AC98-19138A8DBCE6}" type="pres">
      <dgm:prSet presAssocID="{3F7A600A-1B6A-4172-981C-ABC17D4D77FE}" presName="circle1" presStyleLbl="node1" presStyleIdx="0" presStyleCnt="2"/>
      <dgm:spPr/>
    </dgm:pt>
    <dgm:pt modelId="{416737CD-6B85-4650-A1BE-D0EE2AC77D53}" type="pres">
      <dgm:prSet presAssocID="{3F7A600A-1B6A-4172-981C-ABC17D4D77FE}" presName="space" presStyleCnt="0"/>
      <dgm:spPr/>
    </dgm:pt>
    <dgm:pt modelId="{2B33624C-CE7A-453F-9330-001B44CEB29F}" type="pres">
      <dgm:prSet presAssocID="{3F7A600A-1B6A-4172-981C-ABC17D4D77FE}" presName="rect1" presStyleLbl="alignAcc1" presStyleIdx="0" presStyleCnt="2"/>
      <dgm:spPr/>
      <dgm:t>
        <a:bodyPr/>
        <a:lstStyle/>
        <a:p>
          <a:endParaRPr lang="es-EC"/>
        </a:p>
      </dgm:t>
    </dgm:pt>
    <dgm:pt modelId="{EC59D2C8-CFEA-4496-8780-BDCCE2D5C0B4}" type="pres">
      <dgm:prSet presAssocID="{AC8B12F0-3F65-45B8-9A09-6D4E00FED20A}" presName="vertSpace2" presStyleLbl="node1" presStyleIdx="0" presStyleCnt="2"/>
      <dgm:spPr/>
    </dgm:pt>
    <dgm:pt modelId="{32F5A132-DF76-4B5F-9CCF-28CA6C052A0B}" type="pres">
      <dgm:prSet presAssocID="{AC8B12F0-3F65-45B8-9A09-6D4E00FED20A}" presName="circle2" presStyleLbl="node1" presStyleIdx="1" presStyleCnt="2"/>
      <dgm:spPr/>
    </dgm:pt>
    <dgm:pt modelId="{7DFDD276-5026-48E8-B12E-E150B1B78163}" type="pres">
      <dgm:prSet presAssocID="{AC8B12F0-3F65-45B8-9A09-6D4E00FED20A}" presName="rect2" presStyleLbl="alignAcc1" presStyleIdx="1" presStyleCnt="2"/>
      <dgm:spPr/>
      <dgm:t>
        <a:bodyPr/>
        <a:lstStyle/>
        <a:p>
          <a:endParaRPr lang="es-EC"/>
        </a:p>
      </dgm:t>
    </dgm:pt>
    <dgm:pt modelId="{772C9370-0D80-4675-B3C1-BF6382AC3DAC}" type="pres">
      <dgm:prSet presAssocID="{3F7A600A-1B6A-4172-981C-ABC17D4D77FE}" presName="rect1ParTx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3D4627-801C-4B07-AA80-DC5B80FF7D7A}" type="pres">
      <dgm:prSet presAssocID="{3F7A600A-1B6A-4172-981C-ABC17D4D77FE}" presName="rect1ChTx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AE8E63-2A25-438B-B103-B280F7344965}" type="pres">
      <dgm:prSet presAssocID="{AC8B12F0-3F65-45B8-9A09-6D4E00FED20A}" presName="rect2ParTx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3D75C43-0591-4E7A-A8DC-2E7610AD9832}" type="pres">
      <dgm:prSet presAssocID="{AC8B12F0-3F65-45B8-9A09-6D4E00FED20A}" presName="rect2ChTx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B6B73FB-CADC-4855-9B7D-6FEB12799BCB}" type="presOf" srcId="{AC8B12F0-3F65-45B8-9A09-6D4E00FED20A}" destId="{7AAE8E63-2A25-438B-B103-B280F7344965}" srcOrd="1" destOrd="0" presId="urn:microsoft.com/office/officeart/2005/8/layout/target3"/>
    <dgm:cxn modelId="{8F333F46-24D6-4F13-A2F5-EEC44B1199E6}" srcId="{3F7A600A-1B6A-4172-981C-ABC17D4D77FE}" destId="{9767621D-08D5-4DB2-8AA9-683B5B6A27AB}" srcOrd="0" destOrd="0" parTransId="{3B885F93-9E0C-4CFB-A105-F93C84D521A4}" sibTransId="{CAAAF82C-C561-455F-A7A6-5F5687B83E6E}"/>
    <dgm:cxn modelId="{E52B35D5-E0E6-4E27-8A32-582A262A3776}" type="presOf" srcId="{3F7A600A-1B6A-4172-981C-ABC17D4D77FE}" destId="{2B33624C-CE7A-453F-9330-001B44CEB29F}" srcOrd="0" destOrd="0" presId="urn:microsoft.com/office/officeart/2005/8/layout/target3"/>
    <dgm:cxn modelId="{DBB36BB7-A713-4C2D-BA74-595E11FBBDC4}" type="presOf" srcId="{3F7A600A-1B6A-4172-981C-ABC17D4D77FE}" destId="{772C9370-0D80-4675-B3C1-BF6382AC3DAC}" srcOrd="1" destOrd="0" presId="urn:microsoft.com/office/officeart/2005/8/layout/target3"/>
    <dgm:cxn modelId="{1A1354B9-D7A8-4E5D-BBE1-5DDDC30FE429}" type="presOf" srcId="{D89129E6-BD6C-4312-8355-EBFD8D81BEA4}" destId="{05513E6A-01E6-4A76-9F71-16ABB790C6E1}" srcOrd="0" destOrd="0" presId="urn:microsoft.com/office/officeart/2005/8/layout/target3"/>
    <dgm:cxn modelId="{D942CAA2-7D81-44B3-A332-3BB68F0D01AB}" srcId="{D89129E6-BD6C-4312-8355-EBFD8D81BEA4}" destId="{3F7A600A-1B6A-4172-981C-ABC17D4D77FE}" srcOrd="0" destOrd="0" parTransId="{6D5B31D5-B520-4A95-B99B-31FB52F81607}" sibTransId="{BBA92A72-786A-4950-B5C7-00FEE4A0E68D}"/>
    <dgm:cxn modelId="{84B1528D-4945-49A2-AF44-817187C576DE}" type="presOf" srcId="{AC8B12F0-3F65-45B8-9A09-6D4E00FED20A}" destId="{7DFDD276-5026-48E8-B12E-E150B1B78163}" srcOrd="0" destOrd="0" presId="urn:microsoft.com/office/officeart/2005/8/layout/target3"/>
    <dgm:cxn modelId="{FDD7D7FA-7EDC-4CA5-82EE-488D1661A2C6}" type="presOf" srcId="{137A8E80-0B83-4200-8BC0-D4A2DDCED0D1}" destId="{A3D75C43-0591-4E7A-A8DC-2E7610AD9832}" srcOrd="0" destOrd="0" presId="urn:microsoft.com/office/officeart/2005/8/layout/target3"/>
    <dgm:cxn modelId="{F43165B6-8411-4491-8A2C-96649D72182D}" type="presOf" srcId="{9767621D-08D5-4DB2-8AA9-683B5B6A27AB}" destId="{F03D4627-801C-4B07-AA80-DC5B80FF7D7A}" srcOrd="0" destOrd="0" presId="urn:microsoft.com/office/officeart/2005/8/layout/target3"/>
    <dgm:cxn modelId="{3ED5F4EE-B425-4CFD-89C8-16A45BA620FB}" srcId="{D89129E6-BD6C-4312-8355-EBFD8D81BEA4}" destId="{AC8B12F0-3F65-45B8-9A09-6D4E00FED20A}" srcOrd="1" destOrd="0" parTransId="{1CFBFC10-CE46-482C-8E50-5F88B0245AA2}" sibTransId="{028DBC43-A563-48CE-8CCD-FBFF7FB2CC41}"/>
    <dgm:cxn modelId="{946B5697-BB43-4246-AAEC-1D628B7B917D}" srcId="{AC8B12F0-3F65-45B8-9A09-6D4E00FED20A}" destId="{137A8E80-0B83-4200-8BC0-D4A2DDCED0D1}" srcOrd="0" destOrd="0" parTransId="{5C8507BB-5CE3-4002-8051-9F8CE1EA2BFD}" sibTransId="{1A6E0338-1168-437D-ACBA-030285572EE2}"/>
    <dgm:cxn modelId="{780CAB38-778F-4F61-BE2B-2C0D5E826F31}" type="presParOf" srcId="{05513E6A-01E6-4A76-9F71-16ABB790C6E1}" destId="{900AE7F5-2DCA-41BD-AC98-19138A8DBCE6}" srcOrd="0" destOrd="0" presId="urn:microsoft.com/office/officeart/2005/8/layout/target3"/>
    <dgm:cxn modelId="{F828DB54-9BB8-4983-8DAC-2EBF904652C7}" type="presParOf" srcId="{05513E6A-01E6-4A76-9F71-16ABB790C6E1}" destId="{416737CD-6B85-4650-A1BE-D0EE2AC77D53}" srcOrd="1" destOrd="0" presId="urn:microsoft.com/office/officeart/2005/8/layout/target3"/>
    <dgm:cxn modelId="{D2690B67-D327-47F1-8D29-E924777C812E}" type="presParOf" srcId="{05513E6A-01E6-4A76-9F71-16ABB790C6E1}" destId="{2B33624C-CE7A-453F-9330-001B44CEB29F}" srcOrd="2" destOrd="0" presId="urn:microsoft.com/office/officeart/2005/8/layout/target3"/>
    <dgm:cxn modelId="{EEBAC2D4-0B1F-4D79-8641-C71540BDDEDF}" type="presParOf" srcId="{05513E6A-01E6-4A76-9F71-16ABB790C6E1}" destId="{EC59D2C8-CFEA-4496-8780-BDCCE2D5C0B4}" srcOrd="3" destOrd="0" presId="urn:microsoft.com/office/officeart/2005/8/layout/target3"/>
    <dgm:cxn modelId="{3D4A911E-AA1F-49A5-A9DF-16DF1B1A0517}" type="presParOf" srcId="{05513E6A-01E6-4A76-9F71-16ABB790C6E1}" destId="{32F5A132-DF76-4B5F-9CCF-28CA6C052A0B}" srcOrd="4" destOrd="0" presId="urn:microsoft.com/office/officeart/2005/8/layout/target3"/>
    <dgm:cxn modelId="{CBB6A65E-8EA6-411C-A855-A03D1CDFD7F8}" type="presParOf" srcId="{05513E6A-01E6-4A76-9F71-16ABB790C6E1}" destId="{7DFDD276-5026-48E8-B12E-E150B1B78163}" srcOrd="5" destOrd="0" presId="urn:microsoft.com/office/officeart/2005/8/layout/target3"/>
    <dgm:cxn modelId="{FA71854E-DD63-4815-B1B3-BC979B75EE41}" type="presParOf" srcId="{05513E6A-01E6-4A76-9F71-16ABB790C6E1}" destId="{772C9370-0D80-4675-B3C1-BF6382AC3DAC}" srcOrd="6" destOrd="0" presId="urn:microsoft.com/office/officeart/2005/8/layout/target3"/>
    <dgm:cxn modelId="{4B475DC4-D97E-4485-803F-32A86D39AFE9}" type="presParOf" srcId="{05513E6A-01E6-4A76-9F71-16ABB790C6E1}" destId="{F03D4627-801C-4B07-AA80-DC5B80FF7D7A}" srcOrd="7" destOrd="0" presId="urn:microsoft.com/office/officeart/2005/8/layout/target3"/>
    <dgm:cxn modelId="{9B3AE6F9-0D17-4CF0-BFA9-4DD05DCB5A0C}" type="presParOf" srcId="{05513E6A-01E6-4A76-9F71-16ABB790C6E1}" destId="{7AAE8E63-2A25-438B-B103-B280F7344965}" srcOrd="8" destOrd="0" presId="urn:microsoft.com/office/officeart/2005/8/layout/target3"/>
    <dgm:cxn modelId="{5A935078-C97A-41DE-AA97-FE352A774F47}" type="presParOf" srcId="{05513E6A-01E6-4A76-9F71-16ABB790C6E1}" destId="{A3D75C43-0591-4E7A-A8DC-2E7610AD9832}" srcOrd="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12898F5-B3A0-45C2-B575-6B73094AD491}" type="doc">
      <dgm:prSet loTypeId="urn:microsoft.com/office/officeart/2005/8/layout/default" loCatId="list" qsTypeId="urn:microsoft.com/office/officeart/2005/8/quickstyle/simple2" qsCatId="simple" csTypeId="urn:microsoft.com/office/officeart/2005/8/colors/colorful4" csCatId="colorful"/>
      <dgm:spPr/>
      <dgm:t>
        <a:bodyPr/>
        <a:lstStyle/>
        <a:p>
          <a:endParaRPr lang="es-EC"/>
        </a:p>
      </dgm:t>
    </dgm:pt>
    <dgm:pt modelId="{52938C0C-231E-4103-B373-1910A653D373}">
      <dgm:prSet/>
      <dgm:spPr/>
      <dgm:t>
        <a:bodyPr/>
        <a:lstStyle/>
        <a:p>
          <a:pPr rtl="0"/>
          <a:r>
            <a:rPr lang="es-EC" b="1" u="sng" dirty="0" smtClean="0"/>
            <a:t>Ubicación Ecológica</a:t>
          </a:r>
          <a:endParaRPr lang="es-EC" b="1" dirty="0"/>
        </a:p>
      </dgm:t>
    </dgm:pt>
    <dgm:pt modelId="{2D69E2A1-7193-44C9-8492-085ABFC9AEE8}" type="parTrans" cxnId="{23EA2706-8F76-4F0D-8E7E-A39A50374EE4}">
      <dgm:prSet/>
      <dgm:spPr/>
      <dgm:t>
        <a:bodyPr/>
        <a:lstStyle/>
        <a:p>
          <a:endParaRPr lang="es-EC"/>
        </a:p>
      </dgm:t>
    </dgm:pt>
    <dgm:pt modelId="{0CE9EF12-7E88-4A64-8FC3-C73144BC92FE}" type="sibTrans" cxnId="{23EA2706-8F76-4F0D-8E7E-A39A50374EE4}">
      <dgm:prSet/>
      <dgm:spPr/>
      <dgm:t>
        <a:bodyPr/>
        <a:lstStyle/>
        <a:p>
          <a:endParaRPr lang="es-EC"/>
        </a:p>
      </dgm:t>
    </dgm:pt>
    <dgm:pt modelId="{6ED8B025-3A60-4924-B5BC-B55FDB45B500}">
      <dgm:prSet/>
      <dgm:spPr/>
      <dgm:t>
        <a:bodyPr/>
        <a:lstStyle/>
        <a:p>
          <a:pPr rtl="0"/>
          <a:r>
            <a:rPr lang="es-EC" dirty="0" smtClean="0"/>
            <a:t>Zona de vida: Se encuentra entre los 1200 y 2000 msnm. </a:t>
          </a:r>
          <a:endParaRPr lang="es-EC" dirty="0"/>
        </a:p>
      </dgm:t>
    </dgm:pt>
    <dgm:pt modelId="{FDD86342-5D03-4948-946E-F506C77C2D0B}" type="parTrans" cxnId="{2CD2808F-88A4-4F55-8D98-BD8BD1C6CDEB}">
      <dgm:prSet/>
      <dgm:spPr/>
      <dgm:t>
        <a:bodyPr/>
        <a:lstStyle/>
        <a:p>
          <a:endParaRPr lang="es-EC"/>
        </a:p>
      </dgm:t>
    </dgm:pt>
    <dgm:pt modelId="{E6E3199E-AEDA-4DA2-A4A5-94C49B5D27DC}" type="sibTrans" cxnId="{2CD2808F-88A4-4F55-8D98-BD8BD1C6CDEB}">
      <dgm:prSet/>
      <dgm:spPr/>
      <dgm:t>
        <a:bodyPr/>
        <a:lstStyle/>
        <a:p>
          <a:endParaRPr lang="es-EC"/>
        </a:p>
      </dgm:t>
    </dgm:pt>
    <dgm:pt modelId="{E2757750-F750-43FB-B138-071B129E73F3}">
      <dgm:prSet/>
      <dgm:spPr/>
      <dgm:t>
        <a:bodyPr/>
        <a:lstStyle/>
        <a:p>
          <a:pPr rtl="0"/>
          <a:r>
            <a:rPr lang="es-EC" dirty="0" smtClean="0"/>
            <a:t>Tenemos las siguientes formaciones ecológicas: bosque húmedo montano bajo, bosque muy húmedo montano bajo y bosque muy húmedo pre montano.</a:t>
          </a:r>
          <a:endParaRPr lang="es-EC" dirty="0"/>
        </a:p>
      </dgm:t>
    </dgm:pt>
    <dgm:pt modelId="{6B8274B0-41D4-4665-B9F5-3CE753DBB32B}" type="parTrans" cxnId="{63018C2B-B634-4A95-AF45-C397B6C54241}">
      <dgm:prSet/>
      <dgm:spPr/>
      <dgm:t>
        <a:bodyPr/>
        <a:lstStyle/>
        <a:p>
          <a:endParaRPr lang="es-EC"/>
        </a:p>
      </dgm:t>
    </dgm:pt>
    <dgm:pt modelId="{9B91513C-3514-44C4-A57A-326CCA32464C}" type="sibTrans" cxnId="{63018C2B-B634-4A95-AF45-C397B6C54241}">
      <dgm:prSet/>
      <dgm:spPr/>
      <dgm:t>
        <a:bodyPr/>
        <a:lstStyle/>
        <a:p>
          <a:endParaRPr lang="es-EC"/>
        </a:p>
      </dgm:t>
    </dgm:pt>
    <dgm:pt modelId="{A5798A24-7716-4F68-98EA-397219595417}">
      <dgm:prSet/>
      <dgm:spPr/>
      <dgm:t>
        <a:bodyPr/>
        <a:lstStyle/>
        <a:p>
          <a:pPr rtl="0"/>
          <a:r>
            <a:rPr lang="es-EC" dirty="0" smtClean="0"/>
            <a:t>Se encuentra en la región andina, corresponde al piso latitudinal montano bajo, específicamente en el bosque húmedo MB.</a:t>
          </a:r>
          <a:endParaRPr lang="es-EC" dirty="0"/>
        </a:p>
      </dgm:t>
    </dgm:pt>
    <dgm:pt modelId="{EE11280F-731F-42BD-9134-E5569AFAED3C}" type="parTrans" cxnId="{72365B26-91A5-4831-BF23-74858928E879}">
      <dgm:prSet/>
      <dgm:spPr/>
      <dgm:t>
        <a:bodyPr/>
        <a:lstStyle/>
        <a:p>
          <a:endParaRPr lang="es-EC"/>
        </a:p>
      </dgm:t>
    </dgm:pt>
    <dgm:pt modelId="{15077912-6253-4194-A5C8-EE9DD5CB5341}" type="sibTrans" cxnId="{72365B26-91A5-4831-BF23-74858928E879}">
      <dgm:prSet/>
      <dgm:spPr/>
      <dgm:t>
        <a:bodyPr/>
        <a:lstStyle/>
        <a:p>
          <a:endParaRPr lang="es-EC"/>
        </a:p>
      </dgm:t>
    </dgm:pt>
    <dgm:pt modelId="{978DFE06-962B-4F3E-B264-9C269CE438E2}">
      <dgm:prSet/>
      <dgm:spPr/>
      <dgm:t>
        <a:bodyPr/>
        <a:lstStyle/>
        <a:p>
          <a:pPr rtl="0"/>
          <a:r>
            <a:rPr lang="es-EC" dirty="0" smtClean="0"/>
            <a:t>Altitud.- 1748 msnm</a:t>
          </a:r>
          <a:endParaRPr lang="es-EC" dirty="0"/>
        </a:p>
      </dgm:t>
    </dgm:pt>
    <dgm:pt modelId="{5B8803F0-6EE3-487C-B7C6-93B42D01D4FA}" type="parTrans" cxnId="{1E5BEE0A-E6B4-4394-989C-166289CBA5D9}">
      <dgm:prSet/>
      <dgm:spPr/>
      <dgm:t>
        <a:bodyPr/>
        <a:lstStyle/>
        <a:p>
          <a:endParaRPr lang="es-EC"/>
        </a:p>
      </dgm:t>
    </dgm:pt>
    <dgm:pt modelId="{9161B7AA-2149-44C1-A2F4-5DA844EE1CFC}" type="sibTrans" cxnId="{1E5BEE0A-E6B4-4394-989C-166289CBA5D9}">
      <dgm:prSet/>
      <dgm:spPr/>
      <dgm:t>
        <a:bodyPr/>
        <a:lstStyle/>
        <a:p>
          <a:endParaRPr lang="es-EC"/>
        </a:p>
      </dgm:t>
    </dgm:pt>
    <dgm:pt modelId="{7714EA3C-72E7-44AD-95BF-E5A20821AE0B}">
      <dgm:prSet/>
      <dgm:spPr/>
      <dgm:t>
        <a:bodyPr/>
        <a:lstStyle/>
        <a:p>
          <a:pPr rtl="0"/>
          <a:r>
            <a:rPr lang="es-EC" dirty="0" smtClean="0"/>
            <a:t>Temperatura.- La temperatura promedio de 18 °C  y una HR promedio cercana al 70%.</a:t>
          </a:r>
          <a:endParaRPr lang="es-EC" dirty="0"/>
        </a:p>
      </dgm:t>
    </dgm:pt>
    <dgm:pt modelId="{C6E3A06C-F1EC-4F0A-A049-965D77AE9E1D}" type="parTrans" cxnId="{046B90F5-4582-4888-B6F6-1E43886C10DB}">
      <dgm:prSet/>
      <dgm:spPr/>
      <dgm:t>
        <a:bodyPr/>
        <a:lstStyle/>
        <a:p>
          <a:endParaRPr lang="es-EC"/>
        </a:p>
      </dgm:t>
    </dgm:pt>
    <dgm:pt modelId="{B1323286-BC51-4898-A559-0D256F9822D7}" type="sibTrans" cxnId="{046B90F5-4582-4888-B6F6-1E43886C10DB}">
      <dgm:prSet/>
      <dgm:spPr/>
      <dgm:t>
        <a:bodyPr/>
        <a:lstStyle/>
        <a:p>
          <a:endParaRPr lang="es-EC"/>
        </a:p>
      </dgm:t>
    </dgm:pt>
    <dgm:pt modelId="{75D3748E-49DC-48CB-984C-CF3317D6416F}">
      <dgm:prSet/>
      <dgm:spPr/>
      <dgm:t>
        <a:bodyPr/>
        <a:lstStyle/>
        <a:p>
          <a:pPr rtl="0"/>
          <a:r>
            <a:rPr lang="es-EC" dirty="0" smtClean="0"/>
            <a:t>Precipitación.- es 2000-3000 mm/ año promedio</a:t>
          </a:r>
          <a:endParaRPr lang="es-EC" dirty="0"/>
        </a:p>
      </dgm:t>
    </dgm:pt>
    <dgm:pt modelId="{0F7E3844-4359-4698-A51D-63A97FE2501A}" type="parTrans" cxnId="{B96486D5-982C-4DE1-945A-3EC31FF2F3D3}">
      <dgm:prSet/>
      <dgm:spPr/>
      <dgm:t>
        <a:bodyPr/>
        <a:lstStyle/>
        <a:p>
          <a:endParaRPr lang="es-EC"/>
        </a:p>
      </dgm:t>
    </dgm:pt>
    <dgm:pt modelId="{91D792D0-FF84-4D8F-9152-D580D9186276}" type="sibTrans" cxnId="{B96486D5-982C-4DE1-945A-3EC31FF2F3D3}">
      <dgm:prSet/>
      <dgm:spPr/>
      <dgm:t>
        <a:bodyPr/>
        <a:lstStyle/>
        <a:p>
          <a:endParaRPr lang="es-EC"/>
        </a:p>
      </dgm:t>
    </dgm:pt>
    <dgm:pt modelId="{335AF89A-1E86-4F28-A926-C3A3635E7FB8}">
      <dgm:prSet/>
      <dgm:spPr/>
      <dgm:t>
        <a:bodyPr/>
        <a:lstStyle/>
        <a:p>
          <a:pPr rtl="0"/>
          <a:r>
            <a:rPr lang="es-EC" dirty="0" smtClean="0"/>
            <a:t>Suelos.- Textura franca, con un contenido de materia orgánica de 7.7%, y de pH de 6.9 prácticamente neutro.</a:t>
          </a:r>
          <a:endParaRPr lang="es-EC" dirty="0"/>
        </a:p>
      </dgm:t>
    </dgm:pt>
    <dgm:pt modelId="{47B50570-4A2F-4633-80AD-B3FAE4186BA8}" type="parTrans" cxnId="{EFA284A2-E932-4BAF-8E7D-6CE5ACAB05A2}">
      <dgm:prSet/>
      <dgm:spPr/>
      <dgm:t>
        <a:bodyPr/>
        <a:lstStyle/>
        <a:p>
          <a:endParaRPr lang="es-EC"/>
        </a:p>
      </dgm:t>
    </dgm:pt>
    <dgm:pt modelId="{FC56D438-676B-4E33-BCB7-BE93C37356B4}" type="sibTrans" cxnId="{EFA284A2-E932-4BAF-8E7D-6CE5ACAB05A2}">
      <dgm:prSet/>
      <dgm:spPr/>
      <dgm:t>
        <a:bodyPr/>
        <a:lstStyle/>
        <a:p>
          <a:endParaRPr lang="es-EC"/>
        </a:p>
      </dgm:t>
    </dgm:pt>
    <dgm:pt modelId="{088BF2D5-CB34-412E-B78B-5DCF9EDF55CF}" type="pres">
      <dgm:prSet presAssocID="{212898F5-B3A0-45C2-B575-6B73094AD49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04C5EB2-366A-4EB6-8D64-098B535D97AE}" type="pres">
      <dgm:prSet presAssocID="{52938C0C-231E-4103-B373-1910A653D373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626CF6-51DA-41CB-BA55-584913F36F53}" type="pres">
      <dgm:prSet presAssocID="{0CE9EF12-7E88-4A64-8FC3-C73144BC92FE}" presName="sibTrans" presStyleCnt="0"/>
      <dgm:spPr/>
    </dgm:pt>
    <dgm:pt modelId="{39044E30-7FAA-424E-A814-19DB290B7664}" type="pres">
      <dgm:prSet presAssocID="{6ED8B025-3A60-4924-B5BC-B55FDB45B500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341D9F8-F0CE-4D35-98E9-B386AD67BDBC}" type="pres">
      <dgm:prSet presAssocID="{E6E3199E-AEDA-4DA2-A4A5-94C49B5D27DC}" presName="sibTrans" presStyleCnt="0"/>
      <dgm:spPr/>
    </dgm:pt>
    <dgm:pt modelId="{5B1F8276-62EE-47F6-AEA8-2762FB992CE1}" type="pres">
      <dgm:prSet presAssocID="{E2757750-F750-43FB-B138-071B129E73F3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DBEA8D-8209-4A97-8C63-FBA918AC49ED}" type="pres">
      <dgm:prSet presAssocID="{9B91513C-3514-44C4-A57A-326CCA32464C}" presName="sibTrans" presStyleCnt="0"/>
      <dgm:spPr/>
    </dgm:pt>
    <dgm:pt modelId="{CAE9A7DD-26B4-41FD-BDE5-B20A40C46CE7}" type="pres">
      <dgm:prSet presAssocID="{A5798A24-7716-4F68-98EA-397219595417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EB4D10-C428-4300-8CC9-93944FB9D657}" type="pres">
      <dgm:prSet presAssocID="{15077912-6253-4194-A5C8-EE9DD5CB5341}" presName="sibTrans" presStyleCnt="0"/>
      <dgm:spPr/>
    </dgm:pt>
    <dgm:pt modelId="{7A1D677C-5A95-4AC2-9651-4E6D66385551}" type="pres">
      <dgm:prSet presAssocID="{978DFE06-962B-4F3E-B264-9C269CE438E2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7D5FCB-00DE-45EB-9956-175AA9B7F337}" type="pres">
      <dgm:prSet presAssocID="{9161B7AA-2149-44C1-A2F4-5DA844EE1CFC}" presName="sibTrans" presStyleCnt="0"/>
      <dgm:spPr/>
    </dgm:pt>
    <dgm:pt modelId="{B1B5A7E0-5BF2-459D-AC0E-EC08F28A5F7B}" type="pres">
      <dgm:prSet presAssocID="{7714EA3C-72E7-44AD-95BF-E5A20821AE0B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C7B748-C7B4-413D-AD11-C8A331D27A2D}" type="pres">
      <dgm:prSet presAssocID="{B1323286-BC51-4898-A559-0D256F9822D7}" presName="sibTrans" presStyleCnt="0"/>
      <dgm:spPr/>
    </dgm:pt>
    <dgm:pt modelId="{969AB3F2-E10F-444C-8009-5FCDEA55C7E7}" type="pres">
      <dgm:prSet presAssocID="{75D3748E-49DC-48CB-984C-CF3317D6416F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53963D-7A05-45DC-8D33-0EFE8C0C4DD8}" type="pres">
      <dgm:prSet presAssocID="{91D792D0-FF84-4D8F-9152-D580D9186276}" presName="sibTrans" presStyleCnt="0"/>
      <dgm:spPr/>
    </dgm:pt>
    <dgm:pt modelId="{15D3BF36-0B49-4F0D-B54A-CAB09E62F4B5}" type="pres">
      <dgm:prSet presAssocID="{335AF89A-1E86-4F28-A926-C3A3635E7FB8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3EA2706-8F76-4F0D-8E7E-A39A50374EE4}" srcId="{212898F5-B3A0-45C2-B575-6B73094AD491}" destId="{52938C0C-231E-4103-B373-1910A653D373}" srcOrd="0" destOrd="0" parTransId="{2D69E2A1-7193-44C9-8492-085ABFC9AEE8}" sibTransId="{0CE9EF12-7E88-4A64-8FC3-C73144BC92FE}"/>
    <dgm:cxn modelId="{62FE45E1-2CB2-43DF-8431-70150FBABCEC}" type="presOf" srcId="{52938C0C-231E-4103-B373-1910A653D373}" destId="{504C5EB2-366A-4EB6-8D64-098B535D97AE}" srcOrd="0" destOrd="0" presId="urn:microsoft.com/office/officeart/2005/8/layout/default"/>
    <dgm:cxn modelId="{2CD2808F-88A4-4F55-8D98-BD8BD1C6CDEB}" srcId="{212898F5-B3A0-45C2-B575-6B73094AD491}" destId="{6ED8B025-3A60-4924-B5BC-B55FDB45B500}" srcOrd="1" destOrd="0" parTransId="{FDD86342-5D03-4948-946E-F506C77C2D0B}" sibTransId="{E6E3199E-AEDA-4DA2-A4A5-94C49B5D27DC}"/>
    <dgm:cxn modelId="{C1E75D1D-3593-4524-BDC6-591F73E32AD3}" type="presOf" srcId="{335AF89A-1E86-4F28-A926-C3A3635E7FB8}" destId="{15D3BF36-0B49-4F0D-B54A-CAB09E62F4B5}" srcOrd="0" destOrd="0" presId="urn:microsoft.com/office/officeart/2005/8/layout/default"/>
    <dgm:cxn modelId="{E893B3DD-30EC-436E-AF70-7EB08E59DDFC}" type="presOf" srcId="{978DFE06-962B-4F3E-B264-9C269CE438E2}" destId="{7A1D677C-5A95-4AC2-9651-4E6D66385551}" srcOrd="0" destOrd="0" presId="urn:microsoft.com/office/officeart/2005/8/layout/default"/>
    <dgm:cxn modelId="{420B2A8A-2AD3-4627-A2D9-C39FF8C736D6}" type="presOf" srcId="{A5798A24-7716-4F68-98EA-397219595417}" destId="{CAE9A7DD-26B4-41FD-BDE5-B20A40C46CE7}" srcOrd="0" destOrd="0" presId="urn:microsoft.com/office/officeart/2005/8/layout/default"/>
    <dgm:cxn modelId="{63018C2B-B634-4A95-AF45-C397B6C54241}" srcId="{212898F5-B3A0-45C2-B575-6B73094AD491}" destId="{E2757750-F750-43FB-B138-071B129E73F3}" srcOrd="2" destOrd="0" parTransId="{6B8274B0-41D4-4665-B9F5-3CE753DBB32B}" sibTransId="{9B91513C-3514-44C4-A57A-326CCA32464C}"/>
    <dgm:cxn modelId="{72365B26-91A5-4831-BF23-74858928E879}" srcId="{212898F5-B3A0-45C2-B575-6B73094AD491}" destId="{A5798A24-7716-4F68-98EA-397219595417}" srcOrd="3" destOrd="0" parTransId="{EE11280F-731F-42BD-9134-E5569AFAED3C}" sibTransId="{15077912-6253-4194-A5C8-EE9DD5CB5341}"/>
    <dgm:cxn modelId="{B8019571-2FBC-4CEA-BD07-FE252FA82E4E}" type="presOf" srcId="{7714EA3C-72E7-44AD-95BF-E5A20821AE0B}" destId="{B1B5A7E0-5BF2-459D-AC0E-EC08F28A5F7B}" srcOrd="0" destOrd="0" presId="urn:microsoft.com/office/officeart/2005/8/layout/default"/>
    <dgm:cxn modelId="{F1885CD8-D4A5-4C6B-B969-422EB409297F}" type="presOf" srcId="{75D3748E-49DC-48CB-984C-CF3317D6416F}" destId="{969AB3F2-E10F-444C-8009-5FCDEA55C7E7}" srcOrd="0" destOrd="0" presId="urn:microsoft.com/office/officeart/2005/8/layout/default"/>
    <dgm:cxn modelId="{EFA284A2-E932-4BAF-8E7D-6CE5ACAB05A2}" srcId="{212898F5-B3A0-45C2-B575-6B73094AD491}" destId="{335AF89A-1E86-4F28-A926-C3A3635E7FB8}" srcOrd="7" destOrd="0" parTransId="{47B50570-4A2F-4633-80AD-B3FAE4186BA8}" sibTransId="{FC56D438-676B-4E33-BCB7-BE93C37356B4}"/>
    <dgm:cxn modelId="{046B90F5-4582-4888-B6F6-1E43886C10DB}" srcId="{212898F5-B3A0-45C2-B575-6B73094AD491}" destId="{7714EA3C-72E7-44AD-95BF-E5A20821AE0B}" srcOrd="5" destOrd="0" parTransId="{C6E3A06C-F1EC-4F0A-A049-965D77AE9E1D}" sibTransId="{B1323286-BC51-4898-A559-0D256F9822D7}"/>
    <dgm:cxn modelId="{1E53491C-0D8B-4782-8797-B3FE4EF5F3FD}" type="presOf" srcId="{E2757750-F750-43FB-B138-071B129E73F3}" destId="{5B1F8276-62EE-47F6-AEA8-2762FB992CE1}" srcOrd="0" destOrd="0" presId="urn:microsoft.com/office/officeart/2005/8/layout/default"/>
    <dgm:cxn modelId="{F9C8F482-08AC-4FA2-A262-A82665B271B2}" type="presOf" srcId="{6ED8B025-3A60-4924-B5BC-B55FDB45B500}" destId="{39044E30-7FAA-424E-A814-19DB290B7664}" srcOrd="0" destOrd="0" presId="urn:microsoft.com/office/officeart/2005/8/layout/default"/>
    <dgm:cxn modelId="{AED0ADB3-4E86-4B51-8483-DA5A57EDBFC2}" type="presOf" srcId="{212898F5-B3A0-45C2-B575-6B73094AD491}" destId="{088BF2D5-CB34-412E-B78B-5DCF9EDF55CF}" srcOrd="0" destOrd="0" presId="urn:microsoft.com/office/officeart/2005/8/layout/default"/>
    <dgm:cxn modelId="{1E5BEE0A-E6B4-4394-989C-166289CBA5D9}" srcId="{212898F5-B3A0-45C2-B575-6B73094AD491}" destId="{978DFE06-962B-4F3E-B264-9C269CE438E2}" srcOrd="4" destOrd="0" parTransId="{5B8803F0-6EE3-487C-B7C6-93B42D01D4FA}" sibTransId="{9161B7AA-2149-44C1-A2F4-5DA844EE1CFC}"/>
    <dgm:cxn modelId="{B96486D5-982C-4DE1-945A-3EC31FF2F3D3}" srcId="{212898F5-B3A0-45C2-B575-6B73094AD491}" destId="{75D3748E-49DC-48CB-984C-CF3317D6416F}" srcOrd="6" destOrd="0" parTransId="{0F7E3844-4359-4698-A51D-63A97FE2501A}" sibTransId="{91D792D0-FF84-4D8F-9152-D580D9186276}"/>
    <dgm:cxn modelId="{7A4B465C-7FD7-4090-80E2-351953D99AEC}" type="presParOf" srcId="{088BF2D5-CB34-412E-B78B-5DCF9EDF55CF}" destId="{504C5EB2-366A-4EB6-8D64-098B535D97AE}" srcOrd="0" destOrd="0" presId="urn:microsoft.com/office/officeart/2005/8/layout/default"/>
    <dgm:cxn modelId="{4F2BBA2B-87FD-487C-B4ED-C2F7080382F9}" type="presParOf" srcId="{088BF2D5-CB34-412E-B78B-5DCF9EDF55CF}" destId="{71626CF6-51DA-41CB-BA55-584913F36F53}" srcOrd="1" destOrd="0" presId="urn:microsoft.com/office/officeart/2005/8/layout/default"/>
    <dgm:cxn modelId="{C4057AF8-27C3-426A-8A4E-373EE614A83E}" type="presParOf" srcId="{088BF2D5-CB34-412E-B78B-5DCF9EDF55CF}" destId="{39044E30-7FAA-424E-A814-19DB290B7664}" srcOrd="2" destOrd="0" presId="urn:microsoft.com/office/officeart/2005/8/layout/default"/>
    <dgm:cxn modelId="{C8FE6EC7-7A75-4671-A90E-F11349F846A6}" type="presParOf" srcId="{088BF2D5-CB34-412E-B78B-5DCF9EDF55CF}" destId="{8341D9F8-F0CE-4D35-98E9-B386AD67BDBC}" srcOrd="3" destOrd="0" presId="urn:microsoft.com/office/officeart/2005/8/layout/default"/>
    <dgm:cxn modelId="{9EBD74A5-0926-4BB8-B835-E4E7CC4DB38C}" type="presParOf" srcId="{088BF2D5-CB34-412E-B78B-5DCF9EDF55CF}" destId="{5B1F8276-62EE-47F6-AEA8-2762FB992CE1}" srcOrd="4" destOrd="0" presId="urn:microsoft.com/office/officeart/2005/8/layout/default"/>
    <dgm:cxn modelId="{007FB4BB-A1A7-43BE-888A-D0B69AB58E26}" type="presParOf" srcId="{088BF2D5-CB34-412E-B78B-5DCF9EDF55CF}" destId="{21DBEA8D-8209-4A97-8C63-FBA918AC49ED}" srcOrd="5" destOrd="0" presId="urn:microsoft.com/office/officeart/2005/8/layout/default"/>
    <dgm:cxn modelId="{1FE91105-1D28-47B4-A6AC-FA0A9C1F92FE}" type="presParOf" srcId="{088BF2D5-CB34-412E-B78B-5DCF9EDF55CF}" destId="{CAE9A7DD-26B4-41FD-BDE5-B20A40C46CE7}" srcOrd="6" destOrd="0" presId="urn:microsoft.com/office/officeart/2005/8/layout/default"/>
    <dgm:cxn modelId="{A5A06DCC-B4EE-4E42-A84D-82963CD2A400}" type="presParOf" srcId="{088BF2D5-CB34-412E-B78B-5DCF9EDF55CF}" destId="{E8EB4D10-C428-4300-8CC9-93944FB9D657}" srcOrd="7" destOrd="0" presId="urn:microsoft.com/office/officeart/2005/8/layout/default"/>
    <dgm:cxn modelId="{DD4F8600-6575-41D4-A682-10C5EE778800}" type="presParOf" srcId="{088BF2D5-CB34-412E-B78B-5DCF9EDF55CF}" destId="{7A1D677C-5A95-4AC2-9651-4E6D66385551}" srcOrd="8" destOrd="0" presId="urn:microsoft.com/office/officeart/2005/8/layout/default"/>
    <dgm:cxn modelId="{41293AD5-3CA5-4274-A06C-861F0E7C5AA1}" type="presParOf" srcId="{088BF2D5-CB34-412E-B78B-5DCF9EDF55CF}" destId="{947D5FCB-00DE-45EB-9956-175AA9B7F337}" srcOrd="9" destOrd="0" presId="urn:microsoft.com/office/officeart/2005/8/layout/default"/>
    <dgm:cxn modelId="{EA1C213E-7B46-4DDD-844F-A489465675E2}" type="presParOf" srcId="{088BF2D5-CB34-412E-B78B-5DCF9EDF55CF}" destId="{B1B5A7E0-5BF2-459D-AC0E-EC08F28A5F7B}" srcOrd="10" destOrd="0" presId="urn:microsoft.com/office/officeart/2005/8/layout/default"/>
    <dgm:cxn modelId="{84FE0965-CC75-46C9-A0A9-CBC483A84108}" type="presParOf" srcId="{088BF2D5-CB34-412E-B78B-5DCF9EDF55CF}" destId="{6AC7B748-C7B4-413D-AD11-C8A331D27A2D}" srcOrd="11" destOrd="0" presId="urn:microsoft.com/office/officeart/2005/8/layout/default"/>
    <dgm:cxn modelId="{93958791-57D4-46C0-A0C1-B80370EF808C}" type="presParOf" srcId="{088BF2D5-CB34-412E-B78B-5DCF9EDF55CF}" destId="{969AB3F2-E10F-444C-8009-5FCDEA55C7E7}" srcOrd="12" destOrd="0" presId="urn:microsoft.com/office/officeart/2005/8/layout/default"/>
    <dgm:cxn modelId="{F0804F0C-7146-405C-8002-EAD43DD51DF6}" type="presParOf" srcId="{088BF2D5-CB34-412E-B78B-5DCF9EDF55CF}" destId="{EC53963D-7A05-45DC-8D33-0EFE8C0C4DD8}" srcOrd="13" destOrd="0" presId="urn:microsoft.com/office/officeart/2005/8/layout/default"/>
    <dgm:cxn modelId="{E8C88A5E-34DB-4EA3-9CAD-DF8D31A40102}" type="presParOf" srcId="{088BF2D5-CB34-412E-B78B-5DCF9EDF55CF}" destId="{15D3BF36-0B49-4F0D-B54A-CAB09E62F4B5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FB5A0BE-01DB-4668-B9D1-1D434B8001DF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92435341-8D31-41D3-92EF-4CF58CC50667}">
      <dgm:prSet/>
      <dgm:spPr/>
      <dgm:t>
        <a:bodyPr/>
        <a:lstStyle/>
        <a:p>
          <a:pPr rtl="0"/>
          <a:r>
            <a:rPr lang="es-ES" dirty="0" smtClean="0"/>
            <a:t>Interacción del Rendimiento de Materia Seca</a:t>
          </a:r>
          <a:r>
            <a:rPr lang="es-EC" dirty="0" smtClean="0"/>
            <a:t> Tm </a:t>
          </a:r>
          <a:r>
            <a:rPr lang="es-ES" dirty="0" smtClean="0"/>
            <a:t>MS</a:t>
          </a:r>
          <a:r>
            <a:rPr lang="es-EC" dirty="0" smtClean="0"/>
            <a:t> /Ha </a:t>
          </a:r>
          <a:r>
            <a:rPr lang="es-ES" dirty="0" smtClean="0"/>
            <a:t>evaluada en dos épocas y con intervalos de corte a los 30, 35 y 40 días.</a:t>
          </a:r>
          <a:endParaRPr lang="es-EC" dirty="0"/>
        </a:p>
      </dgm:t>
    </dgm:pt>
    <dgm:pt modelId="{93A26CAA-F867-4CE6-8058-E63CE2C2966D}" type="parTrans" cxnId="{70B41CFB-9FFF-48D8-9C6A-D6B3BC1C09A8}">
      <dgm:prSet/>
      <dgm:spPr/>
      <dgm:t>
        <a:bodyPr/>
        <a:lstStyle/>
        <a:p>
          <a:endParaRPr lang="es-EC"/>
        </a:p>
      </dgm:t>
    </dgm:pt>
    <dgm:pt modelId="{E52BFE05-9C60-4C84-87DD-552B86685B1A}" type="sibTrans" cxnId="{70B41CFB-9FFF-48D8-9C6A-D6B3BC1C09A8}">
      <dgm:prSet/>
      <dgm:spPr/>
      <dgm:t>
        <a:bodyPr/>
        <a:lstStyle/>
        <a:p>
          <a:endParaRPr lang="es-EC"/>
        </a:p>
      </dgm:t>
    </dgm:pt>
    <dgm:pt modelId="{2AFAC076-64BE-4A34-AD18-12C2556A8E36}" type="pres">
      <dgm:prSet presAssocID="{8FB5A0BE-01DB-4668-B9D1-1D434B8001D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FAB90A9-7132-4976-BC0E-832FCABE4ECB}" type="pres">
      <dgm:prSet presAssocID="{92435341-8D31-41D3-92EF-4CF58CC50667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FB5115E-0B44-4B3B-815F-AA52749E9345}" type="presOf" srcId="{92435341-8D31-41D3-92EF-4CF58CC50667}" destId="{2FAB90A9-7132-4976-BC0E-832FCABE4ECB}" srcOrd="0" destOrd="0" presId="urn:microsoft.com/office/officeart/2005/8/layout/process1"/>
    <dgm:cxn modelId="{70B41CFB-9FFF-48D8-9C6A-D6B3BC1C09A8}" srcId="{8FB5A0BE-01DB-4668-B9D1-1D434B8001DF}" destId="{92435341-8D31-41D3-92EF-4CF58CC50667}" srcOrd="0" destOrd="0" parTransId="{93A26CAA-F867-4CE6-8058-E63CE2C2966D}" sibTransId="{E52BFE05-9C60-4C84-87DD-552B86685B1A}"/>
    <dgm:cxn modelId="{852D8B8E-13EE-4B97-946E-A61542479BEB}" type="presOf" srcId="{8FB5A0BE-01DB-4668-B9D1-1D434B8001DF}" destId="{2AFAC076-64BE-4A34-AD18-12C2556A8E36}" srcOrd="0" destOrd="0" presId="urn:microsoft.com/office/officeart/2005/8/layout/process1"/>
    <dgm:cxn modelId="{D25621ED-C469-41AB-AA35-F02CBEBFA33B}" type="presParOf" srcId="{2AFAC076-64BE-4A34-AD18-12C2556A8E36}" destId="{2FAB90A9-7132-4976-BC0E-832FCABE4ECB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056936-E64E-4848-8A27-91A40A796C27}" type="doc">
      <dgm:prSet loTypeId="urn:microsoft.com/office/officeart/2005/8/layout/orgChart1" loCatId="hierarchy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s-EC"/>
        </a:p>
      </dgm:t>
    </dgm:pt>
    <dgm:pt modelId="{7006589A-45A2-4B83-B864-3ECAE215377C}">
      <dgm:prSet phldrT="[Texto]" custT="1"/>
      <dgm:spPr/>
      <dgm:t>
        <a:bodyPr/>
        <a:lstStyle/>
        <a:p>
          <a:r>
            <a:rPr lang="es-EC" sz="2800" b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Ventajas</a:t>
          </a:r>
          <a:endParaRPr lang="es-EC" sz="2800" b="1" dirty="0">
            <a:solidFill>
              <a:schemeClr val="tx1">
                <a:lumMod val="85000"/>
                <a:lumOff val="1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89B117-4DF1-4E5A-AE15-BD5C2C12624C}" type="parTrans" cxnId="{92B41A16-B0E0-454B-94E0-2E24FAC08560}">
      <dgm:prSet/>
      <dgm:spPr/>
      <dgm:t>
        <a:bodyPr/>
        <a:lstStyle/>
        <a:p>
          <a:endParaRPr lang="es-EC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40C39AD-1ADD-42D3-96F1-9AE7552F66D6}" type="sibTrans" cxnId="{92B41A16-B0E0-454B-94E0-2E24FAC08560}">
      <dgm:prSet/>
      <dgm:spPr/>
      <dgm:t>
        <a:bodyPr/>
        <a:lstStyle/>
        <a:p>
          <a:endParaRPr lang="es-EC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D52FAC4-B390-43D4-9D32-CCB76BEE8B45}" type="asst">
      <dgm:prSet phldrT="[Texto]"/>
      <dgm:spPr/>
      <dgm:t>
        <a:bodyPr/>
        <a:lstStyle/>
        <a:p>
          <a:r>
            <a:rPr lang="es-EC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Pastizales siempre verdes</a:t>
          </a:r>
          <a:endParaRPr lang="es-EC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CCC7A9E6-F93D-45CC-8455-B887822A0687}" type="parTrans" cxnId="{B5226AC0-4723-49E5-8AF8-5DFE7973A83F}">
      <dgm:prSet/>
      <dgm:spPr/>
      <dgm:t>
        <a:bodyPr/>
        <a:lstStyle/>
        <a:p>
          <a:endParaRPr lang="es-EC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39D079F5-D0C3-447B-B25F-6BD0C77CBFE2}" type="sibTrans" cxnId="{B5226AC0-4723-49E5-8AF8-5DFE7973A83F}">
      <dgm:prSet/>
      <dgm:spPr/>
      <dgm:t>
        <a:bodyPr/>
        <a:lstStyle/>
        <a:p>
          <a:endParaRPr lang="es-EC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08161305-2737-4CD0-9F5D-8180690E729A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A0E72262-6C3B-4705-B2DC-529CF9A1B105}" type="parTrans" cxnId="{CE9179FC-9600-4114-BD6C-7159861D3E5B}">
      <dgm:prSet/>
      <dgm:spPr/>
      <dgm:t>
        <a:bodyPr/>
        <a:lstStyle/>
        <a:p>
          <a:endParaRPr lang="es-EC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789FC9F4-18C5-4FA6-8A9A-0B5ADAF106F0}" type="sibTrans" cxnId="{CE9179FC-9600-4114-BD6C-7159861D3E5B}">
      <dgm:prSet/>
      <dgm:spPr/>
      <dgm:t>
        <a:bodyPr/>
        <a:lstStyle/>
        <a:p>
          <a:endParaRPr lang="es-EC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A1EFB5A7-0321-4EEA-B811-3CE804E28B49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DB52FD12-0B6F-4D5C-9BF3-292D3ED81340}" type="parTrans" cxnId="{7A85795B-45C6-47CF-90B7-7E8C2808A43A}">
      <dgm:prSet/>
      <dgm:spPr/>
      <dgm:t>
        <a:bodyPr/>
        <a:lstStyle/>
        <a:p>
          <a:endParaRPr lang="es-EC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75B0300B-2B3B-4A45-B848-9C5E9876A13C}" type="sibTrans" cxnId="{7A85795B-45C6-47CF-90B7-7E8C2808A43A}">
      <dgm:prSet/>
      <dgm:spPr/>
      <dgm:t>
        <a:bodyPr/>
        <a:lstStyle/>
        <a:p>
          <a:endParaRPr lang="es-EC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35642F3D-A08C-4373-A1A2-EFF69F85A9BB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EC92254E-5A3D-429D-ADF7-5DB15C479296}" type="parTrans" cxnId="{ACCD1B8F-057A-49AF-A427-D5D2AA30B7E7}">
      <dgm:prSet/>
      <dgm:spPr/>
      <dgm:t>
        <a:bodyPr/>
        <a:lstStyle/>
        <a:p>
          <a:endParaRPr lang="es-EC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F3BD301E-44D7-4093-BBA3-530ABD36A407}" type="sibTrans" cxnId="{ACCD1B8F-057A-49AF-A427-D5D2AA30B7E7}">
      <dgm:prSet/>
      <dgm:spPr/>
      <dgm:t>
        <a:bodyPr/>
        <a:lstStyle/>
        <a:p>
          <a:endParaRPr lang="es-EC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07CB8A43-A152-470B-9E50-8669345CEAB0}">
      <dgm:prSet/>
      <dgm:spPr/>
      <dgm:t>
        <a:bodyPr/>
        <a:lstStyle/>
        <a:p>
          <a:r>
            <a:rPr lang="es-EC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Suministrar protección al ganado</a:t>
          </a:r>
          <a:endParaRPr lang="es-EC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D78FE77F-5C15-4813-A534-EF035E6A4264}" type="parTrans" cxnId="{AAEEE9D3-2734-486B-AC88-0E3786F4DB50}">
      <dgm:prSet/>
      <dgm:spPr/>
      <dgm:t>
        <a:bodyPr/>
        <a:lstStyle/>
        <a:p>
          <a:endParaRPr lang="es-EC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141F108D-2DA2-4984-912F-B599709C65AC}" type="sibTrans" cxnId="{AAEEE9D3-2734-486B-AC88-0E3786F4DB50}">
      <dgm:prSet/>
      <dgm:spPr/>
      <dgm:t>
        <a:bodyPr/>
        <a:lstStyle/>
        <a:p>
          <a:endParaRPr lang="es-EC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891C2B72-099E-4AA7-8A08-30B4D8D61DD4}">
      <dgm:prSet/>
      <dgm:spPr/>
      <dgm:t>
        <a:bodyPr/>
        <a:lstStyle/>
        <a:p>
          <a:r>
            <a:rPr lang="es-EC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Bancos forrajeros</a:t>
          </a:r>
          <a:endParaRPr lang="es-EC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75EE7B02-EB30-4619-8A52-E65270435C4A}" type="parTrans" cxnId="{A76D3F16-67DB-458C-8466-F8BB3BB8BC1A}">
      <dgm:prSet/>
      <dgm:spPr/>
      <dgm:t>
        <a:bodyPr/>
        <a:lstStyle/>
        <a:p>
          <a:endParaRPr lang="es-EC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A768AFE9-75CB-4750-B5CD-339E0670B71D}" type="sibTrans" cxnId="{A76D3F16-67DB-458C-8466-F8BB3BB8BC1A}">
      <dgm:prSet/>
      <dgm:spPr/>
      <dgm:t>
        <a:bodyPr/>
        <a:lstStyle/>
        <a:p>
          <a:endParaRPr lang="es-EC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5CA1A638-D42E-4C03-B3C7-EA26C5E580DC}">
      <dgm:prSet/>
      <dgm:spPr/>
      <dgm:t>
        <a:bodyPr/>
        <a:lstStyle/>
        <a:p>
          <a:r>
            <a:rPr lang="es-EC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Cercas vivas</a:t>
          </a:r>
          <a:endParaRPr lang="es-EC" b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677A3F27-CD79-491B-80AA-F8F8F0BB40BE}" type="parTrans" cxnId="{D46A56CF-0EF0-49FD-96C6-01D2946A1E03}">
      <dgm:prSet/>
      <dgm:spPr/>
      <dgm:t>
        <a:bodyPr/>
        <a:lstStyle/>
        <a:p>
          <a:endParaRPr lang="es-EC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E07B2C3-FAED-4B5B-9E35-6775DC9A4192}" type="sibTrans" cxnId="{D46A56CF-0EF0-49FD-96C6-01D2946A1E03}">
      <dgm:prSet/>
      <dgm:spPr/>
      <dgm:t>
        <a:bodyPr/>
        <a:lstStyle/>
        <a:p>
          <a:endParaRPr lang="es-EC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26DD1884-D64F-45C7-8E14-55C3A3114621}" type="pres">
      <dgm:prSet presAssocID="{C0056936-E64E-4848-8A27-91A40A796C2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18C10ED1-2C0B-4685-A5BC-F2E319294D47}" type="pres">
      <dgm:prSet presAssocID="{7006589A-45A2-4B83-B864-3ECAE215377C}" presName="hierRoot1" presStyleCnt="0">
        <dgm:presLayoutVars>
          <dgm:hierBranch val="init"/>
        </dgm:presLayoutVars>
      </dgm:prSet>
      <dgm:spPr/>
    </dgm:pt>
    <dgm:pt modelId="{1460D787-3CB0-448A-96A6-C6ADABABBA1B}" type="pres">
      <dgm:prSet presAssocID="{7006589A-45A2-4B83-B864-3ECAE215377C}" presName="rootComposite1" presStyleCnt="0"/>
      <dgm:spPr/>
    </dgm:pt>
    <dgm:pt modelId="{591525A1-A907-46DF-815A-E63F5696B01A}" type="pres">
      <dgm:prSet presAssocID="{7006589A-45A2-4B83-B864-3ECAE215377C}" presName="rootText1" presStyleLbl="node0" presStyleIdx="0" presStyleCnt="1" custScaleY="4943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47930A0-A26B-408F-9BBE-05604DFF0DE8}" type="pres">
      <dgm:prSet presAssocID="{7006589A-45A2-4B83-B864-3ECAE215377C}" presName="rootConnector1" presStyleLbl="node1" presStyleIdx="0" presStyleCnt="0"/>
      <dgm:spPr/>
      <dgm:t>
        <a:bodyPr/>
        <a:lstStyle/>
        <a:p>
          <a:endParaRPr lang="es-EC"/>
        </a:p>
      </dgm:t>
    </dgm:pt>
    <dgm:pt modelId="{BADC2E13-B669-441B-84DB-973404473EF6}" type="pres">
      <dgm:prSet presAssocID="{7006589A-45A2-4B83-B864-3ECAE215377C}" presName="hierChild2" presStyleCnt="0"/>
      <dgm:spPr/>
    </dgm:pt>
    <dgm:pt modelId="{3F2F348E-629F-4D32-BF81-1D81392BE48C}" type="pres">
      <dgm:prSet presAssocID="{A0E72262-6C3B-4705-B2DC-529CF9A1B105}" presName="Name37" presStyleLbl="parChTrans1D2" presStyleIdx="0" presStyleCnt="4"/>
      <dgm:spPr/>
      <dgm:t>
        <a:bodyPr/>
        <a:lstStyle/>
        <a:p>
          <a:endParaRPr lang="es-EC"/>
        </a:p>
      </dgm:t>
    </dgm:pt>
    <dgm:pt modelId="{4F7FEB32-7ED7-44BA-8EB2-DBC82D20E691}" type="pres">
      <dgm:prSet presAssocID="{08161305-2737-4CD0-9F5D-8180690E729A}" presName="hierRoot2" presStyleCnt="0">
        <dgm:presLayoutVars>
          <dgm:hierBranch val="init"/>
        </dgm:presLayoutVars>
      </dgm:prSet>
      <dgm:spPr/>
    </dgm:pt>
    <dgm:pt modelId="{9B87B3E3-8E95-49D4-B08D-4FFF490E3509}" type="pres">
      <dgm:prSet presAssocID="{08161305-2737-4CD0-9F5D-8180690E729A}" presName="rootComposite" presStyleCnt="0"/>
      <dgm:spPr/>
    </dgm:pt>
    <dgm:pt modelId="{C7D7B2F0-4200-4C32-A1C7-E301863E5DBB}" type="pres">
      <dgm:prSet presAssocID="{08161305-2737-4CD0-9F5D-8180690E729A}" presName="rootText" presStyleLbl="node2" presStyleIdx="0" presStyleCnt="3" custScaleX="124304" custScaleY="19768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FAADDD7-7137-42D5-8C59-7F043AD2D1E8}" type="pres">
      <dgm:prSet presAssocID="{08161305-2737-4CD0-9F5D-8180690E729A}" presName="rootConnector" presStyleLbl="node2" presStyleIdx="0" presStyleCnt="3"/>
      <dgm:spPr/>
      <dgm:t>
        <a:bodyPr/>
        <a:lstStyle/>
        <a:p>
          <a:endParaRPr lang="es-EC"/>
        </a:p>
      </dgm:t>
    </dgm:pt>
    <dgm:pt modelId="{65AE3D64-B0FC-41F9-859F-0541D94BC05A}" type="pres">
      <dgm:prSet presAssocID="{08161305-2737-4CD0-9F5D-8180690E729A}" presName="hierChild4" presStyleCnt="0"/>
      <dgm:spPr/>
    </dgm:pt>
    <dgm:pt modelId="{6ABF69BD-1AC1-4F18-AC14-4023096B6828}" type="pres">
      <dgm:prSet presAssocID="{D78FE77F-5C15-4813-A534-EF035E6A4264}" presName="Name37" presStyleLbl="parChTrans1D3" presStyleIdx="0" presStyleCnt="3"/>
      <dgm:spPr/>
      <dgm:t>
        <a:bodyPr/>
        <a:lstStyle/>
        <a:p>
          <a:endParaRPr lang="es-EC"/>
        </a:p>
      </dgm:t>
    </dgm:pt>
    <dgm:pt modelId="{0A25B09D-8664-42C9-BB6B-DE1AAF064643}" type="pres">
      <dgm:prSet presAssocID="{07CB8A43-A152-470B-9E50-8669345CEAB0}" presName="hierRoot2" presStyleCnt="0">
        <dgm:presLayoutVars>
          <dgm:hierBranch val="init"/>
        </dgm:presLayoutVars>
      </dgm:prSet>
      <dgm:spPr/>
    </dgm:pt>
    <dgm:pt modelId="{62FD716A-0704-4D3C-81BF-C34D144DE7FF}" type="pres">
      <dgm:prSet presAssocID="{07CB8A43-A152-470B-9E50-8669345CEAB0}" presName="rootComposite" presStyleCnt="0"/>
      <dgm:spPr/>
    </dgm:pt>
    <dgm:pt modelId="{F315E04C-DDA0-4F57-BB04-533EF2CCF51E}" type="pres">
      <dgm:prSet presAssocID="{07CB8A43-A152-470B-9E50-8669345CEAB0}" presName="rootText" presStyleLbl="node3" presStyleIdx="0" presStyleCnt="3" custScaleX="85903" custScaleY="5149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931BE52-B2AB-4CE1-BE9D-53B9F76767BD}" type="pres">
      <dgm:prSet presAssocID="{07CB8A43-A152-470B-9E50-8669345CEAB0}" presName="rootConnector" presStyleLbl="node3" presStyleIdx="0" presStyleCnt="3"/>
      <dgm:spPr/>
      <dgm:t>
        <a:bodyPr/>
        <a:lstStyle/>
        <a:p>
          <a:endParaRPr lang="es-EC"/>
        </a:p>
      </dgm:t>
    </dgm:pt>
    <dgm:pt modelId="{D3EF8A99-9019-47B3-9EF5-7F37E4BA3E23}" type="pres">
      <dgm:prSet presAssocID="{07CB8A43-A152-470B-9E50-8669345CEAB0}" presName="hierChild4" presStyleCnt="0"/>
      <dgm:spPr/>
    </dgm:pt>
    <dgm:pt modelId="{C79557DB-F223-4987-816C-A119F02D0722}" type="pres">
      <dgm:prSet presAssocID="{07CB8A43-A152-470B-9E50-8669345CEAB0}" presName="hierChild5" presStyleCnt="0"/>
      <dgm:spPr/>
    </dgm:pt>
    <dgm:pt modelId="{6E75D5A8-597E-416B-B82F-7DE72B58D5EA}" type="pres">
      <dgm:prSet presAssocID="{08161305-2737-4CD0-9F5D-8180690E729A}" presName="hierChild5" presStyleCnt="0"/>
      <dgm:spPr/>
    </dgm:pt>
    <dgm:pt modelId="{876AC67A-C54D-4C63-9E1C-3A157BBED391}" type="pres">
      <dgm:prSet presAssocID="{DB52FD12-0B6F-4D5C-9BF3-292D3ED81340}" presName="Name37" presStyleLbl="parChTrans1D2" presStyleIdx="1" presStyleCnt="4"/>
      <dgm:spPr/>
      <dgm:t>
        <a:bodyPr/>
        <a:lstStyle/>
        <a:p>
          <a:endParaRPr lang="es-EC"/>
        </a:p>
      </dgm:t>
    </dgm:pt>
    <dgm:pt modelId="{8CFD1FDE-F1E1-4D83-BE7F-87BF158D3C89}" type="pres">
      <dgm:prSet presAssocID="{A1EFB5A7-0321-4EEA-B811-3CE804E28B49}" presName="hierRoot2" presStyleCnt="0">
        <dgm:presLayoutVars>
          <dgm:hierBranch val="init"/>
        </dgm:presLayoutVars>
      </dgm:prSet>
      <dgm:spPr/>
    </dgm:pt>
    <dgm:pt modelId="{1A12F200-B8AB-4B17-B811-6F6284DA8548}" type="pres">
      <dgm:prSet presAssocID="{A1EFB5A7-0321-4EEA-B811-3CE804E28B49}" presName="rootComposite" presStyleCnt="0"/>
      <dgm:spPr/>
    </dgm:pt>
    <dgm:pt modelId="{B73EBEFE-DE1D-48ED-821E-67BD4F8183FA}" type="pres">
      <dgm:prSet presAssocID="{A1EFB5A7-0321-4EEA-B811-3CE804E28B49}" presName="rootText" presStyleLbl="node2" presStyleIdx="1" presStyleCnt="3" custScaleX="107656" custScaleY="19569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5424224-A92D-4F12-AE7D-2B672F7DD4BC}" type="pres">
      <dgm:prSet presAssocID="{A1EFB5A7-0321-4EEA-B811-3CE804E28B49}" presName="rootConnector" presStyleLbl="node2" presStyleIdx="1" presStyleCnt="3"/>
      <dgm:spPr/>
      <dgm:t>
        <a:bodyPr/>
        <a:lstStyle/>
        <a:p>
          <a:endParaRPr lang="es-EC"/>
        </a:p>
      </dgm:t>
    </dgm:pt>
    <dgm:pt modelId="{D943CB57-579D-4B84-A95D-7D39EA094609}" type="pres">
      <dgm:prSet presAssocID="{A1EFB5A7-0321-4EEA-B811-3CE804E28B49}" presName="hierChild4" presStyleCnt="0"/>
      <dgm:spPr/>
    </dgm:pt>
    <dgm:pt modelId="{69ED6240-9D54-43E1-9271-7C1A150D0C25}" type="pres">
      <dgm:prSet presAssocID="{75EE7B02-EB30-4619-8A52-E65270435C4A}" presName="Name37" presStyleLbl="parChTrans1D3" presStyleIdx="1" presStyleCnt="3"/>
      <dgm:spPr/>
      <dgm:t>
        <a:bodyPr/>
        <a:lstStyle/>
        <a:p>
          <a:endParaRPr lang="es-EC"/>
        </a:p>
      </dgm:t>
    </dgm:pt>
    <dgm:pt modelId="{0CA51A2D-7613-4DBA-A2CB-2307408AD341}" type="pres">
      <dgm:prSet presAssocID="{891C2B72-099E-4AA7-8A08-30B4D8D61DD4}" presName="hierRoot2" presStyleCnt="0">
        <dgm:presLayoutVars>
          <dgm:hierBranch val="init"/>
        </dgm:presLayoutVars>
      </dgm:prSet>
      <dgm:spPr/>
    </dgm:pt>
    <dgm:pt modelId="{808C9906-F629-4D5D-B85A-EE0FF16EB347}" type="pres">
      <dgm:prSet presAssocID="{891C2B72-099E-4AA7-8A08-30B4D8D61DD4}" presName="rootComposite" presStyleCnt="0"/>
      <dgm:spPr/>
    </dgm:pt>
    <dgm:pt modelId="{B0AA92BB-4B35-42F5-B653-99CD05A734F2}" type="pres">
      <dgm:prSet presAssocID="{891C2B72-099E-4AA7-8A08-30B4D8D61DD4}" presName="rootText" presStyleLbl="node3" presStyleIdx="1" presStyleCnt="3" custScaleX="78855" custScaleY="5183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D51CBD1-59D6-4472-95E2-8CA041D64D07}" type="pres">
      <dgm:prSet presAssocID="{891C2B72-099E-4AA7-8A08-30B4D8D61DD4}" presName="rootConnector" presStyleLbl="node3" presStyleIdx="1" presStyleCnt="3"/>
      <dgm:spPr/>
      <dgm:t>
        <a:bodyPr/>
        <a:lstStyle/>
        <a:p>
          <a:endParaRPr lang="es-EC"/>
        </a:p>
      </dgm:t>
    </dgm:pt>
    <dgm:pt modelId="{F1EB9BF4-D49E-4A4E-8DBF-03B67B7245D4}" type="pres">
      <dgm:prSet presAssocID="{891C2B72-099E-4AA7-8A08-30B4D8D61DD4}" presName="hierChild4" presStyleCnt="0"/>
      <dgm:spPr/>
    </dgm:pt>
    <dgm:pt modelId="{09939F35-A3E4-49E3-A7AB-F70887A6D797}" type="pres">
      <dgm:prSet presAssocID="{891C2B72-099E-4AA7-8A08-30B4D8D61DD4}" presName="hierChild5" presStyleCnt="0"/>
      <dgm:spPr/>
    </dgm:pt>
    <dgm:pt modelId="{602027A9-116E-449A-80B0-2E2C3C9116A7}" type="pres">
      <dgm:prSet presAssocID="{A1EFB5A7-0321-4EEA-B811-3CE804E28B49}" presName="hierChild5" presStyleCnt="0"/>
      <dgm:spPr/>
    </dgm:pt>
    <dgm:pt modelId="{4EE37540-0E94-4CC0-94D6-5026EC46CCA4}" type="pres">
      <dgm:prSet presAssocID="{EC92254E-5A3D-429D-ADF7-5DB15C479296}" presName="Name37" presStyleLbl="parChTrans1D2" presStyleIdx="2" presStyleCnt="4"/>
      <dgm:spPr/>
      <dgm:t>
        <a:bodyPr/>
        <a:lstStyle/>
        <a:p>
          <a:endParaRPr lang="es-EC"/>
        </a:p>
      </dgm:t>
    </dgm:pt>
    <dgm:pt modelId="{3F57EE03-E592-4B65-A740-A29C284CE3D6}" type="pres">
      <dgm:prSet presAssocID="{35642F3D-A08C-4373-A1A2-EFF69F85A9BB}" presName="hierRoot2" presStyleCnt="0">
        <dgm:presLayoutVars>
          <dgm:hierBranch val="init"/>
        </dgm:presLayoutVars>
      </dgm:prSet>
      <dgm:spPr/>
    </dgm:pt>
    <dgm:pt modelId="{4DBF16E4-ACB5-433D-B0A3-66C5E8B0AC88}" type="pres">
      <dgm:prSet presAssocID="{35642F3D-A08C-4373-A1A2-EFF69F85A9BB}" presName="rootComposite" presStyleCnt="0"/>
      <dgm:spPr/>
    </dgm:pt>
    <dgm:pt modelId="{A7097511-4181-4992-A1E0-82B3AA3423AD}" type="pres">
      <dgm:prSet presAssocID="{35642F3D-A08C-4373-A1A2-EFF69F85A9BB}" presName="rootText" presStyleLbl="node2" presStyleIdx="2" presStyleCnt="3" custScaleX="114212" custScaleY="19416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E0C7FAB-A1B6-4B24-825F-B2E5CCBAD09F}" type="pres">
      <dgm:prSet presAssocID="{35642F3D-A08C-4373-A1A2-EFF69F85A9BB}" presName="rootConnector" presStyleLbl="node2" presStyleIdx="2" presStyleCnt="3"/>
      <dgm:spPr/>
      <dgm:t>
        <a:bodyPr/>
        <a:lstStyle/>
        <a:p>
          <a:endParaRPr lang="es-EC"/>
        </a:p>
      </dgm:t>
    </dgm:pt>
    <dgm:pt modelId="{61597702-B87A-4C4F-8F7C-2C1601F15A60}" type="pres">
      <dgm:prSet presAssocID="{35642F3D-A08C-4373-A1A2-EFF69F85A9BB}" presName="hierChild4" presStyleCnt="0"/>
      <dgm:spPr/>
    </dgm:pt>
    <dgm:pt modelId="{130F1578-CA96-4450-A375-81AF7F68A884}" type="pres">
      <dgm:prSet presAssocID="{677A3F27-CD79-491B-80AA-F8F8F0BB40BE}" presName="Name37" presStyleLbl="parChTrans1D3" presStyleIdx="2" presStyleCnt="3"/>
      <dgm:spPr/>
      <dgm:t>
        <a:bodyPr/>
        <a:lstStyle/>
        <a:p>
          <a:endParaRPr lang="es-EC"/>
        </a:p>
      </dgm:t>
    </dgm:pt>
    <dgm:pt modelId="{3C490FFA-EC28-4A57-A723-0720390B36E1}" type="pres">
      <dgm:prSet presAssocID="{5CA1A638-D42E-4C03-B3C7-EA26C5E580DC}" presName="hierRoot2" presStyleCnt="0">
        <dgm:presLayoutVars>
          <dgm:hierBranch val="init"/>
        </dgm:presLayoutVars>
      </dgm:prSet>
      <dgm:spPr/>
    </dgm:pt>
    <dgm:pt modelId="{308E2482-5B97-47B6-B330-FB2C0076327A}" type="pres">
      <dgm:prSet presAssocID="{5CA1A638-D42E-4C03-B3C7-EA26C5E580DC}" presName="rootComposite" presStyleCnt="0"/>
      <dgm:spPr/>
    </dgm:pt>
    <dgm:pt modelId="{0574314F-9F97-42E0-B331-AE597E8FACAB}" type="pres">
      <dgm:prSet presAssocID="{5CA1A638-D42E-4C03-B3C7-EA26C5E580DC}" presName="rootText" presStyleLbl="node3" presStyleIdx="2" presStyleCnt="3" custScaleX="75723" custScaleY="5932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67F9397-4254-418B-9BD8-73656760A347}" type="pres">
      <dgm:prSet presAssocID="{5CA1A638-D42E-4C03-B3C7-EA26C5E580DC}" presName="rootConnector" presStyleLbl="node3" presStyleIdx="2" presStyleCnt="3"/>
      <dgm:spPr/>
      <dgm:t>
        <a:bodyPr/>
        <a:lstStyle/>
        <a:p>
          <a:endParaRPr lang="es-EC"/>
        </a:p>
      </dgm:t>
    </dgm:pt>
    <dgm:pt modelId="{D2B00C6E-C8C1-4DAA-90CD-6CAA4986DA75}" type="pres">
      <dgm:prSet presAssocID="{5CA1A638-D42E-4C03-B3C7-EA26C5E580DC}" presName="hierChild4" presStyleCnt="0"/>
      <dgm:spPr/>
    </dgm:pt>
    <dgm:pt modelId="{604BD49B-89B5-45AC-A276-065CB3157ABE}" type="pres">
      <dgm:prSet presAssocID="{5CA1A638-D42E-4C03-B3C7-EA26C5E580DC}" presName="hierChild5" presStyleCnt="0"/>
      <dgm:spPr/>
    </dgm:pt>
    <dgm:pt modelId="{913DAA67-CE92-40B1-BF61-1CA8F811B7E1}" type="pres">
      <dgm:prSet presAssocID="{35642F3D-A08C-4373-A1A2-EFF69F85A9BB}" presName="hierChild5" presStyleCnt="0"/>
      <dgm:spPr/>
    </dgm:pt>
    <dgm:pt modelId="{DAA5312B-0B11-49C5-BC34-3ED140B8381B}" type="pres">
      <dgm:prSet presAssocID="{7006589A-45A2-4B83-B864-3ECAE215377C}" presName="hierChild3" presStyleCnt="0"/>
      <dgm:spPr/>
    </dgm:pt>
    <dgm:pt modelId="{99A9B855-FCF6-443B-9F04-99EA5A842F2E}" type="pres">
      <dgm:prSet presAssocID="{CCC7A9E6-F93D-45CC-8455-B887822A0687}" presName="Name111" presStyleLbl="parChTrans1D2" presStyleIdx="3" presStyleCnt="4"/>
      <dgm:spPr/>
      <dgm:t>
        <a:bodyPr/>
        <a:lstStyle/>
        <a:p>
          <a:endParaRPr lang="es-EC"/>
        </a:p>
      </dgm:t>
    </dgm:pt>
    <dgm:pt modelId="{570013A9-A45C-4703-9A8D-9B7772A66CFF}" type="pres">
      <dgm:prSet presAssocID="{9D52FAC4-B390-43D4-9D32-CCB76BEE8B45}" presName="hierRoot3" presStyleCnt="0">
        <dgm:presLayoutVars>
          <dgm:hierBranch val="init"/>
        </dgm:presLayoutVars>
      </dgm:prSet>
      <dgm:spPr/>
    </dgm:pt>
    <dgm:pt modelId="{6E896985-D1AE-4604-816D-1B4F7CCED60B}" type="pres">
      <dgm:prSet presAssocID="{9D52FAC4-B390-43D4-9D32-CCB76BEE8B45}" presName="rootComposite3" presStyleCnt="0"/>
      <dgm:spPr/>
    </dgm:pt>
    <dgm:pt modelId="{8F17D918-03D4-4491-935D-3B9EAD6B2929}" type="pres">
      <dgm:prSet presAssocID="{9D52FAC4-B390-43D4-9D32-CCB76BEE8B45}" presName="rootText3" presStyleLbl="asst1" presStyleIdx="0" presStyleCnt="1" custScaleY="5392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D5281AF-381B-4A6A-BCE8-119341110007}" type="pres">
      <dgm:prSet presAssocID="{9D52FAC4-B390-43D4-9D32-CCB76BEE8B45}" presName="rootConnector3" presStyleLbl="asst1" presStyleIdx="0" presStyleCnt="1"/>
      <dgm:spPr/>
      <dgm:t>
        <a:bodyPr/>
        <a:lstStyle/>
        <a:p>
          <a:endParaRPr lang="es-EC"/>
        </a:p>
      </dgm:t>
    </dgm:pt>
    <dgm:pt modelId="{BB1CB107-30F3-47F4-A9AA-38624CB79682}" type="pres">
      <dgm:prSet presAssocID="{9D52FAC4-B390-43D4-9D32-CCB76BEE8B45}" presName="hierChild6" presStyleCnt="0"/>
      <dgm:spPr/>
    </dgm:pt>
    <dgm:pt modelId="{1B02FF8C-3F65-4E44-871C-CEE7CA9E1215}" type="pres">
      <dgm:prSet presAssocID="{9D52FAC4-B390-43D4-9D32-CCB76BEE8B45}" presName="hierChild7" presStyleCnt="0"/>
      <dgm:spPr/>
    </dgm:pt>
  </dgm:ptLst>
  <dgm:cxnLst>
    <dgm:cxn modelId="{06125FE1-3BEE-4374-80F5-5C0AD565C2BC}" type="presOf" srcId="{5CA1A638-D42E-4C03-B3C7-EA26C5E580DC}" destId="{0574314F-9F97-42E0-B331-AE597E8FACAB}" srcOrd="0" destOrd="0" presId="urn:microsoft.com/office/officeart/2005/8/layout/orgChart1"/>
    <dgm:cxn modelId="{BBD6CA24-7491-4BE0-8768-2EB53FD632B2}" type="presOf" srcId="{9D52FAC4-B390-43D4-9D32-CCB76BEE8B45}" destId="{CD5281AF-381B-4A6A-BCE8-119341110007}" srcOrd="1" destOrd="0" presId="urn:microsoft.com/office/officeart/2005/8/layout/orgChart1"/>
    <dgm:cxn modelId="{85FEB268-296E-4BB6-B256-B592F694FDD8}" type="presOf" srcId="{7006589A-45A2-4B83-B864-3ECAE215377C}" destId="{591525A1-A907-46DF-815A-E63F5696B01A}" srcOrd="0" destOrd="0" presId="urn:microsoft.com/office/officeart/2005/8/layout/orgChart1"/>
    <dgm:cxn modelId="{1637A2F9-BCD6-4204-867F-9849B35BF278}" type="presOf" srcId="{891C2B72-099E-4AA7-8A08-30B4D8D61DD4}" destId="{ED51CBD1-59D6-4472-95E2-8CA041D64D07}" srcOrd="1" destOrd="0" presId="urn:microsoft.com/office/officeart/2005/8/layout/orgChart1"/>
    <dgm:cxn modelId="{99768A5D-3617-4A92-A4CB-B6724D4C2689}" type="presOf" srcId="{08161305-2737-4CD0-9F5D-8180690E729A}" destId="{2FAADDD7-7137-42D5-8C59-7F043AD2D1E8}" srcOrd="1" destOrd="0" presId="urn:microsoft.com/office/officeart/2005/8/layout/orgChart1"/>
    <dgm:cxn modelId="{24995BEE-9436-44EF-908D-C4026410918D}" type="presOf" srcId="{9D52FAC4-B390-43D4-9D32-CCB76BEE8B45}" destId="{8F17D918-03D4-4491-935D-3B9EAD6B2929}" srcOrd="0" destOrd="0" presId="urn:microsoft.com/office/officeart/2005/8/layout/orgChart1"/>
    <dgm:cxn modelId="{75E6B24D-92D7-47F5-A915-5D288E52FE6D}" type="presOf" srcId="{EC92254E-5A3D-429D-ADF7-5DB15C479296}" destId="{4EE37540-0E94-4CC0-94D6-5026EC46CCA4}" srcOrd="0" destOrd="0" presId="urn:microsoft.com/office/officeart/2005/8/layout/orgChart1"/>
    <dgm:cxn modelId="{A76D3F16-67DB-458C-8466-F8BB3BB8BC1A}" srcId="{A1EFB5A7-0321-4EEA-B811-3CE804E28B49}" destId="{891C2B72-099E-4AA7-8A08-30B4D8D61DD4}" srcOrd="0" destOrd="0" parTransId="{75EE7B02-EB30-4619-8A52-E65270435C4A}" sibTransId="{A768AFE9-75CB-4750-B5CD-339E0670B71D}"/>
    <dgm:cxn modelId="{184CB3CE-8CDF-4536-9193-E7B70B1D98FE}" type="presOf" srcId="{A0E72262-6C3B-4705-B2DC-529CF9A1B105}" destId="{3F2F348E-629F-4D32-BF81-1D81392BE48C}" srcOrd="0" destOrd="0" presId="urn:microsoft.com/office/officeart/2005/8/layout/orgChart1"/>
    <dgm:cxn modelId="{B5226AC0-4723-49E5-8AF8-5DFE7973A83F}" srcId="{7006589A-45A2-4B83-B864-3ECAE215377C}" destId="{9D52FAC4-B390-43D4-9D32-CCB76BEE8B45}" srcOrd="0" destOrd="0" parTransId="{CCC7A9E6-F93D-45CC-8455-B887822A0687}" sibTransId="{39D079F5-D0C3-447B-B25F-6BD0C77CBFE2}"/>
    <dgm:cxn modelId="{1AC5A110-D993-4338-980D-C9C3B0700DDD}" type="presOf" srcId="{35642F3D-A08C-4373-A1A2-EFF69F85A9BB}" destId="{A7097511-4181-4992-A1E0-82B3AA3423AD}" srcOrd="0" destOrd="0" presId="urn:microsoft.com/office/officeart/2005/8/layout/orgChart1"/>
    <dgm:cxn modelId="{92B41A16-B0E0-454B-94E0-2E24FAC08560}" srcId="{C0056936-E64E-4848-8A27-91A40A796C27}" destId="{7006589A-45A2-4B83-B864-3ECAE215377C}" srcOrd="0" destOrd="0" parTransId="{C089B117-4DF1-4E5A-AE15-BD5C2C12624C}" sibTransId="{940C39AD-1ADD-42D3-96F1-9AE7552F66D6}"/>
    <dgm:cxn modelId="{C668FFFD-A63F-404C-91AE-3D18DFB94C28}" type="presOf" srcId="{A1EFB5A7-0321-4EEA-B811-3CE804E28B49}" destId="{B73EBEFE-DE1D-48ED-821E-67BD4F8183FA}" srcOrd="0" destOrd="0" presId="urn:microsoft.com/office/officeart/2005/8/layout/orgChart1"/>
    <dgm:cxn modelId="{D8FB72C8-60EC-4EE9-A8DF-96764B0071BF}" type="presOf" srcId="{C0056936-E64E-4848-8A27-91A40A796C27}" destId="{26DD1884-D64F-45C7-8E14-55C3A3114621}" srcOrd="0" destOrd="0" presId="urn:microsoft.com/office/officeart/2005/8/layout/orgChart1"/>
    <dgm:cxn modelId="{593011CE-03EB-4C0E-8FCB-9FDA02FF0AD0}" type="presOf" srcId="{5CA1A638-D42E-4C03-B3C7-EA26C5E580DC}" destId="{B67F9397-4254-418B-9BD8-73656760A347}" srcOrd="1" destOrd="0" presId="urn:microsoft.com/office/officeart/2005/8/layout/orgChart1"/>
    <dgm:cxn modelId="{148F3B7F-A9C5-4B41-A6EB-CB2FC21EB311}" type="presOf" srcId="{677A3F27-CD79-491B-80AA-F8F8F0BB40BE}" destId="{130F1578-CA96-4450-A375-81AF7F68A884}" srcOrd="0" destOrd="0" presId="urn:microsoft.com/office/officeart/2005/8/layout/orgChart1"/>
    <dgm:cxn modelId="{9E3A9008-01D3-4A1E-80C5-7E8824F98B15}" type="presOf" srcId="{08161305-2737-4CD0-9F5D-8180690E729A}" destId="{C7D7B2F0-4200-4C32-A1C7-E301863E5DBB}" srcOrd="0" destOrd="0" presId="urn:microsoft.com/office/officeart/2005/8/layout/orgChart1"/>
    <dgm:cxn modelId="{5CFADA98-E01F-420A-B03D-A29ED21680F6}" type="presOf" srcId="{07CB8A43-A152-470B-9E50-8669345CEAB0}" destId="{F315E04C-DDA0-4F57-BB04-533EF2CCF51E}" srcOrd="0" destOrd="0" presId="urn:microsoft.com/office/officeart/2005/8/layout/orgChart1"/>
    <dgm:cxn modelId="{AAEEE9D3-2734-486B-AC88-0E3786F4DB50}" srcId="{08161305-2737-4CD0-9F5D-8180690E729A}" destId="{07CB8A43-A152-470B-9E50-8669345CEAB0}" srcOrd="0" destOrd="0" parTransId="{D78FE77F-5C15-4813-A534-EF035E6A4264}" sibTransId="{141F108D-2DA2-4984-912F-B599709C65AC}"/>
    <dgm:cxn modelId="{BFA7A0C6-F822-497C-8467-E0E2B39924AF}" type="presOf" srcId="{35642F3D-A08C-4373-A1A2-EFF69F85A9BB}" destId="{3E0C7FAB-A1B6-4B24-825F-B2E5CCBAD09F}" srcOrd="1" destOrd="0" presId="urn:microsoft.com/office/officeart/2005/8/layout/orgChart1"/>
    <dgm:cxn modelId="{7A85795B-45C6-47CF-90B7-7E8C2808A43A}" srcId="{7006589A-45A2-4B83-B864-3ECAE215377C}" destId="{A1EFB5A7-0321-4EEA-B811-3CE804E28B49}" srcOrd="2" destOrd="0" parTransId="{DB52FD12-0B6F-4D5C-9BF3-292D3ED81340}" sibTransId="{75B0300B-2B3B-4A45-B848-9C5E9876A13C}"/>
    <dgm:cxn modelId="{2B7502F3-BB57-4C43-A62E-119446C3292D}" type="presOf" srcId="{07CB8A43-A152-470B-9E50-8669345CEAB0}" destId="{C931BE52-B2AB-4CE1-BE9D-53B9F76767BD}" srcOrd="1" destOrd="0" presId="urn:microsoft.com/office/officeart/2005/8/layout/orgChart1"/>
    <dgm:cxn modelId="{1EDDEB5B-0E75-4288-AEB1-0B8191F6FE5C}" type="presOf" srcId="{DB52FD12-0B6F-4D5C-9BF3-292D3ED81340}" destId="{876AC67A-C54D-4C63-9E1C-3A157BBED391}" srcOrd="0" destOrd="0" presId="urn:microsoft.com/office/officeart/2005/8/layout/orgChart1"/>
    <dgm:cxn modelId="{E57DD1A2-BB5E-4E61-9D26-14FE151725CC}" type="presOf" srcId="{A1EFB5A7-0321-4EEA-B811-3CE804E28B49}" destId="{95424224-A92D-4F12-AE7D-2B672F7DD4BC}" srcOrd="1" destOrd="0" presId="urn:microsoft.com/office/officeart/2005/8/layout/orgChart1"/>
    <dgm:cxn modelId="{CA350811-54FC-47A9-B2DB-5E32F9207AF0}" type="presOf" srcId="{7006589A-45A2-4B83-B864-3ECAE215377C}" destId="{547930A0-A26B-408F-9BBE-05604DFF0DE8}" srcOrd="1" destOrd="0" presId="urn:microsoft.com/office/officeart/2005/8/layout/orgChart1"/>
    <dgm:cxn modelId="{F738E319-3956-4A6B-8D1A-AEA855B9AD97}" type="presOf" srcId="{D78FE77F-5C15-4813-A534-EF035E6A4264}" destId="{6ABF69BD-1AC1-4F18-AC14-4023096B6828}" srcOrd="0" destOrd="0" presId="urn:microsoft.com/office/officeart/2005/8/layout/orgChart1"/>
    <dgm:cxn modelId="{CE9179FC-9600-4114-BD6C-7159861D3E5B}" srcId="{7006589A-45A2-4B83-B864-3ECAE215377C}" destId="{08161305-2737-4CD0-9F5D-8180690E729A}" srcOrd="1" destOrd="0" parTransId="{A0E72262-6C3B-4705-B2DC-529CF9A1B105}" sibTransId="{789FC9F4-18C5-4FA6-8A9A-0B5ADAF106F0}"/>
    <dgm:cxn modelId="{65F78B87-F343-485F-8193-FB784114253B}" type="presOf" srcId="{891C2B72-099E-4AA7-8A08-30B4D8D61DD4}" destId="{B0AA92BB-4B35-42F5-B653-99CD05A734F2}" srcOrd="0" destOrd="0" presId="urn:microsoft.com/office/officeart/2005/8/layout/orgChart1"/>
    <dgm:cxn modelId="{D46A56CF-0EF0-49FD-96C6-01D2946A1E03}" srcId="{35642F3D-A08C-4373-A1A2-EFF69F85A9BB}" destId="{5CA1A638-D42E-4C03-B3C7-EA26C5E580DC}" srcOrd="0" destOrd="0" parTransId="{677A3F27-CD79-491B-80AA-F8F8F0BB40BE}" sibTransId="{9E07B2C3-FAED-4B5B-9E35-6775DC9A4192}"/>
    <dgm:cxn modelId="{6F1F343D-3D63-41B6-A035-07761C324454}" type="presOf" srcId="{CCC7A9E6-F93D-45CC-8455-B887822A0687}" destId="{99A9B855-FCF6-443B-9F04-99EA5A842F2E}" srcOrd="0" destOrd="0" presId="urn:microsoft.com/office/officeart/2005/8/layout/orgChart1"/>
    <dgm:cxn modelId="{A5F05127-0976-4C38-AECC-B9F56574EE58}" type="presOf" srcId="{75EE7B02-EB30-4619-8A52-E65270435C4A}" destId="{69ED6240-9D54-43E1-9271-7C1A150D0C25}" srcOrd="0" destOrd="0" presId="urn:microsoft.com/office/officeart/2005/8/layout/orgChart1"/>
    <dgm:cxn modelId="{ACCD1B8F-057A-49AF-A427-D5D2AA30B7E7}" srcId="{7006589A-45A2-4B83-B864-3ECAE215377C}" destId="{35642F3D-A08C-4373-A1A2-EFF69F85A9BB}" srcOrd="3" destOrd="0" parTransId="{EC92254E-5A3D-429D-ADF7-5DB15C479296}" sibTransId="{F3BD301E-44D7-4093-BBA3-530ABD36A407}"/>
    <dgm:cxn modelId="{928FAC19-1026-405B-9201-A834A1749329}" type="presParOf" srcId="{26DD1884-D64F-45C7-8E14-55C3A3114621}" destId="{18C10ED1-2C0B-4685-A5BC-F2E319294D47}" srcOrd="0" destOrd="0" presId="urn:microsoft.com/office/officeart/2005/8/layout/orgChart1"/>
    <dgm:cxn modelId="{2D057667-75B7-4E06-B4F9-14F86F81634D}" type="presParOf" srcId="{18C10ED1-2C0B-4685-A5BC-F2E319294D47}" destId="{1460D787-3CB0-448A-96A6-C6ADABABBA1B}" srcOrd="0" destOrd="0" presId="urn:microsoft.com/office/officeart/2005/8/layout/orgChart1"/>
    <dgm:cxn modelId="{F08F641B-CC5B-430E-BBFC-D4E22FFD9C20}" type="presParOf" srcId="{1460D787-3CB0-448A-96A6-C6ADABABBA1B}" destId="{591525A1-A907-46DF-815A-E63F5696B01A}" srcOrd="0" destOrd="0" presId="urn:microsoft.com/office/officeart/2005/8/layout/orgChart1"/>
    <dgm:cxn modelId="{78D804F5-5763-4855-828B-A8757CA6BCE9}" type="presParOf" srcId="{1460D787-3CB0-448A-96A6-C6ADABABBA1B}" destId="{547930A0-A26B-408F-9BBE-05604DFF0DE8}" srcOrd="1" destOrd="0" presId="urn:microsoft.com/office/officeart/2005/8/layout/orgChart1"/>
    <dgm:cxn modelId="{68117AFB-1B82-48F5-A710-75C6417445B2}" type="presParOf" srcId="{18C10ED1-2C0B-4685-A5BC-F2E319294D47}" destId="{BADC2E13-B669-441B-84DB-973404473EF6}" srcOrd="1" destOrd="0" presId="urn:microsoft.com/office/officeart/2005/8/layout/orgChart1"/>
    <dgm:cxn modelId="{0508CD33-E7D3-4B03-9485-89629A308517}" type="presParOf" srcId="{BADC2E13-B669-441B-84DB-973404473EF6}" destId="{3F2F348E-629F-4D32-BF81-1D81392BE48C}" srcOrd="0" destOrd="0" presId="urn:microsoft.com/office/officeart/2005/8/layout/orgChart1"/>
    <dgm:cxn modelId="{FBCDDFD1-0D76-4A1D-9427-0BEFB1C204DF}" type="presParOf" srcId="{BADC2E13-B669-441B-84DB-973404473EF6}" destId="{4F7FEB32-7ED7-44BA-8EB2-DBC82D20E691}" srcOrd="1" destOrd="0" presId="urn:microsoft.com/office/officeart/2005/8/layout/orgChart1"/>
    <dgm:cxn modelId="{14CC2408-EBBE-4B8A-9A0A-9A7AE2CA9939}" type="presParOf" srcId="{4F7FEB32-7ED7-44BA-8EB2-DBC82D20E691}" destId="{9B87B3E3-8E95-49D4-B08D-4FFF490E3509}" srcOrd="0" destOrd="0" presId="urn:microsoft.com/office/officeart/2005/8/layout/orgChart1"/>
    <dgm:cxn modelId="{FBE2C789-F678-430C-8E55-65EE10862B2F}" type="presParOf" srcId="{9B87B3E3-8E95-49D4-B08D-4FFF490E3509}" destId="{C7D7B2F0-4200-4C32-A1C7-E301863E5DBB}" srcOrd="0" destOrd="0" presId="urn:microsoft.com/office/officeart/2005/8/layout/orgChart1"/>
    <dgm:cxn modelId="{3814DCED-1BCF-4290-B1FF-8E187E0AD5CC}" type="presParOf" srcId="{9B87B3E3-8E95-49D4-B08D-4FFF490E3509}" destId="{2FAADDD7-7137-42D5-8C59-7F043AD2D1E8}" srcOrd="1" destOrd="0" presId="urn:microsoft.com/office/officeart/2005/8/layout/orgChart1"/>
    <dgm:cxn modelId="{F237370F-2DA4-4421-A0F8-E6F7FB6FB71E}" type="presParOf" srcId="{4F7FEB32-7ED7-44BA-8EB2-DBC82D20E691}" destId="{65AE3D64-B0FC-41F9-859F-0541D94BC05A}" srcOrd="1" destOrd="0" presId="urn:microsoft.com/office/officeart/2005/8/layout/orgChart1"/>
    <dgm:cxn modelId="{B2A92B0D-17AF-44A7-966E-199C641A79A2}" type="presParOf" srcId="{65AE3D64-B0FC-41F9-859F-0541D94BC05A}" destId="{6ABF69BD-1AC1-4F18-AC14-4023096B6828}" srcOrd="0" destOrd="0" presId="urn:microsoft.com/office/officeart/2005/8/layout/orgChart1"/>
    <dgm:cxn modelId="{DE76EA52-23CF-4452-8E76-6C5869A87E03}" type="presParOf" srcId="{65AE3D64-B0FC-41F9-859F-0541D94BC05A}" destId="{0A25B09D-8664-42C9-BB6B-DE1AAF064643}" srcOrd="1" destOrd="0" presId="urn:microsoft.com/office/officeart/2005/8/layout/orgChart1"/>
    <dgm:cxn modelId="{1C3B1F23-B266-4788-973A-98D1438F06C5}" type="presParOf" srcId="{0A25B09D-8664-42C9-BB6B-DE1AAF064643}" destId="{62FD716A-0704-4D3C-81BF-C34D144DE7FF}" srcOrd="0" destOrd="0" presId="urn:microsoft.com/office/officeart/2005/8/layout/orgChart1"/>
    <dgm:cxn modelId="{DC596FD4-9618-4CD8-9BBA-359AB5C62B4B}" type="presParOf" srcId="{62FD716A-0704-4D3C-81BF-C34D144DE7FF}" destId="{F315E04C-DDA0-4F57-BB04-533EF2CCF51E}" srcOrd="0" destOrd="0" presId="urn:microsoft.com/office/officeart/2005/8/layout/orgChart1"/>
    <dgm:cxn modelId="{5CCA788E-B1C2-487A-B1C0-404840D2713E}" type="presParOf" srcId="{62FD716A-0704-4D3C-81BF-C34D144DE7FF}" destId="{C931BE52-B2AB-4CE1-BE9D-53B9F76767BD}" srcOrd="1" destOrd="0" presId="urn:microsoft.com/office/officeart/2005/8/layout/orgChart1"/>
    <dgm:cxn modelId="{67E5B7E9-D8F3-42F0-831D-A5031ACB8B7A}" type="presParOf" srcId="{0A25B09D-8664-42C9-BB6B-DE1AAF064643}" destId="{D3EF8A99-9019-47B3-9EF5-7F37E4BA3E23}" srcOrd="1" destOrd="0" presId="urn:microsoft.com/office/officeart/2005/8/layout/orgChart1"/>
    <dgm:cxn modelId="{6B303E2C-4B91-4895-BECD-8C593BFED85D}" type="presParOf" srcId="{0A25B09D-8664-42C9-BB6B-DE1AAF064643}" destId="{C79557DB-F223-4987-816C-A119F02D0722}" srcOrd="2" destOrd="0" presId="urn:microsoft.com/office/officeart/2005/8/layout/orgChart1"/>
    <dgm:cxn modelId="{F70DE8F0-EC3E-4419-810F-281BAAA6F107}" type="presParOf" srcId="{4F7FEB32-7ED7-44BA-8EB2-DBC82D20E691}" destId="{6E75D5A8-597E-416B-B82F-7DE72B58D5EA}" srcOrd="2" destOrd="0" presId="urn:microsoft.com/office/officeart/2005/8/layout/orgChart1"/>
    <dgm:cxn modelId="{B28F4ED3-60BE-4F70-9310-5F25DD563F49}" type="presParOf" srcId="{BADC2E13-B669-441B-84DB-973404473EF6}" destId="{876AC67A-C54D-4C63-9E1C-3A157BBED391}" srcOrd="2" destOrd="0" presId="urn:microsoft.com/office/officeart/2005/8/layout/orgChart1"/>
    <dgm:cxn modelId="{60071A63-AF17-40C4-90F5-71C0DA28035B}" type="presParOf" srcId="{BADC2E13-B669-441B-84DB-973404473EF6}" destId="{8CFD1FDE-F1E1-4D83-BE7F-87BF158D3C89}" srcOrd="3" destOrd="0" presId="urn:microsoft.com/office/officeart/2005/8/layout/orgChart1"/>
    <dgm:cxn modelId="{EAC32ABD-BE8E-4228-8DD4-DC8389739D90}" type="presParOf" srcId="{8CFD1FDE-F1E1-4D83-BE7F-87BF158D3C89}" destId="{1A12F200-B8AB-4B17-B811-6F6284DA8548}" srcOrd="0" destOrd="0" presId="urn:microsoft.com/office/officeart/2005/8/layout/orgChart1"/>
    <dgm:cxn modelId="{994051E0-C1C9-46FA-A43B-87E73C5C5FAD}" type="presParOf" srcId="{1A12F200-B8AB-4B17-B811-6F6284DA8548}" destId="{B73EBEFE-DE1D-48ED-821E-67BD4F8183FA}" srcOrd="0" destOrd="0" presId="urn:microsoft.com/office/officeart/2005/8/layout/orgChart1"/>
    <dgm:cxn modelId="{C4DCFEDE-06C6-4FF7-BD6F-DB4ADD75685F}" type="presParOf" srcId="{1A12F200-B8AB-4B17-B811-6F6284DA8548}" destId="{95424224-A92D-4F12-AE7D-2B672F7DD4BC}" srcOrd="1" destOrd="0" presId="urn:microsoft.com/office/officeart/2005/8/layout/orgChart1"/>
    <dgm:cxn modelId="{03501840-3134-412A-8AD5-0B63C96BC68A}" type="presParOf" srcId="{8CFD1FDE-F1E1-4D83-BE7F-87BF158D3C89}" destId="{D943CB57-579D-4B84-A95D-7D39EA094609}" srcOrd="1" destOrd="0" presId="urn:microsoft.com/office/officeart/2005/8/layout/orgChart1"/>
    <dgm:cxn modelId="{6B5D7DA8-FACB-40FB-B54C-F158A8A45FE1}" type="presParOf" srcId="{D943CB57-579D-4B84-A95D-7D39EA094609}" destId="{69ED6240-9D54-43E1-9271-7C1A150D0C25}" srcOrd="0" destOrd="0" presId="urn:microsoft.com/office/officeart/2005/8/layout/orgChart1"/>
    <dgm:cxn modelId="{17555DDA-5DB1-46E4-B41B-461FEB4F9BE6}" type="presParOf" srcId="{D943CB57-579D-4B84-A95D-7D39EA094609}" destId="{0CA51A2D-7613-4DBA-A2CB-2307408AD341}" srcOrd="1" destOrd="0" presId="urn:microsoft.com/office/officeart/2005/8/layout/orgChart1"/>
    <dgm:cxn modelId="{7D192681-E0AE-4B6B-9683-9C314C889CD8}" type="presParOf" srcId="{0CA51A2D-7613-4DBA-A2CB-2307408AD341}" destId="{808C9906-F629-4D5D-B85A-EE0FF16EB347}" srcOrd="0" destOrd="0" presId="urn:microsoft.com/office/officeart/2005/8/layout/orgChart1"/>
    <dgm:cxn modelId="{FDB8DD2B-DE2D-44E9-B8BE-DFC9F47FF4E8}" type="presParOf" srcId="{808C9906-F629-4D5D-B85A-EE0FF16EB347}" destId="{B0AA92BB-4B35-42F5-B653-99CD05A734F2}" srcOrd="0" destOrd="0" presId="urn:microsoft.com/office/officeart/2005/8/layout/orgChart1"/>
    <dgm:cxn modelId="{A10B71F7-518B-4AE6-B34B-AD4A443C3074}" type="presParOf" srcId="{808C9906-F629-4D5D-B85A-EE0FF16EB347}" destId="{ED51CBD1-59D6-4472-95E2-8CA041D64D07}" srcOrd="1" destOrd="0" presId="urn:microsoft.com/office/officeart/2005/8/layout/orgChart1"/>
    <dgm:cxn modelId="{4E3C39BA-2478-4D30-BE95-984D0F497A0D}" type="presParOf" srcId="{0CA51A2D-7613-4DBA-A2CB-2307408AD341}" destId="{F1EB9BF4-D49E-4A4E-8DBF-03B67B7245D4}" srcOrd="1" destOrd="0" presId="urn:microsoft.com/office/officeart/2005/8/layout/orgChart1"/>
    <dgm:cxn modelId="{73D01F04-30BA-4B54-9691-3DA07F9179F7}" type="presParOf" srcId="{0CA51A2D-7613-4DBA-A2CB-2307408AD341}" destId="{09939F35-A3E4-49E3-A7AB-F70887A6D797}" srcOrd="2" destOrd="0" presId="urn:microsoft.com/office/officeart/2005/8/layout/orgChart1"/>
    <dgm:cxn modelId="{11E0293A-76BB-4F57-88AB-AA46A40893BD}" type="presParOf" srcId="{8CFD1FDE-F1E1-4D83-BE7F-87BF158D3C89}" destId="{602027A9-116E-449A-80B0-2E2C3C9116A7}" srcOrd="2" destOrd="0" presId="urn:microsoft.com/office/officeart/2005/8/layout/orgChart1"/>
    <dgm:cxn modelId="{DEAE69D2-508C-4EDA-9228-E44EB6E18311}" type="presParOf" srcId="{BADC2E13-B669-441B-84DB-973404473EF6}" destId="{4EE37540-0E94-4CC0-94D6-5026EC46CCA4}" srcOrd="4" destOrd="0" presId="urn:microsoft.com/office/officeart/2005/8/layout/orgChart1"/>
    <dgm:cxn modelId="{161A5E14-0709-423E-9A58-F42A49098C35}" type="presParOf" srcId="{BADC2E13-B669-441B-84DB-973404473EF6}" destId="{3F57EE03-E592-4B65-A740-A29C284CE3D6}" srcOrd="5" destOrd="0" presId="urn:microsoft.com/office/officeart/2005/8/layout/orgChart1"/>
    <dgm:cxn modelId="{47DAF1FA-BD7F-42FC-BE0A-1B3F5EA2205C}" type="presParOf" srcId="{3F57EE03-E592-4B65-A740-A29C284CE3D6}" destId="{4DBF16E4-ACB5-433D-B0A3-66C5E8B0AC88}" srcOrd="0" destOrd="0" presId="urn:microsoft.com/office/officeart/2005/8/layout/orgChart1"/>
    <dgm:cxn modelId="{3AE0F73F-D613-41B0-9B2B-8B89E42F885D}" type="presParOf" srcId="{4DBF16E4-ACB5-433D-B0A3-66C5E8B0AC88}" destId="{A7097511-4181-4992-A1E0-82B3AA3423AD}" srcOrd="0" destOrd="0" presId="urn:microsoft.com/office/officeart/2005/8/layout/orgChart1"/>
    <dgm:cxn modelId="{FB37E7F0-4D18-4930-BEF3-498D4418F24C}" type="presParOf" srcId="{4DBF16E4-ACB5-433D-B0A3-66C5E8B0AC88}" destId="{3E0C7FAB-A1B6-4B24-825F-B2E5CCBAD09F}" srcOrd="1" destOrd="0" presId="urn:microsoft.com/office/officeart/2005/8/layout/orgChart1"/>
    <dgm:cxn modelId="{FEAAEC97-782A-4AED-B0EF-7189EFF59A87}" type="presParOf" srcId="{3F57EE03-E592-4B65-A740-A29C284CE3D6}" destId="{61597702-B87A-4C4F-8F7C-2C1601F15A60}" srcOrd="1" destOrd="0" presId="urn:microsoft.com/office/officeart/2005/8/layout/orgChart1"/>
    <dgm:cxn modelId="{C82D0014-CBF2-40DB-88E3-5199463C26D1}" type="presParOf" srcId="{61597702-B87A-4C4F-8F7C-2C1601F15A60}" destId="{130F1578-CA96-4450-A375-81AF7F68A884}" srcOrd="0" destOrd="0" presId="urn:microsoft.com/office/officeart/2005/8/layout/orgChart1"/>
    <dgm:cxn modelId="{CFD01268-22E4-4077-9C1E-3C86821590D0}" type="presParOf" srcId="{61597702-B87A-4C4F-8F7C-2C1601F15A60}" destId="{3C490FFA-EC28-4A57-A723-0720390B36E1}" srcOrd="1" destOrd="0" presId="urn:microsoft.com/office/officeart/2005/8/layout/orgChart1"/>
    <dgm:cxn modelId="{CE179004-613C-435A-89C3-7571630212D6}" type="presParOf" srcId="{3C490FFA-EC28-4A57-A723-0720390B36E1}" destId="{308E2482-5B97-47B6-B330-FB2C0076327A}" srcOrd="0" destOrd="0" presId="urn:microsoft.com/office/officeart/2005/8/layout/orgChart1"/>
    <dgm:cxn modelId="{E89C2D72-A680-413B-AB88-BF18402F466F}" type="presParOf" srcId="{308E2482-5B97-47B6-B330-FB2C0076327A}" destId="{0574314F-9F97-42E0-B331-AE597E8FACAB}" srcOrd="0" destOrd="0" presId="urn:microsoft.com/office/officeart/2005/8/layout/orgChart1"/>
    <dgm:cxn modelId="{48CF73A3-9EB3-4253-AF42-8878C8717CB2}" type="presParOf" srcId="{308E2482-5B97-47B6-B330-FB2C0076327A}" destId="{B67F9397-4254-418B-9BD8-73656760A347}" srcOrd="1" destOrd="0" presId="urn:microsoft.com/office/officeart/2005/8/layout/orgChart1"/>
    <dgm:cxn modelId="{073EA89E-0AD0-4D3B-8BEF-A56A74F8F44C}" type="presParOf" srcId="{3C490FFA-EC28-4A57-A723-0720390B36E1}" destId="{D2B00C6E-C8C1-4DAA-90CD-6CAA4986DA75}" srcOrd="1" destOrd="0" presId="urn:microsoft.com/office/officeart/2005/8/layout/orgChart1"/>
    <dgm:cxn modelId="{6F458D69-47DB-4709-8338-223B52D141A9}" type="presParOf" srcId="{3C490FFA-EC28-4A57-A723-0720390B36E1}" destId="{604BD49B-89B5-45AC-A276-065CB3157ABE}" srcOrd="2" destOrd="0" presId="urn:microsoft.com/office/officeart/2005/8/layout/orgChart1"/>
    <dgm:cxn modelId="{FE6759CB-E7A5-46BA-B39A-2662AB1705D2}" type="presParOf" srcId="{3F57EE03-E592-4B65-A740-A29C284CE3D6}" destId="{913DAA67-CE92-40B1-BF61-1CA8F811B7E1}" srcOrd="2" destOrd="0" presId="urn:microsoft.com/office/officeart/2005/8/layout/orgChart1"/>
    <dgm:cxn modelId="{11481812-DFFD-460E-9504-1CA4D2B00CC5}" type="presParOf" srcId="{18C10ED1-2C0B-4685-A5BC-F2E319294D47}" destId="{DAA5312B-0B11-49C5-BC34-3ED140B8381B}" srcOrd="2" destOrd="0" presId="urn:microsoft.com/office/officeart/2005/8/layout/orgChart1"/>
    <dgm:cxn modelId="{4C06DF14-99E0-4044-A8FB-996A8CDB62BE}" type="presParOf" srcId="{DAA5312B-0B11-49C5-BC34-3ED140B8381B}" destId="{99A9B855-FCF6-443B-9F04-99EA5A842F2E}" srcOrd="0" destOrd="0" presId="urn:microsoft.com/office/officeart/2005/8/layout/orgChart1"/>
    <dgm:cxn modelId="{D31978A5-261F-4870-A2B6-DA9BBE631630}" type="presParOf" srcId="{DAA5312B-0B11-49C5-BC34-3ED140B8381B}" destId="{570013A9-A45C-4703-9A8D-9B7772A66CFF}" srcOrd="1" destOrd="0" presId="urn:microsoft.com/office/officeart/2005/8/layout/orgChart1"/>
    <dgm:cxn modelId="{21BC235E-8041-47DD-953A-61E13E397D17}" type="presParOf" srcId="{570013A9-A45C-4703-9A8D-9B7772A66CFF}" destId="{6E896985-D1AE-4604-816D-1B4F7CCED60B}" srcOrd="0" destOrd="0" presId="urn:microsoft.com/office/officeart/2005/8/layout/orgChart1"/>
    <dgm:cxn modelId="{CA3FA34E-C615-49CC-A520-4B1F56328DA4}" type="presParOf" srcId="{6E896985-D1AE-4604-816D-1B4F7CCED60B}" destId="{8F17D918-03D4-4491-935D-3B9EAD6B2929}" srcOrd="0" destOrd="0" presId="urn:microsoft.com/office/officeart/2005/8/layout/orgChart1"/>
    <dgm:cxn modelId="{F62BC346-005F-4552-A3D4-B152D9950506}" type="presParOf" srcId="{6E896985-D1AE-4604-816D-1B4F7CCED60B}" destId="{CD5281AF-381B-4A6A-BCE8-119341110007}" srcOrd="1" destOrd="0" presId="urn:microsoft.com/office/officeart/2005/8/layout/orgChart1"/>
    <dgm:cxn modelId="{D55AB402-9189-457C-8BB0-24681E979766}" type="presParOf" srcId="{570013A9-A45C-4703-9A8D-9B7772A66CFF}" destId="{BB1CB107-30F3-47F4-A9AA-38624CB79682}" srcOrd="1" destOrd="0" presId="urn:microsoft.com/office/officeart/2005/8/layout/orgChart1"/>
    <dgm:cxn modelId="{4529501A-051E-4C6C-803B-000BC600569C}" type="presParOf" srcId="{570013A9-A45C-4703-9A8D-9B7772A66CFF}" destId="{1B02FF8C-3F65-4E44-871C-CEE7CA9E121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D32F01-FD9D-4128-A5BE-092DE4D78741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0FB8E7A-78F8-42E8-8B1D-CB597B517439}">
      <dgm:prSet/>
      <dgm:spPr/>
      <dgm:t>
        <a:bodyPr/>
        <a:lstStyle/>
        <a:p>
          <a:pPr rtl="0"/>
          <a:r>
            <a:rPr lang="es-EC" b="1" dirty="0" smtClean="0">
              <a:solidFill>
                <a:schemeClr val="tx1"/>
              </a:solidFill>
            </a:rPr>
            <a:t>PASTIZALES BAJO MANEJO DE UN SISTEMA TRADICIONAL </a:t>
          </a:r>
          <a:endParaRPr lang="es-EC" b="1" dirty="0">
            <a:solidFill>
              <a:schemeClr val="tx1"/>
            </a:solidFill>
          </a:endParaRPr>
        </a:p>
      </dgm:t>
    </dgm:pt>
    <dgm:pt modelId="{654316FC-C335-4589-A3FC-B0D8BAAFE61A}" type="parTrans" cxnId="{508D52E5-D2D8-4CCA-802E-AC0812FE94DE}">
      <dgm:prSet/>
      <dgm:spPr/>
      <dgm:t>
        <a:bodyPr/>
        <a:lstStyle/>
        <a:p>
          <a:endParaRPr lang="es-EC"/>
        </a:p>
      </dgm:t>
    </dgm:pt>
    <dgm:pt modelId="{1736ED80-A2D7-4A66-A9ED-59E996B89C9C}" type="sibTrans" cxnId="{508D52E5-D2D8-4CCA-802E-AC0812FE94DE}">
      <dgm:prSet/>
      <dgm:spPr/>
      <dgm:t>
        <a:bodyPr/>
        <a:lstStyle/>
        <a:p>
          <a:endParaRPr lang="es-EC"/>
        </a:p>
      </dgm:t>
    </dgm:pt>
    <dgm:pt modelId="{EA5156FC-5D78-4265-A447-6BE11824676C}">
      <dgm:prSet/>
      <dgm:spPr/>
      <dgm:t>
        <a:bodyPr/>
        <a:lstStyle/>
        <a:p>
          <a:pPr rtl="0"/>
          <a:r>
            <a:rPr lang="es-EC" dirty="0" smtClean="0"/>
            <a:t>Inicia con la tala total del bosque primario </a:t>
          </a:r>
          <a:endParaRPr lang="es-EC" dirty="0"/>
        </a:p>
      </dgm:t>
    </dgm:pt>
    <dgm:pt modelId="{9C19C0A0-BDA7-434F-97E3-82AFB06CCC78}" type="parTrans" cxnId="{8EB4F7FA-1D74-4A17-A396-C39A31D83746}">
      <dgm:prSet/>
      <dgm:spPr/>
      <dgm:t>
        <a:bodyPr/>
        <a:lstStyle/>
        <a:p>
          <a:endParaRPr lang="es-EC"/>
        </a:p>
      </dgm:t>
    </dgm:pt>
    <dgm:pt modelId="{E2D68C5B-08F6-409C-BAB0-6F45C0BCE849}" type="sibTrans" cxnId="{8EB4F7FA-1D74-4A17-A396-C39A31D83746}">
      <dgm:prSet/>
      <dgm:spPr/>
      <dgm:t>
        <a:bodyPr/>
        <a:lstStyle/>
        <a:p>
          <a:endParaRPr lang="es-EC"/>
        </a:p>
      </dgm:t>
    </dgm:pt>
    <dgm:pt modelId="{DA3EA421-7EA7-41AF-B48D-215C909CF7C7}">
      <dgm:prSet/>
      <dgm:spPr/>
      <dgm:t>
        <a:bodyPr/>
        <a:lstStyle/>
        <a:p>
          <a:pPr rtl="0"/>
          <a:r>
            <a:rPr lang="es-EC" dirty="0" smtClean="0"/>
            <a:t>seguido de la quema del área </a:t>
          </a:r>
          <a:endParaRPr lang="es-EC" dirty="0"/>
        </a:p>
      </dgm:t>
    </dgm:pt>
    <dgm:pt modelId="{10F21A0F-BFAB-40FC-8009-843160BE0BD6}" type="parTrans" cxnId="{FB72F3AC-EFE6-4539-B124-5CF06EB11BC1}">
      <dgm:prSet/>
      <dgm:spPr/>
      <dgm:t>
        <a:bodyPr/>
        <a:lstStyle/>
        <a:p>
          <a:endParaRPr lang="es-EC"/>
        </a:p>
      </dgm:t>
    </dgm:pt>
    <dgm:pt modelId="{A3C2BA54-BB46-43DD-B27C-69113816EC6E}" type="sibTrans" cxnId="{FB72F3AC-EFE6-4539-B124-5CF06EB11BC1}">
      <dgm:prSet/>
      <dgm:spPr/>
      <dgm:t>
        <a:bodyPr/>
        <a:lstStyle/>
        <a:p>
          <a:endParaRPr lang="es-EC"/>
        </a:p>
      </dgm:t>
    </dgm:pt>
    <dgm:pt modelId="{5320BDE1-457D-47A4-B414-6D2D65AB5AC9}">
      <dgm:prSet/>
      <dgm:spPr/>
      <dgm:t>
        <a:bodyPr/>
        <a:lstStyle/>
        <a:p>
          <a:pPr rtl="0"/>
          <a:r>
            <a:rPr lang="es-EC" dirty="0" smtClean="0"/>
            <a:t>acompañadas de un deficiente manejo técnico</a:t>
          </a:r>
          <a:endParaRPr lang="es-EC" dirty="0"/>
        </a:p>
      </dgm:t>
    </dgm:pt>
    <dgm:pt modelId="{6F0ECA07-471D-4709-9B59-073624268CE2}" type="parTrans" cxnId="{DD157D5A-5337-4B38-BD81-E7C92016658C}">
      <dgm:prSet/>
      <dgm:spPr/>
      <dgm:t>
        <a:bodyPr/>
        <a:lstStyle/>
        <a:p>
          <a:endParaRPr lang="es-EC"/>
        </a:p>
      </dgm:t>
    </dgm:pt>
    <dgm:pt modelId="{3872E80D-E3E8-4243-9101-DFD08862E6E3}" type="sibTrans" cxnId="{DD157D5A-5337-4B38-BD81-E7C92016658C}">
      <dgm:prSet/>
      <dgm:spPr/>
      <dgm:t>
        <a:bodyPr/>
        <a:lstStyle/>
        <a:p>
          <a:endParaRPr lang="es-EC"/>
        </a:p>
      </dgm:t>
    </dgm:pt>
    <dgm:pt modelId="{589CF1CF-B168-4B9E-A47E-73B1CFE5BB54}">
      <dgm:prSet/>
      <dgm:spPr/>
      <dgm:t>
        <a:bodyPr/>
        <a:lstStyle/>
        <a:p>
          <a:pPr rtl="0"/>
          <a:r>
            <a:rPr lang="es-EC" dirty="0" smtClean="0"/>
            <a:t>consecuencia el deterioro del recurso suelo </a:t>
          </a:r>
          <a:endParaRPr lang="es-EC" dirty="0"/>
        </a:p>
      </dgm:t>
    </dgm:pt>
    <dgm:pt modelId="{AB136290-7541-400B-8AD1-1A9CF1548F9C}" type="parTrans" cxnId="{50F7C883-0076-4D31-A111-41148CC1E325}">
      <dgm:prSet/>
      <dgm:spPr/>
      <dgm:t>
        <a:bodyPr/>
        <a:lstStyle/>
        <a:p>
          <a:endParaRPr lang="es-EC"/>
        </a:p>
      </dgm:t>
    </dgm:pt>
    <dgm:pt modelId="{FD184409-460F-4F52-940D-D793345766B3}" type="sibTrans" cxnId="{50F7C883-0076-4D31-A111-41148CC1E325}">
      <dgm:prSet/>
      <dgm:spPr/>
      <dgm:t>
        <a:bodyPr/>
        <a:lstStyle/>
        <a:p>
          <a:endParaRPr lang="es-EC"/>
        </a:p>
      </dgm:t>
    </dgm:pt>
    <dgm:pt modelId="{74A664D3-296F-4DAA-8584-D7802C195EFD}">
      <dgm:prSet/>
      <dgm:spPr/>
      <dgm:t>
        <a:bodyPr/>
        <a:lstStyle/>
        <a:p>
          <a:pPr rtl="0"/>
          <a:r>
            <a:rPr lang="es-EC" dirty="0" smtClean="0"/>
            <a:t>(erosión y posterior degradación) </a:t>
          </a:r>
          <a:endParaRPr lang="es-EC" dirty="0"/>
        </a:p>
      </dgm:t>
    </dgm:pt>
    <dgm:pt modelId="{5477E696-C1F3-4258-A2DB-F049213D9888}" type="parTrans" cxnId="{7BBEF653-5DE0-4153-A2E3-519607D00D4A}">
      <dgm:prSet/>
      <dgm:spPr/>
      <dgm:t>
        <a:bodyPr/>
        <a:lstStyle/>
        <a:p>
          <a:endParaRPr lang="es-EC"/>
        </a:p>
      </dgm:t>
    </dgm:pt>
    <dgm:pt modelId="{12AAF956-E190-4D54-9288-E9C8ED3F6BFD}" type="sibTrans" cxnId="{7BBEF653-5DE0-4153-A2E3-519607D00D4A}">
      <dgm:prSet/>
      <dgm:spPr/>
      <dgm:t>
        <a:bodyPr/>
        <a:lstStyle/>
        <a:p>
          <a:endParaRPr lang="es-EC"/>
        </a:p>
      </dgm:t>
    </dgm:pt>
    <dgm:pt modelId="{6BEF4CFB-F42C-4516-B419-56B1945BA26C}">
      <dgm:prSet/>
      <dgm:spPr/>
      <dgm:t>
        <a:bodyPr/>
        <a:lstStyle/>
        <a:p>
          <a:pPr rtl="0"/>
          <a:r>
            <a:rPr lang="es-EC" dirty="0" smtClean="0"/>
            <a:t>la pérdida de la abundancia </a:t>
          </a:r>
          <a:endParaRPr lang="es-EC" dirty="0"/>
        </a:p>
      </dgm:t>
    </dgm:pt>
    <dgm:pt modelId="{B53F8CC8-4AE2-4AFC-99D6-F22150A22F77}" type="parTrans" cxnId="{BF78C6B4-92A8-471D-A1BD-27DF98FD9AEB}">
      <dgm:prSet/>
      <dgm:spPr/>
      <dgm:t>
        <a:bodyPr/>
        <a:lstStyle/>
        <a:p>
          <a:endParaRPr lang="es-EC"/>
        </a:p>
      </dgm:t>
    </dgm:pt>
    <dgm:pt modelId="{1DDBA005-6505-40DA-818F-774E887C2BA5}" type="sibTrans" cxnId="{BF78C6B4-92A8-471D-A1BD-27DF98FD9AEB}">
      <dgm:prSet/>
      <dgm:spPr/>
      <dgm:t>
        <a:bodyPr/>
        <a:lstStyle/>
        <a:p>
          <a:endParaRPr lang="es-EC"/>
        </a:p>
      </dgm:t>
    </dgm:pt>
    <dgm:pt modelId="{BF8CC249-DA8D-4E86-8E79-868077577027}">
      <dgm:prSet/>
      <dgm:spPr/>
      <dgm:t>
        <a:bodyPr/>
        <a:lstStyle/>
        <a:p>
          <a:pPr rtl="0"/>
          <a:r>
            <a:rPr lang="es-EC" dirty="0" smtClean="0"/>
            <a:t>diversidad de especies de flora y fauna</a:t>
          </a:r>
          <a:endParaRPr lang="es-EC" dirty="0"/>
        </a:p>
      </dgm:t>
    </dgm:pt>
    <dgm:pt modelId="{23AF24EE-7E94-43C4-84CD-6CC55C35C022}" type="parTrans" cxnId="{45EB998A-C79E-4B5B-8FAA-11AD60FA9216}">
      <dgm:prSet/>
      <dgm:spPr/>
      <dgm:t>
        <a:bodyPr/>
        <a:lstStyle/>
        <a:p>
          <a:endParaRPr lang="es-EC"/>
        </a:p>
      </dgm:t>
    </dgm:pt>
    <dgm:pt modelId="{8BEAF023-108A-4810-B1A0-BE507194E88F}" type="sibTrans" cxnId="{45EB998A-C79E-4B5B-8FAA-11AD60FA9216}">
      <dgm:prSet/>
      <dgm:spPr/>
      <dgm:t>
        <a:bodyPr/>
        <a:lstStyle/>
        <a:p>
          <a:endParaRPr lang="es-EC"/>
        </a:p>
      </dgm:t>
    </dgm:pt>
    <dgm:pt modelId="{8F1214AD-F7BF-41D5-B40D-9362B3F8F479}" type="pres">
      <dgm:prSet presAssocID="{CCD32F01-FD9D-4128-A5BE-092DE4D7874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58145F7-22F2-404B-AB67-68553DEA221C}" type="pres">
      <dgm:prSet presAssocID="{60FB8E7A-78F8-42E8-8B1D-CB597B517439}" presName="linNode" presStyleCnt="0"/>
      <dgm:spPr/>
    </dgm:pt>
    <dgm:pt modelId="{1AA1077C-FA3A-4EBB-8AC6-BFA471710A29}" type="pres">
      <dgm:prSet presAssocID="{60FB8E7A-78F8-42E8-8B1D-CB597B517439}" presName="parentText" presStyleLbl="node1" presStyleIdx="0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26A394-4B30-4BE4-A1A4-DDDCBEA3A379}" type="pres">
      <dgm:prSet presAssocID="{1736ED80-A2D7-4A66-A9ED-59E996B89C9C}" presName="sp" presStyleCnt="0"/>
      <dgm:spPr/>
    </dgm:pt>
    <dgm:pt modelId="{3BCB8B39-DB6C-423E-B770-87E498398453}" type="pres">
      <dgm:prSet presAssocID="{EA5156FC-5D78-4265-A447-6BE11824676C}" presName="linNode" presStyleCnt="0"/>
      <dgm:spPr/>
    </dgm:pt>
    <dgm:pt modelId="{5352BDA3-81C0-4968-B17F-C226ECC222B9}" type="pres">
      <dgm:prSet presAssocID="{EA5156FC-5D78-4265-A447-6BE11824676C}" presName="parentText" presStyleLbl="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7825A1-4D63-4E5B-AC0F-8BE28367C90E}" type="pres">
      <dgm:prSet presAssocID="{E2D68C5B-08F6-409C-BAB0-6F45C0BCE849}" presName="sp" presStyleCnt="0"/>
      <dgm:spPr/>
    </dgm:pt>
    <dgm:pt modelId="{8365F401-219A-4A75-9EE2-D63E2697F813}" type="pres">
      <dgm:prSet presAssocID="{DA3EA421-7EA7-41AF-B48D-215C909CF7C7}" presName="linNode" presStyleCnt="0"/>
      <dgm:spPr/>
    </dgm:pt>
    <dgm:pt modelId="{1E525346-DE7C-44C4-9727-01B4770A2CEE}" type="pres">
      <dgm:prSet presAssocID="{DA3EA421-7EA7-41AF-B48D-215C909CF7C7}" presName="parentText" presStyleLbl="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289A649-D495-425B-BC1F-941870A917E2}" type="pres">
      <dgm:prSet presAssocID="{A3C2BA54-BB46-43DD-B27C-69113816EC6E}" presName="sp" presStyleCnt="0"/>
      <dgm:spPr/>
    </dgm:pt>
    <dgm:pt modelId="{7A063DE3-8F7E-4A7E-B2DC-C6D83C9A634F}" type="pres">
      <dgm:prSet presAssocID="{5320BDE1-457D-47A4-B414-6D2D65AB5AC9}" presName="linNode" presStyleCnt="0"/>
      <dgm:spPr/>
    </dgm:pt>
    <dgm:pt modelId="{2F13A6F9-31D0-4F7B-B6D5-527BD9FC161E}" type="pres">
      <dgm:prSet presAssocID="{5320BDE1-457D-47A4-B414-6D2D65AB5AC9}" presName="parentText" presStyleLbl="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D6B2A18-8AB5-4A92-8C13-F76E40AD949E}" type="pres">
      <dgm:prSet presAssocID="{3872E80D-E3E8-4243-9101-DFD08862E6E3}" presName="sp" presStyleCnt="0"/>
      <dgm:spPr/>
    </dgm:pt>
    <dgm:pt modelId="{D78F2778-30BD-4913-ACD5-0EE00A8DF2CF}" type="pres">
      <dgm:prSet presAssocID="{589CF1CF-B168-4B9E-A47E-73B1CFE5BB54}" presName="linNode" presStyleCnt="0"/>
      <dgm:spPr/>
    </dgm:pt>
    <dgm:pt modelId="{A8B89465-3FAB-45B1-9A84-6FD359AFEDE0}" type="pres">
      <dgm:prSet presAssocID="{589CF1CF-B168-4B9E-A47E-73B1CFE5BB54}" presName="parentText" presStyleLbl="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DC73FEF-2339-4D2D-AC4B-8BD5DF08272B}" type="pres">
      <dgm:prSet presAssocID="{FD184409-460F-4F52-940D-D793345766B3}" presName="sp" presStyleCnt="0"/>
      <dgm:spPr/>
    </dgm:pt>
    <dgm:pt modelId="{D812EC9D-6E2C-4C85-8170-35584A2CBF43}" type="pres">
      <dgm:prSet presAssocID="{74A664D3-296F-4DAA-8584-D7802C195EFD}" presName="linNode" presStyleCnt="0"/>
      <dgm:spPr/>
    </dgm:pt>
    <dgm:pt modelId="{40EB59E7-3DDA-4513-8202-BE7CE23EDDA7}" type="pres">
      <dgm:prSet presAssocID="{74A664D3-296F-4DAA-8584-D7802C195EFD}" presName="parentText" presStyleLbl="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796783F-3F4C-416D-A998-D5A506B9BE55}" type="pres">
      <dgm:prSet presAssocID="{12AAF956-E190-4D54-9288-E9C8ED3F6BFD}" presName="sp" presStyleCnt="0"/>
      <dgm:spPr/>
    </dgm:pt>
    <dgm:pt modelId="{D30EE1B7-4362-4B30-AD43-3027AD905F7F}" type="pres">
      <dgm:prSet presAssocID="{6BEF4CFB-F42C-4516-B419-56B1945BA26C}" presName="linNode" presStyleCnt="0"/>
      <dgm:spPr/>
    </dgm:pt>
    <dgm:pt modelId="{5EBF91E6-0790-407F-BE78-530616E8DBB3}" type="pres">
      <dgm:prSet presAssocID="{6BEF4CFB-F42C-4516-B419-56B1945BA26C}" presName="parentText" presStyleLbl="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9EC312-504B-4907-B065-08E97175786F}" type="pres">
      <dgm:prSet presAssocID="{1DDBA005-6505-40DA-818F-774E887C2BA5}" presName="sp" presStyleCnt="0"/>
      <dgm:spPr/>
    </dgm:pt>
    <dgm:pt modelId="{09837E88-062D-4A5F-A09E-97A2EC415B58}" type="pres">
      <dgm:prSet presAssocID="{BF8CC249-DA8D-4E86-8E79-868077577027}" presName="linNode" presStyleCnt="0"/>
      <dgm:spPr/>
    </dgm:pt>
    <dgm:pt modelId="{16831470-84F7-48F1-A0A7-26A504D24471}" type="pres">
      <dgm:prSet presAssocID="{BF8CC249-DA8D-4E86-8E79-868077577027}" presName="parentText" presStyleLbl="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0F7C883-0076-4D31-A111-41148CC1E325}" srcId="{CCD32F01-FD9D-4128-A5BE-092DE4D78741}" destId="{589CF1CF-B168-4B9E-A47E-73B1CFE5BB54}" srcOrd="4" destOrd="0" parTransId="{AB136290-7541-400B-8AD1-1A9CF1548F9C}" sibTransId="{FD184409-460F-4F52-940D-D793345766B3}"/>
    <dgm:cxn modelId="{1C0D14B7-6D8D-4DAF-8637-9DC40E88D973}" type="presOf" srcId="{DA3EA421-7EA7-41AF-B48D-215C909CF7C7}" destId="{1E525346-DE7C-44C4-9727-01B4770A2CEE}" srcOrd="0" destOrd="0" presId="urn:microsoft.com/office/officeart/2005/8/layout/vList5"/>
    <dgm:cxn modelId="{F2B99E12-F82F-4CD1-B6A7-683A1FCE3257}" type="presOf" srcId="{BF8CC249-DA8D-4E86-8E79-868077577027}" destId="{16831470-84F7-48F1-A0A7-26A504D24471}" srcOrd="0" destOrd="0" presId="urn:microsoft.com/office/officeart/2005/8/layout/vList5"/>
    <dgm:cxn modelId="{45EB998A-C79E-4B5B-8FAA-11AD60FA9216}" srcId="{CCD32F01-FD9D-4128-A5BE-092DE4D78741}" destId="{BF8CC249-DA8D-4E86-8E79-868077577027}" srcOrd="7" destOrd="0" parTransId="{23AF24EE-7E94-43C4-84CD-6CC55C35C022}" sibTransId="{8BEAF023-108A-4810-B1A0-BE507194E88F}"/>
    <dgm:cxn modelId="{DD157D5A-5337-4B38-BD81-E7C92016658C}" srcId="{CCD32F01-FD9D-4128-A5BE-092DE4D78741}" destId="{5320BDE1-457D-47A4-B414-6D2D65AB5AC9}" srcOrd="3" destOrd="0" parTransId="{6F0ECA07-471D-4709-9B59-073624268CE2}" sibTransId="{3872E80D-E3E8-4243-9101-DFD08862E6E3}"/>
    <dgm:cxn modelId="{1EEE30A0-4BBB-41F5-83A9-5EB72011A282}" type="presOf" srcId="{74A664D3-296F-4DAA-8584-D7802C195EFD}" destId="{40EB59E7-3DDA-4513-8202-BE7CE23EDDA7}" srcOrd="0" destOrd="0" presId="urn:microsoft.com/office/officeart/2005/8/layout/vList5"/>
    <dgm:cxn modelId="{DAF12C37-D2D1-4A13-8C92-B516B34C7616}" type="presOf" srcId="{589CF1CF-B168-4B9E-A47E-73B1CFE5BB54}" destId="{A8B89465-3FAB-45B1-9A84-6FD359AFEDE0}" srcOrd="0" destOrd="0" presId="urn:microsoft.com/office/officeart/2005/8/layout/vList5"/>
    <dgm:cxn modelId="{508D52E5-D2D8-4CCA-802E-AC0812FE94DE}" srcId="{CCD32F01-FD9D-4128-A5BE-092DE4D78741}" destId="{60FB8E7A-78F8-42E8-8B1D-CB597B517439}" srcOrd="0" destOrd="0" parTransId="{654316FC-C335-4589-A3FC-B0D8BAAFE61A}" sibTransId="{1736ED80-A2D7-4A66-A9ED-59E996B89C9C}"/>
    <dgm:cxn modelId="{FB72F3AC-EFE6-4539-B124-5CF06EB11BC1}" srcId="{CCD32F01-FD9D-4128-A5BE-092DE4D78741}" destId="{DA3EA421-7EA7-41AF-B48D-215C909CF7C7}" srcOrd="2" destOrd="0" parTransId="{10F21A0F-BFAB-40FC-8009-843160BE0BD6}" sibTransId="{A3C2BA54-BB46-43DD-B27C-69113816EC6E}"/>
    <dgm:cxn modelId="{BAECECDE-4299-4111-83B8-531B8179D5FB}" type="presOf" srcId="{EA5156FC-5D78-4265-A447-6BE11824676C}" destId="{5352BDA3-81C0-4968-B17F-C226ECC222B9}" srcOrd="0" destOrd="0" presId="urn:microsoft.com/office/officeart/2005/8/layout/vList5"/>
    <dgm:cxn modelId="{75F54D16-78F0-473B-85B7-D05ABA4B91DC}" type="presOf" srcId="{5320BDE1-457D-47A4-B414-6D2D65AB5AC9}" destId="{2F13A6F9-31D0-4F7B-B6D5-527BD9FC161E}" srcOrd="0" destOrd="0" presId="urn:microsoft.com/office/officeart/2005/8/layout/vList5"/>
    <dgm:cxn modelId="{9884DD0C-5774-41BB-A097-0D375168A719}" type="presOf" srcId="{6BEF4CFB-F42C-4516-B419-56B1945BA26C}" destId="{5EBF91E6-0790-407F-BE78-530616E8DBB3}" srcOrd="0" destOrd="0" presId="urn:microsoft.com/office/officeart/2005/8/layout/vList5"/>
    <dgm:cxn modelId="{7CFFD022-B6CA-4356-BD7C-EF2C31E4B7BD}" type="presOf" srcId="{CCD32F01-FD9D-4128-A5BE-092DE4D78741}" destId="{8F1214AD-F7BF-41D5-B40D-9362B3F8F479}" srcOrd="0" destOrd="0" presId="urn:microsoft.com/office/officeart/2005/8/layout/vList5"/>
    <dgm:cxn modelId="{BF78C6B4-92A8-471D-A1BD-27DF98FD9AEB}" srcId="{CCD32F01-FD9D-4128-A5BE-092DE4D78741}" destId="{6BEF4CFB-F42C-4516-B419-56B1945BA26C}" srcOrd="6" destOrd="0" parTransId="{B53F8CC8-4AE2-4AFC-99D6-F22150A22F77}" sibTransId="{1DDBA005-6505-40DA-818F-774E887C2BA5}"/>
    <dgm:cxn modelId="{7BBEF653-5DE0-4153-A2E3-519607D00D4A}" srcId="{CCD32F01-FD9D-4128-A5BE-092DE4D78741}" destId="{74A664D3-296F-4DAA-8584-D7802C195EFD}" srcOrd="5" destOrd="0" parTransId="{5477E696-C1F3-4258-A2DB-F049213D9888}" sibTransId="{12AAF956-E190-4D54-9288-E9C8ED3F6BFD}"/>
    <dgm:cxn modelId="{8EB4F7FA-1D74-4A17-A396-C39A31D83746}" srcId="{CCD32F01-FD9D-4128-A5BE-092DE4D78741}" destId="{EA5156FC-5D78-4265-A447-6BE11824676C}" srcOrd="1" destOrd="0" parTransId="{9C19C0A0-BDA7-434F-97E3-82AFB06CCC78}" sibTransId="{E2D68C5B-08F6-409C-BAB0-6F45C0BCE849}"/>
    <dgm:cxn modelId="{F00CFB38-41E9-49E1-BCF3-6AA9C149F096}" type="presOf" srcId="{60FB8E7A-78F8-42E8-8B1D-CB597B517439}" destId="{1AA1077C-FA3A-4EBB-8AC6-BFA471710A29}" srcOrd="0" destOrd="0" presId="urn:microsoft.com/office/officeart/2005/8/layout/vList5"/>
    <dgm:cxn modelId="{980AF153-3717-46B0-A87B-6675B6D5F846}" type="presParOf" srcId="{8F1214AD-F7BF-41D5-B40D-9362B3F8F479}" destId="{F58145F7-22F2-404B-AB67-68553DEA221C}" srcOrd="0" destOrd="0" presId="urn:microsoft.com/office/officeart/2005/8/layout/vList5"/>
    <dgm:cxn modelId="{98160D59-8C91-4D83-8E18-B39CE16BC812}" type="presParOf" srcId="{F58145F7-22F2-404B-AB67-68553DEA221C}" destId="{1AA1077C-FA3A-4EBB-8AC6-BFA471710A29}" srcOrd="0" destOrd="0" presId="urn:microsoft.com/office/officeart/2005/8/layout/vList5"/>
    <dgm:cxn modelId="{AC639B6F-3B85-41DE-8EDA-825A9DC94FF6}" type="presParOf" srcId="{8F1214AD-F7BF-41D5-B40D-9362B3F8F479}" destId="{AE26A394-4B30-4BE4-A1A4-DDDCBEA3A379}" srcOrd="1" destOrd="0" presId="urn:microsoft.com/office/officeart/2005/8/layout/vList5"/>
    <dgm:cxn modelId="{8725F88F-A3EE-469F-8C8F-25580391DA63}" type="presParOf" srcId="{8F1214AD-F7BF-41D5-B40D-9362B3F8F479}" destId="{3BCB8B39-DB6C-423E-B770-87E498398453}" srcOrd="2" destOrd="0" presId="urn:microsoft.com/office/officeart/2005/8/layout/vList5"/>
    <dgm:cxn modelId="{92AF9BD8-201D-4ABA-AC3C-54D30AF0A11D}" type="presParOf" srcId="{3BCB8B39-DB6C-423E-B770-87E498398453}" destId="{5352BDA3-81C0-4968-B17F-C226ECC222B9}" srcOrd="0" destOrd="0" presId="urn:microsoft.com/office/officeart/2005/8/layout/vList5"/>
    <dgm:cxn modelId="{698152C3-58B7-420C-9C0A-1F5F29930055}" type="presParOf" srcId="{8F1214AD-F7BF-41D5-B40D-9362B3F8F479}" destId="{DF7825A1-4D63-4E5B-AC0F-8BE28367C90E}" srcOrd="3" destOrd="0" presId="urn:microsoft.com/office/officeart/2005/8/layout/vList5"/>
    <dgm:cxn modelId="{608778C4-C337-498E-9C26-2FBE08CDE021}" type="presParOf" srcId="{8F1214AD-F7BF-41D5-B40D-9362B3F8F479}" destId="{8365F401-219A-4A75-9EE2-D63E2697F813}" srcOrd="4" destOrd="0" presId="urn:microsoft.com/office/officeart/2005/8/layout/vList5"/>
    <dgm:cxn modelId="{A34A8B45-3B59-4609-81DB-1329702CF09E}" type="presParOf" srcId="{8365F401-219A-4A75-9EE2-D63E2697F813}" destId="{1E525346-DE7C-44C4-9727-01B4770A2CEE}" srcOrd="0" destOrd="0" presId="urn:microsoft.com/office/officeart/2005/8/layout/vList5"/>
    <dgm:cxn modelId="{8E9A317F-ED80-4FFA-98A5-7C21A1876260}" type="presParOf" srcId="{8F1214AD-F7BF-41D5-B40D-9362B3F8F479}" destId="{8289A649-D495-425B-BC1F-941870A917E2}" srcOrd="5" destOrd="0" presId="urn:microsoft.com/office/officeart/2005/8/layout/vList5"/>
    <dgm:cxn modelId="{4B986323-7A48-42A9-BFBE-7331248636B8}" type="presParOf" srcId="{8F1214AD-F7BF-41D5-B40D-9362B3F8F479}" destId="{7A063DE3-8F7E-4A7E-B2DC-C6D83C9A634F}" srcOrd="6" destOrd="0" presId="urn:microsoft.com/office/officeart/2005/8/layout/vList5"/>
    <dgm:cxn modelId="{3E4006DF-A82A-416D-A637-9705DDCCD2B9}" type="presParOf" srcId="{7A063DE3-8F7E-4A7E-B2DC-C6D83C9A634F}" destId="{2F13A6F9-31D0-4F7B-B6D5-527BD9FC161E}" srcOrd="0" destOrd="0" presId="urn:microsoft.com/office/officeart/2005/8/layout/vList5"/>
    <dgm:cxn modelId="{EC6CC743-21B8-488B-A814-919595006A53}" type="presParOf" srcId="{8F1214AD-F7BF-41D5-B40D-9362B3F8F479}" destId="{5D6B2A18-8AB5-4A92-8C13-F76E40AD949E}" srcOrd="7" destOrd="0" presId="urn:microsoft.com/office/officeart/2005/8/layout/vList5"/>
    <dgm:cxn modelId="{14F9016E-1D0C-4F01-8111-E066EE9977ED}" type="presParOf" srcId="{8F1214AD-F7BF-41D5-B40D-9362B3F8F479}" destId="{D78F2778-30BD-4913-ACD5-0EE00A8DF2CF}" srcOrd="8" destOrd="0" presId="urn:microsoft.com/office/officeart/2005/8/layout/vList5"/>
    <dgm:cxn modelId="{DFA2CEA7-A5B9-40C3-9C54-D2FF65C80226}" type="presParOf" srcId="{D78F2778-30BD-4913-ACD5-0EE00A8DF2CF}" destId="{A8B89465-3FAB-45B1-9A84-6FD359AFEDE0}" srcOrd="0" destOrd="0" presId="urn:microsoft.com/office/officeart/2005/8/layout/vList5"/>
    <dgm:cxn modelId="{8E8240A5-4584-4013-990A-5CB28B44C685}" type="presParOf" srcId="{8F1214AD-F7BF-41D5-B40D-9362B3F8F479}" destId="{1DC73FEF-2339-4D2D-AC4B-8BD5DF08272B}" srcOrd="9" destOrd="0" presId="urn:microsoft.com/office/officeart/2005/8/layout/vList5"/>
    <dgm:cxn modelId="{A6A2C2CC-487A-4D09-B7E9-9B228B95AC06}" type="presParOf" srcId="{8F1214AD-F7BF-41D5-B40D-9362B3F8F479}" destId="{D812EC9D-6E2C-4C85-8170-35584A2CBF43}" srcOrd="10" destOrd="0" presId="urn:microsoft.com/office/officeart/2005/8/layout/vList5"/>
    <dgm:cxn modelId="{7A11B027-2466-4324-B357-27F7EBDA55E0}" type="presParOf" srcId="{D812EC9D-6E2C-4C85-8170-35584A2CBF43}" destId="{40EB59E7-3DDA-4513-8202-BE7CE23EDDA7}" srcOrd="0" destOrd="0" presId="urn:microsoft.com/office/officeart/2005/8/layout/vList5"/>
    <dgm:cxn modelId="{485A3222-127B-4E47-BBB5-2C5EBAE3FFC6}" type="presParOf" srcId="{8F1214AD-F7BF-41D5-B40D-9362B3F8F479}" destId="{7796783F-3F4C-416D-A998-D5A506B9BE55}" srcOrd="11" destOrd="0" presId="urn:microsoft.com/office/officeart/2005/8/layout/vList5"/>
    <dgm:cxn modelId="{B4AE3949-04A0-498E-B00A-89FB7B0C3904}" type="presParOf" srcId="{8F1214AD-F7BF-41D5-B40D-9362B3F8F479}" destId="{D30EE1B7-4362-4B30-AD43-3027AD905F7F}" srcOrd="12" destOrd="0" presId="urn:microsoft.com/office/officeart/2005/8/layout/vList5"/>
    <dgm:cxn modelId="{28715F8F-469D-426E-A9E9-C7F7298E15C8}" type="presParOf" srcId="{D30EE1B7-4362-4B30-AD43-3027AD905F7F}" destId="{5EBF91E6-0790-407F-BE78-530616E8DBB3}" srcOrd="0" destOrd="0" presId="urn:microsoft.com/office/officeart/2005/8/layout/vList5"/>
    <dgm:cxn modelId="{54EF4569-4894-4E79-A158-8151B2596140}" type="presParOf" srcId="{8F1214AD-F7BF-41D5-B40D-9362B3F8F479}" destId="{3F9EC312-504B-4907-B065-08E97175786F}" srcOrd="13" destOrd="0" presId="urn:microsoft.com/office/officeart/2005/8/layout/vList5"/>
    <dgm:cxn modelId="{972752A9-5C68-4EA0-9503-4A6AB0B302E7}" type="presParOf" srcId="{8F1214AD-F7BF-41D5-B40D-9362B3F8F479}" destId="{09837E88-062D-4A5F-A09E-97A2EC415B58}" srcOrd="14" destOrd="0" presId="urn:microsoft.com/office/officeart/2005/8/layout/vList5"/>
    <dgm:cxn modelId="{C81EE728-7087-4A94-8A54-2BE682534A93}" type="presParOf" srcId="{09837E88-062D-4A5F-A09E-97A2EC415B58}" destId="{16831470-84F7-48F1-A0A7-26A504D2447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D917E2-3A1D-4107-BC42-EAFD8914CFDD}" type="doc">
      <dgm:prSet loTypeId="urn:microsoft.com/office/officeart/2005/8/layout/radial2" loCatId="relationship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98DE8067-50F9-40A6-B1CF-72A75E7BBBD8}">
      <dgm:prSet phldrT="[Texto]" custT="1"/>
      <dgm:spPr/>
      <dgm:t>
        <a:bodyPr/>
        <a:lstStyle/>
        <a:p>
          <a:r>
            <a:rPr lang="es-EC" sz="1200" b="1" dirty="0" smtClean="0"/>
            <a:t>Origen</a:t>
          </a:r>
          <a:endParaRPr lang="es-EC" sz="1200" b="1" dirty="0"/>
        </a:p>
      </dgm:t>
    </dgm:pt>
    <dgm:pt modelId="{B614FA41-E81F-4401-9446-C2B5E4667D76}" type="parTrans" cxnId="{01C6A916-A5DA-4135-98BC-EE3B0086C396}">
      <dgm:prSet/>
      <dgm:spPr/>
      <dgm:t>
        <a:bodyPr/>
        <a:lstStyle/>
        <a:p>
          <a:endParaRPr lang="es-EC"/>
        </a:p>
      </dgm:t>
    </dgm:pt>
    <dgm:pt modelId="{34A415DF-CD5E-418C-AE26-3DC51A383255}" type="sibTrans" cxnId="{01C6A916-A5DA-4135-98BC-EE3B0086C396}">
      <dgm:prSet/>
      <dgm:spPr/>
      <dgm:t>
        <a:bodyPr/>
        <a:lstStyle/>
        <a:p>
          <a:endParaRPr lang="es-EC"/>
        </a:p>
      </dgm:t>
    </dgm:pt>
    <dgm:pt modelId="{91D77E2F-8A45-46DC-A622-5352B3D394F1}">
      <dgm:prSet phldrT="[Texto]"/>
      <dgm:spPr/>
      <dgm:t>
        <a:bodyPr/>
        <a:lstStyle/>
        <a:p>
          <a:r>
            <a:rPr lang="es-EC" dirty="0" smtClean="0"/>
            <a:t>África</a:t>
          </a:r>
          <a:endParaRPr lang="es-EC" dirty="0"/>
        </a:p>
      </dgm:t>
    </dgm:pt>
    <dgm:pt modelId="{9984863C-A99E-4A9E-8811-664A428C16B3}" type="parTrans" cxnId="{6AE18210-97A0-46BB-92E0-B72AF0F4AD8F}">
      <dgm:prSet/>
      <dgm:spPr/>
      <dgm:t>
        <a:bodyPr/>
        <a:lstStyle/>
        <a:p>
          <a:endParaRPr lang="es-EC"/>
        </a:p>
      </dgm:t>
    </dgm:pt>
    <dgm:pt modelId="{72121060-3E21-4621-8A6B-3F7D1BF0CE36}" type="sibTrans" cxnId="{6AE18210-97A0-46BB-92E0-B72AF0F4AD8F}">
      <dgm:prSet/>
      <dgm:spPr/>
      <dgm:t>
        <a:bodyPr/>
        <a:lstStyle/>
        <a:p>
          <a:endParaRPr lang="es-EC"/>
        </a:p>
      </dgm:t>
    </dgm:pt>
    <dgm:pt modelId="{91D29FE0-EB77-4E8C-A103-D74D2F5AAC78}">
      <dgm:prSet phldrT="[Texto]" custT="1"/>
      <dgm:spPr/>
      <dgm:t>
        <a:bodyPr/>
        <a:lstStyle/>
        <a:p>
          <a:r>
            <a:rPr lang="es-EC" sz="700" b="1" dirty="0" smtClean="0">
              <a:effectLst/>
            </a:rPr>
            <a:t>CARACTERÍSTICAS</a:t>
          </a:r>
          <a:endParaRPr lang="es-EC" sz="700" b="1" dirty="0">
            <a:effectLst/>
          </a:endParaRPr>
        </a:p>
      </dgm:t>
    </dgm:pt>
    <dgm:pt modelId="{DA6E5127-5DB3-49C0-A08F-3FC7371076F5}" type="parTrans" cxnId="{8ED9D516-1651-4BAF-A885-3F9B573B6723}">
      <dgm:prSet/>
      <dgm:spPr/>
      <dgm:t>
        <a:bodyPr/>
        <a:lstStyle/>
        <a:p>
          <a:endParaRPr lang="es-EC"/>
        </a:p>
      </dgm:t>
    </dgm:pt>
    <dgm:pt modelId="{981990DD-326A-4981-B2F8-54B54B2B1252}" type="sibTrans" cxnId="{8ED9D516-1651-4BAF-A885-3F9B573B6723}">
      <dgm:prSet/>
      <dgm:spPr/>
      <dgm:t>
        <a:bodyPr/>
        <a:lstStyle/>
        <a:p>
          <a:endParaRPr lang="es-EC"/>
        </a:p>
      </dgm:t>
    </dgm:pt>
    <dgm:pt modelId="{45553580-AEBE-4C19-84D5-3EB33A5B56C8}">
      <dgm:prSet phldrT="[Texto]"/>
      <dgm:spPr/>
      <dgm:t>
        <a:bodyPr/>
        <a:lstStyle/>
        <a:p>
          <a:r>
            <a:rPr lang="es-EC" dirty="0" smtClean="0"/>
            <a:t>Perennes</a:t>
          </a:r>
          <a:endParaRPr lang="es-EC" dirty="0"/>
        </a:p>
      </dgm:t>
    </dgm:pt>
    <dgm:pt modelId="{B8399282-6B76-4E43-9C47-A2573F1B1D41}" type="parTrans" cxnId="{9E3144C0-D7CF-4605-AC7E-04410DAA8D30}">
      <dgm:prSet/>
      <dgm:spPr/>
      <dgm:t>
        <a:bodyPr/>
        <a:lstStyle/>
        <a:p>
          <a:endParaRPr lang="es-EC"/>
        </a:p>
      </dgm:t>
    </dgm:pt>
    <dgm:pt modelId="{66F091F6-9FD1-4330-AE8C-5E9B75387786}" type="sibTrans" cxnId="{9E3144C0-D7CF-4605-AC7E-04410DAA8D30}">
      <dgm:prSet/>
      <dgm:spPr/>
      <dgm:t>
        <a:bodyPr/>
        <a:lstStyle/>
        <a:p>
          <a:endParaRPr lang="es-EC"/>
        </a:p>
      </dgm:t>
    </dgm:pt>
    <dgm:pt modelId="{27E63563-3C1C-44B4-B0D1-704AA4254B4C}">
      <dgm:prSet phldrT="[Texto]"/>
      <dgm:spPr/>
      <dgm:t>
        <a:bodyPr/>
        <a:lstStyle/>
        <a:p>
          <a:r>
            <a:rPr lang="es-EC" dirty="0" smtClean="0"/>
            <a:t>Cespitosas</a:t>
          </a:r>
          <a:endParaRPr lang="es-EC" dirty="0"/>
        </a:p>
      </dgm:t>
    </dgm:pt>
    <dgm:pt modelId="{7E725DDD-7B54-464D-8B5F-4A99BCE5D037}" type="parTrans" cxnId="{801D0DC4-BDFA-4467-BB4C-FCA0E9C09CC0}">
      <dgm:prSet/>
      <dgm:spPr/>
      <dgm:t>
        <a:bodyPr/>
        <a:lstStyle/>
        <a:p>
          <a:endParaRPr lang="es-EC"/>
        </a:p>
      </dgm:t>
    </dgm:pt>
    <dgm:pt modelId="{FD1043D9-78D5-4314-8CA9-6121C22D05BD}" type="sibTrans" cxnId="{801D0DC4-BDFA-4467-BB4C-FCA0E9C09CC0}">
      <dgm:prSet/>
      <dgm:spPr/>
      <dgm:t>
        <a:bodyPr/>
        <a:lstStyle/>
        <a:p>
          <a:endParaRPr lang="es-EC"/>
        </a:p>
      </dgm:t>
    </dgm:pt>
    <dgm:pt modelId="{E4451CEC-EE31-475F-AD5D-95D96934BCFE}">
      <dgm:prSet phldrT="[Texto]" custT="1"/>
      <dgm:spPr/>
      <dgm:t>
        <a:bodyPr/>
        <a:lstStyle/>
        <a:p>
          <a:r>
            <a:rPr lang="es-EC" sz="10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VARIEDADES</a:t>
          </a:r>
          <a:endParaRPr lang="es-EC" sz="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AAA518-F91B-408F-B0C9-C3F258D59364}" type="parTrans" cxnId="{E84D1AE0-FA20-456E-9DB3-E25683BA647B}">
      <dgm:prSet/>
      <dgm:spPr/>
      <dgm:t>
        <a:bodyPr/>
        <a:lstStyle/>
        <a:p>
          <a:endParaRPr lang="es-EC"/>
        </a:p>
      </dgm:t>
    </dgm:pt>
    <dgm:pt modelId="{A26AF1FB-4BEF-4BC4-B293-22DBC6666314}" type="sibTrans" cxnId="{E84D1AE0-FA20-456E-9DB3-E25683BA647B}">
      <dgm:prSet/>
      <dgm:spPr/>
      <dgm:t>
        <a:bodyPr/>
        <a:lstStyle/>
        <a:p>
          <a:endParaRPr lang="es-EC"/>
        </a:p>
      </dgm:t>
    </dgm:pt>
    <dgm:pt modelId="{704772B4-43A5-4818-BD97-5FACC8655FD0}">
      <dgm:prSet phldrT="[Texto]"/>
      <dgm:spPr/>
      <dgm:t>
        <a:bodyPr/>
        <a:lstStyle/>
        <a:p>
          <a:r>
            <a:rPr lang="es-EC" dirty="0" err="1" smtClean="0"/>
            <a:t>Nandi</a:t>
          </a:r>
          <a:endParaRPr lang="es-EC" dirty="0"/>
        </a:p>
      </dgm:t>
    </dgm:pt>
    <dgm:pt modelId="{D18E0947-30F1-40E5-AAE2-A4AB8A9895C0}" type="parTrans" cxnId="{53D42F4C-F0DA-48CE-B777-A4FA8AF6067C}">
      <dgm:prSet/>
      <dgm:spPr/>
      <dgm:t>
        <a:bodyPr/>
        <a:lstStyle/>
        <a:p>
          <a:endParaRPr lang="es-EC"/>
        </a:p>
      </dgm:t>
    </dgm:pt>
    <dgm:pt modelId="{BA14F45A-5BDD-4C02-91A6-64DFEF5A23C6}" type="sibTrans" cxnId="{53D42F4C-F0DA-48CE-B777-A4FA8AF6067C}">
      <dgm:prSet/>
      <dgm:spPr/>
      <dgm:t>
        <a:bodyPr/>
        <a:lstStyle/>
        <a:p>
          <a:endParaRPr lang="es-EC"/>
        </a:p>
      </dgm:t>
    </dgm:pt>
    <dgm:pt modelId="{A9D9167B-680C-4104-AF2C-6228F2E1703C}">
      <dgm:prSet phldrT="[Texto]"/>
      <dgm:spPr/>
      <dgm:t>
        <a:bodyPr/>
        <a:lstStyle/>
        <a:p>
          <a:r>
            <a:rPr lang="es-EC" dirty="0" err="1" smtClean="0"/>
            <a:t>Rizomatozas</a:t>
          </a:r>
          <a:endParaRPr lang="es-EC" dirty="0"/>
        </a:p>
      </dgm:t>
    </dgm:pt>
    <dgm:pt modelId="{AFCD831F-5A58-4270-86EE-9933A10FE284}" type="parTrans" cxnId="{D8E5F5E4-E77F-4912-BC7E-3A35740D6DB3}">
      <dgm:prSet/>
      <dgm:spPr/>
      <dgm:t>
        <a:bodyPr/>
        <a:lstStyle/>
        <a:p>
          <a:endParaRPr lang="es-EC"/>
        </a:p>
      </dgm:t>
    </dgm:pt>
    <dgm:pt modelId="{21C1F504-1F0B-426F-8013-A50A9D7E4982}" type="sibTrans" cxnId="{D8E5F5E4-E77F-4912-BC7E-3A35740D6DB3}">
      <dgm:prSet/>
      <dgm:spPr/>
      <dgm:t>
        <a:bodyPr/>
        <a:lstStyle/>
        <a:p>
          <a:endParaRPr lang="es-EC"/>
        </a:p>
      </dgm:t>
    </dgm:pt>
    <dgm:pt modelId="{24182D43-D3F7-44EE-953A-F3A2E5257A3C}">
      <dgm:prSet phldrT="[Texto]"/>
      <dgm:spPr/>
      <dgm:t>
        <a:bodyPr/>
        <a:lstStyle/>
        <a:p>
          <a:r>
            <a:rPr lang="es-EC" dirty="0" smtClean="0"/>
            <a:t>Tallos finos</a:t>
          </a:r>
          <a:endParaRPr lang="es-EC" dirty="0"/>
        </a:p>
      </dgm:t>
    </dgm:pt>
    <dgm:pt modelId="{22F63CBE-81D7-4015-A533-E3CAEC350E76}" type="parTrans" cxnId="{2503F0C0-38D9-4AF5-B9C5-6D1034701B0C}">
      <dgm:prSet/>
      <dgm:spPr/>
      <dgm:t>
        <a:bodyPr/>
        <a:lstStyle/>
        <a:p>
          <a:endParaRPr lang="es-EC"/>
        </a:p>
      </dgm:t>
    </dgm:pt>
    <dgm:pt modelId="{30F256AD-6FD1-4EE8-9CED-60876EFE49F0}" type="sibTrans" cxnId="{2503F0C0-38D9-4AF5-B9C5-6D1034701B0C}">
      <dgm:prSet/>
      <dgm:spPr/>
      <dgm:t>
        <a:bodyPr/>
        <a:lstStyle/>
        <a:p>
          <a:endParaRPr lang="es-EC"/>
        </a:p>
      </dgm:t>
    </dgm:pt>
    <dgm:pt modelId="{DEDFCEED-D7F0-4BE0-A7CF-12FBB3CE3F23}">
      <dgm:prSet phldrT="[Texto]"/>
      <dgm:spPr/>
      <dgm:t>
        <a:bodyPr/>
        <a:lstStyle/>
        <a:p>
          <a:r>
            <a:rPr lang="es-EC" dirty="0" smtClean="0"/>
            <a:t>Abundantes hojas</a:t>
          </a:r>
          <a:endParaRPr lang="es-EC" dirty="0"/>
        </a:p>
      </dgm:t>
    </dgm:pt>
    <dgm:pt modelId="{9B8DB04A-211D-41D2-AA91-F0007EAF5D30}" type="parTrans" cxnId="{DB79ED9A-6C0F-464B-B6B9-386293F11BBD}">
      <dgm:prSet/>
      <dgm:spPr/>
      <dgm:t>
        <a:bodyPr/>
        <a:lstStyle/>
        <a:p>
          <a:endParaRPr lang="es-EC"/>
        </a:p>
      </dgm:t>
    </dgm:pt>
    <dgm:pt modelId="{7BA55712-48EE-4E9F-BB76-FE719D44FAD7}" type="sibTrans" cxnId="{DB79ED9A-6C0F-464B-B6B9-386293F11BBD}">
      <dgm:prSet/>
      <dgm:spPr/>
      <dgm:t>
        <a:bodyPr/>
        <a:lstStyle/>
        <a:p>
          <a:endParaRPr lang="es-EC"/>
        </a:p>
      </dgm:t>
    </dgm:pt>
    <dgm:pt modelId="{00D49CA9-310E-4F87-8B38-E9EDCD0BFE60}">
      <dgm:prSet phldrT="[Texto]"/>
      <dgm:spPr/>
      <dgm:t>
        <a:bodyPr/>
        <a:lstStyle/>
        <a:p>
          <a:r>
            <a:rPr lang="es-EC" dirty="0" smtClean="0"/>
            <a:t>Inflorescencia en panícula</a:t>
          </a:r>
          <a:endParaRPr lang="es-EC" dirty="0"/>
        </a:p>
      </dgm:t>
    </dgm:pt>
    <dgm:pt modelId="{004F1AD5-FE01-49A3-AC7A-4D6EBBAE5C0A}" type="parTrans" cxnId="{7F0AE162-F918-46A7-B3C3-AE266595D1D5}">
      <dgm:prSet/>
      <dgm:spPr/>
      <dgm:t>
        <a:bodyPr/>
        <a:lstStyle/>
        <a:p>
          <a:endParaRPr lang="es-EC"/>
        </a:p>
      </dgm:t>
    </dgm:pt>
    <dgm:pt modelId="{3B8E4DB6-4CA7-4F6D-A741-5A6AB854D487}" type="sibTrans" cxnId="{7F0AE162-F918-46A7-B3C3-AE266595D1D5}">
      <dgm:prSet/>
      <dgm:spPr/>
      <dgm:t>
        <a:bodyPr/>
        <a:lstStyle/>
        <a:p>
          <a:endParaRPr lang="es-EC"/>
        </a:p>
      </dgm:t>
    </dgm:pt>
    <dgm:pt modelId="{0B411191-600E-43BA-941A-A52FBFE12550}">
      <dgm:prSet phldrT="[Texto]"/>
      <dgm:spPr/>
      <dgm:t>
        <a:bodyPr/>
        <a:lstStyle/>
        <a:p>
          <a:r>
            <a:rPr lang="es-EC" dirty="0" err="1" smtClean="0"/>
            <a:t>Kazungulu</a:t>
          </a:r>
          <a:endParaRPr lang="es-EC" dirty="0"/>
        </a:p>
      </dgm:t>
    </dgm:pt>
    <dgm:pt modelId="{3478C07E-463F-4199-AACD-106D5BCEE367}" type="parTrans" cxnId="{8C25FD6A-BAAC-412C-AD35-C2A9EF22D8AA}">
      <dgm:prSet/>
      <dgm:spPr/>
      <dgm:t>
        <a:bodyPr/>
        <a:lstStyle/>
        <a:p>
          <a:endParaRPr lang="es-EC"/>
        </a:p>
      </dgm:t>
    </dgm:pt>
    <dgm:pt modelId="{AF2C4C80-7C84-466D-AB3B-6E0CA29B292F}" type="sibTrans" cxnId="{8C25FD6A-BAAC-412C-AD35-C2A9EF22D8AA}">
      <dgm:prSet/>
      <dgm:spPr/>
      <dgm:t>
        <a:bodyPr/>
        <a:lstStyle/>
        <a:p>
          <a:endParaRPr lang="es-EC"/>
        </a:p>
      </dgm:t>
    </dgm:pt>
    <dgm:pt modelId="{06AC8511-2A27-4C23-8D22-5BC8DEAE1D24}">
      <dgm:prSet phldrT="[Texto]"/>
      <dgm:spPr/>
      <dgm:t>
        <a:bodyPr/>
        <a:lstStyle/>
        <a:p>
          <a:r>
            <a:rPr lang="es-EC" dirty="0" err="1" smtClean="0"/>
            <a:t>Narok</a:t>
          </a:r>
          <a:r>
            <a:rPr lang="es-EC" dirty="0" smtClean="0"/>
            <a:t> </a:t>
          </a:r>
          <a:endParaRPr lang="es-EC" dirty="0"/>
        </a:p>
      </dgm:t>
    </dgm:pt>
    <dgm:pt modelId="{466CB52A-6B7A-4F13-904F-8CBF35C688F3}" type="parTrans" cxnId="{C3E8BCC9-EFF7-4BD6-B1FD-7251166F38E7}">
      <dgm:prSet/>
      <dgm:spPr/>
      <dgm:t>
        <a:bodyPr/>
        <a:lstStyle/>
        <a:p>
          <a:endParaRPr lang="es-EC"/>
        </a:p>
      </dgm:t>
    </dgm:pt>
    <dgm:pt modelId="{EABC48DD-873E-4016-A20A-10377C9307A7}" type="sibTrans" cxnId="{C3E8BCC9-EFF7-4BD6-B1FD-7251166F38E7}">
      <dgm:prSet/>
      <dgm:spPr/>
      <dgm:t>
        <a:bodyPr/>
        <a:lstStyle/>
        <a:p>
          <a:endParaRPr lang="es-EC"/>
        </a:p>
      </dgm:t>
    </dgm:pt>
    <dgm:pt modelId="{0E3F0F08-5C2D-433C-B9EA-3FE15A681779}">
      <dgm:prSet/>
      <dgm:spPr/>
      <dgm:t>
        <a:bodyPr/>
        <a:lstStyle/>
        <a:p>
          <a:r>
            <a:rPr lang="es-EC" b="1" dirty="0" smtClean="0"/>
            <a:t>TAXONOMIA</a:t>
          </a:r>
          <a:endParaRPr lang="es-EC" b="1" dirty="0"/>
        </a:p>
      </dgm:t>
    </dgm:pt>
    <dgm:pt modelId="{E28A7EAB-04B6-42FB-9D64-E38A1FB913EE}" type="parTrans" cxnId="{0E37EDD4-6ADC-42B2-8E89-7FE091CF0535}">
      <dgm:prSet/>
      <dgm:spPr/>
      <dgm:t>
        <a:bodyPr/>
        <a:lstStyle/>
        <a:p>
          <a:endParaRPr lang="es-EC"/>
        </a:p>
      </dgm:t>
    </dgm:pt>
    <dgm:pt modelId="{04EFE721-44D0-4179-9589-C776760A4F4F}" type="sibTrans" cxnId="{0E37EDD4-6ADC-42B2-8E89-7FE091CF0535}">
      <dgm:prSet/>
      <dgm:spPr/>
      <dgm:t>
        <a:bodyPr/>
        <a:lstStyle/>
        <a:p>
          <a:endParaRPr lang="es-EC"/>
        </a:p>
      </dgm:t>
    </dgm:pt>
    <dgm:pt modelId="{EC89CAA7-D0BB-49F5-890B-35B8B4AC031E}">
      <dgm:prSet/>
      <dgm:spPr/>
      <dgm:t>
        <a:bodyPr/>
        <a:lstStyle/>
        <a:p>
          <a:r>
            <a:rPr lang="es-EC" b="1" dirty="0" smtClean="0"/>
            <a:t>Orden: </a:t>
          </a:r>
          <a:r>
            <a:rPr lang="es-EC" dirty="0" err="1" smtClean="0"/>
            <a:t>Poales</a:t>
          </a:r>
          <a:endParaRPr lang="es-EC" dirty="0"/>
        </a:p>
      </dgm:t>
    </dgm:pt>
    <dgm:pt modelId="{A898B7A1-3E98-403C-8ADE-77CB2D6351A5}" type="parTrans" cxnId="{CDAA1F6A-77D9-4723-BD5E-A76842B604B0}">
      <dgm:prSet/>
      <dgm:spPr/>
      <dgm:t>
        <a:bodyPr/>
        <a:lstStyle/>
        <a:p>
          <a:endParaRPr lang="es-EC"/>
        </a:p>
      </dgm:t>
    </dgm:pt>
    <dgm:pt modelId="{60D6DC8C-2524-4441-8FBE-B0CA8EE17091}" type="sibTrans" cxnId="{CDAA1F6A-77D9-4723-BD5E-A76842B604B0}">
      <dgm:prSet/>
      <dgm:spPr/>
      <dgm:t>
        <a:bodyPr/>
        <a:lstStyle/>
        <a:p>
          <a:endParaRPr lang="es-EC"/>
        </a:p>
      </dgm:t>
    </dgm:pt>
    <dgm:pt modelId="{BB1B84F1-F822-4BB8-9AE2-08FFBDAD0920}">
      <dgm:prSet/>
      <dgm:spPr/>
      <dgm:t>
        <a:bodyPr/>
        <a:lstStyle/>
        <a:p>
          <a:r>
            <a:rPr lang="es-EC" b="1" dirty="0" smtClean="0"/>
            <a:t>Familia:</a:t>
          </a:r>
          <a:r>
            <a:rPr lang="es-EC" dirty="0" smtClean="0"/>
            <a:t> </a:t>
          </a:r>
          <a:r>
            <a:rPr lang="es-EC" dirty="0" err="1" smtClean="0"/>
            <a:t>Poaceas</a:t>
          </a:r>
          <a:endParaRPr lang="es-EC" dirty="0"/>
        </a:p>
      </dgm:t>
    </dgm:pt>
    <dgm:pt modelId="{2D0B212F-8A99-462A-A368-728C711A56C2}" type="parTrans" cxnId="{38E80E88-7445-419C-BBBA-06A29494E2A6}">
      <dgm:prSet/>
      <dgm:spPr/>
      <dgm:t>
        <a:bodyPr/>
        <a:lstStyle/>
        <a:p>
          <a:endParaRPr lang="es-EC"/>
        </a:p>
      </dgm:t>
    </dgm:pt>
    <dgm:pt modelId="{708DBAA5-AD98-479B-AF50-08472BBA1045}" type="sibTrans" cxnId="{38E80E88-7445-419C-BBBA-06A29494E2A6}">
      <dgm:prSet/>
      <dgm:spPr/>
      <dgm:t>
        <a:bodyPr/>
        <a:lstStyle/>
        <a:p>
          <a:endParaRPr lang="es-EC"/>
        </a:p>
      </dgm:t>
    </dgm:pt>
    <dgm:pt modelId="{2A4E6E3F-9967-4888-9912-AF488DFDD4E3}">
      <dgm:prSet/>
      <dgm:spPr/>
      <dgm:t>
        <a:bodyPr/>
        <a:lstStyle/>
        <a:p>
          <a:r>
            <a:rPr lang="es-EC" b="1" dirty="0" smtClean="0"/>
            <a:t>Género: </a:t>
          </a:r>
          <a:r>
            <a:rPr lang="es-EC" dirty="0" smtClean="0"/>
            <a:t>Setaria</a:t>
          </a:r>
          <a:endParaRPr lang="es-EC" dirty="0"/>
        </a:p>
      </dgm:t>
    </dgm:pt>
    <dgm:pt modelId="{43FD758A-915C-496A-9D74-4E119DA506CB}" type="parTrans" cxnId="{983E6AA6-5D53-4C73-B4A3-80E699A58B56}">
      <dgm:prSet/>
      <dgm:spPr/>
      <dgm:t>
        <a:bodyPr/>
        <a:lstStyle/>
        <a:p>
          <a:endParaRPr lang="es-EC"/>
        </a:p>
      </dgm:t>
    </dgm:pt>
    <dgm:pt modelId="{FC90256F-8ED6-4445-8D76-8E09BB81BA85}" type="sibTrans" cxnId="{983E6AA6-5D53-4C73-B4A3-80E699A58B56}">
      <dgm:prSet/>
      <dgm:spPr/>
      <dgm:t>
        <a:bodyPr/>
        <a:lstStyle/>
        <a:p>
          <a:endParaRPr lang="es-EC"/>
        </a:p>
      </dgm:t>
    </dgm:pt>
    <dgm:pt modelId="{D10BA29C-BAD2-4D76-A67C-EAA6999EEE43}">
      <dgm:prSet/>
      <dgm:spPr/>
      <dgm:t>
        <a:bodyPr/>
        <a:lstStyle/>
        <a:p>
          <a:r>
            <a:rPr lang="es-EC" b="1" dirty="0" smtClean="0"/>
            <a:t>Especie:</a:t>
          </a:r>
          <a:r>
            <a:rPr lang="es-EC" dirty="0" smtClean="0"/>
            <a:t> </a:t>
          </a:r>
          <a:r>
            <a:rPr lang="es-EC" dirty="0" err="1" smtClean="0"/>
            <a:t>Sphalaceta</a:t>
          </a:r>
          <a:endParaRPr lang="es-EC" dirty="0"/>
        </a:p>
      </dgm:t>
    </dgm:pt>
    <dgm:pt modelId="{4A7D8554-29E0-4F37-9FF7-66F1346C0AE6}" type="parTrans" cxnId="{2B2B1855-710A-4B75-A7AD-5869390F7688}">
      <dgm:prSet/>
      <dgm:spPr/>
      <dgm:t>
        <a:bodyPr/>
        <a:lstStyle/>
        <a:p>
          <a:endParaRPr lang="es-EC"/>
        </a:p>
      </dgm:t>
    </dgm:pt>
    <dgm:pt modelId="{D11FDA77-E682-4E22-93EE-E7056B5167A6}" type="sibTrans" cxnId="{2B2B1855-710A-4B75-A7AD-5869390F7688}">
      <dgm:prSet/>
      <dgm:spPr/>
      <dgm:t>
        <a:bodyPr/>
        <a:lstStyle/>
        <a:p>
          <a:endParaRPr lang="es-EC"/>
        </a:p>
      </dgm:t>
    </dgm:pt>
    <dgm:pt modelId="{9A4DE05A-463B-4E6E-9F6E-BDDF57E251DE}" type="pres">
      <dgm:prSet presAssocID="{6DD917E2-3A1D-4107-BC42-EAFD8914CFDD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FBFB913-DD5F-48B0-94B3-B8B48908F7D4}" type="pres">
      <dgm:prSet presAssocID="{6DD917E2-3A1D-4107-BC42-EAFD8914CFDD}" presName="cycle" presStyleCnt="0"/>
      <dgm:spPr/>
    </dgm:pt>
    <dgm:pt modelId="{5EB27DD0-3F35-42A0-B4E3-179755AD5CC2}" type="pres">
      <dgm:prSet presAssocID="{6DD917E2-3A1D-4107-BC42-EAFD8914CFDD}" presName="centerShape" presStyleCnt="0"/>
      <dgm:spPr/>
    </dgm:pt>
    <dgm:pt modelId="{5DC11491-D19A-481D-A8A8-26801F8B60E8}" type="pres">
      <dgm:prSet presAssocID="{6DD917E2-3A1D-4107-BC42-EAFD8914CFDD}" presName="connSite" presStyleLbl="node1" presStyleIdx="0" presStyleCnt="5"/>
      <dgm:spPr/>
    </dgm:pt>
    <dgm:pt modelId="{DCFDB003-9114-41C6-8537-AC3F6790DA8B}" type="pres">
      <dgm:prSet presAssocID="{6DD917E2-3A1D-4107-BC42-EAFD8914CFDD}" presName="visible" presStyleLbl="node1" presStyleIdx="0" presStyleCnt="5" custScaleX="123237" custScaleY="126059" custLinFactNeighborX="-1414" custLinFactNeighborY="-154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FD687E6-CBC0-499B-89D5-42F95FF13513}" type="pres">
      <dgm:prSet presAssocID="{E28A7EAB-04B6-42FB-9D64-E38A1FB913EE}" presName="Name25" presStyleLbl="parChTrans1D1" presStyleIdx="0" presStyleCnt="4"/>
      <dgm:spPr/>
      <dgm:t>
        <a:bodyPr/>
        <a:lstStyle/>
        <a:p>
          <a:endParaRPr lang="es-EC"/>
        </a:p>
      </dgm:t>
    </dgm:pt>
    <dgm:pt modelId="{3ED54D1E-A717-4221-A54F-CED0F54F9F80}" type="pres">
      <dgm:prSet presAssocID="{0E3F0F08-5C2D-433C-B9EA-3FE15A681779}" presName="node" presStyleCnt="0"/>
      <dgm:spPr/>
    </dgm:pt>
    <dgm:pt modelId="{A7AF8815-6F81-4549-A044-5514A2E4E977}" type="pres">
      <dgm:prSet presAssocID="{0E3F0F08-5C2D-433C-B9EA-3FE15A681779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A2339FF-B713-443C-BFA4-AC0D3E511B99}" type="pres">
      <dgm:prSet presAssocID="{0E3F0F08-5C2D-433C-B9EA-3FE15A681779}" presName="child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636945-D618-43C6-8D82-F2CA43F151E6}" type="pres">
      <dgm:prSet presAssocID="{B614FA41-E81F-4401-9446-C2B5E4667D76}" presName="Name25" presStyleLbl="parChTrans1D1" presStyleIdx="1" presStyleCnt="4"/>
      <dgm:spPr/>
      <dgm:t>
        <a:bodyPr/>
        <a:lstStyle/>
        <a:p>
          <a:endParaRPr lang="es-EC"/>
        </a:p>
      </dgm:t>
    </dgm:pt>
    <dgm:pt modelId="{A09457CF-E491-4697-B950-675C915DCA12}" type="pres">
      <dgm:prSet presAssocID="{98DE8067-50F9-40A6-B1CF-72A75E7BBBD8}" presName="node" presStyleCnt="0"/>
      <dgm:spPr/>
    </dgm:pt>
    <dgm:pt modelId="{5BE788D2-533E-46FD-A70E-EA6C2D161252}" type="pres">
      <dgm:prSet presAssocID="{98DE8067-50F9-40A6-B1CF-72A75E7BBBD8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B37F9C-BB99-42AA-A497-533A5CE9FB3D}" type="pres">
      <dgm:prSet presAssocID="{98DE8067-50F9-40A6-B1CF-72A75E7BBBD8}" presName="child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773F1AC-812F-4C2B-A686-5E28DFFFA4BA}" type="pres">
      <dgm:prSet presAssocID="{DA6E5127-5DB3-49C0-A08F-3FC7371076F5}" presName="Name25" presStyleLbl="parChTrans1D1" presStyleIdx="2" presStyleCnt="4"/>
      <dgm:spPr/>
      <dgm:t>
        <a:bodyPr/>
        <a:lstStyle/>
        <a:p>
          <a:endParaRPr lang="es-EC"/>
        </a:p>
      </dgm:t>
    </dgm:pt>
    <dgm:pt modelId="{1472B3ED-03B7-4BBF-BEF5-603F535590BD}" type="pres">
      <dgm:prSet presAssocID="{91D29FE0-EB77-4E8C-A103-D74D2F5AAC78}" presName="node" presStyleCnt="0"/>
      <dgm:spPr/>
    </dgm:pt>
    <dgm:pt modelId="{6F8A9E30-063D-4BC4-A0AD-E51ABB86A034}" type="pres">
      <dgm:prSet presAssocID="{91D29FE0-EB77-4E8C-A103-D74D2F5AAC78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B05F68C-2EE7-413F-B5F1-C0FCA4C80C1B}" type="pres">
      <dgm:prSet presAssocID="{91D29FE0-EB77-4E8C-A103-D74D2F5AAC78}" presName="child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77EF8B0-5147-4F40-9906-C582C6C2AB76}" type="pres">
      <dgm:prSet presAssocID="{C9AAA518-F91B-408F-B0C9-C3F258D59364}" presName="Name25" presStyleLbl="parChTrans1D1" presStyleIdx="3" presStyleCnt="4"/>
      <dgm:spPr/>
      <dgm:t>
        <a:bodyPr/>
        <a:lstStyle/>
        <a:p>
          <a:endParaRPr lang="es-EC"/>
        </a:p>
      </dgm:t>
    </dgm:pt>
    <dgm:pt modelId="{2549DECA-7E36-40FA-B8E3-841E0F5541D2}" type="pres">
      <dgm:prSet presAssocID="{E4451CEC-EE31-475F-AD5D-95D96934BCFE}" presName="node" presStyleCnt="0"/>
      <dgm:spPr/>
    </dgm:pt>
    <dgm:pt modelId="{BB02CFCE-BDE9-43E8-BD89-B2A0E6B008CC}" type="pres">
      <dgm:prSet presAssocID="{E4451CEC-EE31-475F-AD5D-95D96934BCFE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87F360-FE89-4600-A2DD-68A305F4CFED}" type="pres">
      <dgm:prSet presAssocID="{E4451CEC-EE31-475F-AD5D-95D96934BCFE}" presName="child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DF54C82-03F4-4E8E-AD18-9106F8CAA603}" type="presOf" srcId="{27E63563-3C1C-44B4-B0D1-704AA4254B4C}" destId="{1B05F68C-2EE7-413F-B5F1-C0FCA4C80C1B}" srcOrd="0" destOrd="1" presId="urn:microsoft.com/office/officeart/2005/8/layout/radial2"/>
    <dgm:cxn modelId="{B29A9D05-6B97-48F3-A189-88EBE456552D}" type="presOf" srcId="{704772B4-43A5-4818-BD97-5FACC8655FD0}" destId="{EF87F360-FE89-4600-A2DD-68A305F4CFED}" srcOrd="0" destOrd="0" presId="urn:microsoft.com/office/officeart/2005/8/layout/radial2"/>
    <dgm:cxn modelId="{CF2C7085-9158-42C7-8382-D0C450068B71}" type="presOf" srcId="{DA6E5127-5DB3-49C0-A08F-3FC7371076F5}" destId="{1773F1AC-812F-4C2B-A686-5E28DFFFA4BA}" srcOrd="0" destOrd="0" presId="urn:microsoft.com/office/officeart/2005/8/layout/radial2"/>
    <dgm:cxn modelId="{CED871B7-711D-48DF-8D57-AD4BC1716E05}" type="presOf" srcId="{BB1B84F1-F822-4BB8-9AE2-08FFBDAD0920}" destId="{9A2339FF-B713-443C-BFA4-AC0D3E511B99}" srcOrd="0" destOrd="1" presId="urn:microsoft.com/office/officeart/2005/8/layout/radial2"/>
    <dgm:cxn modelId="{0956FCEF-F097-4E03-B0F9-EC036C9E6379}" type="presOf" srcId="{6DD917E2-3A1D-4107-BC42-EAFD8914CFDD}" destId="{9A4DE05A-463B-4E6E-9F6E-BDDF57E251DE}" srcOrd="0" destOrd="0" presId="urn:microsoft.com/office/officeart/2005/8/layout/radial2"/>
    <dgm:cxn modelId="{CED701E2-6443-4B8D-B395-F5FF142911D2}" type="presOf" srcId="{E4451CEC-EE31-475F-AD5D-95D96934BCFE}" destId="{BB02CFCE-BDE9-43E8-BD89-B2A0E6B008CC}" srcOrd="0" destOrd="0" presId="urn:microsoft.com/office/officeart/2005/8/layout/radial2"/>
    <dgm:cxn modelId="{DB79ED9A-6C0F-464B-B6B9-386293F11BBD}" srcId="{91D29FE0-EB77-4E8C-A103-D74D2F5AAC78}" destId="{DEDFCEED-D7F0-4BE0-A7CF-12FBB3CE3F23}" srcOrd="4" destOrd="0" parTransId="{9B8DB04A-211D-41D2-AA91-F0007EAF5D30}" sibTransId="{7BA55712-48EE-4E9F-BB76-FE719D44FAD7}"/>
    <dgm:cxn modelId="{19A4E1A5-FD1C-4A8B-85E1-6366ECF17ADB}" type="presOf" srcId="{2A4E6E3F-9967-4888-9912-AF488DFDD4E3}" destId="{9A2339FF-B713-443C-BFA4-AC0D3E511B99}" srcOrd="0" destOrd="2" presId="urn:microsoft.com/office/officeart/2005/8/layout/radial2"/>
    <dgm:cxn modelId="{8F6E1B1F-2B05-4D3C-8063-3B0EB05808E6}" type="presOf" srcId="{B614FA41-E81F-4401-9446-C2B5E4667D76}" destId="{A2636945-D618-43C6-8D82-F2CA43F151E6}" srcOrd="0" destOrd="0" presId="urn:microsoft.com/office/officeart/2005/8/layout/radial2"/>
    <dgm:cxn modelId="{DA4D4D75-E8E3-40AB-8B72-49A93CCE293A}" type="presOf" srcId="{DEDFCEED-D7F0-4BE0-A7CF-12FBB3CE3F23}" destId="{1B05F68C-2EE7-413F-B5F1-C0FCA4C80C1B}" srcOrd="0" destOrd="4" presId="urn:microsoft.com/office/officeart/2005/8/layout/radial2"/>
    <dgm:cxn modelId="{DDB7A5C9-D268-421B-A556-E24E3C5A4ABC}" type="presOf" srcId="{98DE8067-50F9-40A6-B1CF-72A75E7BBBD8}" destId="{5BE788D2-533E-46FD-A70E-EA6C2D161252}" srcOrd="0" destOrd="0" presId="urn:microsoft.com/office/officeart/2005/8/layout/radial2"/>
    <dgm:cxn modelId="{2503F0C0-38D9-4AF5-B9C5-6D1034701B0C}" srcId="{91D29FE0-EB77-4E8C-A103-D74D2F5AAC78}" destId="{24182D43-D3F7-44EE-953A-F3A2E5257A3C}" srcOrd="3" destOrd="0" parTransId="{22F63CBE-81D7-4015-A533-E3CAEC350E76}" sibTransId="{30F256AD-6FD1-4EE8-9CED-60876EFE49F0}"/>
    <dgm:cxn modelId="{CDAA1F6A-77D9-4723-BD5E-A76842B604B0}" srcId="{0E3F0F08-5C2D-433C-B9EA-3FE15A681779}" destId="{EC89CAA7-D0BB-49F5-890B-35B8B4AC031E}" srcOrd="0" destOrd="0" parTransId="{A898B7A1-3E98-403C-8ADE-77CB2D6351A5}" sibTransId="{60D6DC8C-2524-4441-8FBE-B0CA8EE17091}"/>
    <dgm:cxn modelId="{38E80E88-7445-419C-BBBA-06A29494E2A6}" srcId="{0E3F0F08-5C2D-433C-B9EA-3FE15A681779}" destId="{BB1B84F1-F822-4BB8-9AE2-08FFBDAD0920}" srcOrd="1" destOrd="0" parTransId="{2D0B212F-8A99-462A-A368-728C711A56C2}" sibTransId="{708DBAA5-AD98-479B-AF50-08472BBA1045}"/>
    <dgm:cxn modelId="{53D42F4C-F0DA-48CE-B777-A4FA8AF6067C}" srcId="{E4451CEC-EE31-475F-AD5D-95D96934BCFE}" destId="{704772B4-43A5-4818-BD97-5FACC8655FD0}" srcOrd="0" destOrd="0" parTransId="{D18E0947-30F1-40E5-AAE2-A4AB8A9895C0}" sibTransId="{BA14F45A-5BDD-4C02-91A6-64DFEF5A23C6}"/>
    <dgm:cxn modelId="{7EE7C4E9-8792-4440-A245-8007A9A974F0}" type="presOf" srcId="{EC89CAA7-D0BB-49F5-890B-35B8B4AC031E}" destId="{9A2339FF-B713-443C-BFA4-AC0D3E511B99}" srcOrd="0" destOrd="0" presId="urn:microsoft.com/office/officeart/2005/8/layout/radial2"/>
    <dgm:cxn modelId="{71F075C8-81AD-4B90-AD03-20CC70168FE8}" type="presOf" srcId="{0E3F0F08-5C2D-433C-B9EA-3FE15A681779}" destId="{A7AF8815-6F81-4549-A044-5514A2E4E977}" srcOrd="0" destOrd="0" presId="urn:microsoft.com/office/officeart/2005/8/layout/radial2"/>
    <dgm:cxn modelId="{C3E8BCC9-EFF7-4BD6-B1FD-7251166F38E7}" srcId="{E4451CEC-EE31-475F-AD5D-95D96934BCFE}" destId="{06AC8511-2A27-4C23-8D22-5BC8DEAE1D24}" srcOrd="2" destOrd="0" parTransId="{466CB52A-6B7A-4F13-904F-8CBF35C688F3}" sibTransId="{EABC48DD-873E-4016-A20A-10377C9307A7}"/>
    <dgm:cxn modelId="{801D0DC4-BDFA-4467-BB4C-FCA0E9C09CC0}" srcId="{91D29FE0-EB77-4E8C-A103-D74D2F5AAC78}" destId="{27E63563-3C1C-44B4-B0D1-704AA4254B4C}" srcOrd="1" destOrd="0" parTransId="{7E725DDD-7B54-464D-8B5F-4A99BCE5D037}" sibTransId="{FD1043D9-78D5-4314-8CA9-6121C22D05BD}"/>
    <dgm:cxn modelId="{8C25FD6A-BAAC-412C-AD35-C2A9EF22D8AA}" srcId="{E4451CEC-EE31-475F-AD5D-95D96934BCFE}" destId="{0B411191-600E-43BA-941A-A52FBFE12550}" srcOrd="1" destOrd="0" parTransId="{3478C07E-463F-4199-AACD-106D5BCEE367}" sibTransId="{AF2C4C80-7C84-466D-AB3B-6E0CA29B292F}"/>
    <dgm:cxn modelId="{0E37EDD4-6ADC-42B2-8E89-7FE091CF0535}" srcId="{6DD917E2-3A1D-4107-BC42-EAFD8914CFDD}" destId="{0E3F0F08-5C2D-433C-B9EA-3FE15A681779}" srcOrd="0" destOrd="0" parTransId="{E28A7EAB-04B6-42FB-9D64-E38A1FB913EE}" sibTransId="{04EFE721-44D0-4179-9589-C776760A4F4F}"/>
    <dgm:cxn modelId="{01C6A916-A5DA-4135-98BC-EE3B0086C396}" srcId="{6DD917E2-3A1D-4107-BC42-EAFD8914CFDD}" destId="{98DE8067-50F9-40A6-B1CF-72A75E7BBBD8}" srcOrd="1" destOrd="0" parTransId="{B614FA41-E81F-4401-9446-C2B5E4667D76}" sibTransId="{34A415DF-CD5E-418C-AE26-3DC51A383255}"/>
    <dgm:cxn modelId="{7F0AE162-F918-46A7-B3C3-AE266595D1D5}" srcId="{91D29FE0-EB77-4E8C-A103-D74D2F5AAC78}" destId="{00D49CA9-310E-4F87-8B38-E9EDCD0BFE60}" srcOrd="5" destOrd="0" parTransId="{004F1AD5-FE01-49A3-AC7A-4D6EBBAE5C0A}" sibTransId="{3B8E4DB6-4CA7-4F6D-A741-5A6AB854D487}"/>
    <dgm:cxn modelId="{6AF2ED77-FFD2-4812-AC59-3336A305569D}" type="presOf" srcId="{24182D43-D3F7-44EE-953A-F3A2E5257A3C}" destId="{1B05F68C-2EE7-413F-B5F1-C0FCA4C80C1B}" srcOrd="0" destOrd="3" presId="urn:microsoft.com/office/officeart/2005/8/layout/radial2"/>
    <dgm:cxn modelId="{F6ACF606-682B-40D1-A5C4-1A745418DAE1}" type="presOf" srcId="{91D29FE0-EB77-4E8C-A103-D74D2F5AAC78}" destId="{6F8A9E30-063D-4BC4-A0AD-E51ABB86A034}" srcOrd="0" destOrd="0" presId="urn:microsoft.com/office/officeart/2005/8/layout/radial2"/>
    <dgm:cxn modelId="{E2B9138A-7A1E-42BB-B8BF-7B2064946303}" type="presOf" srcId="{A9D9167B-680C-4104-AF2C-6228F2E1703C}" destId="{1B05F68C-2EE7-413F-B5F1-C0FCA4C80C1B}" srcOrd="0" destOrd="2" presId="urn:microsoft.com/office/officeart/2005/8/layout/radial2"/>
    <dgm:cxn modelId="{9E3144C0-D7CF-4605-AC7E-04410DAA8D30}" srcId="{91D29FE0-EB77-4E8C-A103-D74D2F5AAC78}" destId="{45553580-AEBE-4C19-84D5-3EB33A5B56C8}" srcOrd="0" destOrd="0" parTransId="{B8399282-6B76-4E43-9C47-A2573F1B1D41}" sibTransId="{66F091F6-9FD1-4330-AE8C-5E9B75387786}"/>
    <dgm:cxn modelId="{EE2A6986-2E5E-4415-9408-48A8D4788E0B}" type="presOf" srcId="{0B411191-600E-43BA-941A-A52FBFE12550}" destId="{EF87F360-FE89-4600-A2DD-68A305F4CFED}" srcOrd="0" destOrd="1" presId="urn:microsoft.com/office/officeart/2005/8/layout/radial2"/>
    <dgm:cxn modelId="{2B2B1855-710A-4B75-A7AD-5869390F7688}" srcId="{0E3F0F08-5C2D-433C-B9EA-3FE15A681779}" destId="{D10BA29C-BAD2-4D76-A67C-EAA6999EEE43}" srcOrd="3" destOrd="0" parTransId="{4A7D8554-29E0-4F37-9FF7-66F1346C0AE6}" sibTransId="{D11FDA77-E682-4E22-93EE-E7056B5167A6}"/>
    <dgm:cxn modelId="{ED370249-BA65-4F5A-B9B4-3A5004B486F6}" type="presOf" srcId="{00D49CA9-310E-4F87-8B38-E9EDCD0BFE60}" destId="{1B05F68C-2EE7-413F-B5F1-C0FCA4C80C1B}" srcOrd="0" destOrd="5" presId="urn:microsoft.com/office/officeart/2005/8/layout/radial2"/>
    <dgm:cxn modelId="{B377564F-14AF-4036-AF99-B5D4EF30B167}" type="presOf" srcId="{06AC8511-2A27-4C23-8D22-5BC8DEAE1D24}" destId="{EF87F360-FE89-4600-A2DD-68A305F4CFED}" srcOrd="0" destOrd="2" presId="urn:microsoft.com/office/officeart/2005/8/layout/radial2"/>
    <dgm:cxn modelId="{84D2711C-A173-40FD-8CE5-2A0F7861F627}" type="presOf" srcId="{D10BA29C-BAD2-4D76-A67C-EAA6999EEE43}" destId="{9A2339FF-B713-443C-BFA4-AC0D3E511B99}" srcOrd="0" destOrd="3" presId="urn:microsoft.com/office/officeart/2005/8/layout/radial2"/>
    <dgm:cxn modelId="{338221E0-D09B-41B2-B1CA-39D14D53DCBF}" type="presOf" srcId="{45553580-AEBE-4C19-84D5-3EB33A5B56C8}" destId="{1B05F68C-2EE7-413F-B5F1-C0FCA4C80C1B}" srcOrd="0" destOrd="0" presId="urn:microsoft.com/office/officeart/2005/8/layout/radial2"/>
    <dgm:cxn modelId="{E84D1AE0-FA20-456E-9DB3-E25683BA647B}" srcId="{6DD917E2-3A1D-4107-BC42-EAFD8914CFDD}" destId="{E4451CEC-EE31-475F-AD5D-95D96934BCFE}" srcOrd="3" destOrd="0" parTransId="{C9AAA518-F91B-408F-B0C9-C3F258D59364}" sibTransId="{A26AF1FB-4BEF-4BC4-B293-22DBC6666314}"/>
    <dgm:cxn modelId="{7D695D8F-4BAD-4D6C-8627-F53A477CD298}" type="presOf" srcId="{91D77E2F-8A45-46DC-A622-5352B3D394F1}" destId="{53B37F9C-BB99-42AA-A497-533A5CE9FB3D}" srcOrd="0" destOrd="0" presId="urn:microsoft.com/office/officeart/2005/8/layout/radial2"/>
    <dgm:cxn modelId="{6AE18210-97A0-46BB-92E0-B72AF0F4AD8F}" srcId="{98DE8067-50F9-40A6-B1CF-72A75E7BBBD8}" destId="{91D77E2F-8A45-46DC-A622-5352B3D394F1}" srcOrd="0" destOrd="0" parTransId="{9984863C-A99E-4A9E-8811-664A428C16B3}" sibTransId="{72121060-3E21-4621-8A6B-3F7D1BF0CE36}"/>
    <dgm:cxn modelId="{651E9D97-C0EC-4068-8351-696B81C507C1}" type="presOf" srcId="{C9AAA518-F91B-408F-B0C9-C3F258D59364}" destId="{777EF8B0-5147-4F40-9906-C582C6C2AB76}" srcOrd="0" destOrd="0" presId="urn:microsoft.com/office/officeart/2005/8/layout/radial2"/>
    <dgm:cxn modelId="{8434B2E3-E3BA-428A-84B5-FAD1D728B160}" type="presOf" srcId="{E28A7EAB-04B6-42FB-9D64-E38A1FB913EE}" destId="{9FD687E6-CBC0-499B-89D5-42F95FF13513}" srcOrd="0" destOrd="0" presId="urn:microsoft.com/office/officeart/2005/8/layout/radial2"/>
    <dgm:cxn modelId="{8ED9D516-1651-4BAF-A885-3F9B573B6723}" srcId="{6DD917E2-3A1D-4107-BC42-EAFD8914CFDD}" destId="{91D29FE0-EB77-4E8C-A103-D74D2F5AAC78}" srcOrd="2" destOrd="0" parTransId="{DA6E5127-5DB3-49C0-A08F-3FC7371076F5}" sibTransId="{981990DD-326A-4981-B2F8-54B54B2B1252}"/>
    <dgm:cxn modelId="{983E6AA6-5D53-4C73-B4A3-80E699A58B56}" srcId="{0E3F0F08-5C2D-433C-B9EA-3FE15A681779}" destId="{2A4E6E3F-9967-4888-9912-AF488DFDD4E3}" srcOrd="2" destOrd="0" parTransId="{43FD758A-915C-496A-9D74-4E119DA506CB}" sibTransId="{FC90256F-8ED6-4445-8D76-8E09BB81BA85}"/>
    <dgm:cxn modelId="{D8E5F5E4-E77F-4912-BC7E-3A35740D6DB3}" srcId="{91D29FE0-EB77-4E8C-A103-D74D2F5AAC78}" destId="{A9D9167B-680C-4104-AF2C-6228F2E1703C}" srcOrd="2" destOrd="0" parTransId="{AFCD831F-5A58-4270-86EE-9933A10FE284}" sibTransId="{21C1F504-1F0B-426F-8013-A50A9D7E4982}"/>
    <dgm:cxn modelId="{B0DC3A09-D177-439D-9006-4F26811E67B5}" type="presParOf" srcId="{9A4DE05A-463B-4E6E-9F6E-BDDF57E251DE}" destId="{1FBFB913-DD5F-48B0-94B3-B8B48908F7D4}" srcOrd="0" destOrd="0" presId="urn:microsoft.com/office/officeart/2005/8/layout/radial2"/>
    <dgm:cxn modelId="{4ABBF7B5-4484-42ED-9C06-03D722B4CAF1}" type="presParOf" srcId="{1FBFB913-DD5F-48B0-94B3-B8B48908F7D4}" destId="{5EB27DD0-3F35-42A0-B4E3-179755AD5CC2}" srcOrd="0" destOrd="0" presId="urn:microsoft.com/office/officeart/2005/8/layout/radial2"/>
    <dgm:cxn modelId="{CB7AA06C-A7EB-4E30-AE62-B183CF61D2AA}" type="presParOf" srcId="{5EB27DD0-3F35-42A0-B4E3-179755AD5CC2}" destId="{5DC11491-D19A-481D-A8A8-26801F8B60E8}" srcOrd="0" destOrd="0" presId="urn:microsoft.com/office/officeart/2005/8/layout/radial2"/>
    <dgm:cxn modelId="{8E481BE1-4D06-4D90-8E74-AB2ADB967AC7}" type="presParOf" srcId="{5EB27DD0-3F35-42A0-B4E3-179755AD5CC2}" destId="{DCFDB003-9114-41C6-8537-AC3F6790DA8B}" srcOrd="1" destOrd="0" presId="urn:microsoft.com/office/officeart/2005/8/layout/radial2"/>
    <dgm:cxn modelId="{F8C3C005-0B1C-4C9B-B0B3-BEE9D2D6DD07}" type="presParOf" srcId="{1FBFB913-DD5F-48B0-94B3-B8B48908F7D4}" destId="{9FD687E6-CBC0-499B-89D5-42F95FF13513}" srcOrd="1" destOrd="0" presId="urn:microsoft.com/office/officeart/2005/8/layout/radial2"/>
    <dgm:cxn modelId="{598E01C1-47E1-4E36-ACF0-4E4128499BD1}" type="presParOf" srcId="{1FBFB913-DD5F-48B0-94B3-B8B48908F7D4}" destId="{3ED54D1E-A717-4221-A54F-CED0F54F9F80}" srcOrd="2" destOrd="0" presId="urn:microsoft.com/office/officeart/2005/8/layout/radial2"/>
    <dgm:cxn modelId="{C397C7FC-9454-4B97-A67C-129238CBF9D2}" type="presParOf" srcId="{3ED54D1E-A717-4221-A54F-CED0F54F9F80}" destId="{A7AF8815-6F81-4549-A044-5514A2E4E977}" srcOrd="0" destOrd="0" presId="urn:microsoft.com/office/officeart/2005/8/layout/radial2"/>
    <dgm:cxn modelId="{4CA8B48B-752F-4D57-83A6-663C93FEF5FC}" type="presParOf" srcId="{3ED54D1E-A717-4221-A54F-CED0F54F9F80}" destId="{9A2339FF-B713-443C-BFA4-AC0D3E511B99}" srcOrd="1" destOrd="0" presId="urn:microsoft.com/office/officeart/2005/8/layout/radial2"/>
    <dgm:cxn modelId="{8DB23107-B507-4BA0-8391-18BEF34A0A6A}" type="presParOf" srcId="{1FBFB913-DD5F-48B0-94B3-B8B48908F7D4}" destId="{A2636945-D618-43C6-8D82-F2CA43F151E6}" srcOrd="3" destOrd="0" presId="urn:microsoft.com/office/officeart/2005/8/layout/radial2"/>
    <dgm:cxn modelId="{EDE71417-7D41-4F7A-95DC-625FA8FDB638}" type="presParOf" srcId="{1FBFB913-DD5F-48B0-94B3-B8B48908F7D4}" destId="{A09457CF-E491-4697-B950-675C915DCA12}" srcOrd="4" destOrd="0" presId="urn:microsoft.com/office/officeart/2005/8/layout/radial2"/>
    <dgm:cxn modelId="{C1DB9833-4561-4644-94E1-48FE4345A433}" type="presParOf" srcId="{A09457CF-E491-4697-B950-675C915DCA12}" destId="{5BE788D2-533E-46FD-A70E-EA6C2D161252}" srcOrd="0" destOrd="0" presId="urn:microsoft.com/office/officeart/2005/8/layout/radial2"/>
    <dgm:cxn modelId="{E809D575-7AA0-4A29-BB04-BC3917D1D8F8}" type="presParOf" srcId="{A09457CF-E491-4697-B950-675C915DCA12}" destId="{53B37F9C-BB99-42AA-A497-533A5CE9FB3D}" srcOrd="1" destOrd="0" presId="urn:microsoft.com/office/officeart/2005/8/layout/radial2"/>
    <dgm:cxn modelId="{34ADD7CE-74B2-48C5-AA15-66E58D7C3C5D}" type="presParOf" srcId="{1FBFB913-DD5F-48B0-94B3-B8B48908F7D4}" destId="{1773F1AC-812F-4C2B-A686-5E28DFFFA4BA}" srcOrd="5" destOrd="0" presId="urn:microsoft.com/office/officeart/2005/8/layout/radial2"/>
    <dgm:cxn modelId="{2856405C-990E-4EDA-B291-AA4BA51C71FE}" type="presParOf" srcId="{1FBFB913-DD5F-48B0-94B3-B8B48908F7D4}" destId="{1472B3ED-03B7-4BBF-BEF5-603F535590BD}" srcOrd="6" destOrd="0" presId="urn:microsoft.com/office/officeart/2005/8/layout/radial2"/>
    <dgm:cxn modelId="{3F5E22C0-E5FD-4B5E-9214-81516832BA0D}" type="presParOf" srcId="{1472B3ED-03B7-4BBF-BEF5-603F535590BD}" destId="{6F8A9E30-063D-4BC4-A0AD-E51ABB86A034}" srcOrd="0" destOrd="0" presId="urn:microsoft.com/office/officeart/2005/8/layout/radial2"/>
    <dgm:cxn modelId="{734BE58C-ED52-41F8-A04D-1641A64C1C9B}" type="presParOf" srcId="{1472B3ED-03B7-4BBF-BEF5-603F535590BD}" destId="{1B05F68C-2EE7-413F-B5F1-C0FCA4C80C1B}" srcOrd="1" destOrd="0" presId="urn:microsoft.com/office/officeart/2005/8/layout/radial2"/>
    <dgm:cxn modelId="{47CADF4B-7200-4C75-B302-9C35D92A9E01}" type="presParOf" srcId="{1FBFB913-DD5F-48B0-94B3-B8B48908F7D4}" destId="{777EF8B0-5147-4F40-9906-C582C6C2AB76}" srcOrd="7" destOrd="0" presId="urn:microsoft.com/office/officeart/2005/8/layout/radial2"/>
    <dgm:cxn modelId="{7D196657-BDA1-4D58-ACC4-5FF3F41CE807}" type="presParOf" srcId="{1FBFB913-DD5F-48B0-94B3-B8B48908F7D4}" destId="{2549DECA-7E36-40FA-B8E3-841E0F5541D2}" srcOrd="8" destOrd="0" presId="urn:microsoft.com/office/officeart/2005/8/layout/radial2"/>
    <dgm:cxn modelId="{A294BCFD-7870-4C3B-9AAC-FD716DCEFB35}" type="presParOf" srcId="{2549DECA-7E36-40FA-B8E3-841E0F5541D2}" destId="{BB02CFCE-BDE9-43E8-BD89-B2A0E6B008CC}" srcOrd="0" destOrd="0" presId="urn:microsoft.com/office/officeart/2005/8/layout/radial2"/>
    <dgm:cxn modelId="{699EE31D-4919-4CB8-99AB-67799A0592FF}" type="presParOf" srcId="{2549DECA-7E36-40FA-B8E3-841E0F5541D2}" destId="{EF87F360-FE89-4600-A2DD-68A305F4CFED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A28FF2-A596-47BB-B0E2-DE42BE6EB9B5}" type="doc">
      <dgm:prSet loTypeId="urn:microsoft.com/office/officeart/2005/8/layout/hList9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BB7B3B76-0BC5-495E-8AF2-9EEDBCEB7031}">
      <dgm:prSet/>
      <dgm:spPr/>
      <dgm:t>
        <a:bodyPr/>
        <a:lstStyle/>
        <a:p>
          <a:pPr rtl="0"/>
          <a:r>
            <a:rPr lang="es-EC" b="1" u="sng" dirty="0" smtClean="0"/>
            <a:t>Adaptación</a:t>
          </a:r>
          <a:endParaRPr lang="es-EC" dirty="0"/>
        </a:p>
      </dgm:t>
    </dgm:pt>
    <dgm:pt modelId="{D047820A-C9D7-4985-907C-8B3BA677AB44}" type="parTrans" cxnId="{16D4EC17-55B4-4A56-B1EB-9ED80CCF84EF}">
      <dgm:prSet/>
      <dgm:spPr/>
      <dgm:t>
        <a:bodyPr/>
        <a:lstStyle/>
        <a:p>
          <a:endParaRPr lang="es-EC"/>
        </a:p>
      </dgm:t>
    </dgm:pt>
    <dgm:pt modelId="{5A01752E-C795-442F-849B-C5F014D1E45F}" type="sibTrans" cxnId="{16D4EC17-55B4-4A56-B1EB-9ED80CCF84EF}">
      <dgm:prSet/>
      <dgm:spPr/>
      <dgm:t>
        <a:bodyPr/>
        <a:lstStyle/>
        <a:p>
          <a:endParaRPr lang="es-EC"/>
        </a:p>
      </dgm:t>
    </dgm:pt>
    <dgm:pt modelId="{0DB5AB7E-EE7B-4FB4-A7CB-99DD313E9A7F}">
      <dgm:prSet/>
      <dgm:spPr/>
      <dgm:t>
        <a:bodyPr/>
        <a:lstStyle/>
        <a:p>
          <a:r>
            <a:rPr lang="es-EC" dirty="0" smtClean="0"/>
            <a:t>Clima , tropical y subtropical. </a:t>
          </a:r>
        </a:p>
        <a:p>
          <a:r>
            <a:rPr lang="es-EC" dirty="0" smtClean="0"/>
            <a:t>El nivel del mar hasta los valles bajos de la Sierra</a:t>
          </a:r>
        </a:p>
        <a:p>
          <a:pPr rtl="0"/>
          <a:r>
            <a:rPr lang="es-EC" dirty="0" smtClean="0"/>
            <a:t>600 a 2400 m.s.n.m.</a:t>
          </a:r>
        </a:p>
      </dgm:t>
    </dgm:pt>
    <dgm:pt modelId="{9952CA63-0511-42D3-8D50-25A217E7AEDC}" type="parTrans" cxnId="{A6BBEFDC-57E3-400E-94CE-9D2FE5873AC5}">
      <dgm:prSet/>
      <dgm:spPr/>
      <dgm:t>
        <a:bodyPr/>
        <a:lstStyle/>
        <a:p>
          <a:endParaRPr lang="es-EC"/>
        </a:p>
      </dgm:t>
    </dgm:pt>
    <dgm:pt modelId="{9E03CA87-199A-427A-9DB1-61831ED7FD87}" type="sibTrans" cxnId="{A6BBEFDC-57E3-400E-94CE-9D2FE5873AC5}">
      <dgm:prSet/>
      <dgm:spPr/>
      <dgm:t>
        <a:bodyPr/>
        <a:lstStyle/>
        <a:p>
          <a:endParaRPr lang="es-EC"/>
        </a:p>
      </dgm:t>
    </dgm:pt>
    <dgm:pt modelId="{3EF6A2E0-5C76-45CC-95B6-711276F0439E}">
      <dgm:prSet phldrT="[Texto]"/>
      <dgm:spPr/>
      <dgm:t>
        <a:bodyPr/>
        <a:lstStyle/>
        <a:p>
          <a:r>
            <a:rPr lang="es-EC" dirty="0" smtClean="0"/>
            <a:t>Requiere e 900 mm. de lluvia anual. </a:t>
          </a:r>
        </a:p>
        <a:p>
          <a:pPr rtl="0"/>
          <a:r>
            <a:rPr lang="es-EC" dirty="0" smtClean="0"/>
            <a:t>Tolerante a la sequía y a niveles bajos de fósforo. (León, 2008).</a:t>
          </a:r>
          <a:endParaRPr lang="es-EC" dirty="0"/>
        </a:p>
      </dgm:t>
    </dgm:pt>
    <dgm:pt modelId="{FED34883-7FFE-4411-988E-151BB5C08D9E}" type="parTrans" cxnId="{4B34FBB4-BE55-453A-A796-D9621388FEF4}">
      <dgm:prSet/>
      <dgm:spPr/>
      <dgm:t>
        <a:bodyPr/>
        <a:lstStyle/>
        <a:p>
          <a:endParaRPr lang="es-EC"/>
        </a:p>
      </dgm:t>
    </dgm:pt>
    <dgm:pt modelId="{C4F7F966-3597-4C38-9A63-146C2CEA7FBE}" type="sibTrans" cxnId="{4B34FBB4-BE55-453A-A796-D9621388FEF4}">
      <dgm:prSet/>
      <dgm:spPr/>
      <dgm:t>
        <a:bodyPr/>
        <a:lstStyle/>
        <a:p>
          <a:endParaRPr lang="es-EC"/>
        </a:p>
      </dgm:t>
    </dgm:pt>
    <dgm:pt modelId="{58F1C894-1E5E-404A-BFA5-559B43537287}">
      <dgm:prSet phldrT="[Texto]"/>
      <dgm:spPr/>
      <dgm:t>
        <a:bodyPr/>
        <a:lstStyle/>
        <a:p>
          <a:pPr rtl="0"/>
          <a:r>
            <a:rPr lang="es-EC" b="1" u="sng" dirty="0" smtClean="0"/>
            <a:t>Suelo</a:t>
          </a:r>
          <a:endParaRPr lang="es-EC" dirty="0"/>
        </a:p>
      </dgm:t>
    </dgm:pt>
    <dgm:pt modelId="{E7DE23CE-DB96-4991-9989-5FD9A7B34519}" type="parTrans" cxnId="{361DA8ED-3759-4CEC-B121-EA34EE57B7C3}">
      <dgm:prSet/>
      <dgm:spPr/>
      <dgm:t>
        <a:bodyPr/>
        <a:lstStyle/>
        <a:p>
          <a:endParaRPr lang="es-EC"/>
        </a:p>
      </dgm:t>
    </dgm:pt>
    <dgm:pt modelId="{0D2722E9-4F5A-4FCE-A728-3EC4F941AA25}" type="sibTrans" cxnId="{361DA8ED-3759-4CEC-B121-EA34EE57B7C3}">
      <dgm:prSet/>
      <dgm:spPr/>
      <dgm:t>
        <a:bodyPr/>
        <a:lstStyle/>
        <a:p>
          <a:endParaRPr lang="es-EC"/>
        </a:p>
      </dgm:t>
    </dgm:pt>
    <dgm:pt modelId="{458A65EB-E8FB-41A3-A795-7F05DE8CA0F2}">
      <dgm:prSet/>
      <dgm:spPr/>
      <dgm:t>
        <a:bodyPr/>
        <a:lstStyle/>
        <a:p>
          <a:r>
            <a:rPr lang="es-EC" dirty="0" smtClean="0"/>
            <a:t>Crece en cualquier clase de suelo, desde los arenosos hasta los arcillosos pesados</a:t>
          </a:r>
        </a:p>
        <a:p>
          <a:pPr rtl="0"/>
          <a:r>
            <a:rPr lang="es-EC" dirty="0" smtClean="0"/>
            <a:t>No se desarrolla bien en suelos pobres. </a:t>
          </a:r>
        </a:p>
      </dgm:t>
    </dgm:pt>
    <dgm:pt modelId="{5D00690F-2167-4280-A289-024AC1003A38}" type="parTrans" cxnId="{6FD9E1CE-040F-4550-9EEC-DAEE30AF8D9D}">
      <dgm:prSet/>
      <dgm:spPr/>
      <dgm:t>
        <a:bodyPr/>
        <a:lstStyle/>
        <a:p>
          <a:endParaRPr lang="es-EC"/>
        </a:p>
      </dgm:t>
    </dgm:pt>
    <dgm:pt modelId="{1B2B076B-0CA3-45C2-8850-4F1A1DE6D1D1}" type="sibTrans" cxnId="{6FD9E1CE-040F-4550-9EEC-DAEE30AF8D9D}">
      <dgm:prSet/>
      <dgm:spPr/>
      <dgm:t>
        <a:bodyPr/>
        <a:lstStyle/>
        <a:p>
          <a:endParaRPr lang="es-EC"/>
        </a:p>
      </dgm:t>
    </dgm:pt>
    <dgm:pt modelId="{9DEF086C-26BE-43E6-9483-ED3AE71E9AD8}">
      <dgm:prSet phldrT="[Texto]"/>
      <dgm:spPr/>
      <dgm:t>
        <a:bodyPr/>
        <a:lstStyle/>
        <a:p>
          <a:r>
            <a:rPr lang="es-EC" dirty="0" smtClean="0"/>
            <a:t>Se muestra tolerante a suelos con mal drenaje, pero no soporta el empantanamiento.</a:t>
          </a:r>
        </a:p>
        <a:p>
          <a:pPr rtl="0"/>
          <a:r>
            <a:rPr lang="es-EC" dirty="0" smtClean="0"/>
            <a:t>Relativamente tolerante a la salinidad y toxicidad por manganeso (León, 2008).</a:t>
          </a:r>
          <a:endParaRPr lang="es-EC" dirty="0"/>
        </a:p>
      </dgm:t>
    </dgm:pt>
    <dgm:pt modelId="{D5356A77-F0FC-4453-B021-92988341EA9C}" type="parTrans" cxnId="{154EC500-DBA9-4077-8AB6-88FA963A4F2A}">
      <dgm:prSet/>
      <dgm:spPr/>
      <dgm:t>
        <a:bodyPr/>
        <a:lstStyle/>
        <a:p>
          <a:endParaRPr lang="es-EC"/>
        </a:p>
      </dgm:t>
    </dgm:pt>
    <dgm:pt modelId="{C2A85C86-68FC-4226-B01D-14182604D1DB}" type="sibTrans" cxnId="{154EC500-DBA9-4077-8AB6-88FA963A4F2A}">
      <dgm:prSet/>
      <dgm:spPr/>
      <dgm:t>
        <a:bodyPr/>
        <a:lstStyle/>
        <a:p>
          <a:endParaRPr lang="es-EC"/>
        </a:p>
      </dgm:t>
    </dgm:pt>
    <dgm:pt modelId="{F8177C1C-E25B-4DFA-94DA-9D21846F4E7D}" type="pres">
      <dgm:prSet presAssocID="{4CA28FF2-A596-47BB-B0E2-DE42BE6EB9B5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D1EACC2C-94A8-44E8-8193-475495B190DA}" type="pres">
      <dgm:prSet presAssocID="{BB7B3B76-0BC5-495E-8AF2-9EEDBCEB7031}" presName="posSpace" presStyleCnt="0"/>
      <dgm:spPr/>
    </dgm:pt>
    <dgm:pt modelId="{74951D4F-037D-4FA1-8E3F-D7686771DADF}" type="pres">
      <dgm:prSet presAssocID="{BB7B3B76-0BC5-495E-8AF2-9EEDBCEB7031}" presName="vertFlow" presStyleCnt="0"/>
      <dgm:spPr/>
    </dgm:pt>
    <dgm:pt modelId="{9ADDFC64-02BF-4172-8DC3-553ED789DB42}" type="pres">
      <dgm:prSet presAssocID="{BB7B3B76-0BC5-495E-8AF2-9EEDBCEB7031}" presName="topSpace" presStyleCnt="0"/>
      <dgm:spPr/>
    </dgm:pt>
    <dgm:pt modelId="{9B0F07C0-8374-4DE0-91FB-2E39F9F7E093}" type="pres">
      <dgm:prSet presAssocID="{BB7B3B76-0BC5-495E-8AF2-9EEDBCEB7031}" presName="firstComp" presStyleCnt="0"/>
      <dgm:spPr/>
    </dgm:pt>
    <dgm:pt modelId="{5E59FA18-A6C4-459A-A23A-85280A2CA802}" type="pres">
      <dgm:prSet presAssocID="{BB7B3B76-0BC5-495E-8AF2-9EEDBCEB7031}" presName="firstChild" presStyleLbl="bgAccFollowNode1" presStyleIdx="0" presStyleCnt="4"/>
      <dgm:spPr/>
      <dgm:t>
        <a:bodyPr/>
        <a:lstStyle/>
        <a:p>
          <a:endParaRPr lang="es-EC"/>
        </a:p>
      </dgm:t>
    </dgm:pt>
    <dgm:pt modelId="{CF27402D-EC7C-41C1-A677-12FB5BDDC808}" type="pres">
      <dgm:prSet presAssocID="{BB7B3B76-0BC5-495E-8AF2-9EEDBCEB7031}" presName="firstChildTx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D27FE5-002E-4502-A86C-CB96166E6A95}" type="pres">
      <dgm:prSet presAssocID="{3EF6A2E0-5C76-45CC-95B6-711276F0439E}" presName="comp" presStyleCnt="0"/>
      <dgm:spPr/>
    </dgm:pt>
    <dgm:pt modelId="{234B652F-121D-4652-BD23-C1B577E1393F}" type="pres">
      <dgm:prSet presAssocID="{3EF6A2E0-5C76-45CC-95B6-711276F0439E}" presName="child" presStyleLbl="bgAccFollowNode1" presStyleIdx="1" presStyleCnt="4"/>
      <dgm:spPr/>
      <dgm:t>
        <a:bodyPr/>
        <a:lstStyle/>
        <a:p>
          <a:endParaRPr lang="es-EC"/>
        </a:p>
      </dgm:t>
    </dgm:pt>
    <dgm:pt modelId="{36068A62-43B7-46AC-BAEC-CDE54E5E5F53}" type="pres">
      <dgm:prSet presAssocID="{3EF6A2E0-5C76-45CC-95B6-711276F0439E}" presName="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5BFD92-704E-433D-A9C5-E1BE999BFD8B}" type="pres">
      <dgm:prSet presAssocID="{BB7B3B76-0BC5-495E-8AF2-9EEDBCEB7031}" presName="negSpace" presStyleCnt="0"/>
      <dgm:spPr/>
    </dgm:pt>
    <dgm:pt modelId="{E1E440B8-B5B4-4355-88B0-57B5BE9F1565}" type="pres">
      <dgm:prSet presAssocID="{BB7B3B76-0BC5-495E-8AF2-9EEDBCEB7031}" presName="circle" presStyleLbl="node1" presStyleIdx="0" presStyleCnt="2" custLinFactNeighborX="-749" custLinFactNeighborY="88800"/>
      <dgm:spPr/>
      <dgm:t>
        <a:bodyPr/>
        <a:lstStyle/>
        <a:p>
          <a:endParaRPr lang="es-EC"/>
        </a:p>
      </dgm:t>
    </dgm:pt>
    <dgm:pt modelId="{9705FC39-2B57-40CB-A30C-83E3F0C0A2A6}" type="pres">
      <dgm:prSet presAssocID="{5A01752E-C795-442F-849B-C5F014D1E45F}" presName="transSpace" presStyleCnt="0"/>
      <dgm:spPr/>
    </dgm:pt>
    <dgm:pt modelId="{007BD23F-3C97-429C-AAC9-37E155B6CE31}" type="pres">
      <dgm:prSet presAssocID="{58F1C894-1E5E-404A-BFA5-559B43537287}" presName="posSpace" presStyleCnt="0"/>
      <dgm:spPr/>
    </dgm:pt>
    <dgm:pt modelId="{21C5A54D-6D53-4211-8A74-FC4DE7AC0699}" type="pres">
      <dgm:prSet presAssocID="{58F1C894-1E5E-404A-BFA5-559B43537287}" presName="vertFlow" presStyleCnt="0"/>
      <dgm:spPr/>
    </dgm:pt>
    <dgm:pt modelId="{CBAC37E2-A03A-443D-AE7B-6EAC46F3D61B}" type="pres">
      <dgm:prSet presAssocID="{58F1C894-1E5E-404A-BFA5-559B43537287}" presName="topSpace" presStyleCnt="0"/>
      <dgm:spPr/>
    </dgm:pt>
    <dgm:pt modelId="{C5B75C01-02E0-4688-9433-1A7902122AEB}" type="pres">
      <dgm:prSet presAssocID="{58F1C894-1E5E-404A-BFA5-559B43537287}" presName="firstComp" presStyleCnt="0"/>
      <dgm:spPr/>
    </dgm:pt>
    <dgm:pt modelId="{DF55598B-43CC-422C-8BEE-BD5A96A0033F}" type="pres">
      <dgm:prSet presAssocID="{58F1C894-1E5E-404A-BFA5-559B43537287}" presName="firstChild" presStyleLbl="bgAccFollowNode1" presStyleIdx="2" presStyleCnt="4"/>
      <dgm:spPr/>
      <dgm:t>
        <a:bodyPr/>
        <a:lstStyle/>
        <a:p>
          <a:endParaRPr lang="es-EC"/>
        </a:p>
      </dgm:t>
    </dgm:pt>
    <dgm:pt modelId="{370E664D-098A-46AF-9C79-03D019896C52}" type="pres">
      <dgm:prSet presAssocID="{58F1C894-1E5E-404A-BFA5-559B43537287}" presName="firstChildTx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ED7CC8-6CFC-4C52-B804-87D86AA44B80}" type="pres">
      <dgm:prSet presAssocID="{9DEF086C-26BE-43E6-9483-ED3AE71E9AD8}" presName="comp" presStyleCnt="0"/>
      <dgm:spPr/>
    </dgm:pt>
    <dgm:pt modelId="{F333ABE9-E95E-4751-A04A-D943CD4F956A}" type="pres">
      <dgm:prSet presAssocID="{9DEF086C-26BE-43E6-9483-ED3AE71E9AD8}" presName="child" presStyleLbl="bgAccFollowNode1" presStyleIdx="3" presStyleCnt="4"/>
      <dgm:spPr/>
      <dgm:t>
        <a:bodyPr/>
        <a:lstStyle/>
        <a:p>
          <a:endParaRPr lang="es-EC"/>
        </a:p>
      </dgm:t>
    </dgm:pt>
    <dgm:pt modelId="{3D374D32-8CDC-4CF8-A63C-690DD6A613F1}" type="pres">
      <dgm:prSet presAssocID="{9DEF086C-26BE-43E6-9483-ED3AE71E9AD8}" presName="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D40E2B6-112E-4680-A269-87A714B89A57}" type="pres">
      <dgm:prSet presAssocID="{58F1C894-1E5E-404A-BFA5-559B43537287}" presName="negSpace" presStyleCnt="0"/>
      <dgm:spPr/>
    </dgm:pt>
    <dgm:pt modelId="{169039CB-FAC9-4E3E-90C5-44DDC23C0016}" type="pres">
      <dgm:prSet presAssocID="{58F1C894-1E5E-404A-BFA5-559B43537287}" presName="circle" presStyleLbl="node1" presStyleIdx="1" presStyleCnt="2"/>
      <dgm:spPr/>
      <dgm:t>
        <a:bodyPr/>
        <a:lstStyle/>
        <a:p>
          <a:endParaRPr lang="es-EC"/>
        </a:p>
      </dgm:t>
    </dgm:pt>
  </dgm:ptLst>
  <dgm:cxnLst>
    <dgm:cxn modelId="{A7D049F1-4C70-4E15-A0FB-748E406BD129}" type="presOf" srcId="{0DB5AB7E-EE7B-4FB4-A7CB-99DD313E9A7F}" destId="{5E59FA18-A6C4-459A-A23A-85280A2CA802}" srcOrd="0" destOrd="0" presId="urn:microsoft.com/office/officeart/2005/8/layout/hList9"/>
    <dgm:cxn modelId="{0C1B939B-7751-476E-B406-BDAC885D7255}" type="presOf" srcId="{9DEF086C-26BE-43E6-9483-ED3AE71E9AD8}" destId="{3D374D32-8CDC-4CF8-A63C-690DD6A613F1}" srcOrd="1" destOrd="0" presId="urn:microsoft.com/office/officeart/2005/8/layout/hList9"/>
    <dgm:cxn modelId="{3FA606DB-87DA-428C-99CD-27799FE7D2D2}" type="presOf" srcId="{58F1C894-1E5E-404A-BFA5-559B43537287}" destId="{169039CB-FAC9-4E3E-90C5-44DDC23C0016}" srcOrd="0" destOrd="0" presId="urn:microsoft.com/office/officeart/2005/8/layout/hList9"/>
    <dgm:cxn modelId="{9AAED122-AC32-41D1-ADA3-CE45E7A9541F}" type="presOf" srcId="{4CA28FF2-A596-47BB-B0E2-DE42BE6EB9B5}" destId="{F8177C1C-E25B-4DFA-94DA-9D21846F4E7D}" srcOrd="0" destOrd="0" presId="urn:microsoft.com/office/officeart/2005/8/layout/hList9"/>
    <dgm:cxn modelId="{CA6200E1-EBE3-48A7-AFAE-63827915E6AD}" type="presOf" srcId="{9DEF086C-26BE-43E6-9483-ED3AE71E9AD8}" destId="{F333ABE9-E95E-4751-A04A-D943CD4F956A}" srcOrd="0" destOrd="0" presId="urn:microsoft.com/office/officeart/2005/8/layout/hList9"/>
    <dgm:cxn modelId="{D96EBA52-597B-47F3-A5C6-62834444F26E}" type="presOf" srcId="{458A65EB-E8FB-41A3-A795-7F05DE8CA0F2}" destId="{370E664D-098A-46AF-9C79-03D019896C52}" srcOrd="1" destOrd="0" presId="urn:microsoft.com/office/officeart/2005/8/layout/hList9"/>
    <dgm:cxn modelId="{6FD9E1CE-040F-4550-9EEC-DAEE30AF8D9D}" srcId="{58F1C894-1E5E-404A-BFA5-559B43537287}" destId="{458A65EB-E8FB-41A3-A795-7F05DE8CA0F2}" srcOrd="0" destOrd="0" parTransId="{5D00690F-2167-4280-A289-024AC1003A38}" sibTransId="{1B2B076B-0CA3-45C2-8850-4F1A1DE6D1D1}"/>
    <dgm:cxn modelId="{154EC500-DBA9-4077-8AB6-88FA963A4F2A}" srcId="{58F1C894-1E5E-404A-BFA5-559B43537287}" destId="{9DEF086C-26BE-43E6-9483-ED3AE71E9AD8}" srcOrd="1" destOrd="0" parTransId="{D5356A77-F0FC-4453-B021-92988341EA9C}" sibTransId="{C2A85C86-68FC-4226-B01D-14182604D1DB}"/>
    <dgm:cxn modelId="{C19A0B78-5A2B-4EA5-8F83-FAB4AC311EAC}" type="presOf" srcId="{458A65EB-E8FB-41A3-A795-7F05DE8CA0F2}" destId="{DF55598B-43CC-422C-8BEE-BD5A96A0033F}" srcOrd="0" destOrd="0" presId="urn:microsoft.com/office/officeart/2005/8/layout/hList9"/>
    <dgm:cxn modelId="{A6BBEFDC-57E3-400E-94CE-9D2FE5873AC5}" srcId="{BB7B3B76-0BC5-495E-8AF2-9EEDBCEB7031}" destId="{0DB5AB7E-EE7B-4FB4-A7CB-99DD313E9A7F}" srcOrd="0" destOrd="0" parTransId="{9952CA63-0511-42D3-8D50-25A217E7AEDC}" sibTransId="{9E03CA87-199A-427A-9DB1-61831ED7FD87}"/>
    <dgm:cxn modelId="{361DA8ED-3759-4CEC-B121-EA34EE57B7C3}" srcId="{4CA28FF2-A596-47BB-B0E2-DE42BE6EB9B5}" destId="{58F1C894-1E5E-404A-BFA5-559B43537287}" srcOrd="1" destOrd="0" parTransId="{E7DE23CE-DB96-4991-9989-5FD9A7B34519}" sibTransId="{0D2722E9-4F5A-4FCE-A728-3EC4F941AA25}"/>
    <dgm:cxn modelId="{FED5429E-667C-4094-B329-AE33302A026E}" type="presOf" srcId="{0DB5AB7E-EE7B-4FB4-A7CB-99DD313E9A7F}" destId="{CF27402D-EC7C-41C1-A677-12FB5BDDC808}" srcOrd="1" destOrd="0" presId="urn:microsoft.com/office/officeart/2005/8/layout/hList9"/>
    <dgm:cxn modelId="{A8C073C0-46C0-45A2-A150-CBF6D448AC76}" type="presOf" srcId="{3EF6A2E0-5C76-45CC-95B6-711276F0439E}" destId="{36068A62-43B7-46AC-BAEC-CDE54E5E5F53}" srcOrd="1" destOrd="0" presId="urn:microsoft.com/office/officeart/2005/8/layout/hList9"/>
    <dgm:cxn modelId="{A111F518-ACBF-4344-8036-3C2CD1614D05}" type="presOf" srcId="{BB7B3B76-0BC5-495E-8AF2-9EEDBCEB7031}" destId="{E1E440B8-B5B4-4355-88B0-57B5BE9F1565}" srcOrd="0" destOrd="0" presId="urn:microsoft.com/office/officeart/2005/8/layout/hList9"/>
    <dgm:cxn modelId="{4B34FBB4-BE55-453A-A796-D9621388FEF4}" srcId="{BB7B3B76-0BC5-495E-8AF2-9EEDBCEB7031}" destId="{3EF6A2E0-5C76-45CC-95B6-711276F0439E}" srcOrd="1" destOrd="0" parTransId="{FED34883-7FFE-4411-988E-151BB5C08D9E}" sibTransId="{C4F7F966-3597-4C38-9A63-146C2CEA7FBE}"/>
    <dgm:cxn modelId="{16D4EC17-55B4-4A56-B1EB-9ED80CCF84EF}" srcId="{4CA28FF2-A596-47BB-B0E2-DE42BE6EB9B5}" destId="{BB7B3B76-0BC5-495E-8AF2-9EEDBCEB7031}" srcOrd="0" destOrd="0" parTransId="{D047820A-C9D7-4985-907C-8B3BA677AB44}" sibTransId="{5A01752E-C795-442F-849B-C5F014D1E45F}"/>
    <dgm:cxn modelId="{AF1D6F73-8904-4ABA-B0F3-D582061779C9}" type="presOf" srcId="{3EF6A2E0-5C76-45CC-95B6-711276F0439E}" destId="{234B652F-121D-4652-BD23-C1B577E1393F}" srcOrd="0" destOrd="0" presId="urn:microsoft.com/office/officeart/2005/8/layout/hList9"/>
    <dgm:cxn modelId="{DB379F8D-04B3-411E-8C34-67BD136FE636}" type="presParOf" srcId="{F8177C1C-E25B-4DFA-94DA-9D21846F4E7D}" destId="{D1EACC2C-94A8-44E8-8193-475495B190DA}" srcOrd="0" destOrd="0" presId="urn:microsoft.com/office/officeart/2005/8/layout/hList9"/>
    <dgm:cxn modelId="{280590FE-0514-43FC-8450-47747BF5923D}" type="presParOf" srcId="{F8177C1C-E25B-4DFA-94DA-9D21846F4E7D}" destId="{74951D4F-037D-4FA1-8E3F-D7686771DADF}" srcOrd="1" destOrd="0" presId="urn:microsoft.com/office/officeart/2005/8/layout/hList9"/>
    <dgm:cxn modelId="{F9F047B6-00E7-4DBC-BE45-0EE02B1B1B45}" type="presParOf" srcId="{74951D4F-037D-4FA1-8E3F-D7686771DADF}" destId="{9ADDFC64-02BF-4172-8DC3-553ED789DB42}" srcOrd="0" destOrd="0" presId="urn:microsoft.com/office/officeart/2005/8/layout/hList9"/>
    <dgm:cxn modelId="{49ABBDAC-B617-4CB8-8467-4E88BE0C567A}" type="presParOf" srcId="{74951D4F-037D-4FA1-8E3F-D7686771DADF}" destId="{9B0F07C0-8374-4DE0-91FB-2E39F9F7E093}" srcOrd="1" destOrd="0" presId="urn:microsoft.com/office/officeart/2005/8/layout/hList9"/>
    <dgm:cxn modelId="{23ED3C2B-5E40-424C-9E77-DF25E58FC345}" type="presParOf" srcId="{9B0F07C0-8374-4DE0-91FB-2E39F9F7E093}" destId="{5E59FA18-A6C4-459A-A23A-85280A2CA802}" srcOrd="0" destOrd="0" presId="urn:microsoft.com/office/officeart/2005/8/layout/hList9"/>
    <dgm:cxn modelId="{DD64471B-4DDA-4544-BE34-9BE7754A5E46}" type="presParOf" srcId="{9B0F07C0-8374-4DE0-91FB-2E39F9F7E093}" destId="{CF27402D-EC7C-41C1-A677-12FB5BDDC808}" srcOrd="1" destOrd="0" presId="urn:microsoft.com/office/officeart/2005/8/layout/hList9"/>
    <dgm:cxn modelId="{19A457E5-DCBB-4A3E-9748-6667FB18D788}" type="presParOf" srcId="{74951D4F-037D-4FA1-8E3F-D7686771DADF}" destId="{C7D27FE5-002E-4502-A86C-CB96166E6A95}" srcOrd="2" destOrd="0" presId="urn:microsoft.com/office/officeart/2005/8/layout/hList9"/>
    <dgm:cxn modelId="{6B3A624E-00C6-4272-A70E-6D129DA18F1A}" type="presParOf" srcId="{C7D27FE5-002E-4502-A86C-CB96166E6A95}" destId="{234B652F-121D-4652-BD23-C1B577E1393F}" srcOrd="0" destOrd="0" presId="urn:microsoft.com/office/officeart/2005/8/layout/hList9"/>
    <dgm:cxn modelId="{37B84B58-0279-4E8C-B459-0E5259EFE627}" type="presParOf" srcId="{C7D27FE5-002E-4502-A86C-CB96166E6A95}" destId="{36068A62-43B7-46AC-BAEC-CDE54E5E5F53}" srcOrd="1" destOrd="0" presId="urn:microsoft.com/office/officeart/2005/8/layout/hList9"/>
    <dgm:cxn modelId="{DE8F61B2-8C0B-44D0-8282-C69F5E13AFE6}" type="presParOf" srcId="{F8177C1C-E25B-4DFA-94DA-9D21846F4E7D}" destId="{A05BFD92-704E-433D-A9C5-E1BE999BFD8B}" srcOrd="2" destOrd="0" presId="urn:microsoft.com/office/officeart/2005/8/layout/hList9"/>
    <dgm:cxn modelId="{E1FDFA37-D00F-4BE4-A013-C1E15BB6576A}" type="presParOf" srcId="{F8177C1C-E25B-4DFA-94DA-9D21846F4E7D}" destId="{E1E440B8-B5B4-4355-88B0-57B5BE9F1565}" srcOrd="3" destOrd="0" presId="urn:microsoft.com/office/officeart/2005/8/layout/hList9"/>
    <dgm:cxn modelId="{3FB1EB23-A04A-4C9F-B0B3-4CB797C9E36E}" type="presParOf" srcId="{F8177C1C-E25B-4DFA-94DA-9D21846F4E7D}" destId="{9705FC39-2B57-40CB-A30C-83E3F0C0A2A6}" srcOrd="4" destOrd="0" presId="urn:microsoft.com/office/officeart/2005/8/layout/hList9"/>
    <dgm:cxn modelId="{58E78FE7-8080-42B3-9909-0F9CF4018C1E}" type="presParOf" srcId="{F8177C1C-E25B-4DFA-94DA-9D21846F4E7D}" destId="{007BD23F-3C97-429C-AAC9-37E155B6CE31}" srcOrd="5" destOrd="0" presId="urn:microsoft.com/office/officeart/2005/8/layout/hList9"/>
    <dgm:cxn modelId="{D91CCC5F-FDA2-4083-A96D-0CB465D72702}" type="presParOf" srcId="{F8177C1C-E25B-4DFA-94DA-9D21846F4E7D}" destId="{21C5A54D-6D53-4211-8A74-FC4DE7AC0699}" srcOrd="6" destOrd="0" presId="urn:microsoft.com/office/officeart/2005/8/layout/hList9"/>
    <dgm:cxn modelId="{77C49E1B-BD78-4260-8A99-42185C89C7FF}" type="presParOf" srcId="{21C5A54D-6D53-4211-8A74-FC4DE7AC0699}" destId="{CBAC37E2-A03A-443D-AE7B-6EAC46F3D61B}" srcOrd="0" destOrd="0" presId="urn:microsoft.com/office/officeart/2005/8/layout/hList9"/>
    <dgm:cxn modelId="{3E74BCA4-ED1F-44F0-A0A5-345E2D468826}" type="presParOf" srcId="{21C5A54D-6D53-4211-8A74-FC4DE7AC0699}" destId="{C5B75C01-02E0-4688-9433-1A7902122AEB}" srcOrd="1" destOrd="0" presId="urn:microsoft.com/office/officeart/2005/8/layout/hList9"/>
    <dgm:cxn modelId="{F8417DDA-D285-46FF-ACFB-E9DD88498031}" type="presParOf" srcId="{C5B75C01-02E0-4688-9433-1A7902122AEB}" destId="{DF55598B-43CC-422C-8BEE-BD5A96A0033F}" srcOrd="0" destOrd="0" presId="urn:microsoft.com/office/officeart/2005/8/layout/hList9"/>
    <dgm:cxn modelId="{A8FF19F5-71AF-4053-BE01-BB6242567703}" type="presParOf" srcId="{C5B75C01-02E0-4688-9433-1A7902122AEB}" destId="{370E664D-098A-46AF-9C79-03D019896C52}" srcOrd="1" destOrd="0" presId="urn:microsoft.com/office/officeart/2005/8/layout/hList9"/>
    <dgm:cxn modelId="{704B177F-004C-433A-A5D3-6BC9988C1F24}" type="presParOf" srcId="{21C5A54D-6D53-4211-8A74-FC4DE7AC0699}" destId="{E1ED7CC8-6CFC-4C52-B804-87D86AA44B80}" srcOrd="2" destOrd="0" presId="urn:microsoft.com/office/officeart/2005/8/layout/hList9"/>
    <dgm:cxn modelId="{D006812A-2FA4-422B-AEE1-329DC4D97C93}" type="presParOf" srcId="{E1ED7CC8-6CFC-4C52-B804-87D86AA44B80}" destId="{F333ABE9-E95E-4751-A04A-D943CD4F956A}" srcOrd="0" destOrd="0" presId="urn:microsoft.com/office/officeart/2005/8/layout/hList9"/>
    <dgm:cxn modelId="{ED4B3989-FA92-455C-AD59-3091E32CDD58}" type="presParOf" srcId="{E1ED7CC8-6CFC-4C52-B804-87D86AA44B80}" destId="{3D374D32-8CDC-4CF8-A63C-690DD6A613F1}" srcOrd="1" destOrd="0" presId="urn:microsoft.com/office/officeart/2005/8/layout/hList9"/>
    <dgm:cxn modelId="{DE4CD813-B5CC-4975-8A25-B3985E5DED71}" type="presParOf" srcId="{F8177C1C-E25B-4DFA-94DA-9D21846F4E7D}" destId="{0D40E2B6-112E-4680-A269-87A714B89A57}" srcOrd="7" destOrd="0" presId="urn:microsoft.com/office/officeart/2005/8/layout/hList9"/>
    <dgm:cxn modelId="{8E001D78-07B5-4D6D-AFA8-A32ADF467782}" type="presParOf" srcId="{F8177C1C-E25B-4DFA-94DA-9D21846F4E7D}" destId="{169039CB-FAC9-4E3E-90C5-44DDC23C0016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C2D102-B167-4BC3-AEEA-7174D941934F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C21E1B9D-17A3-4DDE-A673-3321E88A644D}">
      <dgm:prSet phldrT="[Texto]"/>
      <dgm:spPr/>
      <dgm:t>
        <a:bodyPr/>
        <a:lstStyle/>
        <a:p>
          <a:r>
            <a:rPr lang="es-EC" b="1" u="sng" smtClean="0">
              <a:latin typeface="+mn-lt"/>
              <a:ea typeface="+mn-ea"/>
              <a:cs typeface="+mn-cs"/>
            </a:rPr>
            <a:t>Establecimiento</a:t>
          </a:r>
          <a:endParaRPr lang="es-EC" dirty="0"/>
        </a:p>
      </dgm:t>
    </dgm:pt>
    <dgm:pt modelId="{D1F26F99-3C8F-43A4-B4FD-D7FA893E31C0}" type="parTrans" cxnId="{744404D7-D796-499C-B937-A1DB4D0CEE36}">
      <dgm:prSet/>
      <dgm:spPr/>
      <dgm:t>
        <a:bodyPr/>
        <a:lstStyle/>
        <a:p>
          <a:endParaRPr lang="es-EC"/>
        </a:p>
      </dgm:t>
    </dgm:pt>
    <dgm:pt modelId="{01C287C7-CF79-41CB-AD7A-9A1160C16798}" type="sibTrans" cxnId="{744404D7-D796-499C-B937-A1DB4D0CEE36}">
      <dgm:prSet/>
      <dgm:spPr/>
      <dgm:t>
        <a:bodyPr/>
        <a:lstStyle/>
        <a:p>
          <a:endParaRPr lang="es-EC"/>
        </a:p>
      </dgm:t>
    </dgm:pt>
    <dgm:pt modelId="{128DFDCB-4D73-46F9-A455-7CAE1872111B}">
      <dgm:prSet phldrT="[Texto]" custT="1"/>
      <dgm:spPr/>
      <dgm:t>
        <a:bodyPr/>
        <a:lstStyle/>
        <a:p>
          <a:r>
            <a:rPr lang="es-EC" sz="1800" smtClean="0">
              <a:latin typeface="+mn-lt"/>
              <a:ea typeface="+mn-ea"/>
              <a:cs typeface="+mn-cs"/>
            </a:rPr>
            <a:t>Mediante semilla de 5-7 Kg/Ha</a:t>
          </a:r>
          <a:endParaRPr lang="es-EC" sz="1800" dirty="0"/>
        </a:p>
      </dgm:t>
    </dgm:pt>
    <dgm:pt modelId="{D7836841-F089-4C0E-AEA2-1C1C90596E66}" type="parTrans" cxnId="{45C34942-5126-47E1-B739-A5219AC83B4B}">
      <dgm:prSet/>
      <dgm:spPr/>
      <dgm:t>
        <a:bodyPr/>
        <a:lstStyle/>
        <a:p>
          <a:endParaRPr lang="es-EC"/>
        </a:p>
      </dgm:t>
    </dgm:pt>
    <dgm:pt modelId="{B4A45D4F-AA3C-4714-B042-7087FA66527D}" type="sibTrans" cxnId="{45C34942-5126-47E1-B739-A5219AC83B4B}">
      <dgm:prSet/>
      <dgm:spPr/>
      <dgm:t>
        <a:bodyPr/>
        <a:lstStyle/>
        <a:p>
          <a:endParaRPr lang="es-EC"/>
        </a:p>
      </dgm:t>
    </dgm:pt>
    <dgm:pt modelId="{D117A9D8-ED60-483A-A306-E5721EDD522E}">
      <dgm:prSet phldrT="[Texto]"/>
      <dgm:spPr/>
      <dgm:t>
        <a:bodyPr/>
        <a:lstStyle/>
        <a:p>
          <a:r>
            <a:rPr lang="es-EC" b="1" u="sng" smtClean="0">
              <a:latin typeface="+mn-lt"/>
              <a:ea typeface="+mn-ea"/>
              <a:cs typeface="+mn-cs"/>
            </a:rPr>
            <a:t>Producción Forrajera</a:t>
          </a:r>
          <a:endParaRPr lang="es-EC" dirty="0"/>
        </a:p>
      </dgm:t>
    </dgm:pt>
    <dgm:pt modelId="{9440145E-3ADF-4D65-8FE7-063A5537E08F}" type="parTrans" cxnId="{404BFF8B-1ECE-4C8F-822F-E9213760290C}">
      <dgm:prSet/>
      <dgm:spPr/>
      <dgm:t>
        <a:bodyPr/>
        <a:lstStyle/>
        <a:p>
          <a:endParaRPr lang="es-EC"/>
        </a:p>
      </dgm:t>
    </dgm:pt>
    <dgm:pt modelId="{974B2620-4A03-4D3A-A980-4C3129899F5C}" type="sibTrans" cxnId="{404BFF8B-1ECE-4C8F-822F-E9213760290C}">
      <dgm:prSet/>
      <dgm:spPr/>
      <dgm:t>
        <a:bodyPr/>
        <a:lstStyle/>
        <a:p>
          <a:endParaRPr lang="es-EC"/>
        </a:p>
      </dgm:t>
    </dgm:pt>
    <dgm:pt modelId="{E5D3FA5A-26F1-4A56-B748-0E200CAA9838}">
      <dgm:prSet phldrT="[Texto]" custT="1"/>
      <dgm:spPr/>
      <dgm:t>
        <a:bodyPr/>
        <a:lstStyle/>
        <a:p>
          <a:r>
            <a:rPr lang="es-ES" sz="2000" dirty="0" smtClean="0">
              <a:latin typeface="+mn-lt"/>
              <a:ea typeface="+mn-ea"/>
              <a:cs typeface="+mn-cs"/>
            </a:rPr>
            <a:t>La producción va desde las 8 a 10 </a:t>
          </a:r>
          <a:r>
            <a:rPr lang="es-ES" sz="2000" dirty="0" err="1" smtClean="0">
              <a:latin typeface="+mn-lt"/>
              <a:ea typeface="+mn-ea"/>
              <a:cs typeface="+mn-cs"/>
            </a:rPr>
            <a:t>Tn</a:t>
          </a:r>
          <a:r>
            <a:rPr lang="es-ES" sz="2000" dirty="0" smtClean="0">
              <a:latin typeface="+mn-lt"/>
              <a:ea typeface="+mn-ea"/>
              <a:cs typeface="+mn-cs"/>
            </a:rPr>
            <a:t> Ms ha/</a:t>
          </a:r>
          <a:r>
            <a:rPr lang="es-ES" sz="2000" baseline="30000" dirty="0" smtClean="0">
              <a:latin typeface="+mn-lt"/>
              <a:ea typeface="+mn-ea"/>
              <a:cs typeface="+mn-cs"/>
            </a:rPr>
            <a:t> </a:t>
          </a:r>
          <a:r>
            <a:rPr lang="es-ES" sz="2000" dirty="0" smtClean="0">
              <a:latin typeface="+mn-lt"/>
              <a:ea typeface="+mn-ea"/>
              <a:cs typeface="+mn-cs"/>
            </a:rPr>
            <a:t>año hasta 10 a 20 </a:t>
          </a:r>
          <a:r>
            <a:rPr lang="es-ES" sz="2000" dirty="0" err="1" smtClean="0">
              <a:latin typeface="+mn-lt"/>
              <a:ea typeface="+mn-ea"/>
              <a:cs typeface="+mn-cs"/>
            </a:rPr>
            <a:t>Tn</a:t>
          </a:r>
          <a:r>
            <a:rPr lang="es-ES" sz="2000" dirty="0" smtClean="0">
              <a:latin typeface="+mn-lt"/>
              <a:ea typeface="+mn-ea"/>
              <a:cs typeface="+mn-cs"/>
            </a:rPr>
            <a:t> Ms ha/año. </a:t>
          </a:r>
          <a:endParaRPr lang="es-EC" sz="2000" dirty="0"/>
        </a:p>
      </dgm:t>
    </dgm:pt>
    <dgm:pt modelId="{C37B2A5E-4574-4821-A9AF-321730B48143}" type="parTrans" cxnId="{5344B1B1-0B8A-4C4E-918B-7B107BD8200D}">
      <dgm:prSet/>
      <dgm:spPr/>
      <dgm:t>
        <a:bodyPr/>
        <a:lstStyle/>
        <a:p>
          <a:endParaRPr lang="es-EC"/>
        </a:p>
      </dgm:t>
    </dgm:pt>
    <dgm:pt modelId="{AF119CAB-E956-47D3-AD5F-BF5FDEAC282F}" type="sibTrans" cxnId="{5344B1B1-0B8A-4C4E-918B-7B107BD8200D}">
      <dgm:prSet/>
      <dgm:spPr/>
      <dgm:t>
        <a:bodyPr/>
        <a:lstStyle/>
        <a:p>
          <a:endParaRPr lang="es-EC"/>
        </a:p>
      </dgm:t>
    </dgm:pt>
    <dgm:pt modelId="{CB8EE0F0-CFFB-47AB-A8B1-48F876D54E0B}">
      <dgm:prSet phldrT="[Texto]"/>
      <dgm:spPr/>
      <dgm:t>
        <a:bodyPr/>
        <a:lstStyle/>
        <a:p>
          <a:r>
            <a:rPr lang="es-EC" b="1" u="sng" dirty="0" smtClean="0">
              <a:latin typeface="+mn-lt"/>
              <a:ea typeface="+mn-ea"/>
              <a:cs typeface="+mn-cs"/>
            </a:rPr>
            <a:t>Calidad del Forraje</a:t>
          </a:r>
          <a:endParaRPr lang="es-EC" dirty="0"/>
        </a:p>
      </dgm:t>
    </dgm:pt>
    <dgm:pt modelId="{57182065-BAF7-412A-AA38-CF60511E297C}" type="parTrans" cxnId="{909BE185-D0B0-4541-AB4A-45FD118D278D}">
      <dgm:prSet/>
      <dgm:spPr/>
      <dgm:t>
        <a:bodyPr/>
        <a:lstStyle/>
        <a:p>
          <a:endParaRPr lang="es-EC"/>
        </a:p>
      </dgm:t>
    </dgm:pt>
    <dgm:pt modelId="{D09F4A42-8C45-4EFB-BD09-2527C2FE4B8B}" type="sibTrans" cxnId="{909BE185-D0B0-4541-AB4A-45FD118D278D}">
      <dgm:prSet/>
      <dgm:spPr/>
      <dgm:t>
        <a:bodyPr/>
        <a:lstStyle/>
        <a:p>
          <a:endParaRPr lang="es-EC"/>
        </a:p>
      </dgm:t>
    </dgm:pt>
    <dgm:pt modelId="{C22BF76D-96E6-48D6-9B13-23ABF4D4DB0A}">
      <dgm:prSet phldrT="[Texto]" custT="1"/>
      <dgm:spPr/>
      <dgm:t>
        <a:bodyPr/>
        <a:lstStyle/>
        <a:p>
          <a:r>
            <a:rPr lang="es-ES" sz="1800" dirty="0" smtClean="0">
              <a:latin typeface="+mn-lt"/>
              <a:ea typeface="+mn-ea"/>
              <a:cs typeface="+mn-cs"/>
            </a:rPr>
            <a:t>Se  enmarca  dentro  de  las  gramíneas  estivales.</a:t>
          </a:r>
          <a:endParaRPr lang="es-EC" sz="1800" dirty="0"/>
        </a:p>
      </dgm:t>
    </dgm:pt>
    <dgm:pt modelId="{70B13DA4-EC17-4581-B10F-9BE1DD12D130}" type="parTrans" cxnId="{04A0B467-755D-483B-9B74-4FEE7AC0BD7A}">
      <dgm:prSet/>
      <dgm:spPr/>
      <dgm:t>
        <a:bodyPr/>
        <a:lstStyle/>
        <a:p>
          <a:endParaRPr lang="es-EC"/>
        </a:p>
      </dgm:t>
    </dgm:pt>
    <dgm:pt modelId="{5C4B5A2A-9EAC-43E9-A3E7-F16253C193A4}" type="sibTrans" cxnId="{04A0B467-755D-483B-9B74-4FEE7AC0BD7A}">
      <dgm:prSet/>
      <dgm:spPr/>
      <dgm:t>
        <a:bodyPr/>
        <a:lstStyle/>
        <a:p>
          <a:endParaRPr lang="es-EC"/>
        </a:p>
      </dgm:t>
    </dgm:pt>
    <dgm:pt modelId="{1BD3A5B7-D261-4BA8-A2DD-4F96D9EB1B2C}">
      <dgm:prSet custT="1"/>
      <dgm:spPr/>
      <dgm:t>
        <a:bodyPr/>
        <a:lstStyle/>
        <a:p>
          <a:r>
            <a:rPr lang="es-EC" sz="1800" smtClean="0">
              <a:latin typeface="+mn-lt"/>
              <a:ea typeface="+mn-ea"/>
              <a:cs typeface="+mn-cs"/>
            </a:rPr>
            <a:t>Vegetativamente mediante esquejes o tallos enraizados. </a:t>
          </a:r>
          <a:endParaRPr lang="es-EC" sz="1800" dirty="0" smtClean="0">
            <a:latin typeface="+mn-lt"/>
            <a:ea typeface="+mn-ea"/>
            <a:cs typeface="+mn-cs"/>
          </a:endParaRPr>
        </a:p>
      </dgm:t>
    </dgm:pt>
    <dgm:pt modelId="{5260B0C3-CF95-4C1E-9DE0-8899189BA504}" type="parTrans" cxnId="{4EE0B40C-9594-4C43-8B5F-FD2FAE378C57}">
      <dgm:prSet/>
      <dgm:spPr/>
      <dgm:t>
        <a:bodyPr/>
        <a:lstStyle/>
        <a:p>
          <a:endParaRPr lang="es-EC"/>
        </a:p>
      </dgm:t>
    </dgm:pt>
    <dgm:pt modelId="{5B3262ED-63E5-4D81-80F8-7B9E8BC784AC}" type="sibTrans" cxnId="{4EE0B40C-9594-4C43-8B5F-FD2FAE378C57}">
      <dgm:prSet/>
      <dgm:spPr/>
      <dgm:t>
        <a:bodyPr/>
        <a:lstStyle/>
        <a:p>
          <a:endParaRPr lang="es-EC"/>
        </a:p>
      </dgm:t>
    </dgm:pt>
    <dgm:pt modelId="{989FB191-E932-49EC-96B7-CE908DC0C6D6}">
      <dgm:prSet custT="1"/>
      <dgm:spPr/>
      <dgm:t>
        <a:bodyPr/>
        <a:lstStyle/>
        <a:p>
          <a:r>
            <a:rPr lang="es-EC" sz="1800" smtClean="0">
              <a:latin typeface="+mn-lt"/>
              <a:ea typeface="+mn-ea"/>
              <a:cs typeface="+mn-cs"/>
            </a:rPr>
            <a:t>Tiempo de establecimiento 3-4 meses (León, 2008).</a:t>
          </a:r>
          <a:endParaRPr lang="es-EC" sz="1800" dirty="0" smtClean="0">
            <a:latin typeface="+mn-lt"/>
            <a:ea typeface="+mn-ea"/>
            <a:cs typeface="+mn-cs"/>
          </a:endParaRPr>
        </a:p>
      </dgm:t>
    </dgm:pt>
    <dgm:pt modelId="{48A1ABB0-14D3-42CE-9365-95FFCE2D9BBD}" type="parTrans" cxnId="{6F658A7F-2ED7-49E7-8D5B-75F043EF75AE}">
      <dgm:prSet/>
      <dgm:spPr/>
      <dgm:t>
        <a:bodyPr/>
        <a:lstStyle/>
        <a:p>
          <a:endParaRPr lang="es-EC"/>
        </a:p>
      </dgm:t>
    </dgm:pt>
    <dgm:pt modelId="{A57FA64A-B6D9-4127-A8E5-DD06896322A4}" type="sibTrans" cxnId="{6F658A7F-2ED7-49E7-8D5B-75F043EF75AE}">
      <dgm:prSet/>
      <dgm:spPr/>
      <dgm:t>
        <a:bodyPr/>
        <a:lstStyle/>
        <a:p>
          <a:endParaRPr lang="es-EC"/>
        </a:p>
      </dgm:t>
    </dgm:pt>
    <dgm:pt modelId="{49740EEB-4722-4377-8BA5-22B9A55EA636}">
      <dgm:prSet custT="1"/>
      <dgm:spPr/>
      <dgm:t>
        <a:bodyPr/>
        <a:lstStyle/>
        <a:p>
          <a:r>
            <a:rPr lang="es-ES" sz="1800" dirty="0" smtClean="0">
              <a:latin typeface="+mn-lt"/>
              <a:ea typeface="+mn-ea"/>
              <a:cs typeface="+mn-cs"/>
            </a:rPr>
            <a:t>Digestibilidad se  encuentran  entre 55 y 65%</a:t>
          </a:r>
        </a:p>
      </dgm:t>
    </dgm:pt>
    <dgm:pt modelId="{0A824B9A-9186-4A29-9E02-84D3971B5A8F}" type="parTrans" cxnId="{5251F7A7-0624-438E-AF4D-93C907E1D233}">
      <dgm:prSet/>
      <dgm:spPr/>
      <dgm:t>
        <a:bodyPr/>
        <a:lstStyle/>
        <a:p>
          <a:endParaRPr lang="es-EC"/>
        </a:p>
      </dgm:t>
    </dgm:pt>
    <dgm:pt modelId="{764710E0-9DAE-4A66-9252-C10E86741CF1}" type="sibTrans" cxnId="{5251F7A7-0624-438E-AF4D-93C907E1D233}">
      <dgm:prSet/>
      <dgm:spPr/>
      <dgm:t>
        <a:bodyPr/>
        <a:lstStyle/>
        <a:p>
          <a:endParaRPr lang="es-EC"/>
        </a:p>
      </dgm:t>
    </dgm:pt>
    <dgm:pt modelId="{B348F0AC-64C8-447F-9796-4D56693B4BE4}">
      <dgm:prSet custT="1"/>
      <dgm:spPr/>
      <dgm:t>
        <a:bodyPr/>
        <a:lstStyle/>
        <a:p>
          <a:r>
            <a:rPr lang="es-ES" sz="1800" dirty="0" smtClean="0">
              <a:latin typeface="+mn-lt"/>
              <a:ea typeface="+mn-ea"/>
              <a:cs typeface="+mn-cs"/>
            </a:rPr>
            <a:t>La proteína cruda entre 5 y 15%. </a:t>
          </a:r>
          <a:endParaRPr lang="es-EC" sz="1800" dirty="0" smtClean="0">
            <a:latin typeface="+mn-lt"/>
            <a:ea typeface="+mn-ea"/>
            <a:cs typeface="+mn-cs"/>
          </a:endParaRPr>
        </a:p>
      </dgm:t>
    </dgm:pt>
    <dgm:pt modelId="{429FA1AA-1956-44B8-A8EB-29D333FB40E2}" type="parTrans" cxnId="{B7E1A6CF-2B48-4A64-8FD0-639A3C795143}">
      <dgm:prSet/>
      <dgm:spPr/>
      <dgm:t>
        <a:bodyPr/>
        <a:lstStyle/>
        <a:p>
          <a:endParaRPr lang="es-EC"/>
        </a:p>
      </dgm:t>
    </dgm:pt>
    <dgm:pt modelId="{7DBDA91A-154C-4C2D-B830-85E232592784}" type="sibTrans" cxnId="{B7E1A6CF-2B48-4A64-8FD0-639A3C795143}">
      <dgm:prSet/>
      <dgm:spPr/>
      <dgm:t>
        <a:bodyPr/>
        <a:lstStyle/>
        <a:p>
          <a:endParaRPr lang="es-EC"/>
        </a:p>
      </dgm:t>
    </dgm:pt>
    <dgm:pt modelId="{B8A9E13F-D888-4DC7-9238-CBD49A1A635A}" type="pres">
      <dgm:prSet presAssocID="{EFC2D102-B167-4BC3-AEEA-7174D941934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634C395-877D-4E15-82CF-DAC4ECAAD44D}" type="pres">
      <dgm:prSet presAssocID="{C21E1B9D-17A3-4DDE-A673-3321E88A644D}" presName="composite" presStyleCnt="0"/>
      <dgm:spPr/>
    </dgm:pt>
    <dgm:pt modelId="{354B72D8-69C2-4FB7-910D-C058D4E62890}" type="pres">
      <dgm:prSet presAssocID="{C21E1B9D-17A3-4DDE-A673-3321E88A644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0D9564-2550-4FEC-9887-DD9382E7F3CE}" type="pres">
      <dgm:prSet presAssocID="{C21E1B9D-17A3-4DDE-A673-3321E88A644D}" presName="desTx" presStyleLbl="alignAccFollowNode1" presStyleIdx="0" presStyleCnt="3" custLinFactNeighborX="-2562" custLinFactNeighborY="-33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A73557-A188-4231-9AB8-828D75FB4E01}" type="pres">
      <dgm:prSet presAssocID="{01C287C7-CF79-41CB-AD7A-9A1160C16798}" presName="space" presStyleCnt="0"/>
      <dgm:spPr/>
    </dgm:pt>
    <dgm:pt modelId="{F72F6F42-18EA-46A5-8469-CF45D50737D4}" type="pres">
      <dgm:prSet presAssocID="{D117A9D8-ED60-483A-A306-E5721EDD522E}" presName="composite" presStyleCnt="0"/>
      <dgm:spPr/>
    </dgm:pt>
    <dgm:pt modelId="{17FDF8C3-9846-40D2-97AB-C909DC491AAA}" type="pres">
      <dgm:prSet presAssocID="{D117A9D8-ED60-483A-A306-E5721EDD522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8E8EB3A-A1D2-4ED6-86C3-2E91FABC0FF7}" type="pres">
      <dgm:prSet presAssocID="{D117A9D8-ED60-483A-A306-E5721EDD522E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3F356BF-56D3-4DCA-A546-91329B3719B0}" type="pres">
      <dgm:prSet presAssocID="{974B2620-4A03-4D3A-A980-4C3129899F5C}" presName="space" presStyleCnt="0"/>
      <dgm:spPr/>
    </dgm:pt>
    <dgm:pt modelId="{F69129BB-20F1-4E6D-A64F-DD00CA03986F}" type="pres">
      <dgm:prSet presAssocID="{CB8EE0F0-CFFB-47AB-A8B1-48F876D54E0B}" presName="composite" presStyleCnt="0"/>
      <dgm:spPr/>
    </dgm:pt>
    <dgm:pt modelId="{2B4BCB34-508A-4A35-B098-10158FE1DF22}" type="pres">
      <dgm:prSet presAssocID="{CB8EE0F0-CFFB-47AB-A8B1-48F876D54E0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F53E8C-95C4-400D-BEEC-AAE4B0B20373}" type="pres">
      <dgm:prSet presAssocID="{CB8EE0F0-CFFB-47AB-A8B1-48F876D54E0B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FC86EAD-106F-45A2-BDD6-04626DF52636}" type="presOf" srcId="{C22BF76D-96E6-48D6-9B13-23ABF4D4DB0A}" destId="{19F53E8C-95C4-400D-BEEC-AAE4B0B20373}" srcOrd="0" destOrd="0" presId="urn:microsoft.com/office/officeart/2005/8/layout/hList1"/>
    <dgm:cxn modelId="{04A0B467-755D-483B-9B74-4FEE7AC0BD7A}" srcId="{CB8EE0F0-CFFB-47AB-A8B1-48F876D54E0B}" destId="{C22BF76D-96E6-48D6-9B13-23ABF4D4DB0A}" srcOrd="0" destOrd="0" parTransId="{70B13DA4-EC17-4581-B10F-9BE1DD12D130}" sibTransId="{5C4B5A2A-9EAC-43E9-A3E7-F16253C193A4}"/>
    <dgm:cxn modelId="{EF787A90-43F8-441E-91B2-54A7AFE96F93}" type="presOf" srcId="{989FB191-E932-49EC-96B7-CE908DC0C6D6}" destId="{D60D9564-2550-4FEC-9887-DD9382E7F3CE}" srcOrd="0" destOrd="2" presId="urn:microsoft.com/office/officeart/2005/8/layout/hList1"/>
    <dgm:cxn modelId="{0329BD2A-95A3-4962-8A28-DBE6D80E4A3D}" type="presOf" srcId="{49740EEB-4722-4377-8BA5-22B9A55EA636}" destId="{19F53E8C-95C4-400D-BEEC-AAE4B0B20373}" srcOrd="0" destOrd="1" presId="urn:microsoft.com/office/officeart/2005/8/layout/hList1"/>
    <dgm:cxn modelId="{744404D7-D796-499C-B937-A1DB4D0CEE36}" srcId="{EFC2D102-B167-4BC3-AEEA-7174D941934F}" destId="{C21E1B9D-17A3-4DDE-A673-3321E88A644D}" srcOrd="0" destOrd="0" parTransId="{D1F26F99-3C8F-43A4-B4FD-D7FA893E31C0}" sibTransId="{01C287C7-CF79-41CB-AD7A-9A1160C16798}"/>
    <dgm:cxn modelId="{909BE185-D0B0-4541-AB4A-45FD118D278D}" srcId="{EFC2D102-B167-4BC3-AEEA-7174D941934F}" destId="{CB8EE0F0-CFFB-47AB-A8B1-48F876D54E0B}" srcOrd="2" destOrd="0" parTransId="{57182065-BAF7-412A-AA38-CF60511E297C}" sibTransId="{D09F4A42-8C45-4EFB-BD09-2527C2FE4B8B}"/>
    <dgm:cxn modelId="{6F658A7F-2ED7-49E7-8D5B-75F043EF75AE}" srcId="{C21E1B9D-17A3-4DDE-A673-3321E88A644D}" destId="{989FB191-E932-49EC-96B7-CE908DC0C6D6}" srcOrd="2" destOrd="0" parTransId="{48A1ABB0-14D3-42CE-9365-95FFCE2D9BBD}" sibTransId="{A57FA64A-B6D9-4127-A8E5-DD06896322A4}"/>
    <dgm:cxn modelId="{DB3FEF02-6981-473E-8AAB-5C0918224414}" type="presOf" srcId="{D117A9D8-ED60-483A-A306-E5721EDD522E}" destId="{17FDF8C3-9846-40D2-97AB-C909DC491AAA}" srcOrd="0" destOrd="0" presId="urn:microsoft.com/office/officeart/2005/8/layout/hList1"/>
    <dgm:cxn modelId="{C2D8AF5C-3A2B-4CE7-B96C-EE8AC7FC0530}" type="presOf" srcId="{CB8EE0F0-CFFB-47AB-A8B1-48F876D54E0B}" destId="{2B4BCB34-508A-4A35-B098-10158FE1DF22}" srcOrd="0" destOrd="0" presId="urn:microsoft.com/office/officeart/2005/8/layout/hList1"/>
    <dgm:cxn modelId="{404BFF8B-1ECE-4C8F-822F-E9213760290C}" srcId="{EFC2D102-B167-4BC3-AEEA-7174D941934F}" destId="{D117A9D8-ED60-483A-A306-E5721EDD522E}" srcOrd="1" destOrd="0" parTransId="{9440145E-3ADF-4D65-8FE7-063A5537E08F}" sibTransId="{974B2620-4A03-4D3A-A980-4C3129899F5C}"/>
    <dgm:cxn modelId="{23F7B988-0780-419F-9340-99F8FA53B62B}" type="presOf" srcId="{128DFDCB-4D73-46F9-A455-7CAE1872111B}" destId="{D60D9564-2550-4FEC-9887-DD9382E7F3CE}" srcOrd="0" destOrd="0" presId="urn:microsoft.com/office/officeart/2005/8/layout/hList1"/>
    <dgm:cxn modelId="{ADA98914-88C4-4BF9-93E3-23DE62BCE87D}" type="presOf" srcId="{C21E1B9D-17A3-4DDE-A673-3321E88A644D}" destId="{354B72D8-69C2-4FB7-910D-C058D4E62890}" srcOrd="0" destOrd="0" presId="urn:microsoft.com/office/officeart/2005/8/layout/hList1"/>
    <dgm:cxn modelId="{5FB8FAF0-5F91-4133-B450-F72369B17DAA}" type="presOf" srcId="{1BD3A5B7-D261-4BA8-A2DD-4F96D9EB1B2C}" destId="{D60D9564-2550-4FEC-9887-DD9382E7F3CE}" srcOrd="0" destOrd="1" presId="urn:microsoft.com/office/officeart/2005/8/layout/hList1"/>
    <dgm:cxn modelId="{EE4D47E9-A158-4036-999E-322E8AF6DF1C}" type="presOf" srcId="{B348F0AC-64C8-447F-9796-4D56693B4BE4}" destId="{19F53E8C-95C4-400D-BEEC-AAE4B0B20373}" srcOrd="0" destOrd="2" presId="urn:microsoft.com/office/officeart/2005/8/layout/hList1"/>
    <dgm:cxn modelId="{9958B36F-3180-4C05-AB11-2B77989D3521}" type="presOf" srcId="{E5D3FA5A-26F1-4A56-B748-0E200CAA9838}" destId="{08E8EB3A-A1D2-4ED6-86C3-2E91FABC0FF7}" srcOrd="0" destOrd="0" presId="urn:microsoft.com/office/officeart/2005/8/layout/hList1"/>
    <dgm:cxn modelId="{B7E1A6CF-2B48-4A64-8FD0-639A3C795143}" srcId="{CB8EE0F0-CFFB-47AB-A8B1-48F876D54E0B}" destId="{B348F0AC-64C8-447F-9796-4D56693B4BE4}" srcOrd="2" destOrd="0" parTransId="{429FA1AA-1956-44B8-A8EB-29D333FB40E2}" sibTransId="{7DBDA91A-154C-4C2D-B830-85E232592784}"/>
    <dgm:cxn modelId="{5344B1B1-0B8A-4C4E-918B-7B107BD8200D}" srcId="{D117A9D8-ED60-483A-A306-E5721EDD522E}" destId="{E5D3FA5A-26F1-4A56-B748-0E200CAA9838}" srcOrd="0" destOrd="0" parTransId="{C37B2A5E-4574-4821-A9AF-321730B48143}" sibTransId="{AF119CAB-E956-47D3-AD5F-BF5FDEAC282F}"/>
    <dgm:cxn modelId="{C19966DE-431E-4617-965C-D74EC1A2B065}" type="presOf" srcId="{EFC2D102-B167-4BC3-AEEA-7174D941934F}" destId="{B8A9E13F-D888-4DC7-9238-CBD49A1A635A}" srcOrd="0" destOrd="0" presId="urn:microsoft.com/office/officeart/2005/8/layout/hList1"/>
    <dgm:cxn modelId="{5251F7A7-0624-438E-AF4D-93C907E1D233}" srcId="{CB8EE0F0-CFFB-47AB-A8B1-48F876D54E0B}" destId="{49740EEB-4722-4377-8BA5-22B9A55EA636}" srcOrd="1" destOrd="0" parTransId="{0A824B9A-9186-4A29-9E02-84D3971B5A8F}" sibTransId="{764710E0-9DAE-4A66-9252-C10E86741CF1}"/>
    <dgm:cxn modelId="{45C34942-5126-47E1-B739-A5219AC83B4B}" srcId="{C21E1B9D-17A3-4DDE-A673-3321E88A644D}" destId="{128DFDCB-4D73-46F9-A455-7CAE1872111B}" srcOrd="0" destOrd="0" parTransId="{D7836841-F089-4C0E-AEA2-1C1C90596E66}" sibTransId="{B4A45D4F-AA3C-4714-B042-7087FA66527D}"/>
    <dgm:cxn modelId="{4EE0B40C-9594-4C43-8B5F-FD2FAE378C57}" srcId="{C21E1B9D-17A3-4DDE-A673-3321E88A644D}" destId="{1BD3A5B7-D261-4BA8-A2DD-4F96D9EB1B2C}" srcOrd="1" destOrd="0" parTransId="{5260B0C3-CF95-4C1E-9DE0-8899189BA504}" sibTransId="{5B3262ED-63E5-4D81-80F8-7B9E8BC784AC}"/>
    <dgm:cxn modelId="{567C9F02-7066-4306-9B7F-12925B50EF2B}" type="presParOf" srcId="{B8A9E13F-D888-4DC7-9238-CBD49A1A635A}" destId="{1634C395-877D-4E15-82CF-DAC4ECAAD44D}" srcOrd="0" destOrd="0" presId="urn:microsoft.com/office/officeart/2005/8/layout/hList1"/>
    <dgm:cxn modelId="{A2CBB765-1C16-4076-9896-7A4074D7388E}" type="presParOf" srcId="{1634C395-877D-4E15-82CF-DAC4ECAAD44D}" destId="{354B72D8-69C2-4FB7-910D-C058D4E62890}" srcOrd="0" destOrd="0" presId="urn:microsoft.com/office/officeart/2005/8/layout/hList1"/>
    <dgm:cxn modelId="{BE244F50-3CAE-4D4F-8327-A21A8D574E4C}" type="presParOf" srcId="{1634C395-877D-4E15-82CF-DAC4ECAAD44D}" destId="{D60D9564-2550-4FEC-9887-DD9382E7F3CE}" srcOrd="1" destOrd="0" presId="urn:microsoft.com/office/officeart/2005/8/layout/hList1"/>
    <dgm:cxn modelId="{6D78CDE8-6FF6-4FA5-AF50-13A7B42452DA}" type="presParOf" srcId="{B8A9E13F-D888-4DC7-9238-CBD49A1A635A}" destId="{D1A73557-A188-4231-9AB8-828D75FB4E01}" srcOrd="1" destOrd="0" presId="urn:microsoft.com/office/officeart/2005/8/layout/hList1"/>
    <dgm:cxn modelId="{AB70E390-FADA-4B7E-9742-DD070D53BB74}" type="presParOf" srcId="{B8A9E13F-D888-4DC7-9238-CBD49A1A635A}" destId="{F72F6F42-18EA-46A5-8469-CF45D50737D4}" srcOrd="2" destOrd="0" presId="urn:microsoft.com/office/officeart/2005/8/layout/hList1"/>
    <dgm:cxn modelId="{BA51C04A-C089-4B47-A8B6-B0FDB8D8BACD}" type="presParOf" srcId="{F72F6F42-18EA-46A5-8469-CF45D50737D4}" destId="{17FDF8C3-9846-40D2-97AB-C909DC491AAA}" srcOrd="0" destOrd="0" presId="urn:microsoft.com/office/officeart/2005/8/layout/hList1"/>
    <dgm:cxn modelId="{8EFDEA14-CAF5-492F-813A-DDF497F6FD21}" type="presParOf" srcId="{F72F6F42-18EA-46A5-8469-CF45D50737D4}" destId="{08E8EB3A-A1D2-4ED6-86C3-2E91FABC0FF7}" srcOrd="1" destOrd="0" presId="urn:microsoft.com/office/officeart/2005/8/layout/hList1"/>
    <dgm:cxn modelId="{5A2B8F8A-46C9-44F5-92DC-1D336A278B02}" type="presParOf" srcId="{B8A9E13F-D888-4DC7-9238-CBD49A1A635A}" destId="{13F356BF-56D3-4DCA-A546-91329B3719B0}" srcOrd="3" destOrd="0" presId="urn:microsoft.com/office/officeart/2005/8/layout/hList1"/>
    <dgm:cxn modelId="{E21740CE-3183-4348-8F35-2770F179A2FB}" type="presParOf" srcId="{B8A9E13F-D888-4DC7-9238-CBD49A1A635A}" destId="{F69129BB-20F1-4E6D-A64F-DD00CA03986F}" srcOrd="4" destOrd="0" presId="urn:microsoft.com/office/officeart/2005/8/layout/hList1"/>
    <dgm:cxn modelId="{4DD9DDF7-AE62-4E36-BC3C-8BAFE732A38D}" type="presParOf" srcId="{F69129BB-20F1-4E6D-A64F-DD00CA03986F}" destId="{2B4BCB34-508A-4A35-B098-10158FE1DF22}" srcOrd="0" destOrd="0" presId="urn:microsoft.com/office/officeart/2005/8/layout/hList1"/>
    <dgm:cxn modelId="{A9D7EC0A-1A86-47DA-8306-78480978F244}" type="presParOf" srcId="{F69129BB-20F1-4E6D-A64F-DD00CA03986F}" destId="{19F53E8C-95C4-400D-BEEC-AAE4B0B2037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A938F8B-99D8-4D29-BD9C-CEEB15D9AB19}" type="doc">
      <dgm:prSet loTypeId="urn:microsoft.com/office/officeart/2005/8/layout/vList4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5C9E9A29-5CCC-4F2B-9AEB-0C95FD6C8CA0}">
      <dgm:prSet phldrT="[Texto]"/>
      <dgm:spPr/>
      <dgm:t>
        <a:bodyPr/>
        <a:lstStyle/>
        <a:p>
          <a:r>
            <a:rPr lang="es-EC" dirty="0" smtClean="0"/>
            <a:t>ORIGEN</a:t>
          </a:r>
          <a:endParaRPr lang="es-EC" dirty="0"/>
        </a:p>
      </dgm:t>
    </dgm:pt>
    <dgm:pt modelId="{366921EC-6EFB-409A-8D30-7B51BCAA6888}" type="parTrans" cxnId="{24C528FF-5C85-4BD5-81B5-77327ED794AD}">
      <dgm:prSet/>
      <dgm:spPr/>
      <dgm:t>
        <a:bodyPr/>
        <a:lstStyle/>
        <a:p>
          <a:endParaRPr lang="es-EC"/>
        </a:p>
      </dgm:t>
    </dgm:pt>
    <dgm:pt modelId="{1CF1E3AE-8F08-49AC-B7B3-E21D3CD671B3}" type="sibTrans" cxnId="{24C528FF-5C85-4BD5-81B5-77327ED794AD}">
      <dgm:prSet/>
      <dgm:spPr/>
      <dgm:t>
        <a:bodyPr/>
        <a:lstStyle/>
        <a:p>
          <a:endParaRPr lang="es-EC"/>
        </a:p>
      </dgm:t>
    </dgm:pt>
    <dgm:pt modelId="{D297241E-E3A5-4FB2-924C-1B833F226CCD}">
      <dgm:prSet phldrT="[Texto]"/>
      <dgm:spPr/>
      <dgm:t>
        <a:bodyPr/>
        <a:lstStyle/>
        <a:p>
          <a:r>
            <a:rPr lang="es-EC" dirty="0" smtClean="0"/>
            <a:t>Andes, se localiza desde México hasta el norte de Argentina </a:t>
          </a:r>
          <a:endParaRPr lang="es-EC" dirty="0"/>
        </a:p>
      </dgm:t>
    </dgm:pt>
    <dgm:pt modelId="{4E5E0ADF-B848-4834-95C0-C5F5D8399E20}" type="parTrans" cxnId="{E368C161-093E-413C-8E5B-C60E14210C86}">
      <dgm:prSet/>
      <dgm:spPr/>
      <dgm:t>
        <a:bodyPr/>
        <a:lstStyle/>
        <a:p>
          <a:endParaRPr lang="es-EC"/>
        </a:p>
      </dgm:t>
    </dgm:pt>
    <dgm:pt modelId="{AFCDA7DC-1CDA-4395-B2ED-E50C5B8BA6CD}" type="sibTrans" cxnId="{E368C161-093E-413C-8E5B-C60E14210C86}">
      <dgm:prSet/>
      <dgm:spPr/>
      <dgm:t>
        <a:bodyPr/>
        <a:lstStyle/>
        <a:p>
          <a:endParaRPr lang="es-EC"/>
        </a:p>
      </dgm:t>
    </dgm:pt>
    <dgm:pt modelId="{D960A164-146B-4D17-9E4D-80A3499B49D1}">
      <dgm:prSet phldrT="[Texto]"/>
      <dgm:spPr/>
      <dgm:t>
        <a:bodyPr/>
        <a:lstStyle/>
        <a:p>
          <a:r>
            <a:rPr lang="es-EC" dirty="0" smtClean="0"/>
            <a:t>Formaciones de Bosque montano de alturas entre 1500 y 3000 msnm</a:t>
          </a:r>
          <a:endParaRPr lang="es-EC" dirty="0"/>
        </a:p>
      </dgm:t>
    </dgm:pt>
    <dgm:pt modelId="{EE997591-5635-4961-B926-CD46286ABC8C}" type="parTrans" cxnId="{FECB83E2-8BE9-46B7-BAD8-8C39095B2668}">
      <dgm:prSet/>
      <dgm:spPr/>
      <dgm:t>
        <a:bodyPr/>
        <a:lstStyle/>
        <a:p>
          <a:endParaRPr lang="es-EC"/>
        </a:p>
      </dgm:t>
    </dgm:pt>
    <dgm:pt modelId="{4B0D597E-EF46-4944-9E53-6105AB27AD98}" type="sibTrans" cxnId="{FECB83E2-8BE9-46B7-BAD8-8C39095B2668}">
      <dgm:prSet/>
      <dgm:spPr/>
      <dgm:t>
        <a:bodyPr/>
        <a:lstStyle/>
        <a:p>
          <a:endParaRPr lang="es-EC"/>
        </a:p>
      </dgm:t>
    </dgm:pt>
    <dgm:pt modelId="{688D701E-8993-4639-B58F-BC45013CCE17}">
      <dgm:prSet phldrT="[Texto]"/>
      <dgm:spPr/>
      <dgm:t>
        <a:bodyPr/>
        <a:lstStyle/>
        <a:p>
          <a:r>
            <a:rPr lang="es-EC" dirty="0" smtClean="0"/>
            <a:t>CLIMA</a:t>
          </a:r>
          <a:endParaRPr lang="es-EC" dirty="0"/>
        </a:p>
      </dgm:t>
    </dgm:pt>
    <dgm:pt modelId="{A548D7E1-78AC-46B2-A91E-499D79402A33}" type="parTrans" cxnId="{7905917E-25AE-4681-9619-36224E38E7A9}">
      <dgm:prSet/>
      <dgm:spPr/>
      <dgm:t>
        <a:bodyPr/>
        <a:lstStyle/>
        <a:p>
          <a:endParaRPr lang="es-EC"/>
        </a:p>
      </dgm:t>
    </dgm:pt>
    <dgm:pt modelId="{DCAE98F1-2343-423B-8064-1D09F6B6C09D}" type="sibTrans" cxnId="{7905917E-25AE-4681-9619-36224E38E7A9}">
      <dgm:prSet/>
      <dgm:spPr/>
      <dgm:t>
        <a:bodyPr/>
        <a:lstStyle/>
        <a:p>
          <a:endParaRPr lang="es-EC"/>
        </a:p>
      </dgm:t>
    </dgm:pt>
    <dgm:pt modelId="{F55BA1DA-2A9C-4584-9B2E-E2C1E8741295}">
      <dgm:prSet phldrT="[Texto]"/>
      <dgm:spPr/>
      <dgm:t>
        <a:bodyPr/>
        <a:lstStyle/>
        <a:p>
          <a:r>
            <a:rPr lang="es-EC" dirty="0" smtClean="0"/>
            <a:t>Precipitaciones desde 1000 a 3000 mm/año, </a:t>
          </a:r>
          <a:endParaRPr lang="es-EC" dirty="0"/>
        </a:p>
      </dgm:t>
    </dgm:pt>
    <dgm:pt modelId="{B2764A96-7C6A-40FD-BF36-49D907DF669C}" type="parTrans" cxnId="{15930530-1F52-430D-9494-24C993CAC43D}">
      <dgm:prSet/>
      <dgm:spPr/>
      <dgm:t>
        <a:bodyPr/>
        <a:lstStyle/>
        <a:p>
          <a:endParaRPr lang="es-EC"/>
        </a:p>
      </dgm:t>
    </dgm:pt>
    <dgm:pt modelId="{330F5084-616B-4160-83EC-C8270D35A254}" type="sibTrans" cxnId="{15930530-1F52-430D-9494-24C993CAC43D}">
      <dgm:prSet/>
      <dgm:spPr/>
      <dgm:t>
        <a:bodyPr/>
        <a:lstStyle/>
        <a:p>
          <a:endParaRPr lang="es-EC"/>
        </a:p>
      </dgm:t>
    </dgm:pt>
    <dgm:pt modelId="{7A392447-8576-4617-BC9D-19819DAA133A}">
      <dgm:prSet custT="1"/>
      <dgm:spPr/>
      <dgm:t>
        <a:bodyPr/>
        <a:lstStyle/>
        <a:p>
          <a:r>
            <a:rPr lang="es-ES" sz="2000" b="1" u="sng" dirty="0" smtClean="0"/>
            <a:t>TAXONOMÍA</a:t>
          </a:r>
          <a:endParaRPr lang="es-EC" sz="2000" dirty="0"/>
        </a:p>
      </dgm:t>
    </dgm:pt>
    <dgm:pt modelId="{E4F1D8E1-8C78-4149-949D-8D2C26287501}" type="parTrans" cxnId="{F69CA64E-6309-4FB6-B7F9-095E0AD8DD5B}">
      <dgm:prSet/>
      <dgm:spPr/>
      <dgm:t>
        <a:bodyPr/>
        <a:lstStyle/>
        <a:p>
          <a:endParaRPr lang="es-EC"/>
        </a:p>
      </dgm:t>
    </dgm:pt>
    <dgm:pt modelId="{A82A516B-89BC-4896-B5D9-94E88EA97064}" type="sibTrans" cxnId="{F69CA64E-6309-4FB6-B7F9-095E0AD8DD5B}">
      <dgm:prSet/>
      <dgm:spPr/>
      <dgm:t>
        <a:bodyPr/>
        <a:lstStyle/>
        <a:p>
          <a:endParaRPr lang="es-EC"/>
        </a:p>
      </dgm:t>
    </dgm:pt>
    <dgm:pt modelId="{F425393C-360B-47C2-9F1B-1A738D90757B}">
      <dgm:prSet custT="1"/>
      <dgm:spPr/>
      <dgm:t>
        <a:bodyPr/>
        <a:lstStyle/>
        <a:p>
          <a:r>
            <a:rPr lang="es-EC" sz="1600" b="1" dirty="0" smtClean="0"/>
            <a:t>División: </a:t>
          </a:r>
          <a:r>
            <a:rPr lang="es-EC" sz="1600" dirty="0" err="1" smtClean="0"/>
            <a:t>Magnoliophyta</a:t>
          </a:r>
          <a:endParaRPr lang="es-EC" sz="1600" dirty="0"/>
        </a:p>
      </dgm:t>
    </dgm:pt>
    <dgm:pt modelId="{18A7F35D-0ED2-4CEB-87F5-4851E187A19B}" type="parTrans" cxnId="{970DD4E1-EFEF-4557-980A-3CB4D89270C7}">
      <dgm:prSet/>
      <dgm:spPr/>
      <dgm:t>
        <a:bodyPr/>
        <a:lstStyle/>
        <a:p>
          <a:endParaRPr lang="es-EC"/>
        </a:p>
      </dgm:t>
    </dgm:pt>
    <dgm:pt modelId="{D64A6B53-DD6E-4A69-9998-D3140EDC403E}" type="sibTrans" cxnId="{970DD4E1-EFEF-4557-980A-3CB4D89270C7}">
      <dgm:prSet/>
      <dgm:spPr/>
      <dgm:t>
        <a:bodyPr/>
        <a:lstStyle/>
        <a:p>
          <a:endParaRPr lang="es-EC"/>
        </a:p>
      </dgm:t>
    </dgm:pt>
    <dgm:pt modelId="{AFD57131-A8FE-49F6-A284-47A7B9A2F9F7}">
      <dgm:prSet custT="1"/>
      <dgm:spPr/>
      <dgm:t>
        <a:bodyPr/>
        <a:lstStyle/>
        <a:p>
          <a:r>
            <a:rPr lang="es-EC" sz="1600" b="1" dirty="0" smtClean="0"/>
            <a:t>Orden: </a:t>
          </a:r>
          <a:r>
            <a:rPr lang="es-EC" sz="1600" dirty="0" smtClean="0"/>
            <a:t>Fagales</a:t>
          </a:r>
          <a:endParaRPr lang="es-EC" sz="1600" dirty="0"/>
        </a:p>
      </dgm:t>
    </dgm:pt>
    <dgm:pt modelId="{7DC6F329-3A0C-42E5-9DE6-849220F00E15}" type="parTrans" cxnId="{109ECB74-FD3A-499C-A938-2C65FC916B95}">
      <dgm:prSet/>
      <dgm:spPr/>
      <dgm:t>
        <a:bodyPr/>
        <a:lstStyle/>
        <a:p>
          <a:endParaRPr lang="es-EC"/>
        </a:p>
      </dgm:t>
    </dgm:pt>
    <dgm:pt modelId="{13B3A079-0331-4152-8621-DB50124A3E55}" type="sibTrans" cxnId="{109ECB74-FD3A-499C-A938-2C65FC916B95}">
      <dgm:prSet/>
      <dgm:spPr/>
      <dgm:t>
        <a:bodyPr/>
        <a:lstStyle/>
        <a:p>
          <a:endParaRPr lang="es-EC"/>
        </a:p>
      </dgm:t>
    </dgm:pt>
    <dgm:pt modelId="{D5D56982-2C6F-49E2-B990-D05AE7955056}">
      <dgm:prSet custT="1"/>
      <dgm:spPr/>
      <dgm:t>
        <a:bodyPr/>
        <a:lstStyle/>
        <a:p>
          <a:r>
            <a:rPr lang="es-EC" sz="1600" b="1" dirty="0" smtClean="0"/>
            <a:t>Familia: </a:t>
          </a:r>
          <a:r>
            <a:rPr lang="es-EC" sz="1600" dirty="0" err="1" smtClean="0"/>
            <a:t>Betulaceae</a:t>
          </a:r>
          <a:r>
            <a:rPr lang="es-ES" sz="1600" dirty="0" smtClean="0"/>
            <a:t> </a:t>
          </a:r>
          <a:endParaRPr lang="es-EC" sz="1600" dirty="0"/>
        </a:p>
      </dgm:t>
    </dgm:pt>
    <dgm:pt modelId="{616E5F4B-3840-41D7-929C-BE1EEE9FD084}" type="parTrans" cxnId="{B606384E-1686-44A4-8731-1860A65304EB}">
      <dgm:prSet/>
      <dgm:spPr/>
      <dgm:t>
        <a:bodyPr/>
        <a:lstStyle/>
        <a:p>
          <a:endParaRPr lang="es-EC"/>
        </a:p>
      </dgm:t>
    </dgm:pt>
    <dgm:pt modelId="{525C201C-5AD6-4F6B-978C-CDD96D793C62}" type="sibTrans" cxnId="{B606384E-1686-44A4-8731-1860A65304EB}">
      <dgm:prSet/>
      <dgm:spPr/>
      <dgm:t>
        <a:bodyPr/>
        <a:lstStyle/>
        <a:p>
          <a:endParaRPr lang="es-EC"/>
        </a:p>
      </dgm:t>
    </dgm:pt>
    <dgm:pt modelId="{0CF1D495-B7E7-4B16-A664-4A6B1F2C93AA}">
      <dgm:prSet custT="1"/>
      <dgm:spPr/>
      <dgm:t>
        <a:bodyPr/>
        <a:lstStyle/>
        <a:p>
          <a:r>
            <a:rPr lang="es-EC" sz="1600" b="1" dirty="0" smtClean="0"/>
            <a:t>Género: </a:t>
          </a:r>
          <a:r>
            <a:rPr lang="es-EC" sz="1600" i="1" dirty="0" err="1" smtClean="0"/>
            <a:t>Alnus</a:t>
          </a:r>
          <a:endParaRPr lang="es-EC" sz="1600" dirty="0"/>
        </a:p>
      </dgm:t>
    </dgm:pt>
    <dgm:pt modelId="{19B8633F-EA62-4C31-889C-F006A0B99E33}" type="parTrans" cxnId="{137CF068-1999-4F66-BB12-B20BE5ACCFDD}">
      <dgm:prSet/>
      <dgm:spPr/>
      <dgm:t>
        <a:bodyPr/>
        <a:lstStyle/>
        <a:p>
          <a:endParaRPr lang="es-EC"/>
        </a:p>
      </dgm:t>
    </dgm:pt>
    <dgm:pt modelId="{7CC723B5-B02E-4F16-9D97-03ADDE615D81}" type="sibTrans" cxnId="{137CF068-1999-4F66-BB12-B20BE5ACCFDD}">
      <dgm:prSet/>
      <dgm:spPr/>
      <dgm:t>
        <a:bodyPr/>
        <a:lstStyle/>
        <a:p>
          <a:endParaRPr lang="es-EC"/>
        </a:p>
      </dgm:t>
    </dgm:pt>
    <dgm:pt modelId="{D3B81EAD-4D2E-47F6-8F52-BB6FE49442E7}">
      <dgm:prSet phldrT="[Texto]"/>
      <dgm:spPr/>
      <dgm:t>
        <a:bodyPr/>
        <a:lstStyle/>
        <a:p>
          <a:r>
            <a:rPr lang="es-EC" dirty="0" smtClean="0"/>
            <a:t>Resistente a neblina, heladas.</a:t>
          </a:r>
          <a:endParaRPr lang="es-EC" dirty="0"/>
        </a:p>
      </dgm:t>
    </dgm:pt>
    <dgm:pt modelId="{53142452-D179-4C5A-9E57-30603E56B3D3}" type="parTrans" cxnId="{F77940C3-74DF-4382-8EF1-38A102A9CD23}">
      <dgm:prSet/>
      <dgm:spPr/>
      <dgm:t>
        <a:bodyPr/>
        <a:lstStyle/>
        <a:p>
          <a:endParaRPr lang="es-EC"/>
        </a:p>
      </dgm:t>
    </dgm:pt>
    <dgm:pt modelId="{064761EC-DEB4-4442-AC27-0E4C19CC0BB0}" type="sibTrans" cxnId="{F77940C3-74DF-4382-8EF1-38A102A9CD23}">
      <dgm:prSet/>
      <dgm:spPr/>
      <dgm:t>
        <a:bodyPr/>
        <a:lstStyle/>
        <a:p>
          <a:endParaRPr lang="es-EC"/>
        </a:p>
      </dgm:t>
    </dgm:pt>
    <dgm:pt modelId="{558E823C-E0FF-4D75-8DD6-99123318F2E8}">
      <dgm:prSet phldrT="[Texto]"/>
      <dgm:spPr/>
      <dgm:t>
        <a:bodyPr/>
        <a:lstStyle/>
        <a:p>
          <a:r>
            <a:rPr lang="es-EC" dirty="0" smtClean="0"/>
            <a:t>Resiste temperaturas mínimas por debajo de 0º C por corto tiempo, no prospera en microclimas con vientos secos (</a:t>
          </a:r>
          <a:r>
            <a:rPr lang="es-EC" dirty="0" err="1" smtClean="0"/>
            <a:t>Hoeger</a:t>
          </a:r>
          <a:r>
            <a:rPr lang="es-EC" dirty="0" smtClean="0"/>
            <a:t>, R. 1994)</a:t>
          </a:r>
          <a:endParaRPr lang="es-EC" dirty="0"/>
        </a:p>
      </dgm:t>
    </dgm:pt>
    <dgm:pt modelId="{16FAEC7D-30E4-49C1-8104-B56FA5B3C0E5}" type="parTrans" cxnId="{FB8A2BE5-BA82-4340-AC29-764B6E311AC7}">
      <dgm:prSet/>
      <dgm:spPr/>
      <dgm:t>
        <a:bodyPr/>
        <a:lstStyle/>
        <a:p>
          <a:endParaRPr lang="es-EC"/>
        </a:p>
      </dgm:t>
    </dgm:pt>
    <dgm:pt modelId="{2B346E25-C654-4260-9DD5-200AC8E46420}" type="sibTrans" cxnId="{FB8A2BE5-BA82-4340-AC29-764B6E311AC7}">
      <dgm:prSet/>
      <dgm:spPr/>
      <dgm:t>
        <a:bodyPr/>
        <a:lstStyle/>
        <a:p>
          <a:endParaRPr lang="es-EC"/>
        </a:p>
      </dgm:t>
    </dgm:pt>
    <dgm:pt modelId="{6724ADA2-2D57-417B-8C0A-FCF82AA39181}" type="pres">
      <dgm:prSet presAssocID="{7A938F8B-99D8-4D29-BD9C-CEEB15D9AB1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CA7D85F-7229-4C2F-A0DE-D7559FDFC495}" type="pres">
      <dgm:prSet presAssocID="{7A392447-8576-4617-BC9D-19819DAA133A}" presName="comp" presStyleCnt="0"/>
      <dgm:spPr/>
    </dgm:pt>
    <dgm:pt modelId="{2FDE91FE-665F-4FD3-9E9D-41E0481C963C}" type="pres">
      <dgm:prSet presAssocID="{7A392447-8576-4617-BC9D-19819DAA133A}" presName="box" presStyleLbl="node1" presStyleIdx="0" presStyleCnt="3"/>
      <dgm:spPr/>
      <dgm:t>
        <a:bodyPr/>
        <a:lstStyle/>
        <a:p>
          <a:endParaRPr lang="es-EC"/>
        </a:p>
      </dgm:t>
    </dgm:pt>
    <dgm:pt modelId="{420058C3-2048-487D-8183-57544D3DBA69}" type="pres">
      <dgm:prSet presAssocID="{7A392447-8576-4617-BC9D-19819DAA133A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07D0859-0482-4E1B-B5B0-C792FC5A86EA}" type="pres">
      <dgm:prSet presAssocID="{7A392447-8576-4617-BC9D-19819DAA133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9237C2E-AD1B-4944-813F-092A547B075E}" type="pres">
      <dgm:prSet presAssocID="{A82A516B-89BC-4896-B5D9-94E88EA97064}" presName="spacer" presStyleCnt="0"/>
      <dgm:spPr/>
    </dgm:pt>
    <dgm:pt modelId="{F78A2878-42FC-4769-9667-D157AA23F5FE}" type="pres">
      <dgm:prSet presAssocID="{5C9E9A29-5CCC-4F2B-9AEB-0C95FD6C8CA0}" presName="comp" presStyleCnt="0"/>
      <dgm:spPr/>
    </dgm:pt>
    <dgm:pt modelId="{AC55EF0C-C718-454E-8453-C143ADB30C04}" type="pres">
      <dgm:prSet presAssocID="{5C9E9A29-5CCC-4F2B-9AEB-0C95FD6C8CA0}" presName="box" presStyleLbl="node1" presStyleIdx="1" presStyleCnt="3"/>
      <dgm:spPr/>
      <dgm:t>
        <a:bodyPr/>
        <a:lstStyle/>
        <a:p>
          <a:endParaRPr lang="es-EC"/>
        </a:p>
      </dgm:t>
    </dgm:pt>
    <dgm:pt modelId="{54B645D6-D652-44D2-A255-34316AB51F81}" type="pres">
      <dgm:prSet presAssocID="{5C9E9A29-5CCC-4F2B-9AEB-0C95FD6C8CA0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96301FD-0AFC-410A-9B80-14730FBDBDA2}" type="pres">
      <dgm:prSet presAssocID="{5C9E9A29-5CCC-4F2B-9AEB-0C95FD6C8CA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F287C1-97F0-4DC9-A046-A29A3A21FEFF}" type="pres">
      <dgm:prSet presAssocID="{1CF1E3AE-8F08-49AC-B7B3-E21D3CD671B3}" presName="spacer" presStyleCnt="0"/>
      <dgm:spPr/>
    </dgm:pt>
    <dgm:pt modelId="{4A7A28D1-43A2-4AC1-A2E6-5DCB91D25032}" type="pres">
      <dgm:prSet presAssocID="{688D701E-8993-4639-B58F-BC45013CCE17}" presName="comp" presStyleCnt="0"/>
      <dgm:spPr/>
    </dgm:pt>
    <dgm:pt modelId="{503F9A18-0B06-475E-8248-3BDE2D347B9C}" type="pres">
      <dgm:prSet presAssocID="{688D701E-8993-4639-B58F-BC45013CCE17}" presName="box" presStyleLbl="node1" presStyleIdx="2" presStyleCnt="3"/>
      <dgm:spPr/>
      <dgm:t>
        <a:bodyPr/>
        <a:lstStyle/>
        <a:p>
          <a:endParaRPr lang="es-EC"/>
        </a:p>
      </dgm:t>
    </dgm:pt>
    <dgm:pt modelId="{B61D269F-35F6-496A-B03B-EFDEFDB1E97F}" type="pres">
      <dgm:prSet presAssocID="{688D701E-8993-4639-B58F-BC45013CCE17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10B630D-48BD-4A4C-8267-9C3093071332}" type="pres">
      <dgm:prSet presAssocID="{688D701E-8993-4639-B58F-BC45013CCE1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37CF068-1999-4F66-BB12-B20BE5ACCFDD}" srcId="{7A392447-8576-4617-BC9D-19819DAA133A}" destId="{0CF1D495-B7E7-4B16-A664-4A6B1F2C93AA}" srcOrd="3" destOrd="0" parTransId="{19B8633F-EA62-4C31-889C-F006A0B99E33}" sibTransId="{7CC723B5-B02E-4F16-9D97-03ADDE615D81}"/>
    <dgm:cxn modelId="{F69CA64E-6309-4FB6-B7F9-095E0AD8DD5B}" srcId="{7A938F8B-99D8-4D29-BD9C-CEEB15D9AB19}" destId="{7A392447-8576-4617-BC9D-19819DAA133A}" srcOrd="0" destOrd="0" parTransId="{E4F1D8E1-8C78-4149-949D-8D2C26287501}" sibTransId="{A82A516B-89BC-4896-B5D9-94E88EA97064}"/>
    <dgm:cxn modelId="{A8364B75-8EB9-4094-96F9-3E23D3EE3077}" type="presOf" srcId="{D5D56982-2C6F-49E2-B990-D05AE7955056}" destId="{2FDE91FE-665F-4FD3-9E9D-41E0481C963C}" srcOrd="0" destOrd="3" presId="urn:microsoft.com/office/officeart/2005/8/layout/vList4"/>
    <dgm:cxn modelId="{EFE46B8B-C935-4719-9606-45B8D3B6CAAE}" type="presOf" srcId="{F425393C-360B-47C2-9F1B-1A738D90757B}" destId="{007D0859-0482-4E1B-B5B0-C792FC5A86EA}" srcOrd="1" destOrd="1" presId="urn:microsoft.com/office/officeart/2005/8/layout/vList4"/>
    <dgm:cxn modelId="{FECB83E2-8BE9-46B7-BAD8-8C39095B2668}" srcId="{5C9E9A29-5CCC-4F2B-9AEB-0C95FD6C8CA0}" destId="{D960A164-146B-4D17-9E4D-80A3499B49D1}" srcOrd="1" destOrd="0" parTransId="{EE997591-5635-4961-B926-CD46286ABC8C}" sibTransId="{4B0D597E-EF46-4944-9E53-6105AB27AD98}"/>
    <dgm:cxn modelId="{D0E677BF-BE03-4895-B902-D015CFFB4D6E}" type="presOf" srcId="{5C9E9A29-5CCC-4F2B-9AEB-0C95FD6C8CA0}" destId="{596301FD-0AFC-410A-9B80-14730FBDBDA2}" srcOrd="1" destOrd="0" presId="urn:microsoft.com/office/officeart/2005/8/layout/vList4"/>
    <dgm:cxn modelId="{DFA66303-2271-40C6-98D9-3E7E64DF0F0D}" type="presOf" srcId="{7A392447-8576-4617-BC9D-19819DAA133A}" destId="{2FDE91FE-665F-4FD3-9E9D-41E0481C963C}" srcOrd="0" destOrd="0" presId="urn:microsoft.com/office/officeart/2005/8/layout/vList4"/>
    <dgm:cxn modelId="{4B1E22AC-2171-4FA6-8F11-6EF6F0967F09}" type="presOf" srcId="{F55BA1DA-2A9C-4584-9B2E-E2C1E8741295}" destId="{503F9A18-0B06-475E-8248-3BDE2D347B9C}" srcOrd="0" destOrd="1" presId="urn:microsoft.com/office/officeart/2005/8/layout/vList4"/>
    <dgm:cxn modelId="{4CB36A68-B6DD-4CDC-B03C-5B1A3F13278D}" type="presOf" srcId="{D5D56982-2C6F-49E2-B990-D05AE7955056}" destId="{007D0859-0482-4E1B-B5B0-C792FC5A86EA}" srcOrd="1" destOrd="3" presId="urn:microsoft.com/office/officeart/2005/8/layout/vList4"/>
    <dgm:cxn modelId="{ABEC7A5C-A72F-4DDE-8FCC-031E3A0C1829}" type="presOf" srcId="{7A938F8B-99D8-4D29-BD9C-CEEB15D9AB19}" destId="{6724ADA2-2D57-417B-8C0A-FCF82AA39181}" srcOrd="0" destOrd="0" presId="urn:microsoft.com/office/officeart/2005/8/layout/vList4"/>
    <dgm:cxn modelId="{970DD4E1-EFEF-4557-980A-3CB4D89270C7}" srcId="{7A392447-8576-4617-BC9D-19819DAA133A}" destId="{F425393C-360B-47C2-9F1B-1A738D90757B}" srcOrd="0" destOrd="0" parTransId="{18A7F35D-0ED2-4CEB-87F5-4851E187A19B}" sibTransId="{D64A6B53-DD6E-4A69-9998-D3140EDC403E}"/>
    <dgm:cxn modelId="{3F34ACF7-EB8B-4F7C-AE10-DD1207339EE0}" type="presOf" srcId="{AFD57131-A8FE-49F6-A284-47A7B9A2F9F7}" destId="{2FDE91FE-665F-4FD3-9E9D-41E0481C963C}" srcOrd="0" destOrd="2" presId="urn:microsoft.com/office/officeart/2005/8/layout/vList4"/>
    <dgm:cxn modelId="{126932AD-5928-4C3B-B614-B662427DED15}" type="presOf" srcId="{0CF1D495-B7E7-4B16-A664-4A6B1F2C93AA}" destId="{2FDE91FE-665F-4FD3-9E9D-41E0481C963C}" srcOrd="0" destOrd="4" presId="urn:microsoft.com/office/officeart/2005/8/layout/vList4"/>
    <dgm:cxn modelId="{109ECB74-FD3A-499C-A938-2C65FC916B95}" srcId="{7A392447-8576-4617-BC9D-19819DAA133A}" destId="{AFD57131-A8FE-49F6-A284-47A7B9A2F9F7}" srcOrd="1" destOrd="0" parTransId="{7DC6F329-3A0C-42E5-9DE6-849220F00E15}" sibTransId="{13B3A079-0331-4152-8621-DB50124A3E55}"/>
    <dgm:cxn modelId="{1F50829C-AC1C-4145-998B-D021B90A6943}" type="presOf" srcId="{5C9E9A29-5CCC-4F2B-9AEB-0C95FD6C8CA0}" destId="{AC55EF0C-C718-454E-8453-C143ADB30C04}" srcOrd="0" destOrd="0" presId="urn:microsoft.com/office/officeart/2005/8/layout/vList4"/>
    <dgm:cxn modelId="{82B6C018-8896-4961-A4B2-377CD8C262A6}" type="presOf" srcId="{D3B81EAD-4D2E-47F6-8F52-BB6FE49442E7}" destId="{410B630D-48BD-4A4C-8267-9C3093071332}" srcOrd="1" destOrd="2" presId="urn:microsoft.com/office/officeart/2005/8/layout/vList4"/>
    <dgm:cxn modelId="{A480C911-2416-4A52-BA39-2C6E9AA6F0A5}" type="presOf" srcId="{7A392447-8576-4617-BC9D-19819DAA133A}" destId="{007D0859-0482-4E1B-B5B0-C792FC5A86EA}" srcOrd="1" destOrd="0" presId="urn:microsoft.com/office/officeart/2005/8/layout/vList4"/>
    <dgm:cxn modelId="{15930530-1F52-430D-9494-24C993CAC43D}" srcId="{688D701E-8993-4639-B58F-BC45013CCE17}" destId="{F55BA1DA-2A9C-4584-9B2E-E2C1E8741295}" srcOrd="0" destOrd="0" parTransId="{B2764A96-7C6A-40FD-BF36-49D907DF669C}" sibTransId="{330F5084-616B-4160-83EC-C8270D35A254}"/>
    <dgm:cxn modelId="{A59608F2-B705-4100-B0B8-8F3DAFA5238B}" type="presOf" srcId="{D297241E-E3A5-4FB2-924C-1B833F226CCD}" destId="{AC55EF0C-C718-454E-8453-C143ADB30C04}" srcOrd="0" destOrd="1" presId="urn:microsoft.com/office/officeart/2005/8/layout/vList4"/>
    <dgm:cxn modelId="{822F425A-80E6-488F-B99F-465E276071CD}" type="presOf" srcId="{F55BA1DA-2A9C-4584-9B2E-E2C1E8741295}" destId="{410B630D-48BD-4A4C-8267-9C3093071332}" srcOrd="1" destOrd="1" presId="urn:microsoft.com/office/officeart/2005/8/layout/vList4"/>
    <dgm:cxn modelId="{DA48CE17-2BB3-4F3D-A7C3-4BC1863E1567}" type="presOf" srcId="{0CF1D495-B7E7-4B16-A664-4A6B1F2C93AA}" destId="{007D0859-0482-4E1B-B5B0-C792FC5A86EA}" srcOrd="1" destOrd="4" presId="urn:microsoft.com/office/officeart/2005/8/layout/vList4"/>
    <dgm:cxn modelId="{DF006509-E1FD-4FFE-ABAF-7BE45E55692E}" type="presOf" srcId="{D960A164-146B-4D17-9E4D-80A3499B49D1}" destId="{AC55EF0C-C718-454E-8453-C143ADB30C04}" srcOrd="0" destOrd="2" presId="urn:microsoft.com/office/officeart/2005/8/layout/vList4"/>
    <dgm:cxn modelId="{6186DE55-AE5D-46FC-94A9-BB42088F37A4}" type="presOf" srcId="{688D701E-8993-4639-B58F-BC45013CCE17}" destId="{503F9A18-0B06-475E-8248-3BDE2D347B9C}" srcOrd="0" destOrd="0" presId="urn:microsoft.com/office/officeart/2005/8/layout/vList4"/>
    <dgm:cxn modelId="{709DAF5E-1809-4603-91E0-9DB1381A00B7}" type="presOf" srcId="{558E823C-E0FF-4D75-8DD6-99123318F2E8}" destId="{410B630D-48BD-4A4C-8267-9C3093071332}" srcOrd="1" destOrd="3" presId="urn:microsoft.com/office/officeart/2005/8/layout/vList4"/>
    <dgm:cxn modelId="{85C6A685-E3D9-4E5A-9F05-B8B13AABE453}" type="presOf" srcId="{AFD57131-A8FE-49F6-A284-47A7B9A2F9F7}" destId="{007D0859-0482-4E1B-B5B0-C792FC5A86EA}" srcOrd="1" destOrd="2" presId="urn:microsoft.com/office/officeart/2005/8/layout/vList4"/>
    <dgm:cxn modelId="{E368C161-093E-413C-8E5B-C60E14210C86}" srcId="{5C9E9A29-5CCC-4F2B-9AEB-0C95FD6C8CA0}" destId="{D297241E-E3A5-4FB2-924C-1B833F226CCD}" srcOrd="0" destOrd="0" parTransId="{4E5E0ADF-B848-4834-95C0-C5F5D8399E20}" sibTransId="{AFCDA7DC-1CDA-4395-B2ED-E50C5B8BA6CD}"/>
    <dgm:cxn modelId="{24C528FF-5C85-4BD5-81B5-77327ED794AD}" srcId="{7A938F8B-99D8-4D29-BD9C-CEEB15D9AB19}" destId="{5C9E9A29-5CCC-4F2B-9AEB-0C95FD6C8CA0}" srcOrd="1" destOrd="0" parTransId="{366921EC-6EFB-409A-8D30-7B51BCAA6888}" sibTransId="{1CF1E3AE-8F08-49AC-B7B3-E21D3CD671B3}"/>
    <dgm:cxn modelId="{F77940C3-74DF-4382-8EF1-38A102A9CD23}" srcId="{688D701E-8993-4639-B58F-BC45013CCE17}" destId="{D3B81EAD-4D2E-47F6-8F52-BB6FE49442E7}" srcOrd="1" destOrd="0" parTransId="{53142452-D179-4C5A-9E57-30603E56B3D3}" sibTransId="{064761EC-DEB4-4442-AC27-0E4C19CC0BB0}"/>
    <dgm:cxn modelId="{81616F06-1E44-4C93-861E-E094A6D53345}" type="presOf" srcId="{688D701E-8993-4639-B58F-BC45013CCE17}" destId="{410B630D-48BD-4A4C-8267-9C3093071332}" srcOrd="1" destOrd="0" presId="urn:microsoft.com/office/officeart/2005/8/layout/vList4"/>
    <dgm:cxn modelId="{14EA6FAE-4D24-4966-ADB6-5BC9B1E389C4}" type="presOf" srcId="{D3B81EAD-4D2E-47F6-8F52-BB6FE49442E7}" destId="{503F9A18-0B06-475E-8248-3BDE2D347B9C}" srcOrd="0" destOrd="2" presId="urn:microsoft.com/office/officeart/2005/8/layout/vList4"/>
    <dgm:cxn modelId="{AA448273-48E8-4883-A040-873F0C4348C2}" type="presOf" srcId="{D297241E-E3A5-4FB2-924C-1B833F226CCD}" destId="{596301FD-0AFC-410A-9B80-14730FBDBDA2}" srcOrd="1" destOrd="1" presId="urn:microsoft.com/office/officeart/2005/8/layout/vList4"/>
    <dgm:cxn modelId="{8253767C-51D4-4209-82F9-A9788D44E516}" type="presOf" srcId="{558E823C-E0FF-4D75-8DD6-99123318F2E8}" destId="{503F9A18-0B06-475E-8248-3BDE2D347B9C}" srcOrd="0" destOrd="3" presId="urn:microsoft.com/office/officeart/2005/8/layout/vList4"/>
    <dgm:cxn modelId="{B606384E-1686-44A4-8731-1860A65304EB}" srcId="{7A392447-8576-4617-BC9D-19819DAA133A}" destId="{D5D56982-2C6F-49E2-B990-D05AE7955056}" srcOrd="2" destOrd="0" parTransId="{616E5F4B-3840-41D7-929C-BE1EEE9FD084}" sibTransId="{525C201C-5AD6-4F6B-978C-CDD96D793C62}"/>
    <dgm:cxn modelId="{FB8A2BE5-BA82-4340-AC29-764B6E311AC7}" srcId="{688D701E-8993-4639-B58F-BC45013CCE17}" destId="{558E823C-E0FF-4D75-8DD6-99123318F2E8}" srcOrd="2" destOrd="0" parTransId="{16FAEC7D-30E4-49C1-8104-B56FA5B3C0E5}" sibTransId="{2B346E25-C654-4260-9DD5-200AC8E46420}"/>
    <dgm:cxn modelId="{7905917E-25AE-4681-9619-36224E38E7A9}" srcId="{7A938F8B-99D8-4D29-BD9C-CEEB15D9AB19}" destId="{688D701E-8993-4639-B58F-BC45013CCE17}" srcOrd="2" destOrd="0" parTransId="{A548D7E1-78AC-46B2-A91E-499D79402A33}" sibTransId="{DCAE98F1-2343-423B-8064-1D09F6B6C09D}"/>
    <dgm:cxn modelId="{5D211026-FBCD-4B83-BFAB-1233C1223DCF}" type="presOf" srcId="{D960A164-146B-4D17-9E4D-80A3499B49D1}" destId="{596301FD-0AFC-410A-9B80-14730FBDBDA2}" srcOrd="1" destOrd="2" presId="urn:microsoft.com/office/officeart/2005/8/layout/vList4"/>
    <dgm:cxn modelId="{EA3DD42C-7C89-4B0C-B375-363576D067D6}" type="presOf" srcId="{F425393C-360B-47C2-9F1B-1A738D90757B}" destId="{2FDE91FE-665F-4FD3-9E9D-41E0481C963C}" srcOrd="0" destOrd="1" presId="urn:microsoft.com/office/officeart/2005/8/layout/vList4"/>
    <dgm:cxn modelId="{F87AB3FF-46E6-4210-BEB6-7345154F73E9}" type="presParOf" srcId="{6724ADA2-2D57-417B-8C0A-FCF82AA39181}" destId="{7CA7D85F-7229-4C2F-A0DE-D7559FDFC495}" srcOrd="0" destOrd="0" presId="urn:microsoft.com/office/officeart/2005/8/layout/vList4"/>
    <dgm:cxn modelId="{6E3766FB-ED78-4BD1-BE21-C175CC4784F9}" type="presParOf" srcId="{7CA7D85F-7229-4C2F-A0DE-D7559FDFC495}" destId="{2FDE91FE-665F-4FD3-9E9D-41E0481C963C}" srcOrd="0" destOrd="0" presId="urn:microsoft.com/office/officeart/2005/8/layout/vList4"/>
    <dgm:cxn modelId="{229AB1B8-E736-42EC-A314-F5F253942E32}" type="presParOf" srcId="{7CA7D85F-7229-4C2F-A0DE-D7559FDFC495}" destId="{420058C3-2048-487D-8183-57544D3DBA69}" srcOrd="1" destOrd="0" presId="urn:microsoft.com/office/officeart/2005/8/layout/vList4"/>
    <dgm:cxn modelId="{7C27117D-23DA-4009-B803-578422AE34AB}" type="presParOf" srcId="{7CA7D85F-7229-4C2F-A0DE-D7559FDFC495}" destId="{007D0859-0482-4E1B-B5B0-C792FC5A86EA}" srcOrd="2" destOrd="0" presId="urn:microsoft.com/office/officeart/2005/8/layout/vList4"/>
    <dgm:cxn modelId="{096E2E98-4EA0-451A-BFFE-28C927876058}" type="presParOf" srcId="{6724ADA2-2D57-417B-8C0A-FCF82AA39181}" destId="{09237C2E-AD1B-4944-813F-092A547B075E}" srcOrd="1" destOrd="0" presId="urn:microsoft.com/office/officeart/2005/8/layout/vList4"/>
    <dgm:cxn modelId="{D917FBFB-E519-4714-B3D9-D10A85BD1DCF}" type="presParOf" srcId="{6724ADA2-2D57-417B-8C0A-FCF82AA39181}" destId="{F78A2878-42FC-4769-9667-D157AA23F5FE}" srcOrd="2" destOrd="0" presId="urn:microsoft.com/office/officeart/2005/8/layout/vList4"/>
    <dgm:cxn modelId="{F953270E-06AF-42A7-8B48-902844B47CC2}" type="presParOf" srcId="{F78A2878-42FC-4769-9667-D157AA23F5FE}" destId="{AC55EF0C-C718-454E-8453-C143ADB30C04}" srcOrd="0" destOrd="0" presId="urn:microsoft.com/office/officeart/2005/8/layout/vList4"/>
    <dgm:cxn modelId="{5D667BE3-5F52-4583-A393-1604672D5642}" type="presParOf" srcId="{F78A2878-42FC-4769-9667-D157AA23F5FE}" destId="{54B645D6-D652-44D2-A255-34316AB51F81}" srcOrd="1" destOrd="0" presId="urn:microsoft.com/office/officeart/2005/8/layout/vList4"/>
    <dgm:cxn modelId="{EE21623E-F821-4CE6-B203-6CA23139FB59}" type="presParOf" srcId="{F78A2878-42FC-4769-9667-D157AA23F5FE}" destId="{596301FD-0AFC-410A-9B80-14730FBDBDA2}" srcOrd="2" destOrd="0" presId="urn:microsoft.com/office/officeart/2005/8/layout/vList4"/>
    <dgm:cxn modelId="{15084318-F9DC-432F-8557-36A53B530083}" type="presParOf" srcId="{6724ADA2-2D57-417B-8C0A-FCF82AA39181}" destId="{B3F287C1-97F0-4DC9-A046-A29A3A21FEFF}" srcOrd="3" destOrd="0" presId="urn:microsoft.com/office/officeart/2005/8/layout/vList4"/>
    <dgm:cxn modelId="{967DEACF-5A87-4250-88F1-6DBF540F1DDE}" type="presParOf" srcId="{6724ADA2-2D57-417B-8C0A-FCF82AA39181}" destId="{4A7A28D1-43A2-4AC1-A2E6-5DCB91D25032}" srcOrd="4" destOrd="0" presId="urn:microsoft.com/office/officeart/2005/8/layout/vList4"/>
    <dgm:cxn modelId="{E1A163B3-534E-49F5-B92C-7694C7A974C1}" type="presParOf" srcId="{4A7A28D1-43A2-4AC1-A2E6-5DCB91D25032}" destId="{503F9A18-0B06-475E-8248-3BDE2D347B9C}" srcOrd="0" destOrd="0" presId="urn:microsoft.com/office/officeart/2005/8/layout/vList4"/>
    <dgm:cxn modelId="{A80A5133-8273-4DBD-B5B7-1BD93EC05D18}" type="presParOf" srcId="{4A7A28D1-43A2-4AC1-A2E6-5DCB91D25032}" destId="{B61D269F-35F6-496A-B03B-EFDEFDB1E97F}" srcOrd="1" destOrd="0" presId="urn:microsoft.com/office/officeart/2005/8/layout/vList4"/>
    <dgm:cxn modelId="{67107E99-0D15-496E-914B-487BC34D13A6}" type="presParOf" srcId="{4A7A28D1-43A2-4AC1-A2E6-5DCB91D25032}" destId="{410B630D-48BD-4A4C-8267-9C309307133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6D7487C-D144-41EF-BB74-5EB8E051E635}" type="doc">
      <dgm:prSet loTypeId="urn:microsoft.com/office/officeart/2005/8/layout/process4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0FEF1A86-7A45-4818-AEAA-C96310345FAF}">
      <dgm:prSet phldrT="[Texto]"/>
      <dgm:spPr>
        <a:solidFill>
          <a:schemeClr val="accent1"/>
        </a:solidFill>
      </dgm:spPr>
      <dgm:t>
        <a:bodyPr/>
        <a:lstStyle/>
        <a:p>
          <a:r>
            <a:rPr lang="es-EC" b="1" u="sng" dirty="0" smtClean="0">
              <a:latin typeface="+mn-lt"/>
              <a:ea typeface="+mn-ea"/>
              <a:cs typeface="+mn-cs"/>
            </a:rPr>
            <a:t>Suelos</a:t>
          </a:r>
          <a:endParaRPr lang="es-EC" dirty="0"/>
        </a:p>
      </dgm:t>
    </dgm:pt>
    <dgm:pt modelId="{3FA24450-732C-40E2-869A-5839E1C213D7}" type="parTrans" cxnId="{2A3FF0C2-3188-4625-AB5B-B19D1A0F706A}">
      <dgm:prSet/>
      <dgm:spPr/>
      <dgm:t>
        <a:bodyPr/>
        <a:lstStyle/>
        <a:p>
          <a:endParaRPr lang="es-EC"/>
        </a:p>
      </dgm:t>
    </dgm:pt>
    <dgm:pt modelId="{87B7372D-0E59-4A53-89CF-0D4097981B14}" type="sibTrans" cxnId="{2A3FF0C2-3188-4625-AB5B-B19D1A0F706A}">
      <dgm:prSet/>
      <dgm:spPr/>
      <dgm:t>
        <a:bodyPr/>
        <a:lstStyle/>
        <a:p>
          <a:endParaRPr lang="es-EC"/>
        </a:p>
      </dgm:t>
    </dgm:pt>
    <dgm:pt modelId="{35A70120-D6F8-46C9-B70B-F5516474D679}">
      <dgm:prSet phldrT="[Texto]"/>
      <dgm:spPr/>
      <dgm:t>
        <a:bodyPr/>
        <a:lstStyle/>
        <a:p>
          <a:r>
            <a:rPr lang="es-EC" smtClean="0">
              <a:latin typeface="+mn-lt"/>
              <a:ea typeface="+mn-ea"/>
              <a:cs typeface="+mn-cs"/>
            </a:rPr>
            <a:t>No muy exigente, prefiere suelos de textura liviana, húmedos. </a:t>
          </a:r>
          <a:endParaRPr lang="es-EC" dirty="0"/>
        </a:p>
      </dgm:t>
    </dgm:pt>
    <dgm:pt modelId="{4F7EC74F-8C70-4502-ABCE-5CDECACE9F0D}" type="parTrans" cxnId="{D375B795-FAC3-4BD8-B2D0-DC7BEE43FA24}">
      <dgm:prSet/>
      <dgm:spPr/>
      <dgm:t>
        <a:bodyPr/>
        <a:lstStyle/>
        <a:p>
          <a:endParaRPr lang="es-EC"/>
        </a:p>
      </dgm:t>
    </dgm:pt>
    <dgm:pt modelId="{061518E0-86F8-45AD-8C52-6C3C7674393F}" type="sibTrans" cxnId="{D375B795-FAC3-4BD8-B2D0-DC7BEE43FA24}">
      <dgm:prSet/>
      <dgm:spPr/>
      <dgm:t>
        <a:bodyPr/>
        <a:lstStyle/>
        <a:p>
          <a:endParaRPr lang="es-EC"/>
        </a:p>
      </dgm:t>
    </dgm:pt>
    <dgm:pt modelId="{FB9B23A1-204A-4A58-A454-5BB080D4DD01}">
      <dgm:prSet phldrT="[Texto]"/>
      <dgm:spPr/>
      <dgm:t>
        <a:bodyPr/>
        <a:lstStyle/>
        <a:p>
          <a:r>
            <a:rPr lang="es-EC" b="1" u="sng" smtClean="0">
              <a:latin typeface="+mn-lt"/>
              <a:ea typeface="+mn-ea"/>
              <a:cs typeface="+mn-cs"/>
            </a:rPr>
            <a:t>Raíz</a:t>
          </a:r>
          <a:endParaRPr lang="es-EC" dirty="0"/>
        </a:p>
      </dgm:t>
    </dgm:pt>
    <dgm:pt modelId="{326AA51C-323A-4468-99BE-CA6FC0671F08}" type="parTrans" cxnId="{9908930D-610E-486E-9404-B291CA04E40D}">
      <dgm:prSet/>
      <dgm:spPr/>
      <dgm:t>
        <a:bodyPr/>
        <a:lstStyle/>
        <a:p>
          <a:endParaRPr lang="es-EC"/>
        </a:p>
      </dgm:t>
    </dgm:pt>
    <dgm:pt modelId="{CB59B9D4-AE3B-4B27-966B-17901DC166E6}" type="sibTrans" cxnId="{9908930D-610E-486E-9404-B291CA04E40D}">
      <dgm:prSet/>
      <dgm:spPr/>
      <dgm:t>
        <a:bodyPr/>
        <a:lstStyle/>
        <a:p>
          <a:endParaRPr lang="es-EC"/>
        </a:p>
      </dgm:t>
    </dgm:pt>
    <dgm:pt modelId="{559A4D21-6FB0-4145-BFB6-92C2331E1D2A}">
      <dgm:prSet phldrT="[Texto]"/>
      <dgm:spPr/>
      <dgm:t>
        <a:bodyPr/>
        <a:lstStyle/>
        <a:p>
          <a:r>
            <a:rPr lang="es-EC" smtClean="0">
              <a:latin typeface="+mn-lt"/>
              <a:ea typeface="+mn-ea"/>
              <a:cs typeface="+mn-cs"/>
            </a:rPr>
            <a:t>Superficiales, con nódulos que se encuentran en los primeros 5 cm del suelo </a:t>
          </a:r>
          <a:endParaRPr lang="es-EC" dirty="0"/>
        </a:p>
      </dgm:t>
    </dgm:pt>
    <dgm:pt modelId="{98BEBF53-84BD-44EB-B874-CB48578FD458}" type="parTrans" cxnId="{605612BE-016F-4ED7-8CC7-998899D5AB3D}">
      <dgm:prSet/>
      <dgm:spPr/>
      <dgm:t>
        <a:bodyPr/>
        <a:lstStyle/>
        <a:p>
          <a:endParaRPr lang="es-EC"/>
        </a:p>
      </dgm:t>
    </dgm:pt>
    <dgm:pt modelId="{4BD51180-A1AE-435A-8788-DF35A3AEFB9C}" type="sibTrans" cxnId="{605612BE-016F-4ED7-8CC7-998899D5AB3D}">
      <dgm:prSet/>
      <dgm:spPr/>
      <dgm:t>
        <a:bodyPr/>
        <a:lstStyle/>
        <a:p>
          <a:endParaRPr lang="es-EC"/>
        </a:p>
      </dgm:t>
    </dgm:pt>
    <dgm:pt modelId="{FE40D591-9D17-43BC-A64D-B198B3DB2657}">
      <dgm:prSet/>
      <dgm:spPr/>
      <dgm:t>
        <a:bodyPr/>
        <a:lstStyle/>
        <a:p>
          <a:r>
            <a:rPr lang="es-EC" smtClean="0">
              <a:latin typeface="+mn-lt"/>
              <a:ea typeface="+mn-ea"/>
              <a:cs typeface="+mn-cs"/>
            </a:rPr>
            <a:t>Crece muy bien en zonas con subsuelos rocosos e incluso arenosos. </a:t>
          </a:r>
          <a:endParaRPr lang="es-EC" dirty="0" smtClean="0">
            <a:latin typeface="+mn-lt"/>
            <a:ea typeface="+mn-ea"/>
            <a:cs typeface="+mn-cs"/>
          </a:endParaRPr>
        </a:p>
      </dgm:t>
    </dgm:pt>
    <dgm:pt modelId="{CCF14CD8-2BD5-4B53-95F1-10BB9584AD00}" type="parTrans" cxnId="{420DCC08-B0CA-4D53-9D60-FA5C275A08E8}">
      <dgm:prSet/>
      <dgm:spPr/>
      <dgm:t>
        <a:bodyPr/>
        <a:lstStyle/>
        <a:p>
          <a:endParaRPr lang="es-EC"/>
        </a:p>
      </dgm:t>
    </dgm:pt>
    <dgm:pt modelId="{60D1E75B-8EA9-42B0-B36A-294CF21D74D0}" type="sibTrans" cxnId="{420DCC08-B0CA-4D53-9D60-FA5C275A08E8}">
      <dgm:prSet/>
      <dgm:spPr/>
      <dgm:t>
        <a:bodyPr/>
        <a:lstStyle/>
        <a:p>
          <a:endParaRPr lang="es-EC"/>
        </a:p>
      </dgm:t>
    </dgm:pt>
    <dgm:pt modelId="{7DB1E8A6-F3DD-4860-BF12-D12B36D92C5B}">
      <dgm:prSet/>
      <dgm:spPr/>
      <dgm:t>
        <a:bodyPr/>
        <a:lstStyle/>
        <a:p>
          <a:r>
            <a:rPr lang="es-EC" smtClean="0">
              <a:latin typeface="+mn-lt"/>
              <a:ea typeface="+mn-ea"/>
              <a:cs typeface="+mn-cs"/>
            </a:rPr>
            <a:t>Se desarrolla bien en suelos alterados (potreros), márgenes de ríos, pantanos y lugares erosionados. </a:t>
          </a:r>
          <a:endParaRPr lang="es-EC" dirty="0" smtClean="0">
            <a:latin typeface="+mn-lt"/>
            <a:ea typeface="+mn-ea"/>
            <a:cs typeface="+mn-cs"/>
          </a:endParaRPr>
        </a:p>
      </dgm:t>
    </dgm:pt>
    <dgm:pt modelId="{48F7DA4C-C396-4C34-B93A-0218DF049DB0}" type="parTrans" cxnId="{8F525889-4E74-4533-83EA-D9921320D4B9}">
      <dgm:prSet/>
      <dgm:spPr/>
      <dgm:t>
        <a:bodyPr/>
        <a:lstStyle/>
        <a:p>
          <a:endParaRPr lang="es-EC"/>
        </a:p>
      </dgm:t>
    </dgm:pt>
    <dgm:pt modelId="{AC9AA9AC-E8C9-4819-B3D5-6C2AF627598C}" type="sibTrans" cxnId="{8F525889-4E74-4533-83EA-D9921320D4B9}">
      <dgm:prSet/>
      <dgm:spPr/>
      <dgm:t>
        <a:bodyPr/>
        <a:lstStyle/>
        <a:p>
          <a:endParaRPr lang="es-EC"/>
        </a:p>
      </dgm:t>
    </dgm:pt>
    <dgm:pt modelId="{A1B74738-7AB0-44AF-A96B-05378C04A799}">
      <dgm:prSet/>
      <dgm:spPr/>
      <dgm:t>
        <a:bodyPr/>
        <a:lstStyle/>
        <a:p>
          <a:r>
            <a:rPr lang="es-EC" dirty="0" smtClean="0">
              <a:latin typeface="+mn-lt"/>
              <a:ea typeface="+mn-ea"/>
              <a:cs typeface="+mn-cs"/>
            </a:rPr>
            <a:t>Sobre suelos de origen volcánico son pH 5 – 6. </a:t>
          </a:r>
        </a:p>
      </dgm:t>
    </dgm:pt>
    <dgm:pt modelId="{1FEB9399-4A05-413F-9C45-6F734C52D24F}" type="parTrans" cxnId="{5F6247DF-5704-4D86-80D9-64C1F226F7E7}">
      <dgm:prSet/>
      <dgm:spPr/>
      <dgm:t>
        <a:bodyPr/>
        <a:lstStyle/>
        <a:p>
          <a:endParaRPr lang="es-EC"/>
        </a:p>
      </dgm:t>
    </dgm:pt>
    <dgm:pt modelId="{F94F59E3-CBB3-4859-A4C3-8C906231380A}" type="sibTrans" cxnId="{5F6247DF-5704-4D86-80D9-64C1F226F7E7}">
      <dgm:prSet/>
      <dgm:spPr/>
      <dgm:t>
        <a:bodyPr/>
        <a:lstStyle/>
        <a:p>
          <a:endParaRPr lang="es-EC"/>
        </a:p>
      </dgm:t>
    </dgm:pt>
    <dgm:pt modelId="{4A81F4EC-B9EC-4BB7-BFE0-29B802799149}">
      <dgm:prSet/>
      <dgm:spPr/>
      <dgm:t>
        <a:bodyPr/>
        <a:lstStyle/>
        <a:p>
          <a:r>
            <a:rPr lang="es-EC" smtClean="0">
              <a:latin typeface="+mn-lt"/>
              <a:ea typeface="+mn-ea"/>
              <a:cs typeface="+mn-cs"/>
            </a:rPr>
            <a:t>no exige suelos fértiles mientras tenga condiciones climatológicas favorables (Hoeger, R. 1994).</a:t>
          </a:r>
          <a:endParaRPr lang="es-EC" dirty="0"/>
        </a:p>
      </dgm:t>
    </dgm:pt>
    <dgm:pt modelId="{12F50D82-46E7-4DD9-873C-35282AEFC5F4}" type="parTrans" cxnId="{299D9445-8DC2-43EA-9137-93D0E2476236}">
      <dgm:prSet/>
      <dgm:spPr/>
      <dgm:t>
        <a:bodyPr/>
        <a:lstStyle/>
        <a:p>
          <a:endParaRPr lang="es-EC"/>
        </a:p>
      </dgm:t>
    </dgm:pt>
    <dgm:pt modelId="{A99AF68C-2886-46D6-8B9D-7F9C77AF6410}" type="sibTrans" cxnId="{299D9445-8DC2-43EA-9137-93D0E2476236}">
      <dgm:prSet/>
      <dgm:spPr/>
      <dgm:t>
        <a:bodyPr/>
        <a:lstStyle/>
        <a:p>
          <a:endParaRPr lang="es-EC"/>
        </a:p>
      </dgm:t>
    </dgm:pt>
    <dgm:pt modelId="{F58C9F53-1AA8-4920-A218-45048327C03B}">
      <dgm:prSet/>
      <dgm:spPr/>
      <dgm:t>
        <a:bodyPr/>
        <a:lstStyle/>
        <a:p>
          <a:r>
            <a:rPr lang="es-EC" dirty="0" smtClean="0">
              <a:latin typeface="+mn-lt"/>
              <a:ea typeface="+mn-ea"/>
              <a:cs typeface="+mn-cs"/>
            </a:rPr>
            <a:t>Debido a la exigencia de oxígeno que presentan</a:t>
          </a:r>
        </a:p>
      </dgm:t>
    </dgm:pt>
    <dgm:pt modelId="{3977B01D-E6DC-478C-A49D-DAC6CD991EE8}" type="parTrans" cxnId="{C36023F4-1C67-4A14-8CF8-818732EB9766}">
      <dgm:prSet/>
      <dgm:spPr/>
      <dgm:t>
        <a:bodyPr/>
        <a:lstStyle/>
        <a:p>
          <a:endParaRPr lang="es-EC"/>
        </a:p>
      </dgm:t>
    </dgm:pt>
    <dgm:pt modelId="{00F3D23B-E7C6-492E-AE91-FF0ACD089AE4}" type="sibTrans" cxnId="{C36023F4-1C67-4A14-8CF8-818732EB9766}">
      <dgm:prSet/>
      <dgm:spPr/>
      <dgm:t>
        <a:bodyPr/>
        <a:lstStyle/>
        <a:p>
          <a:endParaRPr lang="es-EC"/>
        </a:p>
      </dgm:t>
    </dgm:pt>
    <dgm:pt modelId="{4E86CDAC-6E39-499B-906B-993DC6F96229}">
      <dgm:prSet/>
      <dgm:spPr/>
      <dgm:t>
        <a:bodyPr/>
        <a:lstStyle/>
        <a:p>
          <a:r>
            <a:rPr lang="es-EC" smtClean="0">
              <a:latin typeface="+mn-lt"/>
              <a:ea typeface="+mn-ea"/>
              <a:cs typeface="+mn-cs"/>
            </a:rPr>
            <a:t>un actinomiceto con el que presenta una asociación simbiótica </a:t>
          </a:r>
          <a:endParaRPr lang="es-EC" dirty="0" smtClean="0">
            <a:latin typeface="+mn-lt"/>
            <a:ea typeface="+mn-ea"/>
            <a:cs typeface="+mn-cs"/>
          </a:endParaRPr>
        </a:p>
      </dgm:t>
    </dgm:pt>
    <dgm:pt modelId="{3200D506-60AA-4194-B5C2-65EA3E8B3747}" type="parTrans" cxnId="{2137C73A-1D03-4957-96C2-EDBF9A7A31D3}">
      <dgm:prSet/>
      <dgm:spPr/>
      <dgm:t>
        <a:bodyPr/>
        <a:lstStyle/>
        <a:p>
          <a:endParaRPr lang="es-EC"/>
        </a:p>
      </dgm:t>
    </dgm:pt>
    <dgm:pt modelId="{53B96AF1-7E09-4481-8091-E7C1BACD0630}" type="sibTrans" cxnId="{2137C73A-1D03-4957-96C2-EDBF9A7A31D3}">
      <dgm:prSet/>
      <dgm:spPr/>
      <dgm:t>
        <a:bodyPr/>
        <a:lstStyle/>
        <a:p>
          <a:endParaRPr lang="es-EC"/>
        </a:p>
      </dgm:t>
    </dgm:pt>
    <dgm:pt modelId="{C193B43F-4D2B-44EE-8843-444414B66579}">
      <dgm:prSet/>
      <dgm:spPr/>
      <dgm:t>
        <a:bodyPr/>
        <a:lstStyle/>
        <a:p>
          <a:r>
            <a:rPr lang="es-EC" smtClean="0">
              <a:latin typeface="+mn-lt"/>
              <a:ea typeface="+mn-ea"/>
              <a:cs typeface="+mn-cs"/>
            </a:rPr>
            <a:t>que  le permite fijar el nitrógeno libre, </a:t>
          </a:r>
          <a:endParaRPr lang="es-EC" dirty="0" smtClean="0">
            <a:latin typeface="+mn-lt"/>
            <a:ea typeface="+mn-ea"/>
            <a:cs typeface="+mn-cs"/>
          </a:endParaRPr>
        </a:p>
      </dgm:t>
    </dgm:pt>
    <dgm:pt modelId="{FC7069EC-B059-4FE3-A665-3E9556B6AD82}" type="parTrans" cxnId="{DBE17A32-9E43-43D2-AC2C-5DC53AD4BF91}">
      <dgm:prSet/>
      <dgm:spPr/>
      <dgm:t>
        <a:bodyPr/>
        <a:lstStyle/>
        <a:p>
          <a:endParaRPr lang="es-EC"/>
        </a:p>
      </dgm:t>
    </dgm:pt>
    <dgm:pt modelId="{AC180E6B-A1DD-4261-90F4-4CCAD0FD5E23}" type="sibTrans" cxnId="{DBE17A32-9E43-43D2-AC2C-5DC53AD4BF91}">
      <dgm:prSet/>
      <dgm:spPr/>
      <dgm:t>
        <a:bodyPr/>
        <a:lstStyle/>
        <a:p>
          <a:endParaRPr lang="es-EC"/>
        </a:p>
      </dgm:t>
    </dgm:pt>
    <dgm:pt modelId="{82F84161-1735-429C-B0A0-C4BC0114C1A6}">
      <dgm:prSet/>
      <dgm:spPr/>
      <dgm:t>
        <a:bodyPr/>
        <a:lstStyle/>
        <a:p>
          <a:r>
            <a:rPr lang="es-EC" smtClean="0">
              <a:latin typeface="+mn-lt"/>
              <a:ea typeface="+mn-ea"/>
              <a:cs typeface="+mn-cs"/>
            </a:rPr>
            <a:t>lo cual es muy usado para la repoblación de suelos estériles (Hoeger, R. 1994).</a:t>
          </a:r>
          <a:endParaRPr lang="es-EC" dirty="0" smtClean="0">
            <a:latin typeface="+mn-lt"/>
            <a:ea typeface="+mn-ea"/>
            <a:cs typeface="+mn-cs"/>
          </a:endParaRPr>
        </a:p>
      </dgm:t>
    </dgm:pt>
    <dgm:pt modelId="{D5919C03-D7E3-4B70-96E8-ABB9A754EE62}" type="parTrans" cxnId="{5856C9EE-E3AE-4191-99B8-53D70DFC6CF8}">
      <dgm:prSet/>
      <dgm:spPr/>
      <dgm:t>
        <a:bodyPr/>
        <a:lstStyle/>
        <a:p>
          <a:endParaRPr lang="es-EC"/>
        </a:p>
      </dgm:t>
    </dgm:pt>
    <dgm:pt modelId="{CCCE6FF8-554D-418E-A3A3-D5C8E7A8AEF5}" type="sibTrans" cxnId="{5856C9EE-E3AE-4191-99B8-53D70DFC6CF8}">
      <dgm:prSet/>
      <dgm:spPr/>
      <dgm:t>
        <a:bodyPr/>
        <a:lstStyle/>
        <a:p>
          <a:endParaRPr lang="es-EC"/>
        </a:p>
      </dgm:t>
    </dgm:pt>
    <dgm:pt modelId="{6152CD59-B56D-401E-B4DE-FB751A8A4B0C}" type="pres">
      <dgm:prSet presAssocID="{F6D7487C-D144-41EF-BB74-5EB8E051E63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2DAAD83-08C1-4481-B485-D0085E733128}" type="pres">
      <dgm:prSet presAssocID="{FB9B23A1-204A-4A58-A454-5BB080D4DD01}" presName="boxAndChildren" presStyleCnt="0"/>
      <dgm:spPr/>
    </dgm:pt>
    <dgm:pt modelId="{3C702CB6-DD7D-43F6-96EA-700EAC4BCEE4}" type="pres">
      <dgm:prSet presAssocID="{FB9B23A1-204A-4A58-A454-5BB080D4DD01}" presName="parentTextBox" presStyleLbl="node1" presStyleIdx="0" presStyleCnt="2"/>
      <dgm:spPr/>
      <dgm:t>
        <a:bodyPr/>
        <a:lstStyle/>
        <a:p>
          <a:endParaRPr lang="es-EC"/>
        </a:p>
      </dgm:t>
    </dgm:pt>
    <dgm:pt modelId="{AEAF976A-F4E7-4288-82D0-7D7B1C1362B1}" type="pres">
      <dgm:prSet presAssocID="{FB9B23A1-204A-4A58-A454-5BB080D4DD01}" presName="entireBox" presStyleLbl="node1" presStyleIdx="0" presStyleCnt="2"/>
      <dgm:spPr/>
      <dgm:t>
        <a:bodyPr/>
        <a:lstStyle/>
        <a:p>
          <a:endParaRPr lang="es-EC"/>
        </a:p>
      </dgm:t>
    </dgm:pt>
    <dgm:pt modelId="{B0B43265-2D82-44A6-B561-D76DF7818FAE}" type="pres">
      <dgm:prSet presAssocID="{FB9B23A1-204A-4A58-A454-5BB080D4DD01}" presName="descendantBox" presStyleCnt="0"/>
      <dgm:spPr/>
    </dgm:pt>
    <dgm:pt modelId="{F4DFE840-64E5-4BA0-ACBA-64F06A9D4946}" type="pres">
      <dgm:prSet presAssocID="{559A4D21-6FB0-4145-BFB6-92C2331E1D2A}" presName="childTextBox" presStyleLbl="fgAccFollowNode1" presStyleIdx="0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D55A8E-6699-4B36-A95B-B3FA59E9FD9D}" type="pres">
      <dgm:prSet presAssocID="{F58C9F53-1AA8-4920-A218-45048327C03B}" presName="childTextBox" presStyleLbl="fgAccFollowNode1" presStyleIdx="1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4AC4336-F0E4-44D6-89FC-61AA684D8294}" type="pres">
      <dgm:prSet presAssocID="{4E86CDAC-6E39-499B-906B-993DC6F96229}" presName="childTextBox" presStyleLbl="fgAccFollowNode1" presStyleIdx="2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6F2710B-7818-4ABC-AE3A-6D4819A81A3E}" type="pres">
      <dgm:prSet presAssocID="{C193B43F-4D2B-44EE-8843-444414B66579}" presName="childTextBox" presStyleLbl="fgAccFollowNode1" presStyleIdx="3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5EE70CE-9C54-434A-94BF-CA42721EF61E}" type="pres">
      <dgm:prSet presAssocID="{82F84161-1735-429C-B0A0-C4BC0114C1A6}" presName="childTextBox" presStyleLbl="fgAccFollowNode1" presStyleIdx="4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ECCB06-09CF-452E-9725-5A133E3BA361}" type="pres">
      <dgm:prSet presAssocID="{87B7372D-0E59-4A53-89CF-0D4097981B14}" presName="sp" presStyleCnt="0"/>
      <dgm:spPr/>
    </dgm:pt>
    <dgm:pt modelId="{4B8B4531-D3CC-47FD-817F-0C6A9BF28CFF}" type="pres">
      <dgm:prSet presAssocID="{0FEF1A86-7A45-4818-AEAA-C96310345FAF}" presName="arrowAndChildren" presStyleCnt="0"/>
      <dgm:spPr/>
    </dgm:pt>
    <dgm:pt modelId="{4AD47AD7-4648-4408-92F1-49EA68A233F9}" type="pres">
      <dgm:prSet presAssocID="{0FEF1A86-7A45-4818-AEAA-C96310345FAF}" presName="parentTextArrow" presStyleLbl="node1" presStyleIdx="0" presStyleCnt="2"/>
      <dgm:spPr/>
      <dgm:t>
        <a:bodyPr/>
        <a:lstStyle/>
        <a:p>
          <a:endParaRPr lang="es-EC"/>
        </a:p>
      </dgm:t>
    </dgm:pt>
    <dgm:pt modelId="{F3DA0B06-280F-417B-A512-51D87D2D17AF}" type="pres">
      <dgm:prSet presAssocID="{0FEF1A86-7A45-4818-AEAA-C96310345FAF}" presName="arrow" presStyleLbl="node1" presStyleIdx="1" presStyleCnt="2"/>
      <dgm:spPr/>
      <dgm:t>
        <a:bodyPr/>
        <a:lstStyle/>
        <a:p>
          <a:endParaRPr lang="es-EC"/>
        </a:p>
      </dgm:t>
    </dgm:pt>
    <dgm:pt modelId="{8D5898D6-D378-47CD-95EE-82AE88B597BD}" type="pres">
      <dgm:prSet presAssocID="{0FEF1A86-7A45-4818-AEAA-C96310345FAF}" presName="descendantArrow" presStyleCnt="0"/>
      <dgm:spPr/>
    </dgm:pt>
    <dgm:pt modelId="{33284F00-86DC-437B-81F6-A772EE11FB81}" type="pres">
      <dgm:prSet presAssocID="{35A70120-D6F8-46C9-B70B-F5516474D679}" presName="childTextArrow" presStyleLbl="fgAccFollowNode1" presStyleIdx="5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B1AD43-C51E-40C4-8144-D4DD624035B4}" type="pres">
      <dgm:prSet presAssocID="{FE40D591-9D17-43BC-A64D-B198B3DB2657}" presName="childTextArrow" presStyleLbl="fgAccFollowNode1" presStyleIdx="6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4A37E4-881E-436F-BD86-FE61D985D8A4}" type="pres">
      <dgm:prSet presAssocID="{7DB1E8A6-F3DD-4860-BF12-D12B36D92C5B}" presName="childTextArrow" presStyleLbl="fgAccFollowNode1" presStyleIdx="7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219C2A-AA23-43F5-9DED-899EA01F8FF1}" type="pres">
      <dgm:prSet presAssocID="{A1B74738-7AB0-44AF-A96B-05378C04A799}" presName="childTextArrow" presStyleLbl="fgAccFollowNode1" presStyleIdx="8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4E6A92-66B5-4FC9-ABAC-BAD9C1812F35}" type="pres">
      <dgm:prSet presAssocID="{4A81F4EC-B9EC-4BB7-BFE0-29B802799149}" presName="childTextArrow" presStyleLbl="fgAccFollowNode1" presStyleIdx="9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9D44BE8-4984-4FC9-9AF1-CF334FED1EFB}" type="presOf" srcId="{FB9B23A1-204A-4A58-A454-5BB080D4DD01}" destId="{AEAF976A-F4E7-4288-82D0-7D7B1C1362B1}" srcOrd="1" destOrd="0" presId="urn:microsoft.com/office/officeart/2005/8/layout/process4"/>
    <dgm:cxn modelId="{CFB473FC-675E-482C-B3BC-27AFC195B6A1}" type="presOf" srcId="{4A81F4EC-B9EC-4BB7-BFE0-29B802799149}" destId="{A54E6A92-66B5-4FC9-ABAC-BAD9C1812F35}" srcOrd="0" destOrd="0" presId="urn:microsoft.com/office/officeart/2005/8/layout/process4"/>
    <dgm:cxn modelId="{B14E20CB-9997-4DA9-AE1B-8B2945345AB2}" type="presOf" srcId="{82F84161-1735-429C-B0A0-C4BC0114C1A6}" destId="{25EE70CE-9C54-434A-94BF-CA42721EF61E}" srcOrd="0" destOrd="0" presId="urn:microsoft.com/office/officeart/2005/8/layout/process4"/>
    <dgm:cxn modelId="{099EFE0E-B9F5-4079-A8C8-6BD5CAB6B2C1}" type="presOf" srcId="{F58C9F53-1AA8-4920-A218-45048327C03B}" destId="{1FD55A8E-6699-4B36-A95B-B3FA59E9FD9D}" srcOrd="0" destOrd="0" presId="urn:microsoft.com/office/officeart/2005/8/layout/process4"/>
    <dgm:cxn modelId="{DBE17A32-9E43-43D2-AC2C-5DC53AD4BF91}" srcId="{FB9B23A1-204A-4A58-A454-5BB080D4DD01}" destId="{C193B43F-4D2B-44EE-8843-444414B66579}" srcOrd="3" destOrd="0" parTransId="{FC7069EC-B059-4FE3-A665-3E9556B6AD82}" sibTransId="{AC180E6B-A1DD-4261-90F4-4CCAD0FD5E23}"/>
    <dgm:cxn modelId="{280D056E-285B-48DD-B6FC-45A7C1D7D06D}" type="presOf" srcId="{FE40D591-9D17-43BC-A64D-B198B3DB2657}" destId="{8EB1AD43-C51E-40C4-8144-D4DD624035B4}" srcOrd="0" destOrd="0" presId="urn:microsoft.com/office/officeart/2005/8/layout/process4"/>
    <dgm:cxn modelId="{605612BE-016F-4ED7-8CC7-998899D5AB3D}" srcId="{FB9B23A1-204A-4A58-A454-5BB080D4DD01}" destId="{559A4D21-6FB0-4145-BFB6-92C2331E1D2A}" srcOrd="0" destOrd="0" parTransId="{98BEBF53-84BD-44EB-B874-CB48578FD458}" sibTransId="{4BD51180-A1AE-435A-8788-DF35A3AEFB9C}"/>
    <dgm:cxn modelId="{62CBCC06-95CD-4F2B-B741-10768D71AB90}" type="presOf" srcId="{F6D7487C-D144-41EF-BB74-5EB8E051E635}" destId="{6152CD59-B56D-401E-B4DE-FB751A8A4B0C}" srcOrd="0" destOrd="0" presId="urn:microsoft.com/office/officeart/2005/8/layout/process4"/>
    <dgm:cxn modelId="{0E29B665-EE47-4CFD-9841-596EAFAEF6A6}" type="presOf" srcId="{A1B74738-7AB0-44AF-A96B-05378C04A799}" destId="{5C219C2A-AA23-43F5-9DED-899EA01F8FF1}" srcOrd="0" destOrd="0" presId="urn:microsoft.com/office/officeart/2005/8/layout/process4"/>
    <dgm:cxn modelId="{2A3FF0C2-3188-4625-AB5B-B19D1A0F706A}" srcId="{F6D7487C-D144-41EF-BB74-5EB8E051E635}" destId="{0FEF1A86-7A45-4818-AEAA-C96310345FAF}" srcOrd="0" destOrd="0" parTransId="{3FA24450-732C-40E2-869A-5839E1C213D7}" sibTransId="{87B7372D-0E59-4A53-89CF-0D4097981B14}"/>
    <dgm:cxn modelId="{CE281399-4066-4A8E-930A-0239F517CA08}" type="presOf" srcId="{C193B43F-4D2B-44EE-8843-444414B66579}" destId="{F6F2710B-7818-4ABC-AE3A-6D4819A81A3E}" srcOrd="0" destOrd="0" presId="urn:microsoft.com/office/officeart/2005/8/layout/process4"/>
    <dgm:cxn modelId="{C80CB576-20FA-41B2-9740-2086308F8666}" type="presOf" srcId="{559A4D21-6FB0-4145-BFB6-92C2331E1D2A}" destId="{F4DFE840-64E5-4BA0-ACBA-64F06A9D4946}" srcOrd="0" destOrd="0" presId="urn:microsoft.com/office/officeart/2005/8/layout/process4"/>
    <dgm:cxn modelId="{9908930D-610E-486E-9404-B291CA04E40D}" srcId="{F6D7487C-D144-41EF-BB74-5EB8E051E635}" destId="{FB9B23A1-204A-4A58-A454-5BB080D4DD01}" srcOrd="1" destOrd="0" parTransId="{326AA51C-323A-4468-99BE-CA6FC0671F08}" sibTransId="{CB59B9D4-AE3B-4B27-966B-17901DC166E6}"/>
    <dgm:cxn modelId="{420DCC08-B0CA-4D53-9D60-FA5C275A08E8}" srcId="{0FEF1A86-7A45-4818-AEAA-C96310345FAF}" destId="{FE40D591-9D17-43BC-A64D-B198B3DB2657}" srcOrd="1" destOrd="0" parTransId="{CCF14CD8-2BD5-4B53-95F1-10BB9584AD00}" sibTransId="{60D1E75B-8EA9-42B0-B36A-294CF21D74D0}"/>
    <dgm:cxn modelId="{882A2A1C-B9F6-41E8-99B5-D164CD4BD8D9}" type="presOf" srcId="{35A70120-D6F8-46C9-B70B-F5516474D679}" destId="{33284F00-86DC-437B-81F6-A772EE11FB81}" srcOrd="0" destOrd="0" presId="urn:microsoft.com/office/officeart/2005/8/layout/process4"/>
    <dgm:cxn modelId="{8F525889-4E74-4533-83EA-D9921320D4B9}" srcId="{0FEF1A86-7A45-4818-AEAA-C96310345FAF}" destId="{7DB1E8A6-F3DD-4860-BF12-D12B36D92C5B}" srcOrd="2" destOrd="0" parTransId="{48F7DA4C-C396-4C34-B93A-0218DF049DB0}" sibTransId="{AC9AA9AC-E8C9-4819-B3D5-6C2AF627598C}"/>
    <dgm:cxn modelId="{3A84F014-6E49-49B9-B672-CE107C665D3E}" type="presOf" srcId="{7DB1E8A6-F3DD-4860-BF12-D12B36D92C5B}" destId="{E34A37E4-881E-436F-BD86-FE61D985D8A4}" srcOrd="0" destOrd="0" presId="urn:microsoft.com/office/officeart/2005/8/layout/process4"/>
    <dgm:cxn modelId="{299D9445-8DC2-43EA-9137-93D0E2476236}" srcId="{0FEF1A86-7A45-4818-AEAA-C96310345FAF}" destId="{4A81F4EC-B9EC-4BB7-BFE0-29B802799149}" srcOrd="4" destOrd="0" parTransId="{12F50D82-46E7-4DD9-873C-35282AEFC5F4}" sibTransId="{A99AF68C-2886-46D6-8B9D-7F9C77AF6410}"/>
    <dgm:cxn modelId="{C36023F4-1C67-4A14-8CF8-818732EB9766}" srcId="{FB9B23A1-204A-4A58-A454-5BB080D4DD01}" destId="{F58C9F53-1AA8-4920-A218-45048327C03B}" srcOrd="1" destOrd="0" parTransId="{3977B01D-E6DC-478C-A49D-DAC6CD991EE8}" sibTransId="{00F3D23B-E7C6-492E-AE91-FF0ACD089AE4}"/>
    <dgm:cxn modelId="{A66E5D29-6FAE-4B4C-913A-B75DEF3CD002}" type="presOf" srcId="{4E86CDAC-6E39-499B-906B-993DC6F96229}" destId="{34AC4336-F0E4-44D6-89FC-61AA684D8294}" srcOrd="0" destOrd="0" presId="urn:microsoft.com/office/officeart/2005/8/layout/process4"/>
    <dgm:cxn modelId="{B8570543-6C08-4131-BC6F-860725850F3F}" type="presOf" srcId="{FB9B23A1-204A-4A58-A454-5BB080D4DD01}" destId="{3C702CB6-DD7D-43F6-96EA-700EAC4BCEE4}" srcOrd="0" destOrd="0" presId="urn:microsoft.com/office/officeart/2005/8/layout/process4"/>
    <dgm:cxn modelId="{5F6247DF-5704-4D86-80D9-64C1F226F7E7}" srcId="{0FEF1A86-7A45-4818-AEAA-C96310345FAF}" destId="{A1B74738-7AB0-44AF-A96B-05378C04A799}" srcOrd="3" destOrd="0" parTransId="{1FEB9399-4A05-413F-9C45-6F734C52D24F}" sibTransId="{F94F59E3-CBB3-4859-A4C3-8C906231380A}"/>
    <dgm:cxn modelId="{5856C9EE-E3AE-4191-99B8-53D70DFC6CF8}" srcId="{FB9B23A1-204A-4A58-A454-5BB080D4DD01}" destId="{82F84161-1735-429C-B0A0-C4BC0114C1A6}" srcOrd="4" destOrd="0" parTransId="{D5919C03-D7E3-4B70-96E8-ABB9A754EE62}" sibTransId="{CCCE6FF8-554D-418E-A3A3-D5C8E7A8AEF5}"/>
    <dgm:cxn modelId="{F901656E-90A4-4C4D-9ECB-7D1A8BD5B13C}" type="presOf" srcId="{0FEF1A86-7A45-4818-AEAA-C96310345FAF}" destId="{F3DA0B06-280F-417B-A512-51D87D2D17AF}" srcOrd="1" destOrd="0" presId="urn:microsoft.com/office/officeart/2005/8/layout/process4"/>
    <dgm:cxn modelId="{E6A420B4-57E3-4828-8D2A-45AA92D001DA}" type="presOf" srcId="{0FEF1A86-7A45-4818-AEAA-C96310345FAF}" destId="{4AD47AD7-4648-4408-92F1-49EA68A233F9}" srcOrd="0" destOrd="0" presId="urn:microsoft.com/office/officeart/2005/8/layout/process4"/>
    <dgm:cxn modelId="{2137C73A-1D03-4957-96C2-EDBF9A7A31D3}" srcId="{FB9B23A1-204A-4A58-A454-5BB080D4DD01}" destId="{4E86CDAC-6E39-499B-906B-993DC6F96229}" srcOrd="2" destOrd="0" parTransId="{3200D506-60AA-4194-B5C2-65EA3E8B3747}" sibTransId="{53B96AF1-7E09-4481-8091-E7C1BACD0630}"/>
    <dgm:cxn modelId="{D375B795-FAC3-4BD8-B2D0-DC7BEE43FA24}" srcId="{0FEF1A86-7A45-4818-AEAA-C96310345FAF}" destId="{35A70120-D6F8-46C9-B70B-F5516474D679}" srcOrd="0" destOrd="0" parTransId="{4F7EC74F-8C70-4502-ABCE-5CDECACE9F0D}" sibTransId="{061518E0-86F8-45AD-8C52-6C3C7674393F}"/>
    <dgm:cxn modelId="{61C87427-C3FC-4A21-A7AA-05A7A7721296}" type="presParOf" srcId="{6152CD59-B56D-401E-B4DE-FB751A8A4B0C}" destId="{22DAAD83-08C1-4481-B485-D0085E733128}" srcOrd="0" destOrd="0" presId="urn:microsoft.com/office/officeart/2005/8/layout/process4"/>
    <dgm:cxn modelId="{A6E8F31D-42D5-4293-9FE5-9810293502D5}" type="presParOf" srcId="{22DAAD83-08C1-4481-B485-D0085E733128}" destId="{3C702CB6-DD7D-43F6-96EA-700EAC4BCEE4}" srcOrd="0" destOrd="0" presId="urn:microsoft.com/office/officeart/2005/8/layout/process4"/>
    <dgm:cxn modelId="{D16C4C02-5AB7-4C86-82FC-F5816EA4937A}" type="presParOf" srcId="{22DAAD83-08C1-4481-B485-D0085E733128}" destId="{AEAF976A-F4E7-4288-82D0-7D7B1C1362B1}" srcOrd="1" destOrd="0" presId="urn:microsoft.com/office/officeart/2005/8/layout/process4"/>
    <dgm:cxn modelId="{B126E8FD-FF1E-4C99-8444-DF91E98A1E6F}" type="presParOf" srcId="{22DAAD83-08C1-4481-B485-D0085E733128}" destId="{B0B43265-2D82-44A6-B561-D76DF7818FAE}" srcOrd="2" destOrd="0" presId="urn:microsoft.com/office/officeart/2005/8/layout/process4"/>
    <dgm:cxn modelId="{0A23FE0A-AEB7-4360-837B-4257860D4531}" type="presParOf" srcId="{B0B43265-2D82-44A6-B561-D76DF7818FAE}" destId="{F4DFE840-64E5-4BA0-ACBA-64F06A9D4946}" srcOrd="0" destOrd="0" presId="urn:microsoft.com/office/officeart/2005/8/layout/process4"/>
    <dgm:cxn modelId="{A41C9883-8DA2-4580-90F1-D50F68997840}" type="presParOf" srcId="{B0B43265-2D82-44A6-B561-D76DF7818FAE}" destId="{1FD55A8E-6699-4B36-A95B-B3FA59E9FD9D}" srcOrd="1" destOrd="0" presId="urn:microsoft.com/office/officeart/2005/8/layout/process4"/>
    <dgm:cxn modelId="{F9320B95-457A-44DF-A729-88D117DFAAAD}" type="presParOf" srcId="{B0B43265-2D82-44A6-B561-D76DF7818FAE}" destId="{34AC4336-F0E4-44D6-89FC-61AA684D8294}" srcOrd="2" destOrd="0" presId="urn:microsoft.com/office/officeart/2005/8/layout/process4"/>
    <dgm:cxn modelId="{BFEC6EC7-EE34-4DEF-B497-24C8AC41780C}" type="presParOf" srcId="{B0B43265-2D82-44A6-B561-D76DF7818FAE}" destId="{F6F2710B-7818-4ABC-AE3A-6D4819A81A3E}" srcOrd="3" destOrd="0" presId="urn:microsoft.com/office/officeart/2005/8/layout/process4"/>
    <dgm:cxn modelId="{E02A774E-187A-4B33-92FD-3EB43BC10DC3}" type="presParOf" srcId="{B0B43265-2D82-44A6-B561-D76DF7818FAE}" destId="{25EE70CE-9C54-434A-94BF-CA42721EF61E}" srcOrd="4" destOrd="0" presId="urn:microsoft.com/office/officeart/2005/8/layout/process4"/>
    <dgm:cxn modelId="{450FD7BB-E7C2-4542-AE42-A0C476642E5C}" type="presParOf" srcId="{6152CD59-B56D-401E-B4DE-FB751A8A4B0C}" destId="{56ECCB06-09CF-452E-9725-5A133E3BA361}" srcOrd="1" destOrd="0" presId="urn:microsoft.com/office/officeart/2005/8/layout/process4"/>
    <dgm:cxn modelId="{FA8B3B66-6FEF-4540-B484-2852751B366E}" type="presParOf" srcId="{6152CD59-B56D-401E-B4DE-FB751A8A4B0C}" destId="{4B8B4531-D3CC-47FD-817F-0C6A9BF28CFF}" srcOrd="2" destOrd="0" presId="urn:microsoft.com/office/officeart/2005/8/layout/process4"/>
    <dgm:cxn modelId="{7EB6DD83-F35C-435E-99FE-105B82012670}" type="presParOf" srcId="{4B8B4531-D3CC-47FD-817F-0C6A9BF28CFF}" destId="{4AD47AD7-4648-4408-92F1-49EA68A233F9}" srcOrd="0" destOrd="0" presId="urn:microsoft.com/office/officeart/2005/8/layout/process4"/>
    <dgm:cxn modelId="{F1E99D47-3471-45E0-8601-833C2531851A}" type="presParOf" srcId="{4B8B4531-D3CC-47FD-817F-0C6A9BF28CFF}" destId="{F3DA0B06-280F-417B-A512-51D87D2D17AF}" srcOrd="1" destOrd="0" presId="urn:microsoft.com/office/officeart/2005/8/layout/process4"/>
    <dgm:cxn modelId="{48B0E9D3-6308-4234-96B9-727B079BB342}" type="presParOf" srcId="{4B8B4531-D3CC-47FD-817F-0C6A9BF28CFF}" destId="{8D5898D6-D378-47CD-95EE-82AE88B597BD}" srcOrd="2" destOrd="0" presId="urn:microsoft.com/office/officeart/2005/8/layout/process4"/>
    <dgm:cxn modelId="{FCD21F69-FEAF-403E-8DEE-9D7255AD1E20}" type="presParOf" srcId="{8D5898D6-D378-47CD-95EE-82AE88B597BD}" destId="{33284F00-86DC-437B-81F6-A772EE11FB81}" srcOrd="0" destOrd="0" presId="urn:microsoft.com/office/officeart/2005/8/layout/process4"/>
    <dgm:cxn modelId="{84F31076-B833-4D2F-BA55-98CE51518658}" type="presParOf" srcId="{8D5898D6-D378-47CD-95EE-82AE88B597BD}" destId="{8EB1AD43-C51E-40C4-8144-D4DD624035B4}" srcOrd="1" destOrd="0" presId="urn:microsoft.com/office/officeart/2005/8/layout/process4"/>
    <dgm:cxn modelId="{0AD78C8A-CB2F-404D-91D8-925D183B26BD}" type="presParOf" srcId="{8D5898D6-D378-47CD-95EE-82AE88B597BD}" destId="{E34A37E4-881E-436F-BD86-FE61D985D8A4}" srcOrd="2" destOrd="0" presId="urn:microsoft.com/office/officeart/2005/8/layout/process4"/>
    <dgm:cxn modelId="{A714D464-4B92-4E3C-8759-005F032DB0D7}" type="presParOf" srcId="{8D5898D6-D378-47CD-95EE-82AE88B597BD}" destId="{5C219C2A-AA23-43F5-9DED-899EA01F8FF1}" srcOrd="3" destOrd="0" presId="urn:microsoft.com/office/officeart/2005/8/layout/process4"/>
    <dgm:cxn modelId="{68549424-1CA9-4A7F-9311-2E5BF6E93875}" type="presParOf" srcId="{8D5898D6-D378-47CD-95EE-82AE88B597BD}" destId="{A54E6A92-66B5-4FC9-ABAC-BAD9C1812F35}" srcOrd="4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126B874-D26F-4886-BF3A-ECA0C0E537D7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175D77A-F5BC-4F22-AACC-BDBB28930C4C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7AECD552-BA74-4FD0-82B7-F22EEE5A9269}" type="parTrans" cxnId="{A275CFFB-FA2F-4683-97B0-A3ABE71B8E82}">
      <dgm:prSet/>
      <dgm:spPr/>
      <dgm:t>
        <a:bodyPr/>
        <a:lstStyle/>
        <a:p>
          <a:endParaRPr lang="es-EC"/>
        </a:p>
      </dgm:t>
    </dgm:pt>
    <dgm:pt modelId="{71713895-D6A8-438B-86CC-B81BE04E2283}" type="sibTrans" cxnId="{A275CFFB-FA2F-4683-97B0-A3ABE71B8E82}">
      <dgm:prSet/>
      <dgm:spPr/>
      <dgm:t>
        <a:bodyPr/>
        <a:lstStyle/>
        <a:p>
          <a:endParaRPr lang="es-EC"/>
        </a:p>
      </dgm:t>
    </dgm:pt>
    <dgm:pt modelId="{157FE552-A1A0-4BB1-B80A-AD9968269644}">
      <dgm:prSet phldrT="[Texto]"/>
      <dgm:spPr/>
      <dgm:t>
        <a:bodyPr/>
        <a:lstStyle/>
        <a:p>
          <a:r>
            <a:rPr lang="es-EC" dirty="0" smtClean="0"/>
            <a:t>Beneficios para el pasto</a:t>
          </a:r>
          <a:endParaRPr lang="es-EC" dirty="0"/>
        </a:p>
      </dgm:t>
    </dgm:pt>
    <dgm:pt modelId="{DD3ED228-3588-479E-A0D8-FDEEA5E50145}" type="parTrans" cxnId="{A5396B76-605C-48B4-B6E5-6E4623BD42E3}">
      <dgm:prSet/>
      <dgm:spPr/>
      <dgm:t>
        <a:bodyPr/>
        <a:lstStyle/>
        <a:p>
          <a:endParaRPr lang="es-EC"/>
        </a:p>
      </dgm:t>
    </dgm:pt>
    <dgm:pt modelId="{B66D62F6-07F0-4326-977F-03714E630657}" type="sibTrans" cxnId="{A5396B76-605C-48B4-B6E5-6E4623BD42E3}">
      <dgm:prSet/>
      <dgm:spPr/>
      <dgm:t>
        <a:bodyPr/>
        <a:lstStyle/>
        <a:p>
          <a:endParaRPr lang="es-EC"/>
        </a:p>
      </dgm:t>
    </dgm:pt>
    <dgm:pt modelId="{E6ABB39F-3445-4749-976F-4897B2905517}">
      <dgm:prSet phldrT="[Texto]"/>
      <dgm:spPr/>
      <dgm:t>
        <a:bodyPr/>
        <a:lstStyle/>
        <a:p>
          <a:r>
            <a:rPr lang="es-EC" dirty="0" smtClean="0"/>
            <a:t>Aporta con hojarasca</a:t>
          </a:r>
          <a:endParaRPr lang="es-EC" dirty="0"/>
        </a:p>
      </dgm:t>
    </dgm:pt>
    <dgm:pt modelId="{17712F6F-F902-4B63-B6CF-07E99F414552}" type="parTrans" cxnId="{3E471202-1AFE-410D-BC02-D1B56D445C6D}">
      <dgm:prSet/>
      <dgm:spPr/>
      <dgm:t>
        <a:bodyPr/>
        <a:lstStyle/>
        <a:p>
          <a:endParaRPr lang="es-EC"/>
        </a:p>
      </dgm:t>
    </dgm:pt>
    <dgm:pt modelId="{D755770C-9EA9-4999-95AB-2A9DE6EDED03}" type="sibTrans" cxnId="{3E471202-1AFE-410D-BC02-D1B56D445C6D}">
      <dgm:prSet/>
      <dgm:spPr/>
      <dgm:t>
        <a:bodyPr/>
        <a:lstStyle/>
        <a:p>
          <a:endParaRPr lang="es-EC"/>
        </a:p>
      </dgm:t>
    </dgm:pt>
    <dgm:pt modelId="{D358FACB-E210-49C6-8754-4D562B10A592}">
      <dgm:prSet phldrT="[Texto]"/>
      <dgm:spPr/>
      <dgm:t>
        <a:bodyPr/>
        <a:lstStyle/>
        <a:p>
          <a:r>
            <a:rPr lang="es-EC" dirty="0" smtClean="0"/>
            <a:t>En el suelo fija nitrógeno</a:t>
          </a:r>
          <a:endParaRPr lang="es-EC" dirty="0"/>
        </a:p>
      </dgm:t>
    </dgm:pt>
    <dgm:pt modelId="{2D04A136-3BF3-48E6-8AA2-18DB7D02DB07}" type="parTrans" cxnId="{00ED3FE1-3EF4-4445-A75F-1A967F16EEAF}">
      <dgm:prSet/>
      <dgm:spPr/>
      <dgm:t>
        <a:bodyPr/>
        <a:lstStyle/>
        <a:p>
          <a:endParaRPr lang="es-EC"/>
        </a:p>
      </dgm:t>
    </dgm:pt>
    <dgm:pt modelId="{57CE5123-D0CB-4C50-9708-239FC722CFBF}" type="sibTrans" cxnId="{00ED3FE1-3EF4-4445-A75F-1A967F16EEAF}">
      <dgm:prSet/>
      <dgm:spPr/>
      <dgm:t>
        <a:bodyPr/>
        <a:lstStyle/>
        <a:p>
          <a:endParaRPr lang="es-EC"/>
        </a:p>
      </dgm:t>
    </dgm:pt>
    <dgm:pt modelId="{B2F5C8A7-BC86-46AA-AEE1-F7BE271853A8}">
      <dgm:prSet phldrT="[Texto]"/>
      <dgm:spPr/>
      <dgm:t>
        <a:bodyPr/>
        <a:lstStyle/>
        <a:p>
          <a:r>
            <a:rPr lang="es-EC" dirty="0" smtClean="0"/>
            <a:t>Árbol multipropósito</a:t>
          </a:r>
          <a:endParaRPr lang="es-EC" dirty="0"/>
        </a:p>
      </dgm:t>
    </dgm:pt>
    <dgm:pt modelId="{D22946FE-EC93-4F71-BA3D-991B4522EF13}" type="parTrans" cxnId="{F9ADB1C0-8B87-4FC8-B2FD-2F04453C62C8}">
      <dgm:prSet/>
      <dgm:spPr/>
      <dgm:t>
        <a:bodyPr/>
        <a:lstStyle/>
        <a:p>
          <a:endParaRPr lang="es-EC"/>
        </a:p>
      </dgm:t>
    </dgm:pt>
    <dgm:pt modelId="{A781C98B-0579-46F6-9257-80BD189A546B}" type="sibTrans" cxnId="{F9ADB1C0-8B87-4FC8-B2FD-2F04453C62C8}">
      <dgm:prSet/>
      <dgm:spPr/>
      <dgm:t>
        <a:bodyPr/>
        <a:lstStyle/>
        <a:p>
          <a:endParaRPr lang="es-EC"/>
        </a:p>
      </dgm:t>
    </dgm:pt>
    <dgm:pt modelId="{4B6EA3B8-DD58-4E36-A8C1-E687AB8283BE}">
      <dgm:prSet/>
      <dgm:spPr/>
      <dgm:t>
        <a:bodyPr/>
        <a:lstStyle/>
        <a:p>
          <a:r>
            <a:rPr lang="es-EC" dirty="0" smtClean="0"/>
            <a:t>Favorables en la época seca</a:t>
          </a:r>
          <a:endParaRPr lang="es-EC" dirty="0"/>
        </a:p>
      </dgm:t>
    </dgm:pt>
    <dgm:pt modelId="{84055CB6-4668-4AA1-A9EE-24A28D705FDD}" type="parTrans" cxnId="{C21EF3E4-FE46-433D-89AD-277A50C73190}">
      <dgm:prSet/>
      <dgm:spPr/>
      <dgm:t>
        <a:bodyPr/>
        <a:lstStyle/>
        <a:p>
          <a:endParaRPr lang="es-EC"/>
        </a:p>
      </dgm:t>
    </dgm:pt>
    <dgm:pt modelId="{991F7B58-3E3D-44F0-93C4-78293195F9CC}" type="sibTrans" cxnId="{C21EF3E4-FE46-433D-89AD-277A50C73190}">
      <dgm:prSet/>
      <dgm:spPr/>
      <dgm:t>
        <a:bodyPr/>
        <a:lstStyle/>
        <a:p>
          <a:endParaRPr lang="es-EC"/>
        </a:p>
      </dgm:t>
    </dgm:pt>
    <dgm:pt modelId="{7AE7113E-AB3B-408E-909A-3AE761D4DD0A}">
      <dgm:prSet/>
      <dgm:spPr/>
      <dgm:t>
        <a:bodyPr/>
        <a:lstStyle/>
        <a:p>
          <a:r>
            <a:rPr lang="es-EC" dirty="0" smtClean="0"/>
            <a:t>Incremento de contenidos proteicos</a:t>
          </a:r>
          <a:endParaRPr lang="es-EC" dirty="0"/>
        </a:p>
      </dgm:t>
    </dgm:pt>
    <dgm:pt modelId="{10D35644-51FE-4993-B3C6-B33A9FD01DD6}" type="parTrans" cxnId="{5D69639E-875D-4EDC-B178-0772C81731AB}">
      <dgm:prSet/>
      <dgm:spPr/>
      <dgm:t>
        <a:bodyPr/>
        <a:lstStyle/>
        <a:p>
          <a:endParaRPr lang="es-EC"/>
        </a:p>
      </dgm:t>
    </dgm:pt>
    <dgm:pt modelId="{8D6B4ED2-AB29-44BD-9264-326EA6058B5D}" type="sibTrans" cxnId="{5D69639E-875D-4EDC-B178-0772C81731AB}">
      <dgm:prSet/>
      <dgm:spPr/>
      <dgm:t>
        <a:bodyPr/>
        <a:lstStyle/>
        <a:p>
          <a:endParaRPr lang="es-EC"/>
        </a:p>
      </dgm:t>
    </dgm:pt>
    <dgm:pt modelId="{C2AAD25E-DD7F-42A9-A9AD-DAF0A252DAC5}" type="pres">
      <dgm:prSet presAssocID="{0126B874-D26F-4886-BF3A-ECA0C0E537D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1CBAD36-B714-4BC9-94FB-9977B99A97F6}" type="pres">
      <dgm:prSet presAssocID="{0126B874-D26F-4886-BF3A-ECA0C0E537D7}" presName="radial" presStyleCnt="0">
        <dgm:presLayoutVars>
          <dgm:animLvl val="ctr"/>
        </dgm:presLayoutVars>
      </dgm:prSet>
      <dgm:spPr/>
    </dgm:pt>
    <dgm:pt modelId="{A6A66C8E-D518-40E1-A5E2-A4BA7301E6F2}" type="pres">
      <dgm:prSet presAssocID="{F175D77A-F5BC-4F22-AACC-BDBB28930C4C}" presName="centerShape" presStyleLbl="vennNode1" presStyleIdx="0" presStyleCnt="7"/>
      <dgm:spPr/>
      <dgm:t>
        <a:bodyPr/>
        <a:lstStyle/>
        <a:p>
          <a:endParaRPr lang="es-EC"/>
        </a:p>
      </dgm:t>
    </dgm:pt>
    <dgm:pt modelId="{FE26E42F-9C02-4252-9008-C4C0F02CC729}" type="pres">
      <dgm:prSet presAssocID="{157FE552-A1A0-4BB1-B80A-AD9968269644}" presName="node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F7195B-C7A5-43D2-A804-CBE35DF6BF64}" type="pres">
      <dgm:prSet presAssocID="{E6ABB39F-3445-4749-976F-4897B2905517}" presName="node" presStyleLbl="venn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FA9106A-3F30-42B0-A4C8-9DC5C7FEF3B0}" type="pres">
      <dgm:prSet presAssocID="{D358FACB-E210-49C6-8754-4D562B10A592}" presName="node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A833D85-D674-448F-8AB4-A56E989ABD44}" type="pres">
      <dgm:prSet presAssocID="{7AE7113E-AB3B-408E-909A-3AE761D4DD0A}" presName="node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EB3C00-1303-414E-8926-BB1A277254F1}" type="pres">
      <dgm:prSet presAssocID="{4B6EA3B8-DD58-4E36-A8C1-E687AB8283BE}" presName="node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230157-7D27-47DE-B71E-4167EAA47ADA}" type="pres">
      <dgm:prSet presAssocID="{B2F5C8A7-BC86-46AA-AEE1-F7BE271853A8}" presName="node" presStyleLbl="vennNode1" presStyleIdx="6" presStyleCnt="7" custRadScaleRad="98386" custRadScaleInc="-547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E471202-1AFE-410D-BC02-D1B56D445C6D}" srcId="{F175D77A-F5BC-4F22-AACC-BDBB28930C4C}" destId="{E6ABB39F-3445-4749-976F-4897B2905517}" srcOrd="1" destOrd="0" parTransId="{17712F6F-F902-4B63-B6CF-07E99F414552}" sibTransId="{D755770C-9EA9-4999-95AB-2A9DE6EDED03}"/>
    <dgm:cxn modelId="{5D69639E-875D-4EDC-B178-0772C81731AB}" srcId="{F175D77A-F5BC-4F22-AACC-BDBB28930C4C}" destId="{7AE7113E-AB3B-408E-909A-3AE761D4DD0A}" srcOrd="3" destOrd="0" parTransId="{10D35644-51FE-4993-B3C6-B33A9FD01DD6}" sibTransId="{8D6B4ED2-AB29-44BD-9264-326EA6058B5D}"/>
    <dgm:cxn modelId="{C21EF3E4-FE46-433D-89AD-277A50C73190}" srcId="{F175D77A-F5BC-4F22-AACC-BDBB28930C4C}" destId="{4B6EA3B8-DD58-4E36-A8C1-E687AB8283BE}" srcOrd="4" destOrd="0" parTransId="{84055CB6-4668-4AA1-A9EE-24A28D705FDD}" sibTransId="{991F7B58-3E3D-44F0-93C4-78293195F9CC}"/>
    <dgm:cxn modelId="{A5396B76-605C-48B4-B6E5-6E4623BD42E3}" srcId="{F175D77A-F5BC-4F22-AACC-BDBB28930C4C}" destId="{157FE552-A1A0-4BB1-B80A-AD9968269644}" srcOrd="0" destOrd="0" parTransId="{DD3ED228-3588-479E-A0D8-FDEEA5E50145}" sibTransId="{B66D62F6-07F0-4326-977F-03714E630657}"/>
    <dgm:cxn modelId="{8FA1C8EA-CE26-437B-B573-6670C69C6118}" type="presOf" srcId="{B2F5C8A7-BC86-46AA-AEE1-F7BE271853A8}" destId="{47230157-7D27-47DE-B71E-4167EAA47ADA}" srcOrd="0" destOrd="0" presId="urn:microsoft.com/office/officeart/2005/8/layout/radial3"/>
    <dgm:cxn modelId="{DBB465F1-792D-4D00-ABE8-44F2D773AD2D}" type="presOf" srcId="{4B6EA3B8-DD58-4E36-A8C1-E687AB8283BE}" destId="{11EB3C00-1303-414E-8926-BB1A277254F1}" srcOrd="0" destOrd="0" presId="urn:microsoft.com/office/officeart/2005/8/layout/radial3"/>
    <dgm:cxn modelId="{8DCB104C-6EF7-49AD-80B8-C056D584F97F}" type="presOf" srcId="{F175D77A-F5BC-4F22-AACC-BDBB28930C4C}" destId="{A6A66C8E-D518-40E1-A5E2-A4BA7301E6F2}" srcOrd="0" destOrd="0" presId="urn:microsoft.com/office/officeart/2005/8/layout/radial3"/>
    <dgm:cxn modelId="{F9ADB1C0-8B87-4FC8-B2FD-2F04453C62C8}" srcId="{F175D77A-F5BC-4F22-AACC-BDBB28930C4C}" destId="{B2F5C8A7-BC86-46AA-AEE1-F7BE271853A8}" srcOrd="5" destOrd="0" parTransId="{D22946FE-EC93-4F71-BA3D-991B4522EF13}" sibTransId="{A781C98B-0579-46F6-9257-80BD189A546B}"/>
    <dgm:cxn modelId="{0F9B814E-A810-4582-B828-5F9F120778BD}" type="presOf" srcId="{7AE7113E-AB3B-408E-909A-3AE761D4DD0A}" destId="{9A833D85-D674-448F-8AB4-A56E989ABD44}" srcOrd="0" destOrd="0" presId="urn:microsoft.com/office/officeart/2005/8/layout/radial3"/>
    <dgm:cxn modelId="{96AC2DA6-3DC6-4EE8-94C0-5CB545DA6CDF}" type="presOf" srcId="{D358FACB-E210-49C6-8754-4D562B10A592}" destId="{CFA9106A-3F30-42B0-A4C8-9DC5C7FEF3B0}" srcOrd="0" destOrd="0" presId="urn:microsoft.com/office/officeart/2005/8/layout/radial3"/>
    <dgm:cxn modelId="{325BD974-113E-4A36-AF1F-2BBB5CD2475D}" type="presOf" srcId="{0126B874-D26F-4886-BF3A-ECA0C0E537D7}" destId="{C2AAD25E-DD7F-42A9-A9AD-DAF0A252DAC5}" srcOrd="0" destOrd="0" presId="urn:microsoft.com/office/officeart/2005/8/layout/radial3"/>
    <dgm:cxn modelId="{00ED3FE1-3EF4-4445-A75F-1A967F16EEAF}" srcId="{F175D77A-F5BC-4F22-AACC-BDBB28930C4C}" destId="{D358FACB-E210-49C6-8754-4D562B10A592}" srcOrd="2" destOrd="0" parTransId="{2D04A136-3BF3-48E6-8AA2-18DB7D02DB07}" sibTransId="{57CE5123-D0CB-4C50-9708-239FC722CFBF}"/>
    <dgm:cxn modelId="{6EA848C4-C24B-45A5-8EC9-94B792784C0E}" type="presOf" srcId="{E6ABB39F-3445-4749-976F-4897B2905517}" destId="{7FF7195B-C7A5-43D2-A804-CBE35DF6BF64}" srcOrd="0" destOrd="0" presId="urn:microsoft.com/office/officeart/2005/8/layout/radial3"/>
    <dgm:cxn modelId="{A275CFFB-FA2F-4683-97B0-A3ABE71B8E82}" srcId="{0126B874-D26F-4886-BF3A-ECA0C0E537D7}" destId="{F175D77A-F5BC-4F22-AACC-BDBB28930C4C}" srcOrd="0" destOrd="0" parTransId="{7AECD552-BA74-4FD0-82B7-F22EEE5A9269}" sibTransId="{71713895-D6A8-438B-86CC-B81BE04E2283}"/>
    <dgm:cxn modelId="{2F5F726D-5129-422A-B588-DF0A3E54112C}" type="presOf" srcId="{157FE552-A1A0-4BB1-B80A-AD9968269644}" destId="{FE26E42F-9C02-4252-9008-C4C0F02CC729}" srcOrd="0" destOrd="0" presId="urn:microsoft.com/office/officeart/2005/8/layout/radial3"/>
    <dgm:cxn modelId="{601A90B6-E7BD-4912-90D1-0195193B8D9E}" type="presParOf" srcId="{C2AAD25E-DD7F-42A9-A9AD-DAF0A252DAC5}" destId="{71CBAD36-B714-4BC9-94FB-9977B99A97F6}" srcOrd="0" destOrd="0" presId="urn:microsoft.com/office/officeart/2005/8/layout/radial3"/>
    <dgm:cxn modelId="{41D8412F-A300-4931-9016-C5327B068295}" type="presParOf" srcId="{71CBAD36-B714-4BC9-94FB-9977B99A97F6}" destId="{A6A66C8E-D518-40E1-A5E2-A4BA7301E6F2}" srcOrd="0" destOrd="0" presId="urn:microsoft.com/office/officeart/2005/8/layout/radial3"/>
    <dgm:cxn modelId="{0F9FE3A6-A666-4AA6-AF69-B7AF641CD9B1}" type="presParOf" srcId="{71CBAD36-B714-4BC9-94FB-9977B99A97F6}" destId="{FE26E42F-9C02-4252-9008-C4C0F02CC729}" srcOrd="1" destOrd="0" presId="urn:microsoft.com/office/officeart/2005/8/layout/radial3"/>
    <dgm:cxn modelId="{DADB9EA6-BF42-42AF-8ED0-8075953101A4}" type="presParOf" srcId="{71CBAD36-B714-4BC9-94FB-9977B99A97F6}" destId="{7FF7195B-C7A5-43D2-A804-CBE35DF6BF64}" srcOrd="2" destOrd="0" presId="urn:microsoft.com/office/officeart/2005/8/layout/radial3"/>
    <dgm:cxn modelId="{832526FC-F90E-4668-BF09-86D75579DD16}" type="presParOf" srcId="{71CBAD36-B714-4BC9-94FB-9977B99A97F6}" destId="{CFA9106A-3F30-42B0-A4C8-9DC5C7FEF3B0}" srcOrd="3" destOrd="0" presId="urn:microsoft.com/office/officeart/2005/8/layout/radial3"/>
    <dgm:cxn modelId="{981B5F1B-8FAA-4752-B9B2-3A63133F4C2E}" type="presParOf" srcId="{71CBAD36-B714-4BC9-94FB-9977B99A97F6}" destId="{9A833D85-D674-448F-8AB4-A56E989ABD44}" srcOrd="4" destOrd="0" presId="urn:microsoft.com/office/officeart/2005/8/layout/radial3"/>
    <dgm:cxn modelId="{33286D94-F531-48A4-BC71-9F60D96B3BBC}" type="presParOf" srcId="{71CBAD36-B714-4BC9-94FB-9977B99A97F6}" destId="{11EB3C00-1303-414E-8926-BB1A277254F1}" srcOrd="5" destOrd="0" presId="urn:microsoft.com/office/officeart/2005/8/layout/radial3"/>
    <dgm:cxn modelId="{F73C01BD-5125-4A13-85C0-3EBF4E969C7E}" type="presParOf" srcId="{71CBAD36-B714-4BC9-94FB-9977B99A97F6}" destId="{47230157-7D27-47DE-B71E-4167EAA47ADA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14EAE12-F234-4D72-AC3E-C4CD7CD86FE4}">
      <dsp:nvSpPr>
        <dsp:cNvPr id="0" name=""/>
        <dsp:cNvSpPr/>
      </dsp:nvSpPr>
      <dsp:spPr>
        <a:xfrm>
          <a:off x="514952" y="1652"/>
          <a:ext cx="1894656" cy="11367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Principales problema</a:t>
          </a:r>
          <a:endParaRPr lang="es-EC" sz="1400" kern="1200" dirty="0"/>
        </a:p>
      </dsp:txBody>
      <dsp:txXfrm>
        <a:off x="514952" y="1652"/>
        <a:ext cx="1894656" cy="1136793"/>
      </dsp:txXfrm>
    </dsp:sp>
    <dsp:sp modelId="{DC478400-B1FB-4280-BDE1-4F11D0664CAB}">
      <dsp:nvSpPr>
        <dsp:cNvPr id="0" name=""/>
        <dsp:cNvSpPr/>
      </dsp:nvSpPr>
      <dsp:spPr>
        <a:xfrm>
          <a:off x="2576338" y="335111"/>
          <a:ext cx="401667" cy="4698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2576338" y="335111"/>
        <a:ext cx="401667" cy="469874"/>
      </dsp:txXfrm>
    </dsp:sp>
    <dsp:sp modelId="{F0814429-8260-4972-B458-56BA304F5883}">
      <dsp:nvSpPr>
        <dsp:cNvPr id="0" name=""/>
        <dsp:cNvSpPr/>
      </dsp:nvSpPr>
      <dsp:spPr>
        <a:xfrm>
          <a:off x="3167471" y="1652"/>
          <a:ext cx="1894656" cy="11367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38281"/>
                <a:satOff val="-549"/>
                <a:lumOff val="3202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38281"/>
                <a:satOff val="-549"/>
                <a:lumOff val="3202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38281"/>
                <a:satOff val="-549"/>
                <a:lumOff val="320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Respecto a la producción de forraje</a:t>
          </a:r>
          <a:endParaRPr lang="es-EC" sz="1400" kern="1200" dirty="0"/>
        </a:p>
      </dsp:txBody>
      <dsp:txXfrm>
        <a:off x="3167471" y="1652"/>
        <a:ext cx="1894656" cy="1136793"/>
      </dsp:txXfrm>
    </dsp:sp>
    <dsp:sp modelId="{1EC90EC8-13E8-470A-8C03-ED1A4748FC99}">
      <dsp:nvSpPr>
        <dsp:cNvPr id="0" name=""/>
        <dsp:cNvSpPr/>
      </dsp:nvSpPr>
      <dsp:spPr>
        <a:xfrm>
          <a:off x="5228857" y="335111"/>
          <a:ext cx="401667" cy="4698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43757"/>
                <a:satOff val="-608"/>
                <a:lumOff val="3279"/>
                <a:alphaOff val="0"/>
                <a:tint val="50000"/>
                <a:satMod val="300000"/>
              </a:schemeClr>
            </a:gs>
            <a:gs pos="35000">
              <a:schemeClr val="accent1">
                <a:shade val="90000"/>
                <a:hueOff val="43757"/>
                <a:satOff val="-608"/>
                <a:lumOff val="3279"/>
                <a:alphaOff val="0"/>
                <a:tint val="37000"/>
                <a:satMod val="300000"/>
              </a:schemeClr>
            </a:gs>
            <a:gs pos="100000">
              <a:schemeClr val="accent1">
                <a:shade val="90000"/>
                <a:hueOff val="43757"/>
                <a:satOff val="-608"/>
                <a:lumOff val="327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5228857" y="335111"/>
        <a:ext cx="401667" cy="469874"/>
      </dsp:txXfrm>
    </dsp:sp>
    <dsp:sp modelId="{EB2164E3-004C-47E4-9FBA-9913402BE1E8}">
      <dsp:nvSpPr>
        <dsp:cNvPr id="0" name=""/>
        <dsp:cNvSpPr/>
      </dsp:nvSpPr>
      <dsp:spPr>
        <a:xfrm>
          <a:off x="5819990" y="1652"/>
          <a:ext cx="1894656" cy="11367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76561"/>
                <a:satOff val="-1098"/>
                <a:lumOff val="6404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76561"/>
                <a:satOff val="-1098"/>
                <a:lumOff val="6404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76561"/>
                <a:satOff val="-1098"/>
                <a:lumOff val="640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monocultivo en base a gramíneas </a:t>
          </a:r>
          <a:endParaRPr lang="es-EC" sz="1400" kern="1200" dirty="0"/>
        </a:p>
      </dsp:txBody>
      <dsp:txXfrm>
        <a:off x="5819990" y="1652"/>
        <a:ext cx="1894656" cy="1136793"/>
      </dsp:txXfrm>
    </dsp:sp>
    <dsp:sp modelId="{C07A4CAA-773D-4B56-92EB-9234C572F25D}">
      <dsp:nvSpPr>
        <dsp:cNvPr id="0" name=""/>
        <dsp:cNvSpPr/>
      </dsp:nvSpPr>
      <dsp:spPr>
        <a:xfrm rot="5400000">
          <a:off x="6566485" y="1271071"/>
          <a:ext cx="401667" cy="4698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87514"/>
                <a:satOff val="-1216"/>
                <a:lumOff val="6558"/>
                <a:alphaOff val="0"/>
                <a:tint val="50000"/>
                <a:satMod val="300000"/>
              </a:schemeClr>
            </a:gs>
            <a:gs pos="35000">
              <a:schemeClr val="accent1">
                <a:shade val="90000"/>
                <a:hueOff val="87514"/>
                <a:satOff val="-1216"/>
                <a:lumOff val="6558"/>
                <a:alphaOff val="0"/>
                <a:tint val="37000"/>
                <a:satMod val="300000"/>
              </a:schemeClr>
            </a:gs>
            <a:gs pos="100000">
              <a:schemeClr val="accent1">
                <a:shade val="90000"/>
                <a:hueOff val="87514"/>
                <a:satOff val="-1216"/>
                <a:lumOff val="655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 rot="5400000">
        <a:off x="6566485" y="1271071"/>
        <a:ext cx="401667" cy="469874"/>
      </dsp:txXfrm>
    </dsp:sp>
    <dsp:sp modelId="{5E6146B1-6DD6-4C58-80FC-14F1368FAE50}">
      <dsp:nvSpPr>
        <dsp:cNvPr id="0" name=""/>
        <dsp:cNvSpPr/>
      </dsp:nvSpPr>
      <dsp:spPr>
        <a:xfrm>
          <a:off x="5819990" y="1896308"/>
          <a:ext cx="1894656" cy="11367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114842"/>
                <a:satOff val="-1647"/>
                <a:lumOff val="9606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114842"/>
                <a:satOff val="-1647"/>
                <a:lumOff val="9606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114842"/>
                <a:satOff val="-1647"/>
                <a:lumOff val="960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smtClean="0"/>
            <a:t>como es el caso de pasto miel </a:t>
          </a:r>
          <a:r>
            <a:rPr lang="es-EC" sz="1400" i="1" kern="1200" smtClean="0"/>
            <a:t>(Setaria sphacelata)</a:t>
          </a:r>
          <a:r>
            <a:rPr lang="es-EC" sz="1400" kern="1200" smtClean="0"/>
            <a:t> </a:t>
          </a:r>
          <a:endParaRPr lang="es-EC" sz="1400" kern="1200" dirty="0"/>
        </a:p>
      </dsp:txBody>
      <dsp:txXfrm>
        <a:off x="5819990" y="1896308"/>
        <a:ext cx="1894656" cy="1136793"/>
      </dsp:txXfrm>
    </dsp:sp>
    <dsp:sp modelId="{26D00570-1C2E-49B0-B41F-8759AB53C5E4}">
      <dsp:nvSpPr>
        <dsp:cNvPr id="0" name=""/>
        <dsp:cNvSpPr/>
      </dsp:nvSpPr>
      <dsp:spPr>
        <a:xfrm rot="10800000">
          <a:off x="5251593" y="2229768"/>
          <a:ext cx="401667" cy="4698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131271"/>
                <a:satOff val="-1824"/>
                <a:lumOff val="9837"/>
                <a:alphaOff val="0"/>
                <a:tint val="50000"/>
                <a:satMod val="300000"/>
              </a:schemeClr>
            </a:gs>
            <a:gs pos="35000">
              <a:schemeClr val="accent1">
                <a:shade val="90000"/>
                <a:hueOff val="131271"/>
                <a:satOff val="-1824"/>
                <a:lumOff val="9837"/>
                <a:alphaOff val="0"/>
                <a:tint val="37000"/>
                <a:satMod val="300000"/>
              </a:schemeClr>
            </a:gs>
            <a:gs pos="100000">
              <a:schemeClr val="accent1">
                <a:shade val="90000"/>
                <a:hueOff val="131271"/>
                <a:satOff val="-1824"/>
                <a:lumOff val="983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 rot="10800000">
        <a:off x="5251593" y="2229768"/>
        <a:ext cx="401667" cy="469874"/>
      </dsp:txXfrm>
    </dsp:sp>
    <dsp:sp modelId="{75596EA5-1276-4D45-AE0A-7C46CB1BAD7F}">
      <dsp:nvSpPr>
        <dsp:cNvPr id="0" name=""/>
        <dsp:cNvSpPr/>
      </dsp:nvSpPr>
      <dsp:spPr>
        <a:xfrm>
          <a:off x="3167471" y="1896308"/>
          <a:ext cx="1894656" cy="11367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153123"/>
                <a:satOff val="-2196"/>
                <a:lumOff val="12807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153123"/>
                <a:satOff val="-2196"/>
                <a:lumOff val="12807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153123"/>
                <a:satOff val="-2196"/>
                <a:lumOff val="1280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sin disponer una alternativa</a:t>
          </a:r>
          <a:endParaRPr lang="es-EC" sz="1400" kern="1200" dirty="0"/>
        </a:p>
      </dsp:txBody>
      <dsp:txXfrm>
        <a:off x="3167471" y="1896308"/>
        <a:ext cx="1894656" cy="1136793"/>
      </dsp:txXfrm>
    </dsp:sp>
    <dsp:sp modelId="{28FD4DDF-8441-40B4-99A3-812BA4570D83}">
      <dsp:nvSpPr>
        <dsp:cNvPr id="0" name=""/>
        <dsp:cNvSpPr/>
      </dsp:nvSpPr>
      <dsp:spPr>
        <a:xfrm rot="10800000">
          <a:off x="2599074" y="2229768"/>
          <a:ext cx="401667" cy="4698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175028"/>
                <a:satOff val="-2431"/>
                <a:lumOff val="13117"/>
                <a:alphaOff val="0"/>
                <a:tint val="50000"/>
                <a:satMod val="300000"/>
              </a:schemeClr>
            </a:gs>
            <a:gs pos="35000">
              <a:schemeClr val="accent1">
                <a:shade val="90000"/>
                <a:hueOff val="175028"/>
                <a:satOff val="-2431"/>
                <a:lumOff val="13117"/>
                <a:alphaOff val="0"/>
                <a:tint val="37000"/>
                <a:satMod val="300000"/>
              </a:schemeClr>
            </a:gs>
            <a:gs pos="100000">
              <a:schemeClr val="accent1">
                <a:shade val="90000"/>
                <a:hueOff val="175028"/>
                <a:satOff val="-2431"/>
                <a:lumOff val="1311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 rot="10800000">
        <a:off x="2599074" y="2229768"/>
        <a:ext cx="401667" cy="469874"/>
      </dsp:txXfrm>
    </dsp:sp>
    <dsp:sp modelId="{17F53B96-E161-4026-B216-2E7E5120C26F}">
      <dsp:nvSpPr>
        <dsp:cNvPr id="0" name=""/>
        <dsp:cNvSpPr/>
      </dsp:nvSpPr>
      <dsp:spPr>
        <a:xfrm>
          <a:off x="514952" y="1896308"/>
          <a:ext cx="1894656" cy="11367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191404"/>
                <a:satOff val="-2745"/>
                <a:lumOff val="16009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191404"/>
                <a:satOff val="-2745"/>
                <a:lumOff val="16009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191404"/>
                <a:satOff val="-2745"/>
                <a:lumOff val="1600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Es importante determinar el valor nutritivo y la productividad</a:t>
          </a:r>
          <a:endParaRPr lang="es-EC" sz="1400" kern="1200" dirty="0"/>
        </a:p>
      </dsp:txBody>
      <dsp:txXfrm>
        <a:off x="514952" y="1896308"/>
        <a:ext cx="1894656" cy="1136793"/>
      </dsp:txXfrm>
    </dsp:sp>
    <dsp:sp modelId="{0D9A09F6-DBC4-4982-A176-5020E5B1DF7D}">
      <dsp:nvSpPr>
        <dsp:cNvPr id="0" name=""/>
        <dsp:cNvSpPr/>
      </dsp:nvSpPr>
      <dsp:spPr>
        <a:xfrm rot="5400000">
          <a:off x="1261447" y="3165728"/>
          <a:ext cx="401667" cy="4698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218786"/>
                <a:satOff val="-3039"/>
                <a:lumOff val="16396"/>
                <a:alphaOff val="0"/>
                <a:tint val="50000"/>
                <a:satMod val="300000"/>
              </a:schemeClr>
            </a:gs>
            <a:gs pos="35000">
              <a:schemeClr val="accent1">
                <a:shade val="90000"/>
                <a:hueOff val="218786"/>
                <a:satOff val="-3039"/>
                <a:lumOff val="16396"/>
                <a:alphaOff val="0"/>
                <a:tint val="37000"/>
                <a:satMod val="300000"/>
              </a:schemeClr>
            </a:gs>
            <a:gs pos="100000">
              <a:schemeClr val="accent1">
                <a:shade val="90000"/>
                <a:hueOff val="218786"/>
                <a:satOff val="-3039"/>
                <a:lumOff val="1639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 rot="5400000">
        <a:off x="1261447" y="3165728"/>
        <a:ext cx="401667" cy="469874"/>
      </dsp:txXfrm>
    </dsp:sp>
    <dsp:sp modelId="{E15D4FE4-0B7A-4B70-9DB3-1EB36701E380}">
      <dsp:nvSpPr>
        <dsp:cNvPr id="0" name=""/>
        <dsp:cNvSpPr/>
      </dsp:nvSpPr>
      <dsp:spPr>
        <a:xfrm>
          <a:off x="514952" y="3790965"/>
          <a:ext cx="1894656" cy="11367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229684"/>
                <a:satOff val="-3294"/>
                <a:lumOff val="19211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229684"/>
                <a:satOff val="-3294"/>
                <a:lumOff val="19211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229684"/>
                <a:satOff val="-3294"/>
                <a:lumOff val="1921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Nuevas alternativas</a:t>
          </a:r>
          <a:endParaRPr lang="es-EC" sz="1400" kern="1200" dirty="0"/>
        </a:p>
      </dsp:txBody>
      <dsp:txXfrm>
        <a:off x="514952" y="3790965"/>
        <a:ext cx="1894656" cy="1136793"/>
      </dsp:txXfrm>
    </dsp:sp>
    <dsp:sp modelId="{15D0C721-A08A-4B37-9CB0-A04F1C165C7D}">
      <dsp:nvSpPr>
        <dsp:cNvPr id="0" name=""/>
        <dsp:cNvSpPr/>
      </dsp:nvSpPr>
      <dsp:spPr>
        <a:xfrm>
          <a:off x="2576338" y="4124424"/>
          <a:ext cx="401667" cy="4698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262543"/>
                <a:satOff val="-3647"/>
                <a:lumOff val="19675"/>
                <a:alphaOff val="0"/>
                <a:tint val="50000"/>
                <a:satMod val="300000"/>
              </a:schemeClr>
            </a:gs>
            <a:gs pos="35000">
              <a:schemeClr val="accent1">
                <a:shade val="90000"/>
                <a:hueOff val="262543"/>
                <a:satOff val="-3647"/>
                <a:lumOff val="19675"/>
                <a:alphaOff val="0"/>
                <a:tint val="37000"/>
                <a:satMod val="300000"/>
              </a:schemeClr>
            </a:gs>
            <a:gs pos="100000">
              <a:schemeClr val="accent1">
                <a:shade val="90000"/>
                <a:hueOff val="262543"/>
                <a:satOff val="-3647"/>
                <a:lumOff val="1967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2576338" y="4124424"/>
        <a:ext cx="401667" cy="469874"/>
      </dsp:txXfrm>
    </dsp:sp>
    <dsp:sp modelId="{ADF8AD22-AEB8-40C5-96F0-A6DD035ADAE3}">
      <dsp:nvSpPr>
        <dsp:cNvPr id="0" name=""/>
        <dsp:cNvSpPr/>
      </dsp:nvSpPr>
      <dsp:spPr>
        <a:xfrm>
          <a:off x="3167471" y="3790965"/>
          <a:ext cx="1894656" cy="11367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267965"/>
                <a:satOff val="-3843"/>
                <a:lumOff val="22413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267965"/>
                <a:satOff val="-3843"/>
                <a:lumOff val="22413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267965"/>
                <a:satOff val="-3843"/>
                <a:lumOff val="2241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las asociaciones de gramíneas con arbóreas</a:t>
          </a:r>
          <a:endParaRPr lang="es-EC" sz="1400" kern="1200" dirty="0"/>
        </a:p>
      </dsp:txBody>
      <dsp:txXfrm>
        <a:off x="3167471" y="3790965"/>
        <a:ext cx="1894656" cy="1136793"/>
      </dsp:txXfrm>
    </dsp:sp>
    <dsp:sp modelId="{1E0F0344-0681-4C8D-8927-A759E73DA21A}">
      <dsp:nvSpPr>
        <dsp:cNvPr id="0" name=""/>
        <dsp:cNvSpPr/>
      </dsp:nvSpPr>
      <dsp:spPr>
        <a:xfrm>
          <a:off x="5228857" y="4124424"/>
          <a:ext cx="401667" cy="4698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306300"/>
                <a:satOff val="-4255"/>
                <a:lumOff val="22954"/>
                <a:alphaOff val="0"/>
                <a:tint val="50000"/>
                <a:satMod val="300000"/>
              </a:schemeClr>
            </a:gs>
            <a:gs pos="35000">
              <a:schemeClr val="accent1">
                <a:shade val="90000"/>
                <a:hueOff val="306300"/>
                <a:satOff val="-4255"/>
                <a:lumOff val="22954"/>
                <a:alphaOff val="0"/>
                <a:tint val="37000"/>
                <a:satMod val="300000"/>
              </a:schemeClr>
            </a:gs>
            <a:gs pos="100000">
              <a:schemeClr val="accent1">
                <a:shade val="90000"/>
                <a:hueOff val="306300"/>
                <a:satOff val="-4255"/>
                <a:lumOff val="2295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5228857" y="4124424"/>
        <a:ext cx="401667" cy="469874"/>
      </dsp:txXfrm>
    </dsp:sp>
    <dsp:sp modelId="{807F8949-0847-47E3-8ACD-1F10155F68A0}">
      <dsp:nvSpPr>
        <dsp:cNvPr id="0" name=""/>
        <dsp:cNvSpPr/>
      </dsp:nvSpPr>
      <dsp:spPr>
        <a:xfrm>
          <a:off x="5819990" y="3790965"/>
          <a:ext cx="1894656" cy="11367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306246"/>
                <a:satOff val="-4392"/>
                <a:lumOff val="25615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mediante sistemas amigables al medio ambiente y exclusivamente para el sector</a:t>
          </a:r>
          <a:endParaRPr lang="es-EC" sz="1400" kern="1200" dirty="0"/>
        </a:p>
      </dsp:txBody>
      <dsp:txXfrm>
        <a:off x="5819990" y="3790965"/>
        <a:ext cx="1894656" cy="1136793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D328296-F2DB-4322-BFFD-C19161113896}">
      <dsp:nvSpPr>
        <dsp:cNvPr id="0" name=""/>
        <dsp:cNvSpPr/>
      </dsp:nvSpPr>
      <dsp:spPr>
        <a:xfrm>
          <a:off x="1946760" y="145801"/>
          <a:ext cx="4322676" cy="1501208"/>
        </a:xfrm>
        <a:prstGeom prst="ellipse">
          <a:avLst/>
        </a:prstGeom>
        <a:solidFill>
          <a:schemeClr val="dk2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E7C94E-9ED9-4E3A-B374-C0EF1FB73D6E}">
      <dsp:nvSpPr>
        <dsp:cNvPr id="0" name=""/>
        <dsp:cNvSpPr/>
      </dsp:nvSpPr>
      <dsp:spPr>
        <a:xfrm>
          <a:off x="3695936" y="3821751"/>
          <a:ext cx="837727" cy="536145"/>
        </a:xfrm>
        <a:prstGeom prst="down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A6A771-6CB3-4755-A911-2B80D4C40537}">
      <dsp:nvSpPr>
        <dsp:cNvPr id="0" name=""/>
        <dsp:cNvSpPr/>
      </dsp:nvSpPr>
      <dsp:spPr>
        <a:xfrm>
          <a:off x="1368151" y="3891273"/>
          <a:ext cx="5504636" cy="129330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rPr>
            <a:t>Sistema Silvopastoril</a:t>
          </a:r>
          <a:endParaRPr lang="es-EC" sz="3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itchFamily="82" charset="0"/>
          </a:endParaRPr>
        </a:p>
      </dsp:txBody>
      <dsp:txXfrm>
        <a:off x="1368151" y="3891273"/>
        <a:ext cx="5504636" cy="1293304"/>
      </dsp:txXfrm>
    </dsp:sp>
    <dsp:sp modelId="{66372552-9C87-4BBE-8FDF-9B8A36A2641E}">
      <dsp:nvSpPr>
        <dsp:cNvPr id="0" name=""/>
        <dsp:cNvSpPr/>
      </dsp:nvSpPr>
      <dsp:spPr>
        <a:xfrm>
          <a:off x="3421673" y="1728194"/>
          <a:ext cx="1701239" cy="157742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000" kern="1200" dirty="0"/>
        </a:p>
      </dsp:txBody>
      <dsp:txXfrm>
        <a:off x="3421673" y="1728194"/>
        <a:ext cx="1701239" cy="1577425"/>
      </dsp:txXfrm>
    </dsp:sp>
    <dsp:sp modelId="{0B73E5D2-CED3-4188-B76E-C62DA7B9ADB0}">
      <dsp:nvSpPr>
        <dsp:cNvPr id="0" name=""/>
        <dsp:cNvSpPr/>
      </dsp:nvSpPr>
      <dsp:spPr>
        <a:xfrm>
          <a:off x="2439344" y="631683"/>
          <a:ext cx="1507910" cy="150791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600" kern="1200"/>
        </a:p>
      </dsp:txBody>
      <dsp:txXfrm>
        <a:off x="2439344" y="631683"/>
        <a:ext cx="1507910" cy="1507910"/>
      </dsp:txXfrm>
    </dsp:sp>
    <dsp:sp modelId="{6873DE28-A485-4571-ABD6-AEA36055DC2A}">
      <dsp:nvSpPr>
        <dsp:cNvPr id="0" name=""/>
        <dsp:cNvSpPr/>
      </dsp:nvSpPr>
      <dsp:spPr>
        <a:xfrm>
          <a:off x="3980763" y="267104"/>
          <a:ext cx="1507910" cy="150791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600" kern="1200" dirty="0"/>
        </a:p>
      </dsp:txBody>
      <dsp:txXfrm>
        <a:off x="3980763" y="267104"/>
        <a:ext cx="1507910" cy="1507910"/>
      </dsp:txXfrm>
    </dsp:sp>
    <dsp:sp modelId="{EDA4B779-F25F-4380-AB8D-73732ED3804B}">
      <dsp:nvSpPr>
        <dsp:cNvPr id="0" name=""/>
        <dsp:cNvSpPr/>
      </dsp:nvSpPr>
      <dsp:spPr>
        <a:xfrm>
          <a:off x="1769161" y="-38498"/>
          <a:ext cx="4691276" cy="3753021"/>
        </a:xfrm>
        <a:prstGeom prst="funnel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6138F7-52E9-407D-8416-99C40D561CA1}">
      <dsp:nvSpPr>
        <dsp:cNvPr id="0" name=""/>
        <dsp:cNvSpPr/>
      </dsp:nvSpPr>
      <dsp:spPr>
        <a:xfrm>
          <a:off x="2330885" y="1838090"/>
          <a:ext cx="1397245" cy="139724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u="sng" kern="1200" dirty="0" smtClean="0"/>
            <a:t>Ventajas</a:t>
          </a:r>
          <a:endParaRPr lang="es-EC" sz="1800" b="1" kern="1200" dirty="0"/>
        </a:p>
      </dsp:txBody>
      <dsp:txXfrm>
        <a:off x="2330885" y="1838090"/>
        <a:ext cx="1397245" cy="1397245"/>
      </dsp:txXfrm>
    </dsp:sp>
    <dsp:sp modelId="{59CD4BCA-7EE4-4353-88F2-76067794F772}">
      <dsp:nvSpPr>
        <dsp:cNvPr id="0" name=""/>
        <dsp:cNvSpPr/>
      </dsp:nvSpPr>
      <dsp:spPr>
        <a:xfrm rot="16200000">
          <a:off x="2818345" y="1606173"/>
          <a:ext cx="422324" cy="41509"/>
        </a:xfrm>
        <a:custGeom>
          <a:avLst/>
          <a:gdLst/>
          <a:ahLst/>
          <a:cxnLst/>
          <a:rect l="0" t="0" r="0" b="0"/>
          <a:pathLst>
            <a:path>
              <a:moveTo>
                <a:pt x="0" y="20754"/>
              </a:moveTo>
              <a:lnTo>
                <a:pt x="422324" y="2075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 rot="16200000">
        <a:off x="3018949" y="1616370"/>
        <a:ext cx="21116" cy="21116"/>
      </dsp:txXfrm>
    </dsp:sp>
    <dsp:sp modelId="{CFA3A5DA-B98C-4E64-B354-FFA5CF926C74}">
      <dsp:nvSpPr>
        <dsp:cNvPr id="0" name=""/>
        <dsp:cNvSpPr/>
      </dsp:nvSpPr>
      <dsp:spPr>
        <a:xfrm>
          <a:off x="2330885" y="18519"/>
          <a:ext cx="1397245" cy="139724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Regulación del estrés climático</a:t>
          </a:r>
          <a:endParaRPr lang="es-EC" sz="1200" i="1" kern="1200" dirty="0"/>
        </a:p>
      </dsp:txBody>
      <dsp:txXfrm>
        <a:off x="2330885" y="18519"/>
        <a:ext cx="1397245" cy="1397245"/>
      </dsp:txXfrm>
    </dsp:sp>
    <dsp:sp modelId="{3C3593FA-8D00-4DD1-90C7-98FE58EB4D3A}">
      <dsp:nvSpPr>
        <dsp:cNvPr id="0" name=""/>
        <dsp:cNvSpPr/>
      </dsp:nvSpPr>
      <dsp:spPr>
        <a:xfrm rot="19800000">
          <a:off x="3606242" y="2061066"/>
          <a:ext cx="422324" cy="41509"/>
        </a:xfrm>
        <a:custGeom>
          <a:avLst/>
          <a:gdLst/>
          <a:ahLst/>
          <a:cxnLst/>
          <a:rect l="0" t="0" r="0" b="0"/>
          <a:pathLst>
            <a:path>
              <a:moveTo>
                <a:pt x="0" y="20754"/>
              </a:moveTo>
              <a:lnTo>
                <a:pt x="422324" y="2075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 rot="19800000">
        <a:off x="3806847" y="2071262"/>
        <a:ext cx="21116" cy="21116"/>
      </dsp:txXfrm>
    </dsp:sp>
    <dsp:sp modelId="{FBDBC3AC-BF7C-42B4-BF06-506BC3EC3118}">
      <dsp:nvSpPr>
        <dsp:cNvPr id="0" name=""/>
        <dsp:cNvSpPr/>
      </dsp:nvSpPr>
      <dsp:spPr>
        <a:xfrm>
          <a:off x="3906679" y="928305"/>
          <a:ext cx="1397245" cy="1397245"/>
        </a:xfrm>
        <a:prstGeom prst="ellipse">
          <a:avLst/>
        </a:prstGeom>
        <a:gradFill rotWithShape="0">
          <a:gsLst>
            <a:gs pos="0">
              <a:schemeClr val="accent4">
                <a:hueOff val="-892954"/>
                <a:satOff val="5380"/>
                <a:lumOff val="431"/>
                <a:alphaOff val="0"/>
                <a:tint val="50000"/>
                <a:satMod val="300000"/>
              </a:schemeClr>
            </a:gs>
            <a:gs pos="35000">
              <a:schemeClr val="accent4">
                <a:hueOff val="-892954"/>
                <a:satOff val="5380"/>
                <a:lumOff val="431"/>
                <a:alphaOff val="0"/>
                <a:tint val="37000"/>
                <a:satMod val="300000"/>
              </a:schemeClr>
            </a:gs>
            <a:gs pos="100000">
              <a:schemeClr val="accent4">
                <a:hueOff val="-892954"/>
                <a:satOff val="5380"/>
                <a:lumOff val="43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Suministro de alimento</a:t>
          </a:r>
          <a:endParaRPr lang="es-EC" sz="1200" i="1" kern="1200" dirty="0"/>
        </a:p>
      </dsp:txBody>
      <dsp:txXfrm>
        <a:off x="3906679" y="928305"/>
        <a:ext cx="1397245" cy="1397245"/>
      </dsp:txXfrm>
    </dsp:sp>
    <dsp:sp modelId="{C54885F7-369C-4889-870D-6C0E836A0261}">
      <dsp:nvSpPr>
        <dsp:cNvPr id="0" name=""/>
        <dsp:cNvSpPr/>
      </dsp:nvSpPr>
      <dsp:spPr>
        <a:xfrm rot="1800000">
          <a:off x="3606242" y="2970851"/>
          <a:ext cx="422324" cy="41509"/>
        </a:xfrm>
        <a:custGeom>
          <a:avLst/>
          <a:gdLst/>
          <a:ahLst/>
          <a:cxnLst/>
          <a:rect l="0" t="0" r="0" b="0"/>
          <a:pathLst>
            <a:path>
              <a:moveTo>
                <a:pt x="0" y="20754"/>
              </a:moveTo>
              <a:lnTo>
                <a:pt x="422324" y="2075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 rot="1800000">
        <a:off x="3806847" y="2981048"/>
        <a:ext cx="21116" cy="21116"/>
      </dsp:txXfrm>
    </dsp:sp>
    <dsp:sp modelId="{F54A958F-D737-4123-8108-CFBBB27B7DBE}">
      <dsp:nvSpPr>
        <dsp:cNvPr id="0" name=""/>
        <dsp:cNvSpPr/>
      </dsp:nvSpPr>
      <dsp:spPr>
        <a:xfrm>
          <a:off x="3906679" y="2747875"/>
          <a:ext cx="1397245" cy="1397245"/>
        </a:xfrm>
        <a:prstGeom prst="ellipse">
          <a:avLst/>
        </a:prstGeom>
        <a:gradFill rotWithShape="0">
          <a:gsLst>
            <a:gs pos="0">
              <a:schemeClr val="accent4">
                <a:hueOff val="-1785908"/>
                <a:satOff val="10760"/>
                <a:lumOff val="862"/>
                <a:alphaOff val="0"/>
                <a:tint val="50000"/>
                <a:satMod val="300000"/>
              </a:schemeClr>
            </a:gs>
            <a:gs pos="35000">
              <a:schemeClr val="accent4">
                <a:hueOff val="-1785908"/>
                <a:satOff val="10760"/>
                <a:lumOff val="862"/>
                <a:alphaOff val="0"/>
                <a:tint val="37000"/>
                <a:satMod val="300000"/>
              </a:schemeClr>
            </a:gs>
            <a:gs pos="100000">
              <a:schemeClr val="accent4">
                <a:hueOff val="-1785908"/>
                <a:satOff val="10760"/>
                <a:lumOff val="86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Mejoramiento del suelo</a:t>
          </a:r>
          <a:endParaRPr lang="es-EC" sz="1200" i="1" kern="1200" dirty="0"/>
        </a:p>
      </dsp:txBody>
      <dsp:txXfrm>
        <a:off x="3906679" y="2747875"/>
        <a:ext cx="1397245" cy="1397245"/>
      </dsp:txXfrm>
    </dsp:sp>
    <dsp:sp modelId="{9F962575-08D1-4E9F-A87B-4955D51B8FAC}">
      <dsp:nvSpPr>
        <dsp:cNvPr id="0" name=""/>
        <dsp:cNvSpPr/>
      </dsp:nvSpPr>
      <dsp:spPr>
        <a:xfrm rot="5400000">
          <a:off x="2818345" y="3425744"/>
          <a:ext cx="422324" cy="41509"/>
        </a:xfrm>
        <a:custGeom>
          <a:avLst/>
          <a:gdLst/>
          <a:ahLst/>
          <a:cxnLst/>
          <a:rect l="0" t="0" r="0" b="0"/>
          <a:pathLst>
            <a:path>
              <a:moveTo>
                <a:pt x="0" y="20754"/>
              </a:moveTo>
              <a:lnTo>
                <a:pt x="422324" y="2075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 rot="5400000">
        <a:off x="3018949" y="3435940"/>
        <a:ext cx="21116" cy="21116"/>
      </dsp:txXfrm>
    </dsp:sp>
    <dsp:sp modelId="{59D61A1C-C006-48E0-B246-D97525490917}">
      <dsp:nvSpPr>
        <dsp:cNvPr id="0" name=""/>
        <dsp:cNvSpPr/>
      </dsp:nvSpPr>
      <dsp:spPr>
        <a:xfrm>
          <a:off x="2330885" y="3657661"/>
          <a:ext cx="1397245" cy="1397245"/>
        </a:xfrm>
        <a:prstGeom prst="ellipse">
          <a:avLst/>
        </a:prstGeom>
        <a:gradFill rotWithShape="0">
          <a:gsLst>
            <a:gs pos="0">
              <a:schemeClr val="accent4">
                <a:hueOff val="-2678862"/>
                <a:satOff val="16139"/>
                <a:lumOff val="1294"/>
                <a:alphaOff val="0"/>
                <a:tint val="50000"/>
                <a:satMod val="300000"/>
              </a:schemeClr>
            </a:gs>
            <a:gs pos="35000">
              <a:schemeClr val="accent4">
                <a:hueOff val="-2678862"/>
                <a:satOff val="16139"/>
                <a:lumOff val="1294"/>
                <a:alphaOff val="0"/>
                <a:tint val="37000"/>
                <a:satMod val="300000"/>
              </a:schemeClr>
            </a:gs>
            <a:gs pos="100000">
              <a:schemeClr val="accent4">
                <a:hueOff val="-2678862"/>
                <a:satOff val="16139"/>
                <a:lumOff val="129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Fijación de Nitrógeno </a:t>
          </a:r>
          <a:endParaRPr lang="es-EC" sz="1200" kern="1200" dirty="0"/>
        </a:p>
      </dsp:txBody>
      <dsp:txXfrm>
        <a:off x="2330885" y="3657661"/>
        <a:ext cx="1397245" cy="1397245"/>
      </dsp:txXfrm>
    </dsp:sp>
    <dsp:sp modelId="{B1EA39AD-9222-4FF3-8FAB-356FF603DC7A}">
      <dsp:nvSpPr>
        <dsp:cNvPr id="0" name=""/>
        <dsp:cNvSpPr/>
      </dsp:nvSpPr>
      <dsp:spPr>
        <a:xfrm rot="9000000">
          <a:off x="2030448" y="2970851"/>
          <a:ext cx="422324" cy="41509"/>
        </a:xfrm>
        <a:custGeom>
          <a:avLst/>
          <a:gdLst/>
          <a:ahLst/>
          <a:cxnLst/>
          <a:rect l="0" t="0" r="0" b="0"/>
          <a:pathLst>
            <a:path>
              <a:moveTo>
                <a:pt x="0" y="20754"/>
              </a:moveTo>
              <a:lnTo>
                <a:pt x="422324" y="2075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 rot="9000000">
        <a:off x="2231052" y="2981048"/>
        <a:ext cx="21116" cy="21116"/>
      </dsp:txXfrm>
    </dsp:sp>
    <dsp:sp modelId="{7696FF79-89F4-41A1-BD6F-DDC9F30156F8}">
      <dsp:nvSpPr>
        <dsp:cNvPr id="0" name=""/>
        <dsp:cNvSpPr/>
      </dsp:nvSpPr>
      <dsp:spPr>
        <a:xfrm>
          <a:off x="755090" y="2747875"/>
          <a:ext cx="1397245" cy="1397245"/>
        </a:xfrm>
        <a:prstGeom prst="ellipse">
          <a:avLst/>
        </a:prstGeom>
        <a:gradFill rotWithShape="0">
          <a:gsLst>
            <a:gs pos="0">
              <a:schemeClr val="accent4">
                <a:hueOff val="-3571816"/>
                <a:satOff val="21519"/>
                <a:lumOff val="1725"/>
                <a:alphaOff val="0"/>
                <a:tint val="50000"/>
                <a:satMod val="300000"/>
              </a:schemeClr>
            </a:gs>
            <a:gs pos="35000">
              <a:schemeClr val="accent4">
                <a:hueOff val="-3571816"/>
                <a:satOff val="21519"/>
                <a:lumOff val="1725"/>
                <a:alphaOff val="0"/>
                <a:tint val="37000"/>
                <a:satMod val="300000"/>
              </a:schemeClr>
            </a:gs>
            <a:gs pos="100000">
              <a:schemeClr val="accent4">
                <a:hueOff val="-3571816"/>
                <a:satOff val="21519"/>
                <a:lumOff val="172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Control de la erosión</a:t>
          </a:r>
          <a:endParaRPr lang="es-EC" sz="1200" i="1" kern="1200" dirty="0"/>
        </a:p>
      </dsp:txBody>
      <dsp:txXfrm>
        <a:off x="755090" y="2747875"/>
        <a:ext cx="1397245" cy="1397245"/>
      </dsp:txXfrm>
    </dsp:sp>
    <dsp:sp modelId="{B16D6BE7-9F83-469C-999B-E5170F707514}">
      <dsp:nvSpPr>
        <dsp:cNvPr id="0" name=""/>
        <dsp:cNvSpPr/>
      </dsp:nvSpPr>
      <dsp:spPr>
        <a:xfrm rot="12600000">
          <a:off x="2030448" y="2061066"/>
          <a:ext cx="422324" cy="41509"/>
        </a:xfrm>
        <a:custGeom>
          <a:avLst/>
          <a:gdLst/>
          <a:ahLst/>
          <a:cxnLst/>
          <a:rect l="0" t="0" r="0" b="0"/>
          <a:pathLst>
            <a:path>
              <a:moveTo>
                <a:pt x="0" y="20754"/>
              </a:moveTo>
              <a:lnTo>
                <a:pt x="422324" y="20754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 rot="12600000">
        <a:off x="2231052" y="2071262"/>
        <a:ext cx="21116" cy="21116"/>
      </dsp:txXfrm>
    </dsp:sp>
    <dsp:sp modelId="{3E73472B-2DFC-4DEA-8191-661B167D9691}">
      <dsp:nvSpPr>
        <dsp:cNvPr id="0" name=""/>
        <dsp:cNvSpPr/>
      </dsp:nvSpPr>
      <dsp:spPr>
        <a:xfrm>
          <a:off x="755090" y="928305"/>
          <a:ext cx="1397245" cy="1397245"/>
        </a:xfrm>
        <a:prstGeom prst="ellipse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Eficiencia en el uso de nutrientes</a:t>
          </a:r>
          <a:endParaRPr lang="es-EC" sz="1200" i="1" kern="1200" dirty="0"/>
        </a:p>
      </dsp:txBody>
      <dsp:txXfrm>
        <a:off x="755090" y="928305"/>
        <a:ext cx="1397245" cy="1397245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11216B-933F-4E76-8CD1-5CF5447829DA}">
      <dsp:nvSpPr>
        <dsp:cNvPr id="0" name=""/>
        <dsp:cNvSpPr/>
      </dsp:nvSpPr>
      <dsp:spPr>
        <a:xfrm>
          <a:off x="0" y="0"/>
          <a:ext cx="4651716" cy="149056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/>
            <a:t>ASPECTOS A CONSIDERAR PARA OBTENER UN BUEN MANEJO DE LA PRADERA</a:t>
          </a:r>
          <a:endParaRPr lang="es-EC" sz="1900" kern="1200" dirty="0"/>
        </a:p>
      </dsp:txBody>
      <dsp:txXfrm>
        <a:off x="0" y="0"/>
        <a:ext cx="3130594" cy="1490565"/>
      </dsp:txXfrm>
    </dsp:sp>
    <dsp:sp modelId="{D2004D75-BA90-46A7-AAEE-2CCC401A3520}">
      <dsp:nvSpPr>
        <dsp:cNvPr id="0" name=""/>
        <dsp:cNvSpPr/>
      </dsp:nvSpPr>
      <dsp:spPr>
        <a:xfrm>
          <a:off x="410445" y="1738993"/>
          <a:ext cx="4651716" cy="1490565"/>
        </a:xfrm>
        <a:prstGeom prst="roundRect">
          <a:avLst>
            <a:gd name="adj" fmla="val 1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just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Es necesario conocer la producción promedio de forraje por ha por año y</a:t>
          </a:r>
          <a:r>
            <a:rPr lang="es-EC" sz="1900" b="1" kern="1200" dirty="0" smtClean="0"/>
            <a:t> </a:t>
          </a:r>
          <a:r>
            <a:rPr lang="es-EC" sz="1900" kern="1200" dirty="0" smtClean="0"/>
            <a:t>como se distribuye a lo largo del mismo.</a:t>
          </a:r>
          <a:endParaRPr lang="es-EC" sz="1900" kern="1200" dirty="0"/>
        </a:p>
      </dsp:txBody>
      <dsp:txXfrm>
        <a:off x="410445" y="1738993"/>
        <a:ext cx="3272403" cy="1490565"/>
      </dsp:txXfrm>
    </dsp:sp>
    <dsp:sp modelId="{61A84BF0-C1E4-4531-A4FF-A1BB3B25B8B1}">
      <dsp:nvSpPr>
        <dsp:cNvPr id="0" name=""/>
        <dsp:cNvSpPr/>
      </dsp:nvSpPr>
      <dsp:spPr>
        <a:xfrm>
          <a:off x="820891" y="3477986"/>
          <a:ext cx="4651716" cy="1490565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just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Es importante iniciar con la estimación de la cobertura de forraje y disponibilidad de forraje</a:t>
          </a:r>
          <a:endParaRPr lang="es-EC" sz="1900" kern="1200" dirty="0"/>
        </a:p>
      </dsp:txBody>
      <dsp:txXfrm>
        <a:off x="820891" y="3477986"/>
        <a:ext cx="3272403" cy="1490565"/>
      </dsp:txXfrm>
    </dsp:sp>
    <dsp:sp modelId="{20838CD3-3D6C-42A3-A03A-27E671EAF0E0}">
      <dsp:nvSpPr>
        <dsp:cNvPr id="0" name=""/>
        <dsp:cNvSpPr/>
      </dsp:nvSpPr>
      <dsp:spPr>
        <a:xfrm>
          <a:off x="3682849" y="1130345"/>
          <a:ext cx="968867" cy="96886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/>
        </a:p>
      </dsp:txBody>
      <dsp:txXfrm>
        <a:off x="3682849" y="1130345"/>
        <a:ext cx="968867" cy="968867"/>
      </dsp:txXfrm>
    </dsp:sp>
    <dsp:sp modelId="{09E05675-FF91-4954-878E-BF38515537C0}">
      <dsp:nvSpPr>
        <dsp:cNvPr id="0" name=""/>
        <dsp:cNvSpPr/>
      </dsp:nvSpPr>
      <dsp:spPr>
        <a:xfrm>
          <a:off x="4093294" y="2859401"/>
          <a:ext cx="968867" cy="96886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/>
        </a:p>
      </dsp:txBody>
      <dsp:txXfrm>
        <a:off x="4093294" y="2859401"/>
        <a:ext cx="968867" cy="968867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00AE7F5-2DCA-41BD-AC98-19138A8DBCE6}">
      <dsp:nvSpPr>
        <dsp:cNvPr id="0" name=""/>
        <dsp:cNvSpPr/>
      </dsp:nvSpPr>
      <dsp:spPr>
        <a:xfrm>
          <a:off x="0" y="87403"/>
          <a:ext cx="4937760" cy="493776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33624C-CE7A-453F-9330-001B44CEB29F}">
      <dsp:nvSpPr>
        <dsp:cNvPr id="0" name=""/>
        <dsp:cNvSpPr/>
      </dsp:nvSpPr>
      <dsp:spPr>
        <a:xfrm>
          <a:off x="2468880" y="87403"/>
          <a:ext cx="5760719" cy="49377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b="1" u="sng" kern="1200" dirty="0" smtClean="0"/>
            <a:t>Cobertura de Forraje </a:t>
          </a:r>
          <a:endParaRPr lang="es-EC" sz="3000" kern="1200" dirty="0"/>
        </a:p>
      </dsp:txBody>
      <dsp:txXfrm>
        <a:off x="2468880" y="87403"/>
        <a:ext cx="2880359" cy="2345436"/>
      </dsp:txXfrm>
    </dsp:sp>
    <dsp:sp modelId="{32F5A132-DF76-4B5F-9CCF-28CA6C052A0B}">
      <dsp:nvSpPr>
        <dsp:cNvPr id="0" name=""/>
        <dsp:cNvSpPr/>
      </dsp:nvSpPr>
      <dsp:spPr>
        <a:xfrm>
          <a:off x="1296162" y="2432839"/>
          <a:ext cx="2345436" cy="234543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shade val="50000"/>
            <a:hueOff val="361437"/>
            <a:satOff val="-7560"/>
            <a:lumOff val="420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FDD276-5026-48E8-B12E-E150B1B78163}">
      <dsp:nvSpPr>
        <dsp:cNvPr id="0" name=""/>
        <dsp:cNvSpPr/>
      </dsp:nvSpPr>
      <dsp:spPr>
        <a:xfrm>
          <a:off x="2468880" y="2432839"/>
          <a:ext cx="5760719" cy="234543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361437"/>
              <a:satOff val="-7560"/>
              <a:lumOff val="420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b="1" u="sng" kern="1200" dirty="0" smtClean="0"/>
            <a:t>Disponibilidad del forraje</a:t>
          </a:r>
          <a:r>
            <a:rPr lang="es-EC" sz="3000" b="1" kern="1200" dirty="0" smtClean="0"/>
            <a:t> </a:t>
          </a:r>
          <a:endParaRPr lang="es-EC" sz="3000" kern="1200" dirty="0"/>
        </a:p>
      </dsp:txBody>
      <dsp:txXfrm>
        <a:off x="2468880" y="2432839"/>
        <a:ext cx="2880359" cy="2345436"/>
      </dsp:txXfrm>
    </dsp:sp>
    <dsp:sp modelId="{F03D4627-801C-4B07-AA80-DC5B80FF7D7A}">
      <dsp:nvSpPr>
        <dsp:cNvPr id="0" name=""/>
        <dsp:cNvSpPr/>
      </dsp:nvSpPr>
      <dsp:spPr>
        <a:xfrm>
          <a:off x="5349240" y="87403"/>
          <a:ext cx="2880359" cy="234543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Es la masa promedio de forraje en una finca en un tiempo determinado. </a:t>
          </a:r>
          <a:endParaRPr lang="es-EC" sz="1800" kern="1200" dirty="0"/>
        </a:p>
      </dsp:txBody>
      <dsp:txXfrm>
        <a:off x="5349240" y="87403"/>
        <a:ext cx="2880359" cy="2345436"/>
      </dsp:txXfrm>
    </dsp:sp>
    <dsp:sp modelId="{A3D75C43-0591-4E7A-A8DC-2E7610AD9832}">
      <dsp:nvSpPr>
        <dsp:cNvPr id="0" name=""/>
        <dsp:cNvSpPr/>
      </dsp:nvSpPr>
      <dsp:spPr>
        <a:xfrm>
          <a:off x="5349240" y="2432839"/>
          <a:ext cx="2880359" cy="234543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Es la cantidad de forraje destinada al ganado y es calculada dividiendo la masa pre - pastoreo entre el número de animales por unidad de superficie (kg MS/ha/día) </a:t>
          </a:r>
          <a:endParaRPr lang="es-EC" sz="1800" kern="1200" dirty="0"/>
        </a:p>
      </dsp:txBody>
      <dsp:txXfrm>
        <a:off x="5349240" y="2432839"/>
        <a:ext cx="2880359" cy="2345436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4C5EB2-366A-4EB6-8D64-098B535D97AE}">
      <dsp:nvSpPr>
        <dsp:cNvPr id="0" name=""/>
        <dsp:cNvSpPr/>
      </dsp:nvSpPr>
      <dsp:spPr>
        <a:xfrm>
          <a:off x="495061" y="645"/>
          <a:ext cx="2262336" cy="135740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u="sng" kern="1200" dirty="0" smtClean="0"/>
            <a:t>Ubicación Ecológica</a:t>
          </a:r>
          <a:endParaRPr lang="es-EC" sz="1400" b="1" kern="1200" dirty="0"/>
        </a:p>
      </dsp:txBody>
      <dsp:txXfrm>
        <a:off x="495061" y="645"/>
        <a:ext cx="2262336" cy="1357401"/>
      </dsp:txXfrm>
    </dsp:sp>
    <dsp:sp modelId="{39044E30-7FAA-424E-A814-19DB290B7664}">
      <dsp:nvSpPr>
        <dsp:cNvPr id="0" name=""/>
        <dsp:cNvSpPr/>
      </dsp:nvSpPr>
      <dsp:spPr>
        <a:xfrm>
          <a:off x="2983631" y="645"/>
          <a:ext cx="2262336" cy="1357401"/>
        </a:xfrm>
        <a:prstGeom prst="rect">
          <a:avLst/>
        </a:prstGeom>
        <a:solidFill>
          <a:schemeClr val="accent4">
            <a:hueOff val="-637824"/>
            <a:satOff val="3843"/>
            <a:lumOff val="30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Zona de vida: Se encuentra entre los 1200 y 2000 msnm. </a:t>
          </a:r>
          <a:endParaRPr lang="es-EC" sz="1400" kern="1200" dirty="0"/>
        </a:p>
      </dsp:txBody>
      <dsp:txXfrm>
        <a:off x="2983631" y="645"/>
        <a:ext cx="2262336" cy="1357401"/>
      </dsp:txXfrm>
    </dsp:sp>
    <dsp:sp modelId="{5B1F8276-62EE-47F6-AEA8-2762FB992CE1}">
      <dsp:nvSpPr>
        <dsp:cNvPr id="0" name=""/>
        <dsp:cNvSpPr/>
      </dsp:nvSpPr>
      <dsp:spPr>
        <a:xfrm>
          <a:off x="5472201" y="645"/>
          <a:ext cx="2262336" cy="1357401"/>
        </a:xfrm>
        <a:prstGeom prst="rect">
          <a:avLst/>
        </a:prstGeom>
        <a:solidFill>
          <a:schemeClr val="accent4">
            <a:hueOff val="-1275649"/>
            <a:satOff val="7685"/>
            <a:lumOff val="61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Tenemos las siguientes formaciones ecológicas: bosque húmedo montano bajo, bosque muy húmedo montano bajo y bosque muy húmedo pre montano.</a:t>
          </a:r>
          <a:endParaRPr lang="es-EC" sz="1400" kern="1200" dirty="0"/>
        </a:p>
      </dsp:txBody>
      <dsp:txXfrm>
        <a:off x="5472201" y="645"/>
        <a:ext cx="2262336" cy="1357401"/>
      </dsp:txXfrm>
    </dsp:sp>
    <dsp:sp modelId="{CAE9A7DD-26B4-41FD-BDE5-B20A40C46CE7}">
      <dsp:nvSpPr>
        <dsp:cNvPr id="0" name=""/>
        <dsp:cNvSpPr/>
      </dsp:nvSpPr>
      <dsp:spPr>
        <a:xfrm>
          <a:off x="495061" y="1584280"/>
          <a:ext cx="2262336" cy="1357401"/>
        </a:xfrm>
        <a:prstGeom prst="rect">
          <a:avLst/>
        </a:prstGeom>
        <a:solidFill>
          <a:schemeClr val="accent4">
            <a:hueOff val="-1913473"/>
            <a:satOff val="11528"/>
            <a:lumOff val="92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Se encuentra en la región andina, corresponde al piso latitudinal montano bajo, específicamente en el bosque húmedo MB.</a:t>
          </a:r>
          <a:endParaRPr lang="es-EC" sz="1400" kern="1200" dirty="0"/>
        </a:p>
      </dsp:txBody>
      <dsp:txXfrm>
        <a:off x="495061" y="1584280"/>
        <a:ext cx="2262336" cy="1357401"/>
      </dsp:txXfrm>
    </dsp:sp>
    <dsp:sp modelId="{7A1D677C-5A95-4AC2-9651-4E6D66385551}">
      <dsp:nvSpPr>
        <dsp:cNvPr id="0" name=""/>
        <dsp:cNvSpPr/>
      </dsp:nvSpPr>
      <dsp:spPr>
        <a:xfrm>
          <a:off x="2983631" y="1584280"/>
          <a:ext cx="2262336" cy="1357401"/>
        </a:xfrm>
        <a:prstGeom prst="rect">
          <a:avLst/>
        </a:prstGeom>
        <a:solidFill>
          <a:schemeClr val="accent4">
            <a:hueOff val="-2551297"/>
            <a:satOff val="15371"/>
            <a:lumOff val="123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Altitud.- 1748 msnm</a:t>
          </a:r>
          <a:endParaRPr lang="es-EC" sz="1400" kern="1200" dirty="0"/>
        </a:p>
      </dsp:txBody>
      <dsp:txXfrm>
        <a:off x="2983631" y="1584280"/>
        <a:ext cx="2262336" cy="1357401"/>
      </dsp:txXfrm>
    </dsp:sp>
    <dsp:sp modelId="{B1B5A7E0-5BF2-459D-AC0E-EC08F28A5F7B}">
      <dsp:nvSpPr>
        <dsp:cNvPr id="0" name=""/>
        <dsp:cNvSpPr/>
      </dsp:nvSpPr>
      <dsp:spPr>
        <a:xfrm>
          <a:off x="5472201" y="1584280"/>
          <a:ext cx="2262336" cy="1357401"/>
        </a:xfrm>
        <a:prstGeom prst="rect">
          <a:avLst/>
        </a:prstGeom>
        <a:solidFill>
          <a:schemeClr val="accent4">
            <a:hueOff val="-3189121"/>
            <a:satOff val="19214"/>
            <a:lumOff val="154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Temperatura.- La temperatura promedio de 18 °C  y una HR promedio cercana al 70%.</a:t>
          </a:r>
          <a:endParaRPr lang="es-EC" sz="1400" kern="1200" dirty="0"/>
        </a:p>
      </dsp:txBody>
      <dsp:txXfrm>
        <a:off x="5472201" y="1584280"/>
        <a:ext cx="2262336" cy="1357401"/>
      </dsp:txXfrm>
    </dsp:sp>
    <dsp:sp modelId="{969AB3F2-E10F-444C-8009-5FCDEA55C7E7}">
      <dsp:nvSpPr>
        <dsp:cNvPr id="0" name=""/>
        <dsp:cNvSpPr/>
      </dsp:nvSpPr>
      <dsp:spPr>
        <a:xfrm>
          <a:off x="1739346" y="3167916"/>
          <a:ext cx="2262336" cy="1357401"/>
        </a:xfrm>
        <a:prstGeom prst="rect">
          <a:avLst/>
        </a:prstGeom>
        <a:solidFill>
          <a:schemeClr val="accent4">
            <a:hueOff val="-3826945"/>
            <a:satOff val="23056"/>
            <a:lumOff val="184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Precipitación.- es 2000-3000 mm/ año promedio</a:t>
          </a:r>
          <a:endParaRPr lang="es-EC" sz="1400" kern="1200" dirty="0"/>
        </a:p>
      </dsp:txBody>
      <dsp:txXfrm>
        <a:off x="1739346" y="3167916"/>
        <a:ext cx="2262336" cy="1357401"/>
      </dsp:txXfrm>
    </dsp:sp>
    <dsp:sp modelId="{15D3BF36-0B49-4F0D-B54A-CAB09E62F4B5}">
      <dsp:nvSpPr>
        <dsp:cNvPr id="0" name=""/>
        <dsp:cNvSpPr/>
      </dsp:nvSpPr>
      <dsp:spPr>
        <a:xfrm>
          <a:off x="4227916" y="3167916"/>
          <a:ext cx="2262336" cy="1357401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Suelos.- Textura franca, con un contenido de materia orgánica de 7.7%, y de pH de 6.9 prácticamente neutro.</a:t>
          </a:r>
          <a:endParaRPr lang="es-EC" sz="1400" kern="1200" dirty="0"/>
        </a:p>
      </dsp:txBody>
      <dsp:txXfrm>
        <a:off x="4227916" y="3167916"/>
        <a:ext cx="2262336" cy="1357401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AB90A9-7132-4976-BC0E-832FCABE4ECB}">
      <dsp:nvSpPr>
        <dsp:cNvPr id="0" name=""/>
        <dsp:cNvSpPr/>
      </dsp:nvSpPr>
      <dsp:spPr>
        <a:xfrm>
          <a:off x="4018" y="0"/>
          <a:ext cx="8221563" cy="12961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Interacción del Rendimiento de Materia Seca</a:t>
          </a:r>
          <a:r>
            <a:rPr lang="es-EC" sz="2500" kern="1200" dirty="0" smtClean="0"/>
            <a:t> Tm </a:t>
          </a:r>
          <a:r>
            <a:rPr lang="es-ES" sz="2500" kern="1200" dirty="0" smtClean="0"/>
            <a:t>MS</a:t>
          </a:r>
          <a:r>
            <a:rPr lang="es-EC" sz="2500" kern="1200" dirty="0" smtClean="0"/>
            <a:t> /Ha </a:t>
          </a:r>
          <a:r>
            <a:rPr lang="es-ES" sz="2500" kern="1200" dirty="0" smtClean="0"/>
            <a:t>evaluada en dos épocas y con intervalos de corte a los 30, 35 y 40 días.</a:t>
          </a:r>
          <a:endParaRPr lang="es-EC" sz="2500" kern="1200" dirty="0"/>
        </a:p>
      </dsp:txBody>
      <dsp:txXfrm>
        <a:off x="4018" y="0"/>
        <a:ext cx="8221563" cy="129614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9A9B855-FCF6-443B-9F04-99EA5A842F2E}">
      <dsp:nvSpPr>
        <dsp:cNvPr id="0" name=""/>
        <dsp:cNvSpPr/>
      </dsp:nvSpPr>
      <dsp:spPr>
        <a:xfrm>
          <a:off x="4041013" y="503511"/>
          <a:ext cx="212630" cy="931523"/>
        </a:xfrm>
        <a:custGeom>
          <a:avLst/>
          <a:gdLst/>
          <a:ahLst/>
          <a:cxnLst/>
          <a:rect l="0" t="0" r="0" b="0"/>
          <a:pathLst>
            <a:path>
              <a:moveTo>
                <a:pt x="212630" y="0"/>
              </a:moveTo>
              <a:lnTo>
                <a:pt x="212630" y="931523"/>
              </a:lnTo>
              <a:lnTo>
                <a:pt x="0" y="931523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0F1578-CA96-4450-A375-81AF7F68A884}">
      <dsp:nvSpPr>
        <dsp:cNvPr id="0" name=""/>
        <dsp:cNvSpPr/>
      </dsp:nvSpPr>
      <dsp:spPr>
        <a:xfrm>
          <a:off x="6102417" y="4332557"/>
          <a:ext cx="346927" cy="7256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5616"/>
              </a:lnTo>
              <a:lnTo>
                <a:pt x="346927" y="725616"/>
              </a:lnTo>
            </a:path>
          </a:pathLst>
        </a:custGeom>
        <a:noFill/>
        <a:ln w="254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E37540-0E94-4CC0-94D6-5026EC46CCA4}">
      <dsp:nvSpPr>
        <dsp:cNvPr id="0" name=""/>
        <dsp:cNvSpPr/>
      </dsp:nvSpPr>
      <dsp:spPr>
        <a:xfrm>
          <a:off x="4253643" y="503511"/>
          <a:ext cx="2773913" cy="18630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0415"/>
              </a:lnTo>
              <a:lnTo>
                <a:pt x="2773913" y="1650415"/>
              </a:lnTo>
              <a:lnTo>
                <a:pt x="2773913" y="1863046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ED6240-9D54-43E1-9271-7C1A150D0C25}">
      <dsp:nvSpPr>
        <dsp:cNvPr id="0" name=""/>
        <dsp:cNvSpPr/>
      </dsp:nvSpPr>
      <dsp:spPr>
        <a:xfrm>
          <a:off x="3483792" y="4348049"/>
          <a:ext cx="327013" cy="6877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7702"/>
              </a:lnTo>
              <a:lnTo>
                <a:pt x="327013" y="687702"/>
              </a:lnTo>
            </a:path>
          </a:pathLst>
        </a:custGeom>
        <a:noFill/>
        <a:ln w="254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6AC67A-C54D-4C63-9E1C-3A157BBED391}">
      <dsp:nvSpPr>
        <dsp:cNvPr id="0" name=""/>
        <dsp:cNvSpPr/>
      </dsp:nvSpPr>
      <dsp:spPr>
        <a:xfrm>
          <a:off x="4253643" y="503511"/>
          <a:ext cx="102184" cy="18630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0415"/>
              </a:lnTo>
              <a:lnTo>
                <a:pt x="102184" y="1650415"/>
              </a:lnTo>
              <a:lnTo>
                <a:pt x="102184" y="1863046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BF69BD-1AC1-4F18-AC14-4023096B6828}">
      <dsp:nvSpPr>
        <dsp:cNvPr id="0" name=""/>
        <dsp:cNvSpPr/>
      </dsp:nvSpPr>
      <dsp:spPr>
        <a:xfrm>
          <a:off x="575026" y="4368117"/>
          <a:ext cx="377582" cy="6859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5965"/>
              </a:lnTo>
              <a:lnTo>
                <a:pt x="377582" y="685965"/>
              </a:lnTo>
            </a:path>
          </a:pathLst>
        </a:custGeom>
        <a:noFill/>
        <a:ln w="254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2F348E-629F-4D32-BF81-1D81392BE48C}">
      <dsp:nvSpPr>
        <dsp:cNvPr id="0" name=""/>
        <dsp:cNvSpPr/>
      </dsp:nvSpPr>
      <dsp:spPr>
        <a:xfrm>
          <a:off x="1581914" y="503511"/>
          <a:ext cx="2671729" cy="1863046"/>
        </a:xfrm>
        <a:custGeom>
          <a:avLst/>
          <a:gdLst/>
          <a:ahLst/>
          <a:cxnLst/>
          <a:rect l="0" t="0" r="0" b="0"/>
          <a:pathLst>
            <a:path>
              <a:moveTo>
                <a:pt x="2671729" y="0"/>
              </a:moveTo>
              <a:lnTo>
                <a:pt x="2671729" y="1650415"/>
              </a:lnTo>
              <a:lnTo>
                <a:pt x="0" y="1650415"/>
              </a:lnTo>
              <a:lnTo>
                <a:pt x="0" y="1863046"/>
              </a:lnTo>
            </a:path>
          </a:pathLst>
        </a:custGeom>
        <a:noFill/>
        <a:ln w="254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1525A1-A907-46DF-815A-E63F5696B01A}">
      <dsp:nvSpPr>
        <dsp:cNvPr id="0" name=""/>
        <dsp:cNvSpPr/>
      </dsp:nvSpPr>
      <dsp:spPr>
        <a:xfrm>
          <a:off x="3241118" y="2929"/>
          <a:ext cx="2025050" cy="500582"/>
        </a:xfrm>
        <a:prstGeom prst="rect">
          <a:avLst/>
        </a:prstGeom>
        <a:solidFill>
          <a:schemeClr val="accent5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Ventajas</a:t>
          </a:r>
          <a:endParaRPr lang="es-EC" sz="2800" b="1" kern="1200" dirty="0">
            <a:solidFill>
              <a:schemeClr val="tx1">
                <a:lumMod val="85000"/>
                <a:lumOff val="1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41118" y="2929"/>
        <a:ext cx="2025050" cy="500582"/>
      </dsp:txXfrm>
    </dsp:sp>
    <dsp:sp modelId="{C7D7B2F0-4200-4C32-A1C7-E301863E5DBB}">
      <dsp:nvSpPr>
        <dsp:cNvPr id="0" name=""/>
        <dsp:cNvSpPr/>
      </dsp:nvSpPr>
      <dsp:spPr>
        <a:xfrm>
          <a:off x="323304" y="2366558"/>
          <a:ext cx="2517218" cy="2001559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b="1" kern="120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323304" y="2366558"/>
        <a:ext cx="2517218" cy="2001559"/>
      </dsp:txXfrm>
    </dsp:sp>
    <dsp:sp modelId="{F315E04C-DDA0-4F57-BB04-533EF2CCF51E}">
      <dsp:nvSpPr>
        <dsp:cNvPr id="0" name=""/>
        <dsp:cNvSpPr/>
      </dsp:nvSpPr>
      <dsp:spPr>
        <a:xfrm>
          <a:off x="952609" y="4793378"/>
          <a:ext cx="1739578" cy="521409"/>
        </a:xfrm>
        <a:prstGeom prst="rect">
          <a:avLst/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Suministrar protección al ganado</a:t>
          </a:r>
          <a:endParaRPr lang="es-EC" sz="13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952609" y="4793378"/>
        <a:ext cx="1739578" cy="521409"/>
      </dsp:txXfrm>
    </dsp:sp>
    <dsp:sp modelId="{B73EBEFE-DE1D-48ED-821E-67BD4F8183FA}">
      <dsp:nvSpPr>
        <dsp:cNvPr id="0" name=""/>
        <dsp:cNvSpPr/>
      </dsp:nvSpPr>
      <dsp:spPr>
        <a:xfrm>
          <a:off x="3265783" y="2366558"/>
          <a:ext cx="2180088" cy="1981491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3265783" y="2366558"/>
        <a:ext cx="2180088" cy="1981491"/>
      </dsp:txXfrm>
    </dsp:sp>
    <dsp:sp modelId="{B0AA92BB-4B35-42F5-B653-99CD05A734F2}">
      <dsp:nvSpPr>
        <dsp:cNvPr id="0" name=""/>
        <dsp:cNvSpPr/>
      </dsp:nvSpPr>
      <dsp:spPr>
        <a:xfrm>
          <a:off x="3810806" y="4773310"/>
          <a:ext cx="1596853" cy="524882"/>
        </a:xfrm>
        <a:prstGeom prst="rect">
          <a:avLst/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Bancos forrajeros</a:t>
          </a:r>
          <a:endParaRPr lang="es-EC" sz="13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3810806" y="4773310"/>
        <a:ext cx="1596853" cy="524882"/>
      </dsp:txXfrm>
    </dsp:sp>
    <dsp:sp modelId="{A7097511-4181-4992-A1E0-82B3AA3423AD}">
      <dsp:nvSpPr>
        <dsp:cNvPr id="0" name=""/>
        <dsp:cNvSpPr/>
      </dsp:nvSpPr>
      <dsp:spPr>
        <a:xfrm>
          <a:off x="5871132" y="2366558"/>
          <a:ext cx="2312850" cy="1965999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b="1" kern="120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5871132" y="2366558"/>
        <a:ext cx="2312850" cy="1965999"/>
      </dsp:txXfrm>
    </dsp:sp>
    <dsp:sp modelId="{0574314F-9F97-42E0-B331-AE597E8FACAB}">
      <dsp:nvSpPr>
        <dsp:cNvPr id="0" name=""/>
        <dsp:cNvSpPr/>
      </dsp:nvSpPr>
      <dsp:spPr>
        <a:xfrm>
          <a:off x="6449345" y="4757818"/>
          <a:ext cx="1533428" cy="600710"/>
        </a:xfrm>
        <a:prstGeom prst="rect">
          <a:avLst/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Cercas vivas</a:t>
          </a:r>
          <a:endParaRPr lang="es-EC" sz="13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6449345" y="4757818"/>
        <a:ext cx="1533428" cy="600710"/>
      </dsp:txXfrm>
    </dsp:sp>
    <dsp:sp modelId="{8F17D918-03D4-4491-935D-3B9EAD6B2929}">
      <dsp:nvSpPr>
        <dsp:cNvPr id="0" name=""/>
        <dsp:cNvSpPr/>
      </dsp:nvSpPr>
      <dsp:spPr>
        <a:xfrm>
          <a:off x="2015963" y="1162032"/>
          <a:ext cx="2025050" cy="546004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Pastizales siempre verdes</a:t>
          </a:r>
          <a:endParaRPr lang="es-EC" sz="1300" b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2015963" y="1162032"/>
        <a:ext cx="2025050" cy="54600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AA1077C-FA3A-4EBB-8AC6-BFA471710A29}">
      <dsp:nvSpPr>
        <dsp:cNvPr id="0" name=""/>
        <dsp:cNvSpPr/>
      </dsp:nvSpPr>
      <dsp:spPr>
        <a:xfrm>
          <a:off x="2633471" y="217"/>
          <a:ext cx="2962656" cy="6553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</a:rPr>
            <a:t>PASTIZALES BAJO MANEJO DE UN SISTEMA TRADICIONAL </a:t>
          </a:r>
          <a:endParaRPr lang="es-EC" sz="1400" b="1" kern="1200" dirty="0">
            <a:solidFill>
              <a:schemeClr val="tx1"/>
            </a:solidFill>
          </a:endParaRPr>
        </a:p>
      </dsp:txBody>
      <dsp:txXfrm>
        <a:off x="2633471" y="217"/>
        <a:ext cx="2962656" cy="655350"/>
      </dsp:txXfrm>
    </dsp:sp>
    <dsp:sp modelId="{5352BDA3-81C0-4968-B17F-C226ECC222B9}">
      <dsp:nvSpPr>
        <dsp:cNvPr id="0" name=""/>
        <dsp:cNvSpPr/>
      </dsp:nvSpPr>
      <dsp:spPr>
        <a:xfrm>
          <a:off x="2633471" y="688334"/>
          <a:ext cx="2962656" cy="6553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Inicia con la tala total del bosque primario </a:t>
          </a:r>
          <a:endParaRPr lang="es-EC" sz="1400" kern="1200" dirty="0"/>
        </a:p>
      </dsp:txBody>
      <dsp:txXfrm>
        <a:off x="2633471" y="688334"/>
        <a:ext cx="2962656" cy="655350"/>
      </dsp:txXfrm>
    </dsp:sp>
    <dsp:sp modelId="{1E525346-DE7C-44C4-9727-01B4770A2CEE}">
      <dsp:nvSpPr>
        <dsp:cNvPr id="0" name=""/>
        <dsp:cNvSpPr/>
      </dsp:nvSpPr>
      <dsp:spPr>
        <a:xfrm>
          <a:off x="2633471" y="1376452"/>
          <a:ext cx="2962656" cy="6553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seguido de la quema del área </a:t>
          </a:r>
          <a:endParaRPr lang="es-EC" sz="1400" kern="1200" dirty="0"/>
        </a:p>
      </dsp:txBody>
      <dsp:txXfrm>
        <a:off x="2633471" y="1376452"/>
        <a:ext cx="2962656" cy="655350"/>
      </dsp:txXfrm>
    </dsp:sp>
    <dsp:sp modelId="{2F13A6F9-31D0-4F7B-B6D5-527BD9FC161E}">
      <dsp:nvSpPr>
        <dsp:cNvPr id="0" name=""/>
        <dsp:cNvSpPr/>
      </dsp:nvSpPr>
      <dsp:spPr>
        <a:xfrm>
          <a:off x="2633471" y="2064570"/>
          <a:ext cx="2962656" cy="6553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acompañadas de un deficiente manejo técnico</a:t>
          </a:r>
          <a:endParaRPr lang="es-EC" sz="1400" kern="1200" dirty="0"/>
        </a:p>
      </dsp:txBody>
      <dsp:txXfrm>
        <a:off x="2633471" y="2064570"/>
        <a:ext cx="2962656" cy="655350"/>
      </dsp:txXfrm>
    </dsp:sp>
    <dsp:sp modelId="{A8B89465-3FAB-45B1-9A84-6FD359AFEDE0}">
      <dsp:nvSpPr>
        <dsp:cNvPr id="0" name=""/>
        <dsp:cNvSpPr/>
      </dsp:nvSpPr>
      <dsp:spPr>
        <a:xfrm>
          <a:off x="2633471" y="2752687"/>
          <a:ext cx="2962656" cy="6553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consecuencia el deterioro del recurso suelo </a:t>
          </a:r>
          <a:endParaRPr lang="es-EC" sz="1400" kern="1200" dirty="0"/>
        </a:p>
      </dsp:txBody>
      <dsp:txXfrm>
        <a:off x="2633471" y="2752687"/>
        <a:ext cx="2962656" cy="655350"/>
      </dsp:txXfrm>
    </dsp:sp>
    <dsp:sp modelId="{40EB59E7-3DDA-4513-8202-BE7CE23EDDA7}">
      <dsp:nvSpPr>
        <dsp:cNvPr id="0" name=""/>
        <dsp:cNvSpPr/>
      </dsp:nvSpPr>
      <dsp:spPr>
        <a:xfrm>
          <a:off x="2633471" y="3440805"/>
          <a:ext cx="2962656" cy="6553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(erosión y posterior degradación) </a:t>
          </a:r>
          <a:endParaRPr lang="es-EC" sz="1400" kern="1200" dirty="0"/>
        </a:p>
      </dsp:txBody>
      <dsp:txXfrm>
        <a:off x="2633471" y="3440805"/>
        <a:ext cx="2962656" cy="655350"/>
      </dsp:txXfrm>
    </dsp:sp>
    <dsp:sp modelId="{5EBF91E6-0790-407F-BE78-530616E8DBB3}">
      <dsp:nvSpPr>
        <dsp:cNvPr id="0" name=""/>
        <dsp:cNvSpPr/>
      </dsp:nvSpPr>
      <dsp:spPr>
        <a:xfrm>
          <a:off x="2633471" y="4128923"/>
          <a:ext cx="2962656" cy="6553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la pérdida de la abundancia </a:t>
          </a:r>
          <a:endParaRPr lang="es-EC" sz="1400" kern="1200" dirty="0"/>
        </a:p>
      </dsp:txBody>
      <dsp:txXfrm>
        <a:off x="2633471" y="4128923"/>
        <a:ext cx="2962656" cy="655350"/>
      </dsp:txXfrm>
    </dsp:sp>
    <dsp:sp modelId="{16831470-84F7-48F1-A0A7-26A504D24471}">
      <dsp:nvSpPr>
        <dsp:cNvPr id="0" name=""/>
        <dsp:cNvSpPr/>
      </dsp:nvSpPr>
      <dsp:spPr>
        <a:xfrm>
          <a:off x="2633471" y="4817040"/>
          <a:ext cx="2962656" cy="6553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diversidad de especies de flora y fauna</a:t>
          </a:r>
          <a:endParaRPr lang="es-EC" sz="1400" kern="1200" dirty="0"/>
        </a:p>
      </dsp:txBody>
      <dsp:txXfrm>
        <a:off x="2633471" y="4817040"/>
        <a:ext cx="2962656" cy="65535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77EF8B0-5147-4F40-9906-C582C6C2AB76}">
      <dsp:nvSpPr>
        <dsp:cNvPr id="0" name=""/>
        <dsp:cNvSpPr/>
      </dsp:nvSpPr>
      <dsp:spPr>
        <a:xfrm rot="3683255">
          <a:off x="2878663" y="4059208"/>
          <a:ext cx="1078538" cy="43066"/>
        </a:xfrm>
        <a:custGeom>
          <a:avLst/>
          <a:gdLst/>
          <a:ahLst/>
          <a:cxnLst/>
          <a:rect l="0" t="0" r="0" b="0"/>
          <a:pathLst>
            <a:path>
              <a:moveTo>
                <a:pt x="0" y="21533"/>
              </a:moveTo>
              <a:lnTo>
                <a:pt x="1078538" y="21533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73F1AC-812F-4C2B-A686-5E28DFFFA4BA}">
      <dsp:nvSpPr>
        <dsp:cNvPr id="0" name=""/>
        <dsp:cNvSpPr/>
      </dsp:nvSpPr>
      <dsp:spPr>
        <a:xfrm rot="1312685">
          <a:off x="3472138" y="3281386"/>
          <a:ext cx="770338" cy="43066"/>
        </a:xfrm>
        <a:custGeom>
          <a:avLst/>
          <a:gdLst/>
          <a:ahLst/>
          <a:cxnLst/>
          <a:rect l="0" t="0" r="0" b="0"/>
          <a:pathLst>
            <a:path>
              <a:moveTo>
                <a:pt x="0" y="21533"/>
              </a:moveTo>
              <a:lnTo>
                <a:pt x="770338" y="21533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636945-D618-43C6-8D82-F2CA43F151E6}">
      <dsp:nvSpPr>
        <dsp:cNvPr id="0" name=""/>
        <dsp:cNvSpPr/>
      </dsp:nvSpPr>
      <dsp:spPr>
        <a:xfrm rot="20325909">
          <a:off x="3469975" y="2386935"/>
          <a:ext cx="880839" cy="43066"/>
        </a:xfrm>
        <a:custGeom>
          <a:avLst/>
          <a:gdLst/>
          <a:ahLst/>
          <a:cxnLst/>
          <a:rect l="0" t="0" r="0" b="0"/>
          <a:pathLst>
            <a:path>
              <a:moveTo>
                <a:pt x="0" y="21533"/>
              </a:moveTo>
              <a:lnTo>
                <a:pt x="880839" y="21533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D687E6-CBC0-499B-89D5-42F95FF13513}">
      <dsp:nvSpPr>
        <dsp:cNvPr id="0" name=""/>
        <dsp:cNvSpPr/>
      </dsp:nvSpPr>
      <dsp:spPr>
        <a:xfrm rot="17996374">
          <a:off x="2895952" y="1593133"/>
          <a:ext cx="1143999" cy="43066"/>
        </a:xfrm>
        <a:custGeom>
          <a:avLst/>
          <a:gdLst/>
          <a:ahLst/>
          <a:cxnLst/>
          <a:rect l="0" t="0" r="0" b="0"/>
          <a:pathLst>
            <a:path>
              <a:moveTo>
                <a:pt x="0" y="21533"/>
              </a:moveTo>
              <a:lnTo>
                <a:pt x="1143999" y="21533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FDB003-9114-41C6-8537-AC3F6790DA8B}">
      <dsp:nvSpPr>
        <dsp:cNvPr id="0" name=""/>
        <dsp:cNvSpPr/>
      </dsp:nvSpPr>
      <dsp:spPr>
        <a:xfrm>
          <a:off x="1403392" y="1477822"/>
          <a:ext cx="2635500" cy="26958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AF8815-6F81-4549-A044-5514A2E4E977}">
      <dsp:nvSpPr>
        <dsp:cNvPr id="0" name=""/>
        <dsp:cNvSpPr/>
      </dsp:nvSpPr>
      <dsp:spPr>
        <a:xfrm>
          <a:off x="3453586" y="1696"/>
          <a:ext cx="1197183" cy="1197183"/>
        </a:xfrm>
        <a:prstGeom prst="ellipse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b="1" kern="1200" dirty="0" smtClean="0"/>
            <a:t>TAXONOMIA</a:t>
          </a:r>
          <a:endParaRPr lang="es-EC" sz="1000" b="1" kern="1200" dirty="0"/>
        </a:p>
      </dsp:txBody>
      <dsp:txXfrm>
        <a:off x="3453586" y="1696"/>
        <a:ext cx="1197183" cy="1197183"/>
      </dsp:txXfrm>
    </dsp:sp>
    <dsp:sp modelId="{9A2339FF-B713-443C-BFA4-AC0D3E511B99}">
      <dsp:nvSpPr>
        <dsp:cNvPr id="0" name=""/>
        <dsp:cNvSpPr/>
      </dsp:nvSpPr>
      <dsp:spPr>
        <a:xfrm>
          <a:off x="4770488" y="1696"/>
          <a:ext cx="1795775" cy="1197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b="1" kern="1200" dirty="0" smtClean="0"/>
            <a:t>Orden: </a:t>
          </a:r>
          <a:r>
            <a:rPr lang="es-EC" sz="1200" kern="1200" dirty="0" err="1" smtClean="0"/>
            <a:t>Poales</a:t>
          </a: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b="1" kern="1200" dirty="0" smtClean="0"/>
            <a:t>Familia:</a:t>
          </a:r>
          <a:r>
            <a:rPr lang="es-EC" sz="1200" kern="1200" dirty="0" smtClean="0"/>
            <a:t> </a:t>
          </a:r>
          <a:r>
            <a:rPr lang="es-EC" sz="1200" kern="1200" dirty="0" err="1" smtClean="0"/>
            <a:t>Poaceas</a:t>
          </a: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b="1" kern="1200" dirty="0" smtClean="0"/>
            <a:t>Género: </a:t>
          </a:r>
          <a:r>
            <a:rPr lang="es-EC" sz="1200" kern="1200" dirty="0" smtClean="0"/>
            <a:t>Setaria</a:t>
          </a: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b="1" kern="1200" dirty="0" smtClean="0"/>
            <a:t>Especie:</a:t>
          </a:r>
          <a:r>
            <a:rPr lang="es-EC" sz="1200" kern="1200" dirty="0" smtClean="0"/>
            <a:t> </a:t>
          </a:r>
          <a:r>
            <a:rPr lang="es-EC" sz="1200" kern="1200" dirty="0" err="1" smtClean="0"/>
            <a:t>Sphalaceta</a:t>
          </a:r>
          <a:endParaRPr lang="es-EC" sz="1200" kern="1200" dirty="0"/>
        </a:p>
      </dsp:txBody>
      <dsp:txXfrm>
        <a:off x="4770488" y="1696"/>
        <a:ext cx="1795775" cy="1197183"/>
      </dsp:txXfrm>
    </dsp:sp>
    <dsp:sp modelId="{5BE788D2-533E-46FD-A70E-EA6C2D161252}">
      <dsp:nvSpPr>
        <dsp:cNvPr id="0" name=""/>
        <dsp:cNvSpPr/>
      </dsp:nvSpPr>
      <dsp:spPr>
        <a:xfrm>
          <a:off x="4280270" y="1433555"/>
          <a:ext cx="1197183" cy="1197183"/>
        </a:xfrm>
        <a:prstGeom prst="ellipse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/>
            <a:t>Origen</a:t>
          </a:r>
          <a:endParaRPr lang="es-EC" sz="1200" b="1" kern="1200" dirty="0"/>
        </a:p>
      </dsp:txBody>
      <dsp:txXfrm>
        <a:off x="4280270" y="1433555"/>
        <a:ext cx="1197183" cy="1197183"/>
      </dsp:txXfrm>
    </dsp:sp>
    <dsp:sp modelId="{53B37F9C-BB99-42AA-A497-533A5CE9FB3D}">
      <dsp:nvSpPr>
        <dsp:cNvPr id="0" name=""/>
        <dsp:cNvSpPr/>
      </dsp:nvSpPr>
      <dsp:spPr>
        <a:xfrm>
          <a:off x="5597172" y="1433555"/>
          <a:ext cx="1795775" cy="1197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África</a:t>
          </a:r>
          <a:endParaRPr lang="es-EC" sz="1200" kern="1200" dirty="0"/>
        </a:p>
      </dsp:txBody>
      <dsp:txXfrm>
        <a:off x="5597172" y="1433555"/>
        <a:ext cx="1795775" cy="1197183"/>
      </dsp:txXfrm>
    </dsp:sp>
    <dsp:sp modelId="{6F8A9E30-063D-4BC4-A0AD-E51ABB86A034}">
      <dsp:nvSpPr>
        <dsp:cNvPr id="0" name=""/>
        <dsp:cNvSpPr/>
      </dsp:nvSpPr>
      <dsp:spPr>
        <a:xfrm>
          <a:off x="4168530" y="3043946"/>
          <a:ext cx="1283137" cy="1283137"/>
        </a:xfrm>
        <a:prstGeom prst="ellipse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700" b="1" kern="1200" dirty="0" smtClean="0">
              <a:effectLst/>
            </a:rPr>
            <a:t>CARACTERÍSTICAS</a:t>
          </a:r>
          <a:endParaRPr lang="es-EC" sz="700" b="1" kern="1200" dirty="0">
            <a:effectLst/>
          </a:endParaRPr>
        </a:p>
      </dsp:txBody>
      <dsp:txXfrm>
        <a:off x="4168530" y="3043946"/>
        <a:ext cx="1283137" cy="1283137"/>
      </dsp:txXfrm>
    </dsp:sp>
    <dsp:sp modelId="{1B05F68C-2EE7-413F-B5F1-C0FCA4C80C1B}">
      <dsp:nvSpPr>
        <dsp:cNvPr id="0" name=""/>
        <dsp:cNvSpPr/>
      </dsp:nvSpPr>
      <dsp:spPr>
        <a:xfrm>
          <a:off x="5579981" y="3043946"/>
          <a:ext cx="1924706" cy="1283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Perennes</a:t>
          </a: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Cespitosas</a:t>
          </a: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err="1" smtClean="0"/>
            <a:t>Rizomatozas</a:t>
          </a: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Tallos finos</a:t>
          </a: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Abundantes hojas</a:t>
          </a: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/>
            <a:t>Inflorescencia en panícula</a:t>
          </a:r>
          <a:endParaRPr lang="es-EC" sz="1200" kern="1200" dirty="0"/>
        </a:p>
      </dsp:txBody>
      <dsp:txXfrm>
        <a:off x="5579981" y="3043946"/>
        <a:ext cx="1924706" cy="1283137"/>
      </dsp:txXfrm>
    </dsp:sp>
    <dsp:sp modelId="{BB02CFCE-BDE9-43E8-BD89-B2A0E6B008CC}">
      <dsp:nvSpPr>
        <dsp:cNvPr id="0" name=""/>
        <dsp:cNvSpPr/>
      </dsp:nvSpPr>
      <dsp:spPr>
        <a:xfrm>
          <a:off x="3341846" y="4475806"/>
          <a:ext cx="1283137" cy="1283137"/>
        </a:xfrm>
        <a:prstGeom prst="ellips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VARIEDADES</a:t>
          </a:r>
          <a:endParaRPr lang="es-EC" sz="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41846" y="4475806"/>
        <a:ext cx="1283137" cy="1283137"/>
      </dsp:txXfrm>
    </dsp:sp>
    <dsp:sp modelId="{EF87F360-FE89-4600-A2DD-68A305F4CFED}">
      <dsp:nvSpPr>
        <dsp:cNvPr id="0" name=""/>
        <dsp:cNvSpPr/>
      </dsp:nvSpPr>
      <dsp:spPr>
        <a:xfrm>
          <a:off x="4753297" y="4475806"/>
          <a:ext cx="1924706" cy="1283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err="1" smtClean="0"/>
            <a:t>Nandi</a:t>
          </a: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err="1" smtClean="0"/>
            <a:t>Kazungulu</a:t>
          </a:r>
          <a:endParaRPr lang="es-EC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err="1" smtClean="0"/>
            <a:t>Narok</a:t>
          </a:r>
          <a:r>
            <a:rPr lang="es-EC" sz="1200" kern="1200" dirty="0" smtClean="0"/>
            <a:t> </a:t>
          </a:r>
          <a:endParaRPr lang="es-EC" sz="1200" kern="1200" dirty="0"/>
        </a:p>
      </dsp:txBody>
      <dsp:txXfrm>
        <a:off x="4753297" y="4475806"/>
        <a:ext cx="1924706" cy="128313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E59FA18-A6C4-459A-A23A-85280A2CA802}">
      <dsp:nvSpPr>
        <dsp:cNvPr id="0" name=""/>
        <dsp:cNvSpPr/>
      </dsp:nvSpPr>
      <dsp:spPr>
        <a:xfrm>
          <a:off x="1372671" y="1128788"/>
          <a:ext cx="2570745" cy="171468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2456" rIns="92456" bIns="92456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Clima , tropical y subtropical. 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El nivel del mar hasta los valles bajos de la Sierra</a:t>
          </a:r>
        </a:p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600 a 2400 m.s.n.m.</a:t>
          </a:r>
        </a:p>
      </dsp:txBody>
      <dsp:txXfrm>
        <a:off x="1783990" y="1128788"/>
        <a:ext cx="2159426" cy="1714687"/>
      </dsp:txXfrm>
    </dsp:sp>
    <dsp:sp modelId="{234B652F-121D-4652-BD23-C1B577E1393F}">
      <dsp:nvSpPr>
        <dsp:cNvPr id="0" name=""/>
        <dsp:cNvSpPr/>
      </dsp:nvSpPr>
      <dsp:spPr>
        <a:xfrm>
          <a:off x="1372671" y="2843475"/>
          <a:ext cx="2570745" cy="171468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2456" rIns="92456" bIns="92456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Requiere e 900 mm. de lluvia anual. </a:t>
          </a:r>
        </a:p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Tolerante a la sequía y a niveles bajos de fósforo. (León, 2008).</a:t>
          </a:r>
          <a:endParaRPr lang="es-EC" sz="1300" kern="1200" dirty="0"/>
        </a:p>
      </dsp:txBody>
      <dsp:txXfrm>
        <a:off x="1783990" y="2843475"/>
        <a:ext cx="2159426" cy="1714687"/>
      </dsp:txXfrm>
    </dsp:sp>
    <dsp:sp modelId="{E1E440B8-B5B4-4355-88B0-57B5BE9F1565}">
      <dsp:nvSpPr>
        <dsp:cNvPr id="0" name=""/>
        <dsp:cNvSpPr/>
      </dsp:nvSpPr>
      <dsp:spPr>
        <a:xfrm>
          <a:off x="0" y="1965137"/>
          <a:ext cx="1713830" cy="171383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u="sng" kern="1200" dirty="0" smtClean="0"/>
            <a:t>Adaptación</a:t>
          </a:r>
          <a:endParaRPr lang="es-EC" sz="1700" kern="1200" dirty="0"/>
        </a:p>
      </dsp:txBody>
      <dsp:txXfrm>
        <a:off x="0" y="1965137"/>
        <a:ext cx="1713830" cy="1713830"/>
      </dsp:txXfrm>
    </dsp:sp>
    <dsp:sp modelId="{DF55598B-43CC-422C-8BEE-BD5A96A0033F}">
      <dsp:nvSpPr>
        <dsp:cNvPr id="0" name=""/>
        <dsp:cNvSpPr/>
      </dsp:nvSpPr>
      <dsp:spPr>
        <a:xfrm>
          <a:off x="5657247" y="1128788"/>
          <a:ext cx="2570745" cy="171468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2456" rIns="92456" bIns="92456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Crece en cualquier clase de suelo, desde los arenosos hasta los arcillosos pesados</a:t>
          </a:r>
        </a:p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No se desarrolla bien en suelos pobres. </a:t>
          </a:r>
        </a:p>
      </dsp:txBody>
      <dsp:txXfrm>
        <a:off x="6068566" y="1128788"/>
        <a:ext cx="2159426" cy="1714687"/>
      </dsp:txXfrm>
    </dsp:sp>
    <dsp:sp modelId="{F333ABE9-E95E-4751-A04A-D943CD4F956A}">
      <dsp:nvSpPr>
        <dsp:cNvPr id="0" name=""/>
        <dsp:cNvSpPr/>
      </dsp:nvSpPr>
      <dsp:spPr>
        <a:xfrm>
          <a:off x="5657247" y="2843475"/>
          <a:ext cx="2570745" cy="171468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92456" rIns="92456" bIns="92456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Se muestra tolerante a suelos con mal drenaje, pero no soporta el empantanamiento.</a:t>
          </a:r>
        </a:p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Relativamente tolerante a la salinidad y toxicidad por manganeso (León, 2008).</a:t>
          </a:r>
          <a:endParaRPr lang="es-EC" sz="1300" kern="1200" dirty="0"/>
        </a:p>
      </dsp:txBody>
      <dsp:txXfrm>
        <a:off x="6068566" y="2843475"/>
        <a:ext cx="2159426" cy="1714687"/>
      </dsp:txXfrm>
    </dsp:sp>
    <dsp:sp modelId="{169039CB-FAC9-4E3E-90C5-44DDC23C0016}">
      <dsp:nvSpPr>
        <dsp:cNvPr id="0" name=""/>
        <dsp:cNvSpPr/>
      </dsp:nvSpPr>
      <dsp:spPr>
        <a:xfrm>
          <a:off x="4286183" y="443256"/>
          <a:ext cx="1713830" cy="171383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b="1" u="sng" kern="1200" dirty="0" smtClean="0"/>
            <a:t>Suelo</a:t>
          </a:r>
          <a:endParaRPr lang="es-EC" sz="1700" kern="1200" dirty="0"/>
        </a:p>
      </dsp:txBody>
      <dsp:txXfrm>
        <a:off x="4286183" y="443256"/>
        <a:ext cx="1713830" cy="171383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4B72D8-69C2-4FB7-910D-C058D4E62890}">
      <dsp:nvSpPr>
        <dsp:cNvPr id="0" name=""/>
        <dsp:cNvSpPr/>
      </dsp:nvSpPr>
      <dsp:spPr>
        <a:xfrm>
          <a:off x="2571" y="967202"/>
          <a:ext cx="2507456" cy="7605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u="sng" kern="1200" smtClean="0">
              <a:latin typeface="+mn-lt"/>
              <a:ea typeface="+mn-ea"/>
              <a:cs typeface="+mn-cs"/>
            </a:rPr>
            <a:t>Establecimiento</a:t>
          </a:r>
          <a:endParaRPr lang="es-EC" sz="2200" kern="1200" dirty="0"/>
        </a:p>
      </dsp:txBody>
      <dsp:txXfrm>
        <a:off x="2571" y="967202"/>
        <a:ext cx="2507456" cy="760575"/>
      </dsp:txXfrm>
    </dsp:sp>
    <dsp:sp modelId="{D60D9564-2550-4FEC-9887-DD9382E7F3CE}">
      <dsp:nvSpPr>
        <dsp:cNvPr id="0" name=""/>
        <dsp:cNvSpPr/>
      </dsp:nvSpPr>
      <dsp:spPr>
        <a:xfrm>
          <a:off x="0" y="1720382"/>
          <a:ext cx="2507456" cy="223442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smtClean="0">
              <a:latin typeface="+mn-lt"/>
              <a:ea typeface="+mn-ea"/>
              <a:cs typeface="+mn-cs"/>
            </a:rPr>
            <a:t>Mediante semilla de 5-7 Kg/Ha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smtClean="0">
              <a:latin typeface="+mn-lt"/>
              <a:ea typeface="+mn-ea"/>
              <a:cs typeface="+mn-cs"/>
            </a:rPr>
            <a:t>Vegetativamente mediante esquejes o tallos enraizados. </a:t>
          </a:r>
          <a:endParaRPr lang="es-EC" sz="1800" kern="1200" dirty="0" smtClean="0">
            <a:latin typeface="+mn-lt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smtClean="0">
              <a:latin typeface="+mn-lt"/>
              <a:ea typeface="+mn-ea"/>
              <a:cs typeface="+mn-cs"/>
            </a:rPr>
            <a:t>Tiempo de establecimiento 3-4 meses (León, 2008).</a:t>
          </a:r>
          <a:endParaRPr lang="es-EC" sz="1800" kern="1200" dirty="0" smtClean="0">
            <a:latin typeface="+mn-lt"/>
            <a:ea typeface="+mn-ea"/>
            <a:cs typeface="+mn-cs"/>
          </a:endParaRPr>
        </a:p>
      </dsp:txBody>
      <dsp:txXfrm>
        <a:off x="0" y="1720382"/>
        <a:ext cx="2507456" cy="2234429"/>
      </dsp:txXfrm>
    </dsp:sp>
    <dsp:sp modelId="{17FDF8C3-9846-40D2-97AB-C909DC491AAA}">
      <dsp:nvSpPr>
        <dsp:cNvPr id="0" name=""/>
        <dsp:cNvSpPr/>
      </dsp:nvSpPr>
      <dsp:spPr>
        <a:xfrm>
          <a:off x="2861071" y="967202"/>
          <a:ext cx="2507456" cy="760575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u="sng" kern="1200" smtClean="0">
              <a:latin typeface="+mn-lt"/>
              <a:ea typeface="+mn-ea"/>
              <a:cs typeface="+mn-cs"/>
            </a:rPr>
            <a:t>Producción Forrajera</a:t>
          </a:r>
          <a:endParaRPr lang="es-EC" sz="2200" kern="1200" dirty="0"/>
        </a:p>
      </dsp:txBody>
      <dsp:txXfrm>
        <a:off x="2861071" y="967202"/>
        <a:ext cx="2507456" cy="760575"/>
      </dsp:txXfrm>
    </dsp:sp>
    <dsp:sp modelId="{08E8EB3A-A1D2-4ED6-86C3-2E91FABC0FF7}">
      <dsp:nvSpPr>
        <dsp:cNvPr id="0" name=""/>
        <dsp:cNvSpPr/>
      </dsp:nvSpPr>
      <dsp:spPr>
        <a:xfrm>
          <a:off x="2861071" y="1727778"/>
          <a:ext cx="2507456" cy="2234429"/>
        </a:xfrm>
        <a:prstGeom prst="rect">
          <a:avLst/>
        </a:prstGeom>
        <a:solidFill>
          <a:schemeClr val="accent3">
            <a:tint val="40000"/>
            <a:alpha val="90000"/>
            <a:hueOff val="5358425"/>
            <a:satOff val="-6896"/>
            <a:lumOff val="-53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358425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>
              <a:latin typeface="+mn-lt"/>
              <a:ea typeface="+mn-ea"/>
              <a:cs typeface="+mn-cs"/>
            </a:rPr>
            <a:t>La producción va desde las 8 a 10 </a:t>
          </a:r>
          <a:r>
            <a:rPr lang="es-ES" sz="2000" kern="1200" dirty="0" err="1" smtClean="0">
              <a:latin typeface="+mn-lt"/>
              <a:ea typeface="+mn-ea"/>
              <a:cs typeface="+mn-cs"/>
            </a:rPr>
            <a:t>Tn</a:t>
          </a:r>
          <a:r>
            <a:rPr lang="es-ES" sz="2000" kern="1200" dirty="0" smtClean="0">
              <a:latin typeface="+mn-lt"/>
              <a:ea typeface="+mn-ea"/>
              <a:cs typeface="+mn-cs"/>
            </a:rPr>
            <a:t> Ms ha/</a:t>
          </a:r>
          <a:r>
            <a:rPr lang="es-ES" sz="2000" kern="1200" baseline="30000" dirty="0" smtClean="0">
              <a:latin typeface="+mn-lt"/>
              <a:ea typeface="+mn-ea"/>
              <a:cs typeface="+mn-cs"/>
            </a:rPr>
            <a:t> </a:t>
          </a:r>
          <a:r>
            <a:rPr lang="es-ES" sz="2000" kern="1200" dirty="0" smtClean="0">
              <a:latin typeface="+mn-lt"/>
              <a:ea typeface="+mn-ea"/>
              <a:cs typeface="+mn-cs"/>
            </a:rPr>
            <a:t>año hasta 10 a 20 </a:t>
          </a:r>
          <a:r>
            <a:rPr lang="es-ES" sz="2000" kern="1200" dirty="0" err="1" smtClean="0">
              <a:latin typeface="+mn-lt"/>
              <a:ea typeface="+mn-ea"/>
              <a:cs typeface="+mn-cs"/>
            </a:rPr>
            <a:t>Tn</a:t>
          </a:r>
          <a:r>
            <a:rPr lang="es-ES" sz="2000" kern="1200" dirty="0" smtClean="0">
              <a:latin typeface="+mn-lt"/>
              <a:ea typeface="+mn-ea"/>
              <a:cs typeface="+mn-cs"/>
            </a:rPr>
            <a:t> Ms ha/año. </a:t>
          </a:r>
          <a:endParaRPr lang="es-EC" sz="2000" kern="1200" dirty="0"/>
        </a:p>
      </dsp:txBody>
      <dsp:txXfrm>
        <a:off x="2861071" y="1727778"/>
        <a:ext cx="2507456" cy="2234429"/>
      </dsp:txXfrm>
    </dsp:sp>
    <dsp:sp modelId="{2B4BCB34-508A-4A35-B098-10158FE1DF22}">
      <dsp:nvSpPr>
        <dsp:cNvPr id="0" name=""/>
        <dsp:cNvSpPr/>
      </dsp:nvSpPr>
      <dsp:spPr>
        <a:xfrm>
          <a:off x="5719571" y="967202"/>
          <a:ext cx="2507456" cy="760575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u="sng" kern="1200" dirty="0" smtClean="0">
              <a:latin typeface="+mn-lt"/>
              <a:ea typeface="+mn-ea"/>
              <a:cs typeface="+mn-cs"/>
            </a:rPr>
            <a:t>Calidad del Forraje</a:t>
          </a:r>
          <a:endParaRPr lang="es-EC" sz="2200" kern="1200" dirty="0"/>
        </a:p>
      </dsp:txBody>
      <dsp:txXfrm>
        <a:off x="5719571" y="967202"/>
        <a:ext cx="2507456" cy="760575"/>
      </dsp:txXfrm>
    </dsp:sp>
    <dsp:sp modelId="{19F53E8C-95C4-400D-BEEC-AAE4B0B20373}">
      <dsp:nvSpPr>
        <dsp:cNvPr id="0" name=""/>
        <dsp:cNvSpPr/>
      </dsp:nvSpPr>
      <dsp:spPr>
        <a:xfrm>
          <a:off x="5719571" y="1727778"/>
          <a:ext cx="2507456" cy="2234429"/>
        </a:xfrm>
        <a:prstGeom prst="rect">
          <a:avLst/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latin typeface="+mn-lt"/>
              <a:ea typeface="+mn-ea"/>
              <a:cs typeface="+mn-cs"/>
            </a:rPr>
            <a:t>Se  enmarca  dentro  de  las  gramíneas  estivales.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latin typeface="+mn-lt"/>
              <a:ea typeface="+mn-ea"/>
              <a:cs typeface="+mn-cs"/>
            </a:rPr>
            <a:t>Digestibilidad se  encuentran  entre 55 y 65%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>
              <a:latin typeface="+mn-lt"/>
              <a:ea typeface="+mn-ea"/>
              <a:cs typeface="+mn-cs"/>
            </a:rPr>
            <a:t>La proteína cruda entre 5 y 15%. </a:t>
          </a:r>
          <a:endParaRPr lang="es-EC" sz="1800" kern="1200" dirty="0" smtClean="0">
            <a:latin typeface="+mn-lt"/>
            <a:ea typeface="+mn-ea"/>
            <a:cs typeface="+mn-cs"/>
          </a:endParaRPr>
        </a:p>
      </dsp:txBody>
      <dsp:txXfrm>
        <a:off x="5719571" y="1727778"/>
        <a:ext cx="2507456" cy="2234429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DE91FE-665F-4FD3-9E9D-41E0481C963C}">
      <dsp:nvSpPr>
        <dsp:cNvPr id="0" name=""/>
        <dsp:cNvSpPr/>
      </dsp:nvSpPr>
      <dsp:spPr>
        <a:xfrm>
          <a:off x="0" y="0"/>
          <a:ext cx="5914999" cy="163045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u="sng" kern="1200" dirty="0" smtClean="0"/>
            <a:t>TAXONOMÍA</a:t>
          </a:r>
          <a:endParaRPr lang="es-EC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b="1" kern="1200" dirty="0" smtClean="0"/>
            <a:t>División: </a:t>
          </a:r>
          <a:r>
            <a:rPr lang="es-EC" sz="1600" kern="1200" dirty="0" err="1" smtClean="0"/>
            <a:t>Magnoliophyta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b="1" kern="1200" dirty="0" smtClean="0"/>
            <a:t>Orden: </a:t>
          </a:r>
          <a:r>
            <a:rPr lang="es-EC" sz="1600" kern="1200" dirty="0" smtClean="0"/>
            <a:t>Fagales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b="1" kern="1200" dirty="0" smtClean="0"/>
            <a:t>Familia: </a:t>
          </a:r>
          <a:r>
            <a:rPr lang="es-EC" sz="1600" kern="1200" dirty="0" err="1" smtClean="0"/>
            <a:t>Betulaceae</a:t>
          </a:r>
          <a:r>
            <a:rPr lang="es-ES" sz="1600" kern="1200" dirty="0" smtClean="0"/>
            <a:t> 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b="1" kern="1200" dirty="0" smtClean="0"/>
            <a:t>Género: </a:t>
          </a:r>
          <a:r>
            <a:rPr lang="es-EC" sz="1600" i="1" kern="1200" dirty="0" err="1" smtClean="0"/>
            <a:t>Alnus</a:t>
          </a:r>
          <a:endParaRPr lang="es-EC" sz="1600" kern="1200" dirty="0"/>
        </a:p>
      </dsp:txBody>
      <dsp:txXfrm>
        <a:off x="1346045" y="0"/>
        <a:ext cx="4568954" cy="1630450"/>
      </dsp:txXfrm>
    </dsp:sp>
    <dsp:sp modelId="{420058C3-2048-487D-8183-57544D3DBA69}">
      <dsp:nvSpPr>
        <dsp:cNvPr id="0" name=""/>
        <dsp:cNvSpPr/>
      </dsp:nvSpPr>
      <dsp:spPr>
        <a:xfrm>
          <a:off x="163045" y="163045"/>
          <a:ext cx="1182999" cy="13043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C55EF0C-C718-454E-8453-C143ADB30C04}">
      <dsp:nvSpPr>
        <dsp:cNvPr id="0" name=""/>
        <dsp:cNvSpPr/>
      </dsp:nvSpPr>
      <dsp:spPr>
        <a:xfrm>
          <a:off x="0" y="1793496"/>
          <a:ext cx="5914999" cy="1630450"/>
        </a:xfrm>
        <a:prstGeom prst="roundRect">
          <a:avLst>
            <a:gd name="adj" fmla="val 1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ORIGEN</a:t>
          </a:r>
          <a:endParaRPr lang="es-EC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Andes, se localiza desde México hasta el norte de Argentina 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Formaciones de Bosque montano de alturas entre 1500 y 3000 msnm</a:t>
          </a:r>
          <a:endParaRPr lang="es-EC" sz="1500" kern="1200" dirty="0"/>
        </a:p>
      </dsp:txBody>
      <dsp:txXfrm>
        <a:off x="1346045" y="1793496"/>
        <a:ext cx="4568954" cy="1630450"/>
      </dsp:txXfrm>
    </dsp:sp>
    <dsp:sp modelId="{54B645D6-D652-44D2-A255-34316AB51F81}">
      <dsp:nvSpPr>
        <dsp:cNvPr id="0" name=""/>
        <dsp:cNvSpPr/>
      </dsp:nvSpPr>
      <dsp:spPr>
        <a:xfrm>
          <a:off x="163045" y="1956541"/>
          <a:ext cx="1182999" cy="13043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03F9A18-0B06-475E-8248-3BDE2D347B9C}">
      <dsp:nvSpPr>
        <dsp:cNvPr id="0" name=""/>
        <dsp:cNvSpPr/>
      </dsp:nvSpPr>
      <dsp:spPr>
        <a:xfrm>
          <a:off x="0" y="3586992"/>
          <a:ext cx="5914999" cy="1630450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CLIMA</a:t>
          </a:r>
          <a:endParaRPr lang="es-EC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Precipitaciones desde 1000 a 3000 mm/año, 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Resistente a neblina, heladas.</a:t>
          </a:r>
          <a:endParaRPr lang="es-EC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Resiste temperaturas mínimas por debajo de 0º C por corto tiempo, no prospera en microclimas con vientos secos (</a:t>
          </a:r>
          <a:r>
            <a:rPr lang="es-EC" sz="1500" kern="1200" dirty="0" err="1" smtClean="0"/>
            <a:t>Hoeger</a:t>
          </a:r>
          <a:r>
            <a:rPr lang="es-EC" sz="1500" kern="1200" dirty="0" smtClean="0"/>
            <a:t>, R. 1994)</a:t>
          </a:r>
          <a:endParaRPr lang="es-EC" sz="1500" kern="1200" dirty="0"/>
        </a:p>
      </dsp:txBody>
      <dsp:txXfrm>
        <a:off x="1346045" y="3586992"/>
        <a:ext cx="4568954" cy="1630450"/>
      </dsp:txXfrm>
    </dsp:sp>
    <dsp:sp modelId="{B61D269F-35F6-496A-B03B-EFDEFDB1E97F}">
      <dsp:nvSpPr>
        <dsp:cNvPr id="0" name=""/>
        <dsp:cNvSpPr/>
      </dsp:nvSpPr>
      <dsp:spPr>
        <a:xfrm>
          <a:off x="163045" y="3750037"/>
          <a:ext cx="1182999" cy="13043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EAF976A-F4E7-4288-82D0-7D7B1C1362B1}">
      <dsp:nvSpPr>
        <dsp:cNvPr id="0" name=""/>
        <dsp:cNvSpPr/>
      </dsp:nvSpPr>
      <dsp:spPr>
        <a:xfrm>
          <a:off x="0" y="3105542"/>
          <a:ext cx="8229600" cy="203757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000" b="1" u="sng" kern="1200" smtClean="0">
              <a:latin typeface="+mn-lt"/>
              <a:ea typeface="+mn-ea"/>
              <a:cs typeface="+mn-cs"/>
            </a:rPr>
            <a:t>Raíz</a:t>
          </a:r>
          <a:endParaRPr lang="es-EC" sz="4000" kern="1200" dirty="0"/>
        </a:p>
      </dsp:txBody>
      <dsp:txXfrm>
        <a:off x="0" y="3105542"/>
        <a:ext cx="8229600" cy="1100288"/>
      </dsp:txXfrm>
    </dsp:sp>
    <dsp:sp modelId="{F4DFE840-64E5-4BA0-ACBA-64F06A9D4946}">
      <dsp:nvSpPr>
        <dsp:cNvPr id="0" name=""/>
        <dsp:cNvSpPr/>
      </dsp:nvSpPr>
      <dsp:spPr>
        <a:xfrm>
          <a:off x="1004" y="4165080"/>
          <a:ext cx="1645518" cy="93728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smtClean="0">
              <a:latin typeface="+mn-lt"/>
              <a:ea typeface="+mn-ea"/>
              <a:cs typeface="+mn-cs"/>
            </a:rPr>
            <a:t>Superficiales, con nódulos que se encuentran en los primeros 5 cm del suelo </a:t>
          </a:r>
          <a:endParaRPr lang="es-EC" sz="1100" kern="1200" dirty="0"/>
        </a:p>
      </dsp:txBody>
      <dsp:txXfrm>
        <a:off x="1004" y="4165080"/>
        <a:ext cx="1645518" cy="937283"/>
      </dsp:txXfrm>
    </dsp:sp>
    <dsp:sp modelId="{1FD55A8E-6699-4B36-A95B-B3FA59E9FD9D}">
      <dsp:nvSpPr>
        <dsp:cNvPr id="0" name=""/>
        <dsp:cNvSpPr/>
      </dsp:nvSpPr>
      <dsp:spPr>
        <a:xfrm>
          <a:off x="1646522" y="4165080"/>
          <a:ext cx="1645518" cy="937283"/>
        </a:xfrm>
        <a:prstGeom prst="rect">
          <a:avLst/>
        </a:prstGeom>
        <a:solidFill>
          <a:schemeClr val="accent4">
            <a:tint val="40000"/>
            <a:alpha val="90000"/>
            <a:hueOff val="-438412"/>
            <a:satOff val="2462"/>
            <a:lumOff val="156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438412"/>
              <a:satOff val="2462"/>
              <a:lumOff val="156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latin typeface="+mn-lt"/>
              <a:ea typeface="+mn-ea"/>
              <a:cs typeface="+mn-cs"/>
            </a:rPr>
            <a:t>Debido a la exigencia de oxígeno que presentan</a:t>
          </a:r>
        </a:p>
      </dsp:txBody>
      <dsp:txXfrm>
        <a:off x="1646522" y="4165080"/>
        <a:ext cx="1645518" cy="937283"/>
      </dsp:txXfrm>
    </dsp:sp>
    <dsp:sp modelId="{34AC4336-F0E4-44D6-89FC-61AA684D8294}">
      <dsp:nvSpPr>
        <dsp:cNvPr id="0" name=""/>
        <dsp:cNvSpPr/>
      </dsp:nvSpPr>
      <dsp:spPr>
        <a:xfrm>
          <a:off x="3292040" y="4165080"/>
          <a:ext cx="1645518" cy="937283"/>
        </a:xfrm>
        <a:prstGeom prst="rect">
          <a:avLst/>
        </a:prstGeom>
        <a:solidFill>
          <a:schemeClr val="accent4">
            <a:tint val="40000"/>
            <a:alpha val="90000"/>
            <a:hueOff val="-876824"/>
            <a:satOff val="4924"/>
            <a:lumOff val="313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876824"/>
              <a:satOff val="4924"/>
              <a:lumOff val="313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smtClean="0">
              <a:latin typeface="+mn-lt"/>
              <a:ea typeface="+mn-ea"/>
              <a:cs typeface="+mn-cs"/>
            </a:rPr>
            <a:t>un actinomiceto con el que presenta una asociación simbiótica </a:t>
          </a:r>
          <a:endParaRPr lang="es-EC" sz="1100" kern="1200" dirty="0" smtClean="0">
            <a:latin typeface="+mn-lt"/>
            <a:ea typeface="+mn-ea"/>
            <a:cs typeface="+mn-cs"/>
          </a:endParaRPr>
        </a:p>
      </dsp:txBody>
      <dsp:txXfrm>
        <a:off x="3292040" y="4165080"/>
        <a:ext cx="1645518" cy="937283"/>
      </dsp:txXfrm>
    </dsp:sp>
    <dsp:sp modelId="{F6F2710B-7818-4ABC-AE3A-6D4819A81A3E}">
      <dsp:nvSpPr>
        <dsp:cNvPr id="0" name=""/>
        <dsp:cNvSpPr/>
      </dsp:nvSpPr>
      <dsp:spPr>
        <a:xfrm>
          <a:off x="4937559" y="4165080"/>
          <a:ext cx="1645518" cy="937283"/>
        </a:xfrm>
        <a:prstGeom prst="rect">
          <a:avLst/>
        </a:prstGeom>
        <a:solidFill>
          <a:schemeClr val="accent4">
            <a:tint val="40000"/>
            <a:alpha val="90000"/>
            <a:hueOff val="-1315235"/>
            <a:satOff val="7386"/>
            <a:lumOff val="469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1315235"/>
              <a:satOff val="7386"/>
              <a:lumOff val="469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smtClean="0">
              <a:latin typeface="+mn-lt"/>
              <a:ea typeface="+mn-ea"/>
              <a:cs typeface="+mn-cs"/>
            </a:rPr>
            <a:t>que  le permite fijar el nitrógeno libre, </a:t>
          </a:r>
          <a:endParaRPr lang="es-EC" sz="1100" kern="1200" dirty="0" smtClean="0">
            <a:latin typeface="+mn-lt"/>
            <a:ea typeface="+mn-ea"/>
            <a:cs typeface="+mn-cs"/>
          </a:endParaRPr>
        </a:p>
      </dsp:txBody>
      <dsp:txXfrm>
        <a:off x="4937559" y="4165080"/>
        <a:ext cx="1645518" cy="937283"/>
      </dsp:txXfrm>
    </dsp:sp>
    <dsp:sp modelId="{25EE70CE-9C54-434A-94BF-CA42721EF61E}">
      <dsp:nvSpPr>
        <dsp:cNvPr id="0" name=""/>
        <dsp:cNvSpPr/>
      </dsp:nvSpPr>
      <dsp:spPr>
        <a:xfrm>
          <a:off x="6583077" y="4165080"/>
          <a:ext cx="1645518" cy="937283"/>
        </a:xfrm>
        <a:prstGeom prst="rect">
          <a:avLst/>
        </a:prstGeom>
        <a:solidFill>
          <a:schemeClr val="accent4">
            <a:tint val="40000"/>
            <a:alpha val="90000"/>
            <a:hueOff val="-1753647"/>
            <a:satOff val="9848"/>
            <a:lumOff val="626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1753647"/>
              <a:satOff val="9848"/>
              <a:lumOff val="626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smtClean="0">
              <a:latin typeface="+mn-lt"/>
              <a:ea typeface="+mn-ea"/>
              <a:cs typeface="+mn-cs"/>
            </a:rPr>
            <a:t>lo cual es muy usado para la repoblación de suelos estériles (Hoeger, R. 1994).</a:t>
          </a:r>
          <a:endParaRPr lang="es-EC" sz="1100" kern="1200" dirty="0" smtClean="0">
            <a:latin typeface="+mn-lt"/>
            <a:ea typeface="+mn-ea"/>
            <a:cs typeface="+mn-cs"/>
          </a:endParaRPr>
        </a:p>
      </dsp:txBody>
      <dsp:txXfrm>
        <a:off x="6583077" y="4165080"/>
        <a:ext cx="1645518" cy="937283"/>
      </dsp:txXfrm>
    </dsp:sp>
    <dsp:sp modelId="{F3DA0B06-280F-417B-A512-51D87D2D17AF}">
      <dsp:nvSpPr>
        <dsp:cNvPr id="0" name=""/>
        <dsp:cNvSpPr/>
      </dsp:nvSpPr>
      <dsp:spPr>
        <a:xfrm rot="10800000">
          <a:off x="0" y="2320"/>
          <a:ext cx="8229600" cy="3133785"/>
        </a:xfrm>
        <a:prstGeom prst="upArrowCallou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000" b="1" u="sng" kern="1200" dirty="0" smtClean="0">
              <a:latin typeface="+mn-lt"/>
              <a:ea typeface="+mn-ea"/>
              <a:cs typeface="+mn-cs"/>
            </a:rPr>
            <a:t>Suelos</a:t>
          </a:r>
          <a:endParaRPr lang="es-EC" sz="4000" kern="1200" dirty="0"/>
        </a:p>
      </dsp:txBody>
      <dsp:txXfrm>
        <a:off x="0" y="2320"/>
        <a:ext cx="8229600" cy="1099958"/>
      </dsp:txXfrm>
    </dsp:sp>
    <dsp:sp modelId="{33284F00-86DC-437B-81F6-A772EE11FB81}">
      <dsp:nvSpPr>
        <dsp:cNvPr id="0" name=""/>
        <dsp:cNvSpPr/>
      </dsp:nvSpPr>
      <dsp:spPr>
        <a:xfrm>
          <a:off x="1004" y="1102279"/>
          <a:ext cx="1645518" cy="937002"/>
        </a:xfrm>
        <a:prstGeom prst="rect">
          <a:avLst/>
        </a:prstGeom>
        <a:solidFill>
          <a:schemeClr val="accent4">
            <a:tint val="40000"/>
            <a:alpha val="90000"/>
            <a:hueOff val="-2192059"/>
            <a:satOff val="12309"/>
            <a:lumOff val="782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2192059"/>
              <a:satOff val="12309"/>
              <a:lumOff val="782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smtClean="0">
              <a:latin typeface="+mn-lt"/>
              <a:ea typeface="+mn-ea"/>
              <a:cs typeface="+mn-cs"/>
            </a:rPr>
            <a:t>No muy exigente, prefiere suelos de textura liviana, húmedos. </a:t>
          </a:r>
          <a:endParaRPr lang="es-EC" sz="1100" kern="1200" dirty="0"/>
        </a:p>
      </dsp:txBody>
      <dsp:txXfrm>
        <a:off x="1004" y="1102279"/>
        <a:ext cx="1645518" cy="937002"/>
      </dsp:txXfrm>
    </dsp:sp>
    <dsp:sp modelId="{8EB1AD43-C51E-40C4-8144-D4DD624035B4}">
      <dsp:nvSpPr>
        <dsp:cNvPr id="0" name=""/>
        <dsp:cNvSpPr/>
      </dsp:nvSpPr>
      <dsp:spPr>
        <a:xfrm>
          <a:off x="1646522" y="1102279"/>
          <a:ext cx="1645518" cy="937002"/>
        </a:xfrm>
        <a:prstGeom prst="rect">
          <a:avLst/>
        </a:prstGeom>
        <a:solidFill>
          <a:schemeClr val="accent4">
            <a:tint val="40000"/>
            <a:alpha val="90000"/>
            <a:hueOff val="-2630471"/>
            <a:satOff val="14771"/>
            <a:lumOff val="939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2630471"/>
              <a:satOff val="14771"/>
              <a:lumOff val="939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smtClean="0">
              <a:latin typeface="+mn-lt"/>
              <a:ea typeface="+mn-ea"/>
              <a:cs typeface="+mn-cs"/>
            </a:rPr>
            <a:t>Crece muy bien en zonas con subsuelos rocosos e incluso arenosos. </a:t>
          </a:r>
          <a:endParaRPr lang="es-EC" sz="1100" kern="1200" dirty="0" smtClean="0">
            <a:latin typeface="+mn-lt"/>
            <a:ea typeface="+mn-ea"/>
            <a:cs typeface="+mn-cs"/>
          </a:endParaRPr>
        </a:p>
      </dsp:txBody>
      <dsp:txXfrm>
        <a:off x="1646522" y="1102279"/>
        <a:ext cx="1645518" cy="937002"/>
      </dsp:txXfrm>
    </dsp:sp>
    <dsp:sp modelId="{E34A37E4-881E-436F-BD86-FE61D985D8A4}">
      <dsp:nvSpPr>
        <dsp:cNvPr id="0" name=""/>
        <dsp:cNvSpPr/>
      </dsp:nvSpPr>
      <dsp:spPr>
        <a:xfrm>
          <a:off x="3292040" y="1102279"/>
          <a:ext cx="1645518" cy="937002"/>
        </a:xfrm>
        <a:prstGeom prst="rect">
          <a:avLst/>
        </a:prstGeom>
        <a:solidFill>
          <a:schemeClr val="accent4">
            <a:tint val="40000"/>
            <a:alpha val="90000"/>
            <a:hueOff val="-3068882"/>
            <a:satOff val="17233"/>
            <a:lumOff val="1095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068882"/>
              <a:satOff val="17233"/>
              <a:lumOff val="1095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smtClean="0">
              <a:latin typeface="+mn-lt"/>
              <a:ea typeface="+mn-ea"/>
              <a:cs typeface="+mn-cs"/>
            </a:rPr>
            <a:t>Se desarrolla bien en suelos alterados (potreros), márgenes de ríos, pantanos y lugares erosionados. </a:t>
          </a:r>
          <a:endParaRPr lang="es-EC" sz="1100" kern="1200" dirty="0" smtClean="0">
            <a:latin typeface="+mn-lt"/>
            <a:ea typeface="+mn-ea"/>
            <a:cs typeface="+mn-cs"/>
          </a:endParaRPr>
        </a:p>
      </dsp:txBody>
      <dsp:txXfrm>
        <a:off x="3292040" y="1102279"/>
        <a:ext cx="1645518" cy="937002"/>
      </dsp:txXfrm>
    </dsp:sp>
    <dsp:sp modelId="{5C219C2A-AA23-43F5-9DED-899EA01F8FF1}">
      <dsp:nvSpPr>
        <dsp:cNvPr id="0" name=""/>
        <dsp:cNvSpPr/>
      </dsp:nvSpPr>
      <dsp:spPr>
        <a:xfrm>
          <a:off x="4937559" y="1102279"/>
          <a:ext cx="1645518" cy="937002"/>
        </a:xfrm>
        <a:prstGeom prst="rect">
          <a:avLst/>
        </a:prstGeom>
        <a:solidFill>
          <a:schemeClr val="accent4">
            <a:tint val="40000"/>
            <a:alpha val="90000"/>
            <a:hueOff val="-3507294"/>
            <a:satOff val="19695"/>
            <a:lumOff val="1252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507294"/>
              <a:satOff val="19695"/>
              <a:lumOff val="1252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latin typeface="+mn-lt"/>
              <a:ea typeface="+mn-ea"/>
              <a:cs typeface="+mn-cs"/>
            </a:rPr>
            <a:t>Sobre suelos de origen volcánico son pH 5 – 6. </a:t>
          </a:r>
        </a:p>
      </dsp:txBody>
      <dsp:txXfrm>
        <a:off x="4937559" y="1102279"/>
        <a:ext cx="1645518" cy="937002"/>
      </dsp:txXfrm>
    </dsp:sp>
    <dsp:sp modelId="{A54E6A92-66B5-4FC9-ABAC-BAD9C1812F35}">
      <dsp:nvSpPr>
        <dsp:cNvPr id="0" name=""/>
        <dsp:cNvSpPr/>
      </dsp:nvSpPr>
      <dsp:spPr>
        <a:xfrm>
          <a:off x="6583077" y="1102279"/>
          <a:ext cx="1645518" cy="937002"/>
        </a:xfrm>
        <a:prstGeom prst="rect">
          <a:avLst/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smtClean="0">
              <a:latin typeface="+mn-lt"/>
              <a:ea typeface="+mn-ea"/>
              <a:cs typeface="+mn-cs"/>
            </a:rPr>
            <a:t>no exige suelos fértiles mientras tenga condiciones climatológicas favorables (Hoeger, R. 1994).</a:t>
          </a:r>
          <a:endParaRPr lang="es-EC" sz="1100" kern="1200" dirty="0"/>
        </a:p>
      </dsp:txBody>
      <dsp:txXfrm>
        <a:off x="6583077" y="1102279"/>
        <a:ext cx="1645518" cy="937002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6A66C8E-D518-40E1-A5E2-A4BA7301E6F2}">
      <dsp:nvSpPr>
        <dsp:cNvPr id="0" name=""/>
        <dsp:cNvSpPr/>
      </dsp:nvSpPr>
      <dsp:spPr>
        <a:xfrm>
          <a:off x="2956287" y="1113597"/>
          <a:ext cx="2774224" cy="277422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900" kern="1200" dirty="0"/>
        </a:p>
      </dsp:txBody>
      <dsp:txXfrm>
        <a:off x="2956287" y="1113597"/>
        <a:ext cx="2774224" cy="2774224"/>
      </dsp:txXfrm>
    </dsp:sp>
    <dsp:sp modelId="{FE26E42F-9C02-4252-9008-C4C0F02CC729}">
      <dsp:nvSpPr>
        <dsp:cNvPr id="0" name=""/>
        <dsp:cNvSpPr/>
      </dsp:nvSpPr>
      <dsp:spPr>
        <a:xfrm>
          <a:off x="3649843" y="495"/>
          <a:ext cx="1387112" cy="138711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Beneficios para el pasto</a:t>
          </a:r>
          <a:endParaRPr lang="es-EC" sz="1200" kern="1200" dirty="0"/>
        </a:p>
      </dsp:txBody>
      <dsp:txXfrm>
        <a:off x="3649843" y="495"/>
        <a:ext cx="1387112" cy="1387112"/>
      </dsp:txXfrm>
    </dsp:sp>
    <dsp:sp modelId="{7FF7195B-C7A5-43D2-A804-CBE35DF6BF64}">
      <dsp:nvSpPr>
        <dsp:cNvPr id="0" name=""/>
        <dsp:cNvSpPr/>
      </dsp:nvSpPr>
      <dsp:spPr>
        <a:xfrm>
          <a:off x="5214455" y="903824"/>
          <a:ext cx="1387112" cy="138711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Aporta con hojarasca</a:t>
          </a:r>
          <a:endParaRPr lang="es-EC" sz="1200" kern="1200" dirty="0"/>
        </a:p>
      </dsp:txBody>
      <dsp:txXfrm>
        <a:off x="5214455" y="903824"/>
        <a:ext cx="1387112" cy="1387112"/>
      </dsp:txXfrm>
    </dsp:sp>
    <dsp:sp modelId="{CFA9106A-3F30-42B0-A4C8-9DC5C7FEF3B0}">
      <dsp:nvSpPr>
        <dsp:cNvPr id="0" name=""/>
        <dsp:cNvSpPr/>
      </dsp:nvSpPr>
      <dsp:spPr>
        <a:xfrm>
          <a:off x="5214455" y="2710482"/>
          <a:ext cx="1387112" cy="138711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En el suelo fija nitrógeno</a:t>
          </a:r>
          <a:endParaRPr lang="es-EC" sz="1200" kern="1200" dirty="0"/>
        </a:p>
      </dsp:txBody>
      <dsp:txXfrm>
        <a:off x="5214455" y="2710482"/>
        <a:ext cx="1387112" cy="1387112"/>
      </dsp:txXfrm>
    </dsp:sp>
    <dsp:sp modelId="{9A833D85-D674-448F-8AB4-A56E989ABD44}">
      <dsp:nvSpPr>
        <dsp:cNvPr id="0" name=""/>
        <dsp:cNvSpPr/>
      </dsp:nvSpPr>
      <dsp:spPr>
        <a:xfrm>
          <a:off x="3649843" y="3613811"/>
          <a:ext cx="1387112" cy="138711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Incremento de contenidos proteicos</a:t>
          </a:r>
          <a:endParaRPr lang="es-EC" sz="1200" kern="1200" dirty="0"/>
        </a:p>
      </dsp:txBody>
      <dsp:txXfrm>
        <a:off x="3649843" y="3613811"/>
        <a:ext cx="1387112" cy="1387112"/>
      </dsp:txXfrm>
    </dsp:sp>
    <dsp:sp modelId="{11EB3C00-1303-414E-8926-BB1A277254F1}">
      <dsp:nvSpPr>
        <dsp:cNvPr id="0" name=""/>
        <dsp:cNvSpPr/>
      </dsp:nvSpPr>
      <dsp:spPr>
        <a:xfrm>
          <a:off x="2085231" y="2710482"/>
          <a:ext cx="1387112" cy="138711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Favorables en la época seca</a:t>
          </a:r>
          <a:endParaRPr lang="es-EC" sz="1200" kern="1200" dirty="0"/>
        </a:p>
      </dsp:txBody>
      <dsp:txXfrm>
        <a:off x="2085231" y="2710482"/>
        <a:ext cx="1387112" cy="1387112"/>
      </dsp:txXfrm>
    </dsp:sp>
    <dsp:sp modelId="{47230157-7D27-47DE-B71E-4167EAA47ADA}">
      <dsp:nvSpPr>
        <dsp:cNvPr id="0" name=""/>
        <dsp:cNvSpPr/>
      </dsp:nvSpPr>
      <dsp:spPr>
        <a:xfrm>
          <a:off x="2062069" y="1008106"/>
          <a:ext cx="1387112" cy="138711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 smtClean="0"/>
            <a:t>Árbol multipropósito</a:t>
          </a:r>
          <a:endParaRPr lang="es-EC" sz="1200" kern="1200" dirty="0"/>
        </a:p>
      </dsp:txBody>
      <dsp:txXfrm>
        <a:off x="2062069" y="1008106"/>
        <a:ext cx="1387112" cy="13871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0.60674</cdr:x>
      <cdr:y>0.83333</cdr:y>
    </cdr:from>
    <cdr:to>
      <cdr:x>0.67416</cdr:x>
      <cdr:y>0.95</cdr:y>
    </cdr:to>
    <cdr:sp macro="" textlink="">
      <cdr:nvSpPr>
        <cdr:cNvPr id="2" name="1 Rectángulo"/>
        <cdr:cNvSpPr/>
      </cdr:nvSpPr>
      <cdr:spPr>
        <a:xfrm xmlns:a="http://schemas.openxmlformats.org/drawingml/2006/main">
          <a:off x="3888432" y="3600400"/>
          <a:ext cx="432048" cy="504056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C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p:oleObj spid="_x0000_s18434" name="CorelDRAW" r:id="rId3" imgW="9151920" imgH="5621400" progId="">
              <p:embed/>
            </p:oleObj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/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/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C"/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C"/>
          </a:p>
        </p:txBody>
      </p:sp>
      <p:pic>
        <p:nvPicPr>
          <p:cNvPr id="3078" name="Picture 26" descr="LOGO ESPE ORIGINAL copia"/>
          <p:cNvPicPr>
            <a:picLocks noChangeAspect="1" noChangeArrowheads="1"/>
          </p:cNvPicPr>
          <p:nvPr userDrawn="1"/>
        </p:nvPicPr>
        <p:blipFill>
          <a:blip r:embed="rId13" cstate="print"/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18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20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39.emf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blogverdebolivia.blogspot.com/2012_12_01_archive.html" TargetMode="External"/><Relationship Id="rId3" Type="http://schemas.openxmlformats.org/officeDocument/2006/relationships/diagramLayout" Target="../diagrams/layout3.xml"/><Relationship Id="rId7" Type="http://schemas.openxmlformats.org/officeDocument/2006/relationships/image" Target="../media/image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547664" y="980728"/>
            <a:ext cx="6624736" cy="4104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 </a:t>
            </a:r>
            <a:endParaRPr lang="es-EC" dirty="0"/>
          </a:p>
          <a:p>
            <a:pPr algn="ctr"/>
            <a:r>
              <a:rPr lang="es-ES" b="1" dirty="0"/>
              <a:t>CARRERA DE INGENIERÍA EN CIENCIAS AGROPECUARIAS</a:t>
            </a:r>
            <a:endParaRPr lang="es-EC" dirty="0"/>
          </a:p>
          <a:p>
            <a:pPr algn="ctr"/>
            <a:r>
              <a:rPr lang="es-ES" b="1" dirty="0"/>
              <a:t> </a:t>
            </a:r>
            <a:endParaRPr lang="es-EC" dirty="0"/>
          </a:p>
          <a:p>
            <a:pPr algn="ctr"/>
            <a:r>
              <a:rPr lang="es-ES" b="1" dirty="0"/>
              <a:t>“DETERMINACION DE LA PRODUCTIVIDAD FORRAJERA DE UN SISTEMA TRADICIONAL DE PASTOREO CON PASTO MIEL FRENTE A UN SISTEMA SILVOPASTORIL DE PASTO MIEL CON ALISO EN NANEGALITO”</a:t>
            </a:r>
            <a:endParaRPr lang="es-EC" dirty="0"/>
          </a:p>
          <a:p>
            <a:pPr algn="ctr"/>
            <a:r>
              <a:rPr lang="es-ES" b="1" dirty="0"/>
              <a:t> </a:t>
            </a:r>
            <a:endParaRPr lang="es-EC" dirty="0"/>
          </a:p>
          <a:p>
            <a:pPr algn="ctr"/>
            <a:endParaRPr lang="es-EC" dirty="0"/>
          </a:p>
          <a:p>
            <a:pPr algn="ctr"/>
            <a:r>
              <a:rPr lang="es-ES" b="1" dirty="0"/>
              <a:t> </a:t>
            </a:r>
            <a:endParaRPr lang="es-EC" dirty="0"/>
          </a:p>
          <a:p>
            <a:pPr algn="ctr"/>
            <a:r>
              <a:rPr lang="es-ES" b="1" dirty="0"/>
              <a:t>ELABORADO POR:</a:t>
            </a:r>
            <a:endParaRPr lang="es-EC" dirty="0"/>
          </a:p>
          <a:p>
            <a:pPr algn="ctr"/>
            <a:r>
              <a:rPr lang="es-ES" b="1" dirty="0"/>
              <a:t> </a:t>
            </a:r>
            <a:endParaRPr lang="es-EC" dirty="0"/>
          </a:p>
          <a:p>
            <a:pPr algn="ctr"/>
            <a:r>
              <a:rPr lang="es-ES" b="1" dirty="0"/>
              <a:t>CECILIA ELIZABETH ALTAMIRANO MENDOZA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980728"/>
          <a:ext cx="8229600" cy="514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56197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s-EC" dirty="0" smtClean="0"/>
              <a:t>II.	REVISIÓN DE LITERATURA</a:t>
            </a:r>
            <a:br>
              <a:rPr lang="es-EC" dirty="0" smtClean="0"/>
            </a:br>
            <a:endParaRPr lang="es-EC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s-EC" dirty="0" smtClean="0"/>
              <a:t>II.	REVISIÓN DE LITERATURA</a:t>
            </a:r>
            <a:br>
              <a:rPr lang="es-EC" dirty="0" smtClean="0"/>
            </a:br>
            <a:r>
              <a:rPr lang="es-EC" dirty="0" smtClean="0">
                <a:solidFill>
                  <a:schemeClr val="bg1">
                    <a:lumMod val="50000"/>
                  </a:schemeClr>
                </a:solidFill>
                <a:effectLst/>
              </a:rPr>
              <a:t>Características del Aliso con la pastura</a:t>
            </a:r>
            <a:endParaRPr lang="es-EC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205680" y="1268760"/>
          <a:ext cx="8686800" cy="5001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547664" y="6309320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FUENTE:http</a:t>
            </a:r>
            <a:r>
              <a:rPr lang="es-EC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://bloghoroscopos.com/aliso/</a:t>
            </a:r>
            <a:endParaRPr lang="es-EC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467544" y="908720"/>
          <a:ext cx="8229600" cy="5361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809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s-EC" dirty="0" smtClean="0"/>
              <a:t>II.	REVISIÓN DE LITERATURA</a:t>
            </a:r>
            <a:br>
              <a:rPr lang="es-EC" dirty="0" smtClean="0"/>
            </a:br>
            <a:endParaRPr lang="es-EC" dirty="0" smtClean="0"/>
          </a:p>
        </p:txBody>
      </p:sp>
      <p:sp>
        <p:nvSpPr>
          <p:cNvPr id="7" name="6 Rectángulo"/>
          <p:cNvSpPr/>
          <p:nvPr/>
        </p:nvSpPr>
        <p:spPr>
          <a:xfrm>
            <a:off x="7236296" y="1556792"/>
            <a:ext cx="1584176" cy="64807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 smtClean="0"/>
              <a:t>Recuperación y mejoramiento de los suelos </a:t>
            </a:r>
            <a:endParaRPr lang="es-EC" sz="1200" dirty="0"/>
          </a:p>
        </p:txBody>
      </p:sp>
      <p:sp>
        <p:nvSpPr>
          <p:cNvPr id="8" name="7 Rectángulo"/>
          <p:cNvSpPr/>
          <p:nvPr/>
        </p:nvSpPr>
        <p:spPr>
          <a:xfrm>
            <a:off x="7236296" y="2708920"/>
            <a:ext cx="1584176" cy="648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 smtClean="0"/>
              <a:t>Mayor la fijación del nitrógeno</a:t>
            </a:r>
            <a:endParaRPr lang="es-EC" sz="1200" dirty="0"/>
          </a:p>
        </p:txBody>
      </p:sp>
      <p:sp>
        <p:nvSpPr>
          <p:cNvPr id="9" name="8 Rectángulo"/>
          <p:cNvSpPr/>
          <p:nvPr/>
        </p:nvSpPr>
        <p:spPr>
          <a:xfrm>
            <a:off x="7236296" y="3861048"/>
            <a:ext cx="1584176" cy="6480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 smtClean="0"/>
              <a:t>Movilización del fósforo</a:t>
            </a:r>
            <a:endParaRPr lang="es-EC" sz="1200" dirty="0"/>
          </a:p>
        </p:txBody>
      </p:sp>
      <p:sp>
        <p:nvSpPr>
          <p:cNvPr id="10" name="9 Rectángulo"/>
          <p:cNvSpPr/>
          <p:nvPr/>
        </p:nvSpPr>
        <p:spPr>
          <a:xfrm>
            <a:off x="395536" y="1484784"/>
            <a:ext cx="1656184" cy="7920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 smtClean="0"/>
              <a:t>Mantenimiento, conservación, recuperación de la diversidad biológica</a:t>
            </a:r>
            <a:endParaRPr lang="es-EC" sz="1200" dirty="0"/>
          </a:p>
        </p:txBody>
      </p:sp>
      <p:sp>
        <p:nvSpPr>
          <p:cNvPr id="11" name="10 Rectángulo"/>
          <p:cNvSpPr/>
          <p:nvPr/>
        </p:nvSpPr>
        <p:spPr>
          <a:xfrm>
            <a:off x="467544" y="2636912"/>
            <a:ext cx="1584176" cy="648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200" dirty="0" smtClean="0"/>
              <a:t>Captura de CO2</a:t>
            </a:r>
            <a:endParaRPr lang="es-EC" sz="1200" dirty="0"/>
          </a:p>
        </p:txBody>
      </p:sp>
      <p:sp>
        <p:nvSpPr>
          <p:cNvPr id="12" name="11 Rectángulo"/>
          <p:cNvSpPr/>
          <p:nvPr/>
        </p:nvSpPr>
        <p:spPr>
          <a:xfrm>
            <a:off x="467544" y="3717032"/>
            <a:ext cx="1584176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 smtClean="0"/>
              <a:t>Beneficios ambientales</a:t>
            </a:r>
            <a:endParaRPr lang="es-EC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2627784" y="1052736"/>
          <a:ext cx="6059016" cy="507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78098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s-EC" dirty="0" smtClean="0"/>
              <a:t>II.	REVISIÓN DE LITERATURA</a:t>
            </a:r>
            <a:br>
              <a:rPr lang="es-EC" dirty="0" smtClean="0"/>
            </a:br>
            <a:endParaRPr lang="es-EC" dirty="0" smtClean="0"/>
          </a:p>
        </p:txBody>
      </p:sp>
      <p:pic>
        <p:nvPicPr>
          <p:cNvPr id="56322" name="Picture 2" descr="C:\Users\Ceci\Pictures\2012-06-08 tesis2\tesis2 07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556792"/>
            <a:ext cx="2808312" cy="2106233"/>
          </a:xfrm>
          <a:prstGeom prst="rect">
            <a:avLst/>
          </a:prstGeom>
          <a:noFill/>
        </p:spPr>
      </p:pic>
      <p:pic>
        <p:nvPicPr>
          <p:cNvPr id="56323" name="Picture 3" descr="C:\Users\Ceci\Pictures\2012-06-08 tesis2\tesis2 1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>
            <a:off x="251520" y="4077072"/>
            <a:ext cx="2977356" cy="20742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323528" y="1196752"/>
          <a:ext cx="547260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509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s-EC" dirty="0" smtClean="0"/>
              <a:t>II.	REVISIÓN DE LITERATURA</a:t>
            </a:r>
            <a:br>
              <a:rPr lang="es-EC" dirty="0" smtClean="0"/>
            </a:br>
            <a:endParaRPr lang="es-EC" dirty="0" smtClean="0"/>
          </a:p>
        </p:txBody>
      </p:sp>
      <p:pic>
        <p:nvPicPr>
          <p:cNvPr id="57346" name="Picture 2" descr="C:\Users\Ceci\Documents\FOTOS\fotos tesis1\DSC002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2060848"/>
            <a:ext cx="3264363" cy="2448272"/>
          </a:xfrm>
          <a:prstGeom prst="rect">
            <a:avLst/>
          </a:prstGeom>
          <a:noFill/>
        </p:spPr>
      </p:pic>
      <p:cxnSp>
        <p:nvCxnSpPr>
          <p:cNvPr id="8" name="7 Conector recto de flecha"/>
          <p:cNvCxnSpPr/>
          <p:nvPr/>
        </p:nvCxnSpPr>
        <p:spPr>
          <a:xfrm flipV="1">
            <a:off x="5868144" y="4725144"/>
            <a:ext cx="1008112" cy="10081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196752"/>
          <a:ext cx="822960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0609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s-EC" dirty="0" smtClean="0"/>
              <a:t>II.	REVISIÓN DE LITERATURA</a:t>
            </a:r>
            <a:br>
              <a:rPr lang="es-EC" dirty="0" smtClean="0"/>
            </a:br>
            <a:endParaRPr lang="es-EC" dirty="0" smtClean="0"/>
          </a:p>
        </p:txBody>
      </p:sp>
      <p:sp>
        <p:nvSpPr>
          <p:cNvPr id="5" name="4 CuadroTexto"/>
          <p:cNvSpPr txBox="1"/>
          <p:nvPr/>
        </p:nvSpPr>
        <p:spPr>
          <a:xfrm>
            <a:off x="3347864" y="6525344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(León, 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III.	MATERIALES Y METODOS</a:t>
            </a:r>
            <a:br>
              <a:rPr lang="es-EC" dirty="0" smtClean="0"/>
            </a:b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/>
          <a:lstStyle/>
          <a:p>
            <a:pPr algn="ctr"/>
            <a:r>
              <a:rPr lang="es-EC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UBICACIÓN DEL LUGAR DE INVESTIGACIÓN</a:t>
            </a:r>
          </a:p>
          <a:p>
            <a:pPr algn="ctr"/>
            <a:endParaRPr lang="es-EC" sz="1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r>
              <a:rPr lang="es-EC" sz="1800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Ubicación Política</a:t>
            </a:r>
            <a:r>
              <a:rPr lang="es-EC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s-EC" sz="1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C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fase de campo se efectuó en la </a:t>
            </a:r>
            <a:r>
              <a:rPr lang="es-EC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Hda</a:t>
            </a:r>
            <a:r>
              <a:rPr lang="es-EC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“El Mirador”.</a:t>
            </a:r>
          </a:p>
          <a:p>
            <a:pPr>
              <a:buNone/>
            </a:pPr>
            <a:endParaRPr lang="es-EC" sz="1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r>
              <a:rPr lang="es-EC" sz="1800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Ubicación Geográfica</a:t>
            </a:r>
            <a:endParaRPr lang="es-EC" sz="1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C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hacienda “El Mirador” está ubicada en el cantón Quito, parroquia Nanegalito, Sector las Tolas. Se encuentra entre las coordenadas: </a:t>
            </a:r>
          </a:p>
          <a:p>
            <a:pPr lvl="0" algn="ctr"/>
            <a:r>
              <a:rPr lang="es-EC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PICHINCHA</a:t>
            </a:r>
            <a:endParaRPr lang="es-EC" sz="1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 algn="ctr"/>
            <a:r>
              <a:rPr lang="es-EC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CANTÓN QUITO</a:t>
            </a:r>
            <a:endParaRPr lang="es-EC" sz="1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 algn="ctr"/>
            <a:r>
              <a:rPr lang="es-EC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Longitud: </a:t>
            </a:r>
            <a:r>
              <a:rPr lang="es-EC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78º45`161” w</a:t>
            </a:r>
          </a:p>
          <a:p>
            <a:pPr lvl="0" algn="ctr"/>
            <a:r>
              <a:rPr lang="es-EC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Latitud: </a:t>
            </a:r>
            <a:r>
              <a:rPr lang="es-EC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00º05`574” s </a:t>
            </a:r>
          </a:p>
          <a:p>
            <a:pPr lvl="0" algn="ctr"/>
            <a:r>
              <a:rPr lang="es-EC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Altitud: </a:t>
            </a:r>
            <a:r>
              <a:rPr lang="es-EC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1748 msnm</a:t>
            </a:r>
          </a:p>
          <a:p>
            <a:pPr lvl="0" algn="ctr"/>
            <a:r>
              <a:rPr lang="es-EC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Superficie:</a:t>
            </a:r>
            <a:r>
              <a:rPr lang="es-EC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45 ha.</a:t>
            </a:r>
          </a:p>
          <a:p>
            <a:pPr algn="ctr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s-EC" dirty="0" smtClean="0"/>
              <a:t>III.	MATERIALES Y METODOS</a:t>
            </a:r>
            <a:br>
              <a:rPr lang="es-EC" dirty="0" smtClean="0"/>
            </a:b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611560" y="1772816"/>
            <a:ext cx="1759064" cy="1039144"/>
          </a:xfrm>
          <a:prstGeom prst="roundRect">
            <a:avLst>
              <a:gd name="adj" fmla="val 10000"/>
            </a:avLst>
          </a:prstGeom>
          <a:blipFill rotWithShape="0">
            <a:blip r:embed="rId2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4 Rectángulo redondeado"/>
          <p:cNvSpPr/>
          <p:nvPr/>
        </p:nvSpPr>
        <p:spPr>
          <a:xfrm>
            <a:off x="2771800" y="1988840"/>
            <a:ext cx="1645919" cy="751112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6 Rectángulo redondeado"/>
          <p:cNvSpPr/>
          <p:nvPr/>
        </p:nvSpPr>
        <p:spPr>
          <a:xfrm>
            <a:off x="4499992" y="1772816"/>
            <a:ext cx="1645919" cy="1039144"/>
          </a:xfrm>
          <a:prstGeom prst="roundRect">
            <a:avLst>
              <a:gd name="adj" fmla="val 10000"/>
            </a:avLst>
          </a:prstGeom>
          <a:blipFill rotWithShape="0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7 Rectángulo redondeado"/>
          <p:cNvSpPr/>
          <p:nvPr/>
        </p:nvSpPr>
        <p:spPr>
          <a:xfrm>
            <a:off x="6732240" y="1844824"/>
            <a:ext cx="1645919" cy="1111152"/>
          </a:xfrm>
          <a:prstGeom prst="roundRect">
            <a:avLst>
              <a:gd name="adj" fmla="val 10000"/>
            </a:avLst>
          </a:prstGeom>
          <a:blipFill rotWithShape="0">
            <a:blip r:embed="rId5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8 Rectángulo redondeado"/>
          <p:cNvSpPr/>
          <p:nvPr/>
        </p:nvSpPr>
        <p:spPr>
          <a:xfrm>
            <a:off x="1907704" y="3429000"/>
            <a:ext cx="1645919" cy="1255168"/>
          </a:xfrm>
          <a:prstGeom prst="roundRect">
            <a:avLst>
              <a:gd name="adj" fmla="val 10000"/>
            </a:avLst>
          </a:prstGeom>
          <a:blipFill rotWithShape="0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9 Rectángulo redondeado"/>
          <p:cNvSpPr/>
          <p:nvPr/>
        </p:nvSpPr>
        <p:spPr>
          <a:xfrm>
            <a:off x="4139952" y="3717032"/>
            <a:ext cx="1645919" cy="751112"/>
          </a:xfrm>
          <a:prstGeom prst="roundRect">
            <a:avLst>
              <a:gd name="adj" fmla="val 10000"/>
            </a:avLst>
          </a:prstGeom>
          <a:blipFill rotWithShape="0">
            <a:blip r:embed="rId7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10 Rectángulo redondeado"/>
          <p:cNvSpPr/>
          <p:nvPr/>
        </p:nvSpPr>
        <p:spPr>
          <a:xfrm>
            <a:off x="5621248" y="3501008"/>
            <a:ext cx="1687056" cy="1111152"/>
          </a:xfrm>
          <a:prstGeom prst="roundRect">
            <a:avLst>
              <a:gd name="adj" fmla="val 10000"/>
            </a:avLst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11 Rectángulo redondeado"/>
          <p:cNvSpPr/>
          <p:nvPr/>
        </p:nvSpPr>
        <p:spPr>
          <a:xfrm>
            <a:off x="3563888" y="4941168"/>
            <a:ext cx="1645919" cy="895128"/>
          </a:xfrm>
          <a:prstGeom prst="roundRect">
            <a:avLst>
              <a:gd name="adj" fmla="val 10000"/>
            </a:avLst>
          </a:prstGeom>
          <a:blipFill rotWithShape="0">
            <a:blip r:embed="rId9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III.	MATERIALES Y METODOS</a:t>
            </a:r>
            <a:br>
              <a:rPr lang="es-EC" dirty="0" smtClean="0"/>
            </a:b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lvl="1"/>
            <a:r>
              <a:rPr lang="es-EC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Características de las UE</a:t>
            </a:r>
            <a:endParaRPr lang="es-EC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C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C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Cada unidad experimental estará conformada por parcelas en el caso del pasto miel  de 7x7, y en el caso del sistema silvopastoril se va a medir el pasto bajo los árboles de manera específica en medio de 4 árboles por parcela para su estudio.</a:t>
            </a:r>
          </a:p>
          <a:p>
            <a:endParaRPr lang="es-EC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r>
              <a:rPr lang="es-EC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Esquema de análisis de varianza</a:t>
            </a:r>
          </a:p>
          <a:p>
            <a:pPr>
              <a:buNone/>
            </a:pPr>
            <a:endParaRPr lang="es-EC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2987824" y="4077072"/>
          <a:ext cx="3456384" cy="182880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911650"/>
                <a:gridCol w="1544734"/>
              </a:tblGrid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Fuentes de Variación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Grados de Libertad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TOTAL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71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TRATAMIENTOS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 (2)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REPETICIONES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1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ERROR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69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III.	MATERIALES Y METODOS</a:t>
            </a:r>
            <a:br>
              <a:rPr lang="es-EC" dirty="0" smtClean="0"/>
            </a:b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pPr lvl="0"/>
            <a:r>
              <a:rPr lang="es-EC" dirty="0" smtClean="0"/>
              <a:t>I. INTRODUCCIÓN</a:t>
            </a:r>
            <a:endParaRPr lang="es-EC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052736"/>
          <a:ext cx="8229600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algn="ctr"/>
            <a:r>
              <a:rPr lang="es-EC" sz="2000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Distribución en el campo</a:t>
            </a:r>
            <a:endParaRPr lang="es-EC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C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SISTEMA TRADICIONAL</a:t>
            </a:r>
            <a:r>
              <a:rPr lang="es-EC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(muestras al azar mediante el cuadrante de 1m2)</a:t>
            </a:r>
          </a:p>
          <a:p>
            <a:endParaRPr lang="es-EC" sz="2000" dirty="0" smtClean="0">
              <a:solidFill>
                <a:schemeClr val="tx1"/>
              </a:solidFill>
            </a:endParaRPr>
          </a:p>
          <a:p>
            <a:endParaRPr lang="es-EC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C" sz="2000" dirty="0" smtClean="0">
              <a:solidFill>
                <a:schemeClr val="tx1"/>
              </a:solidFill>
            </a:endParaRPr>
          </a:p>
          <a:p>
            <a:endParaRPr lang="es-EC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C" sz="2000" dirty="0" smtClean="0">
              <a:solidFill>
                <a:schemeClr val="tx1"/>
              </a:solidFill>
            </a:endParaRPr>
          </a:p>
          <a:p>
            <a:endParaRPr lang="es-EC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C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s-EC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S1 Sistema tradicional.</a:t>
            </a:r>
          </a:p>
          <a:p>
            <a:pPr lvl="0"/>
            <a:r>
              <a:rPr lang="es-EC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I1 Intervalos corte a los 30 días.</a:t>
            </a:r>
          </a:p>
          <a:p>
            <a:pPr lvl="0"/>
            <a:r>
              <a:rPr lang="es-EC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I3 Intervalos corte a los 35 días.</a:t>
            </a:r>
          </a:p>
          <a:p>
            <a:pPr lvl="0"/>
            <a:r>
              <a:rPr lang="es-EC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I2 Intervalos corte a los 40 días.</a:t>
            </a:r>
          </a:p>
          <a:p>
            <a:pPr lvl="0"/>
            <a:r>
              <a:rPr lang="es-EC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Repeticiones.</a:t>
            </a:r>
          </a:p>
          <a:p>
            <a:endParaRPr lang="es-EC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3500" name="Picture 12" descr="C:\Users\Ceci\Documents\FOTOS\fotos tesis1\DSC00215.JPG"/>
          <p:cNvPicPr>
            <a:picLocks noChangeAspect="1" noChangeArrowheads="1"/>
          </p:cNvPicPr>
          <p:nvPr/>
        </p:nvPicPr>
        <p:blipFill>
          <a:blip r:embed="rId2" cstate="print"/>
          <a:srcRect l="20693" t="12263" r="1133" b="4965"/>
          <a:stretch>
            <a:fillRect/>
          </a:stretch>
        </p:blipFill>
        <p:spPr bwMode="auto">
          <a:xfrm>
            <a:off x="3779912" y="3645024"/>
            <a:ext cx="2088232" cy="1658302"/>
          </a:xfrm>
          <a:prstGeom prst="rect">
            <a:avLst/>
          </a:prstGeom>
          <a:noFill/>
        </p:spPr>
      </p:pic>
      <p:pic>
        <p:nvPicPr>
          <p:cNvPr id="63501" name="Picture 13" descr="C:\Users\Ceci\Documents\FOTOS\fotos tesis1\DSC00206.JPG"/>
          <p:cNvPicPr>
            <a:picLocks noChangeAspect="1" noChangeArrowheads="1"/>
          </p:cNvPicPr>
          <p:nvPr/>
        </p:nvPicPr>
        <p:blipFill>
          <a:blip r:embed="rId3" cstate="print"/>
          <a:srcRect t="8745"/>
          <a:stretch>
            <a:fillRect/>
          </a:stretch>
        </p:blipFill>
        <p:spPr bwMode="auto">
          <a:xfrm>
            <a:off x="5940152" y="3933056"/>
            <a:ext cx="2525079" cy="1728192"/>
          </a:xfrm>
          <a:prstGeom prst="rect">
            <a:avLst/>
          </a:prstGeom>
          <a:noFill/>
        </p:spPr>
      </p:pic>
      <p:pic>
        <p:nvPicPr>
          <p:cNvPr id="63502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9" y="2780928"/>
            <a:ext cx="2952327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19 Conector recto"/>
          <p:cNvCxnSpPr/>
          <p:nvPr/>
        </p:nvCxnSpPr>
        <p:spPr>
          <a:xfrm>
            <a:off x="6516216" y="4293096"/>
            <a:ext cx="504056" cy="8640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 flipV="1">
            <a:off x="7020272" y="4869160"/>
            <a:ext cx="1224136" cy="2880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 flipV="1">
            <a:off x="6876256" y="4581128"/>
            <a:ext cx="1224136" cy="2880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 flipV="1">
            <a:off x="6516216" y="4149080"/>
            <a:ext cx="1296144" cy="1440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 flipV="1">
            <a:off x="6660232" y="4365104"/>
            <a:ext cx="1296144" cy="2160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48 Conector recto"/>
          <p:cNvCxnSpPr/>
          <p:nvPr/>
        </p:nvCxnSpPr>
        <p:spPr>
          <a:xfrm>
            <a:off x="7812360" y="4149080"/>
            <a:ext cx="432048" cy="7200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3503" name="Picture 15" descr="C:\Users\Ceci\Documents\FOTOS\Parte1 tesis\Finca 090.JPG"/>
          <p:cNvPicPr>
            <a:picLocks noChangeAspect="1" noChangeArrowheads="1"/>
          </p:cNvPicPr>
          <p:nvPr/>
        </p:nvPicPr>
        <p:blipFill>
          <a:blip r:embed="rId5" cstate="print"/>
          <a:srcRect t="22328"/>
          <a:stretch>
            <a:fillRect/>
          </a:stretch>
        </p:blipFill>
        <p:spPr bwMode="auto">
          <a:xfrm>
            <a:off x="5940152" y="2276872"/>
            <a:ext cx="2595814" cy="1512168"/>
          </a:xfrm>
          <a:prstGeom prst="rect">
            <a:avLst/>
          </a:prstGeom>
          <a:noFill/>
        </p:spPr>
      </p:pic>
      <p:sp>
        <p:nvSpPr>
          <p:cNvPr id="58" name="57 Flecha curvada hacia arriba"/>
          <p:cNvSpPr/>
          <p:nvPr/>
        </p:nvSpPr>
        <p:spPr>
          <a:xfrm rot="16038431">
            <a:off x="8271566" y="3608535"/>
            <a:ext cx="979388" cy="64838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59" name="58 Flecha curvada hacia arriba"/>
          <p:cNvSpPr/>
          <p:nvPr/>
        </p:nvSpPr>
        <p:spPr>
          <a:xfrm rot="9643186">
            <a:off x="4631814" y="2898370"/>
            <a:ext cx="1244973" cy="573773"/>
          </a:xfrm>
          <a:prstGeom prst="curvedUpArrow">
            <a:avLst>
              <a:gd name="adj1" fmla="val 25000"/>
              <a:gd name="adj2" fmla="val 77937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980728"/>
            <a:ext cx="8229600" cy="5184576"/>
          </a:xfrm>
        </p:spPr>
        <p:txBody>
          <a:bodyPr/>
          <a:lstStyle/>
          <a:p>
            <a:r>
              <a:rPr lang="es-EC" sz="16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SISTEMA SILVOPASTORIL</a:t>
            </a:r>
            <a:r>
              <a:rPr lang="es-EC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Distancia entre árboles de 7m x 7m en cuadrado (muestras específicas en medio de cuatro árboles).</a:t>
            </a:r>
          </a:p>
          <a:p>
            <a:endParaRPr lang="es-EC" sz="1600" dirty="0" smtClean="0">
              <a:solidFill>
                <a:schemeClr val="tx1"/>
              </a:solidFill>
            </a:endParaRPr>
          </a:p>
          <a:p>
            <a:endParaRPr lang="es-EC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C" sz="1600" dirty="0" smtClean="0">
              <a:solidFill>
                <a:schemeClr val="tx1"/>
              </a:solidFill>
            </a:endParaRPr>
          </a:p>
          <a:p>
            <a:endParaRPr lang="es-EC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C" sz="1600" dirty="0" smtClean="0">
              <a:solidFill>
                <a:schemeClr val="tx1"/>
              </a:solidFill>
            </a:endParaRPr>
          </a:p>
          <a:p>
            <a:endParaRPr lang="es-EC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endParaRPr lang="es-EC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endParaRPr lang="es-EC" sz="16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s-EC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C" sz="1600" dirty="0" smtClean="0">
              <a:solidFill>
                <a:schemeClr val="tx1"/>
              </a:solidFill>
            </a:endParaRPr>
          </a:p>
          <a:p>
            <a:endParaRPr lang="es-EC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C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s-EC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S2 Sistema silvopastoril.</a:t>
            </a:r>
          </a:p>
          <a:p>
            <a:pPr lvl="0"/>
            <a:r>
              <a:rPr lang="es-EC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I1 Intervalos corte a los 30 días.</a:t>
            </a:r>
          </a:p>
          <a:p>
            <a:pPr lvl="0"/>
            <a:r>
              <a:rPr lang="es-EC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I2 Intervalos corte a los 40 días.</a:t>
            </a:r>
          </a:p>
          <a:p>
            <a:pPr lvl="0"/>
            <a:r>
              <a:rPr lang="es-EC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I3 Intervalos corte a los 35 días.</a:t>
            </a:r>
          </a:p>
          <a:p>
            <a:pPr lvl="0"/>
            <a:r>
              <a:rPr lang="es-EC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Repeticiones</a:t>
            </a:r>
          </a:p>
          <a:p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64515" name="Picture 3" descr="C:\Users\Ceci\Documents\FOTOS\fotos tesis1\DSC00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7020272" y="1700808"/>
            <a:ext cx="1331640" cy="998730"/>
          </a:xfrm>
          <a:prstGeom prst="rect">
            <a:avLst/>
          </a:prstGeom>
          <a:noFill/>
        </p:spPr>
      </p:pic>
      <p:pic>
        <p:nvPicPr>
          <p:cNvPr id="64516" name="Picture 4" descr="C:\Users\Ceci\Documents\FOTOS\Parte1 tesis\Finca 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628800"/>
            <a:ext cx="2784309" cy="2088232"/>
          </a:xfrm>
          <a:prstGeom prst="rect">
            <a:avLst/>
          </a:prstGeom>
          <a:noFill/>
        </p:spPr>
      </p:pic>
      <p:pic>
        <p:nvPicPr>
          <p:cNvPr id="64518" name="Picture 6" descr="C:\Users\Ceci\Documents\FOTOS\Parte1 tesis\Finca 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4005064"/>
            <a:ext cx="2808312" cy="2106234"/>
          </a:xfrm>
          <a:prstGeom prst="rect">
            <a:avLst/>
          </a:prstGeom>
          <a:noFill/>
        </p:spPr>
      </p:pic>
      <p:pic>
        <p:nvPicPr>
          <p:cNvPr id="64519" name="Picture 7" descr="C:\Users\Ceci\Documents\FOTOS\fotos tesis1\DSC00194.JPG"/>
          <p:cNvPicPr>
            <a:picLocks noChangeAspect="1" noChangeArrowheads="1"/>
          </p:cNvPicPr>
          <p:nvPr/>
        </p:nvPicPr>
        <p:blipFill>
          <a:blip r:embed="rId5" cstate="print"/>
          <a:srcRect l="6325"/>
          <a:stretch>
            <a:fillRect/>
          </a:stretch>
        </p:blipFill>
        <p:spPr bwMode="auto">
          <a:xfrm>
            <a:off x="6372200" y="3312077"/>
            <a:ext cx="2664296" cy="2133147"/>
          </a:xfrm>
          <a:prstGeom prst="rect">
            <a:avLst/>
          </a:prstGeom>
          <a:noFill/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060848"/>
            <a:ext cx="2829267" cy="270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Flecha abajo"/>
          <p:cNvSpPr/>
          <p:nvPr/>
        </p:nvSpPr>
        <p:spPr>
          <a:xfrm>
            <a:off x="4716016" y="3501008"/>
            <a:ext cx="2880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Flecha curvada hacia arriba"/>
          <p:cNvSpPr/>
          <p:nvPr/>
        </p:nvSpPr>
        <p:spPr>
          <a:xfrm rot="19634531">
            <a:off x="6131133" y="5536583"/>
            <a:ext cx="1008112" cy="46989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4" name="13 Flecha arriba"/>
          <p:cNvSpPr/>
          <p:nvPr/>
        </p:nvSpPr>
        <p:spPr>
          <a:xfrm>
            <a:off x="7524328" y="2708920"/>
            <a:ext cx="216024" cy="64807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s-EC" dirty="0" smtClean="0"/>
              <a:t>IV. RESULTADOS Y DISCUSIÓN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just"/>
            <a:r>
              <a:rPr lang="es-EC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análisis estadístico se realizó con el programa R utilizando el paquete estadístico </a:t>
            </a:r>
            <a:r>
              <a:rPr lang="es-EC" sz="2000" i="1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agricolae</a:t>
            </a:r>
            <a:r>
              <a:rPr lang="es-EC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algn="just">
              <a:buNone/>
            </a:pPr>
            <a:endParaRPr lang="es-EC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>
              <a:buNone/>
            </a:pPr>
            <a:r>
              <a:rPr lang="es-EC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4.1 Rendimiento del Pasto miel en Tm FV/ha</a:t>
            </a:r>
          </a:p>
          <a:p>
            <a:pPr algn="just"/>
            <a:r>
              <a:rPr lang="es-ES" sz="1800" b="1" dirty="0" smtClean="0">
                <a:solidFill>
                  <a:schemeClr val="tx1"/>
                </a:solidFill>
                <a:latin typeface="Berlin Sans FB" pitchFamily="34" charset="0"/>
              </a:rPr>
              <a:t>Cuadro 1. </a:t>
            </a:r>
            <a:r>
              <a:rPr lang="es-EC" sz="1800" dirty="0" smtClean="0">
                <a:solidFill>
                  <a:schemeClr val="tx1"/>
                </a:solidFill>
                <a:latin typeface="Berlin Sans FB" pitchFamily="34" charset="0"/>
              </a:rPr>
              <a:t>Análisis de variancia de la interacción de la Producción de Forraje Verde entre los dos sistemas de pastoreo y dos épocas de evaluación en el pasto miel.</a:t>
            </a:r>
            <a:r>
              <a:rPr lang="es-ES" sz="1800" dirty="0" smtClean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Berlin Sans FB" pitchFamily="34" charset="0"/>
              </a:rPr>
              <a:t>Tulipe</a:t>
            </a:r>
            <a:r>
              <a:rPr lang="es-ES" sz="1800" dirty="0" smtClean="0">
                <a:solidFill>
                  <a:schemeClr val="tx1"/>
                </a:solidFill>
                <a:latin typeface="Berlin Sans FB" pitchFamily="34" charset="0"/>
              </a:rPr>
              <a:t>, Nanegalito, Pichincha 2012.</a:t>
            </a:r>
            <a:endParaRPr lang="es-EC" sz="1800" b="1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187624" y="3573017"/>
          <a:ext cx="6408711" cy="2003125"/>
        </p:xfrm>
        <a:graphic>
          <a:graphicData uri="http://schemas.openxmlformats.org/drawingml/2006/table">
            <a:tbl>
              <a:tblPr/>
              <a:tblGrid>
                <a:gridCol w="1824775"/>
                <a:gridCol w="856787"/>
                <a:gridCol w="963987"/>
                <a:gridCol w="806389"/>
                <a:gridCol w="860788"/>
                <a:gridCol w="1095985"/>
              </a:tblGrid>
              <a:tr h="4635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err="1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Df</a:t>
                      </a:r>
                      <a:endParaRPr lang="es-EC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SC</a:t>
                      </a:r>
                      <a:endParaRPr lang="es-EC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CM</a:t>
                      </a:r>
                      <a:endParaRPr lang="es-EC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F value</a:t>
                      </a:r>
                      <a:endParaRPr lang="es-EC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Pr(&gt;F)</a:t>
                      </a:r>
                      <a:endParaRPr lang="es-EC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5720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err="1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Ep-sis</a:t>
                      </a:r>
                      <a:r>
                        <a:rPr lang="es-EC" sz="1800" dirty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</a:t>
                      </a:r>
                      <a:endParaRPr lang="es-EC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s-EC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latin typeface="Times New Roman"/>
                          <a:ea typeface="Calibri"/>
                          <a:cs typeface="Times New Roman"/>
                        </a:rPr>
                        <a:t>203.1   </a:t>
                      </a:r>
                      <a:endParaRPr lang="es-EC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latin typeface="Times New Roman"/>
                          <a:ea typeface="Calibri"/>
                          <a:cs typeface="Times New Roman"/>
                        </a:rPr>
                        <a:t>67.69   </a:t>
                      </a:r>
                      <a:endParaRPr lang="es-EC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latin typeface="Times New Roman"/>
                          <a:ea typeface="Calibri"/>
                          <a:cs typeface="Times New Roman"/>
                        </a:rPr>
                        <a:t>71.69 </a:t>
                      </a:r>
                      <a:endParaRPr lang="es-EC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latin typeface="Times New Roman"/>
                          <a:ea typeface="Calibri"/>
                          <a:cs typeface="Times New Roman"/>
                        </a:rPr>
                        <a:t>&lt;2e-16 ***</a:t>
                      </a:r>
                      <a:endParaRPr lang="es-EC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4568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Remanente</a:t>
                      </a:r>
                      <a:endParaRPr lang="es-EC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8305" algn="r"/>
                        </a:tabLst>
                      </a:pPr>
                      <a:r>
                        <a:rPr lang="es-EC" sz="1800">
                          <a:latin typeface="Times New Roman"/>
                          <a:ea typeface="Calibri"/>
                          <a:cs typeface="Times New Roman"/>
                        </a:rPr>
                        <a:t>68</a:t>
                      </a:r>
                      <a:endParaRPr lang="es-EC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latin typeface="Times New Roman"/>
                          <a:ea typeface="Calibri"/>
                          <a:cs typeface="Times New Roman"/>
                        </a:rPr>
                        <a:t>64.2</a:t>
                      </a:r>
                      <a:endParaRPr lang="es-EC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latin typeface="Times New Roman"/>
                          <a:ea typeface="Calibri"/>
                          <a:cs typeface="Times New Roman"/>
                        </a:rPr>
                        <a:t>0.94</a:t>
                      </a:r>
                      <a:endParaRPr lang="es-EC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4517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CME</a:t>
                      </a:r>
                      <a:endParaRPr lang="es-EC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Calibri"/>
                          <a:cs typeface="Times New Roman"/>
                        </a:rPr>
                        <a:t>0.9441835 </a:t>
                      </a:r>
                      <a:endParaRPr lang="es-EC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2267744" y="5661248"/>
            <a:ext cx="468052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Signif</a:t>
            </a:r>
            <a:r>
              <a:rPr lang="en-US" sz="1200" dirty="0">
                <a:solidFill>
                  <a:schemeClr val="tx1"/>
                </a:solidFill>
              </a:rPr>
              <a:t>. codes:  0 ‘***’ 0.001 ‘**’ 0.01 ‘*’ 0.05 ‘.’ 0.1 ‘ ’ 1</a:t>
            </a:r>
            <a:endParaRPr lang="es-EC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 err="1">
                <a:solidFill>
                  <a:schemeClr val="tx1"/>
                </a:solidFill>
              </a:rPr>
              <a:t>Ep:tra</a:t>
            </a:r>
            <a:r>
              <a:rPr lang="en-US" sz="1200" dirty="0">
                <a:solidFill>
                  <a:schemeClr val="tx1"/>
                </a:solidFill>
              </a:rPr>
              <a:t>, means and individual (95 %) </a:t>
            </a:r>
            <a:r>
              <a:rPr lang="en-US" sz="1200" dirty="0" smtClean="0">
                <a:solidFill>
                  <a:schemeClr val="tx1"/>
                </a:solidFill>
              </a:rPr>
              <a:t>CI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5505475"/>
          </a:xfrm>
        </p:spPr>
        <p:txBody>
          <a:bodyPr/>
          <a:lstStyle/>
          <a:p>
            <a:pPr algn="ctr">
              <a:buNone/>
            </a:pPr>
            <a:r>
              <a:rPr lang="es-EC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Rendimiento del Pasto miel en Tm FV/ha</a:t>
            </a:r>
            <a:endParaRPr lang="es-EC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C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2123728" y="1052736"/>
          <a:ext cx="4585335" cy="105156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356995"/>
                <a:gridCol w="289560"/>
                <a:gridCol w="1574165"/>
                <a:gridCol w="1364615"/>
              </a:tblGrid>
              <a:tr h="2103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/>
                        <a:t>Rend</a:t>
                      </a:r>
                      <a:r>
                        <a:rPr lang="es-EC" sz="1200" dirty="0"/>
                        <a:t>   ẋ (</a:t>
                      </a:r>
                      <a:r>
                        <a:rPr lang="es-EC" sz="1200" dirty="0" smtClean="0"/>
                        <a:t>Tm </a:t>
                      </a:r>
                      <a:r>
                        <a:rPr lang="es-EC" sz="1200" dirty="0"/>
                        <a:t>FV/Ha)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Error Estándar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Lluviosa.S2   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a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7.89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0.347          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Lluviosa.S1 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b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9.44          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0.282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Seca. S2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a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5.71 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0.071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Seca. S1     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5.29 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0.069          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6 Imagen"/>
          <p:cNvPicPr/>
          <p:nvPr/>
        </p:nvPicPr>
        <p:blipFill>
          <a:blip r:embed="rId2" cstate="print">
            <a:duotone>
              <a:prstClr val="black"/>
              <a:schemeClr val="accent1">
                <a:lumMod val="75000"/>
                <a:tint val="45000"/>
                <a:satMod val="400000"/>
              </a:schemeClr>
            </a:duotone>
          </a:blip>
          <a:srcRect t="3757" b="3179"/>
          <a:stretch>
            <a:fillRect/>
          </a:stretch>
        </p:blipFill>
        <p:spPr bwMode="auto">
          <a:xfrm>
            <a:off x="2483768" y="2564904"/>
            <a:ext cx="381642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734888" y="116632"/>
            <a:ext cx="8229600" cy="490066"/>
          </a:xfrm>
        </p:spPr>
        <p:txBody>
          <a:bodyPr/>
          <a:lstStyle/>
          <a:p>
            <a:r>
              <a:rPr lang="es-EC" dirty="0" smtClean="0"/>
              <a:t>IV. RESULTADOS Y DISCUSIÓN</a:t>
            </a:r>
            <a:endParaRPr lang="es-EC" dirty="0"/>
          </a:p>
        </p:txBody>
      </p:sp>
      <p:sp>
        <p:nvSpPr>
          <p:cNvPr id="9" name="8 Rectángulo"/>
          <p:cNvSpPr/>
          <p:nvPr/>
        </p:nvSpPr>
        <p:spPr>
          <a:xfrm>
            <a:off x="539552" y="2132856"/>
            <a:ext cx="777686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Cuadro 2. </a:t>
            </a:r>
            <a:r>
              <a:rPr lang="es-EC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Análisis grupal de tratamientos y medias en la interacción de la producción de forraje verde entre la época de evaluación y los sistemas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algn="just">
              <a:buNone/>
            </a:pPr>
            <a:endParaRPr lang="es-EC" sz="2200" b="1" dirty="0" smtClean="0">
              <a:solidFill>
                <a:schemeClr val="tx1"/>
              </a:solidFill>
              <a:latin typeface="Berlin Sans FB" pitchFamily="34" charset="0"/>
            </a:endParaRPr>
          </a:p>
          <a:p>
            <a:pPr algn="just"/>
            <a:r>
              <a:rPr lang="es-EC" sz="2200" b="1" dirty="0" smtClean="0">
                <a:solidFill>
                  <a:schemeClr val="tx1"/>
                </a:solidFill>
                <a:latin typeface="Berlin Sans FB" pitchFamily="34" charset="0"/>
              </a:rPr>
              <a:t>Cuadro 3. </a:t>
            </a:r>
            <a:r>
              <a:rPr lang="es-EC" sz="2200" dirty="0" smtClean="0">
                <a:solidFill>
                  <a:schemeClr val="tx1"/>
                </a:solidFill>
                <a:latin typeface="Berlin Sans FB" pitchFamily="34" charset="0"/>
              </a:rPr>
              <a:t>Análisis de variancia de la interacción de la Producción de Materia seca entre los dos sistemas de pastoreo y dos épocas de evaluación en el pasto miel.</a:t>
            </a:r>
            <a:r>
              <a:rPr lang="es-ES" sz="2200" dirty="0" smtClean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s-ES" sz="2200" dirty="0" err="1" smtClean="0">
                <a:solidFill>
                  <a:schemeClr val="tx1"/>
                </a:solidFill>
                <a:latin typeface="Berlin Sans FB" pitchFamily="34" charset="0"/>
              </a:rPr>
              <a:t>Tulipe</a:t>
            </a:r>
            <a:r>
              <a:rPr lang="es-ES" sz="2200" dirty="0" smtClean="0">
                <a:solidFill>
                  <a:schemeClr val="tx1"/>
                </a:solidFill>
                <a:latin typeface="Berlin Sans FB" pitchFamily="34" charset="0"/>
              </a:rPr>
              <a:t>, Nanegalito, Pichincha 2012.</a:t>
            </a:r>
          </a:p>
          <a:p>
            <a:pPr algn="just">
              <a:buNone/>
            </a:pPr>
            <a:endParaRPr lang="es-ES" dirty="0" smtClean="0">
              <a:solidFill>
                <a:schemeClr val="tx1"/>
              </a:solidFill>
              <a:latin typeface="Berlin Sans FB" pitchFamily="34" charset="0"/>
            </a:endParaRPr>
          </a:p>
          <a:p>
            <a:pPr algn="just"/>
            <a:endParaRPr lang="es-ES" dirty="0" smtClean="0">
              <a:solidFill>
                <a:schemeClr val="tx1"/>
              </a:solidFill>
              <a:latin typeface="Berlin Sans FB" pitchFamily="34" charset="0"/>
            </a:endParaRPr>
          </a:p>
          <a:p>
            <a:pPr algn="just"/>
            <a:endParaRPr lang="es-ES" dirty="0" smtClean="0">
              <a:solidFill>
                <a:schemeClr val="tx1"/>
              </a:solidFill>
              <a:latin typeface="Berlin Sans FB" pitchFamily="34" charset="0"/>
            </a:endParaRPr>
          </a:p>
          <a:p>
            <a:pPr algn="just"/>
            <a:endParaRPr lang="es-ES" dirty="0" smtClean="0">
              <a:solidFill>
                <a:schemeClr val="tx1"/>
              </a:solidFill>
              <a:latin typeface="Berlin Sans FB" pitchFamily="34" charset="0"/>
            </a:endParaRPr>
          </a:p>
          <a:p>
            <a:pPr algn="just"/>
            <a:endParaRPr lang="es-ES" dirty="0" smtClean="0">
              <a:solidFill>
                <a:schemeClr val="tx1"/>
              </a:solidFill>
              <a:latin typeface="Berlin Sans FB" pitchFamily="34" charset="0"/>
            </a:endParaRPr>
          </a:p>
          <a:p>
            <a:pPr algn="just"/>
            <a:endParaRPr lang="es-ES" dirty="0" smtClean="0">
              <a:solidFill>
                <a:schemeClr val="tx1"/>
              </a:solidFill>
              <a:latin typeface="Berlin Sans FB" pitchFamily="34" charset="0"/>
            </a:endParaRPr>
          </a:p>
          <a:p>
            <a:pPr algn="just"/>
            <a:endParaRPr lang="es-ES" dirty="0" smtClean="0">
              <a:solidFill>
                <a:schemeClr val="tx1"/>
              </a:solidFill>
              <a:latin typeface="Berlin Sans FB" pitchFamily="34" charset="0"/>
            </a:endParaRPr>
          </a:p>
          <a:p>
            <a:pPr algn="just">
              <a:buNone/>
            </a:pPr>
            <a:endParaRPr lang="es-ES" dirty="0" smtClean="0">
              <a:solidFill>
                <a:schemeClr val="tx1"/>
              </a:solidFill>
              <a:latin typeface="Berlin Sans FB" pitchFamily="34" charset="0"/>
            </a:endParaRPr>
          </a:p>
          <a:p>
            <a:pPr lvl="4" algn="just"/>
            <a:r>
              <a:rPr lang="en-US" sz="16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Signif</a:t>
            </a:r>
            <a:r>
              <a:rPr lang="en-US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codes:  0 ‘***’ 0.001 ‘**’ 0.01 ‘*’ 0.05 ‘.’ </a:t>
            </a:r>
            <a:r>
              <a:rPr lang="es-ES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0.1 ‘ ’ 1</a:t>
            </a:r>
            <a:endParaRPr lang="es-EC" sz="1600" b="1" dirty="0" smtClean="0">
              <a:solidFill>
                <a:schemeClr val="tx1"/>
              </a:solidFill>
              <a:latin typeface="Berlin Sans FB" pitchFamily="34" charset="0"/>
            </a:endParaRPr>
          </a:p>
          <a:p>
            <a:pPr>
              <a:buNone/>
            </a:pPr>
            <a:endParaRPr lang="es-EC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115616" y="2276872"/>
          <a:ext cx="6791982" cy="324035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016224"/>
                <a:gridCol w="408623"/>
                <a:gridCol w="1138211"/>
                <a:gridCol w="862644"/>
                <a:gridCol w="920838"/>
                <a:gridCol w="1445442"/>
              </a:tblGrid>
              <a:tr h="480905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err="1"/>
                        <a:t>Df</a:t>
                      </a:r>
                      <a:endParaRPr lang="es-EC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/>
                        <a:t>SC</a:t>
                      </a:r>
                      <a:endParaRPr lang="es-EC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/>
                        <a:t>CM</a:t>
                      </a:r>
                      <a:endParaRPr lang="es-EC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/>
                        <a:t>F </a:t>
                      </a:r>
                      <a:r>
                        <a:rPr lang="es-EC" sz="1600" b="1" dirty="0" err="1"/>
                        <a:t>value</a:t>
                      </a:r>
                      <a:endParaRPr lang="es-EC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/>
                        <a:t>Pr(&gt;F)</a:t>
                      </a:r>
                      <a:endParaRPr lang="es-EC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err="1"/>
                        <a:t>Epoca</a:t>
                      </a:r>
                      <a:r>
                        <a:rPr lang="pt-BR" sz="1600" b="1" dirty="0"/>
                        <a:t>         </a:t>
                      </a:r>
                      <a:endParaRPr lang="es-EC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/>
                        <a:t>1 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/>
                        <a:t>1.1262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/>
                        <a:t>1.1262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/>
                        <a:t>129.495 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/>
                        <a:t>&lt; 2e-16 **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 err="1"/>
                        <a:t>Dc</a:t>
                      </a:r>
                      <a:endParaRPr lang="es-EC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/>
                        <a:t>2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/>
                        <a:t>0.0206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/>
                        <a:t>0.0103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/>
                        <a:t>1.186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/>
                        <a:t>0.31260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 err="1"/>
                        <a:t>Sist</a:t>
                      </a:r>
                      <a:endParaRPr lang="es-EC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/>
                        <a:t>1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/>
                        <a:t>0.3458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/>
                        <a:t>0.3458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/>
                        <a:t>39.757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/>
                        <a:t>3.78e-08 **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err="1"/>
                        <a:t>Epoca</a:t>
                      </a:r>
                      <a:r>
                        <a:rPr lang="pt-BR" sz="1600" b="1" dirty="0"/>
                        <a:t>:dc</a:t>
                      </a:r>
                      <a:endParaRPr lang="es-EC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/>
                        <a:t>2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/>
                        <a:t>0.1324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/>
                        <a:t>0.0662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/>
                        <a:t>7.612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/>
                        <a:t>0.00113 **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err="1"/>
                        <a:t>Epoca</a:t>
                      </a:r>
                      <a:r>
                        <a:rPr lang="pt-BR" sz="1600" b="1" dirty="0"/>
                        <a:t>:</a:t>
                      </a:r>
                      <a:r>
                        <a:rPr lang="pt-BR" sz="1600" b="1" dirty="0" err="1"/>
                        <a:t>Sist</a:t>
                      </a:r>
                      <a:r>
                        <a:rPr lang="pt-BR" sz="1600" b="1" dirty="0"/>
                        <a:t>     </a:t>
                      </a:r>
                      <a:endParaRPr lang="es-EC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/>
                        <a:t>1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/>
                        <a:t>0.8281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/>
                        <a:t>0.8281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/>
                        <a:t>95.214 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/>
                        <a:t>5.36e-14 **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/>
                        <a:t>dc:</a:t>
                      </a:r>
                      <a:r>
                        <a:rPr lang="pt-BR" sz="1600" b="1" dirty="0" err="1"/>
                        <a:t>Sist</a:t>
                      </a:r>
                      <a:r>
                        <a:rPr lang="pt-BR" sz="1600" b="1" dirty="0"/>
                        <a:t>        </a:t>
                      </a:r>
                      <a:endParaRPr lang="es-EC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/>
                        <a:t>2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/>
                        <a:t>0.2191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/>
                        <a:t>0.1096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/>
                        <a:t>12.598 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/>
                        <a:t>2.70e-05 **</a:t>
                      </a:r>
                      <a:endParaRPr lang="es-EC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3034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err="1"/>
                        <a:t>Epoca</a:t>
                      </a:r>
                      <a:r>
                        <a:rPr lang="pt-BR" sz="1600" b="1" dirty="0"/>
                        <a:t>:dc:</a:t>
                      </a:r>
                      <a:r>
                        <a:rPr lang="pt-BR" sz="1600" b="1" dirty="0" err="1"/>
                        <a:t>Sist</a:t>
                      </a:r>
                      <a:r>
                        <a:rPr lang="pt-BR" sz="1600" b="1" dirty="0"/>
                        <a:t>  </a:t>
                      </a:r>
                      <a:endParaRPr lang="es-EC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/>
                        <a:t>2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/>
                        <a:t>0.3048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/>
                        <a:t>0.1524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/>
                        <a:t>17.525 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/>
                        <a:t>1.01e-06 **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1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/>
                        <a:t>Remanente</a:t>
                      </a:r>
                      <a:endParaRPr lang="es-EC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8305" algn="r"/>
                        </a:tabLst>
                      </a:pPr>
                      <a:r>
                        <a:rPr lang="es-ES" sz="1600" dirty="0"/>
                        <a:t>60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/>
                        <a:t>0.5218  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/>
                        <a:t>0.0087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317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/>
                        <a:t>CME </a:t>
                      </a:r>
                      <a:endParaRPr lang="es-EC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/>
                        <a:t>0.166</a:t>
                      </a:r>
                      <a:endParaRPr lang="es-EC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611560" y="188640"/>
            <a:ext cx="8229600" cy="47667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IV. RESULTADOS Y DISCUSIÓN</a:t>
            </a:r>
            <a:endParaRPr kumimoji="0" lang="es-EC" sz="3200" b="1" i="1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467544" y="764704"/>
          <a:ext cx="8229600" cy="1296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3 Imagen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2132856"/>
            <a:ext cx="568863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611560" y="188640"/>
            <a:ext cx="8229600" cy="47667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IV. RESULTADOS Y DISCUSIÓN</a:t>
            </a:r>
            <a:endParaRPr kumimoji="0" lang="es-EC" sz="3200" b="1" i="1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pPr algn="ctr">
              <a:buNone/>
            </a:pPr>
            <a:r>
              <a:rPr lang="es-EC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4.2 Capacidad de Receptiva</a:t>
            </a:r>
          </a:p>
          <a:p>
            <a:pPr algn="just"/>
            <a:r>
              <a:rPr lang="es-ES" sz="2000" b="1" dirty="0" smtClean="0">
                <a:solidFill>
                  <a:schemeClr val="tx1"/>
                </a:solidFill>
                <a:latin typeface="Berlin Sans FB" pitchFamily="34" charset="0"/>
              </a:rPr>
              <a:t>Cuadro 4</a:t>
            </a:r>
            <a:r>
              <a:rPr lang="es-EC" sz="2000" b="1" dirty="0" smtClean="0">
                <a:solidFill>
                  <a:schemeClr val="tx1"/>
                </a:solidFill>
                <a:latin typeface="Berlin Sans FB" pitchFamily="34" charset="0"/>
              </a:rPr>
              <a:t>.</a:t>
            </a:r>
            <a:r>
              <a:rPr lang="es-EC" sz="2000" dirty="0" smtClean="0">
                <a:solidFill>
                  <a:schemeClr val="tx1"/>
                </a:solidFill>
                <a:latin typeface="Berlin Sans FB" pitchFamily="34" charset="0"/>
              </a:rPr>
              <a:t> Análisis de variancia de la interacción para la Capacidad Receptiva de los dos sistemas de pastoreo y dos épocas de evaluación en el pasto miel.</a:t>
            </a:r>
            <a:r>
              <a:rPr lang="es-ES" sz="2000" dirty="0" smtClean="0">
                <a:solidFill>
                  <a:schemeClr val="tx1"/>
                </a:solidFill>
                <a:latin typeface="Berlin Sans FB" pitchFamily="34" charset="0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Berlin Sans FB" pitchFamily="34" charset="0"/>
              </a:rPr>
              <a:t>Tulipe</a:t>
            </a:r>
            <a:r>
              <a:rPr lang="es-ES" sz="2000" dirty="0" smtClean="0">
                <a:solidFill>
                  <a:schemeClr val="tx1"/>
                </a:solidFill>
                <a:latin typeface="Berlin Sans FB" pitchFamily="34" charset="0"/>
              </a:rPr>
              <a:t>, Nanegalito, Pichincha 2012.</a:t>
            </a:r>
          </a:p>
          <a:p>
            <a:pPr algn="just">
              <a:buNone/>
            </a:pPr>
            <a:endParaRPr lang="es-EC" b="1" dirty="0" smtClean="0">
              <a:solidFill>
                <a:schemeClr val="tx1"/>
              </a:solidFill>
              <a:latin typeface="Berlin Sans FB" pitchFamily="34" charset="0"/>
            </a:endParaRPr>
          </a:p>
          <a:p>
            <a:pPr algn="just">
              <a:buNone/>
            </a:pPr>
            <a:endParaRPr lang="es-EC" b="1" dirty="0" smtClean="0">
              <a:solidFill>
                <a:schemeClr val="tx1"/>
              </a:solidFill>
              <a:latin typeface="Berlin Sans FB" pitchFamily="34" charset="0"/>
            </a:endParaRPr>
          </a:p>
          <a:p>
            <a:pPr algn="just">
              <a:buNone/>
            </a:pPr>
            <a:endParaRPr lang="es-EC" b="1" dirty="0" smtClean="0">
              <a:solidFill>
                <a:schemeClr val="tx1"/>
              </a:solidFill>
              <a:latin typeface="Berlin Sans FB" pitchFamily="34" charset="0"/>
            </a:endParaRPr>
          </a:p>
          <a:p>
            <a:pPr algn="just">
              <a:buNone/>
            </a:pPr>
            <a:endParaRPr lang="es-EC" b="1" dirty="0" smtClean="0">
              <a:solidFill>
                <a:schemeClr val="tx1"/>
              </a:solidFill>
              <a:latin typeface="Berlin Sans FB" pitchFamily="34" charset="0"/>
            </a:endParaRPr>
          </a:p>
          <a:p>
            <a:pPr algn="just">
              <a:buNone/>
            </a:pPr>
            <a:endParaRPr lang="es-EC" b="1" dirty="0" smtClean="0">
              <a:solidFill>
                <a:schemeClr val="tx1"/>
              </a:solidFill>
              <a:latin typeface="Berlin Sans FB" pitchFamily="34" charset="0"/>
            </a:endParaRPr>
          </a:p>
          <a:p>
            <a:pPr algn="just">
              <a:buNone/>
            </a:pPr>
            <a:endParaRPr lang="es-EC" b="1" dirty="0" smtClean="0">
              <a:solidFill>
                <a:schemeClr val="tx1"/>
              </a:solidFill>
              <a:latin typeface="Berlin Sans FB" pitchFamily="34" charset="0"/>
            </a:endParaRPr>
          </a:p>
          <a:p>
            <a:pPr algn="just">
              <a:buNone/>
            </a:pPr>
            <a:endParaRPr lang="es-EC" b="1" dirty="0" smtClean="0">
              <a:solidFill>
                <a:schemeClr val="tx1"/>
              </a:solidFill>
              <a:latin typeface="Berlin Sans FB" pitchFamily="34" charset="0"/>
            </a:endParaRPr>
          </a:p>
          <a:p>
            <a:pPr algn="just">
              <a:buNone/>
            </a:pPr>
            <a:endParaRPr lang="es-EC" b="1" dirty="0" smtClean="0">
              <a:solidFill>
                <a:schemeClr val="tx1"/>
              </a:solidFill>
              <a:latin typeface="Berlin Sans FB" pitchFamily="34" charset="0"/>
            </a:endParaRPr>
          </a:p>
          <a:p>
            <a:pPr algn="ctr">
              <a:buNone/>
            </a:pPr>
            <a:endParaRPr lang="en-US" sz="1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>
              <a:buNone/>
            </a:pPr>
            <a:r>
              <a:rPr lang="en-US" sz="14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Signif</a:t>
            </a:r>
            <a:r>
              <a:rPr lang="en-US" sz="1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codes:  0 ‘***’ 0.001 ‘**’ 0.01 ‘*’ 0.05 ‘.’ </a:t>
            </a:r>
            <a:r>
              <a:rPr lang="es-EC" sz="1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0.1 ‘ ’ 1</a:t>
            </a:r>
          </a:p>
          <a:p>
            <a:pPr algn="just">
              <a:buNone/>
            </a:pPr>
            <a:endParaRPr lang="es-ES" b="1" dirty="0" smtClean="0">
              <a:solidFill>
                <a:schemeClr val="tx1"/>
              </a:solidFill>
              <a:latin typeface="Berlin Sans FB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835696" y="2348878"/>
          <a:ext cx="5832647" cy="345639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663670"/>
                <a:gridCol w="683393"/>
                <a:gridCol w="750612"/>
                <a:gridCol w="798925"/>
                <a:gridCol w="753413"/>
                <a:gridCol w="1182634"/>
              </a:tblGrid>
              <a:tr h="3456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/>
                        <a:t>Df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/>
                        <a:t>SC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/>
                        <a:t>CM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/>
                        <a:t>F value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/>
                        <a:t>Pr(&gt;F)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5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/>
                        <a:t>Epoca</a:t>
                      </a:r>
                      <a:r>
                        <a:rPr lang="pt-BR" sz="1400" dirty="0"/>
                        <a:t>         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/>
                        <a:t>1 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/>
                        <a:t>47.66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47.66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124.01 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3.11e-16 ***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5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/>
                        <a:t>Dc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/>
                        <a:t>2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/>
                        <a:t>40.71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/>
                        <a:t>20.36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52.97 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5.58e-14 ***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5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/>
                        <a:t>Sist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/>
                        <a:t>1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17.88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/>
                        <a:t>17.88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46.52 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5.05e-09 ***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5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Epoca:dc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/>
                        <a:t>2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2.73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/>
                        <a:t>1.36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3.55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  0.0349 *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5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/>
                        <a:t>Epoca</a:t>
                      </a:r>
                      <a:r>
                        <a:rPr lang="pt-BR" sz="1400" dirty="0"/>
                        <a:t>:</a:t>
                      </a:r>
                      <a:r>
                        <a:rPr lang="pt-BR" sz="1400" dirty="0" err="1"/>
                        <a:t>sist</a:t>
                      </a:r>
                      <a:r>
                        <a:rPr lang="pt-BR" sz="1400" dirty="0"/>
                        <a:t>     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/>
                        <a:t>1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39.24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/>
                        <a:t>39.24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/>
                        <a:t>102.10 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1.44e-14 ***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5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dc:Sist       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/>
                        <a:t>2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14.06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7.03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/>
                        <a:t>18.29 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6.29e-07 ***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5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/>
                        <a:t>Epoca</a:t>
                      </a:r>
                      <a:r>
                        <a:rPr lang="pt-BR" sz="1400" dirty="0"/>
                        <a:t>:dc:</a:t>
                      </a:r>
                      <a:r>
                        <a:rPr lang="pt-BR" sz="1400" dirty="0" err="1"/>
                        <a:t>sist</a:t>
                      </a:r>
                      <a:r>
                        <a:rPr lang="pt-BR" sz="1400" dirty="0"/>
                        <a:t>  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/>
                        <a:t>2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/>
                        <a:t>13.93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/>
                        <a:t>6.97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/>
                        <a:t>18.12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/>
                        <a:t>6.96e-07 ***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456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/>
                        <a:t>Remanente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8305" algn="r"/>
                        </a:tabLst>
                      </a:pPr>
                      <a:r>
                        <a:rPr lang="es-ES" sz="1400"/>
                        <a:t>60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/>
                        <a:t>23.06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/>
                        <a:t>    0.38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56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/>
                        <a:t>CME 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0.6199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611560" y="188640"/>
            <a:ext cx="8229600" cy="47667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IV. RESULTADOS Y DISCUSIÓN</a:t>
            </a:r>
            <a:endParaRPr kumimoji="0" lang="es-EC" sz="3200" b="1" i="1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971600" y="1124744"/>
            <a:ext cx="7344816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Interacción de la </a:t>
            </a:r>
            <a:r>
              <a:rPr lang="es-EC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Capacidad Receptiva </a:t>
            </a:r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 </a:t>
            </a:r>
            <a:r>
              <a:rPr lang="es-EC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Tn</a:t>
            </a:r>
            <a:r>
              <a:rPr lang="es-EC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MS</a:t>
            </a:r>
            <a:r>
              <a:rPr lang="es-EC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Ha/</a:t>
            </a:r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año evaluada en dos épocas y con intervalos de corte a los 30, 35 y </a:t>
            </a:r>
            <a:r>
              <a:rPr lang="es-E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40 </a:t>
            </a:r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días. </a:t>
            </a:r>
            <a:endParaRPr lang="es-EC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611560" y="188640"/>
            <a:ext cx="8229600" cy="47667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IV. RESULTADOS Y DISCUSIÓN</a:t>
            </a:r>
            <a:endParaRPr kumimoji="0" lang="es-EC" sz="3200" b="1" i="1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5" y="2045196"/>
            <a:ext cx="5501729" cy="3760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908720"/>
            <a:ext cx="8373616" cy="5217443"/>
          </a:xfrm>
        </p:spPr>
        <p:txBody>
          <a:bodyPr/>
          <a:lstStyle/>
          <a:p>
            <a:pPr algn="ctr"/>
            <a:r>
              <a:rPr lang="es-EC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4.4 Carga Animal	</a:t>
            </a:r>
          </a:p>
          <a:p>
            <a:pPr algn="ctr">
              <a:buNone/>
            </a:pPr>
            <a:r>
              <a:rPr lang="es-EC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 </a:t>
            </a:r>
            <a:endParaRPr lang="es-EC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endParaRPr>
          </a:p>
          <a:p>
            <a:pPr algn="just"/>
            <a:r>
              <a:rPr lang="es-E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Cuadro 7</a:t>
            </a:r>
            <a:r>
              <a:rPr lang="es-EC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C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Análisis de variancia de la interacción de la Carga Animal entre los dos sistemas de pastoreo y dos épocas de evaluación en el pasto miel. </a:t>
            </a:r>
            <a:r>
              <a:rPr lang="es-E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Tulipe</a:t>
            </a:r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, Nanegalito, Pichincha 2012.</a:t>
            </a:r>
            <a:endParaRPr lang="es-EC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683568" y="260648"/>
            <a:ext cx="8229600" cy="47667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IV. RESULTADOS Y DISCUSIÓN</a:t>
            </a:r>
            <a:endParaRPr kumimoji="0" lang="es-EC" sz="3200" b="1" i="1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043608" y="2852936"/>
          <a:ext cx="7128793" cy="288032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2033374"/>
                <a:gridCol w="835259"/>
                <a:gridCol w="1031236"/>
                <a:gridCol w="862644"/>
                <a:gridCol w="920838"/>
                <a:gridCol w="1445442"/>
              </a:tblGrid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/>
                        <a:t>Df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/>
                        <a:t>SC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/>
                        <a:t>CM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/>
                        <a:t>F value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/>
                        <a:t>Pr(&gt;F)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/>
                        <a:t>Epoca</a:t>
                      </a:r>
                      <a:r>
                        <a:rPr lang="pt-BR" sz="1400" dirty="0"/>
                        <a:t>         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1 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1.6057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  1.6057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  124.01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3.11e-16 ***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err="1"/>
                        <a:t>Dc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/>
                        <a:t>2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1.3717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  0.6858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   52.97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5.58e-14 ***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/>
                        <a:t>Sist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/>
                        <a:t>1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/>
                        <a:t>0.6024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  0.6024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   46.52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5.05e-09 ***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Epoca:dc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/>
                        <a:t>2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/>
                        <a:t>0.0919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  0.0460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    3.55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   0.0349 *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/>
                        <a:t>Epoca</a:t>
                      </a:r>
                      <a:r>
                        <a:rPr lang="pt-BR" sz="1400" dirty="0"/>
                        <a:t>:</a:t>
                      </a:r>
                      <a:r>
                        <a:rPr lang="pt-BR" sz="1400" dirty="0" err="1"/>
                        <a:t>sist</a:t>
                      </a:r>
                      <a:r>
                        <a:rPr lang="pt-BR" sz="1400" dirty="0"/>
                        <a:t>     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/>
                        <a:t>1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/>
                        <a:t>1.3220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/>
                        <a:t>  1.3220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  102.10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1.44e-14 ***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dc:sist        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/>
                        <a:t>2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/>
                        <a:t>0.4736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/>
                        <a:t>  0.2368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   18.29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/>
                        <a:t>6.29e-07 ***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/>
                        <a:t>Epoca</a:t>
                      </a:r>
                      <a:r>
                        <a:rPr lang="pt-BR" sz="1400" dirty="0"/>
                        <a:t>:dc:</a:t>
                      </a:r>
                      <a:r>
                        <a:rPr lang="pt-BR" sz="1400" dirty="0" err="1"/>
                        <a:t>sist</a:t>
                      </a:r>
                      <a:r>
                        <a:rPr lang="pt-BR" sz="1400" dirty="0"/>
                        <a:t>  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/>
                        <a:t>2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/>
                        <a:t>0.4694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/>
                        <a:t>  0.2347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/>
                        <a:t>   18.12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/>
                        <a:t>6.96e-07 ***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/>
                        <a:t>Remanente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8305" algn="r"/>
                        </a:tabLst>
                      </a:pPr>
                      <a:r>
                        <a:rPr lang="es-ES" sz="1400" dirty="0"/>
                        <a:t>60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/>
                        <a:t>0.7769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/>
                        <a:t>  0.0129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/>
                        <a:t>CME 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/>
                        <a:t>  0.0129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Cuadro 8</a:t>
            </a:r>
            <a:r>
              <a:rPr lang="es-EC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C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Análisis grupal de tratamientos y medias en la interacción de la producción de Materia Seca entre la época de evaluación y los sistemas.</a:t>
            </a:r>
            <a:endParaRPr lang="es-EC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endParaRPr lang="es-EC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5580113" y="2204864"/>
          <a:ext cx="3240359" cy="1656181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996848"/>
                <a:gridCol w="747636"/>
                <a:gridCol w="1495875"/>
              </a:tblGrid>
              <a:tr h="21619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/>
                        <a:t>CA (UB/Ha)</a:t>
                      </a:r>
                      <a:r>
                        <a:rPr lang="es-EC" sz="1400"/>
                        <a:t>   ẋ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99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30.Control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/>
                        <a:t>a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/>
                        <a:t>1.6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99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/>
                        <a:t>35.Control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/>
                        <a:t>b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/>
                        <a:t>1.3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99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/>
                        <a:t>35.Aliso    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/>
                        <a:t>b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/>
                        <a:t>1.23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99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/>
                        <a:t>30.Aliso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/>
                        <a:t>bc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/>
                        <a:t>1.2 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99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/>
                        <a:t>40.Control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/>
                        <a:t>bc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/>
                        <a:t>1.11  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99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/>
                        <a:t>40.Aliso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/>
                        <a:t>c</a:t>
                      </a:r>
                      <a:endParaRPr lang="es-EC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/>
                        <a:t>1.09</a:t>
                      </a:r>
                      <a:endParaRPr lang="es-EC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1 Título"/>
          <p:cNvSpPr txBox="1">
            <a:spLocks/>
          </p:cNvSpPr>
          <p:nvPr/>
        </p:nvSpPr>
        <p:spPr>
          <a:xfrm>
            <a:off x="683568" y="260648"/>
            <a:ext cx="8229600" cy="47667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IV. RESULTADOS Y DISCUSIÓN</a:t>
            </a:r>
            <a:endParaRPr kumimoji="0" lang="es-EC" sz="3200" b="1" i="1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6 Imagen"/>
          <p:cNvPicPr/>
          <p:nvPr/>
        </p:nvPicPr>
        <p:blipFill>
          <a:blip r:embed="rId2" cstate="print"/>
          <a:srcRect b="3364"/>
          <a:stretch>
            <a:fillRect/>
          </a:stretch>
        </p:blipFill>
        <p:spPr bwMode="auto">
          <a:xfrm>
            <a:off x="467544" y="2137048"/>
            <a:ext cx="5267376" cy="389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806896" y="274638"/>
            <a:ext cx="8229600" cy="994122"/>
          </a:xfrm>
        </p:spPr>
        <p:txBody>
          <a:bodyPr/>
          <a:lstStyle/>
          <a:p>
            <a:pPr lvl="0"/>
            <a:r>
              <a:rPr lang="es-EC" dirty="0" smtClean="0"/>
              <a:t>I. INTRODUCCIÓN</a:t>
            </a:r>
            <a:endParaRPr lang="es-EC" dirty="0"/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</p:nvPr>
        </p:nvGraphicFramePr>
        <p:xfrm>
          <a:off x="179512" y="659829"/>
          <a:ext cx="8507288" cy="5361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r>
              <a:rPr lang="es-EC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a. Época Lluviosa</a:t>
            </a:r>
          </a:p>
          <a:p>
            <a:pPr algn="ctr">
              <a:buNone/>
            </a:pPr>
            <a:r>
              <a:rPr lang="es-EC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% de Proteína</a:t>
            </a:r>
            <a:endParaRPr lang="es-EC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10" name="9 Gráfico"/>
          <p:cNvGraphicFramePr/>
          <p:nvPr/>
        </p:nvGraphicFramePr>
        <p:xfrm>
          <a:off x="1547664" y="1700808"/>
          <a:ext cx="640871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1 Título"/>
          <p:cNvSpPr txBox="1">
            <a:spLocks/>
          </p:cNvSpPr>
          <p:nvPr/>
        </p:nvSpPr>
        <p:spPr>
          <a:xfrm>
            <a:off x="683568" y="260648"/>
            <a:ext cx="8229600" cy="47667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IV. RESULTADOS Y DISCUSIÓN</a:t>
            </a:r>
            <a:endParaRPr kumimoji="0" lang="es-EC" sz="3200" b="1" i="1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>
              <a:buNone/>
            </a:pPr>
            <a:r>
              <a:rPr lang="es-EC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b. Época Seca</a:t>
            </a:r>
          </a:p>
          <a:p>
            <a:pPr algn="ctr">
              <a:buNone/>
            </a:pPr>
            <a:r>
              <a:rPr lang="es-EC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% de Proteína</a:t>
            </a:r>
            <a:endParaRPr lang="es-EC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7" name="6 Gráfico"/>
          <p:cNvGraphicFramePr/>
          <p:nvPr/>
        </p:nvGraphicFramePr>
        <p:xfrm>
          <a:off x="1691680" y="2060848"/>
          <a:ext cx="5616623" cy="3800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1 Título"/>
          <p:cNvSpPr txBox="1">
            <a:spLocks/>
          </p:cNvSpPr>
          <p:nvPr/>
        </p:nvSpPr>
        <p:spPr>
          <a:xfrm>
            <a:off x="683568" y="260648"/>
            <a:ext cx="8229600" cy="47667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IV. RESULTADOS Y DISCUSIÓN</a:t>
            </a:r>
            <a:endParaRPr kumimoji="0" lang="es-EC" sz="3200" b="1" i="1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148064" y="5157192"/>
            <a:ext cx="36004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641379"/>
          </a:xfrm>
        </p:spPr>
        <p:txBody>
          <a:bodyPr/>
          <a:lstStyle/>
          <a:p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Cuadro 9</a:t>
            </a:r>
            <a:r>
              <a:rPr lang="es-EC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C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Análisis de variancia de la proteína en dos sistemas de pastoreo y dos épocas en el pasto miel.</a:t>
            </a:r>
            <a:endParaRPr lang="es-EC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323528" y="3068960"/>
          <a:ext cx="4752529" cy="165618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095219"/>
                <a:gridCol w="478724"/>
                <a:gridCol w="822107"/>
                <a:gridCol w="687704"/>
                <a:gridCol w="734098"/>
                <a:gridCol w="934677"/>
              </a:tblGrid>
              <a:tr h="3686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/>
                        <a:t>Df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SC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CM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F value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Pr(&gt;F)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44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Epoca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s-EC" sz="1200" dirty="0" smtClean="0"/>
                        <a:t>1     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27.03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27.03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2.433 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   0.1533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4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Sistema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8305" algn="r"/>
                        </a:tabLst>
                      </a:pPr>
                      <a:r>
                        <a:rPr lang="es-EC" sz="1200" dirty="0"/>
                        <a:t>	1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68.78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68.78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6.190 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0.0345 *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2969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Remanente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9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100.01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11.11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67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/>
                        <a:t>CME</a:t>
                      </a:r>
                      <a:endParaRPr lang="es-EC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/>
                        <a:t>11.112</a:t>
                      </a:r>
                      <a:endParaRPr lang="es-EC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4 Imagen"/>
          <p:cNvPicPr/>
          <p:nvPr/>
        </p:nvPicPr>
        <p:blipFill>
          <a:blip r:embed="rId2" cstate="print"/>
          <a:srcRect l="4436" r="6359" b="7051"/>
          <a:stretch>
            <a:fillRect/>
          </a:stretch>
        </p:blipFill>
        <p:spPr bwMode="auto">
          <a:xfrm>
            <a:off x="5364088" y="2276872"/>
            <a:ext cx="3528392" cy="3783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683568" y="260648"/>
            <a:ext cx="8229600" cy="47667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IV. RESULTADOS Y DISCUSIÓN</a:t>
            </a:r>
            <a:endParaRPr kumimoji="0" lang="es-EC" sz="3200" b="1" i="1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857403"/>
          </a:xfrm>
        </p:spPr>
        <p:txBody>
          <a:bodyPr/>
          <a:lstStyle/>
          <a:p>
            <a:r>
              <a:rPr lang="es-EC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a. Época Lluviosa</a:t>
            </a:r>
          </a:p>
          <a:p>
            <a:pPr algn="ctr">
              <a:buNone/>
            </a:pPr>
            <a:r>
              <a:rPr lang="es-EC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% de Digestibilidad</a:t>
            </a:r>
          </a:p>
          <a:p>
            <a:endParaRPr lang="es-EC" dirty="0"/>
          </a:p>
        </p:txBody>
      </p:sp>
      <p:graphicFrame>
        <p:nvGraphicFramePr>
          <p:cNvPr id="4" name="3 Gráfico"/>
          <p:cNvGraphicFramePr/>
          <p:nvPr/>
        </p:nvGraphicFramePr>
        <p:xfrm>
          <a:off x="1619672" y="2132856"/>
          <a:ext cx="6048672" cy="3847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683568" y="260648"/>
            <a:ext cx="8229600" cy="47667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IV. RESULTADOS Y DISCUSIÓN</a:t>
            </a:r>
            <a:endParaRPr kumimoji="0" lang="es-EC" sz="3200" b="1" i="1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713387"/>
          </a:xfrm>
        </p:spPr>
        <p:txBody>
          <a:bodyPr/>
          <a:lstStyle/>
          <a:p>
            <a:r>
              <a:rPr lang="es-EC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a. Época Seca</a:t>
            </a:r>
          </a:p>
          <a:p>
            <a:pPr algn="ctr">
              <a:buNone/>
            </a:pPr>
            <a:r>
              <a:rPr lang="es-EC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% de Digestibilidad</a:t>
            </a:r>
          </a:p>
          <a:p>
            <a:endParaRPr lang="es-EC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683568" y="360040"/>
            <a:ext cx="8229600" cy="47667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IV. RESULTADOS Y DISCUSIÓN</a:t>
            </a:r>
            <a:endParaRPr kumimoji="0" lang="es-EC" sz="3200" b="1" i="1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4 Gráfico"/>
          <p:cNvGraphicFramePr/>
          <p:nvPr/>
        </p:nvGraphicFramePr>
        <p:xfrm>
          <a:off x="1907704" y="2348880"/>
          <a:ext cx="5497378" cy="3508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90872" y="418654"/>
            <a:ext cx="8229600" cy="562074"/>
          </a:xfrm>
        </p:spPr>
        <p:txBody>
          <a:bodyPr/>
          <a:lstStyle/>
          <a:p>
            <a:r>
              <a:rPr lang="es-ES" dirty="0" smtClean="0"/>
              <a:t>V. CONCLUSIONES</a:t>
            </a:r>
            <a:r>
              <a:rPr lang="es-EC" dirty="0" smtClean="0"/>
              <a:t/>
            </a:r>
            <a:br>
              <a:rPr lang="es-EC" dirty="0" smtClean="0"/>
            </a:b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lvl="0" algn="just"/>
            <a:r>
              <a:rPr lang="es-ES" sz="1900" dirty="0" smtClean="0">
                <a:solidFill>
                  <a:schemeClr val="tx1"/>
                </a:solidFill>
              </a:rPr>
              <a:t>El rendimiento de forraje verde se encontró influenciado por la época y el sistema de potreros S1 y S2, con una producción de 9.44 </a:t>
            </a:r>
            <a:r>
              <a:rPr lang="es-ES" sz="1900" dirty="0" err="1" smtClean="0">
                <a:solidFill>
                  <a:schemeClr val="tx1"/>
                </a:solidFill>
              </a:rPr>
              <a:t>Tn</a:t>
            </a:r>
            <a:r>
              <a:rPr lang="es-ES" sz="1900" dirty="0" smtClean="0">
                <a:solidFill>
                  <a:schemeClr val="tx1"/>
                </a:solidFill>
              </a:rPr>
              <a:t>/Ms/ha es mayor que el S2 con 7.89 </a:t>
            </a:r>
            <a:r>
              <a:rPr lang="es-ES" sz="1900" dirty="0" err="1" smtClean="0">
                <a:solidFill>
                  <a:schemeClr val="tx1"/>
                </a:solidFill>
              </a:rPr>
              <a:t>Tn</a:t>
            </a:r>
            <a:r>
              <a:rPr lang="es-ES" sz="1900" dirty="0" smtClean="0">
                <a:solidFill>
                  <a:schemeClr val="tx1"/>
                </a:solidFill>
              </a:rPr>
              <a:t>/Ms/</a:t>
            </a:r>
            <a:r>
              <a:rPr lang="es-ES" sz="1900" dirty="0" err="1" smtClean="0">
                <a:solidFill>
                  <a:schemeClr val="tx1"/>
                </a:solidFill>
              </a:rPr>
              <a:t>Ha.</a:t>
            </a:r>
            <a:endParaRPr lang="es-EC" sz="1900" dirty="0" smtClean="0">
              <a:solidFill>
                <a:schemeClr val="tx1"/>
              </a:solidFill>
            </a:endParaRPr>
          </a:p>
          <a:p>
            <a:pPr lvl="0" algn="just"/>
            <a:r>
              <a:rPr lang="es-ES" sz="1900" dirty="0" smtClean="0">
                <a:solidFill>
                  <a:schemeClr val="tx1"/>
                </a:solidFill>
              </a:rPr>
              <a:t>El pasto miel (</a:t>
            </a:r>
            <a:r>
              <a:rPr lang="es-ES" sz="1900" i="1" dirty="0" smtClean="0">
                <a:solidFill>
                  <a:schemeClr val="tx1"/>
                </a:solidFill>
              </a:rPr>
              <a:t>Setaria </a:t>
            </a:r>
            <a:r>
              <a:rPr lang="es-ES" sz="1900" i="1" dirty="0" err="1" smtClean="0">
                <a:solidFill>
                  <a:schemeClr val="tx1"/>
                </a:solidFill>
              </a:rPr>
              <a:t>Sphacelata</a:t>
            </a:r>
            <a:r>
              <a:rPr lang="es-ES" sz="1900" dirty="0" smtClean="0">
                <a:solidFill>
                  <a:schemeClr val="tx1"/>
                </a:solidFill>
              </a:rPr>
              <a:t>) en el S2 (sistema silvopastoril) a los 35 días del corte en la época seca permaneció en mejores condiciones con un mayor rendimiento en materia seca que en comparación con el S1 (sistema tradicional).</a:t>
            </a:r>
            <a:endParaRPr lang="es-EC" sz="1900" dirty="0" smtClean="0">
              <a:solidFill>
                <a:schemeClr val="tx1"/>
              </a:solidFill>
            </a:endParaRPr>
          </a:p>
          <a:p>
            <a:pPr lvl="0" algn="just"/>
            <a:r>
              <a:rPr lang="es-ES" sz="1900" dirty="0" smtClean="0">
                <a:solidFill>
                  <a:schemeClr val="tx1"/>
                </a:solidFill>
              </a:rPr>
              <a:t>Existe una triple interacción de entre las épocas evaluadas, días de corte (30,35 y 40) y los sistemas evaluados, el pasto miel en el S2 (sistema silvopastoril) a los 35 días del corte en la época seca con 5.82 </a:t>
            </a:r>
            <a:r>
              <a:rPr lang="es-ES" sz="1900" dirty="0" err="1" smtClean="0">
                <a:solidFill>
                  <a:schemeClr val="tx1"/>
                </a:solidFill>
              </a:rPr>
              <a:t>Tn</a:t>
            </a:r>
            <a:r>
              <a:rPr lang="es-ES" sz="1900" dirty="0" smtClean="0">
                <a:solidFill>
                  <a:schemeClr val="tx1"/>
                </a:solidFill>
              </a:rPr>
              <a:t>/Ms/año posee mayor capacidad de carga que en el S1 (sistema tradicional).</a:t>
            </a:r>
            <a:endParaRPr lang="es-EC" sz="1900" dirty="0" smtClean="0">
              <a:solidFill>
                <a:schemeClr val="tx1"/>
              </a:solidFill>
            </a:endParaRPr>
          </a:p>
          <a:p>
            <a:pPr lvl="0" algn="just"/>
            <a:r>
              <a:rPr lang="es-ES" sz="1900" dirty="0" smtClean="0">
                <a:solidFill>
                  <a:schemeClr val="tx1"/>
                </a:solidFill>
              </a:rPr>
              <a:t>La capacidad receptiva está influenciada por la época (lluviosa y seca), los sistemas evaluados (S1 y S2) y por los intervalos de corte (30, 35 y 40 días) con un promedio de producción de 7.5 Tm MS/ha/año para la época lluviosa y para la época seca con una producción de 5.8 Tm MS/ha/año.</a:t>
            </a:r>
            <a:endParaRPr lang="es-EC" sz="1900" dirty="0" smtClean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s-ES" sz="2000" dirty="0" smtClean="0">
                <a:solidFill>
                  <a:schemeClr val="tx1"/>
                </a:solidFill>
              </a:rPr>
              <a:t>En este estudio se determinó que a los 35 días de evaluación en la época seca aloja mayor carga animal en el S2 (sistema silvopastoril) con 1.3 UB/Ha que en el S1 (sistema tradicional) con 1.24 UB/Ha, ya que se encuentra influenciada por época (lluviosa y seca), los sistemas evaluados (S1 y S2) y por los días de corte (30, 35 y 40).</a:t>
            </a:r>
            <a:endParaRPr lang="es-EC" sz="2000" dirty="0" smtClean="0">
              <a:solidFill>
                <a:schemeClr val="tx1"/>
              </a:solidFill>
            </a:endParaRPr>
          </a:p>
          <a:p>
            <a:pPr lvl="0" algn="just"/>
            <a:r>
              <a:rPr lang="es-ES" sz="2000" dirty="0" smtClean="0">
                <a:solidFill>
                  <a:schemeClr val="tx1"/>
                </a:solidFill>
              </a:rPr>
              <a:t>Se determinó que a los 30 días de evaluación en la época lluviosa presenta mayor carga animal en el S1 (sistema tradicional) con 1.82 UB/Ha que en el S2 (sistema silvopastoril) con 1.48 UB/</a:t>
            </a:r>
            <a:r>
              <a:rPr lang="es-ES" sz="2000" dirty="0" err="1" smtClean="0">
                <a:solidFill>
                  <a:schemeClr val="tx1"/>
                </a:solidFill>
              </a:rPr>
              <a:t>Ha.</a:t>
            </a:r>
            <a:endParaRPr lang="es-EC" sz="2000" dirty="0" smtClean="0">
              <a:solidFill>
                <a:schemeClr val="tx1"/>
              </a:solidFill>
            </a:endParaRPr>
          </a:p>
          <a:p>
            <a:pPr lvl="0" algn="just"/>
            <a:r>
              <a:rPr lang="es-ES" sz="2000" dirty="0" smtClean="0">
                <a:solidFill>
                  <a:schemeClr val="tx1"/>
                </a:solidFill>
              </a:rPr>
              <a:t>El contenido de proteína se encuentra influenciado por el sistema evaluado, en la época lluviosa el mayor contenido proteico es a los 35 días de corte en el S2 (sistema silvopastoril) con el 20.41% y en el S1 (sistema tradicional) con 12,61% de proteína.</a:t>
            </a:r>
            <a:endParaRPr lang="es-EC" sz="2000" dirty="0" smtClean="0">
              <a:solidFill>
                <a:schemeClr val="tx1"/>
              </a:solidFill>
            </a:endParaRPr>
          </a:p>
          <a:p>
            <a:endParaRPr lang="es-EC" sz="2000" dirty="0">
              <a:solidFill>
                <a:schemeClr val="tx1"/>
              </a:solidFill>
            </a:endParaRP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s-ES" dirty="0" smtClean="0"/>
              <a:t>V. CONCLUSIONES</a:t>
            </a:r>
            <a:r>
              <a:rPr lang="es-EC" dirty="0" smtClean="0"/>
              <a:t/>
            </a:r>
            <a:br>
              <a:rPr lang="es-EC" dirty="0" smtClean="0"/>
            </a:br>
            <a:endParaRPr lang="es-EC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896544"/>
          </a:xfrm>
        </p:spPr>
        <p:txBody>
          <a:bodyPr/>
          <a:lstStyle/>
          <a:p>
            <a:pPr lvl="0" algn="just"/>
            <a:r>
              <a:rPr lang="es-ES" sz="2200" dirty="0" smtClean="0">
                <a:solidFill>
                  <a:schemeClr val="tx1"/>
                </a:solidFill>
              </a:rPr>
              <a:t>Se determinó que a los 35 días de corte obtuvo mayor contenido de proteína en el S2 (sistema silvopastoril) con 18,97% y en el S1 (sistema tradicional) de 13.23% de proteína.</a:t>
            </a:r>
            <a:endParaRPr lang="es-EC" sz="2200" dirty="0" smtClean="0">
              <a:solidFill>
                <a:schemeClr val="tx1"/>
              </a:solidFill>
            </a:endParaRPr>
          </a:p>
          <a:p>
            <a:pPr lvl="0" algn="just"/>
            <a:r>
              <a:rPr lang="es-ES" sz="2200" dirty="0" smtClean="0">
                <a:solidFill>
                  <a:schemeClr val="tx1"/>
                </a:solidFill>
              </a:rPr>
              <a:t>La digestibilidad  se encuentra influenciado por el sistema evaluado, el mayor porcentaje de digestibilidad a los 35 días de corte en la época lluviosa presenta S2 (sistema silvopastoril) con el 58.94% y con respecto al S1 (sistema tradicional) es de 55.45%, es decir tiene un aumento de 5.91%.</a:t>
            </a:r>
            <a:endParaRPr lang="es-EC" sz="2200" dirty="0" smtClean="0">
              <a:solidFill>
                <a:schemeClr val="tx1"/>
              </a:solidFill>
            </a:endParaRPr>
          </a:p>
          <a:p>
            <a:pPr lvl="0" algn="just"/>
            <a:r>
              <a:rPr lang="es-ES" sz="2200" dirty="0" smtClean="0">
                <a:solidFill>
                  <a:schemeClr val="tx1"/>
                </a:solidFill>
              </a:rPr>
              <a:t>En cuanto al porcentaje de digestibilidad en la época seca a los 35 y 40 días de corte el S2 (sistema silvopastoril) es del 58.58% y el S1 (sistema tradicional) con 57.70%, entre sistemas existe una diferencias de 1.50</a:t>
            </a:r>
            <a:r>
              <a:rPr lang="es-ES" sz="2200" dirty="0" smtClean="0">
                <a:solidFill>
                  <a:schemeClr val="tx1"/>
                </a:solidFill>
              </a:rPr>
              <a:t>%.</a:t>
            </a:r>
            <a:endParaRPr lang="es-EC" sz="2200" dirty="0" smtClean="0">
              <a:solidFill>
                <a:schemeClr val="tx1"/>
              </a:solidFill>
            </a:endParaRP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18864" y="404664"/>
            <a:ext cx="8229600" cy="1143000"/>
          </a:xfrm>
        </p:spPr>
        <p:txBody>
          <a:bodyPr/>
          <a:lstStyle/>
          <a:p>
            <a:r>
              <a:rPr lang="es-ES" dirty="0" smtClean="0"/>
              <a:t>V. CONCLUSIONES</a:t>
            </a:r>
            <a:r>
              <a:rPr lang="es-EC" dirty="0" smtClean="0"/>
              <a:t/>
            </a:r>
            <a:br>
              <a:rPr lang="es-EC" dirty="0" smtClean="0"/>
            </a:br>
            <a:endParaRPr lang="es-EC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VI. RECOMENDACIONES</a:t>
            </a:r>
            <a:r>
              <a:rPr lang="es-EC" dirty="0" smtClean="0"/>
              <a:t/>
            </a:r>
            <a:br>
              <a:rPr lang="es-EC" dirty="0" smtClean="0"/>
            </a:b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/>
          <a:lstStyle/>
          <a:p>
            <a:pPr>
              <a:buNone/>
            </a:pPr>
            <a:endParaRPr lang="es-EC" sz="2000" dirty="0" smtClean="0">
              <a:solidFill>
                <a:schemeClr val="tx1"/>
              </a:solidFill>
            </a:endParaRPr>
          </a:p>
          <a:p>
            <a:pPr lvl="0"/>
            <a:r>
              <a:rPr lang="es-ES" sz="2000" dirty="0" smtClean="0">
                <a:solidFill>
                  <a:schemeClr val="tx1"/>
                </a:solidFill>
              </a:rPr>
              <a:t>Se recomienda la implementación del S2 (sistema silvopastoril) con intervalos de pastoreo a los 35 días para las dos épocas seca y lluviosa  por presentar los mejores resultados en las variables analizadas, especialmente en el porcentaje de proteína y digestibilidad. </a:t>
            </a:r>
            <a:endParaRPr lang="es-EC" sz="2000" dirty="0" smtClean="0">
              <a:solidFill>
                <a:schemeClr val="tx1"/>
              </a:solidFill>
            </a:endParaRPr>
          </a:p>
          <a:p>
            <a:pPr lvl="0"/>
            <a:r>
              <a:rPr lang="es-ES" sz="2000" dirty="0" smtClean="0">
                <a:solidFill>
                  <a:schemeClr val="tx1"/>
                </a:solidFill>
              </a:rPr>
              <a:t>Se recomienda realizar el pastoreo a los 35 días de rebrote en la época lluviosa y 40 días en la época seca, en el S1 (Sistema Tradicional) por presentar los mayores contenidos de productividad, en materia seca.</a:t>
            </a:r>
            <a:endParaRPr lang="es-EC" sz="2000" dirty="0" smtClean="0">
              <a:solidFill>
                <a:schemeClr val="tx1"/>
              </a:solidFill>
            </a:endParaRPr>
          </a:p>
          <a:p>
            <a:r>
              <a:rPr lang="es-ES" sz="2000" dirty="0" smtClean="0">
                <a:solidFill>
                  <a:schemeClr val="tx1"/>
                </a:solidFill>
              </a:rPr>
              <a:t>En potreros de pasto miel, se recomienda implementar un sistema silvopastoril con diferentes de densidades con aliso y complementar con estudios de suelo para observar los resultados de este sistema.</a:t>
            </a:r>
            <a:r>
              <a:rPr lang="es-E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s-EC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/>
          <a:lstStyle/>
          <a:p>
            <a:pPr algn="ctr"/>
            <a:r>
              <a:rPr lang="es-EC" sz="7200" dirty="0" smtClean="0">
                <a:solidFill>
                  <a:schemeClr val="tx1"/>
                </a:solidFill>
              </a:rPr>
              <a:t>GRACIAS</a:t>
            </a:r>
            <a:endParaRPr lang="es-EC" sz="7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s-EC" sz="4000" dirty="0" smtClean="0"/>
              <a:t>OBJETIVOS</a:t>
            </a:r>
            <a:endParaRPr lang="es-EC" dirty="0" smtClean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457200" y="476672"/>
            <a:ext cx="8435280" cy="5001419"/>
          </a:xfrm>
        </p:spPr>
        <p:txBody>
          <a:bodyPr/>
          <a:lstStyle/>
          <a:p>
            <a:pPr lvl="1">
              <a:lnSpc>
                <a:spcPct val="150000"/>
              </a:lnSpc>
            </a:pPr>
            <a:r>
              <a:rPr lang="es-EC" sz="1800" b="1" dirty="0" smtClean="0">
                <a:solidFill>
                  <a:schemeClr val="tx1"/>
                </a:solidFill>
              </a:rPr>
              <a:t>OBJETIVO GENERAL</a:t>
            </a:r>
            <a:r>
              <a:rPr lang="es-EC" sz="1800" dirty="0" smtClean="0">
                <a:solidFill>
                  <a:schemeClr val="tx1"/>
                </a:solidFill>
              </a:rPr>
              <a:t>	</a:t>
            </a:r>
          </a:p>
          <a:p>
            <a:pPr lvl="0">
              <a:lnSpc>
                <a:spcPct val="150000"/>
              </a:lnSpc>
            </a:pPr>
            <a:r>
              <a:rPr lang="es-EC" sz="1800" dirty="0" smtClean="0">
                <a:solidFill>
                  <a:schemeClr val="tx1"/>
                </a:solidFill>
              </a:rPr>
              <a:t>Determinar la productividad de un sistema tradicional de pastoreo con pasto miel frente a un sistema silvopastoril de pasto miel con aliso  en intervalos de corte a los 30, 35 y 40; mediante análisis proximal y digestibilidad in vitro en la zona de Nanegalito.</a:t>
            </a:r>
          </a:p>
          <a:p>
            <a:pPr lvl="0">
              <a:lnSpc>
                <a:spcPct val="150000"/>
              </a:lnSpc>
            </a:pPr>
            <a:endParaRPr lang="es-EC" sz="1800" dirty="0" smtClean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es-EC" sz="1800" b="1" dirty="0" smtClean="0">
                <a:solidFill>
                  <a:schemeClr val="tx1"/>
                </a:solidFill>
              </a:rPr>
              <a:t>OBJETIVOS ESPECÍFICOS</a:t>
            </a:r>
          </a:p>
          <a:p>
            <a:pPr lvl="0">
              <a:lnSpc>
                <a:spcPct val="150000"/>
              </a:lnSpc>
            </a:pPr>
            <a:r>
              <a:rPr lang="es-EC" sz="1800" dirty="0" smtClean="0">
                <a:solidFill>
                  <a:schemeClr val="tx1"/>
                </a:solidFill>
              </a:rPr>
              <a:t>Determinar la productividad de forraje (Tm/Ha/corte), capacidad receptiva, valor nutricional y digestibilidad in vitro que presenta el sistema tradicional con pasto miel respecto al sistema silvopastoril de la asociación de pasto miel con aliso.</a:t>
            </a:r>
          </a:p>
          <a:p>
            <a:pPr lvl="0">
              <a:lnSpc>
                <a:spcPct val="150000"/>
              </a:lnSpc>
            </a:pPr>
            <a:r>
              <a:rPr lang="es-EC" sz="1800" dirty="0" smtClean="0">
                <a:solidFill>
                  <a:schemeClr val="tx1"/>
                </a:solidFill>
              </a:rPr>
              <a:t>Realizar análisis proximal vía laboratorio, en el sistema silvopastoril y en el sistema tradicional de pasto miel y de la asociación de pasto miel más aliso.</a:t>
            </a:r>
            <a:endParaRPr lang="es-EC" sz="1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562074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s-EC" dirty="0" smtClean="0"/>
              <a:t>II.	REVISIÓN DE LITERATURA</a:t>
            </a:r>
            <a:br>
              <a:rPr lang="es-EC" dirty="0" smtClean="0"/>
            </a:br>
            <a:endParaRPr lang="es-EC" dirty="0" smtClean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395536" y="836712"/>
          <a:ext cx="822960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5" name="Picture 5" descr="https://encrypted-tbn0.gstatic.com/images?q=tbn:ANd9GcT4avMxMK8CQHxp46y5TF7nfFnT3e8TZIPv69OztRZlYOsOi-1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2060848"/>
            <a:ext cx="2476500" cy="1847851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0" y="6165304"/>
            <a:ext cx="8316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 smtClean="0"/>
              <a:t>FUENTE 1: </a:t>
            </a:r>
            <a:r>
              <a:rPr lang="es-EC" sz="900" dirty="0" smtClean="0">
                <a:hlinkClick r:id="rId8"/>
              </a:rPr>
              <a:t>http://blogverdebolivia.blogspot.com/2012_12_01_archive.html</a:t>
            </a:r>
            <a:endParaRPr lang="es-EC" sz="900" dirty="0" smtClean="0"/>
          </a:p>
          <a:p>
            <a:r>
              <a:rPr lang="es-EC" sz="900" dirty="0" smtClean="0"/>
              <a:t>FUENTE 2http://www.lahora.com.ec/index.php/noticias/show/1101396033/-1/Personal_de_socorro_se_aglutina_en_zonas_de_siniestros.html#</a:t>
            </a:r>
            <a:endParaRPr lang="es-EC" sz="900" dirty="0"/>
          </a:p>
        </p:txBody>
      </p:sp>
      <p:sp>
        <p:nvSpPr>
          <p:cNvPr id="5127" name="AutoShape 7" descr="data:image/jpeg;base64,/9j/4AAQSkZJRgABAQAAAQABAAD/2wCEAAkGBhMSERUUExMWFRUWGB0YGBgYGRwbHxweHxwaHRwaGCAbGyYfGhwlHxwYIy8gIycqLCwtGB8xNTAqNSYrLCkBCQoKDgwOGg8PGiwkHyQsLCwsLCwsLCwsLCwpLCwsLCwsLCwsLCwsLCwsLCwsLCwsLCwsLCwsLCwsLCwsLCwsLP/AABEIAMIBAwMBIgACEQEDEQH/xAAbAAACAwEBAQAAAAAAAAAAAAAEBQIDBgABB//EAD8QAAIBAgUDAgQDBgUCBgMAAAECEQMhAAQSMUEFIlFhcQYTMoFCkaEUI1JiscEHctHh8DPxFSRDgqLCNFNz/8QAGQEAAwEBAQAAAAAAAAAAAAAAAAECAwQF/8QAJBEBAQACAgMAAgIDAQAAAAAAAAECESExAxJBBBNRYSJx8BT/2gAMAwEAAhEDEQA/ANLW+JKrT3Eei2/3xWvVap/G33J/1wJSy0bxgqlSE2OO65YxyzGj8v1WqP8A1Gn3n+uDU+IKo/ED7gf2jCYsBtc4uWkef68+2Mcso0mOzRviarsApPoP98L2plnLNBZrmfbxGCKdAqJkDzb+uPKjgXJAj/nOMr5P4azxyI2EFj6D3xHM55EMQTabYozWeECIJ3E+3GFNbNG8QdzJv9zhTlVuhWd61VUTCKDsCDP6+MJj1JpLQGPn0wPms2SRJN/T9MDgztfHVhjqOfPLdavK52i/cW0v68egOxA9cM6aA8g+CMYuy8XAv6WxbMkGY/tv+tsZZY76rSZtcyAm9vbFP7KymQZX8/8AtjLDqTqZ1zFt5w96d8Qn8duPP6YWssej9pTmj1WooEOT6G4/W+D8v8QtPeg91P8AY4BpCnVGoHSfP+2+Lsr01nbSALbtuP8Av6YPaJuEphmOvU1QkSTtBt+eM2/xjVOpkGpVjVCkBZ2BJ2PphD1P4gUpV+WY0tBB+yg2mxIOFtH42+WmhaIgE3JgmdyRBCseSZxGXkkVh4ObGg6n8a1ay6FPymAkrNz4Mj7bemM+X7LsF1TJ9hO29/8Am2Fj/ENSroUgQpsBJi4n8xaBA9LCD6OxLmS0kADkC3v49J9IOPkzlqph68JNmNBkt9RVQu19PB5mJnx7YsoEAiWjUI2mJEE9wtsPafc4rdwECiKlwQSIMjUv2klt/S20B0Edk1BRMmwMkm8j7kf13k4y20EMWIhwCREqSbklb3Efi2iLe2KPky5sSJkBdKlhG4BgeLk7frfnnImAACzluP4VUbHwfQAg7YlWV0QKpXS4WVGgzEsu0raCbmST9MTE0a2W1kEOoYAiBvySQB6HY+553xPK0TTSGIso59tvH++LqdNW7SCACpHItcehAmZO0z7l08hqlwwIAuWtsRcTAOxnn6cFvGk6Jfls7FysQbc+do8Rg2jlGZptBHmwnmOfP3w3yWWZCCsMCfGw8Ha0Dn748q0zpYGBsYG/G8bWiP7Ym3XRaCNSIIXULrIO32vsTa3rittVPTqEj0072jyYM/qPJkfO1VE6lECBYjwRqvvzfgn1EgK9Se5QZJtJhRFhIkG0W8DbfFWWq0YZrhpi34YJggXYn/MDHvGF2YrEaZsE4mN+4QbiQIPrGPalaxvpAIQja0bC2kA3/M7DAucoKGdQYKwQFPqsGZjdTJ4kSdsVMP5FDS5n6Bc7yeb47BtXpZY6g2kEAgSLCBG+PMVqFp9GoVI2wQik87/84wnTPCdj9hixM23Nvb+5x1W1lJDxGC/wqPJ/tixOpUwLEk+SIwicmJ/Inn29MUB2PrjPW+1+2ujbM9Y8CTxhbWrs/wBU+3+uJrSKjuETt6+vt9sSD9ukbYNyDmqgJvtgullhF9sViJucW1MwoMX2gQP+X/TE21UhLnMuqMQD+mB0pDgb4bP0dmJMiJtv59r4FbLQY/OTjox8k12xyx5Uog5x1atF98XHKE4pzeW0wTEHaPaf6YVzx+09X4rpCT3QADvMfnjS/DHS6VWalSfliBvAZjwIvHr6++FOR6Wa1RaSGSxgmLARc4adfziZb9yh0rRdAo5IApsZjmdR+5x5f5v5lx4wrbxeKW8trls3S0qKYVZHaLX5+9sedY6ytLK1aq7hTHF9h+WMN0LONVoaph0caD/DCLA9rH8ziz4y69qySx2tVJ1iOV0g/rjz/wAXyZ5ebVrfLCSbYT4lVe5qZOqzSebBmn7yY/lGM6vVWG4n2Mf64Y0M5G42O3kcjCrO0E1TTY6fDC49PBx7k9cprJhnLv2jSfC9L5wdz2hCo3mZmfEQOfXGhcmNOkfSqiwsLg6ZiI3G23nCv4KybDL1HI1JrAI82t7c39PYFk1RfEQBvteftO22OfL13fU5vXILMiVUiREiNoP8vuSYPM4tSkTJkBTLQB7SJIldwObT4xZmFB0KABuDPAG33MDj9cRzFLsUkE2jgfUYtPPOJnWhIj1CkwY2tItwTG54tBA86T4x6EDafEfp2/cHcQOT7YMzmWDKO6YaSvBkGNU388ceuI5CNEWgdpAMQN/1F/72tXU5VpdVpEBIJCyTAgyZ9QBwZNo284HyaWKu2rcGZtuYmZIG35e5vzVIklRtuvngRAm4/v6YAUgsCLFywY3gG8WUXMLzE+d5mTYsMdQtHe0bjwI9zt4/XCrNyRpkhmMSTtJ7ttjufWMdVdyTpUBuLkxvBMwvkjVO/F8eV3Jpgi4jU1tj9jM/1/XGnqnQVcuxIWmy6p3IkcDUVHF94juBvvgfrK6RqBhiNhcSA0eg3YWtcG1sHHLw2o6FkQACeSLjfmPeRveB+oLpB1KSpFj4+iJBAn0PpxAOLBW9MNRDg3AJkHnYW/hMqOQd+MUZpG0hg2rUkwWiI03JuSZk87HBOWTTRdBCsGb2sNY9BZiDgXM0YcIXmXGmAbpYwbSL+YmG8YtIvMZZWYt5vsLel/GPMCZnLKWJZTP8pUDa0A32x2DQbmn4AjFig8iPf/TAr52QNKR2/Udj6xuLR/tYYtVXfmf5R+W/jGu2O/iDMJ3LePHvGLqFIm+3j/nGPFybW7QD6YMpdJtqqPYRIH9Z3/LE5ZyHMa8p0We4BPrv+uOeoUEtYYKGZRQIiDYEmR7W5j2/XGfzmYC1SpM+vHNv+wxjM5WnqfUatJhdxbcD1GPM1VTSWpspEbeo4/PzjO5VCxgsNrwZ3v6QLi/pg5yRzHEW8beR/vhXlUFp1XtJ44k224wLmK87mf0/LHhspNgIF9wDP9b4JTQADIX8QIJ47fz5BHthb0et3lRVOkj6iYBAIiTx9p5/1xQyExrIsTMCfvv78384MzVYhpDaW0kFhY2mReDYyfaPtVXYRKaQYuBxImYPrbc+3iLbTmMO+gZp8rl6mY0F1A02sYkSwteDH5HGQ61nmrOajNJMmfMj+xAGG1CpnDSqfKOqhpNNkbTplpBAmO7c78j2xkRVcNoMxefeDb3x5PlmWWd/ppjj9jWfDOa0UWnbWv6qf9MU/GGZlqdNPpKFpI8uxP6ge8DAuSfTlWM/+qD+S7frg3p2boV2RMxUFLQJ1xNiZ0773J2PGK/Dk/bb/wB8aZ9J9d+GlXpiaFDOp+ZUcKZuIifCyJsBI3m2PnD0riRH3xuOv/GlQ/MoUWC0CNAEAkpGkAkzx4i5J3JOMW5l/a33x35eS+1lZSNP8J9e+TTeg30VN/IIFiP98OalDWoYWAMKJEkSQT7D9fWIxjcnRM7HGko1qjKS0tIvPiAov4jaPHGI8OrldJultZIYtMBQFtI53seL4jTT6WmSTE8zM93JiN/XFuZy50xO8Hb72sd9/sPvTRYhCJJmDvPm8cczjp0BK1QuxmLRwe0b8EXvgNCbhS3aJO1rQTf2/XEnciFiTNxeZjYXsJ/XHlNmgsuoRYRb9Y4tHiJw9B1TMfLbUxCmEAUyQCQAduQJMGDcHBFMxAK3kaoMXmd48apHmYncrUqQ5QH6rG5NzBt4uImcTpOATrJ0ryZ3mwEbmx+wJ2BxWi2PqEMOTrEwbm3LTESbckDgGDilqJ0HSZMxF5IMA2IEiV2G0H3wXla/eC1jBEbrcAATc6QdOA9BUwxmWCyTA+oKYi2xmIm/qMBoCqAxmSBJvzJsAfb8v/acVkzKuQS0loPcRF5FrjUI9recHVwWBER3KTO4sAZgyZ0rzFjgPNopLBRPdpnm4EQePXcXk84oAnrkQFAa8KDuWI1LfcbMu3J35XZigZSAo0Fd7GRe5HNxabRfDVpowyEa2AGrjSJQhVadKzuwEsQZEYEquXpdixp7WILQCLGI5kGYAnwYw06Q+W/C24hX24FhBjzjsEpk6cd+jULGQs2tH6Y7AGwo0aagDTP6AXMaRBiZxW+c7zp2Aud4mdiebYrbLErJOkbepv8An4xflFVwBMEXgzva/wCX/PHLn5diYKj1aohKkkMx7QYvt9Pjm49LXwNUJYlHJZgNlMBtzeLCx9/yuwf4bO5YdxOlmNo3I2md4A9b46nSy4JpXdjYkcDwDxiPafVzHRNnKrxpkqFMRp1E+BAO0fe/5gVaBdriJBtsd7Dm0xxsDh31XL0l1fLZpEbmYJkRYbgBT9z4tXRoVDQ1tOlVkz7catzcC+/5E6yyFoNlVC09ZYAhY8zG8kfSB+e9thiOSz+oat5fjibD1Ht6DfB1ekChUyx5EDYMZEeY8xuecLXyBUE6TTJgXkSfO0mJBt4xeN3D6GtQJDFiSB9UXEDjfaI2BmMF1hoUGzepEG3qDxffni5xDJI2lmNRDpgadWxFoJBubG0GMVGlaFa1u2CbSfsxi1omJG2DQU5jMFGI3u1zIn78W/pOINUJaOC1+LRM/a23jxOLWyzNpqKNlIMzJI2MWkEKPXfwCfR0x9cpJ1RpW20f0gmDff1sagar4OzRcFCkoC2prwbxAUDmPc/rhB/iV0FabpWp0imowRAgnyADYkTb+l8aP4Xyfy6veCPRCe0mIsD6m198M/i3P5GpGXrsS4uNBjSTaZ2mDMGccd/GmWfvKLnp8fruwy6TaXcj2007+vOF7hqrkgWUaj6AQo/qBj6Bn8rkq+Zam1ZUpU6cr8oAACQe0wRq82kycZHN9BqMWfLKz0yOGQtBAaGAYGRIBtE7cY5temVxbb3CHMuScSyFUK/MAcRud98D50VBYrpI3nfDBaenK0zF2cm/O4P2su/p5x0+u8WeWuhdfqCmIUk8Sf7DGh6TllUTMMy33iYuCPETjM9Eoq9ZNQJEyY9BMff++Nm2lTpRXMrYRfg+NsaeDD1ZzGTpRnNgQZBsB7RI/KN/OAqNW8SbbAW9PtE7emCWrSSDYHTbwbgEk7+vMMeRgGsukhT5IPqALj7kT746TM1AVtQYXgKRJFttPkkztgPNsTC7JtvtzeOZJx7l1WSTMAW9JVoFvWx57jiPSuoIR3jV691vS07R/wAtipCypYiBiRJHcYPp/fDipS4mdMQf5tMajMjUTJvc6h4xIZNJLrYm51HUDxsZPA5ti3J5eEv/ABXEna99tpjfkHFWQoppSJIjUN7cXPPqALnnziioewBfJ1fcby3iBHuPTBFTOaBBbTIJkjcEbMeLQfWNrAYr0yqJZS0KTCs0gMoVYklpMSAQAJ8YlTzMdrBRup3i1rXAuJgxwA23OB8xXJYGQGuApIntMRER9N77yBfEvmF1eJZmHcSCCdo7fJtA97QcRzLdzN9JJ74M2mTvt+IX4PpOKDs/TFVaaX1BgCQBcOQQBe8EgQSBO5jHHKj5ZVNVjOthBcMwsvgCWht7GSL4NyhI11FYhlRmEWGojSurcWkQIP0+dwWzJqNJFxoDrJEKYjxaDIHBYSBYh6LagGqsBdJAAuWk+t2ubzc3x2Pa2bqsxZGKqb6W0SDzMkHecdg0W2iynxDl3s1amhTcM2luBMG5vyJBxGn1GmvbqU6d3DKRF4Pr7CThRmPhdEP7umkRMkqPJ/ivb0nFFHPKhYlabJMRoN183SCOfNh7Yxniw1wq5VoaOfoNTtW1q6yJDEXHECZn0G+BtXy6rMjyrsIYiIIve0kcffjADVqW+pfYIRxwLL+XO+IawVJAP8osC1p2k243/wB3+nGl70fm/iOnRqqKqEGpoIKyQSHKmNUSIKwdrXjDmj1KjUowzMmuzAi4m7BomCBz64xXXK9QlHY96KYTxdSATsJ0mwgXE3GPKRBWmzNqDDvFRgCpt7gzf8l8nD/RL0P2Vt6udylBJA16mj6pP5g2n+HAOa6zQbUq5ajq1QPmmR9IGnSrC/oYF8ZvMgIuly5GuUAbVYREiAEkzF9gPXBruroDYIIkCJsb6gZgn/m5w54pOS97VydXdV+WSqp9SqFRQCTaAF+ne0zffEMxnXZVEU2aNJhF2m5MLJO/5+uKsn09jVJPcNTAajyCbNaQYMz+ng6nRcJvpbciLEwYEEAiIPpb74r/AB/guV1XqDFVVwCT2nSCo7ouFiNiSIK2IBAicCVg9NGdEYuhMEbkfhgAQDO5tt7DFeVyKSzhyQ5AE/TqAPMbkEiQNwJsMV0KEqUZdXI1CTI3JtY2PgYXqezL4T6xVzFSmgLU67MTJtcC5g3MaWsd4vhL8a5N8tmqi/M1X1F7yA1+712uMS6j8SPRrZZqYJfXrpmAxcBl1U5MlVaQO20qDxaXx1Xf9rY16You4BCh9YsNMExYmJg/xCCQQTzea545S49HNXtlhWusGfbn/lsWX8YCrUiGDKJ9v9sMwpFiDI3nHP5epk6ZxOAeZSFxZVzMpTBGy2+8fmLfr6YtzBUiMaSt8A/LyKVmrIrMJCs2kkROkAqL/cg/riJ5scZrL6zzxpZ8N5aQ7Hbb35/thyag12abnmLQZ34v/TFXSafyqQU6biSDufzPItHp64mQFq8L5t/Lbnkffzj0cMeGNui/N1iHvB7gT+dtvXnF/wA4MY/EAbeRe3pEH7W8DF+Zpgrr0TcSYI5jzf2xTTygNQsGIiNPaBBi3H/J4xpotvKVOKes21HSBHoGPOwGmD/N6YHyjkMRDLquJuGMbCDtAB82PnDXOIhVVm0lpiCJ2W/4QQYG8H7YCrqoUASdMNqFoI+/2w4DCg5CnTBkhYHaLiTO8Wn/AGx7UaULTH4gAPUWAvvJtwcCCsSSolVuzmZi5UAcgmWI8x4JOCBVJGx7iAqi3G4/iYjVfYySP4cLRovWJ0kxMdi+ZN5vubEcW956jBW5EyGJUcFd+Tcl4E3lbzAxTmBTZakadSggbWtNwpJvve4Bm+IZdNSwihtZmLgkCyz91AJ4kc4NHFlOuQpDLHcIjUbz3W2gArHNgdheFSmWqBEnURIuRI2YA8n1JMTxaOrU3UrpUljI7gLEQBM33MkW4m+BTljpMsIWoFtPAa1jIBI9rg3xWiE9MzdMMQQVX5ZMGVAUFSu5EFW07wSIvAwLnsm9N2ZiFqKwDMCpBUs0DyoU2uDZl3ksCs1mCKlJ931EVNIJVuxmBEXnXpmL2m5IGIaXUvqKnVJa/wBQMyR4JF/sMMlTZmmTLNVnmCOLQO4QBttxzvjzBn7blzdpn+VVj7S0/njsLUG1AyKEjtkTH9dhvHrtgI9cRfmI2thf5ca1ldOzK0Q2q0SLkfdrRJddRWYEggkD0iLg+3ridWhRsxy66tIvG4G0sImNMAxYAYpJVlk+YySFptHgBrbBrx54/tgug9VjDA1AI2FpkAczIj1tO1sV1KK/PVtRFttKkHgkHSIkBeYgXwfRzFiS4uYAAabACQJsD59PSxsaWVsq6opVZ8yZneSDG8gHEqNUAAkFzfcm0b3PHoeZ2jFbZ0AEcb2IkxwZ9x6CPzqapO1tpUADfawsYFpJHG9hiaqIftaB9ywi2owBH+W5kQbnc45c6sDWSVjSukkeQLHeP7Y9IImzWmY558yvvA+8YlX6czsIhYXZgOLlolvS0788YAnkK2r5ZZRbfTPk3P8AMRpmbnt3Hdh1mK2ogliIJH9om9hF/vPOFOX6aKd2hC0bbnxqtH688bY8qZsoRpBMNcMdt78wSY9Dc3jCuI9j3MhRoGkNqk+IHAmdzAg8+5GAaoUOqLpLOSCJEncEifMbXsdsCDOsFADgQNJtIEEyLg/fyVHmMRQ0o1fVeEAgXgg6gTKze4Np5BwtHswyHQaOYrUSyAimwqT9JX5Z1MAAQeBPFxbCr/EvpjaQ6qWCEyw1EANzcEi8WDBRftxofhrqNNPnFiYKgDUZ+ogGYUAWmb/lhP8AGXXKZpMvzaLKwaAWOr3UCDO2NMYyyr51kMyNQxpc1Q1UfmL+AgP7N9B/MEfcYyvSsj86sqltIuxPJgSQPUxG459ju/hnp3zM3Uyyo70q1LUVm4Qkg3BMQ3cDJ+sY5PN4e9NsMw3wh8Nvm8woFMvTQg1CBYD1mxnxub41HxtmvnZpaKbLuLjbgjg++NrWWhkcqcvlylFip0qD3Fo+okmW4lj+YAx866N0ZcxRq1xVYV6bBqgKknRE6jMFjzqE2nGH/lxuUyt6H7LeAGZpMpDEMRqud4tEtIt/2xOpl6bHtLAqTAO34f0E+ODinqHUkVu57MsaQSxGqe7UxJm3rGoQRiGZ6nUZFdKbBQpl2RVg6SO26yJBMg/h52x3yIMuoUaYpKA7KQFmQYJsZEHzGBsrlWKMyr2kyGk2BHbJuZIAMD08g4UNQrVHdmFrhwo2tIF7rcDa0/qZ0jKZtGOkEq1mQvczcxMEmPeBtyBRCWuSDaw3FiBMwTBAJHGLf2UKYcqQdjMRO1jdjOwE/nGKstlH0qzyoKwFGk6oZrKSZ2EEmBDEk9uPPnVPmRZVTtKysqR5BuWM7/bk4Aqy9HuBkhOYhmESF8ethyx4FzqVV3ZkVYFOzTcxcAwfquBtBN7jAHT661DDoSykwZAIkuQAFMwFkR4CjfZhlahRnbUzKxnSREQZQA6fqkmCINwZscFhyuzWRViWIhUjyQzQJ331aYDev5LOn1HtDyyqCDAUhgJMkgqDEnY34thnn010WdNRKAsQV1AalaDImxtabaeMZzpHVDoqyHqM41yiAzeAoXSdVzN5sw3vg0NnWZLOysCVWACsRcjTYSP/AJDZvScA9TVwQNLdoAewAJgEmIOkgHlZueNyl6tVLlmQAbszC7NAkk+kQGm8+ljMojFH+XpqHRqABuw1S2oEWMTKi1gJth6Gyvp9E6W0y8nSLwBaRKncweNvW0k5VGEEEMxmAXjUplhtcHYTB2++NLk8tSgfulRmgzqCQNNibwTeQDO/rhT0r4eqVh+77mUQJZbFbEKpjtsSZBJuNiBgJGhnlKghEWbw9NC337D+pmImDbHYPpdDzEW1KL2V7b/5bHyPM47BsMtS6gpOmNIlbqdRBDFgJGwspPpIvODMuKTOKkgOlxc2tcANEAiQY35O2ENShW1gIpVRfuGnj1PocEJVbSoqIXLfR8kk3g6iQohgAC0jYap2jC4+A2rZfvBV1UD+GZP3Hj1nxPkf/wASpUiAKhhVJYSGltREDckaY5A+84Dr9D+cSzhgDxoUbAlWJZdhJ3OxsYmS6HSxSvWq1quoEaZZxtwERgDzYAjgzcLiqXUq+pQTUISBcaSzHgC8bXJAi5g+PFDMNQYhY/hkAbBmab8+ASLReJp08NBeolLumGqPsWGlQ7trBNrQJ29GIPQMoSdVZDUYmSsKYnSB3MFnbuiTAk2GFbBqvFzpWy6WAI7hB2iBqYTEgGJAwyyrO66g4BaO0lpJPEDeZjn++Bl+GlUaQWNiQupQbfxMAQN/UxO+2DhQy1EAftSLWFhNdS8+QoLGYmQbfy4O+j5+qlIZ1mXIBA0pfmLTNydoO3mcC9TrmjpksDsOCSeIMwN7kWk4Lq5llZtNVq6uLEUWVgQVgKwPdAmfPbEAXVM1QMrPLneGGmIJG2kQf8xM223LiVGerMxRhppBbFflz6EmBLGw3ED8zizK5qkSpNMgs1j9Oq2xBckixMX7dxY4s+bTYQ6KVkkHShMydJGqVufPm98eaqdRZq06jbgrI032FiZ5kGZk+xYMfg/RWr1h3ErTYtuEBZqdkBMMIAh4uNjGEvxlkQtAnibG3B9Bvjc/BmVg1nIb5Yp6SSIG9vcxIvcaT5GPnfx71hHPy1RwSQTKqEGme+mR3aiO1gREewxeLPJX8JdNGjURLE6t9l2BYDyZImxB5uMHdR6s2Tr0XplV1KyvuNQmQGiCousgabi1t40CKCBUHcE3JKargEiGiQWPeJiSIOq634zUA0pESrEd2omTMEyQYmJ3/IYzk9sml4xGVutNmWps0ljpDPvJLQCI4A0+Nj9jOldZOQzK1QVUG7qGaHBkMIO5AiCeV3jGX6BnzME7CB/l2j7WP3xT1utVBd2Egs0egBi/qSb+SZm+FJq2J+bbT4u+HqS1hWpuWp1/3tJlMiD3GN7KWJA8EAbYUU6erSnzICghbSSJMzfwQ0mdh5xpfhDVm+kNRJU1KQL0QfvF91EkrxZh98lUzKs9MR8sFAQ4Mi5BZi2wUdpkEARzN3L8P+2gTKAlSBeReTqO5AnVA3kR5NsGL1AJJku6tBCsdK7/APUKxYT9K3veAThTk+ql6RpUhAk66moK5FhopzcCN2F/BmSptOmqwo06v4IuVmDFpWN4tz5uw6pVaWqNdyAAQBFiSAADIF48WF9sUKNDlixliBJVrWIuszbuJmxtfEGp/SGY8kkAzBJuYt/f23xGl12hpbW1/mEAAaixCqCAACWiVt7++GBtfJs5tTnUCSdEW2Nw8g73niL7YJ6etKnQ1udACghWEG8DR9P1iYA0gy0CcSrUcyURkpLTpNBLMqkggiICsAjE2kavQTvOpRqHQXpq7XlydQnSV1IIgGDfSdvvAEi1OodLAwwPcvfpabEqELDcwxtsCIwLU+GHGj5SsKVM2Gkh+4jWzaY0mdcahsTJF4b9NyACM1dFUqYWGiZmATOokAG+I9QqsjAIzKsAAMrLBWYaVW15BJJ2GDYK8t0evRUpGlSCCxGtebPzETdrTN74a5NRqSWbmWAJEQQ4JabABjpNomMdluqB1hlqAQJbU0AXtLEwdvTfHhpaIKtUKMDAPAPiCRpJNrTBAFhAAFNBxMprBm/HvBNhbzF7G5kDL5wotRCWphm7SwW0qP4R8w2UzECH2J2YZKmHXRqaqhSC0kG/8pgoQYuBYg7Y9oqaFR9nX/qKWYBhE72AJmI9lPnDA/K9WalTRAA2lVEw97DwcdjJ5uiars4qoonTBoVn+ntnUqEEGJEHYjHYXqNqaTq3zRSZCmkklmIBvCgI9g9/dt48edOroXO2qA2iQzxfbmduJEgD1ZUqBYKKYNxJIeZHopWVjkARYxySVkOlJRCNUIAk7WBsZLwNtyTN9IPMjK2RpOUnrVlQsEqbDtTQTLTAAJF7SbgeJOM/V6ie5Tm6imZIFXxcyyuQu+wjGp6pRGoAAEEwNIuQADEhWiJMmB9Iu22KejdJ/Z2gv83WSx+YQVH0iP5omwOqL3ticdVV3GXHUcqjKSocv9LWbUZi5KsRZl2k38bu8n1lGX9w2hkID6VLMYuA8jYgMJiSNiIwJ8U9I+bT00tIqIS1NQsA7B7ReQd4Fwu0YF6ZnNCBP2Y0SoGpmIjUItKtIgEHVAJAHJGNZIztOaWRNQO75yrVJF/mAuAdhCIkjx2x54nFdDJsiAUiHKsJhYBgEw2oAHcEydo8TjKZ74rZJRkelqcsTC6bWGjUJMw1yQZvNzgynm6tUD9mf5NMDTrM1PmaiWYyVA3JFryCN4xWktRVqVqjSSYEqly0TBLA0xYyB6W4uQro5ZUBBLwttyxM7bGWHrEXjggUfDOQpq1Q1aprO3YzqGldJHapW+oSJAiBFotjTVaoVdK/MDFZI1bnwCy33AgpsL7WAzWcqXOkELZgxiSe4FTqXb78nbm7peWqVUNUB9MSsgCBsdIEHcDbzN7EtlyWqdQZln6X0kSRYwAsXmTeLE6bYMOXaSNFMBOYDTKiSO3UGB1DmwB/EBgAPOdefK9Mq6S4atIWKRKqSQgLObK31GGsdhcHHzjoFL5mYUuZCnW5LDZSLktYAWmbRONf/ifnUb5NDRUU0lEMR2PYBgO6SVkGYtJH4jhZ8E5VYqOY1WVR+I2JIHI/DcDj0xfU2junDZamsHTOokDSLyZ7pIJB2E8faMZ34rrqadMaWG+wAWQBJHM3/taIxrHpmT26VMnSygknzyEJAnYGTJvGMr8X1Q4UqqqNTSFIJloMtG21p4C8YnDtWfRH0Fz85VI1apBFxwbiORvHpjQZVKNZjTqgllHYLgNcHu4JgCARP9kfw1QDZlZaIVjvE2jtncgEtG/aYw3zuVShXpuKgUkMDrWQY2uCb6TGo7Qs+rynJS8G/wAJZ7/w7OKoMUK76VYgkjUkMpgQb6I9B7xofiDKopYMFZWEqSLXtM83JHm4xl+sZ7LVaLU3zFPURYgipBINzAnngckDfE8t/iIczTy9GtTJZNCmrqksRGoFdOzR53aI5xnZd7XL8Ncp8OBhqpFwbMVE/iABIUEC44AA28YPFDtPYdYYT2gRCjYMD+WB8qpUAJUvFwVIBHp7wBz/AExOj1CrqMTUSRqi4BIETBBi2wJMkGByyWDpGpgDVOhgW1akW4vDfiB3525vivo3S6I100WmtRFAJZe4FrmV1BtJiZsTHMEYvzFCiULPUK6R3fMBGmJnSRtxc49p/LKjQ6ssFQDLMpE20ieReSbX8YBo0zOXK6VSo2hKYJJIImSAfphiSHMWv4nA8EEadcQJn943g6rH8tt48YBTqo0tTC9pIkouk+wIEgH7GPHDLL/EI06CCo3B0xA9CxO+8+fOGYT5E1BKK4H0zJgAd2kASI/mUT4HB2ZpVGJBdWWmdwdICgRfUe54tE39NzWa9OqEmrq1LpuBcXOqVJgn+E7fqb6dU0CUHcNMwGkhDt9SzpkEDfckk4Ajl+n0ipKMlOYNoGqxliJkEH18e2Ks1T+UoldaupNlkKAJG0ERcT6TvbB+Zq0z8uxWe5naVJUTJebAhtIPm/pKrNs1RmmkJY/XZYuCCGBiRAggb+8gCGdRYV6Q1IAzOwnuvFlAKsN5qKNlAJImFGfcdtRQHDBwY1nSQ0MFB+mG1iBxAONblcwqUyKtRYiwJE7AkqQQDM34NpuMZX4jq0cuuoKSjOGqAMsTZSaTTGlwIgDcyMVCX5XMnQk617R2lKsiwsbY7ATf4nJPbTcjie4/c6hJG22OwaDTVclSNlAAgHuMyNt42PjkTvjqFNkGlhAMqDJgk2BWTB8TG0xuDinM0ylRtRa8sUYkrA4gKTIMQQDvcDA+XqqiH5eoOQz6T2oRyDfTpvcmCdzuZ4++W2zD51OnTBiQTZS5AkG5ZiTBUTtb05CvMZuNQ1gj8o2tI4nkwL3O+BOodQUNqTR+NWYCYBAZiBe6qNU2BiJhpxHK0QgHyi1RSAssZUdoYFX03S8hjMzHc2zx1BeVmcpFv+ol406goInaTG/AkeeTgKtkTTIZS2uxZRK6wAYBIk9skiZ3MxOGNBK2n6QFO4KCOLD8dp8zA9ZwS2TcOZRtFtJMsDM/zDTEWLEr3bmL6TaXZPJ0tGkOqwLIbht7Sp1MI1cCxxdQy1J0OqujCqQ9N2BVVEbLBIKxxz+uAP2YpMgrBDWYep1WMGb7xdTPrY1ZSo7mIAPc4tAtKhzaeOIiMaIXVOm5WlTj5tIkbMYCg87nt5FjxhTWyNMMSG4C/u2IFypGzQNh5kMeCRi7LadHzGKQdhURACImVhBPJuTBEGIMX5jrlOmVaaasxKkG9hqOoKWlVIDbC+AAnyTNpVcxLbkQGtI2BvMTyRMEjDTJUHZ1b5kiF1MGKrAPdZlaREkEnmxG+Or9TBgkDc8QB/aZv+XjF2TzLMyowtIuTMQLkiJNp+x/NbGmT+L86tc1KtWiKVIrFB6oK1ahH/6UJDBS51MzDSFsRifwwgXJ09QFMtqYMx06h8xoiR3AiOCPUEzhP8ZL86sauqrVeo6otTQ4pxYKis3aw3jRAvzjUUaZpgoppgoECgoYPBN11C2o/a25OL3uIk0tqZlQoVXUNF9LASS1rRNv9/XGT+MM6pCqAGchtZ0hTvYGLmIO5Jv642J6cWAFVkcGCSsQdwLFRysXv6C4xifjnKrTZCFRS2onTzGiCfz5+1sGPFPLmAvg+kGrOCrMDTYHTMiStwRceZ4g7XOF3WejtQcgwVJ7WBmReJsDMemLOgdXXL1GqMHJ0woXSOQTqn2G3rhxnfjPLV0YVKDkkbWAnyCG7TzOn7icO7KMopxNKhBtuLj3G2KmYTaY4mAfuAYxfk8trdAXSmHYLrdgFHq8SVHqRH2vgD6lQ6rSrAVEZSIkkKBp4gjaePOCKOiDFMODZpEHkbgAj85jYDfGYy3wvUymZdDmFIRgtQUwWDSiuLkeGXjzcc6AmFaSWsQI8R3QL3sPW4viVJhVDHSBTkCxS/rDcm0TpH6440yJPzBwVKHTAiQPqIJkAzEXiLHFusEqq3BUDVG2283te8eu+BM1UaTr7lg8ATab+RG/+bY4AbrngFJ1BmOkmIAG/BO87AwD6YFGa+ZCMkgyAd9vUiN/0NsJKpJMksRfgkTa9tjY8xczMDFxzD9qFgsSQHVpK/y9jW9ZiI8Yei20fSsualNrlCJA7QYn7E9tv+Ti/MZhqdMK8MEI7kE2P8bWPPk7YzS9aq6vwah9PdIG4sp7rxe02I5OHC9YUjkgCLkmfOnULb+T/SSw4Jo9YqvJ1KSeD27+SPpJtcxPk4losptFtSmWIm50kECR9vYTYWrm0WqDpjUBAuT6EQIAPg3xzZ8/UrohXjY8RZYniPvcxaTGZbpakgtqvOwZlaNiLEgxEibQBsMQOSWi2quhqUzKHXRFSAw5F+0wBcbxfjF/Tq34mgr9RKgeBZySAvm8DfBP/ih1E06dN5OnU9TST5UH5ZgGxj0++KIB+09P/B8tFgQqqUA8wqqALzsMeYHznSn1nSlFQYOkVqsAkAkCKYETPA9htjsVoEvU+sOwbQCAyhVAZSXaJgfLAmJj0hTM7rDmqjJpYVDq0tKCQQlgFYjYKDMmRAJjFlfpb1agmorAXJTQsjuIAAbtgmbjFrJ8ss61m0OIh3d7AzsQA3vzxO+OWYVftEKueQBvl1Ari7CwIbUUCaolSCd9ySLDAmV6g7RV1qAIBCgteJLHuLBS92Z4ktNhJN/T2qVmZazuq/UGcXDRESFgGI/P0jDnIMocsgiksENO4kggRAPESIO998aeui3t6mfZtDayopqBpiEM3BLWMAbBQQbjfYD9srvqbWhXUSSrAgxrB7GUMwW5sLW9YA6gkOwAjL6QAjNYSwJVO4lgbwvBIG0RTnGFJwsMkU1RWCgzYQTpP1ajv27bG2K0NtRls660fmOjRvaPJvqji5uNVibiYtyNRahqAKe2DFjAgggCAJkE7Rv4jCQZmjUp0al0eopMokaXBioO2DBZbn/TDDLK1ONLA6SSWYAAjS9tICxBkA352sROtnvQ1eo66Z+uU3W5P1RqC8TI7dyPIAijMpMGFaLkFTIgiQDMNJtOKv2tGakyfvNc9jCFTUNMliNIBUkWOqHE+gquyNcFVJB7mh40kwYvqtBvHZu3DxmuBb9FdLylU67hqhJMyUIlpkgK2wIvMmI5kH9LasmmoqhqoRrGyzpa0pqtxI5PG2IjOVKiPTDhdV5Ijg2Mbg3tvePAwZ0KgfnIpqSQGOkgC0GIsLbX9vOHUsH8XZDMQjVPkU0NWWakrKEZj9RNQwYJ+oBSTc4c1/iXpnYWINRLB1VnifqiKcRBAkHg74ffH3w8v7HmH1GVps4E+O7+3/fGByf+Hywuus1+FQD7DVN55/TB7Sdlq/Dur8c5RQSlQltxppOpJiwuoAvzIxifiProzLhgrCOWafcaZIAnwcPc1/huRdapCkwJTUf/AIkSfsBY+mND0/4Hy1FV+ZTWvNzUYDceB+FfzgRPnFTgrt8spxziuqom3P8Ay2Povxf0PLnLs9FKdNkDOsQrPEa9UgahvpuZJtIxkOgdVSnKVl1UtWuNIN4jyD42O4FjivbgtapOAcehcaT4h6RlAvzaVcAuCyU1XUGvEKQf3YF5DbEGJiMU5b4UqVMp+0qwiW7IuQpgmZ3sbR98LYLMj1KpQM0nZDzBgH3Gx+45w9yXx5XVNFVVrLYiTp9wYBBkE+Ik+2EvTculQ6GF2Ha+sKFiTsQQ07edowKacT5w9Ft9O6b1qnWRXVOyDMaiwbkaRc+sb+uG3T6VN1nUWUkjUy2mCCCTF4J4j72x85+DOqrQr9wJR4DbQADdmBFwBJsQbb8Hf5tstVQFWmTPaYLWsxJ+/ESTHrGU0uUJna9JGCR3zYgMwn+YEFSdrWn7Yjmqcs0sbEkk3Jm4P85vJ3t7Yr6uSmnVIgwCfpNgVIkkktIA5NpvOPKumnqDNd4LEBpBBm0yApFwvg+dyAHVoaAYYkAggQCQD/MTIH0jYYuyOXZomEBU9ranhu3sBjSASW5IsDIAuwyGWVDIMhvS7b2YGYibm438xhyMkrEAsQpAOw2I3FgV+8c73w9jRZlKdIfWigkzLAwGtJ1E+kR6emGv7OpOtXVgL6WAgzuNvTY+TzhN1GjToT+9UW1X7o3CgRMGbbTuJOA+n/E3dB0BZJ1adPNpUWG2/va+EH0LLKtMMtRC6PAKFZBQ9xnyovHaLT7Yqy2Vp0yTTXsYfu2YwrSPwztpg8WteML8l1hfmayxBOkC7aQv4iFBkMQWEyQIFt5Z1qqso8FiNQkx4IBnkRF58YIYChn2CiURj5WmCDe0RHHpjsVL1CoAAAYAA3Y7eoeMdhk+e5CuoUE1p1EkqpJ2ibCFi+0+dr4tpdTGkh6ZlbyxEm9ioIge1/GBMrX1P3aQSxqt33HGm43PiThT1oqApQEFtwJjzySS0k+9sUlov/HDLMFVEJlQgDMoFw2rTaSPUGD97q/UGqBvppqSSrMwLwbyNQIgAQO7zbjGcytc0V/esQ7iF1QwEEAN26iQJPI3Ig4s/wDyGA1qKjkhnJA0rMAsB2liZaAYOqLb4Rr891b5xVFq6VUyjQGBYQIJ8SRBBid9xhoErIup0+b8unpsSQXgHhiQoGoXgm1r4R18tR0lFptUqKzaQ0qCJF4H8UWvzE+HeVU0sw/y6cU20spBVQGAGqmIm0gGBE82OJCzNZ80gjPTZVU6jALFVJ7iQV2ghp/3wbR6pT0qiAlmZmcHsKgFlUAHVIfcGR+EyL4rekGdD86bgMlVmcKplSKcgkCbesm2y4g/Tfn1aSZdCoVmVWEBqelVUCTdoIHaZFjvCjAY4Vqq1KYKg0yGJBBEgXYVIhgebX8TyTl88DqUKdWxRoHINjYOlhDiNoaIwlPWKuVRxXGlhU/ckINBIJQkkHUrsBLCdgI2MO62W1KrKVDMRUIAMXWbGRb13jnjAZjk8uNRqaAGgEpuGG0sI7fz424xCnIrCtSbVuL3JME20iBuLxbnecUVWRjTpGpJLG7SeByI0kw07Ayd8OMp0I0EhfpFwNI0qBEAAAQI4g3O9sBPn/xN8cZut/5daVQO4KaXp3vYx53+qSMaFaTD6gGIgRJED1A+/v5G+G2ar3PzBE2i0niQOPF77YErOSvYwET+K4jzf9P6YV5OcKK+oXAAUGAY2sYkTtxEW084ty+aQqBrMLK6YJk7sFGmWFzsBeTtgb5DC7KCdySPY+DfaPXBdDKaFlfl6BEgdpJ5kTDcGwkXtecIwPXsoMwGRlEt9TaZ0ggaYBEgg38iw8HGNrfADalVKhOoiWYKoUQOCwLN7W8xzvf2lYSGCrYkeZNhuCJMDzeY3xXkqrZmrUDBh2wD2heZZDp7jsDJiCLLIOHLSsZCn/h4g0lsz2sv4QAS3IGrgCODzeBjULlRRyWgLChHPEiSxj9bwTtzyzf4fCkBiQgOmQ0Qx0rsDImIsSbe2L+oZDVoVpZCQG3MgG+0lpA9d+cPZaZT4P8AgRKWitmgGbQCtOxCneXHJiIgj8xbQ9Q+HKddv3tJZm8rFhq0gc6SSYJgd2540bMJgIQZuxNryAANj9N/73OFmapqCIYkxcFQYO92C9pNvFtp2wc0+mJzv+G6mpNOaaCJEtPkkB1NotZvqB4ABG+HsmyhlqsBJDJrMMreuorqHaLKxkmb3xrstmP4mFRe4Akhpu0RHIOoibjaMA56kHOmqhcDkhRYkQFhQogCQQoN4J5w+S4B0mZKqZhKpNVCdJAMAkaZgyotq+0gzfB3UpqDWzFiZvp0lpJJI+5kiLW2EDAVKk1OGpvrhhO6MoUCA19yQe4gi0XIufX6itQkVANWnYLE/SIbSbWBPub+gBXT1JQOVK2EghrQQACDeTfccG4wLnnk6CoQCGkbsb+upPadwd74ETOgOCNUAQLepJBji39cQfqZJEAXYGYN77CVuAPPHnBobTzfS/ndxILWWdhM35mwCqI/mPGMrXyUAsJIAI1CDcOQAw/CYEwRyN4xonzsuxprsAuraQAY32EloBHJsZnC6FUGzQwMqfpYkEAi0x63Pnc4cKjuj1fnAAm4g35HsdrCZ9Z3xquodRWjTJqIfl0qLSyAqpMSI0xsxuI/Dt4xKqaahkYLUEEEH8IHAXfaT7Dzj3PZsV1iuW0kBdIcgMBeNM2Fl2gAxAEiAbXZPq+eVFX5FAwIlqzoY47WqSBG08RjsCZgU3YsEmfLgG1oM3kbfbHYoglSg1HL6ZpqXu5CAGCunTJBOn/UkTwqbI0wDBVmCSbmSZuVvcxfTxJ3InFXVeq/NRiTNRjLSPUbE33A+1vddls6VdW/h2H2jEgxyGTFXSDrZgGOgrIMSfqDSBAkmLaTeLgisy0aaMIBaDpvq24O/JEegmTs3+EaSUaH7Q01VaaTJElQZBmTpBIBIO8E3E4z/XckOx0azL9JmVubSZBOxMEgasAGdG6h8w6IZmhoVTDadJLMDtIibnZQO4wMFGppVlamooGKbaXn5ckaSpntOqQxJ5vthR0GrTo1g7GQoJ30zaIk7ztHicfQiweg4qpTPzCWWie07aTHy9bAeSBMryYwWHC7pdH6UqK1OoYBdSgUryVVUOqtACm03OkqICxrUXpVgXY/+agqBp1CGiLG+oQbTOmTF8c1dqFMIzrTzFACCAe4fWC+qxiweANNhA1RhZ1ShmcxrzTVHFalKgbFWGkxvNw6RaZYLcmBJnvW6GuizaDURkIU6RI2UsStiZ506pm94xd8GamytNgur5QiB9YILKIkwt4nVExa2NBluo0Mzk0emTrpUxTrUGSCGUaWDDTBUCYMQdtxGFfwrqzPzlpv+6pZmo2goCYcBwJ0won5loE+UmcPQNspkipIZCrshJYkXNhrIF5AkD/LvGxvTOvKivTvVq0zpdWZSbp2kSwCgkGL3ieIMep9MU5f924DEAs2rXAiWBJB8QAL9pgcYhTyyU1NRan7xwvf+FRAUBJYwG+qVuQSfxThGu61kQ0t8zUYEKjA6j5XmIEiLxH2Q5up+z05CwxIUT3QDYsZAmPBMwPOJZDodWrVV2ap+6uXYiHZlZdCgNMXb6huo43Z57pCFmctpHy+4aV1uC26nWfpJcxAHcY8BkDpdfFQAoVFRSVdQwPJA5lZgxI5G83YFVpoQ51axKnTIDW538WG8b84RdN+GhTY1qtd3QQVMBC2kzaRp1NGkiRecaKvVpFQVBdJJ7QJWD2ljsATtESVG++ChmczkzU1axphiyySDMaQYHcDBmwO52/EzyXRGAUQxdwZGqwWDBXbtNifNwbXwXnqo1tCEae0nUpMibyNhAUbTcD3imYZX1qSDaVv3LaAL3JEHzJuNwI3Irmq+o9N+VSPym0MgAcgtpM6ZiZggAbf7YXiqVJBLA3I9Dfebgf6e+GP7TUrfuqFIMCbsXOkTYtMSIu199MfiBwt6rq1kfLiIUBBPb5aAY/Pzc4Jb8Gv5Oen1hUpSHmpNztFiREsIG4gQIBjk4qzFdxSBOokkPqSNjYK/wDLB86rbSMJMlUbUGBaCwJ3AiLERvCtAJJuZ9Qy0qyMDIJtGsxpbeQZJadiI3G5ubSW57qLO37mqNZIKqCNUSLAmxv/AAjadiMEZDIu3/ViRtJJIae0N5m3mxsJa9PTug/JYtTpzr0ifmTpAm4VrncSTcEzYYOzOeTUpBVSvcpKlwbrLaVg6tAPcfU3iAAPmckHcXgkQx9d4Ek2id/M+hDqh0UKUAknuWd4iBx59RacGZmuS50kPuwKhgAAbG677GI/FfyKq+YbSGLWYWNpkAWUgzME2tMxhwgS5ZVonUhB+qAJmI/WDsfIM74ryeWDMBTLMSuqLQskElDJDSotNzpHjDinlNUtMQsFRebQfTY+xA9Tip1UOD3alBjaDBABuT3SALMQeY3wyL8whgWMECwAMQPfkE33ufJOPeoUoRVsGUwdyBABg2nm/A/XBWR01nbT9aEyDrJsAYIg/wAuwG/g4MKKwZ4Ri8owMkAuNWphFvqG0RY7jAZRWySuvBESZMg90Wk22Jn2vheemiLCAt21feIK7DgAnyZxoKHR6iKQdJmREiQDaRa8yD4txafKPTKgZdKoWPmIMRJAJvEjiQWERM4RaI06ZTj6WHtA/SDGOwVUyteTp+WBJtBPvebnHmDkcPnGbXf3wT8OUVfMUwyhgWMgiQexjefUD8sdjsOF8bb4dcgOATAoGB4/dObeMZTrZ/dIONc/fTvj3HYcFXdOpLrFhydudK3xtqqgZXKsLMzPqI3PudzsPyx2OxNVGL+IXIokgkFap0kbi77eMaTJKD1BwRI+dlzf/wDkx/qqn/2jxjsdh/AM1lfiWppJGomYtM0KRM+b3xX/AIeMV6vWVbKaLSosDDUokC1tTR/mPnHY7Bl8/wBFH1L4goqaFWVBmAbb96b/AJn8zgHootR/mqwfXsffzsPyx7jsZ/FvfiRyMqwBIGlzHrqN/fGWr5hmpUWLMWMmSSTIRoM+RaMdjsV8Jz3osn4QzQvG3jbBhrMabksSR84gk7EICCPBBuPXHY7AT3JiEAFgaNNz6swJZj/MZMnczhXm2MVTyFEHxMzGPMdjPL60x+O+GKrBHueRvxAtj3qldv2qoNRgLtJ8LjzHYrEsl1ViHaDECfv2Cff1x4foHuf/AK47HYpAapWYlQWJ1EzJ3hTE+cCdVMUs1FtN19DqqCR4Nhf0x5jsBk3wVmGKKSzTCmZO5rVVJ94AHsBjXVkA1QB+H9VE/nAn2x2OxX0lIYkKSbnT/Qf6n8zhbmkBVZAPcv8A9sdjsIFGYzDDLOwZgwepBBMiFMQfTjGgp1TCmTMLz/Ih/rfHY7Dp/CWvmXFcDU0WtJ/jcf0A/IYeLmGKNLNb1Pk47HYSYqqKJNuTjsdjsUl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129" name="AutoShape 9" descr="data:image/jpeg;base64,/9j/4AAQSkZJRgABAQAAAQABAAD/2wCEAAkGBhMSERUUExMWFRUWGB0YGBgYGRwbHxweHxwaHRwaGCAbGyYfGhwlHxwYIy8gIycqLCwtGB8xNTAqNSYrLCkBCQoKDgwOGg8PGiwkHyQsLCwsLCwsLCwsLCwpLCwsLCwsLCwsLCwsLCwsLCwsLCwsLCwsLCwsLCwsLCwsLCwsLP/AABEIAMIBAwMBIgACEQEDEQH/xAAbAAACAwEBAQAAAAAAAAAAAAAEBQIDBgABB//EAD8QAAIBAgUDAgQDBgUCBgMAAAECEQMhAAQSMUEFIlFhcQYTMoFCkaEUI1JiscEHctHh8DPxFSRDgqLCNFNz/8QAGQEAAwEBAQAAAAAAAAAAAAAAAAECAwQF/8QAJBEBAQACAgMAAgIDAQAAAAAAAAECESExAxJBBBNRYSJx8BT/2gAMAwEAAhEDEQA/ANLW+JKrT3Eei2/3xWvVap/G33J/1wJSy0bxgqlSE2OO65YxyzGj8v1WqP8A1Gn3n+uDU+IKo/ED7gf2jCYsBtc4uWkef68+2Mcso0mOzRviarsApPoP98L2plnLNBZrmfbxGCKdAqJkDzb+uPKjgXJAj/nOMr5P4azxyI2EFj6D3xHM55EMQTabYozWeECIJ3E+3GFNbNG8QdzJv9zhTlVuhWd61VUTCKDsCDP6+MJj1JpLQGPn0wPms2SRJN/T9MDgztfHVhjqOfPLdavK52i/cW0v68egOxA9cM6aA8g+CMYuy8XAv6WxbMkGY/tv+tsZZY76rSZtcyAm9vbFP7KymQZX8/8AtjLDqTqZ1zFt5w96d8Qn8duPP6YWssej9pTmj1WooEOT6G4/W+D8v8QtPeg91P8AY4BpCnVGoHSfP+2+Lsr01nbSALbtuP8Av6YPaJuEphmOvU1QkSTtBt+eM2/xjVOpkGpVjVCkBZ2BJ2PphD1P4gUpV+WY0tBB+yg2mxIOFtH42+WmhaIgE3JgmdyRBCseSZxGXkkVh4ObGg6n8a1ay6FPymAkrNz4Mj7bemM+X7LsF1TJ9hO29/8Am2Fj/ENSroUgQpsBJi4n8xaBA9LCD6OxLmS0kADkC3v49J9IOPkzlqph68JNmNBkt9RVQu19PB5mJnx7YsoEAiWjUI2mJEE9wtsPafc4rdwECiKlwQSIMjUv2klt/S20B0Edk1BRMmwMkm8j7kf13k4y20EMWIhwCREqSbklb3Efi2iLe2KPky5sSJkBdKlhG4BgeLk7frfnnImAACzluP4VUbHwfQAg7YlWV0QKpXS4WVGgzEsu0raCbmST9MTE0a2W1kEOoYAiBvySQB6HY+553xPK0TTSGIso59tvH++LqdNW7SCACpHItcehAmZO0z7l08hqlwwIAuWtsRcTAOxnn6cFvGk6Jfls7FysQbc+do8Rg2jlGZptBHmwnmOfP3w3yWWZCCsMCfGw8Ha0Dn748q0zpYGBsYG/G8bWiP7Ym3XRaCNSIIXULrIO32vsTa3rittVPTqEj0072jyYM/qPJkfO1VE6lECBYjwRqvvzfgn1EgK9Se5QZJtJhRFhIkG0W8DbfFWWq0YZrhpi34YJggXYn/MDHvGF2YrEaZsE4mN+4QbiQIPrGPalaxvpAIQja0bC2kA3/M7DAucoKGdQYKwQFPqsGZjdTJ4kSdsVMP5FDS5n6Bc7yeb47BtXpZY6g2kEAgSLCBG+PMVqFp9GoVI2wQik87/84wnTPCdj9hixM23Nvb+5x1W1lJDxGC/wqPJ/tixOpUwLEk+SIwicmJ/Inn29MUB2PrjPW+1+2ujbM9Y8CTxhbWrs/wBU+3+uJrSKjuETt6+vt9sSD9ukbYNyDmqgJvtgullhF9sViJucW1MwoMX2gQP+X/TE21UhLnMuqMQD+mB0pDgb4bP0dmJMiJtv59r4FbLQY/OTjox8k12xyx5Uog5x1atF98XHKE4pzeW0wTEHaPaf6YVzx+09X4rpCT3QADvMfnjS/DHS6VWalSfliBvAZjwIvHr6++FOR6Wa1RaSGSxgmLARc4adfziZb9yh0rRdAo5IApsZjmdR+5x5f5v5lx4wrbxeKW8trls3S0qKYVZHaLX5+9sedY6ytLK1aq7hTHF9h+WMN0LONVoaph0caD/DCLA9rH8ziz4y69qySx2tVJ1iOV0g/rjz/wAXyZ5ebVrfLCSbYT4lVe5qZOqzSebBmn7yY/lGM6vVWG4n2Mf64Y0M5G42O3kcjCrO0E1TTY6fDC49PBx7k9cprJhnLv2jSfC9L5wdz2hCo3mZmfEQOfXGhcmNOkfSqiwsLg6ZiI3G23nCv4KybDL1HI1JrAI82t7c39PYFk1RfEQBvteftO22OfL13fU5vXILMiVUiREiNoP8vuSYPM4tSkTJkBTLQB7SJIldwObT4xZmFB0KABuDPAG33MDj9cRzFLsUkE2jgfUYtPPOJnWhIj1CkwY2tItwTG54tBA86T4x6EDafEfp2/cHcQOT7YMzmWDKO6YaSvBkGNU388ceuI5CNEWgdpAMQN/1F/72tXU5VpdVpEBIJCyTAgyZ9QBwZNo284HyaWKu2rcGZtuYmZIG35e5vzVIklRtuvngRAm4/v6YAUgsCLFywY3gG8WUXMLzE+d5mTYsMdQtHe0bjwI9zt4/XCrNyRpkhmMSTtJ7ttjufWMdVdyTpUBuLkxvBMwvkjVO/F8eV3Jpgi4jU1tj9jM/1/XGnqnQVcuxIWmy6p3IkcDUVHF94juBvvgfrK6RqBhiNhcSA0eg3YWtcG1sHHLw2o6FkQACeSLjfmPeRveB+oLpB1KSpFj4+iJBAn0PpxAOLBW9MNRDg3AJkHnYW/hMqOQd+MUZpG0hg2rUkwWiI03JuSZk87HBOWTTRdBCsGb2sNY9BZiDgXM0YcIXmXGmAbpYwbSL+YmG8YtIvMZZWYt5vsLel/GPMCZnLKWJZTP8pUDa0A32x2DQbmn4AjFig8iPf/TAr52QNKR2/Udj6xuLR/tYYtVXfmf5R+W/jGu2O/iDMJ3LePHvGLqFIm+3j/nGPFybW7QD6YMpdJtqqPYRIH9Z3/LE5ZyHMa8p0We4BPrv+uOeoUEtYYKGZRQIiDYEmR7W5j2/XGfzmYC1SpM+vHNv+wxjM5WnqfUatJhdxbcD1GPM1VTSWpspEbeo4/PzjO5VCxgsNrwZ3v6QLi/pg5yRzHEW8beR/vhXlUFp1XtJ44k224wLmK87mf0/LHhspNgIF9wDP9b4JTQADIX8QIJ47fz5BHthb0et3lRVOkj6iYBAIiTx9p5/1xQyExrIsTMCfvv78384MzVYhpDaW0kFhY2mReDYyfaPtVXYRKaQYuBxImYPrbc+3iLbTmMO+gZp8rl6mY0F1A02sYkSwteDH5HGQ61nmrOajNJMmfMj+xAGG1CpnDSqfKOqhpNNkbTplpBAmO7c78j2xkRVcNoMxefeDb3x5PlmWWd/ppjj9jWfDOa0UWnbWv6qf9MU/GGZlqdNPpKFpI8uxP6ge8DAuSfTlWM/+qD+S7frg3p2boV2RMxUFLQJ1xNiZ0773J2PGK/Dk/bb/wB8aZ9J9d+GlXpiaFDOp+ZUcKZuIifCyJsBI3m2PnD0riRH3xuOv/GlQ/MoUWC0CNAEAkpGkAkzx4i5J3JOMW5l/a33x35eS+1lZSNP8J9e+TTeg30VN/IIFiP98OalDWoYWAMKJEkSQT7D9fWIxjcnRM7HGko1qjKS0tIvPiAov4jaPHGI8OrldJultZIYtMBQFtI53seL4jTT6WmSTE8zM93JiN/XFuZy50xO8Hb72sd9/sPvTRYhCJJmDvPm8cczjp0BK1QuxmLRwe0b8EXvgNCbhS3aJO1rQTf2/XEnciFiTNxeZjYXsJ/XHlNmgsuoRYRb9Y4tHiJw9B1TMfLbUxCmEAUyQCQAduQJMGDcHBFMxAK3kaoMXmd48apHmYncrUqQ5QH6rG5NzBt4uImcTpOATrJ0ryZ3mwEbmx+wJ2BxWi2PqEMOTrEwbm3LTESbckDgGDilqJ0HSZMxF5IMA2IEiV2G0H3wXla/eC1jBEbrcAATc6QdOA9BUwxmWCyTA+oKYi2xmIm/qMBoCqAxmSBJvzJsAfb8v/acVkzKuQS0loPcRF5FrjUI9recHVwWBER3KTO4sAZgyZ0rzFjgPNopLBRPdpnm4EQePXcXk84oAnrkQFAa8KDuWI1LfcbMu3J35XZigZSAo0Fd7GRe5HNxabRfDVpowyEa2AGrjSJQhVadKzuwEsQZEYEquXpdixp7WILQCLGI5kGYAnwYw06Q+W/C24hX24FhBjzjsEpk6cd+jULGQs2tH6Y7AGwo0aagDTP6AXMaRBiZxW+c7zp2Aud4mdiebYrbLErJOkbepv8An4xflFVwBMEXgzva/wCX/PHLn5diYKj1aohKkkMx7QYvt9Pjm49LXwNUJYlHJZgNlMBtzeLCx9/yuwf4bO5YdxOlmNo3I2md4A9b46nSy4JpXdjYkcDwDxiPafVzHRNnKrxpkqFMRp1E+BAO0fe/5gVaBdriJBtsd7Dm0xxsDh31XL0l1fLZpEbmYJkRYbgBT9z4tXRoVDQ1tOlVkz7catzcC+/5E6yyFoNlVC09ZYAhY8zG8kfSB+e9thiOSz+oat5fjibD1Ht6DfB1ekChUyx5EDYMZEeY8xuecLXyBUE6TTJgXkSfO0mJBt4xeN3D6GtQJDFiSB9UXEDjfaI2BmMF1hoUGzepEG3qDxffni5xDJI2lmNRDpgadWxFoJBubG0GMVGlaFa1u2CbSfsxi1omJG2DQU5jMFGI3u1zIn78W/pOINUJaOC1+LRM/a23jxOLWyzNpqKNlIMzJI2MWkEKPXfwCfR0x9cpJ1RpW20f0gmDff1sagar4OzRcFCkoC2prwbxAUDmPc/rhB/iV0FabpWp0imowRAgnyADYkTb+l8aP4Xyfy6veCPRCe0mIsD6m198M/i3P5GpGXrsS4uNBjSTaZ2mDMGccd/GmWfvKLnp8fruwy6TaXcj2007+vOF7hqrkgWUaj6AQo/qBj6Bn8rkq+Zam1ZUpU6cr8oAACQe0wRq82kycZHN9BqMWfLKz0yOGQtBAaGAYGRIBtE7cY5temVxbb3CHMuScSyFUK/MAcRud98D50VBYrpI3nfDBaenK0zF2cm/O4P2su/p5x0+u8WeWuhdfqCmIUk8Sf7DGh6TllUTMMy33iYuCPETjM9Eoq9ZNQJEyY9BMff++Nm2lTpRXMrYRfg+NsaeDD1ZzGTpRnNgQZBsB7RI/KN/OAqNW8SbbAW9PtE7emCWrSSDYHTbwbgEk7+vMMeRgGsukhT5IPqALj7kT746TM1AVtQYXgKRJFttPkkztgPNsTC7JtvtzeOZJx7l1WSTMAW9JVoFvWx57jiPSuoIR3jV691vS07R/wAtipCypYiBiRJHcYPp/fDipS4mdMQf5tMajMjUTJvc6h4xIZNJLrYm51HUDxsZPA5ti3J5eEv/ABXEna99tpjfkHFWQoppSJIjUN7cXPPqALnnziioewBfJ1fcby3iBHuPTBFTOaBBbTIJkjcEbMeLQfWNrAYr0yqJZS0KTCs0gMoVYklpMSAQAJ8YlTzMdrBRup3i1rXAuJgxwA23OB8xXJYGQGuApIntMRER9N77yBfEvmF1eJZmHcSCCdo7fJtA97QcRzLdzN9JJ74M2mTvt+IX4PpOKDs/TFVaaX1BgCQBcOQQBe8EgQSBO5jHHKj5ZVNVjOthBcMwsvgCWht7GSL4NyhI11FYhlRmEWGojSurcWkQIP0+dwWzJqNJFxoDrJEKYjxaDIHBYSBYh6LagGqsBdJAAuWk+t2ubzc3x2Pa2bqsxZGKqb6W0SDzMkHecdg0W2iynxDl3s1amhTcM2luBMG5vyJBxGn1GmvbqU6d3DKRF4Pr7CThRmPhdEP7umkRMkqPJ/ivb0nFFHPKhYlabJMRoN183SCOfNh7Yxniw1wq5VoaOfoNTtW1q6yJDEXHECZn0G+BtXy6rMjyrsIYiIIve0kcffjADVqW+pfYIRxwLL+XO+IawVJAP8osC1p2k243/wB3+nGl70fm/iOnRqqKqEGpoIKyQSHKmNUSIKwdrXjDmj1KjUowzMmuzAi4m7BomCBz64xXXK9QlHY96KYTxdSATsJ0mwgXE3GPKRBWmzNqDDvFRgCpt7gzf8l8nD/RL0P2Vt6udylBJA16mj6pP5g2n+HAOa6zQbUq5ajq1QPmmR9IGnSrC/oYF8ZvMgIuly5GuUAbVYREiAEkzF9gPXBruroDYIIkCJsb6gZgn/m5w54pOS97VydXdV+WSqp9SqFRQCTaAF+ne0zffEMxnXZVEU2aNJhF2m5MLJO/5+uKsn09jVJPcNTAajyCbNaQYMz+ng6nRcJvpbciLEwYEEAiIPpb74r/AB/guV1XqDFVVwCT2nSCo7ouFiNiSIK2IBAicCVg9NGdEYuhMEbkfhgAQDO5tt7DFeVyKSzhyQ5AE/TqAPMbkEiQNwJsMV0KEqUZdXI1CTI3JtY2PgYXqezL4T6xVzFSmgLU67MTJtcC5g3MaWsd4vhL8a5N8tmqi/M1X1F7yA1+712uMS6j8SPRrZZqYJfXrpmAxcBl1U5MlVaQO20qDxaXx1Xf9rY16You4BCh9YsNMExYmJg/xCCQQTzea545S49HNXtlhWusGfbn/lsWX8YCrUiGDKJ9v9sMwpFiDI3nHP5epk6ZxOAeZSFxZVzMpTBGy2+8fmLfr6YtzBUiMaSt8A/LyKVmrIrMJCs2kkROkAqL/cg/riJ5scZrL6zzxpZ8N5aQ7Hbb35/thyag12abnmLQZ34v/TFXSafyqQU6biSDufzPItHp64mQFq8L5t/Lbnkffzj0cMeGNui/N1iHvB7gT+dtvXnF/wA4MY/EAbeRe3pEH7W8DF+Zpgrr0TcSYI5jzf2xTTygNQsGIiNPaBBi3H/J4xpotvKVOKes21HSBHoGPOwGmD/N6YHyjkMRDLquJuGMbCDtAB82PnDXOIhVVm0lpiCJ2W/4QQYG8H7YCrqoUASdMNqFoI+/2w4DCg5CnTBkhYHaLiTO8Wn/AGx7UaULTH4gAPUWAvvJtwcCCsSSolVuzmZi5UAcgmWI8x4JOCBVJGx7iAqi3G4/iYjVfYySP4cLRovWJ0kxMdi+ZN5vubEcW956jBW5EyGJUcFd+Tcl4E3lbzAxTmBTZakadSggbWtNwpJvve4Bm+IZdNSwihtZmLgkCyz91AJ4kc4NHFlOuQpDLHcIjUbz3W2gArHNgdheFSmWqBEnURIuRI2YA8n1JMTxaOrU3UrpUljI7gLEQBM33MkW4m+BTljpMsIWoFtPAa1jIBI9rg3xWiE9MzdMMQQVX5ZMGVAUFSu5EFW07wSIvAwLnsm9N2ZiFqKwDMCpBUs0DyoU2uDZl3ksCs1mCKlJ931EVNIJVuxmBEXnXpmL2m5IGIaXUvqKnVJa/wBQMyR4JF/sMMlTZmmTLNVnmCOLQO4QBttxzvjzBn7blzdpn+VVj7S0/njsLUG1AyKEjtkTH9dhvHrtgI9cRfmI2thf5ca1ldOzK0Q2q0SLkfdrRJddRWYEggkD0iLg+3ridWhRsxy66tIvG4G0sImNMAxYAYpJVlk+YySFptHgBrbBrx54/tgug9VjDA1AI2FpkAczIj1tO1sV1KK/PVtRFttKkHgkHSIkBeYgXwfRzFiS4uYAAabACQJsD59PSxsaWVsq6opVZ8yZneSDG8gHEqNUAAkFzfcm0b3PHoeZ2jFbZ0AEcb2IkxwZ9x6CPzqapO1tpUADfawsYFpJHG9hiaqIftaB9ywi2owBH+W5kQbnc45c6sDWSVjSukkeQLHeP7Y9IImzWmY558yvvA+8YlX6czsIhYXZgOLlolvS0788YAnkK2r5ZZRbfTPk3P8AMRpmbnt3Hdh1mK2ogliIJH9om9hF/vPOFOX6aKd2hC0bbnxqtH688bY8qZsoRpBMNcMdt78wSY9Dc3jCuI9j3MhRoGkNqk+IHAmdzAg8+5GAaoUOqLpLOSCJEncEifMbXsdsCDOsFADgQNJtIEEyLg/fyVHmMRQ0o1fVeEAgXgg6gTKze4Np5BwtHswyHQaOYrUSyAimwqT9JX5Z1MAAQeBPFxbCr/EvpjaQ6qWCEyw1EANzcEi8WDBRftxofhrqNNPnFiYKgDUZ+ogGYUAWmb/lhP8AGXXKZpMvzaLKwaAWOr3UCDO2NMYyyr51kMyNQxpc1Q1UfmL+AgP7N9B/MEfcYyvSsj86sqltIuxPJgSQPUxG459ju/hnp3zM3Uyyo70q1LUVm4Qkg3BMQ3cDJ+sY5PN4e9NsMw3wh8Nvm8woFMvTQg1CBYD1mxnxub41HxtmvnZpaKbLuLjbgjg++NrWWhkcqcvlylFip0qD3Fo+okmW4lj+YAx866N0ZcxRq1xVYV6bBqgKknRE6jMFjzqE2nGH/lxuUyt6H7LeAGZpMpDEMRqud4tEtIt/2xOpl6bHtLAqTAO34f0E+ODinqHUkVu57MsaQSxGqe7UxJm3rGoQRiGZ6nUZFdKbBQpl2RVg6SO26yJBMg/h52x3yIMuoUaYpKA7KQFmQYJsZEHzGBsrlWKMyr2kyGk2BHbJuZIAMD08g4UNQrVHdmFrhwo2tIF7rcDa0/qZ0jKZtGOkEq1mQvczcxMEmPeBtyBRCWuSDaw3FiBMwTBAJHGLf2UKYcqQdjMRO1jdjOwE/nGKstlH0qzyoKwFGk6oZrKSZ2EEmBDEk9uPPnVPmRZVTtKysqR5BuWM7/bk4Aqy9HuBkhOYhmESF8ethyx4FzqVV3ZkVYFOzTcxcAwfquBtBN7jAHT661DDoSykwZAIkuQAFMwFkR4CjfZhlahRnbUzKxnSREQZQA6fqkmCINwZscFhyuzWRViWIhUjyQzQJ331aYDev5LOn1HtDyyqCDAUhgJMkgqDEnY34thnn010WdNRKAsQV1AalaDImxtabaeMZzpHVDoqyHqM41yiAzeAoXSdVzN5sw3vg0NnWZLOysCVWACsRcjTYSP/AJDZvScA9TVwQNLdoAewAJgEmIOkgHlZueNyl6tVLlmQAbszC7NAkk+kQGm8+ljMojFH+XpqHRqABuw1S2oEWMTKi1gJth6Gyvp9E6W0y8nSLwBaRKncweNvW0k5VGEEEMxmAXjUplhtcHYTB2++NLk8tSgfulRmgzqCQNNibwTeQDO/rhT0r4eqVh+77mUQJZbFbEKpjtsSZBJuNiBgJGhnlKghEWbw9NC337D+pmImDbHYPpdDzEW1KL2V7b/5bHyPM47BsMtS6gpOmNIlbqdRBDFgJGwspPpIvODMuKTOKkgOlxc2tcANEAiQY35O2ENShW1gIpVRfuGnj1PocEJVbSoqIXLfR8kk3g6iQohgAC0jYap2jC4+A2rZfvBV1UD+GZP3Hj1nxPkf/wASpUiAKhhVJYSGltREDckaY5A+84Dr9D+cSzhgDxoUbAlWJZdhJ3OxsYmS6HSxSvWq1quoEaZZxtwERgDzYAjgzcLiqXUq+pQTUISBcaSzHgC8bXJAi5g+PFDMNQYhY/hkAbBmab8+ASLReJp08NBeolLumGqPsWGlQ7trBNrQJ29GIPQMoSdVZDUYmSsKYnSB3MFnbuiTAk2GFbBqvFzpWy6WAI7hB2iBqYTEgGJAwyyrO66g4BaO0lpJPEDeZjn++Bl+GlUaQWNiQupQbfxMAQN/UxO+2DhQy1EAftSLWFhNdS8+QoLGYmQbfy4O+j5+qlIZ1mXIBA0pfmLTNydoO3mcC9TrmjpksDsOCSeIMwN7kWk4Lq5llZtNVq6uLEUWVgQVgKwPdAmfPbEAXVM1QMrPLneGGmIJG2kQf8xM223LiVGerMxRhppBbFflz6EmBLGw3ED8zizK5qkSpNMgs1j9Oq2xBckixMX7dxY4s+bTYQ6KVkkHShMydJGqVufPm98eaqdRZq06jbgrI032FiZ5kGZk+xYMfg/RWr1h3ErTYtuEBZqdkBMMIAh4uNjGEvxlkQtAnibG3B9Bvjc/BmVg1nIb5Yp6SSIG9vcxIvcaT5GPnfx71hHPy1RwSQTKqEGme+mR3aiO1gREewxeLPJX8JdNGjURLE6t9l2BYDyZImxB5uMHdR6s2Tr0XplV1KyvuNQmQGiCousgabi1t40CKCBUHcE3JKargEiGiQWPeJiSIOq634zUA0pESrEd2omTMEyQYmJ3/IYzk9sml4xGVutNmWps0ljpDPvJLQCI4A0+Nj9jOldZOQzK1QVUG7qGaHBkMIO5AiCeV3jGX6BnzME7CB/l2j7WP3xT1utVBd2Egs0egBi/qSb+SZm+FJq2J+bbT4u+HqS1hWpuWp1/3tJlMiD3GN7KWJA8EAbYUU6erSnzICghbSSJMzfwQ0mdh5xpfhDVm+kNRJU1KQL0QfvF91EkrxZh98lUzKs9MR8sFAQ4Mi5BZi2wUdpkEARzN3L8P+2gTKAlSBeReTqO5AnVA3kR5NsGL1AJJku6tBCsdK7/APUKxYT9K3veAThTk+ql6RpUhAk66moK5FhopzcCN2F/BmSptOmqwo06v4IuVmDFpWN4tz5uw6pVaWqNdyAAQBFiSAADIF48WF9sUKNDlixliBJVrWIuszbuJmxtfEGp/SGY8kkAzBJuYt/f23xGl12hpbW1/mEAAaixCqCAACWiVt7++GBtfJs5tTnUCSdEW2Nw8g73niL7YJ6etKnQ1udACghWEG8DR9P1iYA0gy0CcSrUcyURkpLTpNBLMqkggiICsAjE2kavQTvOpRqHQXpq7XlydQnSV1IIgGDfSdvvAEi1OodLAwwPcvfpabEqELDcwxtsCIwLU+GHGj5SsKVM2Gkh+4jWzaY0mdcahsTJF4b9NyACM1dFUqYWGiZmATOokAG+I9QqsjAIzKsAAMrLBWYaVW15BJJ2GDYK8t0evRUpGlSCCxGtebPzETdrTN74a5NRqSWbmWAJEQQ4JabABjpNomMdluqB1hlqAQJbU0AXtLEwdvTfHhpaIKtUKMDAPAPiCRpJNrTBAFhAAFNBxMprBm/HvBNhbzF7G5kDL5wotRCWphm7SwW0qP4R8w2UzECH2J2YZKmHXRqaqhSC0kG/8pgoQYuBYg7Y9oqaFR9nX/qKWYBhE72AJmI9lPnDA/K9WalTRAA2lVEw97DwcdjJ5uiars4qoonTBoVn+ntnUqEEGJEHYjHYXqNqaTq3zRSZCmkklmIBvCgI9g9/dt48edOroXO2qA2iQzxfbmduJEgD1ZUqBYKKYNxJIeZHopWVjkARYxySVkOlJRCNUIAk7WBsZLwNtyTN9IPMjK2RpOUnrVlQsEqbDtTQTLTAAJF7SbgeJOM/V6ie5Tm6imZIFXxcyyuQu+wjGp6pRGoAAEEwNIuQADEhWiJMmB9Iu22KejdJ/Z2gv83WSx+YQVH0iP5omwOqL3ticdVV3GXHUcqjKSocv9LWbUZi5KsRZl2k38bu8n1lGX9w2hkID6VLMYuA8jYgMJiSNiIwJ8U9I+bT00tIqIS1NQsA7B7ReQd4Fwu0YF6ZnNCBP2Y0SoGpmIjUItKtIgEHVAJAHJGNZIztOaWRNQO75yrVJF/mAuAdhCIkjx2x54nFdDJsiAUiHKsJhYBgEw2oAHcEydo8TjKZ74rZJRkelqcsTC6bWGjUJMw1yQZvNzgynm6tUD9mf5NMDTrM1PmaiWYyVA3JFryCN4xWktRVqVqjSSYEqly0TBLA0xYyB6W4uQro5ZUBBLwttyxM7bGWHrEXjggUfDOQpq1Q1aprO3YzqGldJHapW+oSJAiBFotjTVaoVdK/MDFZI1bnwCy33AgpsL7WAzWcqXOkELZgxiSe4FTqXb78nbm7peWqVUNUB9MSsgCBsdIEHcDbzN7EtlyWqdQZln6X0kSRYwAsXmTeLE6bYMOXaSNFMBOYDTKiSO3UGB1DmwB/EBgAPOdefK9Mq6S4atIWKRKqSQgLObK31GGsdhcHHzjoFL5mYUuZCnW5LDZSLktYAWmbRONf/ifnUb5NDRUU0lEMR2PYBgO6SVkGYtJH4jhZ8E5VYqOY1WVR+I2JIHI/DcDj0xfU2junDZamsHTOokDSLyZ7pIJB2E8faMZ34rrqadMaWG+wAWQBJHM3/taIxrHpmT26VMnSygknzyEJAnYGTJvGMr8X1Q4UqqqNTSFIJloMtG21p4C8YnDtWfRH0Fz85VI1apBFxwbiORvHpjQZVKNZjTqgllHYLgNcHu4JgCARP9kfw1QDZlZaIVjvE2jtncgEtG/aYw3zuVShXpuKgUkMDrWQY2uCb6TGo7Qs+rynJS8G/wAJZ7/w7OKoMUK76VYgkjUkMpgQb6I9B7xofiDKopYMFZWEqSLXtM83JHm4xl+sZ7LVaLU3zFPURYgipBINzAnngckDfE8t/iIczTy9GtTJZNCmrqksRGoFdOzR53aI5xnZd7XL8Ncp8OBhqpFwbMVE/iABIUEC44AA28YPFDtPYdYYT2gRCjYMD+WB8qpUAJUvFwVIBHp7wBz/AExOj1CrqMTUSRqi4BIETBBi2wJMkGByyWDpGpgDVOhgW1akW4vDfiB3525vivo3S6I100WmtRFAJZe4FrmV1BtJiZsTHMEYvzFCiULPUK6R3fMBGmJnSRtxc49p/LKjQ6ssFQDLMpE20ieReSbX8YBo0zOXK6VSo2hKYJJIImSAfphiSHMWv4nA8EEadcQJn943g6rH8tt48YBTqo0tTC9pIkouk+wIEgH7GPHDLL/EI06CCo3B0xA9CxO+8+fOGYT5E1BKK4H0zJgAd2kASI/mUT4HB2ZpVGJBdWWmdwdICgRfUe54tE39NzWa9OqEmrq1LpuBcXOqVJgn+E7fqb6dU0CUHcNMwGkhDt9SzpkEDfckk4Ajl+n0ipKMlOYNoGqxliJkEH18e2Ks1T+UoldaupNlkKAJG0ERcT6TvbB+Zq0z8uxWe5naVJUTJebAhtIPm/pKrNs1RmmkJY/XZYuCCGBiRAggb+8gCGdRYV6Q1IAzOwnuvFlAKsN5qKNlAJImFGfcdtRQHDBwY1nSQ0MFB+mG1iBxAONblcwqUyKtRYiwJE7AkqQQDM34NpuMZX4jq0cuuoKSjOGqAMsTZSaTTGlwIgDcyMVCX5XMnQk617R2lKsiwsbY7ATf4nJPbTcjie4/c6hJG22OwaDTVclSNlAAgHuMyNt42PjkTvjqFNkGlhAMqDJgk2BWTB8TG0xuDinM0ylRtRa8sUYkrA4gKTIMQQDvcDA+XqqiH5eoOQz6T2oRyDfTpvcmCdzuZ4++W2zD51OnTBiQTZS5AkG5ZiTBUTtb05CvMZuNQ1gj8o2tI4nkwL3O+BOodQUNqTR+NWYCYBAZiBe6qNU2BiJhpxHK0QgHyi1RSAssZUdoYFX03S8hjMzHc2zx1BeVmcpFv+ol406goInaTG/AkeeTgKtkTTIZS2uxZRK6wAYBIk9skiZ3MxOGNBK2n6QFO4KCOLD8dp8zA9ZwS2TcOZRtFtJMsDM/zDTEWLEr3bmL6TaXZPJ0tGkOqwLIbht7Sp1MI1cCxxdQy1J0OqujCqQ9N2BVVEbLBIKxxz+uAP2YpMgrBDWYep1WMGb7xdTPrY1ZSo7mIAPc4tAtKhzaeOIiMaIXVOm5WlTj5tIkbMYCg87nt5FjxhTWyNMMSG4C/u2IFypGzQNh5kMeCRi7LadHzGKQdhURACImVhBPJuTBEGIMX5jrlOmVaaasxKkG9hqOoKWlVIDbC+AAnyTNpVcxLbkQGtI2BvMTyRMEjDTJUHZ1b5kiF1MGKrAPdZlaREkEnmxG+Or9TBgkDc8QB/aZv+XjF2TzLMyowtIuTMQLkiJNp+x/NbGmT+L86tc1KtWiKVIrFB6oK1ahH/6UJDBS51MzDSFsRifwwgXJ09QFMtqYMx06h8xoiR3AiOCPUEzhP8ZL86sauqrVeo6otTQ4pxYKis3aw3jRAvzjUUaZpgoppgoECgoYPBN11C2o/a25OL3uIk0tqZlQoVXUNF9LASS1rRNv9/XGT+MM6pCqAGchtZ0hTvYGLmIO5Jv642J6cWAFVkcGCSsQdwLFRysXv6C4xifjnKrTZCFRS2onTzGiCfz5+1sGPFPLmAvg+kGrOCrMDTYHTMiStwRceZ4g7XOF3WejtQcgwVJ7WBmReJsDMemLOgdXXL1GqMHJ0woXSOQTqn2G3rhxnfjPLV0YVKDkkbWAnyCG7TzOn7icO7KMopxNKhBtuLj3G2KmYTaY4mAfuAYxfk8trdAXSmHYLrdgFHq8SVHqRH2vgD6lQ6rSrAVEZSIkkKBp4gjaePOCKOiDFMODZpEHkbgAj85jYDfGYy3wvUymZdDmFIRgtQUwWDSiuLkeGXjzcc6AmFaSWsQI8R3QL3sPW4viVJhVDHSBTkCxS/rDcm0TpH6440yJPzBwVKHTAiQPqIJkAzEXiLHFusEqq3BUDVG2283te8eu+BM1UaTr7lg8ATab+RG/+bY4AbrngFJ1BmOkmIAG/BO87AwD6YFGa+ZCMkgyAd9vUiN/0NsJKpJMksRfgkTa9tjY8xczMDFxzD9qFgsSQHVpK/y9jW9ZiI8Yei20fSsualNrlCJA7QYn7E9tv+Ti/MZhqdMK8MEI7kE2P8bWPPk7YzS9aq6vwah9PdIG4sp7rxe02I5OHC9YUjkgCLkmfOnULb+T/SSw4Jo9YqvJ1KSeD27+SPpJtcxPk4losptFtSmWIm50kECR9vYTYWrm0WqDpjUBAuT6EQIAPg3xzZ8/UrohXjY8RZYniPvcxaTGZbpakgtqvOwZlaNiLEgxEibQBsMQOSWi2quhqUzKHXRFSAw5F+0wBcbxfjF/Tq34mgr9RKgeBZySAvm8DfBP/ih1E06dN5OnU9TST5UH5ZgGxj0++KIB+09P/B8tFgQqqUA8wqqALzsMeYHznSn1nSlFQYOkVqsAkAkCKYETPA9htjsVoEvU+sOwbQCAyhVAZSXaJgfLAmJj0hTM7rDmqjJpYVDq0tKCQQlgFYjYKDMmRAJjFlfpb1agmorAXJTQsjuIAAbtgmbjFrJ8ss61m0OIh3d7AzsQA3vzxO+OWYVftEKueQBvl1Ari7CwIbUUCaolSCd9ySLDAmV6g7RV1qAIBCgteJLHuLBS92Z4ktNhJN/T2qVmZazuq/UGcXDRESFgGI/P0jDnIMocsgiksENO4kggRAPESIO998aeui3t6mfZtDayopqBpiEM3BLWMAbBQQbjfYD9srvqbWhXUSSrAgxrB7GUMwW5sLW9YA6gkOwAjL6QAjNYSwJVO4lgbwvBIG0RTnGFJwsMkU1RWCgzYQTpP1ajv27bG2K0NtRls660fmOjRvaPJvqji5uNVibiYtyNRahqAKe2DFjAgggCAJkE7Rv4jCQZmjUp0al0eopMokaXBioO2DBZbn/TDDLK1ONLA6SSWYAAjS9tICxBkA352sROtnvQ1eo66Z+uU3W5P1RqC8TI7dyPIAijMpMGFaLkFTIgiQDMNJtOKv2tGakyfvNc9jCFTUNMliNIBUkWOqHE+gquyNcFVJB7mh40kwYvqtBvHZu3DxmuBb9FdLylU67hqhJMyUIlpkgK2wIvMmI5kH9LasmmoqhqoRrGyzpa0pqtxI5PG2IjOVKiPTDhdV5Ijg2Mbg3tvePAwZ0KgfnIpqSQGOkgC0GIsLbX9vOHUsH8XZDMQjVPkU0NWWakrKEZj9RNQwYJ+oBSTc4c1/iXpnYWINRLB1VnifqiKcRBAkHg74ffH3w8v7HmH1GVps4E+O7+3/fGByf+Hywuus1+FQD7DVN55/TB7Sdlq/Dur8c5RQSlQltxppOpJiwuoAvzIxifiProzLhgrCOWafcaZIAnwcPc1/huRdapCkwJTUf/AIkSfsBY+mND0/4Hy1FV+ZTWvNzUYDceB+FfzgRPnFTgrt8spxziuqom3P8Ay2Povxf0PLnLs9FKdNkDOsQrPEa9UgahvpuZJtIxkOgdVSnKVl1UtWuNIN4jyD42O4FjivbgtapOAcehcaT4h6RlAvzaVcAuCyU1XUGvEKQf3YF5DbEGJiMU5b4UqVMp+0qwiW7IuQpgmZ3sbR98LYLMj1KpQM0nZDzBgH3Gx+45w9yXx5XVNFVVrLYiTp9wYBBkE+Ik+2EvTculQ6GF2Ha+sKFiTsQQ07edowKacT5w9Ft9O6b1qnWRXVOyDMaiwbkaRc+sb+uG3T6VN1nUWUkjUy2mCCCTF4J4j72x85+DOqrQr9wJR4DbQADdmBFwBJsQbb8Hf5tstVQFWmTPaYLWsxJ+/ESTHrGU0uUJna9JGCR3zYgMwn+YEFSdrWn7Yjmqcs0sbEkk3Jm4P85vJ3t7Yr6uSmnVIgwCfpNgVIkkktIA5NpvOPKumnqDNd4LEBpBBm0yApFwvg+dyAHVoaAYYkAggQCQD/MTIH0jYYuyOXZomEBU9ranhu3sBjSASW5IsDIAuwyGWVDIMhvS7b2YGYibm438xhyMkrEAsQpAOw2I3FgV+8c73w9jRZlKdIfWigkzLAwGtJ1E+kR6emGv7OpOtXVgL6WAgzuNvTY+TzhN1GjToT+9UW1X7o3CgRMGbbTuJOA+n/E3dB0BZJ1adPNpUWG2/va+EH0LLKtMMtRC6PAKFZBQ9xnyovHaLT7Yqy2Vp0yTTXsYfu2YwrSPwztpg8WteML8l1hfmayxBOkC7aQv4iFBkMQWEyQIFt5Z1qqso8FiNQkx4IBnkRF58YIYChn2CiURj5WmCDe0RHHpjsVL1CoAAAYAA3Y7eoeMdhk+e5CuoUE1p1EkqpJ2ibCFi+0+dr4tpdTGkh6ZlbyxEm9ioIge1/GBMrX1P3aQSxqt33HGm43PiThT1oqApQEFtwJjzySS0k+9sUlov/HDLMFVEJlQgDMoFw2rTaSPUGD97q/UGqBvppqSSrMwLwbyNQIgAQO7zbjGcytc0V/esQ7iF1QwEEAN26iQJPI3Ig4s/wDyGA1qKjkhnJA0rMAsB2liZaAYOqLb4Rr891b5xVFq6VUyjQGBYQIJ8SRBBid9xhoErIup0+b8unpsSQXgHhiQoGoXgm1r4R18tR0lFptUqKzaQ0qCJF4H8UWvzE+HeVU0sw/y6cU20spBVQGAGqmIm0gGBE82OJCzNZ80gjPTZVU6jALFVJ7iQV2ghp/3wbR6pT0qiAlmZmcHsKgFlUAHVIfcGR+EyL4rekGdD86bgMlVmcKplSKcgkCbesm2y4g/Tfn1aSZdCoVmVWEBqelVUCTdoIHaZFjvCjAY4Vqq1KYKg0yGJBBEgXYVIhgebX8TyTl88DqUKdWxRoHINjYOlhDiNoaIwlPWKuVRxXGlhU/ckINBIJQkkHUrsBLCdgI2MO62W1KrKVDMRUIAMXWbGRb13jnjAZjk8uNRqaAGgEpuGG0sI7fz424xCnIrCtSbVuL3JME20iBuLxbnecUVWRjTpGpJLG7SeByI0kw07Ayd8OMp0I0EhfpFwNI0qBEAAAQI4g3O9sBPn/xN8cZut/5daVQO4KaXp3vYx53+qSMaFaTD6gGIgRJED1A+/v5G+G2ar3PzBE2i0niQOPF77YErOSvYwET+K4jzf9P6YV5OcKK+oXAAUGAY2sYkTtxEW084ty+aQqBrMLK6YJk7sFGmWFzsBeTtgb5DC7KCdySPY+DfaPXBdDKaFlfl6BEgdpJ5kTDcGwkXtecIwPXsoMwGRlEt9TaZ0ggaYBEgg38iw8HGNrfADalVKhOoiWYKoUQOCwLN7W8xzvf2lYSGCrYkeZNhuCJMDzeY3xXkqrZmrUDBh2wD2heZZDp7jsDJiCLLIOHLSsZCn/h4g0lsz2sv4QAS3IGrgCODzeBjULlRRyWgLChHPEiSxj9bwTtzyzf4fCkBiQgOmQ0Qx0rsDImIsSbe2L+oZDVoVpZCQG3MgG+0lpA9d+cPZaZT4P8AgRKWitmgGbQCtOxCneXHJiIgj8xbQ9Q+HKddv3tJZm8rFhq0gc6SSYJgd2540bMJgIQZuxNryAANj9N/73OFmapqCIYkxcFQYO92C9pNvFtp2wc0+mJzv+G6mpNOaaCJEtPkkB1NotZvqB4ABG+HsmyhlqsBJDJrMMreuorqHaLKxkmb3xrstmP4mFRe4Akhpu0RHIOoibjaMA56kHOmqhcDkhRYkQFhQogCQQoN4J5w+S4B0mZKqZhKpNVCdJAMAkaZgyotq+0gzfB3UpqDWzFiZvp0lpJJI+5kiLW2EDAVKk1OGpvrhhO6MoUCA19yQe4gi0XIufX6itQkVANWnYLE/SIbSbWBPub+gBXT1JQOVK2EghrQQACDeTfccG4wLnnk6CoQCGkbsb+upPadwd74ETOgOCNUAQLepJBji39cQfqZJEAXYGYN77CVuAPPHnBobTzfS/ndxILWWdhM35mwCqI/mPGMrXyUAsJIAI1CDcOQAw/CYEwRyN4xonzsuxprsAuraQAY32EloBHJsZnC6FUGzQwMqfpYkEAi0x63Pnc4cKjuj1fnAAm4g35HsdrCZ9Z3xquodRWjTJqIfl0qLSyAqpMSI0xsxuI/Dt4xKqaahkYLUEEEH8IHAXfaT7Dzj3PZsV1iuW0kBdIcgMBeNM2Fl2gAxAEiAbXZPq+eVFX5FAwIlqzoY47WqSBG08RjsCZgU3YsEmfLgG1oM3kbfbHYoglSg1HL6ZpqXu5CAGCunTJBOn/UkTwqbI0wDBVmCSbmSZuVvcxfTxJ3InFXVeq/NRiTNRjLSPUbE33A+1vddls6VdW/h2H2jEgxyGTFXSDrZgGOgrIMSfqDSBAkmLaTeLgisy0aaMIBaDpvq24O/JEegmTs3+EaSUaH7Q01VaaTJElQZBmTpBIBIO8E3E4z/XckOx0azL9JmVubSZBOxMEgasAGdG6h8w6IZmhoVTDadJLMDtIibnZQO4wMFGppVlamooGKbaXn5ckaSpntOqQxJ5vthR0GrTo1g7GQoJ30zaIk7ztHicfQiweg4qpTPzCWWie07aTHy9bAeSBMryYwWHC7pdH6UqK1OoYBdSgUryVVUOqtACm03OkqICxrUXpVgXY/+agqBp1CGiLG+oQbTOmTF8c1dqFMIzrTzFACCAe4fWC+qxiweANNhA1RhZ1ShmcxrzTVHFalKgbFWGkxvNw6RaZYLcmBJnvW6GuizaDURkIU6RI2UsStiZ506pm94xd8GamytNgur5QiB9YILKIkwt4nVExa2NBluo0Mzk0emTrpUxTrUGSCGUaWDDTBUCYMQdtxGFfwrqzPzlpv+6pZmo2goCYcBwJ0won5loE+UmcPQNspkipIZCrshJYkXNhrIF5AkD/LvGxvTOvKivTvVq0zpdWZSbp2kSwCgkGL3ieIMep9MU5f924DEAs2rXAiWBJB8QAL9pgcYhTyyU1NRan7xwvf+FRAUBJYwG+qVuQSfxThGu61kQ0t8zUYEKjA6j5XmIEiLxH2Q5up+z05CwxIUT3QDYsZAmPBMwPOJZDodWrVV2ap+6uXYiHZlZdCgNMXb6huo43Z57pCFmctpHy+4aV1uC26nWfpJcxAHcY8BkDpdfFQAoVFRSVdQwPJA5lZgxI5G83YFVpoQ51axKnTIDW538WG8b84RdN+GhTY1qtd3QQVMBC2kzaRp1NGkiRecaKvVpFQVBdJJ7QJWD2ljsATtESVG++ChmczkzU1axphiyySDMaQYHcDBmwO52/EzyXRGAUQxdwZGqwWDBXbtNifNwbXwXnqo1tCEae0nUpMibyNhAUbTcD3imYZX1qSDaVv3LaAL3JEHzJuNwI3Irmq+o9N+VSPym0MgAcgtpM6ZiZggAbf7YXiqVJBLA3I9Dfebgf6e+GP7TUrfuqFIMCbsXOkTYtMSIu199MfiBwt6rq1kfLiIUBBPb5aAY/Pzc4Jb8Gv5Oen1hUpSHmpNztFiREsIG4gQIBjk4qzFdxSBOokkPqSNjYK/wDLB86rbSMJMlUbUGBaCwJ3AiLERvCtAJJuZ9Qy0qyMDIJtGsxpbeQZJadiI3G5ubSW57qLO37mqNZIKqCNUSLAmxv/AAjadiMEZDIu3/ViRtJJIae0N5m3mxsJa9PTug/JYtTpzr0ifmTpAm4VrncSTcEzYYOzOeTUpBVSvcpKlwbrLaVg6tAPcfU3iAAPmckHcXgkQx9d4Ek2id/M+hDqh0UKUAknuWd4iBx59RacGZmuS50kPuwKhgAAbG677GI/FfyKq+YbSGLWYWNpkAWUgzME2tMxhwgS5ZVonUhB+qAJmI/WDsfIM74ryeWDMBTLMSuqLQskElDJDSotNzpHjDinlNUtMQsFRebQfTY+xA9Tip1UOD3alBjaDBABuT3SALMQeY3wyL8whgWMECwAMQPfkE33ufJOPeoUoRVsGUwdyBABg2nm/A/XBWR01nbT9aEyDrJsAYIg/wAuwG/g4MKKwZ4Ri8owMkAuNWphFvqG0RY7jAZRWySuvBESZMg90Wk22Jn2vheemiLCAt21feIK7DgAnyZxoKHR6iKQdJmREiQDaRa8yD4txafKPTKgZdKoWPmIMRJAJvEjiQWERM4RaI06ZTj6WHtA/SDGOwVUyteTp+WBJtBPvebnHmDkcPnGbXf3wT8OUVfMUwyhgWMgiQexjefUD8sdjsOF8bb4dcgOATAoGB4/dObeMZTrZ/dIONc/fTvj3HYcFXdOpLrFhydudK3xtqqgZXKsLMzPqI3PudzsPyx2OxNVGL+IXIokgkFap0kbi77eMaTJKD1BwRI+dlzf/wDkx/qqn/2jxjsdh/AM1lfiWppJGomYtM0KRM+b3xX/AIeMV6vWVbKaLSosDDUokC1tTR/mPnHY7Bl8/wBFH1L4goqaFWVBmAbb96b/AJn8zgHootR/mqwfXsffzsPyx7jsZ/FvfiRyMqwBIGlzHrqN/fGWr5hmpUWLMWMmSSTIRoM+RaMdjsV8Jz3osn4QzQvG3jbBhrMabksSR84gk7EICCPBBuPXHY7AT3JiEAFgaNNz6swJZj/MZMnczhXm2MVTyFEHxMzGPMdjPL60x+O+GKrBHueRvxAtj3qldv2qoNRgLtJ8LjzHYrEsl1ViHaDECfv2Cff1x4foHuf/AK47HYpAapWYlQWJ1EzJ3hTE+cCdVMUs1FtN19DqqCR4Nhf0x5jsBk3wVmGKKSzTCmZO5rVVJ94AHsBjXVkA1QB+H9VE/nAn2x2OxX0lIYkKSbnT/Qf6n8zhbmkBVZAPcv8A9sdjsIFGYzDDLOwZgwepBBMiFMQfTjGgp1TCmTMLz/Ih/rfHY7Dp/CWvmXFcDU0WtJ/jcf0A/IYeLmGKNLNb1Pk47HYSYqqKJNuTjsdjsUl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5131" name="Picture 11" descr="http://fotos.lahora.com.ec/cache/b/b4/b49/b492/-20120919081607-b492d745b70bd5ca9fcb0feb0ac6678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2420888"/>
            <a:ext cx="2400267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205680" y="692696"/>
          <a:ext cx="893832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4888" y="116632"/>
            <a:ext cx="8229600" cy="562074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s-EC" dirty="0" smtClean="0"/>
              <a:t>II.	REVISIÓN DE LITERATURA</a:t>
            </a:r>
            <a:br>
              <a:rPr lang="es-EC" dirty="0" smtClean="0"/>
            </a:br>
            <a:endParaRPr lang="es-EC" dirty="0" smtClean="0"/>
          </a:p>
        </p:txBody>
      </p:sp>
      <p:sp>
        <p:nvSpPr>
          <p:cNvPr id="6" name="5 Rectángulo"/>
          <p:cNvSpPr/>
          <p:nvPr/>
        </p:nvSpPr>
        <p:spPr>
          <a:xfrm>
            <a:off x="827584" y="908720"/>
            <a:ext cx="2232248" cy="8640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u="sng" dirty="0"/>
              <a:t>PASTO MIEL</a:t>
            </a:r>
            <a:r>
              <a:rPr lang="es-EC" dirty="0"/>
              <a:t> (</a:t>
            </a:r>
            <a:r>
              <a:rPr lang="es-EC" i="1" dirty="0"/>
              <a:t>Setaria </a:t>
            </a:r>
            <a:r>
              <a:rPr lang="es-EC" i="1" dirty="0" err="1"/>
              <a:t>sphacelata</a:t>
            </a:r>
            <a:r>
              <a:rPr lang="es-EC" i="1" dirty="0"/>
              <a:t>)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124744"/>
          <a:ext cx="8229600" cy="5001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s-EC" dirty="0" smtClean="0"/>
              <a:t>II.	REVISIÓN DE LITERATURA</a:t>
            </a:r>
            <a:br>
              <a:rPr lang="es-EC" dirty="0" smtClean="0"/>
            </a:br>
            <a:endParaRPr lang="es-EC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196752"/>
          <a:ext cx="8229600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0609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s-EC" dirty="0" smtClean="0"/>
              <a:t>II.	REVISIÓN DE LITERATURA</a:t>
            </a:r>
            <a:br>
              <a:rPr lang="es-EC" dirty="0" smtClean="0"/>
            </a:br>
            <a:endParaRPr lang="es-EC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</p:nvPr>
        </p:nvGraphicFramePr>
        <p:xfrm>
          <a:off x="2771800" y="908720"/>
          <a:ext cx="5915000" cy="5217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0609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s-EC" dirty="0" smtClean="0"/>
              <a:t>II.	REVISIÓN DE LITERATURA</a:t>
            </a:r>
            <a:br>
              <a:rPr lang="es-EC" dirty="0" smtClean="0"/>
            </a:br>
            <a:endParaRPr lang="es-EC" dirty="0" smtClean="0"/>
          </a:p>
        </p:txBody>
      </p:sp>
      <p:sp>
        <p:nvSpPr>
          <p:cNvPr id="8" name="7 Rectángulo"/>
          <p:cNvSpPr/>
          <p:nvPr/>
        </p:nvSpPr>
        <p:spPr>
          <a:xfrm>
            <a:off x="323528" y="2924944"/>
            <a:ext cx="1584176" cy="13681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u="sng" dirty="0"/>
              <a:t>ALISO (</a:t>
            </a:r>
            <a:r>
              <a:rPr lang="es-ES" sz="2000" b="1" i="1" u="sng" dirty="0" err="1"/>
              <a:t>Alnus</a:t>
            </a:r>
            <a:r>
              <a:rPr lang="es-ES" sz="2000" b="1" i="1" u="sng" dirty="0"/>
              <a:t> </a:t>
            </a:r>
            <a:r>
              <a:rPr lang="es-ES" sz="2000" b="1" i="1" u="sng" dirty="0" err="1" smtClean="0"/>
              <a:t>acuminata</a:t>
            </a:r>
            <a:r>
              <a:rPr lang="es-ES" sz="2000" b="1" i="1" u="sng" dirty="0" smtClean="0"/>
              <a:t>)</a:t>
            </a:r>
            <a:endParaRPr lang="es-EC" sz="2000" u="sng" dirty="0"/>
          </a:p>
        </p:txBody>
      </p:sp>
      <p:cxnSp>
        <p:nvCxnSpPr>
          <p:cNvPr id="10" name="9 Conector recto de flecha"/>
          <p:cNvCxnSpPr/>
          <p:nvPr/>
        </p:nvCxnSpPr>
        <p:spPr>
          <a:xfrm flipV="1">
            <a:off x="1907704" y="2204864"/>
            <a:ext cx="864096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>
            <a:stCxn id="8" idx="3"/>
          </p:cNvCxnSpPr>
          <p:nvPr/>
        </p:nvCxnSpPr>
        <p:spPr>
          <a:xfrm flipV="1">
            <a:off x="1907704" y="3573016"/>
            <a:ext cx="864096" cy="360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>
            <a:off x="1907704" y="3933056"/>
            <a:ext cx="792088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Personalizado 5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4248</TotalTime>
  <Words>2465</Words>
  <Application>Microsoft Office PowerPoint</Application>
  <PresentationFormat>Presentación en pantalla (4:3)</PresentationFormat>
  <Paragraphs>550</Paragraphs>
  <Slides>39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1" baseType="lpstr">
      <vt:lpstr>Diseño predeterminado</vt:lpstr>
      <vt:lpstr>CorelDRAW</vt:lpstr>
      <vt:lpstr>Diapositiva 1</vt:lpstr>
      <vt:lpstr>I. INTRODUCCIÓN</vt:lpstr>
      <vt:lpstr>I. INTRODUCCIÓN</vt:lpstr>
      <vt:lpstr>OBJETIVOS</vt:lpstr>
      <vt:lpstr>II. REVISIÓN DE LITERATURA </vt:lpstr>
      <vt:lpstr>II. REVISIÓN DE LITERATURA </vt:lpstr>
      <vt:lpstr>II. REVISIÓN DE LITERATURA </vt:lpstr>
      <vt:lpstr>II. REVISIÓN DE LITERATURA </vt:lpstr>
      <vt:lpstr>II. REVISIÓN DE LITERATURA </vt:lpstr>
      <vt:lpstr>II. REVISIÓN DE LITERATURA </vt:lpstr>
      <vt:lpstr>II. REVISIÓN DE LITERATURA Características del Aliso con la pastura</vt:lpstr>
      <vt:lpstr>II. REVISIÓN DE LITERATURA </vt:lpstr>
      <vt:lpstr>II. REVISIÓN DE LITERATURA </vt:lpstr>
      <vt:lpstr>II. REVISIÓN DE LITERATURA </vt:lpstr>
      <vt:lpstr>II. REVISIÓN DE LITERATURA </vt:lpstr>
      <vt:lpstr>III. MATERIALES Y METODOS </vt:lpstr>
      <vt:lpstr>III. MATERIALES Y METODOS </vt:lpstr>
      <vt:lpstr>III. MATERIALES Y METODOS </vt:lpstr>
      <vt:lpstr>III. MATERIALES Y METODOS </vt:lpstr>
      <vt:lpstr>Diapositiva 20</vt:lpstr>
      <vt:lpstr>Diapositiva 21</vt:lpstr>
      <vt:lpstr>IV. RESULTADOS Y DISCUSIÓN</vt:lpstr>
      <vt:lpstr>IV. RESULTADOS Y DISCUSIÓN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V. CONCLUSIONES </vt:lpstr>
      <vt:lpstr>V. CONCLUSIONES </vt:lpstr>
      <vt:lpstr>V. CONCLUSIONES </vt:lpstr>
      <vt:lpstr>VI. RECOMENDACIONES </vt:lpstr>
      <vt:lpstr>GRACIAS</vt:lpstr>
    </vt:vector>
  </TitlesOfParts>
  <Company>ESPE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Ghjgh hjghjg hghg hghghghjgg h</dc:title>
  <dc:creator>lcifuentes</dc:creator>
  <cp:lastModifiedBy>Ceci</cp:lastModifiedBy>
  <cp:revision>126</cp:revision>
  <dcterms:created xsi:type="dcterms:W3CDTF">2008-02-13T16:07:44Z</dcterms:created>
  <dcterms:modified xsi:type="dcterms:W3CDTF">2013-01-23T03:48:06Z</dcterms:modified>
</cp:coreProperties>
</file>