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46"/>
  </p:notesMasterIdLst>
  <p:sldIdLst>
    <p:sldId id="259" r:id="rId3"/>
    <p:sldId id="257" r:id="rId4"/>
    <p:sldId id="451" r:id="rId5"/>
    <p:sldId id="262" r:id="rId6"/>
    <p:sldId id="267" r:id="rId7"/>
    <p:sldId id="268" r:id="rId8"/>
    <p:sldId id="283" r:id="rId9"/>
    <p:sldId id="265" r:id="rId10"/>
    <p:sldId id="266" r:id="rId11"/>
    <p:sldId id="269" r:id="rId12"/>
    <p:sldId id="271" r:id="rId13"/>
    <p:sldId id="284" r:id="rId14"/>
    <p:sldId id="285" r:id="rId15"/>
    <p:sldId id="296" r:id="rId16"/>
    <p:sldId id="452" r:id="rId17"/>
    <p:sldId id="444" r:id="rId18"/>
    <p:sldId id="453" r:id="rId19"/>
    <p:sldId id="454" r:id="rId20"/>
    <p:sldId id="337" r:id="rId21"/>
    <p:sldId id="319" r:id="rId22"/>
    <p:sldId id="455" r:id="rId23"/>
    <p:sldId id="456" r:id="rId24"/>
    <p:sldId id="338" r:id="rId25"/>
    <p:sldId id="457" r:id="rId26"/>
    <p:sldId id="340" r:id="rId27"/>
    <p:sldId id="458" r:id="rId28"/>
    <p:sldId id="459" r:id="rId29"/>
    <p:sldId id="460" r:id="rId30"/>
    <p:sldId id="321" r:id="rId31"/>
    <p:sldId id="341" r:id="rId32"/>
    <p:sldId id="462" r:id="rId33"/>
    <p:sldId id="461" r:id="rId34"/>
    <p:sldId id="463" r:id="rId35"/>
    <p:sldId id="433" r:id="rId36"/>
    <p:sldId id="435" r:id="rId37"/>
    <p:sldId id="436" r:id="rId38"/>
    <p:sldId id="437" r:id="rId39"/>
    <p:sldId id="439" r:id="rId40"/>
    <p:sldId id="442" r:id="rId41"/>
    <p:sldId id="440" r:id="rId42"/>
    <p:sldId id="464" r:id="rId43"/>
    <p:sldId id="465" r:id="rId44"/>
    <p:sldId id="349"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2718" autoAdjust="0"/>
  </p:normalViewPr>
  <p:slideViewPr>
    <p:cSldViewPr>
      <p:cViewPr>
        <p:scale>
          <a:sx n="70" d="100"/>
          <a:sy n="70" d="100"/>
        </p:scale>
        <p:origin x="-139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DEFINICIÓN DE UN OMV</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B5BB54B8-CE18-4BF4-A9D2-EBCDDC004BE6}" type="parTrans" cxnId="{AB442034-8201-4B00-ABF5-362E17166F1D}">
      <dgm:prSet/>
      <dgm:spPr/>
      <dgm:t>
        <a:bodyPr/>
        <a:lstStyle/>
        <a:p>
          <a:endParaRPr lang="es-ES"/>
        </a:p>
      </dgm:t>
    </dgm:pt>
    <dgm:pt modelId="{82A101DD-CEA8-4A7D-89CB-7EE9E8C071A9}" type="sibTrans" cxnId="{AB442034-8201-4B00-ABF5-362E17166F1D}">
      <dgm:prSet/>
      <dgm:spPr/>
      <dgm:t>
        <a:bodyPr/>
        <a:lstStyle/>
        <a:p>
          <a:endParaRPr lang="es-ES"/>
        </a:p>
      </dgm:t>
    </dgm:pt>
    <dgm:pt modelId="{99775F02-D48A-4910-9306-516813DEA9D0}">
      <dgm:prSet phldrT="[Texto]"/>
      <dgm:spPr/>
      <dgm:t>
        <a:bodyPr/>
        <a:lstStyle/>
        <a:p>
          <a:pPr algn="l"/>
          <a:endParaRPr lang="es-ES" sz="1800"/>
        </a:p>
      </dgm:t>
    </dgm:pt>
    <dgm:pt modelId="{6C712213-21C0-458B-99D5-89A4F5FA0D59}" type="parTrans" cxnId="{BE388CAB-BF3F-4544-83E0-3260607CEF6F}">
      <dgm:prSet/>
      <dgm:spPr/>
      <dgm:t>
        <a:bodyPr/>
        <a:lstStyle/>
        <a:p>
          <a:endParaRPr lang="es-ES"/>
        </a:p>
      </dgm:t>
    </dgm:pt>
    <dgm:pt modelId="{D79259D8-A9DB-4B0D-AB7F-A6E65068B3C2}" type="sibTrans" cxnId="{BE388CAB-BF3F-4544-83E0-3260607CEF6F}">
      <dgm:prSet/>
      <dgm:spPr/>
      <dgm:t>
        <a:bodyPr/>
        <a:lstStyle/>
        <a:p>
          <a:endParaRPr lang="es-ES"/>
        </a:p>
      </dgm:t>
    </dgm:pt>
    <dgm:pt modelId="{A88AB748-A763-4F53-AB64-2AA2DF1C96B1}">
      <dgm:prSet phldrT="[Texto]"/>
      <dgm:spPr/>
      <dgm:t>
        <a:bodyPr/>
        <a:lstStyle/>
        <a:p>
          <a:pPr algn="l"/>
          <a:endParaRPr lang="es-ES" sz="1800"/>
        </a:p>
      </dgm:t>
    </dgm:pt>
    <dgm:pt modelId="{52CDF9AB-D93E-4F0B-A644-746CFA791097}" type="parTrans" cxnId="{BD318F44-A383-4725-A8B8-468A7883519A}">
      <dgm:prSet/>
      <dgm:spPr/>
      <dgm:t>
        <a:bodyPr/>
        <a:lstStyle/>
        <a:p>
          <a:endParaRPr lang="es-ES"/>
        </a:p>
      </dgm:t>
    </dgm:pt>
    <dgm:pt modelId="{A12987B7-6FF9-425E-95FD-A37A41C69B3A}" type="sibTrans" cxnId="{BD318F44-A383-4725-A8B8-468A7883519A}">
      <dgm:prSet/>
      <dgm:spPr/>
      <dgm:t>
        <a:bodyPr/>
        <a:lstStyle/>
        <a:p>
          <a:endParaRPr lang="es-ES"/>
        </a:p>
      </dgm:t>
    </dgm:pt>
    <dgm:pt modelId="{D24F3BF9-F494-46AB-91AC-CA8EFBFF7F71}">
      <dgm:prSet phldrT="[Texto]"/>
      <dgm:spPr/>
      <dgm:t>
        <a:bodyPr/>
        <a:lstStyle/>
        <a:p>
          <a:pPr algn="l"/>
          <a:endParaRPr lang="es-ES" sz="1800"/>
        </a:p>
      </dgm:t>
    </dgm:pt>
    <dgm:pt modelId="{17A62639-D48B-4B77-8580-84056A88D648}" type="parTrans" cxnId="{22198598-7F36-48B3-85CC-C9B3E13442B7}">
      <dgm:prSet/>
      <dgm:spPr/>
      <dgm:t>
        <a:bodyPr/>
        <a:lstStyle/>
        <a:p>
          <a:endParaRPr lang="es-ES"/>
        </a:p>
      </dgm:t>
    </dgm:pt>
    <dgm:pt modelId="{E806F90E-AC77-456A-B239-8655884DFDA4}" type="sibTrans" cxnId="{22198598-7F36-48B3-85CC-C9B3E13442B7}">
      <dgm:prSet/>
      <dgm:spPr/>
      <dgm:t>
        <a:bodyPr/>
        <a:lstStyle/>
        <a:p>
          <a:endParaRPr lang="es-ES"/>
        </a:p>
      </dgm:t>
    </dgm:pt>
    <dgm:pt modelId="{E3EDE80A-AF4F-4F70-BC9E-00BDE3D4E9CD}">
      <dgm:prSet phldrT="[Texto]" custT="1"/>
      <dgm:spPr/>
      <dgm:t>
        <a:bodyPr/>
        <a:lstStyle/>
        <a:p>
          <a:pPr algn="just"/>
          <a:endParaRPr lang="es-ES" sz="1800"/>
        </a:p>
      </dgm:t>
    </dgm:pt>
    <dgm:pt modelId="{010C796B-4F24-44F7-BDDF-D374F8E29102}" type="parTrans" cxnId="{43023810-EF23-426F-97B7-86ADA48383D5}">
      <dgm:prSet/>
      <dgm:spPr/>
      <dgm:t>
        <a:bodyPr/>
        <a:lstStyle/>
        <a:p>
          <a:endParaRPr lang="es-ES"/>
        </a:p>
      </dgm:t>
    </dgm:pt>
    <dgm:pt modelId="{EC4236A8-98BA-4076-9A76-E4E66AF46C0D}" type="sibTrans" cxnId="{43023810-EF23-426F-97B7-86ADA48383D5}">
      <dgm:prSet/>
      <dgm:spPr/>
      <dgm:t>
        <a:bodyPr/>
        <a:lstStyle/>
        <a:p>
          <a:endParaRPr lang="es-ES"/>
        </a:p>
      </dgm:t>
    </dgm:pt>
    <dgm:pt modelId="{5B84A43C-1124-484D-8336-B39B9787DE3D}">
      <dgm:prSet phldrT="[Texto]" custT="1"/>
      <dgm:spPr/>
      <dgm:t>
        <a:bodyPr/>
        <a:lstStyle/>
        <a:p>
          <a:pPr algn="just"/>
          <a:endParaRPr lang="es-ES" sz="1800"/>
        </a:p>
      </dgm:t>
    </dgm:pt>
    <dgm:pt modelId="{2ADFC5B4-557B-45C1-97A3-B6FCBE3BC583}" type="parTrans" cxnId="{BACC2923-3969-4EC1-B653-63A657801855}">
      <dgm:prSet/>
      <dgm:spPr/>
      <dgm:t>
        <a:bodyPr/>
        <a:lstStyle/>
        <a:p>
          <a:endParaRPr lang="es-ES"/>
        </a:p>
      </dgm:t>
    </dgm:pt>
    <dgm:pt modelId="{9F2CD18B-A8F2-4EC8-A168-E45C8BBFF3F0}" type="sibTrans" cxnId="{BACC2923-3969-4EC1-B653-63A657801855}">
      <dgm:prSet/>
      <dgm:spPr/>
      <dgm:t>
        <a:bodyPr/>
        <a:lstStyle/>
        <a:p>
          <a:endParaRPr lang="es-ES"/>
        </a:p>
      </dgm:t>
    </dgm:pt>
    <dgm:pt modelId="{22A7C45F-405D-4657-814F-D9858D9A9DDD}">
      <dgm:prSet phldrT="[Texto]" custT="1"/>
      <dgm:spPr/>
      <dgm:t>
        <a:bodyPr/>
        <a:lstStyle/>
        <a:p>
          <a:pPr algn="just"/>
          <a:endParaRPr lang="es-ES" sz="1800"/>
        </a:p>
      </dgm:t>
    </dgm:pt>
    <dgm:pt modelId="{16C37E68-1FE1-44B6-B734-CA8F089B94E1}" type="parTrans" cxnId="{305F1895-BE11-4B17-AD2E-900DC68A44F0}">
      <dgm:prSet/>
      <dgm:spPr/>
      <dgm:t>
        <a:bodyPr/>
        <a:lstStyle/>
        <a:p>
          <a:endParaRPr lang="es-ES"/>
        </a:p>
      </dgm:t>
    </dgm:pt>
    <dgm:pt modelId="{6114C7AE-9695-4602-B649-989ABE6225AD}" type="sibTrans" cxnId="{305F1895-BE11-4B17-AD2E-900DC68A44F0}">
      <dgm:prSet/>
      <dgm:spPr/>
      <dgm:t>
        <a:bodyPr/>
        <a:lstStyle/>
        <a:p>
          <a:endParaRPr lang="es-ES"/>
        </a:p>
      </dgm:t>
    </dgm:pt>
    <dgm:pt modelId="{F621C577-3C03-4B8A-93A1-1841AA9760EA}">
      <dgm:prSet phldrT="[Texto]" custT="1"/>
      <dgm:spPr/>
      <dgm:t>
        <a:bodyPr/>
        <a:lstStyle/>
        <a:p>
          <a:pPr algn="just"/>
          <a:endParaRPr lang="es-ES" sz="1800"/>
        </a:p>
      </dgm:t>
    </dgm:pt>
    <dgm:pt modelId="{A2BC4F49-3E95-48DC-AC0C-F8561923B682}" type="parTrans" cxnId="{9404E312-2657-44BB-9163-96B4AA178AF0}">
      <dgm:prSet/>
      <dgm:spPr/>
      <dgm:t>
        <a:bodyPr/>
        <a:lstStyle/>
        <a:p>
          <a:endParaRPr lang="es-ES"/>
        </a:p>
      </dgm:t>
    </dgm:pt>
    <dgm:pt modelId="{9842899E-726B-4F5F-A201-D7C08175A68C}" type="sibTrans" cxnId="{9404E312-2657-44BB-9163-96B4AA178AF0}">
      <dgm:prSet/>
      <dgm:spPr/>
      <dgm:t>
        <a:bodyPr/>
        <a:lstStyle/>
        <a:p>
          <a:endParaRPr lang="es-ES"/>
        </a:p>
      </dgm:t>
    </dgm:pt>
    <dgm:pt modelId="{56093C0E-D175-459C-B650-A243B8D356AF}">
      <dgm:prSet phldrT="[Texto]" custT="1"/>
      <dgm:spPr/>
      <dgm:t>
        <a:bodyPr/>
        <a:lstStyle/>
        <a:p>
          <a:pPr algn="just"/>
          <a:endParaRPr lang="es-ES" sz="1800"/>
        </a:p>
      </dgm:t>
    </dgm:pt>
    <dgm:pt modelId="{94FC6A87-EB64-4822-BE42-AADD2192F482}" type="parTrans" cxnId="{B263290F-9604-4B57-8746-28C25F30F76F}">
      <dgm:prSet/>
      <dgm:spPr/>
      <dgm:t>
        <a:bodyPr/>
        <a:lstStyle/>
        <a:p>
          <a:endParaRPr lang="es-ES"/>
        </a:p>
      </dgm:t>
    </dgm:pt>
    <dgm:pt modelId="{690B28BF-CE68-4942-BD91-C2FAA56D76BC}" type="sibTrans" cxnId="{B263290F-9604-4B57-8746-28C25F30F76F}">
      <dgm:prSet/>
      <dgm:spPr/>
      <dgm:t>
        <a:bodyPr/>
        <a:lstStyle/>
        <a:p>
          <a:endParaRPr lang="es-ES"/>
        </a:p>
      </dgm:t>
    </dgm:pt>
    <dgm:pt modelId="{B88E4862-D6A6-4FFE-AA2A-84709A3AA2BE}">
      <dgm:prSet phldrT="[Texto]" custT="1"/>
      <dgm:spPr/>
      <dgm:t>
        <a:bodyPr/>
        <a:lstStyle/>
        <a:p>
          <a:pPr algn="just"/>
          <a:endParaRPr lang="es-ES" sz="1800"/>
        </a:p>
      </dgm:t>
    </dgm:pt>
    <dgm:pt modelId="{FFFFE4A9-CD11-4B7C-8FB6-CA31C0396C8F}" type="parTrans" cxnId="{4F8B2E8F-259A-488C-B8A2-88DE293011EA}">
      <dgm:prSet/>
      <dgm:spPr/>
      <dgm:t>
        <a:bodyPr/>
        <a:lstStyle/>
        <a:p>
          <a:endParaRPr lang="es-ES"/>
        </a:p>
      </dgm:t>
    </dgm:pt>
    <dgm:pt modelId="{F997A092-6083-4239-9499-B2D27CE39429}" type="sibTrans" cxnId="{4F8B2E8F-259A-488C-B8A2-88DE293011EA}">
      <dgm:prSet/>
      <dgm:spPr/>
      <dgm:t>
        <a:bodyPr/>
        <a:lstStyle/>
        <a:p>
          <a:endParaRPr lang="es-ES"/>
        </a:p>
      </dgm:t>
    </dgm:pt>
    <dgm:pt modelId="{BD5C9A0A-E7FB-48E4-BC0E-7514C87EDBD2}">
      <dgm:prSet phldrT="[Texto]" custT="1"/>
      <dgm:spPr/>
      <dgm:t>
        <a:bodyPr/>
        <a:lstStyle/>
        <a:p>
          <a:pPr algn="just"/>
          <a:endParaRPr lang="es-ES" sz="1800"/>
        </a:p>
      </dgm:t>
    </dgm:pt>
    <dgm:pt modelId="{5BACF268-D8D3-4AC1-9663-ED3465D8E725}" type="parTrans" cxnId="{63DFD539-6E25-47C1-A02E-EFECB494EB40}">
      <dgm:prSet/>
      <dgm:spPr/>
      <dgm:t>
        <a:bodyPr/>
        <a:lstStyle/>
        <a:p>
          <a:endParaRPr lang="es-ES"/>
        </a:p>
      </dgm:t>
    </dgm:pt>
    <dgm:pt modelId="{25FB08DC-3D10-4028-8C50-9AACDF7FF3DD}" type="sibTrans" cxnId="{63DFD539-6E25-47C1-A02E-EFECB494EB40}">
      <dgm:prSet/>
      <dgm:spPr/>
      <dgm:t>
        <a:bodyPr/>
        <a:lstStyle/>
        <a:p>
          <a:endParaRPr lang="es-ES"/>
        </a:p>
      </dgm:t>
    </dgm:pt>
    <dgm:pt modelId="{0B4AC198-EFC5-4643-A121-C3D3568E808E}">
      <dgm:prSet phldrT="[Texto]" custT="1"/>
      <dgm:spPr/>
      <dgm:t>
        <a:bodyPr/>
        <a:lstStyle/>
        <a:p>
          <a:pPr algn="just"/>
          <a:endParaRPr lang="es-ES" sz="1800"/>
        </a:p>
      </dgm:t>
    </dgm:pt>
    <dgm:pt modelId="{79CF5BE8-A98A-4045-B982-18EE7611F20A}" type="parTrans" cxnId="{4448D86E-980D-4CD2-B5AE-533B0FC9552F}">
      <dgm:prSet/>
      <dgm:spPr/>
      <dgm:t>
        <a:bodyPr/>
        <a:lstStyle/>
        <a:p>
          <a:endParaRPr lang="es-ES"/>
        </a:p>
      </dgm:t>
    </dgm:pt>
    <dgm:pt modelId="{B55C659C-463A-4D88-8FED-6E77438642DC}" type="sibTrans" cxnId="{4448D86E-980D-4CD2-B5AE-533B0FC9552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FD46A055-604A-4019-B095-8D189DA43F69}">
      <dgm:prSet phldrT="[Texto]" custT="1"/>
      <dgm:spPr/>
      <dgm:t>
        <a:bodyPr/>
        <a:lstStyle/>
        <a:p>
          <a:pPr algn="just"/>
          <a:endParaRPr lang="es-ES" sz="1800"/>
        </a:p>
      </dgm:t>
    </dgm:pt>
    <dgm:pt modelId="{E9E7F74E-1145-4B16-A8CC-6692AF3473DE}" type="parTrans" cxnId="{B321C156-F8CF-49C5-8676-702F85F30F49}">
      <dgm:prSet/>
      <dgm:spPr/>
      <dgm:t>
        <a:bodyPr/>
        <a:lstStyle/>
        <a:p>
          <a:endParaRPr lang="es-ES"/>
        </a:p>
      </dgm:t>
    </dgm:pt>
    <dgm:pt modelId="{809522CD-E331-4B4F-8CB7-6097F2B86073}" type="sibTrans" cxnId="{B321C156-F8CF-49C5-8676-702F85F30F49}">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4D805795-460C-45E1-B3F4-E7F686D73EE0}" type="presOf" srcId="{380F185E-5B64-41B0-AA27-831849E8CA95}" destId="{4FB8B75F-F406-4CD3-AD7F-80811556248A}" srcOrd="1" destOrd="0" presId="urn:microsoft.com/office/officeart/2005/8/layout/list1"/>
    <dgm:cxn modelId="{32D201FB-CB0B-434B-BA14-2B86E719324E}" type="presOf" srcId="{F621C577-3C03-4B8A-93A1-1841AA9760EA}" destId="{66615F56-0D20-4529-8ABC-3C5745CA10E2}" srcOrd="0" destOrd="3" presId="urn:microsoft.com/office/officeart/2005/8/layout/list1"/>
    <dgm:cxn modelId="{98E543DD-3C45-433C-A475-D84A60DB1A30}" type="presOf" srcId="{FD46A055-604A-4019-B095-8D189DA43F69}" destId="{66615F56-0D20-4529-8ABC-3C5745CA10E2}" srcOrd="0" destOrd="6"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C9EC9161-3FAE-4006-8411-08DC95103C36}" type="presOf" srcId="{BD5C9A0A-E7FB-48E4-BC0E-7514C87EDBD2}" destId="{66615F56-0D20-4529-8ABC-3C5745CA10E2}" srcOrd="0" destOrd="7" presId="urn:microsoft.com/office/officeart/2005/8/layout/list1"/>
    <dgm:cxn modelId="{80013D9E-E99C-4FE1-B306-2FBBD75DC4EC}" type="presOf" srcId="{5B84A43C-1124-484D-8336-B39B9787DE3D}" destId="{66615F56-0D20-4529-8ABC-3C5745CA10E2}" srcOrd="0" destOrd="1" presId="urn:microsoft.com/office/officeart/2005/8/layout/list1"/>
    <dgm:cxn modelId="{1EC738CF-2122-43EB-AE7E-3D893AA9F8F2}" type="presOf" srcId="{B88E4862-D6A6-4FFE-AA2A-84709A3AA2BE}" destId="{66615F56-0D20-4529-8ABC-3C5745CA10E2}" srcOrd="0" destOrd="5" presId="urn:microsoft.com/office/officeart/2005/8/layout/list1"/>
    <dgm:cxn modelId="{AB442034-8201-4B00-ABF5-362E17166F1D}" srcId="{380F185E-5B64-41B0-AA27-831849E8CA95}" destId="{805869F7-8158-4527-9F5B-EBE8FBE5CD60}" srcOrd="13" destOrd="0" parTransId="{B5BB54B8-CE18-4BF4-A9D2-EBCDDC004BE6}" sibTransId="{82A101DD-CEA8-4A7D-89CB-7EE9E8C071A9}"/>
    <dgm:cxn modelId="{305F1895-BE11-4B17-AD2E-900DC68A44F0}" srcId="{380F185E-5B64-41B0-AA27-831849E8CA95}" destId="{22A7C45F-405D-4657-814F-D9858D9A9DDD}" srcOrd="2"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C2BBC2AC-8072-4960-8F64-E0324CD436C1}" type="presOf" srcId="{56093C0E-D175-459C-B650-A243B8D356AF}" destId="{66615F56-0D20-4529-8ABC-3C5745CA10E2}" srcOrd="0" destOrd="4" presId="urn:microsoft.com/office/officeart/2005/8/layout/list1"/>
    <dgm:cxn modelId="{BE388CAB-BF3F-4544-83E0-3260607CEF6F}" srcId="{380F185E-5B64-41B0-AA27-831849E8CA95}" destId="{99775F02-D48A-4910-9306-516813DEA9D0}" srcOrd="10" destOrd="0" parTransId="{6C712213-21C0-458B-99D5-89A4F5FA0D59}" sibTransId="{D79259D8-A9DB-4B0D-AB7F-A6E65068B3C2}"/>
    <dgm:cxn modelId="{2E9F9705-402A-4CC4-ADDA-3EB7B6F03DC3}" type="presOf" srcId="{FD4B76D0-F96F-4A20-BDB9-E1559E1FD6FE}" destId="{545878C6-E39D-4DF3-9DB6-7B49B232DB50}" srcOrd="0" destOrd="0" presId="urn:microsoft.com/office/officeart/2005/8/layout/list1"/>
    <dgm:cxn modelId="{BD318F44-A383-4725-A8B8-468A7883519A}" srcId="{380F185E-5B64-41B0-AA27-831849E8CA95}" destId="{A88AB748-A763-4F53-AB64-2AA2DF1C96B1}" srcOrd="11" destOrd="0" parTransId="{52CDF9AB-D93E-4F0B-A644-746CFA791097}" sibTransId="{A12987B7-6FF9-425E-95FD-A37A41C69B3A}"/>
    <dgm:cxn modelId="{22198598-7F36-48B3-85CC-C9B3E13442B7}" srcId="{380F185E-5B64-41B0-AA27-831849E8CA95}" destId="{D24F3BF9-F494-46AB-91AC-CA8EFBFF7F71}" srcOrd="12" destOrd="0" parTransId="{17A62639-D48B-4B77-8580-84056A88D648}" sibTransId="{E806F90E-AC77-456A-B239-8655884DFDA4}"/>
    <dgm:cxn modelId="{4F8B2E8F-259A-488C-B8A2-88DE293011EA}" srcId="{380F185E-5B64-41B0-AA27-831849E8CA95}" destId="{B88E4862-D6A6-4FFE-AA2A-84709A3AA2BE}" srcOrd="5" destOrd="0" parTransId="{FFFFE4A9-CD11-4B7C-8FB6-CA31C0396C8F}" sibTransId="{F997A092-6083-4239-9499-B2D27CE39429}"/>
    <dgm:cxn modelId="{0AA54A66-32BD-41B1-AC1B-7C8B2A895656}" type="presOf" srcId="{22A7C45F-405D-4657-814F-D9858D9A9DDD}" destId="{66615F56-0D20-4529-8ABC-3C5745CA10E2}" srcOrd="0" destOrd="2" presId="urn:microsoft.com/office/officeart/2005/8/layout/list1"/>
    <dgm:cxn modelId="{AC92A79C-EAF2-4508-B703-5E879CA3526D}" type="presOf" srcId="{07E681D2-80BA-472D-B64B-62D14C15ECC2}" destId="{66615F56-0D20-4529-8ABC-3C5745CA10E2}" srcOrd="0" destOrd="9"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B263290F-9604-4B57-8746-28C25F30F76F}" srcId="{380F185E-5B64-41B0-AA27-831849E8CA95}" destId="{56093C0E-D175-459C-B650-A243B8D356AF}" srcOrd="4" destOrd="0" parTransId="{94FC6A87-EB64-4822-BE42-AADD2192F482}" sibTransId="{690B28BF-CE68-4942-BD91-C2FAA56D76BC}"/>
    <dgm:cxn modelId="{4448D86E-980D-4CD2-B5AE-533B0FC9552F}" srcId="{380F185E-5B64-41B0-AA27-831849E8CA95}" destId="{0B4AC198-EFC5-4643-A121-C3D3568E808E}" srcOrd="8" destOrd="0" parTransId="{79CF5BE8-A98A-4045-B982-18EE7611F20A}" sibTransId="{B55C659C-463A-4D88-8FED-6E77438642DC}"/>
    <dgm:cxn modelId="{1EB34197-EA0E-4094-9E16-CFE563F91C9F}" type="presOf" srcId="{E3EDE80A-AF4F-4F70-BC9E-00BDE3D4E9CD}" destId="{66615F56-0D20-4529-8ABC-3C5745CA10E2}" srcOrd="0" destOrd="0" presId="urn:microsoft.com/office/officeart/2005/8/layout/list1"/>
    <dgm:cxn modelId="{5BAE96E4-8A4B-444C-BC6A-29AD873B8732}" type="presOf" srcId="{99775F02-D48A-4910-9306-516813DEA9D0}" destId="{66615F56-0D20-4529-8ABC-3C5745CA10E2}" srcOrd="0" destOrd="10" presId="urn:microsoft.com/office/officeart/2005/8/layout/list1"/>
    <dgm:cxn modelId="{97CEBDBC-AB4E-4536-8B70-7F7D525E481C}" type="presOf" srcId="{D24F3BF9-F494-46AB-91AC-CA8EFBFF7F71}" destId="{66615F56-0D20-4529-8ABC-3C5745CA10E2}" srcOrd="0" destOrd="12" presId="urn:microsoft.com/office/officeart/2005/8/layout/list1"/>
    <dgm:cxn modelId="{9404E312-2657-44BB-9163-96B4AA178AF0}" srcId="{380F185E-5B64-41B0-AA27-831849E8CA95}" destId="{F621C577-3C03-4B8A-93A1-1841AA9760EA}" srcOrd="3" destOrd="0" parTransId="{A2BC4F49-3E95-48DC-AC0C-F8561923B682}" sibTransId="{9842899E-726B-4F5F-A201-D7C08175A68C}"/>
    <dgm:cxn modelId="{95BFBEC2-A49D-46A7-86E6-311E912400C8}" type="presOf" srcId="{380F185E-5B64-41B0-AA27-831849E8CA95}" destId="{389CDC4E-FA1F-460C-85B5-A4B434F825FC}" srcOrd="0" destOrd="0" presId="urn:microsoft.com/office/officeart/2005/8/layout/list1"/>
    <dgm:cxn modelId="{E2072FBA-FFF0-491C-B222-1776D85A953E}" srcId="{380F185E-5B64-41B0-AA27-831849E8CA95}" destId="{07E681D2-80BA-472D-B64B-62D14C15ECC2}" srcOrd="9" destOrd="0" parTransId="{75BE68B1-D68E-4EA0-892F-88B721405B23}" sibTransId="{07073F9B-81A3-4D5E-8AE4-E208C625F822}"/>
    <dgm:cxn modelId="{63DFD539-6E25-47C1-A02E-EFECB494EB40}" srcId="{380F185E-5B64-41B0-AA27-831849E8CA95}" destId="{BD5C9A0A-E7FB-48E4-BC0E-7514C87EDBD2}" srcOrd="7" destOrd="0" parTransId="{5BACF268-D8D3-4AC1-9663-ED3465D8E725}" sibTransId="{25FB08DC-3D10-4028-8C50-9AACDF7FF3DD}"/>
    <dgm:cxn modelId="{91962ACC-6995-490C-A55B-8E74D5D7DD2C}" type="presOf" srcId="{805869F7-8158-4527-9F5B-EBE8FBE5CD60}" destId="{66615F56-0D20-4529-8ABC-3C5745CA10E2}" srcOrd="0" destOrd="13" presId="urn:microsoft.com/office/officeart/2005/8/layout/list1"/>
    <dgm:cxn modelId="{B321C156-F8CF-49C5-8676-702F85F30F49}" srcId="{380F185E-5B64-41B0-AA27-831849E8CA95}" destId="{FD46A055-604A-4019-B095-8D189DA43F69}" srcOrd="6" destOrd="0" parTransId="{E9E7F74E-1145-4B16-A8CC-6692AF3473DE}" sibTransId="{809522CD-E331-4B4F-8CB7-6097F2B86073}"/>
    <dgm:cxn modelId="{706DF9DA-E2E0-4E91-A2B0-08A74D11BB30}" type="presOf" srcId="{A88AB748-A763-4F53-AB64-2AA2DF1C96B1}" destId="{66615F56-0D20-4529-8ABC-3C5745CA10E2}" srcOrd="0" destOrd="11" presId="urn:microsoft.com/office/officeart/2005/8/layout/list1"/>
    <dgm:cxn modelId="{C531CA0E-86EB-4004-9126-8F5329FF8BEC}" type="presOf" srcId="{0B4AC198-EFC5-4643-A121-C3D3568E808E}" destId="{66615F56-0D20-4529-8ABC-3C5745CA10E2}" srcOrd="0" destOrd="8" presId="urn:microsoft.com/office/officeart/2005/8/layout/list1"/>
    <dgm:cxn modelId="{A0691790-4C2B-49B1-B035-A7BA44CF5B15}" type="presParOf" srcId="{545878C6-E39D-4DF3-9DB6-7B49B232DB50}" destId="{A0D00D21-6134-412E-9126-56923301F715}" srcOrd="0" destOrd="0" presId="urn:microsoft.com/office/officeart/2005/8/layout/list1"/>
    <dgm:cxn modelId="{AA8440A1-D1EB-432C-91DF-0C1880FFA5FF}" type="presParOf" srcId="{A0D00D21-6134-412E-9126-56923301F715}" destId="{389CDC4E-FA1F-460C-85B5-A4B434F825FC}" srcOrd="0" destOrd="0" presId="urn:microsoft.com/office/officeart/2005/8/layout/list1"/>
    <dgm:cxn modelId="{348ED12B-3C13-4F15-B547-B0C327A60561}" type="presParOf" srcId="{A0D00D21-6134-412E-9126-56923301F715}" destId="{4FB8B75F-F406-4CD3-AD7F-80811556248A}" srcOrd="1" destOrd="0" presId="urn:microsoft.com/office/officeart/2005/8/layout/list1"/>
    <dgm:cxn modelId="{E13D95A4-AF19-4F80-81BF-CFF5DEF5C0BC}" type="presParOf" srcId="{545878C6-E39D-4DF3-9DB6-7B49B232DB50}" destId="{9ED7BC29-A88F-4E07-98DB-1B3696FCC68C}" srcOrd="1" destOrd="0" presId="urn:microsoft.com/office/officeart/2005/8/layout/list1"/>
    <dgm:cxn modelId="{8C21EF24-5338-47DB-9EB1-2D8E8E7F3B11}"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Indicador de Demanda</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46F3E85F-023B-4F04-9145-4FD97B01F658}" type="presOf" srcId="{433A8934-FD8D-43DA-A40B-0DEA3BAD9FA4}" destId="{66615F56-0D20-4529-8ABC-3C5745CA10E2}" srcOrd="0" destOrd="2" presId="urn:microsoft.com/office/officeart/2005/8/layout/list1"/>
    <dgm:cxn modelId="{611C1D23-3FA2-48D0-AC47-725B79A86947}" type="presOf" srcId="{805869F7-8158-4527-9F5B-EBE8FBE5CD60}" destId="{66615F56-0D20-4529-8ABC-3C5745CA10E2}" srcOrd="0" destOrd="16"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6EE5C238-B989-4386-99F0-34A58491B35D}" type="presOf" srcId="{5B84A43C-1124-484D-8336-B39B9787DE3D}" destId="{66615F56-0D20-4529-8ABC-3C5745CA10E2}" srcOrd="0" destOrd="1" presId="urn:microsoft.com/office/officeart/2005/8/layout/list1"/>
    <dgm:cxn modelId="{0B21B2BF-CA90-4DBF-88C3-964B8BE93FD3}" type="presOf" srcId="{380F185E-5B64-41B0-AA27-831849E8CA95}" destId="{389CDC4E-FA1F-460C-85B5-A4B434F825FC}" srcOrd="0" destOrd="0"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DF8C984E-A733-45C0-B3EC-F90267243C78}" srcId="{380F185E-5B64-41B0-AA27-831849E8CA95}" destId="{93C4CB87-4ED9-4AF9-B416-C59E98F62B86}" srcOrd="5" destOrd="0" parTransId="{4A22C5AA-ACC2-4062-9B84-A7D4C8A19F2F}" sibTransId="{0CC3BD6C-22AB-437C-B815-3F64E1DBE007}"/>
    <dgm:cxn modelId="{BE388CAB-BF3F-4544-83E0-3260607CEF6F}" srcId="{380F185E-5B64-41B0-AA27-831849E8CA95}" destId="{99775F02-D48A-4910-9306-516813DEA9D0}" srcOrd="13" destOrd="0" parTransId="{6C712213-21C0-458B-99D5-89A4F5FA0D59}" sibTransId="{D79259D8-A9DB-4B0D-AB7F-A6E65068B3C2}"/>
    <dgm:cxn modelId="{BD318F44-A383-4725-A8B8-468A7883519A}" srcId="{380F185E-5B64-41B0-AA27-831849E8CA95}" destId="{A88AB748-A763-4F53-AB64-2AA2DF1C96B1}" srcOrd="14" destOrd="0" parTransId="{52CDF9AB-D93E-4F0B-A644-746CFA791097}" sibTransId="{A12987B7-6FF9-425E-95FD-A37A41C69B3A}"/>
    <dgm:cxn modelId="{22198598-7F36-48B3-85CC-C9B3E13442B7}" srcId="{380F185E-5B64-41B0-AA27-831849E8CA95}" destId="{D24F3BF9-F494-46AB-91AC-CA8EFBFF7F71}" srcOrd="15" destOrd="0" parTransId="{17A62639-D48B-4B77-8580-84056A88D648}" sibTransId="{E806F90E-AC77-456A-B239-8655884DFDA4}"/>
    <dgm:cxn modelId="{4F8B2E8F-259A-488C-B8A2-88DE293011EA}" srcId="{380F185E-5B64-41B0-AA27-831849E8CA95}" destId="{B88E4862-D6A6-4FFE-AA2A-84709A3AA2BE}" srcOrd="8" destOrd="0" parTransId="{FFFFE4A9-CD11-4B7C-8FB6-CA31C0396C8F}" sibTransId="{F997A092-6083-4239-9499-B2D27CE39429}"/>
    <dgm:cxn modelId="{29050A83-97B8-4BC1-9621-38CE8FAF0982}" type="presOf" srcId="{93C4CB87-4ED9-4AF9-B416-C59E98F62B86}" destId="{66615F56-0D20-4529-8ABC-3C5745CA10E2}" srcOrd="0" destOrd="5" presId="urn:microsoft.com/office/officeart/2005/8/layout/list1"/>
    <dgm:cxn modelId="{DA0BC6B4-EAE8-475E-BD88-4BD3F292E093}" type="presOf" srcId="{A88AB748-A763-4F53-AB64-2AA2DF1C96B1}" destId="{66615F56-0D20-4529-8ABC-3C5745CA10E2}" srcOrd="0" destOrd="14"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3DF52F8C-2AA8-4C27-B4C0-065C342820EB}" type="presOf" srcId="{E3EDE80A-AF4F-4F70-BC9E-00BDE3D4E9CD}" destId="{66615F56-0D20-4529-8ABC-3C5745CA10E2}" srcOrd="0" destOrd="0" presId="urn:microsoft.com/office/officeart/2005/8/layout/list1"/>
    <dgm:cxn modelId="{ECC9047D-AD0C-4EF7-BD98-EC43D107BA24}" type="presOf" srcId="{22A7C45F-405D-4657-814F-D9858D9A9DDD}" destId="{66615F56-0D20-4529-8ABC-3C5745CA10E2}" srcOrd="0" destOrd="3"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48E6A3B2-F45C-41AE-8235-401C145D0DE8}" type="presOf" srcId="{D24F3BF9-F494-46AB-91AC-CA8EFBFF7F71}" destId="{66615F56-0D20-4529-8ABC-3C5745CA10E2}" srcOrd="0" destOrd="15" presId="urn:microsoft.com/office/officeart/2005/8/layout/list1"/>
    <dgm:cxn modelId="{18E3CA38-0009-4A03-A565-1E010A8E8F8C}" type="presOf" srcId="{FD46A055-604A-4019-B095-8D189DA43F69}" destId="{66615F56-0D20-4529-8ABC-3C5745CA10E2}" srcOrd="0" destOrd="9" presId="urn:microsoft.com/office/officeart/2005/8/layout/list1"/>
    <dgm:cxn modelId="{4448D86E-980D-4CD2-B5AE-533B0FC9552F}" srcId="{380F185E-5B64-41B0-AA27-831849E8CA95}" destId="{0B4AC198-EFC5-4643-A121-C3D3568E808E}" srcOrd="11" destOrd="0" parTransId="{79CF5BE8-A98A-4045-B982-18EE7611F20A}" sibTransId="{B55C659C-463A-4D88-8FED-6E77438642DC}"/>
    <dgm:cxn modelId="{63B38CFC-EACD-4FF9-8850-EF85DF7308A3}" srcId="{380F185E-5B64-41B0-AA27-831849E8CA95}" destId="{433A8934-FD8D-43DA-A40B-0DEA3BAD9FA4}" srcOrd="2" destOrd="0" parTransId="{7FE623BB-45C6-4D31-90FE-4C399C8D7ABE}" sibTransId="{F42A9F6B-5F26-4FF1-832C-AEC9A8361947}"/>
    <dgm:cxn modelId="{2288A655-51EC-4A0E-ABF9-2B3C2E04E2B1}" type="presOf" srcId="{07E681D2-80BA-472D-B64B-62D14C15ECC2}" destId="{66615F56-0D20-4529-8ABC-3C5745CA10E2}" srcOrd="0" destOrd="12" presId="urn:microsoft.com/office/officeart/2005/8/layout/list1"/>
    <dgm:cxn modelId="{6D9A8348-588A-4533-88F1-BBFA7B77F4B5}" type="presOf" srcId="{FD4B76D0-F96F-4A20-BDB9-E1559E1FD6FE}" destId="{545878C6-E39D-4DF3-9DB6-7B49B232DB50}" srcOrd="0" destOrd="0" presId="urn:microsoft.com/office/officeart/2005/8/layout/list1"/>
    <dgm:cxn modelId="{A3245A79-29E1-46D0-BEEA-CE9A3FF312E3}" type="presOf" srcId="{B88E4862-D6A6-4FFE-AA2A-84709A3AA2BE}" destId="{66615F56-0D20-4529-8ABC-3C5745CA10E2}" srcOrd="0" destOrd="8"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2A9D0F19-9152-499A-894D-C222B0999802}" type="presOf" srcId="{16C841E9-7FFA-4335-B930-E74692FCDB81}" destId="{66615F56-0D20-4529-8ABC-3C5745CA10E2}" srcOrd="0" destOrd="4" presId="urn:microsoft.com/office/officeart/2005/8/layout/list1"/>
    <dgm:cxn modelId="{9404E312-2657-44BB-9163-96B4AA178AF0}" srcId="{380F185E-5B64-41B0-AA27-831849E8CA95}" destId="{F621C577-3C03-4B8A-93A1-1841AA9760EA}" srcOrd="6" destOrd="0" parTransId="{A2BC4F49-3E95-48DC-AC0C-F8561923B682}" sibTransId="{9842899E-726B-4F5F-A201-D7C08175A68C}"/>
    <dgm:cxn modelId="{294E72BD-9ECD-4EF1-9BD7-FF633D40A999}" type="presOf" srcId="{56093C0E-D175-459C-B650-A243B8D356AF}" destId="{66615F56-0D20-4529-8ABC-3C5745CA10E2}" srcOrd="0" destOrd="7" presId="urn:microsoft.com/office/officeart/2005/8/layout/list1"/>
    <dgm:cxn modelId="{E2072FBA-FFF0-491C-B222-1776D85A953E}" srcId="{380F185E-5B64-41B0-AA27-831849E8CA95}" destId="{07E681D2-80BA-472D-B64B-62D14C15ECC2}" srcOrd="12" destOrd="0" parTransId="{75BE68B1-D68E-4EA0-892F-88B721405B23}" sibTransId="{07073F9B-81A3-4D5E-8AE4-E208C625F822}"/>
    <dgm:cxn modelId="{63DFD539-6E25-47C1-A02E-EFECB494EB40}" srcId="{380F185E-5B64-41B0-AA27-831849E8CA95}" destId="{BD5C9A0A-E7FB-48E4-BC0E-7514C87EDBD2}" srcOrd="10" destOrd="0" parTransId="{5BACF268-D8D3-4AC1-9663-ED3465D8E725}" sibTransId="{25FB08DC-3D10-4028-8C50-9AACDF7FF3DD}"/>
    <dgm:cxn modelId="{B321C156-F8CF-49C5-8676-702F85F30F49}" srcId="{380F185E-5B64-41B0-AA27-831849E8CA95}" destId="{FD46A055-604A-4019-B095-8D189DA43F69}" srcOrd="9" destOrd="0" parTransId="{E9E7F74E-1145-4B16-A8CC-6692AF3473DE}" sibTransId="{809522CD-E331-4B4F-8CB7-6097F2B86073}"/>
    <dgm:cxn modelId="{AE93FA5E-A387-40BF-BC9B-3BD636EDA1BF}" type="presOf" srcId="{380F185E-5B64-41B0-AA27-831849E8CA95}" destId="{4FB8B75F-F406-4CD3-AD7F-80811556248A}" srcOrd="1" destOrd="0" presId="urn:microsoft.com/office/officeart/2005/8/layout/list1"/>
    <dgm:cxn modelId="{50C33FC3-F71C-4275-B383-DFE930877217}" type="presOf" srcId="{99775F02-D48A-4910-9306-516813DEA9D0}" destId="{66615F56-0D20-4529-8ABC-3C5745CA10E2}" srcOrd="0" destOrd="13" presId="urn:microsoft.com/office/officeart/2005/8/layout/list1"/>
    <dgm:cxn modelId="{7A258FCD-7631-405B-B2A7-EB9D3996F037}" type="presOf" srcId="{BD5C9A0A-E7FB-48E4-BC0E-7514C87EDBD2}" destId="{66615F56-0D20-4529-8ABC-3C5745CA10E2}" srcOrd="0" destOrd="10" presId="urn:microsoft.com/office/officeart/2005/8/layout/list1"/>
    <dgm:cxn modelId="{87B30B7C-B320-4977-B446-200F841EE503}" type="presOf" srcId="{0B4AC198-EFC5-4643-A121-C3D3568E808E}" destId="{66615F56-0D20-4529-8ABC-3C5745CA10E2}" srcOrd="0" destOrd="11" presId="urn:microsoft.com/office/officeart/2005/8/layout/list1"/>
    <dgm:cxn modelId="{AF5DEC4E-9E32-44C5-8EB2-DF08217D4742}" type="presOf" srcId="{F621C577-3C03-4B8A-93A1-1841AA9760EA}" destId="{66615F56-0D20-4529-8ABC-3C5745CA10E2}" srcOrd="0" destOrd="6" presId="urn:microsoft.com/office/officeart/2005/8/layout/list1"/>
    <dgm:cxn modelId="{FCDD481B-3710-4DF8-B2D9-8883CF6439A8}" type="presParOf" srcId="{545878C6-E39D-4DF3-9DB6-7B49B232DB50}" destId="{A0D00D21-6134-412E-9126-56923301F715}" srcOrd="0" destOrd="0" presId="urn:microsoft.com/office/officeart/2005/8/layout/list1"/>
    <dgm:cxn modelId="{C1321320-92EB-4C31-9B1F-EE1539ED7DD9}" type="presParOf" srcId="{A0D00D21-6134-412E-9126-56923301F715}" destId="{389CDC4E-FA1F-460C-85B5-A4B434F825FC}" srcOrd="0" destOrd="0" presId="urn:microsoft.com/office/officeart/2005/8/layout/list1"/>
    <dgm:cxn modelId="{5BB0B476-25D7-46A2-88C4-12C85F870801}" type="presParOf" srcId="{A0D00D21-6134-412E-9126-56923301F715}" destId="{4FB8B75F-F406-4CD3-AD7F-80811556248A}" srcOrd="1" destOrd="0" presId="urn:microsoft.com/office/officeart/2005/8/layout/list1"/>
    <dgm:cxn modelId="{1203C857-53D8-40D0-AF0D-1B8C10588220}" type="presParOf" srcId="{545878C6-E39D-4DF3-9DB6-7B49B232DB50}" destId="{9ED7BC29-A88F-4E07-98DB-1B3696FCC68C}" srcOrd="1" destOrd="0" presId="urn:microsoft.com/office/officeart/2005/8/layout/list1"/>
    <dgm:cxn modelId="{907897E2-5BD6-41BF-BBE7-F3C7484F3A63}"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Usuarios Prepago vs </a:t>
          </a:r>
          <a:r>
            <a:rPr lang="es-ES" dirty="0" err="1" smtClean="0"/>
            <a:t>Pospago</a:t>
          </a:r>
          <a:r>
            <a:rPr lang="es-ES" dirty="0" smtClean="0"/>
            <a:t> (Voz)</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E62E0B97-FFEB-4476-9F4A-CF513BD40A1F}" type="presOf" srcId="{0B4AC198-EFC5-4643-A121-C3D3568E808E}" destId="{66615F56-0D20-4529-8ABC-3C5745CA10E2}" srcOrd="0" destOrd="11" presId="urn:microsoft.com/office/officeart/2005/8/layout/list1"/>
    <dgm:cxn modelId="{31711D6A-FF29-4EE3-A6CF-408D7167B84B}" type="presOf" srcId="{380F185E-5B64-41B0-AA27-831849E8CA95}" destId="{389CDC4E-FA1F-460C-85B5-A4B434F825FC}" srcOrd="0" destOrd="0" presId="urn:microsoft.com/office/officeart/2005/8/layout/list1"/>
    <dgm:cxn modelId="{824C198B-7E8B-48D1-B137-9F1025BC7630}" type="presOf" srcId="{B88E4862-D6A6-4FFE-AA2A-84709A3AA2BE}" destId="{66615F56-0D20-4529-8ABC-3C5745CA10E2}" srcOrd="0" destOrd="8" presId="urn:microsoft.com/office/officeart/2005/8/layout/list1"/>
    <dgm:cxn modelId="{01D97035-6FF7-407A-9AF1-0C9E4B029EBB}" type="presOf" srcId="{56093C0E-D175-459C-B650-A243B8D356AF}" destId="{66615F56-0D20-4529-8ABC-3C5745CA10E2}" srcOrd="0" destOrd="7" presId="urn:microsoft.com/office/officeart/2005/8/layout/list1"/>
    <dgm:cxn modelId="{4F8B2E8F-259A-488C-B8A2-88DE293011EA}" srcId="{380F185E-5B64-41B0-AA27-831849E8CA95}" destId="{B88E4862-D6A6-4FFE-AA2A-84709A3AA2BE}" srcOrd="8" destOrd="0" parTransId="{FFFFE4A9-CD11-4B7C-8FB6-CA31C0396C8F}" sibTransId="{F997A092-6083-4239-9499-B2D27CE39429}"/>
    <dgm:cxn modelId="{BE388CAB-BF3F-4544-83E0-3260607CEF6F}" srcId="{380F185E-5B64-41B0-AA27-831849E8CA95}" destId="{99775F02-D48A-4910-9306-516813DEA9D0}" srcOrd="13" destOrd="0" parTransId="{6C712213-21C0-458B-99D5-89A4F5FA0D59}" sibTransId="{D79259D8-A9DB-4B0D-AB7F-A6E65068B3C2}"/>
    <dgm:cxn modelId="{919AEFCE-8CC6-40DD-A0A0-C28C196FE0D2}" type="presOf" srcId="{5B84A43C-1124-484D-8336-B39B9787DE3D}" destId="{66615F56-0D20-4529-8ABC-3C5745CA10E2}" srcOrd="0" destOrd="1"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4B5858F8-7C85-4A0B-8C1E-8DDCF803F088}" type="presOf" srcId="{D24F3BF9-F494-46AB-91AC-CA8EFBFF7F71}" destId="{66615F56-0D20-4529-8ABC-3C5745CA10E2}" srcOrd="0" destOrd="15" presId="urn:microsoft.com/office/officeart/2005/8/layout/list1"/>
    <dgm:cxn modelId="{4A4D53C6-D212-4230-9DCA-6A0B32D429DD}" type="presOf" srcId="{93C4CB87-4ED9-4AF9-B416-C59E98F62B86}" destId="{66615F56-0D20-4529-8ABC-3C5745CA10E2}" srcOrd="0" destOrd="5" presId="urn:microsoft.com/office/officeart/2005/8/layout/list1"/>
    <dgm:cxn modelId="{98A0B34E-E505-4F54-9806-773B853BBDB3}" type="presOf" srcId="{433A8934-FD8D-43DA-A40B-0DEA3BAD9FA4}" destId="{66615F56-0D20-4529-8ABC-3C5745CA10E2}" srcOrd="0" destOrd="2"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63B38CFC-EACD-4FF9-8850-EF85DF7308A3}" srcId="{380F185E-5B64-41B0-AA27-831849E8CA95}" destId="{433A8934-FD8D-43DA-A40B-0DEA3BAD9FA4}" srcOrd="2" destOrd="0" parTransId="{7FE623BB-45C6-4D31-90FE-4C399C8D7ABE}" sibTransId="{F42A9F6B-5F26-4FF1-832C-AEC9A8361947}"/>
    <dgm:cxn modelId="{4448D86E-980D-4CD2-B5AE-533B0FC9552F}" srcId="{380F185E-5B64-41B0-AA27-831849E8CA95}" destId="{0B4AC198-EFC5-4643-A121-C3D3568E808E}" srcOrd="11" destOrd="0" parTransId="{79CF5BE8-A98A-4045-B982-18EE7611F20A}" sibTransId="{B55C659C-463A-4D88-8FED-6E77438642DC}"/>
    <dgm:cxn modelId="{1C705C6A-40FC-47E4-A807-4B0868814BB7}" type="presOf" srcId="{FD4B76D0-F96F-4A20-BDB9-E1559E1FD6FE}" destId="{545878C6-E39D-4DF3-9DB6-7B49B232DB50}" srcOrd="0" destOrd="0" presId="urn:microsoft.com/office/officeart/2005/8/layout/list1"/>
    <dgm:cxn modelId="{C64DA141-62AF-49D0-9E85-5612D2202182}" type="presOf" srcId="{BD5C9A0A-E7FB-48E4-BC0E-7514C87EDBD2}" destId="{66615F56-0D20-4529-8ABC-3C5745CA10E2}" srcOrd="0" destOrd="10" presId="urn:microsoft.com/office/officeart/2005/8/layout/list1"/>
    <dgm:cxn modelId="{7B85A275-656F-4CA1-9A4A-6ADAF323D9C1}" type="presOf" srcId="{99775F02-D48A-4910-9306-516813DEA9D0}" destId="{66615F56-0D20-4529-8ABC-3C5745CA10E2}" srcOrd="0" destOrd="13"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14EAF04D-D403-40F5-938F-4ECFAF331FE1}" type="presOf" srcId="{07E681D2-80BA-472D-B64B-62D14C15ECC2}" destId="{66615F56-0D20-4529-8ABC-3C5745CA10E2}" srcOrd="0" destOrd="12" presId="urn:microsoft.com/office/officeart/2005/8/layout/list1"/>
    <dgm:cxn modelId="{EDA5B147-3F3C-448B-8D8C-8ABC9D835B87}" type="presOf" srcId="{22A7C45F-405D-4657-814F-D9858D9A9DDD}" destId="{66615F56-0D20-4529-8ABC-3C5745CA10E2}" srcOrd="0" destOrd="3" presId="urn:microsoft.com/office/officeart/2005/8/layout/list1"/>
    <dgm:cxn modelId="{0D05B2A7-99AB-4F94-978B-F4A91C269E57}" type="presOf" srcId="{E3EDE80A-AF4F-4F70-BC9E-00BDE3D4E9CD}" destId="{66615F56-0D20-4529-8ABC-3C5745CA10E2}" srcOrd="0" destOrd="0" presId="urn:microsoft.com/office/officeart/2005/8/layout/list1"/>
    <dgm:cxn modelId="{28059A85-0B33-4A6D-A1A5-27FA27FA9CFA}" type="presOf" srcId="{F621C577-3C03-4B8A-93A1-1841AA9760EA}" destId="{66615F56-0D20-4529-8ABC-3C5745CA10E2}" srcOrd="0" destOrd="6" presId="urn:microsoft.com/office/officeart/2005/8/layout/list1"/>
    <dgm:cxn modelId="{1408A6CA-330D-4B65-A303-0DC229730FEF}" type="presOf" srcId="{380F185E-5B64-41B0-AA27-831849E8CA95}" destId="{4FB8B75F-F406-4CD3-AD7F-80811556248A}" srcOrd="1" destOrd="0"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BACC2923-3969-4EC1-B653-63A657801855}" srcId="{380F185E-5B64-41B0-AA27-831849E8CA95}" destId="{5B84A43C-1124-484D-8336-B39B9787DE3D}" srcOrd="1" destOrd="0" parTransId="{2ADFC5B4-557B-45C1-97A3-B6FCBE3BC583}" sibTransId="{9F2CD18B-A8F2-4EC8-A168-E45C8BBFF3F0}"/>
    <dgm:cxn modelId="{B321C156-F8CF-49C5-8676-702F85F30F49}" srcId="{380F185E-5B64-41B0-AA27-831849E8CA95}" destId="{FD46A055-604A-4019-B095-8D189DA43F69}" srcOrd="9" destOrd="0" parTransId="{E9E7F74E-1145-4B16-A8CC-6692AF3473DE}" sibTransId="{809522CD-E331-4B4F-8CB7-6097F2B86073}"/>
    <dgm:cxn modelId="{E2072FBA-FFF0-491C-B222-1776D85A953E}" srcId="{380F185E-5B64-41B0-AA27-831849E8CA95}" destId="{07E681D2-80BA-472D-B64B-62D14C15ECC2}" srcOrd="12" destOrd="0" parTransId="{75BE68B1-D68E-4EA0-892F-88B721405B23}" sibTransId="{07073F9B-81A3-4D5E-8AE4-E208C625F822}"/>
    <dgm:cxn modelId="{96505C28-74C4-43A4-AE3A-183DD34DA08C}" type="presOf" srcId="{16C841E9-7FFA-4335-B930-E74692FCDB81}" destId="{66615F56-0D20-4529-8ABC-3C5745CA10E2}" srcOrd="0" destOrd="4" presId="urn:microsoft.com/office/officeart/2005/8/layout/list1"/>
    <dgm:cxn modelId="{BD318F44-A383-4725-A8B8-468A7883519A}" srcId="{380F185E-5B64-41B0-AA27-831849E8CA95}" destId="{A88AB748-A763-4F53-AB64-2AA2DF1C96B1}" srcOrd="14" destOrd="0" parTransId="{52CDF9AB-D93E-4F0B-A644-746CFA791097}" sibTransId="{A12987B7-6FF9-425E-95FD-A37A41C69B3A}"/>
    <dgm:cxn modelId="{41AF270A-C63D-48F3-9008-8341525E50E6}" type="presOf" srcId="{FD46A055-604A-4019-B095-8D189DA43F69}" destId="{66615F56-0D20-4529-8ABC-3C5745CA10E2}" srcOrd="0" destOrd="9" presId="urn:microsoft.com/office/officeart/2005/8/layout/list1"/>
    <dgm:cxn modelId="{66B11059-8C2C-451F-A901-770D19D6BA17}" type="presOf" srcId="{A88AB748-A763-4F53-AB64-2AA2DF1C96B1}" destId="{66615F56-0D20-4529-8ABC-3C5745CA10E2}" srcOrd="0" destOrd="14"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AB442034-8201-4B00-ABF5-362E17166F1D}" srcId="{380F185E-5B64-41B0-AA27-831849E8CA95}" destId="{805869F7-8158-4527-9F5B-EBE8FBE5CD60}" srcOrd="16" destOrd="0" parTransId="{B5BB54B8-CE18-4BF4-A9D2-EBCDDC004BE6}" sibTransId="{82A101DD-CEA8-4A7D-89CB-7EE9E8C071A9}"/>
    <dgm:cxn modelId="{E2FBF0A9-12A9-463C-88D1-CB7555CCD85B}" type="presOf" srcId="{805869F7-8158-4527-9F5B-EBE8FBE5CD60}" destId="{66615F56-0D20-4529-8ABC-3C5745CA10E2}" srcOrd="0" destOrd="16" presId="urn:microsoft.com/office/officeart/2005/8/layout/list1"/>
    <dgm:cxn modelId="{9404E312-2657-44BB-9163-96B4AA178AF0}" srcId="{380F185E-5B64-41B0-AA27-831849E8CA95}" destId="{F621C577-3C03-4B8A-93A1-1841AA9760EA}" srcOrd="6" destOrd="0" parTransId="{A2BC4F49-3E95-48DC-AC0C-F8561923B682}" sibTransId="{9842899E-726B-4F5F-A201-D7C08175A68C}"/>
    <dgm:cxn modelId="{B263290F-9604-4B57-8746-28C25F30F76F}" srcId="{380F185E-5B64-41B0-AA27-831849E8CA95}" destId="{56093C0E-D175-459C-B650-A243B8D356AF}" srcOrd="7" destOrd="0" parTransId="{94FC6A87-EB64-4822-BE42-AADD2192F482}" sibTransId="{690B28BF-CE68-4942-BD91-C2FAA56D76BC}"/>
    <dgm:cxn modelId="{5BA8AFB1-3098-4B7D-BCA5-2D7254CE441B}" srcId="{380F185E-5B64-41B0-AA27-831849E8CA95}" destId="{16C841E9-7FFA-4335-B930-E74692FCDB81}" srcOrd="4" destOrd="0" parTransId="{736A1296-A18D-4215-A7FD-060C94CB68DA}" sibTransId="{4AE95A62-5911-4301-B1C7-0820A7076A1D}"/>
    <dgm:cxn modelId="{43023810-EF23-426F-97B7-86ADA48383D5}" srcId="{380F185E-5B64-41B0-AA27-831849E8CA95}" destId="{E3EDE80A-AF4F-4F70-BC9E-00BDE3D4E9CD}" srcOrd="0" destOrd="0" parTransId="{010C796B-4F24-44F7-BDDF-D374F8E29102}" sibTransId="{EC4236A8-98BA-4076-9A76-E4E66AF46C0D}"/>
    <dgm:cxn modelId="{AF6A36DD-652A-496B-BB7B-432AEDE5E7FE}" type="presParOf" srcId="{545878C6-E39D-4DF3-9DB6-7B49B232DB50}" destId="{A0D00D21-6134-412E-9126-56923301F715}" srcOrd="0" destOrd="0" presId="urn:microsoft.com/office/officeart/2005/8/layout/list1"/>
    <dgm:cxn modelId="{732B9F89-C2FF-4B6F-8E88-9E2D388E987D}" type="presParOf" srcId="{A0D00D21-6134-412E-9126-56923301F715}" destId="{389CDC4E-FA1F-460C-85B5-A4B434F825FC}" srcOrd="0" destOrd="0" presId="urn:microsoft.com/office/officeart/2005/8/layout/list1"/>
    <dgm:cxn modelId="{746DA80B-D017-4E53-93BF-7F2FAF8C0568}" type="presParOf" srcId="{A0D00D21-6134-412E-9126-56923301F715}" destId="{4FB8B75F-F406-4CD3-AD7F-80811556248A}" srcOrd="1" destOrd="0" presId="urn:microsoft.com/office/officeart/2005/8/layout/list1"/>
    <dgm:cxn modelId="{C8A91EBB-3B0B-42FA-A719-FBA0FB69D212}" type="presParOf" srcId="{545878C6-E39D-4DF3-9DB6-7B49B232DB50}" destId="{9ED7BC29-A88F-4E07-98DB-1B3696FCC68C}" srcOrd="1" destOrd="0" presId="urn:microsoft.com/office/officeart/2005/8/layout/list1"/>
    <dgm:cxn modelId="{0844AF96-B631-4846-B309-9AA468966A54}"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Usuarios Prepago vs </a:t>
          </a:r>
          <a:r>
            <a:rPr lang="es-ES" dirty="0" err="1" smtClean="0"/>
            <a:t>Pospago</a:t>
          </a:r>
          <a:r>
            <a:rPr lang="es-ES" dirty="0" smtClean="0"/>
            <a:t> (Datos)</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380F185E-5B64-41B0-AA27-831849E8CA95}" destId="{07E681D2-80BA-472D-B64B-62D14C15ECC2}" srcOrd="12" destOrd="0" parTransId="{75BE68B1-D68E-4EA0-892F-88B721405B23}" sibTransId="{07073F9B-81A3-4D5E-8AE4-E208C625F822}"/>
    <dgm:cxn modelId="{BD318F44-A383-4725-A8B8-468A7883519A}" srcId="{380F185E-5B64-41B0-AA27-831849E8CA95}" destId="{A88AB748-A763-4F53-AB64-2AA2DF1C96B1}" srcOrd="14" destOrd="0" parTransId="{52CDF9AB-D93E-4F0B-A644-746CFA791097}" sibTransId="{A12987B7-6FF9-425E-95FD-A37A41C69B3A}"/>
    <dgm:cxn modelId="{E8D9433A-5B15-4728-98B3-699FDB7BA400}" type="presOf" srcId="{380F185E-5B64-41B0-AA27-831849E8CA95}" destId="{389CDC4E-FA1F-460C-85B5-A4B434F825FC}" srcOrd="0" destOrd="0"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E73836ED-2736-4AFE-ACBE-08824822859B}" type="presOf" srcId="{FD46A055-604A-4019-B095-8D189DA43F69}" destId="{66615F56-0D20-4529-8ABC-3C5745CA10E2}" srcOrd="0" destOrd="9" presId="urn:microsoft.com/office/officeart/2005/8/layout/list1"/>
    <dgm:cxn modelId="{E298B498-B05D-4DFF-B6E1-9763435C75D0}" type="presOf" srcId="{22A7C45F-405D-4657-814F-D9858D9A9DDD}" destId="{66615F56-0D20-4529-8ABC-3C5745CA10E2}" srcOrd="0" destOrd="3"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4F8B2E8F-259A-488C-B8A2-88DE293011EA}" srcId="{380F185E-5B64-41B0-AA27-831849E8CA95}" destId="{B88E4862-D6A6-4FFE-AA2A-84709A3AA2BE}" srcOrd="8" destOrd="0" parTransId="{FFFFE4A9-CD11-4B7C-8FB6-CA31C0396C8F}" sibTransId="{F997A092-6083-4239-9499-B2D27CE39429}"/>
    <dgm:cxn modelId="{EB59FB29-25B0-440A-9EF8-0741588E5AF6}" type="presOf" srcId="{16C841E9-7FFA-4335-B930-E74692FCDB81}" destId="{66615F56-0D20-4529-8ABC-3C5745CA10E2}" srcOrd="0" destOrd="4" presId="urn:microsoft.com/office/officeart/2005/8/layout/list1"/>
    <dgm:cxn modelId="{4B0AD223-7B77-481A-9E65-62E59CC34E2C}" type="presOf" srcId="{99775F02-D48A-4910-9306-516813DEA9D0}" destId="{66615F56-0D20-4529-8ABC-3C5745CA10E2}" srcOrd="0" destOrd="13" presId="urn:microsoft.com/office/officeart/2005/8/layout/list1"/>
    <dgm:cxn modelId="{A7FCF84F-3A78-48ED-B63A-4318C9309AF2}" type="presOf" srcId="{380F185E-5B64-41B0-AA27-831849E8CA95}" destId="{4FB8B75F-F406-4CD3-AD7F-80811556248A}" srcOrd="1" destOrd="0" presId="urn:microsoft.com/office/officeart/2005/8/layout/list1"/>
    <dgm:cxn modelId="{E90DC672-0715-41C1-9CAB-EEEDBE371A14}" type="presOf" srcId="{A88AB748-A763-4F53-AB64-2AA2DF1C96B1}" destId="{66615F56-0D20-4529-8ABC-3C5745CA10E2}" srcOrd="0" destOrd="14" presId="urn:microsoft.com/office/officeart/2005/8/layout/list1"/>
    <dgm:cxn modelId="{619EFC8C-E2AD-400B-ABEF-F62FFA667E12}" type="presOf" srcId="{F621C577-3C03-4B8A-93A1-1841AA9760EA}" destId="{66615F56-0D20-4529-8ABC-3C5745CA10E2}" srcOrd="0" destOrd="6"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10120C6B-3638-4822-AFA7-894824A5A80F}" type="presOf" srcId="{E3EDE80A-AF4F-4F70-BC9E-00BDE3D4E9CD}" destId="{66615F56-0D20-4529-8ABC-3C5745CA10E2}" srcOrd="0" destOrd="0" presId="urn:microsoft.com/office/officeart/2005/8/layout/list1"/>
    <dgm:cxn modelId="{5E38292C-615B-4C7B-92C1-EC0DDF210174}" type="presOf" srcId="{D24F3BF9-F494-46AB-91AC-CA8EFBFF7F71}" destId="{66615F56-0D20-4529-8ABC-3C5745CA10E2}" srcOrd="0" destOrd="15"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4B34F60D-3C39-4F05-AC5B-6350F51AA612}" type="presOf" srcId="{B88E4862-D6A6-4FFE-AA2A-84709A3AA2BE}" destId="{66615F56-0D20-4529-8ABC-3C5745CA10E2}" srcOrd="0" destOrd="8"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D99E3956-3DB6-4802-AFDC-E48C43074E84}" type="presOf" srcId="{805869F7-8158-4527-9F5B-EBE8FBE5CD60}" destId="{66615F56-0D20-4529-8ABC-3C5745CA10E2}" srcOrd="0" destOrd="16" presId="urn:microsoft.com/office/officeart/2005/8/layout/list1"/>
    <dgm:cxn modelId="{F5DA4071-4782-4FE7-BB96-EC4E6FB7E326}" type="presOf" srcId="{07E681D2-80BA-472D-B64B-62D14C15ECC2}" destId="{66615F56-0D20-4529-8ABC-3C5745CA10E2}" srcOrd="0" destOrd="12" presId="urn:microsoft.com/office/officeart/2005/8/layout/list1"/>
    <dgm:cxn modelId="{08D0E64D-F7C5-4ABD-B415-362EEB3D63B8}" type="presOf" srcId="{93C4CB87-4ED9-4AF9-B416-C59E98F62B86}" destId="{66615F56-0D20-4529-8ABC-3C5745CA10E2}" srcOrd="0" destOrd="5"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80CA5551-85E8-459A-8E0B-4186FFF70AAD}" type="presOf" srcId="{0B4AC198-EFC5-4643-A121-C3D3568E808E}" destId="{66615F56-0D20-4529-8ABC-3C5745CA10E2}" srcOrd="0" destOrd="11" presId="urn:microsoft.com/office/officeart/2005/8/layout/list1"/>
    <dgm:cxn modelId="{4E973B41-3E3C-416F-B2EF-0BBF757A2CC7}" type="presOf" srcId="{FD4B76D0-F96F-4A20-BDB9-E1559E1FD6FE}" destId="{545878C6-E39D-4DF3-9DB6-7B49B232DB50}" srcOrd="0" destOrd="0" presId="urn:microsoft.com/office/officeart/2005/8/layout/list1"/>
    <dgm:cxn modelId="{EA5EB04A-9B8B-417C-A0D3-09719176FFE5}" type="presOf" srcId="{BD5C9A0A-E7FB-48E4-BC0E-7514C87EDBD2}" destId="{66615F56-0D20-4529-8ABC-3C5745CA10E2}" srcOrd="0" destOrd="10" presId="urn:microsoft.com/office/officeart/2005/8/layout/list1"/>
    <dgm:cxn modelId="{BE388CAB-BF3F-4544-83E0-3260607CEF6F}" srcId="{380F185E-5B64-41B0-AA27-831849E8CA95}" destId="{99775F02-D48A-4910-9306-516813DEA9D0}" srcOrd="13" destOrd="0" parTransId="{6C712213-21C0-458B-99D5-89A4F5FA0D59}" sibTransId="{D79259D8-A9DB-4B0D-AB7F-A6E65068B3C2}"/>
    <dgm:cxn modelId="{63B38CFC-EACD-4FF9-8850-EF85DF7308A3}" srcId="{380F185E-5B64-41B0-AA27-831849E8CA95}" destId="{433A8934-FD8D-43DA-A40B-0DEA3BAD9FA4}" srcOrd="2" destOrd="0" parTransId="{7FE623BB-45C6-4D31-90FE-4C399C8D7ABE}" sibTransId="{F42A9F6B-5F26-4FF1-832C-AEC9A8361947}"/>
    <dgm:cxn modelId="{2C801343-4F0A-4411-92A9-8022D90D405C}" type="presOf" srcId="{433A8934-FD8D-43DA-A40B-0DEA3BAD9FA4}" destId="{66615F56-0D20-4529-8ABC-3C5745CA10E2}" srcOrd="0" destOrd="2" presId="urn:microsoft.com/office/officeart/2005/8/layout/list1"/>
    <dgm:cxn modelId="{9404E312-2657-44BB-9163-96B4AA178AF0}" srcId="{380F185E-5B64-41B0-AA27-831849E8CA95}" destId="{F621C577-3C03-4B8A-93A1-1841AA9760EA}" srcOrd="6" destOrd="0" parTransId="{A2BC4F49-3E95-48DC-AC0C-F8561923B682}" sibTransId="{9842899E-726B-4F5F-A201-D7C08175A68C}"/>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6EFDF89A-6286-4CDE-B948-E039EABCA2A6}" type="presOf" srcId="{56093C0E-D175-459C-B650-A243B8D356AF}" destId="{66615F56-0D20-4529-8ABC-3C5745CA10E2}" srcOrd="0" destOrd="7"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BF67075E-DC55-47F0-9D1D-B65D957B8857}" type="presOf" srcId="{5B84A43C-1124-484D-8336-B39B9787DE3D}" destId="{66615F56-0D20-4529-8ABC-3C5745CA10E2}" srcOrd="0" destOrd="1"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3DF0C966-DD59-423F-9AEC-8F401CE68DD2}" type="presParOf" srcId="{545878C6-E39D-4DF3-9DB6-7B49B232DB50}" destId="{A0D00D21-6134-412E-9126-56923301F715}" srcOrd="0" destOrd="0" presId="urn:microsoft.com/office/officeart/2005/8/layout/list1"/>
    <dgm:cxn modelId="{94518754-C2D9-405B-A234-908D17EC603E}" type="presParOf" srcId="{A0D00D21-6134-412E-9126-56923301F715}" destId="{389CDC4E-FA1F-460C-85B5-A4B434F825FC}" srcOrd="0" destOrd="0" presId="urn:microsoft.com/office/officeart/2005/8/layout/list1"/>
    <dgm:cxn modelId="{9550135E-79FE-4C8C-8760-8F75E75ADD1B}" type="presParOf" srcId="{A0D00D21-6134-412E-9126-56923301F715}" destId="{4FB8B75F-F406-4CD3-AD7F-80811556248A}" srcOrd="1" destOrd="0" presId="urn:microsoft.com/office/officeart/2005/8/layout/list1"/>
    <dgm:cxn modelId="{0729B444-914D-4081-9B38-7B8BC8CA9488}" type="presParOf" srcId="{545878C6-E39D-4DF3-9DB6-7B49B232DB50}" destId="{9ED7BC29-A88F-4E07-98DB-1B3696FCC68C}" srcOrd="1" destOrd="0" presId="urn:microsoft.com/office/officeart/2005/8/layout/list1"/>
    <dgm:cxn modelId="{1EF46CCB-3A3B-4AF6-828D-351D64CCFA66}"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805869F7-8158-4527-9F5B-EBE8FBE5CD60}">
      <dgm:prSet phldrT="[Texto]"/>
      <dgm:spPr/>
      <dgm:t>
        <a:bodyPr/>
        <a:lstStyle/>
        <a:p>
          <a:pPr algn="l"/>
          <a:endParaRPr lang="es-ES" sz="1800" dirty="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dirty="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dirty="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dirty="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dirty="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dirty="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dirty="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dirty="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dirty="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dirty="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dirty="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dirty="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r>
            <a:rPr lang="es-ES" sz="1800" dirty="0" smtClean="0"/>
            <a:t>Concentración del Mercado de SMA</a:t>
          </a:r>
          <a:endParaRPr lang="es-ES" sz="1800" dirty="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433A8934-FD8D-43DA-A40B-0DEA3BAD9FA4}">
      <dgm:prSet phldrT="[Texto]" custT="1"/>
      <dgm:spPr/>
      <dgm:t>
        <a:bodyPr/>
        <a:lstStyle/>
        <a:p>
          <a:pPr algn="just"/>
          <a:endParaRPr lang="es-ES" sz="1800" dirty="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dirty="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dirty="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38DDE5F1-9F8F-40C9-8415-F4A93F9FAAE5}" type="pres">
      <dgm:prSet presAssocID="{5B84A43C-1124-484D-8336-B39B9787DE3D}" presName="parentLin" presStyleCnt="0"/>
      <dgm:spPr/>
    </dgm:pt>
    <dgm:pt modelId="{119DE7AF-AEF0-49F8-971B-87F2CF9D90E6}" type="pres">
      <dgm:prSet presAssocID="{5B84A43C-1124-484D-8336-B39B9787DE3D}" presName="parentLeftMargin" presStyleLbl="node1" presStyleIdx="0" presStyleCnt="1"/>
      <dgm:spPr/>
      <dgm:t>
        <a:bodyPr/>
        <a:lstStyle/>
        <a:p>
          <a:endParaRPr lang="es-EC"/>
        </a:p>
      </dgm:t>
    </dgm:pt>
    <dgm:pt modelId="{94D8C181-411A-4681-8D0F-15AB1EE0D5ED}" type="pres">
      <dgm:prSet presAssocID="{5B84A43C-1124-484D-8336-B39B9787DE3D}" presName="parentText" presStyleLbl="node1" presStyleIdx="0" presStyleCnt="1">
        <dgm:presLayoutVars>
          <dgm:chMax val="0"/>
          <dgm:bulletEnabled val="1"/>
        </dgm:presLayoutVars>
      </dgm:prSet>
      <dgm:spPr/>
      <dgm:t>
        <a:bodyPr/>
        <a:lstStyle/>
        <a:p>
          <a:endParaRPr lang="es-EC"/>
        </a:p>
      </dgm:t>
    </dgm:pt>
    <dgm:pt modelId="{BF9DF8C8-7396-4B21-8890-2C90CC249027}" type="pres">
      <dgm:prSet presAssocID="{5B84A43C-1124-484D-8336-B39B9787DE3D}" presName="negativeSpace" presStyleCnt="0"/>
      <dgm:spPr/>
    </dgm:pt>
    <dgm:pt modelId="{A28927D0-7EF8-481D-96BA-9F210A688192}" type="pres">
      <dgm:prSet presAssocID="{5B84A43C-1124-484D-8336-B39B9787DE3D}" presName="childText" presStyleLbl="conFgAcc1" presStyleIdx="0" presStyleCnt="1">
        <dgm:presLayoutVars>
          <dgm:bulletEnabled val="1"/>
        </dgm:presLayoutVars>
      </dgm:prSet>
      <dgm:spPr/>
      <dgm:t>
        <a:bodyPr/>
        <a:lstStyle/>
        <a:p>
          <a:endParaRPr lang="es-EC"/>
        </a:p>
      </dgm:t>
    </dgm:pt>
  </dgm:ptLst>
  <dgm:cxnLst>
    <dgm:cxn modelId="{52F96FEE-AEE8-4175-A808-6202CA6BC913}" type="presOf" srcId="{FD4B76D0-F96F-4A20-BDB9-E1559E1FD6FE}" destId="{545878C6-E39D-4DF3-9DB6-7B49B232DB50}" srcOrd="0" destOrd="0" presId="urn:microsoft.com/office/officeart/2005/8/layout/list1"/>
    <dgm:cxn modelId="{4F8B2E8F-259A-488C-B8A2-88DE293011EA}" srcId="{5B84A43C-1124-484D-8336-B39B9787DE3D}" destId="{B88E4862-D6A6-4FFE-AA2A-84709A3AA2BE}" srcOrd="6" destOrd="0" parTransId="{FFFFE4A9-CD11-4B7C-8FB6-CA31C0396C8F}" sibTransId="{F997A092-6083-4239-9499-B2D27CE39429}"/>
    <dgm:cxn modelId="{BE388CAB-BF3F-4544-83E0-3260607CEF6F}" srcId="{5B84A43C-1124-484D-8336-B39B9787DE3D}" destId="{99775F02-D48A-4910-9306-516813DEA9D0}" srcOrd="11" destOrd="0" parTransId="{6C712213-21C0-458B-99D5-89A4F5FA0D59}" sibTransId="{D79259D8-A9DB-4B0D-AB7F-A6E65068B3C2}"/>
    <dgm:cxn modelId="{C4B4C637-8D8D-4736-ADE8-D66657F119ED}" type="presOf" srcId="{433A8934-FD8D-43DA-A40B-0DEA3BAD9FA4}" destId="{A28927D0-7EF8-481D-96BA-9F210A688192}" srcOrd="0" destOrd="0" presId="urn:microsoft.com/office/officeart/2005/8/layout/list1"/>
    <dgm:cxn modelId="{0803A647-1D8F-4286-92D4-B70491A4E1AD}" type="presOf" srcId="{FD46A055-604A-4019-B095-8D189DA43F69}" destId="{A28927D0-7EF8-481D-96BA-9F210A688192}" srcOrd="0" destOrd="7" presId="urn:microsoft.com/office/officeart/2005/8/layout/list1"/>
    <dgm:cxn modelId="{22198598-7F36-48B3-85CC-C9B3E13442B7}" srcId="{5B84A43C-1124-484D-8336-B39B9787DE3D}" destId="{D24F3BF9-F494-46AB-91AC-CA8EFBFF7F71}" srcOrd="13" destOrd="0" parTransId="{17A62639-D48B-4B77-8580-84056A88D648}" sibTransId="{E806F90E-AC77-456A-B239-8655884DFDA4}"/>
    <dgm:cxn modelId="{11417010-3918-4135-89A8-8B4BA656924B}" type="presOf" srcId="{99775F02-D48A-4910-9306-516813DEA9D0}" destId="{A28927D0-7EF8-481D-96BA-9F210A688192}" srcOrd="0" destOrd="11" presId="urn:microsoft.com/office/officeart/2005/8/layout/list1"/>
    <dgm:cxn modelId="{305F1895-BE11-4B17-AD2E-900DC68A44F0}" srcId="{5B84A43C-1124-484D-8336-B39B9787DE3D}" destId="{22A7C45F-405D-4657-814F-D9858D9A9DDD}" srcOrd="1" destOrd="0" parTransId="{16C37E68-1FE1-44B6-B734-CA8F089B94E1}" sibTransId="{6114C7AE-9695-4602-B649-989ABE6225AD}"/>
    <dgm:cxn modelId="{63B38CFC-EACD-4FF9-8850-EF85DF7308A3}" srcId="{5B84A43C-1124-484D-8336-B39B9787DE3D}" destId="{433A8934-FD8D-43DA-A40B-0DEA3BAD9FA4}" srcOrd="0" destOrd="0" parTransId="{7FE623BB-45C6-4D31-90FE-4C399C8D7ABE}" sibTransId="{F42A9F6B-5F26-4FF1-832C-AEC9A8361947}"/>
    <dgm:cxn modelId="{4448D86E-980D-4CD2-B5AE-533B0FC9552F}" srcId="{5B84A43C-1124-484D-8336-B39B9787DE3D}" destId="{0B4AC198-EFC5-4643-A121-C3D3568E808E}" srcOrd="9" destOrd="0" parTransId="{79CF5BE8-A98A-4045-B982-18EE7611F20A}" sibTransId="{B55C659C-463A-4D88-8FED-6E77438642DC}"/>
    <dgm:cxn modelId="{2D6674B6-2700-45FC-A115-6D9424CB7729}" type="presOf" srcId="{22A7C45F-405D-4657-814F-D9858D9A9DDD}" destId="{A28927D0-7EF8-481D-96BA-9F210A688192}" srcOrd="0" destOrd="1" presId="urn:microsoft.com/office/officeart/2005/8/layout/list1"/>
    <dgm:cxn modelId="{6AE96382-01F3-4F69-98CA-6A0AB8B24088}" type="presOf" srcId="{5B84A43C-1124-484D-8336-B39B9787DE3D}" destId="{94D8C181-411A-4681-8D0F-15AB1EE0D5ED}" srcOrd="1" destOrd="0" presId="urn:microsoft.com/office/officeart/2005/8/layout/list1"/>
    <dgm:cxn modelId="{63DFD539-6E25-47C1-A02E-EFECB494EB40}" srcId="{5B84A43C-1124-484D-8336-B39B9787DE3D}" destId="{BD5C9A0A-E7FB-48E4-BC0E-7514C87EDBD2}" srcOrd="8" destOrd="0" parTransId="{5BACF268-D8D3-4AC1-9663-ED3465D8E725}" sibTransId="{25FB08DC-3D10-4028-8C50-9AACDF7FF3DD}"/>
    <dgm:cxn modelId="{82628310-9035-4B05-87BF-B9D5CDD95777}" type="presOf" srcId="{0B4AC198-EFC5-4643-A121-C3D3568E808E}" destId="{A28927D0-7EF8-481D-96BA-9F210A688192}" srcOrd="0" destOrd="9" presId="urn:microsoft.com/office/officeart/2005/8/layout/list1"/>
    <dgm:cxn modelId="{BACC2923-3969-4EC1-B653-63A657801855}" srcId="{FD4B76D0-F96F-4A20-BDB9-E1559E1FD6FE}" destId="{5B84A43C-1124-484D-8336-B39B9787DE3D}" srcOrd="0" destOrd="0" parTransId="{2ADFC5B4-557B-45C1-97A3-B6FCBE3BC583}" sibTransId="{9F2CD18B-A8F2-4EC8-A168-E45C8BBFF3F0}"/>
    <dgm:cxn modelId="{B321C156-F8CF-49C5-8676-702F85F30F49}" srcId="{5B84A43C-1124-484D-8336-B39B9787DE3D}" destId="{FD46A055-604A-4019-B095-8D189DA43F69}" srcOrd="7" destOrd="0" parTransId="{E9E7F74E-1145-4B16-A8CC-6692AF3473DE}" sibTransId="{809522CD-E331-4B4F-8CB7-6097F2B86073}"/>
    <dgm:cxn modelId="{8725330D-9A1D-4D94-A323-B9FBCB1496E8}" type="presOf" srcId="{07E681D2-80BA-472D-B64B-62D14C15ECC2}" destId="{A28927D0-7EF8-481D-96BA-9F210A688192}" srcOrd="0" destOrd="10" presId="urn:microsoft.com/office/officeart/2005/8/layout/list1"/>
    <dgm:cxn modelId="{E2072FBA-FFF0-491C-B222-1776D85A953E}" srcId="{5B84A43C-1124-484D-8336-B39B9787DE3D}" destId="{07E681D2-80BA-472D-B64B-62D14C15ECC2}" srcOrd="10" destOrd="0" parTransId="{75BE68B1-D68E-4EA0-892F-88B721405B23}" sibTransId="{07073F9B-81A3-4D5E-8AE4-E208C625F822}"/>
    <dgm:cxn modelId="{4CF96C63-69C2-4676-BE02-E6CF16307E95}" type="presOf" srcId="{F621C577-3C03-4B8A-93A1-1841AA9760EA}" destId="{A28927D0-7EF8-481D-96BA-9F210A688192}" srcOrd="0" destOrd="4" presId="urn:microsoft.com/office/officeart/2005/8/layout/list1"/>
    <dgm:cxn modelId="{702C4591-3FA8-4F6F-AF28-C0098DF75B4E}" type="presOf" srcId="{BD5C9A0A-E7FB-48E4-BC0E-7514C87EDBD2}" destId="{A28927D0-7EF8-481D-96BA-9F210A688192}" srcOrd="0" destOrd="8" presId="urn:microsoft.com/office/officeart/2005/8/layout/list1"/>
    <dgm:cxn modelId="{BD318F44-A383-4725-A8B8-468A7883519A}" srcId="{5B84A43C-1124-484D-8336-B39B9787DE3D}" destId="{A88AB748-A763-4F53-AB64-2AA2DF1C96B1}" srcOrd="12" destOrd="0" parTransId="{52CDF9AB-D93E-4F0B-A644-746CFA791097}" sibTransId="{A12987B7-6FF9-425E-95FD-A37A41C69B3A}"/>
    <dgm:cxn modelId="{94AFEA4B-85DB-4BBD-98EB-2411AD9C9863}" type="presOf" srcId="{93C4CB87-4ED9-4AF9-B416-C59E98F62B86}" destId="{A28927D0-7EF8-481D-96BA-9F210A688192}" srcOrd="0" destOrd="3" presId="urn:microsoft.com/office/officeart/2005/8/layout/list1"/>
    <dgm:cxn modelId="{C13A919D-BBF5-46C1-974E-68159DDB67A6}" type="presOf" srcId="{A88AB748-A763-4F53-AB64-2AA2DF1C96B1}" destId="{A28927D0-7EF8-481D-96BA-9F210A688192}" srcOrd="0" destOrd="12" presId="urn:microsoft.com/office/officeart/2005/8/layout/list1"/>
    <dgm:cxn modelId="{667BAA95-4920-4F78-9C61-905F4A2FCA26}" type="presOf" srcId="{16C841E9-7FFA-4335-B930-E74692FCDB81}" destId="{A28927D0-7EF8-481D-96BA-9F210A688192}" srcOrd="0" destOrd="2" presId="urn:microsoft.com/office/officeart/2005/8/layout/list1"/>
    <dgm:cxn modelId="{DF8C984E-A733-45C0-B3EC-F90267243C78}" srcId="{5B84A43C-1124-484D-8336-B39B9787DE3D}" destId="{93C4CB87-4ED9-4AF9-B416-C59E98F62B86}" srcOrd="3" destOrd="0" parTransId="{4A22C5AA-ACC2-4062-9B84-A7D4C8A19F2F}" sibTransId="{0CC3BD6C-22AB-437C-B815-3F64E1DBE007}"/>
    <dgm:cxn modelId="{983FAA99-B5AD-409B-A310-2A8FD08DCB8D}" type="presOf" srcId="{5B84A43C-1124-484D-8336-B39B9787DE3D}" destId="{119DE7AF-AEF0-49F8-971B-87F2CF9D90E6}" srcOrd="0" destOrd="0" presId="urn:microsoft.com/office/officeart/2005/8/layout/list1"/>
    <dgm:cxn modelId="{AB442034-8201-4B00-ABF5-362E17166F1D}" srcId="{5B84A43C-1124-484D-8336-B39B9787DE3D}" destId="{805869F7-8158-4527-9F5B-EBE8FBE5CD60}" srcOrd="14" destOrd="0" parTransId="{B5BB54B8-CE18-4BF4-A9D2-EBCDDC004BE6}" sibTransId="{82A101DD-CEA8-4A7D-89CB-7EE9E8C071A9}"/>
    <dgm:cxn modelId="{0700CA73-47BE-4419-A0BC-409809492C88}" type="presOf" srcId="{805869F7-8158-4527-9F5B-EBE8FBE5CD60}" destId="{A28927D0-7EF8-481D-96BA-9F210A688192}" srcOrd="0" destOrd="14" presId="urn:microsoft.com/office/officeart/2005/8/layout/list1"/>
    <dgm:cxn modelId="{9404E312-2657-44BB-9163-96B4AA178AF0}" srcId="{5B84A43C-1124-484D-8336-B39B9787DE3D}" destId="{F621C577-3C03-4B8A-93A1-1841AA9760EA}" srcOrd="4" destOrd="0" parTransId="{A2BC4F49-3E95-48DC-AC0C-F8561923B682}" sibTransId="{9842899E-726B-4F5F-A201-D7C08175A68C}"/>
    <dgm:cxn modelId="{B3A5463D-E69C-4C7B-8DB1-32A3105188B5}" type="presOf" srcId="{56093C0E-D175-459C-B650-A243B8D356AF}" destId="{A28927D0-7EF8-481D-96BA-9F210A688192}" srcOrd="0" destOrd="5" presId="urn:microsoft.com/office/officeart/2005/8/layout/list1"/>
    <dgm:cxn modelId="{B263290F-9604-4B57-8746-28C25F30F76F}" srcId="{5B84A43C-1124-484D-8336-B39B9787DE3D}" destId="{56093C0E-D175-459C-B650-A243B8D356AF}" srcOrd="5" destOrd="0" parTransId="{94FC6A87-EB64-4822-BE42-AADD2192F482}" sibTransId="{690B28BF-CE68-4942-BD91-C2FAA56D76BC}"/>
    <dgm:cxn modelId="{5BA8AFB1-3098-4B7D-BCA5-2D7254CE441B}" srcId="{5B84A43C-1124-484D-8336-B39B9787DE3D}" destId="{16C841E9-7FFA-4335-B930-E74692FCDB81}" srcOrd="2" destOrd="0" parTransId="{736A1296-A18D-4215-A7FD-060C94CB68DA}" sibTransId="{4AE95A62-5911-4301-B1C7-0820A7076A1D}"/>
    <dgm:cxn modelId="{F89A7D08-CAEC-4062-836B-C3EFA686F30D}" type="presOf" srcId="{B88E4862-D6A6-4FFE-AA2A-84709A3AA2BE}" destId="{A28927D0-7EF8-481D-96BA-9F210A688192}" srcOrd="0" destOrd="6" presId="urn:microsoft.com/office/officeart/2005/8/layout/list1"/>
    <dgm:cxn modelId="{B5B308AA-AD4A-4D6F-8E69-774B5A770982}" type="presOf" srcId="{D24F3BF9-F494-46AB-91AC-CA8EFBFF7F71}" destId="{A28927D0-7EF8-481D-96BA-9F210A688192}" srcOrd="0" destOrd="13" presId="urn:microsoft.com/office/officeart/2005/8/layout/list1"/>
    <dgm:cxn modelId="{6827C13B-6F3B-4EB1-9997-CDB0301A97D0}" type="presParOf" srcId="{545878C6-E39D-4DF3-9DB6-7B49B232DB50}" destId="{38DDE5F1-9F8F-40C9-8415-F4A93F9FAAE5}" srcOrd="0" destOrd="0" presId="urn:microsoft.com/office/officeart/2005/8/layout/list1"/>
    <dgm:cxn modelId="{B490057E-85F9-4E98-B8C2-CEE4C83E1414}" type="presParOf" srcId="{38DDE5F1-9F8F-40C9-8415-F4A93F9FAAE5}" destId="{119DE7AF-AEF0-49F8-971B-87F2CF9D90E6}" srcOrd="0" destOrd="0" presId="urn:microsoft.com/office/officeart/2005/8/layout/list1"/>
    <dgm:cxn modelId="{BE2583CC-A07F-4E66-9C28-09F5CA62FD35}" type="presParOf" srcId="{38DDE5F1-9F8F-40C9-8415-F4A93F9FAAE5}" destId="{94D8C181-411A-4681-8D0F-15AB1EE0D5ED}" srcOrd="1" destOrd="0" presId="urn:microsoft.com/office/officeart/2005/8/layout/list1"/>
    <dgm:cxn modelId="{7A5DE006-3519-414A-8199-E2B1C091BF9E}" type="presParOf" srcId="{545878C6-E39D-4DF3-9DB6-7B49B232DB50}" destId="{BF9DF8C8-7396-4B21-8890-2C90CC249027}" srcOrd="1" destOrd="0" presId="urn:microsoft.com/office/officeart/2005/8/layout/list1"/>
    <dgm:cxn modelId="{807818F3-D28C-4317-91E4-1D7B7BE6BBC4}" type="presParOf" srcId="{545878C6-E39D-4DF3-9DB6-7B49B232DB50}" destId="{A28927D0-7EF8-481D-96BA-9F210A68819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805869F7-8158-4527-9F5B-EBE8FBE5CD60}">
      <dgm:prSet phldrT="[Texto]"/>
      <dgm:spPr/>
      <dgm:t>
        <a:bodyPr/>
        <a:lstStyle/>
        <a:p>
          <a:pPr algn="l"/>
          <a:endParaRPr lang="es-ES" sz="1800" dirty="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dirty="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dirty="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dirty="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dirty="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dirty="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dirty="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dirty="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dirty="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dirty="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dirty="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dirty="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r>
            <a:rPr lang="es-ES" sz="1800" dirty="0" smtClean="0"/>
            <a:t>Concentración del Mercado de SMA</a:t>
          </a:r>
          <a:endParaRPr lang="es-ES" sz="1800" dirty="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433A8934-FD8D-43DA-A40B-0DEA3BAD9FA4}">
      <dgm:prSet phldrT="[Texto]" custT="1"/>
      <dgm:spPr/>
      <dgm:t>
        <a:bodyPr/>
        <a:lstStyle/>
        <a:p>
          <a:pPr algn="just"/>
          <a:endParaRPr lang="es-ES" sz="1800" dirty="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dirty="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dirty="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38DDE5F1-9F8F-40C9-8415-F4A93F9FAAE5}" type="pres">
      <dgm:prSet presAssocID="{5B84A43C-1124-484D-8336-B39B9787DE3D}" presName="parentLin" presStyleCnt="0"/>
      <dgm:spPr/>
    </dgm:pt>
    <dgm:pt modelId="{119DE7AF-AEF0-49F8-971B-87F2CF9D90E6}" type="pres">
      <dgm:prSet presAssocID="{5B84A43C-1124-484D-8336-B39B9787DE3D}" presName="parentLeftMargin" presStyleLbl="node1" presStyleIdx="0" presStyleCnt="1"/>
      <dgm:spPr/>
      <dgm:t>
        <a:bodyPr/>
        <a:lstStyle/>
        <a:p>
          <a:endParaRPr lang="es-EC"/>
        </a:p>
      </dgm:t>
    </dgm:pt>
    <dgm:pt modelId="{94D8C181-411A-4681-8D0F-15AB1EE0D5ED}" type="pres">
      <dgm:prSet presAssocID="{5B84A43C-1124-484D-8336-B39B9787DE3D}" presName="parentText" presStyleLbl="node1" presStyleIdx="0" presStyleCnt="1">
        <dgm:presLayoutVars>
          <dgm:chMax val="0"/>
          <dgm:bulletEnabled val="1"/>
        </dgm:presLayoutVars>
      </dgm:prSet>
      <dgm:spPr/>
      <dgm:t>
        <a:bodyPr/>
        <a:lstStyle/>
        <a:p>
          <a:endParaRPr lang="es-EC"/>
        </a:p>
      </dgm:t>
    </dgm:pt>
    <dgm:pt modelId="{BF9DF8C8-7396-4B21-8890-2C90CC249027}" type="pres">
      <dgm:prSet presAssocID="{5B84A43C-1124-484D-8336-B39B9787DE3D}" presName="negativeSpace" presStyleCnt="0"/>
      <dgm:spPr/>
    </dgm:pt>
    <dgm:pt modelId="{A28927D0-7EF8-481D-96BA-9F210A688192}" type="pres">
      <dgm:prSet presAssocID="{5B84A43C-1124-484D-8336-B39B9787DE3D}" presName="childText" presStyleLbl="conFgAcc1" presStyleIdx="0" presStyleCnt="1">
        <dgm:presLayoutVars>
          <dgm:bulletEnabled val="1"/>
        </dgm:presLayoutVars>
      </dgm:prSet>
      <dgm:spPr/>
      <dgm:t>
        <a:bodyPr/>
        <a:lstStyle/>
        <a:p>
          <a:endParaRPr lang="es-EC"/>
        </a:p>
      </dgm:t>
    </dgm:pt>
  </dgm:ptLst>
  <dgm:cxnLst>
    <dgm:cxn modelId="{2144F80F-3E24-4916-9A26-715E44FFEB8C}" type="presOf" srcId="{805869F7-8158-4527-9F5B-EBE8FBE5CD60}" destId="{A28927D0-7EF8-481D-96BA-9F210A688192}" srcOrd="0" destOrd="14" presId="urn:microsoft.com/office/officeart/2005/8/layout/list1"/>
    <dgm:cxn modelId="{ADDDC6FB-7362-4250-B639-8D5CF8EA1577}" type="presOf" srcId="{93C4CB87-4ED9-4AF9-B416-C59E98F62B86}" destId="{A28927D0-7EF8-481D-96BA-9F210A688192}" srcOrd="0" destOrd="3" presId="urn:microsoft.com/office/officeart/2005/8/layout/list1"/>
    <dgm:cxn modelId="{406540EC-C96F-4F33-94BB-237BA4ACCA2B}" type="presOf" srcId="{5B84A43C-1124-484D-8336-B39B9787DE3D}" destId="{94D8C181-411A-4681-8D0F-15AB1EE0D5ED}" srcOrd="1" destOrd="0" presId="urn:microsoft.com/office/officeart/2005/8/layout/list1"/>
    <dgm:cxn modelId="{BED58C32-4003-48DA-9848-1C29F4D99ED8}" type="presOf" srcId="{22A7C45F-405D-4657-814F-D9858D9A9DDD}" destId="{A28927D0-7EF8-481D-96BA-9F210A688192}" srcOrd="0" destOrd="1" presId="urn:microsoft.com/office/officeart/2005/8/layout/list1"/>
    <dgm:cxn modelId="{C9948C0C-1850-47B6-81A6-060EE626F504}" type="presOf" srcId="{F621C577-3C03-4B8A-93A1-1841AA9760EA}" destId="{A28927D0-7EF8-481D-96BA-9F210A688192}" srcOrd="0" destOrd="4" presId="urn:microsoft.com/office/officeart/2005/8/layout/list1"/>
    <dgm:cxn modelId="{E81E143E-D40F-411B-A9CA-D2DB86C77230}" type="presOf" srcId="{FD46A055-604A-4019-B095-8D189DA43F69}" destId="{A28927D0-7EF8-481D-96BA-9F210A688192}" srcOrd="0" destOrd="7" presId="urn:microsoft.com/office/officeart/2005/8/layout/list1"/>
    <dgm:cxn modelId="{04DD0418-A698-437E-BDB2-096D8E59F49E}" type="presOf" srcId="{BD5C9A0A-E7FB-48E4-BC0E-7514C87EDBD2}" destId="{A28927D0-7EF8-481D-96BA-9F210A688192}" srcOrd="0" destOrd="8" presId="urn:microsoft.com/office/officeart/2005/8/layout/list1"/>
    <dgm:cxn modelId="{26D1AD7C-B4AD-49CE-ABBF-ACAB101C753E}" type="presOf" srcId="{B88E4862-D6A6-4FFE-AA2A-84709A3AA2BE}" destId="{A28927D0-7EF8-481D-96BA-9F210A688192}" srcOrd="0" destOrd="6" presId="urn:microsoft.com/office/officeart/2005/8/layout/list1"/>
    <dgm:cxn modelId="{AB442034-8201-4B00-ABF5-362E17166F1D}" srcId="{5B84A43C-1124-484D-8336-B39B9787DE3D}" destId="{805869F7-8158-4527-9F5B-EBE8FBE5CD60}" srcOrd="14" destOrd="0" parTransId="{B5BB54B8-CE18-4BF4-A9D2-EBCDDC004BE6}" sibTransId="{82A101DD-CEA8-4A7D-89CB-7EE9E8C071A9}"/>
    <dgm:cxn modelId="{305F1895-BE11-4B17-AD2E-900DC68A44F0}" srcId="{5B84A43C-1124-484D-8336-B39B9787DE3D}" destId="{22A7C45F-405D-4657-814F-D9858D9A9DDD}" srcOrd="1" destOrd="0" parTransId="{16C37E68-1FE1-44B6-B734-CA8F089B94E1}" sibTransId="{6114C7AE-9695-4602-B649-989ABE6225AD}"/>
    <dgm:cxn modelId="{BACC2923-3969-4EC1-B653-63A657801855}" srcId="{FD4B76D0-F96F-4A20-BDB9-E1559E1FD6FE}" destId="{5B84A43C-1124-484D-8336-B39B9787DE3D}" srcOrd="0" destOrd="0" parTransId="{2ADFC5B4-557B-45C1-97A3-B6FCBE3BC583}" sibTransId="{9F2CD18B-A8F2-4EC8-A168-E45C8BBFF3F0}"/>
    <dgm:cxn modelId="{DF8C984E-A733-45C0-B3EC-F90267243C78}" srcId="{5B84A43C-1124-484D-8336-B39B9787DE3D}" destId="{93C4CB87-4ED9-4AF9-B416-C59E98F62B86}" srcOrd="3" destOrd="0" parTransId="{4A22C5AA-ACC2-4062-9B84-A7D4C8A19F2F}" sibTransId="{0CC3BD6C-22AB-437C-B815-3F64E1DBE007}"/>
    <dgm:cxn modelId="{BE388CAB-BF3F-4544-83E0-3260607CEF6F}" srcId="{5B84A43C-1124-484D-8336-B39B9787DE3D}" destId="{99775F02-D48A-4910-9306-516813DEA9D0}" srcOrd="11" destOrd="0" parTransId="{6C712213-21C0-458B-99D5-89A4F5FA0D59}" sibTransId="{D79259D8-A9DB-4B0D-AB7F-A6E65068B3C2}"/>
    <dgm:cxn modelId="{BD318F44-A383-4725-A8B8-468A7883519A}" srcId="{5B84A43C-1124-484D-8336-B39B9787DE3D}" destId="{A88AB748-A763-4F53-AB64-2AA2DF1C96B1}" srcOrd="12" destOrd="0" parTransId="{52CDF9AB-D93E-4F0B-A644-746CFA791097}" sibTransId="{A12987B7-6FF9-425E-95FD-A37A41C69B3A}"/>
    <dgm:cxn modelId="{22198598-7F36-48B3-85CC-C9B3E13442B7}" srcId="{5B84A43C-1124-484D-8336-B39B9787DE3D}" destId="{D24F3BF9-F494-46AB-91AC-CA8EFBFF7F71}" srcOrd="13" destOrd="0" parTransId="{17A62639-D48B-4B77-8580-84056A88D648}" sibTransId="{E806F90E-AC77-456A-B239-8655884DFDA4}"/>
    <dgm:cxn modelId="{597C6483-7FD3-4A47-8F33-C10087F0BE43}" type="presOf" srcId="{A88AB748-A763-4F53-AB64-2AA2DF1C96B1}" destId="{A28927D0-7EF8-481D-96BA-9F210A688192}" srcOrd="0" destOrd="12" presId="urn:microsoft.com/office/officeart/2005/8/layout/list1"/>
    <dgm:cxn modelId="{4F8B2E8F-259A-488C-B8A2-88DE293011EA}" srcId="{5B84A43C-1124-484D-8336-B39B9787DE3D}" destId="{B88E4862-D6A6-4FFE-AA2A-84709A3AA2BE}" srcOrd="6" destOrd="0" parTransId="{FFFFE4A9-CD11-4B7C-8FB6-CA31C0396C8F}" sibTransId="{F997A092-6083-4239-9499-B2D27CE39429}"/>
    <dgm:cxn modelId="{839993BD-92F7-4229-8593-D9BF814DFF37}" type="presOf" srcId="{FD4B76D0-F96F-4A20-BDB9-E1559E1FD6FE}" destId="{545878C6-E39D-4DF3-9DB6-7B49B232DB50}" srcOrd="0" destOrd="0" presId="urn:microsoft.com/office/officeart/2005/8/layout/list1"/>
    <dgm:cxn modelId="{4E20328D-A641-487D-81D6-3021519ADF13}" type="presOf" srcId="{07E681D2-80BA-472D-B64B-62D14C15ECC2}" destId="{A28927D0-7EF8-481D-96BA-9F210A688192}" srcOrd="0" destOrd="10" presId="urn:microsoft.com/office/officeart/2005/8/layout/list1"/>
    <dgm:cxn modelId="{B263290F-9604-4B57-8746-28C25F30F76F}" srcId="{5B84A43C-1124-484D-8336-B39B9787DE3D}" destId="{56093C0E-D175-459C-B650-A243B8D356AF}" srcOrd="5" destOrd="0" parTransId="{94FC6A87-EB64-4822-BE42-AADD2192F482}" sibTransId="{690B28BF-CE68-4942-BD91-C2FAA56D76BC}"/>
    <dgm:cxn modelId="{F4C4E15D-90C5-400E-B48F-0605F8FF7BE3}" type="presOf" srcId="{433A8934-FD8D-43DA-A40B-0DEA3BAD9FA4}" destId="{A28927D0-7EF8-481D-96BA-9F210A688192}" srcOrd="0" destOrd="0" presId="urn:microsoft.com/office/officeart/2005/8/layout/list1"/>
    <dgm:cxn modelId="{4448D86E-980D-4CD2-B5AE-533B0FC9552F}" srcId="{5B84A43C-1124-484D-8336-B39B9787DE3D}" destId="{0B4AC198-EFC5-4643-A121-C3D3568E808E}" srcOrd="9" destOrd="0" parTransId="{79CF5BE8-A98A-4045-B982-18EE7611F20A}" sibTransId="{B55C659C-463A-4D88-8FED-6E77438642DC}"/>
    <dgm:cxn modelId="{63B38CFC-EACD-4FF9-8850-EF85DF7308A3}" srcId="{5B84A43C-1124-484D-8336-B39B9787DE3D}" destId="{433A8934-FD8D-43DA-A40B-0DEA3BAD9FA4}" srcOrd="0" destOrd="0" parTransId="{7FE623BB-45C6-4D31-90FE-4C399C8D7ABE}" sibTransId="{F42A9F6B-5F26-4FF1-832C-AEC9A8361947}"/>
    <dgm:cxn modelId="{CB1AE012-B5AC-4093-B334-A1850A257B01}" type="presOf" srcId="{0B4AC198-EFC5-4643-A121-C3D3568E808E}" destId="{A28927D0-7EF8-481D-96BA-9F210A688192}" srcOrd="0" destOrd="9" presId="urn:microsoft.com/office/officeart/2005/8/layout/list1"/>
    <dgm:cxn modelId="{5BA8AFB1-3098-4B7D-BCA5-2D7254CE441B}" srcId="{5B84A43C-1124-484D-8336-B39B9787DE3D}" destId="{16C841E9-7FFA-4335-B930-E74692FCDB81}" srcOrd="2" destOrd="0" parTransId="{736A1296-A18D-4215-A7FD-060C94CB68DA}" sibTransId="{4AE95A62-5911-4301-B1C7-0820A7076A1D}"/>
    <dgm:cxn modelId="{9404E312-2657-44BB-9163-96B4AA178AF0}" srcId="{5B84A43C-1124-484D-8336-B39B9787DE3D}" destId="{F621C577-3C03-4B8A-93A1-1841AA9760EA}" srcOrd="4" destOrd="0" parTransId="{A2BC4F49-3E95-48DC-AC0C-F8561923B682}" sibTransId="{9842899E-726B-4F5F-A201-D7C08175A68C}"/>
    <dgm:cxn modelId="{E2072FBA-FFF0-491C-B222-1776D85A953E}" srcId="{5B84A43C-1124-484D-8336-B39B9787DE3D}" destId="{07E681D2-80BA-472D-B64B-62D14C15ECC2}" srcOrd="10" destOrd="0" parTransId="{75BE68B1-D68E-4EA0-892F-88B721405B23}" sibTransId="{07073F9B-81A3-4D5E-8AE4-E208C625F822}"/>
    <dgm:cxn modelId="{3F9D82FE-F154-48B5-8EE6-4D8709462ED2}" type="presOf" srcId="{99775F02-D48A-4910-9306-516813DEA9D0}" destId="{A28927D0-7EF8-481D-96BA-9F210A688192}" srcOrd="0" destOrd="11" presId="urn:microsoft.com/office/officeart/2005/8/layout/list1"/>
    <dgm:cxn modelId="{63DFD539-6E25-47C1-A02E-EFECB494EB40}" srcId="{5B84A43C-1124-484D-8336-B39B9787DE3D}" destId="{BD5C9A0A-E7FB-48E4-BC0E-7514C87EDBD2}" srcOrd="8" destOrd="0" parTransId="{5BACF268-D8D3-4AC1-9663-ED3465D8E725}" sibTransId="{25FB08DC-3D10-4028-8C50-9AACDF7FF3DD}"/>
    <dgm:cxn modelId="{B321C156-F8CF-49C5-8676-702F85F30F49}" srcId="{5B84A43C-1124-484D-8336-B39B9787DE3D}" destId="{FD46A055-604A-4019-B095-8D189DA43F69}" srcOrd="7" destOrd="0" parTransId="{E9E7F74E-1145-4B16-A8CC-6692AF3473DE}" sibTransId="{809522CD-E331-4B4F-8CB7-6097F2B86073}"/>
    <dgm:cxn modelId="{C9A400AA-40E5-4E37-AFE7-93C73D07FA81}" type="presOf" srcId="{16C841E9-7FFA-4335-B930-E74692FCDB81}" destId="{A28927D0-7EF8-481D-96BA-9F210A688192}" srcOrd="0" destOrd="2" presId="urn:microsoft.com/office/officeart/2005/8/layout/list1"/>
    <dgm:cxn modelId="{C796817C-BDB8-42F9-B1EE-017ABA173F00}" type="presOf" srcId="{D24F3BF9-F494-46AB-91AC-CA8EFBFF7F71}" destId="{A28927D0-7EF8-481D-96BA-9F210A688192}" srcOrd="0" destOrd="13" presId="urn:microsoft.com/office/officeart/2005/8/layout/list1"/>
    <dgm:cxn modelId="{73038A40-A73C-405D-9288-7A9FD9677C04}" type="presOf" srcId="{5B84A43C-1124-484D-8336-B39B9787DE3D}" destId="{119DE7AF-AEF0-49F8-971B-87F2CF9D90E6}" srcOrd="0" destOrd="0" presId="urn:microsoft.com/office/officeart/2005/8/layout/list1"/>
    <dgm:cxn modelId="{70EC67F3-361E-43D2-B6E4-431E5584C963}" type="presOf" srcId="{56093C0E-D175-459C-B650-A243B8D356AF}" destId="{A28927D0-7EF8-481D-96BA-9F210A688192}" srcOrd="0" destOrd="5" presId="urn:microsoft.com/office/officeart/2005/8/layout/list1"/>
    <dgm:cxn modelId="{33E50E49-CA66-4FD4-A987-B01019860905}" type="presParOf" srcId="{545878C6-E39D-4DF3-9DB6-7B49B232DB50}" destId="{38DDE5F1-9F8F-40C9-8415-F4A93F9FAAE5}" srcOrd="0" destOrd="0" presId="urn:microsoft.com/office/officeart/2005/8/layout/list1"/>
    <dgm:cxn modelId="{D51C168F-467B-4537-AD73-A0DCF9C3D2A9}" type="presParOf" srcId="{38DDE5F1-9F8F-40C9-8415-F4A93F9FAAE5}" destId="{119DE7AF-AEF0-49F8-971B-87F2CF9D90E6}" srcOrd="0" destOrd="0" presId="urn:microsoft.com/office/officeart/2005/8/layout/list1"/>
    <dgm:cxn modelId="{8A505CA0-4CFD-4383-9746-50FCB41D68C2}" type="presParOf" srcId="{38DDE5F1-9F8F-40C9-8415-F4A93F9FAAE5}" destId="{94D8C181-411A-4681-8D0F-15AB1EE0D5ED}" srcOrd="1" destOrd="0" presId="urn:microsoft.com/office/officeart/2005/8/layout/list1"/>
    <dgm:cxn modelId="{2F736247-8203-4D70-BFC6-A0E22A5A3074}" type="presParOf" srcId="{545878C6-E39D-4DF3-9DB6-7B49B232DB50}" destId="{BF9DF8C8-7396-4B21-8890-2C90CC249027}" srcOrd="1" destOrd="0" presId="urn:microsoft.com/office/officeart/2005/8/layout/list1"/>
    <dgm:cxn modelId="{E8C358C1-C77F-452C-8BA5-FCBFC8CCA62A}" type="presParOf" srcId="{545878C6-E39D-4DF3-9DB6-7B49B232DB50}" destId="{A28927D0-7EF8-481D-96BA-9F210A68819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custT="1"/>
      <dgm:spPr/>
      <dgm:t>
        <a:bodyPr/>
        <a:lstStyle/>
        <a:p>
          <a:r>
            <a:rPr lang="es-ES" dirty="0" smtClean="0"/>
            <a:t>REGULACIÓN ACTUAL DE SMA</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3600" dirty="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3600" dirty="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3600" dirty="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3600" dirty="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l"/>
          <a:endParaRPr lang="es-ES" sz="3600" dirty="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l"/>
          <a:endParaRPr lang="es-ES" sz="3600" dirty="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l"/>
          <a:endParaRPr lang="es-ES" sz="3600" dirty="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l"/>
          <a:endParaRPr lang="es-ES" sz="3600" dirty="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l"/>
          <a:endParaRPr lang="es-ES" sz="3600" dirty="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l"/>
          <a:endParaRPr lang="es-ES" sz="3600" dirty="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l"/>
          <a:endParaRPr lang="es-ES" sz="3600" dirty="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93C4CB87-4ED9-4AF9-B416-C59E98F62B86}">
      <dgm:prSet phldrT="[Texto]" custT="1"/>
      <dgm:spPr/>
      <dgm:t>
        <a:bodyPr/>
        <a:lstStyle/>
        <a:p>
          <a:pPr algn="l"/>
          <a:endParaRPr lang="es-ES" sz="3600" dirty="0"/>
        </a:p>
      </dgm:t>
    </dgm:pt>
    <dgm:pt modelId="{0CC3BD6C-22AB-437C-B815-3F64E1DBE007}" type="sibTrans" cxnId="{DF8C984E-A733-45C0-B3EC-F90267243C78}">
      <dgm:prSet/>
      <dgm:spPr/>
      <dgm:t>
        <a:bodyPr/>
        <a:lstStyle/>
        <a:p>
          <a:endParaRPr lang="es-ES"/>
        </a:p>
      </dgm:t>
    </dgm:pt>
    <dgm:pt modelId="{4A22C5AA-ACC2-4062-9B84-A7D4C8A19F2F}" type="parTrans" cxnId="{DF8C984E-A733-45C0-B3EC-F90267243C78}">
      <dgm:prSet/>
      <dgm:spPr/>
      <dgm:t>
        <a:bodyPr/>
        <a:lstStyle/>
        <a:p>
          <a:endParaRPr lang="es-ES"/>
        </a:p>
      </dgm:t>
    </dgm:pt>
    <dgm:pt modelId="{16C841E9-7FFA-4335-B930-E74692FCDB81}">
      <dgm:prSet phldrT="[Texto]" custT="1"/>
      <dgm:spPr/>
      <dgm:t>
        <a:bodyPr/>
        <a:lstStyle/>
        <a:p>
          <a:pPr algn="just"/>
          <a:r>
            <a:rPr lang="es-ES" sz="2000" dirty="0" smtClean="0"/>
            <a:t>Espectro radioeléctrico </a:t>
          </a:r>
          <a:r>
            <a:rPr lang="es-EC" sz="2000" dirty="0" smtClean="0"/>
            <a:t>constituye un bien de dominio público, inalienable e imprescriptible, cuya gestión, administración y control corresponde al Estado</a:t>
          </a:r>
          <a:r>
            <a:rPr lang="es-EC" sz="2400" dirty="0" smtClean="0"/>
            <a:t>..</a:t>
          </a:r>
          <a:r>
            <a:rPr lang="es-ES" sz="2400" dirty="0" smtClean="0"/>
            <a:t> </a:t>
          </a:r>
          <a:endParaRPr lang="es-ES" sz="2400" dirty="0"/>
        </a:p>
      </dgm:t>
    </dgm:pt>
    <dgm:pt modelId="{4AE95A62-5911-4301-B1C7-0820A7076A1D}" type="sibTrans" cxnId="{5BA8AFB1-3098-4B7D-BCA5-2D7254CE441B}">
      <dgm:prSet/>
      <dgm:spPr/>
      <dgm:t>
        <a:bodyPr/>
        <a:lstStyle/>
        <a:p>
          <a:endParaRPr lang="es-ES"/>
        </a:p>
      </dgm:t>
    </dgm:pt>
    <dgm:pt modelId="{736A1296-A18D-4215-A7FD-060C94CB68DA}" type="parTrans" cxnId="{5BA8AFB1-3098-4B7D-BCA5-2D7254CE441B}">
      <dgm:prSet/>
      <dgm:spPr/>
      <dgm:t>
        <a:bodyPr/>
        <a:lstStyle/>
        <a:p>
          <a:endParaRPr lang="es-ES"/>
        </a:p>
      </dgm:t>
    </dgm:pt>
    <dgm:pt modelId="{22A7C45F-405D-4657-814F-D9858D9A9DDD}">
      <dgm:prSet phldrT="[Texto]" custT="1"/>
      <dgm:spPr/>
      <dgm:t>
        <a:bodyPr/>
        <a:lstStyle/>
        <a:p>
          <a:r>
            <a:rPr lang="es-ES" sz="2400" dirty="0" smtClean="0"/>
            <a:t>Ley Especial de las Telecomunicaciones Reformada</a:t>
          </a:r>
          <a:endParaRPr lang="es-ES" sz="2400" dirty="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r>
            <a:rPr lang="es-EC" sz="2000" dirty="0" smtClean="0"/>
            <a:t>Al mercado ecuatoriano de Servicio Móvil Avanzado o SMA por ser parte del mercado de las telecomunicaciones, así como el espectro radioeléctrico se los considera un sector estratégico.</a:t>
          </a:r>
          <a:endParaRPr lang="es-ES" sz="2000" dirty="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1E4803A3-A780-400E-ABB5-BD829D1FD0AD}">
      <dgm:prSet phldrT="[Texto]" custT="1"/>
      <dgm:spPr/>
      <dgm:t>
        <a:bodyPr/>
        <a:lstStyle/>
        <a:p>
          <a:r>
            <a:rPr lang="es-ES" sz="2400" dirty="0" smtClean="0"/>
            <a:t>Constitución del Ecuador</a:t>
          </a:r>
          <a:endParaRPr lang="es-ES" sz="2400" dirty="0"/>
        </a:p>
      </dgm:t>
    </dgm:pt>
    <dgm:pt modelId="{E70DC3B0-4366-4E7A-8DF8-1F00D597D9E0}" type="parTrans" cxnId="{A3AEE236-B255-4011-9B63-DEB48BFD1871}">
      <dgm:prSet/>
      <dgm:spPr/>
      <dgm:t>
        <a:bodyPr/>
        <a:lstStyle/>
        <a:p>
          <a:endParaRPr lang="es-EC"/>
        </a:p>
      </dgm:t>
    </dgm:pt>
    <dgm:pt modelId="{17F4232C-E97B-4CBA-B853-34593C7C1251}" type="sibTrans" cxnId="{A3AEE236-B255-4011-9B63-DEB48BFD1871}">
      <dgm:prSet/>
      <dgm:spPr/>
      <dgm:t>
        <a:bodyPr/>
        <a:lstStyle/>
        <a:p>
          <a:endParaRPr lang="es-EC"/>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t>
        <a:bodyPr/>
        <a:lstStyle/>
        <a:p>
          <a:endParaRPr lang="es-EC"/>
        </a:p>
      </dgm:t>
    </dgm:pt>
    <dgm:pt modelId="{389CDC4E-FA1F-460C-85B5-A4B434F825FC}" type="pres">
      <dgm:prSet presAssocID="{380F185E-5B64-41B0-AA27-831849E8CA95}" presName="parentLeftMargin" presStyleLbl="node1" presStyleIdx="0" presStyleCnt="3"/>
      <dgm:spPr/>
      <dgm:t>
        <a:bodyPr/>
        <a:lstStyle/>
        <a:p>
          <a:endParaRPr lang="es-EC"/>
        </a:p>
      </dgm:t>
    </dgm:pt>
    <dgm:pt modelId="{4FB8B75F-F406-4CD3-AD7F-80811556248A}" type="pres">
      <dgm:prSet presAssocID="{380F185E-5B64-41B0-AA27-831849E8CA95}" presName="parentText" presStyleLbl="node1" presStyleIdx="0" presStyleCnt="3" custScaleX="116184" custScaleY="129994"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t>
        <a:bodyPr/>
        <a:lstStyle/>
        <a:p>
          <a:endParaRPr lang="es-EC"/>
        </a:p>
      </dgm:t>
    </dgm:pt>
    <dgm:pt modelId="{66615F56-0D20-4529-8ABC-3C5745CA10E2}" type="pres">
      <dgm:prSet presAssocID="{380F185E-5B64-41B0-AA27-831849E8CA95}" presName="childText" presStyleLbl="conFgAcc1" presStyleIdx="0" presStyleCnt="3">
        <dgm:presLayoutVars>
          <dgm:bulletEnabled val="1"/>
        </dgm:presLayoutVars>
      </dgm:prSet>
      <dgm:spPr/>
      <dgm:t>
        <a:bodyPr/>
        <a:lstStyle/>
        <a:p>
          <a:endParaRPr lang="es-ES"/>
        </a:p>
      </dgm:t>
    </dgm:pt>
    <dgm:pt modelId="{933A991D-B73B-43A5-8C8F-7EDFEF1ABB82}" type="pres">
      <dgm:prSet presAssocID="{AAD12354-6093-4014-A130-8106DF86AA67}" presName="spaceBetweenRectangles" presStyleCnt="0"/>
      <dgm:spPr/>
      <dgm:t>
        <a:bodyPr/>
        <a:lstStyle/>
        <a:p>
          <a:endParaRPr lang="es-EC"/>
        </a:p>
      </dgm:t>
    </dgm:pt>
    <dgm:pt modelId="{1003FA17-5C53-4FD9-A60C-1F7DEE73F4A9}" type="pres">
      <dgm:prSet presAssocID="{1E4803A3-A780-400E-ABB5-BD829D1FD0AD}" presName="parentLin" presStyleCnt="0"/>
      <dgm:spPr/>
      <dgm:t>
        <a:bodyPr/>
        <a:lstStyle/>
        <a:p>
          <a:endParaRPr lang="es-EC"/>
        </a:p>
      </dgm:t>
    </dgm:pt>
    <dgm:pt modelId="{0EFA76F5-B4BD-40BC-822F-42B298234395}" type="pres">
      <dgm:prSet presAssocID="{1E4803A3-A780-400E-ABB5-BD829D1FD0AD}" presName="parentLeftMargin" presStyleLbl="node1" presStyleIdx="0" presStyleCnt="3"/>
      <dgm:spPr/>
      <dgm:t>
        <a:bodyPr/>
        <a:lstStyle/>
        <a:p>
          <a:endParaRPr lang="es-EC"/>
        </a:p>
      </dgm:t>
    </dgm:pt>
    <dgm:pt modelId="{56DA6642-9D78-42E4-B0A5-FE584AD510CC}" type="pres">
      <dgm:prSet presAssocID="{1E4803A3-A780-400E-ABB5-BD829D1FD0AD}" presName="parentText" presStyleLbl="node1" presStyleIdx="1" presStyleCnt="3" custScaleX="123444" custScaleY="73342" custLinFactNeighborX="-3705" custLinFactNeighborY="-47191">
        <dgm:presLayoutVars>
          <dgm:chMax val="0"/>
          <dgm:bulletEnabled val="1"/>
        </dgm:presLayoutVars>
      </dgm:prSet>
      <dgm:spPr/>
      <dgm:t>
        <a:bodyPr/>
        <a:lstStyle/>
        <a:p>
          <a:endParaRPr lang="es-EC"/>
        </a:p>
      </dgm:t>
    </dgm:pt>
    <dgm:pt modelId="{F51F72DA-B829-4A43-BC45-8ED6E84B3E37}" type="pres">
      <dgm:prSet presAssocID="{1E4803A3-A780-400E-ABB5-BD829D1FD0AD}" presName="negativeSpace" presStyleCnt="0"/>
      <dgm:spPr/>
      <dgm:t>
        <a:bodyPr/>
        <a:lstStyle/>
        <a:p>
          <a:endParaRPr lang="es-EC"/>
        </a:p>
      </dgm:t>
    </dgm:pt>
    <dgm:pt modelId="{1D8FF337-86BA-4269-9458-B75A32CE96C7}" type="pres">
      <dgm:prSet presAssocID="{1E4803A3-A780-400E-ABB5-BD829D1FD0AD}" presName="childText" presStyleLbl="conFgAcc1" presStyleIdx="1" presStyleCnt="3" custLinFactY="-25270" custLinFactNeighborY="-100000">
        <dgm:presLayoutVars>
          <dgm:bulletEnabled val="1"/>
        </dgm:presLayoutVars>
      </dgm:prSet>
      <dgm:spPr/>
      <dgm:t>
        <a:bodyPr/>
        <a:lstStyle/>
        <a:p>
          <a:endParaRPr lang="es-EC"/>
        </a:p>
      </dgm:t>
    </dgm:pt>
    <dgm:pt modelId="{373DD586-5675-4F15-814E-08EAEF040F6C}" type="pres">
      <dgm:prSet presAssocID="{17F4232C-E97B-4CBA-B853-34593C7C1251}" presName="spaceBetweenRectangles" presStyleCnt="0"/>
      <dgm:spPr/>
      <dgm:t>
        <a:bodyPr/>
        <a:lstStyle/>
        <a:p>
          <a:endParaRPr lang="es-EC"/>
        </a:p>
      </dgm:t>
    </dgm:pt>
    <dgm:pt modelId="{3593656B-6196-4605-AEB5-B0A2D7BD899D}" type="pres">
      <dgm:prSet presAssocID="{22A7C45F-405D-4657-814F-D9858D9A9DDD}" presName="parentLin" presStyleCnt="0"/>
      <dgm:spPr/>
      <dgm:t>
        <a:bodyPr/>
        <a:lstStyle/>
        <a:p>
          <a:endParaRPr lang="es-EC"/>
        </a:p>
      </dgm:t>
    </dgm:pt>
    <dgm:pt modelId="{B9CBBEC4-E7C0-49B1-A532-4B4D7E4EA349}" type="pres">
      <dgm:prSet presAssocID="{22A7C45F-405D-4657-814F-D9858D9A9DDD}" presName="parentLeftMargin" presStyleLbl="node1" presStyleIdx="1" presStyleCnt="3"/>
      <dgm:spPr/>
      <dgm:t>
        <a:bodyPr/>
        <a:lstStyle/>
        <a:p>
          <a:endParaRPr lang="es-EC"/>
        </a:p>
      </dgm:t>
    </dgm:pt>
    <dgm:pt modelId="{6A9352EF-919A-436B-A0EC-DB5D913BEFD6}" type="pres">
      <dgm:prSet presAssocID="{22A7C45F-405D-4657-814F-D9858D9A9DDD}" presName="parentText" presStyleLbl="node1" presStyleIdx="2" presStyleCnt="3" custScaleX="140823" custScaleY="46739" custLinFactNeighborX="-18209" custLinFactNeighborY="-41582">
        <dgm:presLayoutVars>
          <dgm:chMax val="0"/>
          <dgm:bulletEnabled val="1"/>
        </dgm:presLayoutVars>
      </dgm:prSet>
      <dgm:spPr/>
      <dgm:t>
        <a:bodyPr/>
        <a:lstStyle/>
        <a:p>
          <a:endParaRPr lang="es-EC"/>
        </a:p>
      </dgm:t>
    </dgm:pt>
    <dgm:pt modelId="{41570A7C-267C-4B3C-A45A-6B809A77F4DD}" type="pres">
      <dgm:prSet presAssocID="{22A7C45F-405D-4657-814F-D9858D9A9DDD}" presName="negativeSpace" presStyleCnt="0"/>
      <dgm:spPr/>
      <dgm:t>
        <a:bodyPr/>
        <a:lstStyle/>
        <a:p>
          <a:endParaRPr lang="es-EC"/>
        </a:p>
      </dgm:t>
    </dgm:pt>
    <dgm:pt modelId="{2BBAE968-4881-4BD6-8535-65FCD40D8A32}" type="pres">
      <dgm:prSet presAssocID="{22A7C45F-405D-4657-814F-D9858D9A9DDD}" presName="childText" presStyleLbl="conFgAcc1" presStyleIdx="2" presStyleCnt="3" custScaleY="12657" custLinFactY="-720" custLinFactNeighborY="-100000">
        <dgm:presLayoutVars>
          <dgm:bulletEnabled val="1"/>
        </dgm:presLayoutVars>
      </dgm:prSet>
      <dgm:spPr/>
      <dgm:t>
        <a:bodyPr/>
        <a:lstStyle/>
        <a:p>
          <a:endParaRPr lang="es-EC"/>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22A7C45F-405D-4657-814F-D9858D9A9DDD}" destId="{07E681D2-80BA-472D-B64B-62D14C15ECC2}" srcOrd="8" destOrd="0" parTransId="{75BE68B1-D68E-4EA0-892F-88B721405B23}" sibTransId="{07073F9B-81A3-4D5E-8AE4-E208C625F822}"/>
    <dgm:cxn modelId="{59E0338A-5820-4A2F-B096-AB25384E9607}" type="presOf" srcId="{93C4CB87-4ED9-4AF9-B416-C59E98F62B86}" destId="{2BBAE968-4881-4BD6-8535-65FCD40D8A32}" srcOrd="0" destOrd="1" presId="urn:microsoft.com/office/officeart/2005/8/layout/list1"/>
    <dgm:cxn modelId="{BD318F44-A383-4725-A8B8-468A7883519A}" srcId="{22A7C45F-405D-4657-814F-D9858D9A9DDD}" destId="{A88AB748-A763-4F53-AB64-2AA2DF1C96B1}" srcOrd="10" destOrd="0" parTransId="{52CDF9AB-D93E-4F0B-A644-746CFA791097}" sibTransId="{A12987B7-6FF9-425E-95FD-A37A41C69B3A}"/>
    <dgm:cxn modelId="{82EB4FDE-31BF-495D-968C-2BAE5563EDF6}" type="presOf" srcId="{22A7C45F-405D-4657-814F-D9858D9A9DDD}" destId="{B9CBBEC4-E7C0-49B1-A532-4B4D7E4EA349}" srcOrd="0" destOrd="0" presId="urn:microsoft.com/office/officeart/2005/8/layout/list1"/>
    <dgm:cxn modelId="{63DFD539-6E25-47C1-A02E-EFECB494EB40}" srcId="{22A7C45F-405D-4657-814F-D9858D9A9DDD}" destId="{BD5C9A0A-E7FB-48E4-BC0E-7514C87EDBD2}" srcOrd="6" destOrd="0" parTransId="{5BACF268-D8D3-4AC1-9663-ED3465D8E725}" sibTransId="{25FB08DC-3D10-4028-8C50-9AACDF7FF3DD}"/>
    <dgm:cxn modelId="{A3AEE236-B255-4011-9B63-DEB48BFD1871}" srcId="{FD4B76D0-F96F-4A20-BDB9-E1559E1FD6FE}" destId="{1E4803A3-A780-400E-ABB5-BD829D1FD0AD}" srcOrd="1" destOrd="0" parTransId="{E70DC3B0-4366-4E7A-8DF8-1F00D597D9E0}" sibTransId="{17F4232C-E97B-4CBA-B853-34593C7C1251}"/>
    <dgm:cxn modelId="{5074CB46-7D8E-421B-B8F6-054C329E9396}" type="presOf" srcId="{22A7C45F-405D-4657-814F-D9858D9A9DDD}" destId="{6A9352EF-919A-436B-A0EC-DB5D913BEFD6}" srcOrd="1" destOrd="0" presId="urn:microsoft.com/office/officeart/2005/8/layout/list1"/>
    <dgm:cxn modelId="{E195AA99-8C3F-4278-BAB8-BCB49E4D3EE9}" type="presOf" srcId="{F621C577-3C03-4B8A-93A1-1841AA9760EA}" destId="{2BBAE968-4881-4BD6-8535-65FCD40D8A32}" srcOrd="0" destOrd="2" presId="urn:microsoft.com/office/officeart/2005/8/layout/list1"/>
    <dgm:cxn modelId="{DF8C984E-A733-45C0-B3EC-F90267243C78}" srcId="{22A7C45F-405D-4657-814F-D9858D9A9DDD}" destId="{93C4CB87-4ED9-4AF9-B416-C59E98F62B86}" srcOrd="1" destOrd="0" parTransId="{4A22C5AA-ACC2-4062-9B84-A7D4C8A19F2F}" sibTransId="{0CC3BD6C-22AB-437C-B815-3F64E1DBE007}"/>
    <dgm:cxn modelId="{661A6BD7-6C51-44FB-81FF-616A711818FC}" type="presOf" srcId="{A88AB748-A763-4F53-AB64-2AA2DF1C96B1}" destId="{2BBAE968-4881-4BD6-8535-65FCD40D8A32}" srcOrd="0" destOrd="10" presId="urn:microsoft.com/office/officeart/2005/8/layout/list1"/>
    <dgm:cxn modelId="{714419D0-509D-4B86-BEAF-EBCFCC770431}" type="presOf" srcId="{FD4B76D0-F96F-4A20-BDB9-E1559E1FD6FE}" destId="{545878C6-E39D-4DF3-9DB6-7B49B232DB50}" srcOrd="0" destOrd="0" presId="urn:microsoft.com/office/officeart/2005/8/layout/list1"/>
    <dgm:cxn modelId="{4F8B2E8F-259A-488C-B8A2-88DE293011EA}" srcId="{22A7C45F-405D-4657-814F-D9858D9A9DDD}" destId="{B88E4862-D6A6-4FFE-AA2A-84709A3AA2BE}" srcOrd="4" destOrd="0" parTransId="{FFFFE4A9-CD11-4B7C-8FB6-CA31C0396C8F}" sibTransId="{F997A092-6083-4239-9499-B2D27CE39429}"/>
    <dgm:cxn modelId="{02AEB109-EC90-4E54-849F-6938FE71507C}" type="presOf" srcId="{5B84A43C-1124-484D-8336-B39B9787DE3D}" destId="{1D8FF337-86BA-4269-9458-B75A32CE96C7}" srcOrd="0" destOrd="0" presId="urn:microsoft.com/office/officeart/2005/8/layout/list1"/>
    <dgm:cxn modelId="{C89FFD00-2C20-4CBF-89ED-B3DDCAFA8BD1}" type="presOf" srcId="{D24F3BF9-F494-46AB-91AC-CA8EFBFF7F71}" destId="{2BBAE968-4881-4BD6-8535-65FCD40D8A32}" srcOrd="0" destOrd="11" presId="urn:microsoft.com/office/officeart/2005/8/layout/list1"/>
    <dgm:cxn modelId="{C4D913B6-BF19-4845-A9E5-257A8C3D8D4A}" type="presOf" srcId="{99775F02-D48A-4910-9306-516813DEA9D0}" destId="{2BBAE968-4881-4BD6-8535-65FCD40D8A32}" srcOrd="0" destOrd="9" presId="urn:microsoft.com/office/officeart/2005/8/layout/list1"/>
    <dgm:cxn modelId="{5843E428-0316-4498-9940-4DDB04B04D93}" type="presOf" srcId="{380F185E-5B64-41B0-AA27-831849E8CA95}" destId="{4FB8B75F-F406-4CD3-AD7F-80811556248A}" srcOrd="1" destOrd="0" presId="urn:microsoft.com/office/officeart/2005/8/layout/list1"/>
    <dgm:cxn modelId="{42EBDA25-7000-4397-898D-7D055E6C4D01}" type="presOf" srcId="{FD46A055-604A-4019-B095-8D189DA43F69}" destId="{2BBAE968-4881-4BD6-8535-65FCD40D8A32}" srcOrd="0" destOrd="5" presId="urn:microsoft.com/office/officeart/2005/8/layout/list1"/>
    <dgm:cxn modelId="{C8BB3D9D-8052-4A58-8037-948FA757F8BA}" type="presOf" srcId="{380F185E-5B64-41B0-AA27-831849E8CA95}" destId="{389CDC4E-FA1F-460C-85B5-A4B434F825FC}" srcOrd="0" destOrd="0" presId="urn:microsoft.com/office/officeart/2005/8/layout/list1"/>
    <dgm:cxn modelId="{C6594EC2-59D2-4CF9-AAA1-23635DA3D576}" type="presOf" srcId="{56093C0E-D175-459C-B650-A243B8D356AF}" destId="{2BBAE968-4881-4BD6-8535-65FCD40D8A32}" srcOrd="0" destOrd="3" presId="urn:microsoft.com/office/officeart/2005/8/layout/list1"/>
    <dgm:cxn modelId="{22198598-7F36-48B3-85CC-C9B3E13442B7}" srcId="{22A7C45F-405D-4657-814F-D9858D9A9DDD}" destId="{D24F3BF9-F494-46AB-91AC-CA8EFBFF7F71}" srcOrd="11" destOrd="0" parTransId="{17A62639-D48B-4B77-8580-84056A88D648}" sibTransId="{E806F90E-AC77-456A-B239-8655884DFDA4}"/>
    <dgm:cxn modelId="{E55EECFF-A775-455C-8E60-12AA4937B317}" type="presOf" srcId="{16C841E9-7FFA-4335-B930-E74692FCDB81}" destId="{2BBAE968-4881-4BD6-8535-65FCD40D8A32}" srcOrd="0" destOrd="0" presId="urn:microsoft.com/office/officeart/2005/8/layout/list1"/>
    <dgm:cxn modelId="{B263290F-9604-4B57-8746-28C25F30F76F}" srcId="{22A7C45F-405D-4657-814F-D9858D9A9DDD}" destId="{56093C0E-D175-459C-B650-A243B8D356AF}" srcOrd="3" destOrd="0" parTransId="{94FC6A87-EB64-4822-BE42-AADD2192F482}" sibTransId="{690B28BF-CE68-4942-BD91-C2FAA56D76BC}"/>
    <dgm:cxn modelId="{AB442034-8201-4B00-ABF5-362E17166F1D}" srcId="{22A7C45F-405D-4657-814F-D9858D9A9DDD}" destId="{805869F7-8158-4527-9F5B-EBE8FBE5CD60}" srcOrd="12" destOrd="0" parTransId="{B5BB54B8-CE18-4BF4-A9D2-EBCDDC004BE6}" sibTransId="{82A101DD-CEA8-4A7D-89CB-7EE9E8C071A9}"/>
    <dgm:cxn modelId="{E35E494C-F541-41FA-9DFC-534993E3B9C3}" type="presOf" srcId="{805869F7-8158-4527-9F5B-EBE8FBE5CD60}" destId="{2BBAE968-4881-4BD6-8535-65FCD40D8A32}" srcOrd="0" destOrd="12" presId="urn:microsoft.com/office/officeart/2005/8/layout/list1"/>
    <dgm:cxn modelId="{A61CF06F-D3FD-419C-B4F5-14267FADE902}" type="presOf" srcId="{1E4803A3-A780-400E-ABB5-BD829D1FD0AD}" destId="{56DA6642-9D78-42E4-B0A5-FE584AD510CC}" srcOrd="1" destOrd="0" presId="urn:microsoft.com/office/officeart/2005/8/layout/list1"/>
    <dgm:cxn modelId="{B321C156-F8CF-49C5-8676-702F85F30F49}" srcId="{22A7C45F-405D-4657-814F-D9858D9A9DDD}" destId="{FD46A055-604A-4019-B095-8D189DA43F69}" srcOrd="5" destOrd="0" parTransId="{E9E7F74E-1145-4B16-A8CC-6692AF3473DE}" sibTransId="{809522CD-E331-4B4F-8CB7-6097F2B86073}"/>
    <dgm:cxn modelId="{7FE3C432-F53A-4B33-B75C-3103651A8AFF}" type="presOf" srcId="{BD5C9A0A-E7FB-48E4-BC0E-7514C87EDBD2}" destId="{2BBAE968-4881-4BD6-8535-65FCD40D8A32}" srcOrd="0" destOrd="6" presId="urn:microsoft.com/office/officeart/2005/8/layout/list1"/>
    <dgm:cxn modelId="{BE388CAB-BF3F-4544-83E0-3260607CEF6F}" srcId="{22A7C45F-405D-4657-814F-D9858D9A9DDD}" destId="{99775F02-D48A-4910-9306-516813DEA9D0}" srcOrd="9" destOrd="0" parTransId="{6C712213-21C0-458B-99D5-89A4F5FA0D59}" sibTransId="{D79259D8-A9DB-4B0D-AB7F-A6E65068B3C2}"/>
    <dgm:cxn modelId="{237F5D23-D5DA-4A39-BB0D-7D8983DE3822}" type="presOf" srcId="{07E681D2-80BA-472D-B64B-62D14C15ECC2}" destId="{2BBAE968-4881-4BD6-8535-65FCD40D8A32}" srcOrd="0" destOrd="8" presId="urn:microsoft.com/office/officeart/2005/8/layout/list1"/>
    <dgm:cxn modelId="{36DF8723-537A-4045-BE56-AA356FF80EA5}" type="presOf" srcId="{0B4AC198-EFC5-4643-A121-C3D3568E808E}" destId="{2BBAE968-4881-4BD6-8535-65FCD40D8A32}" srcOrd="0" destOrd="7" presId="urn:microsoft.com/office/officeart/2005/8/layout/list1"/>
    <dgm:cxn modelId="{9404E312-2657-44BB-9163-96B4AA178AF0}" srcId="{22A7C45F-405D-4657-814F-D9858D9A9DDD}" destId="{F621C577-3C03-4B8A-93A1-1841AA9760EA}" srcOrd="2" destOrd="0" parTransId="{A2BC4F49-3E95-48DC-AC0C-F8561923B682}" sibTransId="{9842899E-726B-4F5F-A201-D7C08175A68C}"/>
    <dgm:cxn modelId="{305F1895-BE11-4B17-AD2E-900DC68A44F0}" srcId="{FD4B76D0-F96F-4A20-BDB9-E1559E1FD6FE}" destId="{22A7C45F-405D-4657-814F-D9858D9A9DDD}" srcOrd="2" destOrd="0" parTransId="{16C37E68-1FE1-44B6-B734-CA8F089B94E1}" sibTransId="{6114C7AE-9695-4602-B649-989ABE6225AD}"/>
    <dgm:cxn modelId="{BACC2923-3969-4EC1-B653-63A657801855}" srcId="{1E4803A3-A780-400E-ABB5-BD829D1FD0AD}" destId="{5B84A43C-1124-484D-8336-B39B9787DE3D}" srcOrd="0" destOrd="0" parTransId="{2ADFC5B4-557B-45C1-97A3-B6FCBE3BC583}" sibTransId="{9F2CD18B-A8F2-4EC8-A168-E45C8BBFF3F0}"/>
    <dgm:cxn modelId="{F33638E2-F309-4C24-A18B-85AE86B2E41C}" type="presOf" srcId="{B88E4862-D6A6-4FFE-AA2A-84709A3AA2BE}" destId="{2BBAE968-4881-4BD6-8535-65FCD40D8A32}" srcOrd="0" destOrd="4" presId="urn:microsoft.com/office/officeart/2005/8/layout/list1"/>
    <dgm:cxn modelId="{5BA8AFB1-3098-4B7D-BCA5-2D7254CE441B}" srcId="{22A7C45F-405D-4657-814F-D9858D9A9DDD}" destId="{16C841E9-7FFA-4335-B930-E74692FCDB81}" srcOrd="0" destOrd="0" parTransId="{736A1296-A18D-4215-A7FD-060C94CB68DA}" sibTransId="{4AE95A62-5911-4301-B1C7-0820A7076A1D}"/>
    <dgm:cxn modelId="{78B79617-1B23-4190-A09D-D378F0238F85}" type="presOf" srcId="{1E4803A3-A780-400E-ABB5-BD829D1FD0AD}" destId="{0EFA76F5-B4BD-40BC-822F-42B298234395}" srcOrd="0" destOrd="0" presId="urn:microsoft.com/office/officeart/2005/8/layout/list1"/>
    <dgm:cxn modelId="{4448D86E-980D-4CD2-B5AE-533B0FC9552F}" srcId="{22A7C45F-405D-4657-814F-D9858D9A9DDD}" destId="{0B4AC198-EFC5-4643-A121-C3D3568E808E}" srcOrd="7" destOrd="0" parTransId="{79CF5BE8-A98A-4045-B982-18EE7611F20A}" sibTransId="{B55C659C-463A-4D88-8FED-6E77438642DC}"/>
    <dgm:cxn modelId="{42B9745A-C57E-4F5B-93AF-522F2CE6A9AC}" type="presParOf" srcId="{545878C6-E39D-4DF3-9DB6-7B49B232DB50}" destId="{A0D00D21-6134-412E-9126-56923301F715}" srcOrd="0" destOrd="0" presId="urn:microsoft.com/office/officeart/2005/8/layout/list1"/>
    <dgm:cxn modelId="{7D769F4A-098D-4274-9C5B-7A915A4A07DA}" type="presParOf" srcId="{A0D00D21-6134-412E-9126-56923301F715}" destId="{389CDC4E-FA1F-460C-85B5-A4B434F825FC}" srcOrd="0" destOrd="0" presId="urn:microsoft.com/office/officeart/2005/8/layout/list1"/>
    <dgm:cxn modelId="{FEA6E871-D927-4D96-A123-35E7866DBD1F}" type="presParOf" srcId="{A0D00D21-6134-412E-9126-56923301F715}" destId="{4FB8B75F-F406-4CD3-AD7F-80811556248A}" srcOrd="1" destOrd="0" presId="urn:microsoft.com/office/officeart/2005/8/layout/list1"/>
    <dgm:cxn modelId="{3DEBD060-777D-4F20-86FC-89A18403E45C}" type="presParOf" srcId="{545878C6-E39D-4DF3-9DB6-7B49B232DB50}" destId="{9ED7BC29-A88F-4E07-98DB-1B3696FCC68C}" srcOrd="1" destOrd="0" presId="urn:microsoft.com/office/officeart/2005/8/layout/list1"/>
    <dgm:cxn modelId="{295853A8-9DBA-4660-A502-2C22458AA3C1}" type="presParOf" srcId="{545878C6-E39D-4DF3-9DB6-7B49B232DB50}" destId="{66615F56-0D20-4529-8ABC-3C5745CA10E2}" srcOrd="2" destOrd="0" presId="urn:microsoft.com/office/officeart/2005/8/layout/list1"/>
    <dgm:cxn modelId="{E56242C2-A417-4D57-80E2-60F923D5F822}" type="presParOf" srcId="{545878C6-E39D-4DF3-9DB6-7B49B232DB50}" destId="{933A991D-B73B-43A5-8C8F-7EDFEF1ABB82}" srcOrd="3" destOrd="0" presId="urn:microsoft.com/office/officeart/2005/8/layout/list1"/>
    <dgm:cxn modelId="{85307A6C-BA24-4F3D-92D9-F7468B6E4485}" type="presParOf" srcId="{545878C6-E39D-4DF3-9DB6-7B49B232DB50}" destId="{1003FA17-5C53-4FD9-A60C-1F7DEE73F4A9}" srcOrd="4" destOrd="0" presId="urn:microsoft.com/office/officeart/2005/8/layout/list1"/>
    <dgm:cxn modelId="{0D87086A-39D2-4EF2-8C87-B05E4A54CC3E}" type="presParOf" srcId="{1003FA17-5C53-4FD9-A60C-1F7DEE73F4A9}" destId="{0EFA76F5-B4BD-40BC-822F-42B298234395}" srcOrd="0" destOrd="0" presId="urn:microsoft.com/office/officeart/2005/8/layout/list1"/>
    <dgm:cxn modelId="{E3D3B47C-35D9-4F18-B6C3-BC22113AA645}" type="presParOf" srcId="{1003FA17-5C53-4FD9-A60C-1F7DEE73F4A9}" destId="{56DA6642-9D78-42E4-B0A5-FE584AD510CC}" srcOrd="1" destOrd="0" presId="urn:microsoft.com/office/officeart/2005/8/layout/list1"/>
    <dgm:cxn modelId="{A49702F9-1258-4D80-90EC-C7683F7EFF1D}" type="presParOf" srcId="{545878C6-E39D-4DF3-9DB6-7B49B232DB50}" destId="{F51F72DA-B829-4A43-BC45-8ED6E84B3E37}" srcOrd="5" destOrd="0" presId="urn:microsoft.com/office/officeart/2005/8/layout/list1"/>
    <dgm:cxn modelId="{519606B7-7D58-4777-AD2F-A63107A22E4D}" type="presParOf" srcId="{545878C6-E39D-4DF3-9DB6-7B49B232DB50}" destId="{1D8FF337-86BA-4269-9458-B75A32CE96C7}" srcOrd="6" destOrd="0" presId="urn:microsoft.com/office/officeart/2005/8/layout/list1"/>
    <dgm:cxn modelId="{93F6ECF1-FB2C-4E68-A1B5-20D884C299FD}" type="presParOf" srcId="{545878C6-E39D-4DF3-9DB6-7B49B232DB50}" destId="{373DD586-5675-4F15-814E-08EAEF040F6C}" srcOrd="7" destOrd="0" presId="urn:microsoft.com/office/officeart/2005/8/layout/list1"/>
    <dgm:cxn modelId="{05F9C0F8-CF37-4A5D-84C2-B7040D567AF8}" type="presParOf" srcId="{545878C6-E39D-4DF3-9DB6-7B49B232DB50}" destId="{3593656B-6196-4605-AEB5-B0A2D7BD899D}" srcOrd="8" destOrd="0" presId="urn:microsoft.com/office/officeart/2005/8/layout/list1"/>
    <dgm:cxn modelId="{BA85455F-E48A-45F7-8DC1-5A07DF7EF757}" type="presParOf" srcId="{3593656B-6196-4605-AEB5-B0A2D7BD899D}" destId="{B9CBBEC4-E7C0-49B1-A532-4B4D7E4EA349}" srcOrd="0" destOrd="0" presId="urn:microsoft.com/office/officeart/2005/8/layout/list1"/>
    <dgm:cxn modelId="{443B0BFD-CF6B-48D6-9954-4E53A4B916F4}" type="presParOf" srcId="{3593656B-6196-4605-AEB5-B0A2D7BD899D}" destId="{6A9352EF-919A-436B-A0EC-DB5D913BEFD6}" srcOrd="1" destOrd="0" presId="urn:microsoft.com/office/officeart/2005/8/layout/list1"/>
    <dgm:cxn modelId="{EE68BF22-C153-4ECF-BF09-1B59373C428F}" type="presParOf" srcId="{545878C6-E39D-4DF3-9DB6-7B49B232DB50}" destId="{41570A7C-267C-4B3C-A45A-6B809A77F4DD}" srcOrd="9" destOrd="0" presId="urn:microsoft.com/office/officeart/2005/8/layout/list1"/>
    <dgm:cxn modelId="{C6052B29-48BE-4034-B6CB-7716B82ADDF1}" type="presParOf" srcId="{545878C6-E39D-4DF3-9DB6-7B49B232DB50}" destId="{2BBAE968-4881-4BD6-8535-65FCD40D8A3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custT="1"/>
      <dgm:spPr/>
      <dgm:t>
        <a:bodyPr/>
        <a:lstStyle/>
        <a:p>
          <a:r>
            <a:rPr lang="es-EC" sz="2800" dirty="0" smtClean="0"/>
            <a:t>Ley Especial de Telecomunicaciones Reformada</a:t>
          </a:r>
          <a:endParaRPr lang="es-ES" sz="2800"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77516075-EC89-4741-BFE3-7E62F537F3AF}">
      <dgm:prSet phldrT="[Texto]" custT="1"/>
      <dgm:spPr/>
      <dgm:t>
        <a:bodyPr/>
        <a:lstStyle/>
        <a:p>
          <a:r>
            <a:rPr lang="es-ES" sz="2400" dirty="0" smtClean="0"/>
            <a:t>Se define al SMA como un servicio final de telecomunicaciones.</a:t>
          </a:r>
          <a:endParaRPr lang="es-ES" sz="2400" dirty="0"/>
        </a:p>
      </dgm:t>
    </dgm:pt>
    <dgm:pt modelId="{DDDF4749-17E2-493C-80E8-BE21A23757EA}" type="parTrans" cxnId="{4455A63A-7523-4D11-B3AB-BD610E9AA194}">
      <dgm:prSet/>
      <dgm:spPr/>
      <dgm:t>
        <a:bodyPr/>
        <a:lstStyle/>
        <a:p>
          <a:endParaRPr lang="es-ES"/>
        </a:p>
      </dgm:t>
    </dgm:pt>
    <dgm:pt modelId="{7EA1A7F0-5498-4222-9D0B-29E5A809A3FA}" type="sibTrans" cxnId="{4455A63A-7523-4D11-B3AB-BD610E9AA194}">
      <dgm:prSet/>
      <dgm:spPr/>
      <dgm:t>
        <a:bodyPr/>
        <a:lstStyle/>
        <a:p>
          <a:endParaRPr lang="es-ES"/>
        </a:p>
      </dgm:t>
    </dgm:pt>
    <dgm:pt modelId="{4ACC1F9B-109F-4334-9143-CDB3B13C5936}">
      <dgm:prSet phldrT="[Texto]" custT="1"/>
      <dgm:spPr/>
      <dgm:t>
        <a:bodyPr/>
        <a:lstStyle/>
        <a:p>
          <a:r>
            <a:rPr lang="es-EC" sz="2400" dirty="0" smtClean="0"/>
            <a:t>Poseer una concesión para la utilización de frecuencias radioeléctricas además de realizar únicamente las actividades que se encuentren dentro del reglamento del servicio a ofrecer, en este caso sería necesario el regirse al reglamento para la prestación de servicio móvil avanzado.</a:t>
          </a:r>
          <a:endParaRPr lang="es-ES" sz="2400" dirty="0"/>
        </a:p>
      </dgm:t>
    </dgm:pt>
    <dgm:pt modelId="{04F05BC1-78EC-4835-8169-A95508947302}" type="parTrans" cxnId="{C03166E1-0F52-48DD-AB06-EBB692AA0A8A}">
      <dgm:prSet/>
      <dgm:spPr/>
      <dgm:t>
        <a:bodyPr/>
        <a:lstStyle/>
        <a:p>
          <a:endParaRPr lang="es-EC"/>
        </a:p>
      </dgm:t>
    </dgm:pt>
    <dgm:pt modelId="{DE38F506-1D5A-4E5D-8B9A-E163EB4833FC}" type="sibTrans" cxnId="{C03166E1-0F52-48DD-AB06-EBB692AA0A8A}">
      <dgm:prSet/>
      <dgm:spPr/>
      <dgm:t>
        <a:bodyPr/>
        <a:lstStyle/>
        <a:p>
          <a:endParaRPr lang="es-EC"/>
        </a:p>
      </dgm:t>
    </dgm:pt>
    <dgm:pt modelId="{FD3A547C-93EE-4E56-BB75-3480463BA8BA}">
      <dgm:prSet phldrT="[Texto]" custT="1"/>
      <dgm:spPr/>
      <dgm:t>
        <a:bodyPr/>
        <a:lstStyle/>
        <a:p>
          <a:endParaRPr lang="es-ES" sz="2400" dirty="0"/>
        </a:p>
      </dgm:t>
    </dgm:pt>
    <dgm:pt modelId="{417D0F0A-2EEC-4045-975E-B0E78FFB438F}" type="parTrans" cxnId="{9229F206-4FC0-42A3-B45A-6D33781E2CE8}">
      <dgm:prSet/>
      <dgm:spPr/>
      <dgm:t>
        <a:bodyPr/>
        <a:lstStyle/>
        <a:p>
          <a:endParaRPr lang="es-EC"/>
        </a:p>
      </dgm:t>
    </dgm:pt>
    <dgm:pt modelId="{E2E5E1C4-D7E1-4375-AB1B-4BCDF3B6A66F}" type="sibTrans" cxnId="{9229F206-4FC0-42A3-B45A-6D33781E2CE8}">
      <dgm:prSet/>
      <dgm:spPr/>
      <dgm:t>
        <a:bodyPr/>
        <a:lstStyle/>
        <a:p>
          <a:endParaRPr lang="es-EC"/>
        </a:p>
      </dgm:t>
    </dgm:pt>
    <dgm:pt modelId="{DDA7550A-49C6-4E19-A926-4968C980C137}">
      <dgm:prSet phldrT="[Texto]" custT="1"/>
      <dgm:spPr/>
      <dgm:t>
        <a:bodyPr/>
        <a:lstStyle/>
        <a:p>
          <a:endParaRPr lang="es-ES" sz="2400" dirty="0"/>
        </a:p>
      </dgm:t>
    </dgm:pt>
    <dgm:pt modelId="{BB4961E0-8483-4A85-B4D7-55DED708DF0E}" type="parTrans" cxnId="{E38057C7-9D86-41C8-9482-951970B20319}">
      <dgm:prSet/>
      <dgm:spPr/>
      <dgm:t>
        <a:bodyPr/>
        <a:lstStyle/>
        <a:p>
          <a:endParaRPr lang="es-EC"/>
        </a:p>
      </dgm:t>
    </dgm:pt>
    <dgm:pt modelId="{88D71952-6B6A-4C66-8D83-851CC75F070F}" type="sibTrans" cxnId="{E38057C7-9D86-41C8-9482-951970B20319}">
      <dgm:prSet/>
      <dgm:spPr/>
      <dgm:t>
        <a:bodyPr/>
        <a:lstStyle/>
        <a:p>
          <a:endParaRPr lang="es-EC"/>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ScaleX="142857" custScaleY="64028" custLinFactNeighborX="-50644" custLinFactNeighborY="-85492">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CF623459-EE2F-4E00-8090-0D46BE40D062}" type="presOf" srcId="{DDA7550A-49C6-4E19-A926-4968C980C137}" destId="{66615F56-0D20-4529-8ABC-3C5745CA10E2}" srcOrd="0" destOrd="1" presId="urn:microsoft.com/office/officeart/2005/8/layout/list1"/>
    <dgm:cxn modelId="{A6DB3F01-0BDD-4ADE-8E38-A4EA51F4A7E1}" type="presOf" srcId="{77516075-EC89-4741-BFE3-7E62F537F3AF}" destId="{66615F56-0D20-4529-8ABC-3C5745CA10E2}" srcOrd="0" destOrd="0" presId="urn:microsoft.com/office/officeart/2005/8/layout/list1"/>
    <dgm:cxn modelId="{FD3AF681-EA64-4100-8B9E-B99C3CF6CE79}" type="presOf" srcId="{380F185E-5B64-41B0-AA27-831849E8CA95}" destId="{4FB8B75F-F406-4CD3-AD7F-80811556248A}" srcOrd="1" destOrd="0" presId="urn:microsoft.com/office/officeart/2005/8/layout/list1"/>
    <dgm:cxn modelId="{9229F206-4FC0-42A3-B45A-6D33781E2CE8}" srcId="{380F185E-5B64-41B0-AA27-831849E8CA95}" destId="{FD3A547C-93EE-4E56-BB75-3480463BA8BA}" srcOrd="3" destOrd="0" parTransId="{417D0F0A-2EEC-4045-975E-B0E78FFB438F}" sibTransId="{E2E5E1C4-D7E1-4375-AB1B-4BCDF3B6A66F}"/>
    <dgm:cxn modelId="{4455A63A-7523-4D11-B3AB-BD610E9AA194}" srcId="{380F185E-5B64-41B0-AA27-831849E8CA95}" destId="{77516075-EC89-4741-BFE3-7E62F537F3AF}" srcOrd="0" destOrd="0" parTransId="{DDDF4749-17E2-493C-80E8-BE21A23757EA}" sibTransId="{7EA1A7F0-5498-4222-9D0B-29E5A809A3FA}"/>
    <dgm:cxn modelId="{185D1AB8-36F7-4F22-9F74-BD3B13130869}" type="presOf" srcId="{4ACC1F9B-109F-4334-9143-CDB3B13C5936}" destId="{66615F56-0D20-4529-8ABC-3C5745CA10E2}" srcOrd="0" destOrd="2"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E38057C7-9D86-41C8-9482-951970B20319}" srcId="{380F185E-5B64-41B0-AA27-831849E8CA95}" destId="{DDA7550A-49C6-4E19-A926-4968C980C137}" srcOrd="1" destOrd="0" parTransId="{BB4961E0-8483-4A85-B4D7-55DED708DF0E}" sibTransId="{88D71952-6B6A-4C66-8D83-851CC75F070F}"/>
    <dgm:cxn modelId="{6E05D665-BAAE-47E9-8272-9088A85B922F}" type="presOf" srcId="{FD3A547C-93EE-4E56-BB75-3480463BA8BA}" destId="{66615F56-0D20-4529-8ABC-3C5745CA10E2}" srcOrd="0" destOrd="3" presId="urn:microsoft.com/office/officeart/2005/8/layout/list1"/>
    <dgm:cxn modelId="{C03166E1-0F52-48DD-AB06-EBB692AA0A8A}" srcId="{380F185E-5B64-41B0-AA27-831849E8CA95}" destId="{4ACC1F9B-109F-4334-9143-CDB3B13C5936}" srcOrd="2" destOrd="0" parTransId="{04F05BC1-78EC-4835-8169-A95508947302}" sibTransId="{DE38F506-1D5A-4E5D-8B9A-E163EB4833FC}"/>
    <dgm:cxn modelId="{FA2CFBA8-51E3-40FD-B827-8141FBBF4BDE}" type="presOf" srcId="{FD4B76D0-F96F-4A20-BDB9-E1559E1FD6FE}" destId="{545878C6-E39D-4DF3-9DB6-7B49B232DB50}" srcOrd="0" destOrd="0" presId="urn:microsoft.com/office/officeart/2005/8/layout/list1"/>
    <dgm:cxn modelId="{67C78A95-34DF-4B86-813B-4C3138221D5C}" type="presOf" srcId="{380F185E-5B64-41B0-AA27-831849E8CA95}" destId="{389CDC4E-FA1F-460C-85B5-A4B434F825FC}" srcOrd="0" destOrd="0" presId="urn:microsoft.com/office/officeart/2005/8/layout/list1"/>
    <dgm:cxn modelId="{D7A328CB-49BD-4778-9A71-8E676EC50CF9}" type="presParOf" srcId="{545878C6-E39D-4DF3-9DB6-7B49B232DB50}" destId="{A0D00D21-6134-412E-9126-56923301F715}" srcOrd="0" destOrd="0" presId="urn:microsoft.com/office/officeart/2005/8/layout/list1"/>
    <dgm:cxn modelId="{FFCDF0E2-E999-4D51-B9CA-2D86F0DD10F0}" type="presParOf" srcId="{A0D00D21-6134-412E-9126-56923301F715}" destId="{389CDC4E-FA1F-460C-85B5-A4B434F825FC}" srcOrd="0" destOrd="0" presId="urn:microsoft.com/office/officeart/2005/8/layout/list1"/>
    <dgm:cxn modelId="{5F0E67B4-9376-4407-8719-E0F986DE76D6}" type="presParOf" srcId="{A0D00D21-6134-412E-9126-56923301F715}" destId="{4FB8B75F-F406-4CD3-AD7F-80811556248A}" srcOrd="1" destOrd="0" presId="urn:microsoft.com/office/officeart/2005/8/layout/list1"/>
    <dgm:cxn modelId="{3345FCB0-DBDA-4712-813A-9D0150D4788F}" type="presParOf" srcId="{545878C6-E39D-4DF3-9DB6-7B49B232DB50}" destId="{9ED7BC29-A88F-4E07-98DB-1B3696FCC68C}" srcOrd="1" destOrd="0" presId="urn:microsoft.com/office/officeart/2005/8/layout/list1"/>
    <dgm:cxn modelId="{9C001C2B-AE6C-4EE8-8671-9BF622BC6812}"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Reglamento para la prestación de SMA</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380F185E-5B64-41B0-AA27-831849E8CA95}" destId="{07E681D2-80BA-472D-B64B-62D14C15ECC2}" srcOrd="12" destOrd="0" parTransId="{75BE68B1-D68E-4EA0-892F-88B721405B23}" sibTransId="{07073F9B-81A3-4D5E-8AE4-E208C625F822}"/>
    <dgm:cxn modelId="{BD318F44-A383-4725-A8B8-468A7883519A}" srcId="{380F185E-5B64-41B0-AA27-831849E8CA95}" destId="{A88AB748-A763-4F53-AB64-2AA2DF1C96B1}" srcOrd="14" destOrd="0" parTransId="{52CDF9AB-D93E-4F0B-A644-746CFA791097}" sibTransId="{A12987B7-6FF9-425E-95FD-A37A41C69B3A}"/>
    <dgm:cxn modelId="{96872183-7C7D-4F82-AD15-B03863C52F85}" type="presOf" srcId="{433A8934-FD8D-43DA-A40B-0DEA3BAD9FA4}" destId="{66615F56-0D20-4529-8ABC-3C5745CA10E2}" srcOrd="0" destOrd="2" presId="urn:microsoft.com/office/officeart/2005/8/layout/list1"/>
    <dgm:cxn modelId="{05F6D148-6014-4D52-B2D3-488ADFE5C8A4}" type="presOf" srcId="{380F185E-5B64-41B0-AA27-831849E8CA95}" destId="{389CDC4E-FA1F-460C-85B5-A4B434F825FC}" srcOrd="0" destOrd="0" presId="urn:microsoft.com/office/officeart/2005/8/layout/list1"/>
    <dgm:cxn modelId="{B1C8A8A4-2A75-4348-A580-44B79014AA8F}" type="presOf" srcId="{380F185E-5B64-41B0-AA27-831849E8CA95}" destId="{4FB8B75F-F406-4CD3-AD7F-80811556248A}" srcOrd="1" destOrd="0"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7783DB7B-5DCC-4308-82D2-933209E1B8BB}" type="presOf" srcId="{D24F3BF9-F494-46AB-91AC-CA8EFBFF7F71}" destId="{66615F56-0D20-4529-8ABC-3C5745CA10E2}" srcOrd="0" destOrd="15" presId="urn:microsoft.com/office/officeart/2005/8/layout/list1"/>
    <dgm:cxn modelId="{A07A3F51-B941-434F-82BD-F6BB5D4ED994}" type="presOf" srcId="{5B84A43C-1124-484D-8336-B39B9787DE3D}" destId="{66615F56-0D20-4529-8ABC-3C5745CA10E2}" srcOrd="0" destOrd="1" presId="urn:microsoft.com/office/officeart/2005/8/layout/list1"/>
    <dgm:cxn modelId="{D14E6852-4CCB-4326-8737-82E62AAC0A74}" type="presOf" srcId="{FD46A055-604A-4019-B095-8D189DA43F69}" destId="{66615F56-0D20-4529-8ABC-3C5745CA10E2}" srcOrd="0" destOrd="9"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4F8B2E8F-259A-488C-B8A2-88DE293011EA}" srcId="{380F185E-5B64-41B0-AA27-831849E8CA95}" destId="{B88E4862-D6A6-4FFE-AA2A-84709A3AA2BE}" srcOrd="8" destOrd="0" parTransId="{FFFFE4A9-CD11-4B7C-8FB6-CA31C0396C8F}" sibTransId="{F997A092-6083-4239-9499-B2D27CE39429}"/>
    <dgm:cxn modelId="{4C24321D-502C-49CA-B461-1150F4FCCB5E}" type="presOf" srcId="{99775F02-D48A-4910-9306-516813DEA9D0}" destId="{66615F56-0D20-4529-8ABC-3C5745CA10E2}" srcOrd="0" destOrd="13" presId="urn:microsoft.com/office/officeart/2005/8/layout/list1"/>
    <dgm:cxn modelId="{F363E895-293C-4564-8544-A48A3351F32F}" type="presOf" srcId="{A88AB748-A763-4F53-AB64-2AA2DF1C96B1}" destId="{66615F56-0D20-4529-8ABC-3C5745CA10E2}" srcOrd="0" destOrd="14" presId="urn:microsoft.com/office/officeart/2005/8/layout/list1"/>
    <dgm:cxn modelId="{004808B1-AF05-4E83-99B0-25A63832A62D}" type="presOf" srcId="{B88E4862-D6A6-4FFE-AA2A-84709A3AA2BE}" destId="{66615F56-0D20-4529-8ABC-3C5745CA10E2}" srcOrd="0" destOrd="8" presId="urn:microsoft.com/office/officeart/2005/8/layout/list1"/>
    <dgm:cxn modelId="{103EB288-D22A-4FB4-A824-77BDC48E1C57}" type="presOf" srcId="{BD5C9A0A-E7FB-48E4-BC0E-7514C87EDBD2}" destId="{66615F56-0D20-4529-8ABC-3C5745CA10E2}" srcOrd="0" destOrd="10" presId="urn:microsoft.com/office/officeart/2005/8/layout/list1"/>
    <dgm:cxn modelId="{A5B4D432-09D8-41A0-8BEB-C264DF1CB168}" type="presOf" srcId="{0B4AC198-EFC5-4643-A121-C3D3568E808E}" destId="{66615F56-0D20-4529-8ABC-3C5745CA10E2}" srcOrd="0" destOrd="11"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50ABAEB7-05C2-431C-88BC-B029D9B06EFC}" type="presOf" srcId="{93C4CB87-4ED9-4AF9-B416-C59E98F62B86}" destId="{66615F56-0D20-4529-8ABC-3C5745CA10E2}" srcOrd="0" destOrd="5" presId="urn:microsoft.com/office/officeart/2005/8/layout/list1"/>
    <dgm:cxn modelId="{0A35AE39-73FF-4B42-9535-41F8404FB67F}" type="presOf" srcId="{22A7C45F-405D-4657-814F-D9858D9A9DDD}" destId="{66615F56-0D20-4529-8ABC-3C5745CA10E2}" srcOrd="0" destOrd="3" presId="urn:microsoft.com/office/officeart/2005/8/layout/list1"/>
    <dgm:cxn modelId="{E1DA81F6-FD0C-43FE-91E9-8EF654A8346F}" type="presOf" srcId="{16C841E9-7FFA-4335-B930-E74692FCDB81}" destId="{66615F56-0D20-4529-8ABC-3C5745CA10E2}" srcOrd="0" destOrd="4"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855131CF-AE04-433B-9661-BA8A044EBD02}" type="presOf" srcId="{56093C0E-D175-459C-B650-A243B8D356AF}" destId="{66615F56-0D20-4529-8ABC-3C5745CA10E2}" srcOrd="0" destOrd="7"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6F8D46BC-88A5-49CF-AD0D-AAE79A1F2C2F}" type="presOf" srcId="{07E681D2-80BA-472D-B64B-62D14C15ECC2}" destId="{66615F56-0D20-4529-8ABC-3C5745CA10E2}" srcOrd="0" destOrd="12" presId="urn:microsoft.com/office/officeart/2005/8/layout/list1"/>
    <dgm:cxn modelId="{53E97172-4913-451B-91FE-DB041608CF63}" type="presOf" srcId="{E3EDE80A-AF4F-4F70-BC9E-00BDE3D4E9CD}" destId="{66615F56-0D20-4529-8ABC-3C5745CA10E2}" srcOrd="0" destOrd="0"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F7308DB5-FB2C-4838-8778-E26CDEF35E7F}" type="presOf" srcId="{F621C577-3C03-4B8A-93A1-1841AA9760EA}" destId="{66615F56-0D20-4529-8ABC-3C5745CA10E2}" srcOrd="0" destOrd="6" presId="urn:microsoft.com/office/officeart/2005/8/layout/list1"/>
    <dgm:cxn modelId="{BE388CAB-BF3F-4544-83E0-3260607CEF6F}" srcId="{380F185E-5B64-41B0-AA27-831849E8CA95}" destId="{99775F02-D48A-4910-9306-516813DEA9D0}" srcOrd="13" destOrd="0" parTransId="{6C712213-21C0-458B-99D5-89A4F5FA0D59}" sibTransId="{D79259D8-A9DB-4B0D-AB7F-A6E65068B3C2}"/>
    <dgm:cxn modelId="{782873F2-FE2F-40A2-95DD-158F584560E3}" type="presOf" srcId="{805869F7-8158-4527-9F5B-EBE8FBE5CD60}" destId="{66615F56-0D20-4529-8ABC-3C5745CA10E2}" srcOrd="0" destOrd="16"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9404E312-2657-44BB-9163-96B4AA178AF0}" srcId="{380F185E-5B64-41B0-AA27-831849E8CA95}" destId="{F621C577-3C03-4B8A-93A1-1841AA9760EA}" srcOrd="6" destOrd="0" parTransId="{A2BC4F49-3E95-48DC-AC0C-F8561923B682}" sibTransId="{9842899E-726B-4F5F-A201-D7C08175A68C}"/>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5BA8AFB1-3098-4B7D-BCA5-2D7254CE441B}" srcId="{380F185E-5B64-41B0-AA27-831849E8CA95}" destId="{16C841E9-7FFA-4335-B930-E74692FCDB81}" srcOrd="4" destOrd="0" parTransId="{736A1296-A18D-4215-A7FD-060C94CB68DA}" sibTransId="{4AE95A62-5911-4301-B1C7-0820A7076A1D}"/>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1E8CBC31-100B-4B41-B87E-EB618F2FF092}" type="presOf" srcId="{FD4B76D0-F96F-4A20-BDB9-E1559E1FD6FE}" destId="{545878C6-E39D-4DF3-9DB6-7B49B232DB50}" srcOrd="0" destOrd="0" presId="urn:microsoft.com/office/officeart/2005/8/layout/list1"/>
    <dgm:cxn modelId="{38829F78-1C55-4A1D-B0AB-91F8EE6AA9C1}" type="presParOf" srcId="{545878C6-E39D-4DF3-9DB6-7B49B232DB50}" destId="{A0D00D21-6134-412E-9126-56923301F715}" srcOrd="0" destOrd="0" presId="urn:microsoft.com/office/officeart/2005/8/layout/list1"/>
    <dgm:cxn modelId="{5D5FB876-27EB-41CC-8CBF-422A165B45ED}" type="presParOf" srcId="{A0D00D21-6134-412E-9126-56923301F715}" destId="{389CDC4E-FA1F-460C-85B5-A4B434F825FC}" srcOrd="0" destOrd="0" presId="urn:microsoft.com/office/officeart/2005/8/layout/list1"/>
    <dgm:cxn modelId="{73768EC2-7695-43E5-A2C2-5BD7A6ED0B75}" type="presParOf" srcId="{A0D00D21-6134-412E-9126-56923301F715}" destId="{4FB8B75F-F406-4CD3-AD7F-80811556248A}" srcOrd="1" destOrd="0" presId="urn:microsoft.com/office/officeart/2005/8/layout/list1"/>
    <dgm:cxn modelId="{1CD4C6E7-1799-4E54-B850-95116BF176BF}" type="presParOf" srcId="{545878C6-E39D-4DF3-9DB6-7B49B232DB50}" destId="{9ED7BC29-A88F-4E07-98DB-1B3696FCC68C}" srcOrd="1" destOrd="0" presId="urn:microsoft.com/office/officeart/2005/8/layout/list1"/>
    <dgm:cxn modelId="{710FC06B-3055-4CFA-83FA-D66F14F5B356}"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Ley de Poder de Control del Mercado</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380F185E-5B64-41B0-AA27-831849E8CA95}" destId="{07E681D2-80BA-472D-B64B-62D14C15ECC2}" srcOrd="12" destOrd="0" parTransId="{75BE68B1-D68E-4EA0-892F-88B721405B23}" sibTransId="{07073F9B-81A3-4D5E-8AE4-E208C625F822}"/>
    <dgm:cxn modelId="{BD318F44-A383-4725-A8B8-468A7883519A}" srcId="{380F185E-5B64-41B0-AA27-831849E8CA95}" destId="{A88AB748-A763-4F53-AB64-2AA2DF1C96B1}" srcOrd="14" destOrd="0" parTransId="{52CDF9AB-D93E-4F0B-A644-746CFA791097}" sibTransId="{A12987B7-6FF9-425E-95FD-A37A41C69B3A}"/>
    <dgm:cxn modelId="{8C4A0F69-51C3-440E-9612-8BB378560F92}" type="presOf" srcId="{380F185E-5B64-41B0-AA27-831849E8CA95}" destId="{4FB8B75F-F406-4CD3-AD7F-80811556248A}" srcOrd="1" destOrd="0" presId="urn:microsoft.com/office/officeart/2005/8/layout/list1"/>
    <dgm:cxn modelId="{06F1D2C7-6C31-4AED-B289-A4E50E1216AE}" type="presOf" srcId="{BD5C9A0A-E7FB-48E4-BC0E-7514C87EDBD2}" destId="{66615F56-0D20-4529-8ABC-3C5745CA10E2}" srcOrd="0" destOrd="10" presId="urn:microsoft.com/office/officeart/2005/8/layout/list1"/>
    <dgm:cxn modelId="{26269B28-FED2-4201-A6E2-23F79C6622FD}" type="presOf" srcId="{93C4CB87-4ED9-4AF9-B416-C59E98F62B86}" destId="{66615F56-0D20-4529-8ABC-3C5745CA10E2}" srcOrd="0" destOrd="5"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96A0DF36-8FF3-4B55-9C40-5AF7A90C71F1}" type="presOf" srcId="{A88AB748-A763-4F53-AB64-2AA2DF1C96B1}" destId="{66615F56-0D20-4529-8ABC-3C5745CA10E2}" srcOrd="0" destOrd="14" presId="urn:microsoft.com/office/officeart/2005/8/layout/list1"/>
    <dgm:cxn modelId="{0D7833FC-55E9-45C9-B277-51C422A94927}" type="presOf" srcId="{433A8934-FD8D-43DA-A40B-0DEA3BAD9FA4}" destId="{66615F56-0D20-4529-8ABC-3C5745CA10E2}" srcOrd="0" destOrd="2" presId="urn:microsoft.com/office/officeart/2005/8/layout/list1"/>
    <dgm:cxn modelId="{B6D63FA4-F725-4708-86FD-6F1B2941F846}" type="presOf" srcId="{16C841E9-7FFA-4335-B930-E74692FCDB81}" destId="{66615F56-0D20-4529-8ABC-3C5745CA10E2}" srcOrd="0" destOrd="4"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4F8B2E8F-259A-488C-B8A2-88DE293011EA}" srcId="{380F185E-5B64-41B0-AA27-831849E8CA95}" destId="{B88E4862-D6A6-4FFE-AA2A-84709A3AA2BE}" srcOrd="8" destOrd="0" parTransId="{FFFFE4A9-CD11-4B7C-8FB6-CA31C0396C8F}" sibTransId="{F997A092-6083-4239-9499-B2D27CE39429}"/>
    <dgm:cxn modelId="{B1578F68-A7B9-449E-A122-0835B3AA8DE1}" type="presOf" srcId="{5B84A43C-1124-484D-8336-B39B9787DE3D}" destId="{66615F56-0D20-4529-8ABC-3C5745CA10E2}" srcOrd="0" destOrd="1" presId="urn:microsoft.com/office/officeart/2005/8/layout/list1"/>
    <dgm:cxn modelId="{90FCB5F8-5AF3-4DDF-A20A-85AB2374CB76}" type="presOf" srcId="{56093C0E-D175-459C-B650-A243B8D356AF}" destId="{66615F56-0D20-4529-8ABC-3C5745CA10E2}" srcOrd="0" destOrd="7" presId="urn:microsoft.com/office/officeart/2005/8/layout/list1"/>
    <dgm:cxn modelId="{242C40AA-639C-46D1-963F-B9665931C507}" type="presOf" srcId="{E3EDE80A-AF4F-4F70-BC9E-00BDE3D4E9CD}" destId="{66615F56-0D20-4529-8ABC-3C5745CA10E2}" srcOrd="0" destOrd="0" presId="urn:microsoft.com/office/officeart/2005/8/layout/list1"/>
    <dgm:cxn modelId="{A127F808-D451-4CE0-B68E-16333444AC82}" type="presOf" srcId="{07E681D2-80BA-472D-B64B-62D14C15ECC2}" destId="{66615F56-0D20-4529-8ABC-3C5745CA10E2}" srcOrd="0" destOrd="12" presId="urn:microsoft.com/office/officeart/2005/8/layout/list1"/>
    <dgm:cxn modelId="{708B2C23-D415-41E3-B285-C6BA8412C03A}" type="presOf" srcId="{805869F7-8158-4527-9F5B-EBE8FBE5CD60}" destId="{66615F56-0D20-4529-8ABC-3C5745CA10E2}" srcOrd="0" destOrd="16"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3CCDFAF6-ED7E-4E22-B928-8E210EA2BC63}" type="presOf" srcId="{F621C577-3C03-4B8A-93A1-1841AA9760EA}" destId="{66615F56-0D20-4529-8ABC-3C5745CA10E2}" srcOrd="0" destOrd="6"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EB6C8070-685C-4AC3-8FFF-60DFEC6B3758}" type="presOf" srcId="{FD46A055-604A-4019-B095-8D189DA43F69}" destId="{66615F56-0D20-4529-8ABC-3C5745CA10E2}" srcOrd="0" destOrd="9" presId="urn:microsoft.com/office/officeart/2005/8/layout/list1"/>
    <dgm:cxn modelId="{6EEA4241-A991-40F5-8641-D44B47009F08}" type="presOf" srcId="{0B4AC198-EFC5-4643-A121-C3D3568E808E}" destId="{66615F56-0D20-4529-8ABC-3C5745CA10E2}" srcOrd="0" destOrd="11"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B321C156-F8CF-49C5-8676-702F85F30F49}" srcId="{380F185E-5B64-41B0-AA27-831849E8CA95}" destId="{FD46A055-604A-4019-B095-8D189DA43F69}" srcOrd="9" destOrd="0" parTransId="{E9E7F74E-1145-4B16-A8CC-6692AF3473DE}" sibTransId="{809522CD-E331-4B4F-8CB7-6097F2B86073}"/>
    <dgm:cxn modelId="{54230A71-2BAB-4BDD-AC4D-0EC8A0F5B373}" type="presOf" srcId="{FD4B76D0-F96F-4A20-BDB9-E1559E1FD6FE}" destId="{545878C6-E39D-4DF3-9DB6-7B49B232DB50}" srcOrd="0" destOrd="0" presId="urn:microsoft.com/office/officeart/2005/8/layout/list1"/>
    <dgm:cxn modelId="{BE388CAB-BF3F-4544-83E0-3260607CEF6F}" srcId="{380F185E-5B64-41B0-AA27-831849E8CA95}" destId="{99775F02-D48A-4910-9306-516813DEA9D0}" srcOrd="13" destOrd="0" parTransId="{6C712213-21C0-458B-99D5-89A4F5FA0D59}" sibTransId="{D79259D8-A9DB-4B0D-AB7F-A6E65068B3C2}"/>
    <dgm:cxn modelId="{6F29DDFA-B132-4F75-8722-D4657799307F}" type="presOf" srcId="{22A7C45F-405D-4657-814F-D9858D9A9DDD}" destId="{66615F56-0D20-4529-8ABC-3C5745CA10E2}" srcOrd="0" destOrd="3"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9404E312-2657-44BB-9163-96B4AA178AF0}" srcId="{380F185E-5B64-41B0-AA27-831849E8CA95}" destId="{F621C577-3C03-4B8A-93A1-1841AA9760EA}" srcOrd="6" destOrd="0" parTransId="{A2BC4F49-3E95-48DC-AC0C-F8561923B682}" sibTransId="{9842899E-726B-4F5F-A201-D7C08175A68C}"/>
    <dgm:cxn modelId="{80C92FA3-A3CF-4DE6-8BDF-C1E0F0D22C73}" type="presOf" srcId="{D24F3BF9-F494-46AB-91AC-CA8EFBFF7F71}" destId="{66615F56-0D20-4529-8ABC-3C5745CA10E2}" srcOrd="0" destOrd="15"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6C52047D-E6AF-4428-AC6D-DA96B3833987}" type="presOf" srcId="{B88E4862-D6A6-4FFE-AA2A-84709A3AA2BE}" destId="{66615F56-0D20-4529-8ABC-3C5745CA10E2}" srcOrd="0" destOrd="8" presId="urn:microsoft.com/office/officeart/2005/8/layout/list1"/>
    <dgm:cxn modelId="{BACC2923-3969-4EC1-B653-63A657801855}" srcId="{380F185E-5B64-41B0-AA27-831849E8CA95}" destId="{5B84A43C-1124-484D-8336-B39B9787DE3D}" srcOrd="1" destOrd="0" parTransId="{2ADFC5B4-557B-45C1-97A3-B6FCBE3BC583}" sibTransId="{9F2CD18B-A8F2-4EC8-A168-E45C8BBFF3F0}"/>
    <dgm:cxn modelId="{213EE8C8-D112-4945-AD16-873DEC071BDD}" type="presOf" srcId="{99775F02-D48A-4910-9306-516813DEA9D0}" destId="{66615F56-0D20-4529-8ABC-3C5745CA10E2}" srcOrd="0" destOrd="13"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46FFAD9D-C0C7-4EA0-AE96-18FFDBBBD769}" type="presOf" srcId="{380F185E-5B64-41B0-AA27-831849E8CA95}" destId="{389CDC4E-FA1F-460C-85B5-A4B434F825FC}" srcOrd="0" destOrd="0"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281714A4-6C97-440B-998A-E08158FB4398}" type="presParOf" srcId="{545878C6-E39D-4DF3-9DB6-7B49B232DB50}" destId="{A0D00D21-6134-412E-9126-56923301F715}" srcOrd="0" destOrd="0" presId="urn:microsoft.com/office/officeart/2005/8/layout/list1"/>
    <dgm:cxn modelId="{D3F0D334-784B-428E-A792-AC8BD20C28FC}" type="presParOf" srcId="{A0D00D21-6134-412E-9126-56923301F715}" destId="{389CDC4E-FA1F-460C-85B5-A4B434F825FC}" srcOrd="0" destOrd="0" presId="urn:microsoft.com/office/officeart/2005/8/layout/list1"/>
    <dgm:cxn modelId="{FEA70B5B-3FCA-4B5F-83CD-A2FC31AEAFF7}" type="presParOf" srcId="{A0D00D21-6134-412E-9126-56923301F715}" destId="{4FB8B75F-F406-4CD3-AD7F-80811556248A}" srcOrd="1" destOrd="0" presId="urn:microsoft.com/office/officeart/2005/8/layout/list1"/>
    <dgm:cxn modelId="{BFA568B8-DA5F-4E8F-9E40-CE87308C2721}" type="presParOf" srcId="{545878C6-E39D-4DF3-9DB6-7B49B232DB50}" destId="{9ED7BC29-A88F-4E07-98DB-1B3696FCC68C}" srcOrd="1" destOrd="0" presId="urn:microsoft.com/office/officeart/2005/8/layout/list1"/>
    <dgm:cxn modelId="{D59CE3C8-32D6-4FCB-9304-139F7CA14147}"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Ley de Poder de Control del Mercado</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28C6A824-ACFE-4A16-A210-B4A9B7D3388A}" type="presOf" srcId="{BD5C9A0A-E7FB-48E4-BC0E-7514C87EDBD2}" destId="{66615F56-0D20-4529-8ABC-3C5745CA10E2}" srcOrd="0" destOrd="10"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FFE32709-20B3-4D21-A4B9-E1EB1D9F4A08}" type="presOf" srcId="{380F185E-5B64-41B0-AA27-831849E8CA95}" destId="{4FB8B75F-F406-4CD3-AD7F-80811556248A}" srcOrd="1" destOrd="0" presId="urn:microsoft.com/office/officeart/2005/8/layout/list1"/>
    <dgm:cxn modelId="{52690F0C-7DFE-4784-AA8E-EC9EEACE8912}" type="presOf" srcId="{0B4AC198-EFC5-4643-A121-C3D3568E808E}" destId="{66615F56-0D20-4529-8ABC-3C5745CA10E2}" srcOrd="0" destOrd="11" presId="urn:microsoft.com/office/officeart/2005/8/layout/list1"/>
    <dgm:cxn modelId="{8F479731-25C6-4B7F-83F3-EC2D0808CDAE}" type="presOf" srcId="{07E681D2-80BA-472D-B64B-62D14C15ECC2}" destId="{66615F56-0D20-4529-8ABC-3C5745CA10E2}" srcOrd="0" destOrd="12" presId="urn:microsoft.com/office/officeart/2005/8/layout/list1"/>
    <dgm:cxn modelId="{A09A0650-164E-4EE7-AD2F-A5489356252B}" type="presOf" srcId="{F621C577-3C03-4B8A-93A1-1841AA9760EA}" destId="{66615F56-0D20-4529-8ABC-3C5745CA10E2}" srcOrd="0" destOrd="6" presId="urn:microsoft.com/office/officeart/2005/8/layout/list1"/>
    <dgm:cxn modelId="{B419607A-26C6-478E-8D8D-6F184E10104F}" type="presOf" srcId="{E3EDE80A-AF4F-4F70-BC9E-00BDE3D4E9CD}" destId="{66615F56-0D20-4529-8ABC-3C5745CA10E2}" srcOrd="0" destOrd="0"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DF8C984E-A733-45C0-B3EC-F90267243C78}" srcId="{380F185E-5B64-41B0-AA27-831849E8CA95}" destId="{93C4CB87-4ED9-4AF9-B416-C59E98F62B86}" srcOrd="5" destOrd="0" parTransId="{4A22C5AA-ACC2-4062-9B84-A7D4C8A19F2F}" sibTransId="{0CC3BD6C-22AB-437C-B815-3F64E1DBE007}"/>
    <dgm:cxn modelId="{BE388CAB-BF3F-4544-83E0-3260607CEF6F}" srcId="{380F185E-5B64-41B0-AA27-831849E8CA95}" destId="{99775F02-D48A-4910-9306-516813DEA9D0}" srcOrd="13" destOrd="0" parTransId="{6C712213-21C0-458B-99D5-89A4F5FA0D59}" sibTransId="{D79259D8-A9DB-4B0D-AB7F-A6E65068B3C2}"/>
    <dgm:cxn modelId="{BD318F44-A383-4725-A8B8-468A7883519A}" srcId="{380F185E-5B64-41B0-AA27-831849E8CA95}" destId="{A88AB748-A763-4F53-AB64-2AA2DF1C96B1}" srcOrd="14" destOrd="0" parTransId="{52CDF9AB-D93E-4F0B-A644-746CFA791097}" sibTransId="{A12987B7-6FF9-425E-95FD-A37A41C69B3A}"/>
    <dgm:cxn modelId="{22198598-7F36-48B3-85CC-C9B3E13442B7}" srcId="{380F185E-5B64-41B0-AA27-831849E8CA95}" destId="{D24F3BF9-F494-46AB-91AC-CA8EFBFF7F71}" srcOrd="15" destOrd="0" parTransId="{17A62639-D48B-4B77-8580-84056A88D648}" sibTransId="{E806F90E-AC77-456A-B239-8655884DFDA4}"/>
    <dgm:cxn modelId="{4F8B2E8F-259A-488C-B8A2-88DE293011EA}" srcId="{380F185E-5B64-41B0-AA27-831849E8CA95}" destId="{B88E4862-D6A6-4FFE-AA2A-84709A3AA2BE}" srcOrd="8" destOrd="0" parTransId="{FFFFE4A9-CD11-4B7C-8FB6-CA31C0396C8F}" sibTransId="{F997A092-6083-4239-9499-B2D27CE39429}"/>
    <dgm:cxn modelId="{B5E4511C-4E2A-46FB-8F35-918EF0A198E6}" type="presOf" srcId="{5B84A43C-1124-484D-8336-B39B9787DE3D}" destId="{66615F56-0D20-4529-8ABC-3C5745CA10E2}" srcOrd="0" destOrd="1" presId="urn:microsoft.com/office/officeart/2005/8/layout/list1"/>
    <dgm:cxn modelId="{2636EC95-17C4-4849-886E-A70836C76D9D}" type="presOf" srcId="{B88E4862-D6A6-4FFE-AA2A-84709A3AA2BE}" destId="{66615F56-0D20-4529-8ABC-3C5745CA10E2}" srcOrd="0" destOrd="8" presId="urn:microsoft.com/office/officeart/2005/8/layout/list1"/>
    <dgm:cxn modelId="{6C0622F0-6C16-4821-B3FA-4927A178047C}" type="presOf" srcId="{433A8934-FD8D-43DA-A40B-0DEA3BAD9FA4}" destId="{66615F56-0D20-4529-8ABC-3C5745CA10E2}" srcOrd="0" destOrd="2"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9B6E0A70-0DBB-4BF9-AC1B-D75A999FDB03}" type="presOf" srcId="{93C4CB87-4ED9-4AF9-B416-C59E98F62B86}" destId="{66615F56-0D20-4529-8ABC-3C5745CA10E2}" srcOrd="0" destOrd="5" presId="urn:microsoft.com/office/officeart/2005/8/layout/list1"/>
    <dgm:cxn modelId="{9F8104B9-FF15-46A4-8E22-BDFFA4020976}" type="presOf" srcId="{D24F3BF9-F494-46AB-91AC-CA8EFBFF7F71}" destId="{66615F56-0D20-4529-8ABC-3C5745CA10E2}" srcOrd="0" destOrd="15"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4448D86E-980D-4CD2-B5AE-533B0FC9552F}" srcId="{380F185E-5B64-41B0-AA27-831849E8CA95}" destId="{0B4AC198-EFC5-4643-A121-C3D3568E808E}" srcOrd="11" destOrd="0" parTransId="{79CF5BE8-A98A-4045-B982-18EE7611F20A}" sibTransId="{B55C659C-463A-4D88-8FED-6E77438642DC}"/>
    <dgm:cxn modelId="{C640D15D-D772-45DD-9277-00D5803E2900}" type="presOf" srcId="{56093C0E-D175-459C-B650-A243B8D356AF}" destId="{66615F56-0D20-4529-8ABC-3C5745CA10E2}" srcOrd="0" destOrd="7"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AA32BD91-C0B9-46A1-9FE9-ACFAE348FE13}" type="presOf" srcId="{99775F02-D48A-4910-9306-516813DEA9D0}" destId="{66615F56-0D20-4529-8ABC-3C5745CA10E2}" srcOrd="0" destOrd="13"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9404E312-2657-44BB-9163-96B4AA178AF0}" srcId="{380F185E-5B64-41B0-AA27-831849E8CA95}" destId="{F621C577-3C03-4B8A-93A1-1841AA9760EA}" srcOrd="6" destOrd="0" parTransId="{A2BC4F49-3E95-48DC-AC0C-F8561923B682}" sibTransId="{9842899E-726B-4F5F-A201-D7C08175A68C}"/>
    <dgm:cxn modelId="{A758EFA1-8F79-4468-9E2D-F71DE10ADFF5}" type="presOf" srcId="{FD4B76D0-F96F-4A20-BDB9-E1559E1FD6FE}" destId="{545878C6-E39D-4DF3-9DB6-7B49B232DB50}" srcOrd="0" destOrd="0"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E2072FBA-FFF0-491C-B222-1776D85A953E}" srcId="{380F185E-5B64-41B0-AA27-831849E8CA95}" destId="{07E681D2-80BA-472D-B64B-62D14C15ECC2}" srcOrd="12" destOrd="0" parTransId="{75BE68B1-D68E-4EA0-892F-88B721405B23}" sibTransId="{07073F9B-81A3-4D5E-8AE4-E208C625F822}"/>
    <dgm:cxn modelId="{B321C156-F8CF-49C5-8676-702F85F30F49}" srcId="{380F185E-5B64-41B0-AA27-831849E8CA95}" destId="{FD46A055-604A-4019-B095-8D189DA43F69}" srcOrd="9" destOrd="0" parTransId="{E9E7F74E-1145-4B16-A8CC-6692AF3473DE}" sibTransId="{809522CD-E331-4B4F-8CB7-6097F2B86073}"/>
    <dgm:cxn modelId="{E1D57AC6-984E-4F54-BB41-99D7D32A0B3F}" type="presOf" srcId="{22A7C45F-405D-4657-814F-D9858D9A9DDD}" destId="{66615F56-0D20-4529-8ABC-3C5745CA10E2}" srcOrd="0" destOrd="3" presId="urn:microsoft.com/office/officeart/2005/8/layout/list1"/>
    <dgm:cxn modelId="{3509A46E-A53D-453F-A5AC-5360A6379DAE}" type="presOf" srcId="{805869F7-8158-4527-9F5B-EBE8FBE5CD60}" destId="{66615F56-0D20-4529-8ABC-3C5745CA10E2}" srcOrd="0" destOrd="16" presId="urn:microsoft.com/office/officeart/2005/8/layout/list1"/>
    <dgm:cxn modelId="{40EA2D06-2BCA-4F4C-B7DA-BD2D0B6FDA6D}" type="presOf" srcId="{A88AB748-A763-4F53-AB64-2AA2DF1C96B1}" destId="{66615F56-0D20-4529-8ABC-3C5745CA10E2}" srcOrd="0" destOrd="14" presId="urn:microsoft.com/office/officeart/2005/8/layout/list1"/>
    <dgm:cxn modelId="{A3456313-86A8-4EA6-BBC6-57583A892314}" type="presOf" srcId="{16C841E9-7FFA-4335-B930-E74692FCDB81}" destId="{66615F56-0D20-4529-8ABC-3C5745CA10E2}" srcOrd="0" destOrd="4" presId="urn:microsoft.com/office/officeart/2005/8/layout/list1"/>
    <dgm:cxn modelId="{64D4F2B0-E3BD-4394-8E77-7A9D3E51E768}" type="presOf" srcId="{FD46A055-604A-4019-B095-8D189DA43F69}" destId="{66615F56-0D20-4529-8ABC-3C5745CA10E2}" srcOrd="0" destOrd="9" presId="urn:microsoft.com/office/officeart/2005/8/layout/list1"/>
    <dgm:cxn modelId="{2ADDF4F0-B457-4A57-BF32-75E563A32C99}" type="presOf" srcId="{380F185E-5B64-41B0-AA27-831849E8CA95}" destId="{389CDC4E-FA1F-460C-85B5-A4B434F825FC}" srcOrd="0" destOrd="0" presId="urn:microsoft.com/office/officeart/2005/8/layout/list1"/>
    <dgm:cxn modelId="{D045DBE0-52BD-4EC3-8E93-667AEB747403}" type="presParOf" srcId="{545878C6-E39D-4DF3-9DB6-7B49B232DB50}" destId="{A0D00D21-6134-412E-9126-56923301F715}" srcOrd="0" destOrd="0" presId="urn:microsoft.com/office/officeart/2005/8/layout/list1"/>
    <dgm:cxn modelId="{A3442901-26AF-4B4F-A18F-10A6242355EA}" type="presParOf" srcId="{A0D00D21-6134-412E-9126-56923301F715}" destId="{389CDC4E-FA1F-460C-85B5-A4B434F825FC}" srcOrd="0" destOrd="0" presId="urn:microsoft.com/office/officeart/2005/8/layout/list1"/>
    <dgm:cxn modelId="{A00BD2AB-326F-48E9-8AB4-924985A0D6AC}" type="presParOf" srcId="{A0D00D21-6134-412E-9126-56923301F715}" destId="{4FB8B75F-F406-4CD3-AD7F-80811556248A}" srcOrd="1" destOrd="0" presId="urn:microsoft.com/office/officeart/2005/8/layout/list1"/>
    <dgm:cxn modelId="{7AFC64B5-C53D-4C8D-A3ED-6C70C9FC394F}" type="presParOf" srcId="{545878C6-E39D-4DF3-9DB6-7B49B232DB50}" destId="{9ED7BC29-A88F-4E07-98DB-1B3696FCC68C}" srcOrd="1" destOrd="0" presId="urn:microsoft.com/office/officeart/2005/8/layout/list1"/>
    <dgm:cxn modelId="{70ED2FD0-46C8-4B88-B0AA-75DF05C7BF93}"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C" smtClean="0"/>
            <a:t>INTRODUCCIÓN</a:t>
          </a:r>
          <a:endParaRPr lang="es-ES"/>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B5BB54B8-CE18-4BF4-A9D2-EBCDDC004BE6}" type="parTrans" cxnId="{AB442034-8201-4B00-ABF5-362E17166F1D}">
      <dgm:prSet/>
      <dgm:spPr/>
      <dgm:t>
        <a:bodyPr/>
        <a:lstStyle/>
        <a:p>
          <a:endParaRPr lang="es-ES"/>
        </a:p>
      </dgm:t>
    </dgm:pt>
    <dgm:pt modelId="{82A101DD-CEA8-4A7D-89CB-7EE9E8C071A9}" type="sibTrans" cxnId="{AB442034-8201-4B00-ABF5-362E17166F1D}">
      <dgm:prSet/>
      <dgm:spPr/>
      <dgm:t>
        <a:bodyPr/>
        <a:lstStyle/>
        <a:p>
          <a:endParaRPr lang="es-ES"/>
        </a:p>
      </dgm:t>
    </dgm:pt>
    <dgm:pt modelId="{99775F02-D48A-4910-9306-516813DEA9D0}">
      <dgm:prSet phldrT="[Texto]"/>
      <dgm:spPr/>
      <dgm:t>
        <a:bodyPr/>
        <a:lstStyle/>
        <a:p>
          <a:pPr algn="l"/>
          <a:endParaRPr lang="es-ES" sz="1800"/>
        </a:p>
      </dgm:t>
    </dgm:pt>
    <dgm:pt modelId="{6C712213-21C0-458B-99D5-89A4F5FA0D59}" type="parTrans" cxnId="{BE388CAB-BF3F-4544-83E0-3260607CEF6F}">
      <dgm:prSet/>
      <dgm:spPr/>
      <dgm:t>
        <a:bodyPr/>
        <a:lstStyle/>
        <a:p>
          <a:endParaRPr lang="es-ES"/>
        </a:p>
      </dgm:t>
    </dgm:pt>
    <dgm:pt modelId="{D79259D8-A9DB-4B0D-AB7F-A6E65068B3C2}" type="sibTrans" cxnId="{BE388CAB-BF3F-4544-83E0-3260607CEF6F}">
      <dgm:prSet/>
      <dgm:spPr/>
      <dgm:t>
        <a:bodyPr/>
        <a:lstStyle/>
        <a:p>
          <a:endParaRPr lang="es-ES"/>
        </a:p>
      </dgm:t>
    </dgm:pt>
    <dgm:pt modelId="{A88AB748-A763-4F53-AB64-2AA2DF1C96B1}">
      <dgm:prSet phldrT="[Texto]"/>
      <dgm:spPr/>
      <dgm:t>
        <a:bodyPr/>
        <a:lstStyle/>
        <a:p>
          <a:pPr algn="l"/>
          <a:endParaRPr lang="es-ES" sz="1800"/>
        </a:p>
      </dgm:t>
    </dgm:pt>
    <dgm:pt modelId="{52CDF9AB-D93E-4F0B-A644-746CFA791097}" type="parTrans" cxnId="{BD318F44-A383-4725-A8B8-468A7883519A}">
      <dgm:prSet/>
      <dgm:spPr/>
      <dgm:t>
        <a:bodyPr/>
        <a:lstStyle/>
        <a:p>
          <a:endParaRPr lang="es-ES"/>
        </a:p>
      </dgm:t>
    </dgm:pt>
    <dgm:pt modelId="{A12987B7-6FF9-425E-95FD-A37A41C69B3A}" type="sibTrans" cxnId="{BD318F44-A383-4725-A8B8-468A7883519A}">
      <dgm:prSet/>
      <dgm:spPr/>
      <dgm:t>
        <a:bodyPr/>
        <a:lstStyle/>
        <a:p>
          <a:endParaRPr lang="es-ES"/>
        </a:p>
      </dgm:t>
    </dgm:pt>
    <dgm:pt modelId="{D24F3BF9-F494-46AB-91AC-CA8EFBFF7F71}">
      <dgm:prSet phldrT="[Texto]"/>
      <dgm:spPr/>
      <dgm:t>
        <a:bodyPr/>
        <a:lstStyle/>
        <a:p>
          <a:pPr algn="l"/>
          <a:endParaRPr lang="es-ES" sz="1800"/>
        </a:p>
      </dgm:t>
    </dgm:pt>
    <dgm:pt modelId="{17A62639-D48B-4B77-8580-84056A88D648}" type="parTrans" cxnId="{22198598-7F36-48B3-85CC-C9B3E13442B7}">
      <dgm:prSet/>
      <dgm:spPr/>
      <dgm:t>
        <a:bodyPr/>
        <a:lstStyle/>
        <a:p>
          <a:endParaRPr lang="es-ES"/>
        </a:p>
      </dgm:t>
    </dgm:pt>
    <dgm:pt modelId="{E806F90E-AC77-456A-B239-8655884DFDA4}" type="sibTrans" cxnId="{22198598-7F36-48B3-85CC-C9B3E13442B7}">
      <dgm:prSet/>
      <dgm:spPr/>
      <dgm:t>
        <a:bodyPr/>
        <a:lstStyle/>
        <a:p>
          <a:endParaRPr lang="es-ES"/>
        </a:p>
      </dgm:t>
    </dgm:pt>
    <dgm:pt modelId="{E3EDE80A-AF4F-4F70-BC9E-00BDE3D4E9CD}">
      <dgm:prSet phldrT="[Texto]" custT="1"/>
      <dgm:spPr/>
      <dgm:t>
        <a:bodyPr/>
        <a:lstStyle/>
        <a:p>
          <a:pPr algn="just"/>
          <a:endParaRPr lang="es-ES" sz="1800"/>
        </a:p>
      </dgm:t>
    </dgm:pt>
    <dgm:pt modelId="{010C796B-4F24-44F7-BDDF-D374F8E29102}" type="parTrans" cxnId="{43023810-EF23-426F-97B7-86ADA48383D5}">
      <dgm:prSet/>
      <dgm:spPr/>
      <dgm:t>
        <a:bodyPr/>
        <a:lstStyle/>
        <a:p>
          <a:endParaRPr lang="es-ES"/>
        </a:p>
      </dgm:t>
    </dgm:pt>
    <dgm:pt modelId="{EC4236A8-98BA-4076-9A76-E4E66AF46C0D}" type="sibTrans" cxnId="{43023810-EF23-426F-97B7-86ADA48383D5}">
      <dgm:prSet/>
      <dgm:spPr/>
      <dgm:t>
        <a:bodyPr/>
        <a:lstStyle/>
        <a:p>
          <a:endParaRPr lang="es-ES"/>
        </a:p>
      </dgm:t>
    </dgm:pt>
    <dgm:pt modelId="{5B84A43C-1124-484D-8336-B39B9787DE3D}">
      <dgm:prSet phldrT="[Texto]" custT="1"/>
      <dgm:spPr/>
      <dgm:t>
        <a:bodyPr/>
        <a:lstStyle/>
        <a:p>
          <a:pPr algn="just"/>
          <a:endParaRPr lang="es-ES" sz="1800"/>
        </a:p>
      </dgm:t>
    </dgm:pt>
    <dgm:pt modelId="{2ADFC5B4-557B-45C1-97A3-B6FCBE3BC583}" type="parTrans" cxnId="{BACC2923-3969-4EC1-B653-63A657801855}">
      <dgm:prSet/>
      <dgm:spPr/>
      <dgm:t>
        <a:bodyPr/>
        <a:lstStyle/>
        <a:p>
          <a:endParaRPr lang="es-ES"/>
        </a:p>
      </dgm:t>
    </dgm:pt>
    <dgm:pt modelId="{9F2CD18B-A8F2-4EC8-A168-E45C8BBFF3F0}" type="sibTrans" cxnId="{BACC2923-3969-4EC1-B653-63A657801855}">
      <dgm:prSet/>
      <dgm:spPr/>
      <dgm:t>
        <a:bodyPr/>
        <a:lstStyle/>
        <a:p>
          <a:endParaRPr lang="es-ES"/>
        </a:p>
      </dgm:t>
    </dgm:pt>
    <dgm:pt modelId="{22A7C45F-405D-4657-814F-D9858D9A9DDD}">
      <dgm:prSet phldrT="[Texto]" custT="1"/>
      <dgm:spPr/>
      <dgm:t>
        <a:bodyPr/>
        <a:lstStyle/>
        <a:p>
          <a:pPr algn="just"/>
          <a:endParaRPr lang="es-ES" sz="1800"/>
        </a:p>
      </dgm:t>
    </dgm:pt>
    <dgm:pt modelId="{16C37E68-1FE1-44B6-B734-CA8F089B94E1}" type="parTrans" cxnId="{305F1895-BE11-4B17-AD2E-900DC68A44F0}">
      <dgm:prSet/>
      <dgm:spPr/>
      <dgm:t>
        <a:bodyPr/>
        <a:lstStyle/>
        <a:p>
          <a:endParaRPr lang="es-ES"/>
        </a:p>
      </dgm:t>
    </dgm:pt>
    <dgm:pt modelId="{6114C7AE-9695-4602-B649-989ABE6225AD}" type="sibTrans" cxnId="{305F1895-BE11-4B17-AD2E-900DC68A44F0}">
      <dgm:prSet/>
      <dgm:spPr/>
      <dgm:t>
        <a:bodyPr/>
        <a:lstStyle/>
        <a:p>
          <a:endParaRPr lang="es-ES"/>
        </a:p>
      </dgm:t>
    </dgm:pt>
    <dgm:pt modelId="{F621C577-3C03-4B8A-93A1-1841AA9760EA}">
      <dgm:prSet phldrT="[Texto]" custT="1"/>
      <dgm:spPr/>
      <dgm:t>
        <a:bodyPr/>
        <a:lstStyle/>
        <a:p>
          <a:pPr algn="just"/>
          <a:endParaRPr lang="es-ES" sz="1800"/>
        </a:p>
      </dgm:t>
    </dgm:pt>
    <dgm:pt modelId="{A2BC4F49-3E95-48DC-AC0C-F8561923B682}" type="parTrans" cxnId="{9404E312-2657-44BB-9163-96B4AA178AF0}">
      <dgm:prSet/>
      <dgm:spPr/>
      <dgm:t>
        <a:bodyPr/>
        <a:lstStyle/>
        <a:p>
          <a:endParaRPr lang="es-ES"/>
        </a:p>
      </dgm:t>
    </dgm:pt>
    <dgm:pt modelId="{9842899E-726B-4F5F-A201-D7C08175A68C}" type="sibTrans" cxnId="{9404E312-2657-44BB-9163-96B4AA178AF0}">
      <dgm:prSet/>
      <dgm:spPr/>
      <dgm:t>
        <a:bodyPr/>
        <a:lstStyle/>
        <a:p>
          <a:endParaRPr lang="es-ES"/>
        </a:p>
      </dgm:t>
    </dgm:pt>
    <dgm:pt modelId="{56093C0E-D175-459C-B650-A243B8D356AF}">
      <dgm:prSet phldrT="[Texto]" custT="1"/>
      <dgm:spPr/>
      <dgm:t>
        <a:bodyPr/>
        <a:lstStyle/>
        <a:p>
          <a:pPr algn="just"/>
          <a:endParaRPr lang="es-ES" sz="1800"/>
        </a:p>
      </dgm:t>
    </dgm:pt>
    <dgm:pt modelId="{94FC6A87-EB64-4822-BE42-AADD2192F482}" type="parTrans" cxnId="{B263290F-9604-4B57-8746-28C25F30F76F}">
      <dgm:prSet/>
      <dgm:spPr/>
      <dgm:t>
        <a:bodyPr/>
        <a:lstStyle/>
        <a:p>
          <a:endParaRPr lang="es-ES"/>
        </a:p>
      </dgm:t>
    </dgm:pt>
    <dgm:pt modelId="{690B28BF-CE68-4942-BD91-C2FAA56D76BC}" type="sibTrans" cxnId="{B263290F-9604-4B57-8746-28C25F30F76F}">
      <dgm:prSet/>
      <dgm:spPr/>
      <dgm:t>
        <a:bodyPr/>
        <a:lstStyle/>
        <a:p>
          <a:endParaRPr lang="es-ES"/>
        </a:p>
      </dgm:t>
    </dgm:pt>
    <dgm:pt modelId="{B88E4862-D6A6-4FFE-AA2A-84709A3AA2BE}">
      <dgm:prSet phldrT="[Texto]" custT="1"/>
      <dgm:spPr/>
      <dgm:t>
        <a:bodyPr/>
        <a:lstStyle/>
        <a:p>
          <a:pPr algn="just"/>
          <a:endParaRPr lang="es-ES" sz="1800"/>
        </a:p>
      </dgm:t>
    </dgm:pt>
    <dgm:pt modelId="{FFFFE4A9-CD11-4B7C-8FB6-CA31C0396C8F}" type="parTrans" cxnId="{4F8B2E8F-259A-488C-B8A2-88DE293011EA}">
      <dgm:prSet/>
      <dgm:spPr/>
      <dgm:t>
        <a:bodyPr/>
        <a:lstStyle/>
        <a:p>
          <a:endParaRPr lang="es-ES"/>
        </a:p>
      </dgm:t>
    </dgm:pt>
    <dgm:pt modelId="{F997A092-6083-4239-9499-B2D27CE39429}" type="sibTrans" cxnId="{4F8B2E8F-259A-488C-B8A2-88DE293011EA}">
      <dgm:prSet/>
      <dgm:spPr/>
      <dgm:t>
        <a:bodyPr/>
        <a:lstStyle/>
        <a:p>
          <a:endParaRPr lang="es-ES"/>
        </a:p>
      </dgm:t>
    </dgm:pt>
    <dgm:pt modelId="{BD5C9A0A-E7FB-48E4-BC0E-7514C87EDBD2}">
      <dgm:prSet phldrT="[Texto]" custT="1"/>
      <dgm:spPr/>
      <dgm:t>
        <a:bodyPr/>
        <a:lstStyle/>
        <a:p>
          <a:pPr algn="just"/>
          <a:endParaRPr lang="es-ES" sz="1800"/>
        </a:p>
      </dgm:t>
    </dgm:pt>
    <dgm:pt modelId="{5BACF268-D8D3-4AC1-9663-ED3465D8E725}" type="parTrans" cxnId="{63DFD539-6E25-47C1-A02E-EFECB494EB40}">
      <dgm:prSet/>
      <dgm:spPr/>
      <dgm:t>
        <a:bodyPr/>
        <a:lstStyle/>
        <a:p>
          <a:endParaRPr lang="es-ES"/>
        </a:p>
      </dgm:t>
    </dgm:pt>
    <dgm:pt modelId="{25FB08DC-3D10-4028-8C50-9AACDF7FF3DD}" type="sibTrans" cxnId="{63DFD539-6E25-47C1-A02E-EFECB494EB40}">
      <dgm:prSet/>
      <dgm:spPr/>
      <dgm:t>
        <a:bodyPr/>
        <a:lstStyle/>
        <a:p>
          <a:endParaRPr lang="es-ES"/>
        </a:p>
      </dgm:t>
    </dgm:pt>
    <dgm:pt modelId="{0B4AC198-EFC5-4643-A121-C3D3568E808E}">
      <dgm:prSet phldrT="[Texto]" custT="1"/>
      <dgm:spPr/>
      <dgm:t>
        <a:bodyPr/>
        <a:lstStyle/>
        <a:p>
          <a:pPr algn="just"/>
          <a:endParaRPr lang="es-ES" sz="1800"/>
        </a:p>
      </dgm:t>
    </dgm:pt>
    <dgm:pt modelId="{79CF5BE8-A98A-4045-B982-18EE7611F20A}" type="parTrans" cxnId="{4448D86E-980D-4CD2-B5AE-533B0FC9552F}">
      <dgm:prSet/>
      <dgm:spPr/>
      <dgm:t>
        <a:bodyPr/>
        <a:lstStyle/>
        <a:p>
          <a:endParaRPr lang="es-ES"/>
        </a:p>
      </dgm:t>
    </dgm:pt>
    <dgm:pt modelId="{B55C659C-463A-4D88-8FED-6E77438642DC}" type="sibTrans" cxnId="{4448D86E-980D-4CD2-B5AE-533B0FC9552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FD46A055-604A-4019-B095-8D189DA43F69}">
      <dgm:prSet phldrT="[Texto]" custT="1"/>
      <dgm:spPr/>
      <dgm:t>
        <a:bodyPr/>
        <a:lstStyle/>
        <a:p>
          <a:pPr algn="just"/>
          <a:endParaRPr lang="es-ES" sz="1800"/>
        </a:p>
      </dgm:t>
    </dgm:pt>
    <dgm:pt modelId="{E9E7F74E-1145-4B16-A8CC-6692AF3473DE}" type="parTrans" cxnId="{B321C156-F8CF-49C5-8676-702F85F30F49}">
      <dgm:prSet/>
      <dgm:spPr/>
      <dgm:t>
        <a:bodyPr/>
        <a:lstStyle/>
        <a:p>
          <a:endParaRPr lang="es-ES"/>
        </a:p>
      </dgm:t>
    </dgm:pt>
    <dgm:pt modelId="{809522CD-E331-4B4F-8CB7-6097F2B86073}" type="sibTrans" cxnId="{B321C156-F8CF-49C5-8676-702F85F30F49}">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894571EA-EA47-4F18-9AC9-42795CBC5A9B}" type="presOf" srcId="{22A7C45F-405D-4657-814F-D9858D9A9DDD}" destId="{66615F56-0D20-4529-8ABC-3C5745CA10E2}" srcOrd="0" destOrd="2" presId="urn:microsoft.com/office/officeart/2005/8/layout/list1"/>
    <dgm:cxn modelId="{36BF996D-44C2-4747-96AE-182BDA1D2D3F}" type="presOf" srcId="{E3EDE80A-AF4F-4F70-BC9E-00BDE3D4E9CD}" destId="{66615F56-0D20-4529-8ABC-3C5745CA10E2}" srcOrd="0" destOrd="0" presId="urn:microsoft.com/office/officeart/2005/8/layout/list1"/>
    <dgm:cxn modelId="{9C3CF27A-FA2A-4C25-9F84-1D6488143E1C}" type="presOf" srcId="{99775F02-D48A-4910-9306-516813DEA9D0}" destId="{66615F56-0D20-4529-8ABC-3C5745CA10E2}" srcOrd="0" destOrd="10" presId="urn:microsoft.com/office/officeart/2005/8/layout/list1"/>
    <dgm:cxn modelId="{98DB0F7A-E200-4A01-8ACC-A8CB43F048D0}" type="presOf" srcId="{0B4AC198-EFC5-4643-A121-C3D3568E808E}" destId="{66615F56-0D20-4529-8ABC-3C5745CA10E2}" srcOrd="0" destOrd="8" presId="urn:microsoft.com/office/officeart/2005/8/layout/list1"/>
    <dgm:cxn modelId="{AB442034-8201-4B00-ABF5-362E17166F1D}" srcId="{380F185E-5B64-41B0-AA27-831849E8CA95}" destId="{805869F7-8158-4527-9F5B-EBE8FBE5CD60}" srcOrd="13" destOrd="0" parTransId="{B5BB54B8-CE18-4BF4-A9D2-EBCDDC004BE6}" sibTransId="{82A101DD-CEA8-4A7D-89CB-7EE9E8C071A9}"/>
    <dgm:cxn modelId="{305F1895-BE11-4B17-AD2E-900DC68A44F0}" srcId="{380F185E-5B64-41B0-AA27-831849E8CA95}" destId="{22A7C45F-405D-4657-814F-D9858D9A9DDD}" srcOrd="2"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D99F1E62-6105-41EE-89CA-221836E5E20C}" type="presOf" srcId="{D24F3BF9-F494-46AB-91AC-CA8EFBFF7F71}" destId="{66615F56-0D20-4529-8ABC-3C5745CA10E2}" srcOrd="0" destOrd="12" presId="urn:microsoft.com/office/officeart/2005/8/layout/list1"/>
    <dgm:cxn modelId="{BE388CAB-BF3F-4544-83E0-3260607CEF6F}" srcId="{380F185E-5B64-41B0-AA27-831849E8CA95}" destId="{99775F02-D48A-4910-9306-516813DEA9D0}" srcOrd="10" destOrd="0" parTransId="{6C712213-21C0-458B-99D5-89A4F5FA0D59}" sibTransId="{D79259D8-A9DB-4B0D-AB7F-A6E65068B3C2}"/>
    <dgm:cxn modelId="{5FA0ABDA-74E1-40D2-99A1-D6CF25D6D572}" type="presOf" srcId="{56093C0E-D175-459C-B650-A243B8D356AF}" destId="{66615F56-0D20-4529-8ABC-3C5745CA10E2}" srcOrd="0" destOrd="4" presId="urn:microsoft.com/office/officeart/2005/8/layout/list1"/>
    <dgm:cxn modelId="{BD318F44-A383-4725-A8B8-468A7883519A}" srcId="{380F185E-5B64-41B0-AA27-831849E8CA95}" destId="{A88AB748-A763-4F53-AB64-2AA2DF1C96B1}" srcOrd="11" destOrd="0" parTransId="{52CDF9AB-D93E-4F0B-A644-746CFA791097}" sibTransId="{A12987B7-6FF9-425E-95FD-A37A41C69B3A}"/>
    <dgm:cxn modelId="{22198598-7F36-48B3-85CC-C9B3E13442B7}" srcId="{380F185E-5B64-41B0-AA27-831849E8CA95}" destId="{D24F3BF9-F494-46AB-91AC-CA8EFBFF7F71}" srcOrd="12" destOrd="0" parTransId="{17A62639-D48B-4B77-8580-84056A88D648}" sibTransId="{E806F90E-AC77-456A-B239-8655884DFDA4}"/>
    <dgm:cxn modelId="{70C48735-3C4F-4E7B-892B-81A673A05AAE}" type="presOf" srcId="{380F185E-5B64-41B0-AA27-831849E8CA95}" destId="{4FB8B75F-F406-4CD3-AD7F-80811556248A}" srcOrd="1" destOrd="0" presId="urn:microsoft.com/office/officeart/2005/8/layout/list1"/>
    <dgm:cxn modelId="{5361EAA0-FB9B-4C46-B6BA-3ED762B4BEE6}" type="presOf" srcId="{07E681D2-80BA-472D-B64B-62D14C15ECC2}" destId="{66615F56-0D20-4529-8ABC-3C5745CA10E2}" srcOrd="0" destOrd="9" presId="urn:microsoft.com/office/officeart/2005/8/layout/list1"/>
    <dgm:cxn modelId="{3810F928-64B5-42E6-BF94-892EDA358DB5}" type="presOf" srcId="{BD5C9A0A-E7FB-48E4-BC0E-7514C87EDBD2}" destId="{66615F56-0D20-4529-8ABC-3C5745CA10E2}" srcOrd="0" destOrd="7" presId="urn:microsoft.com/office/officeart/2005/8/layout/list1"/>
    <dgm:cxn modelId="{4F8B2E8F-259A-488C-B8A2-88DE293011EA}" srcId="{380F185E-5B64-41B0-AA27-831849E8CA95}" destId="{B88E4862-D6A6-4FFE-AA2A-84709A3AA2BE}" srcOrd="5" destOrd="0" parTransId="{FFFFE4A9-CD11-4B7C-8FB6-CA31C0396C8F}" sibTransId="{F997A092-6083-4239-9499-B2D27CE39429}"/>
    <dgm:cxn modelId="{555F4DAC-3544-4E9C-8B29-B834989FEF70}" type="presOf" srcId="{380F185E-5B64-41B0-AA27-831849E8CA95}" destId="{389CDC4E-FA1F-460C-85B5-A4B434F825FC}" srcOrd="0" destOrd="0"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71F6DD7D-7654-437E-9B68-60ED36A6DF27}" type="presOf" srcId="{B88E4862-D6A6-4FFE-AA2A-84709A3AA2BE}" destId="{66615F56-0D20-4529-8ABC-3C5745CA10E2}" srcOrd="0" destOrd="5" presId="urn:microsoft.com/office/officeart/2005/8/layout/list1"/>
    <dgm:cxn modelId="{B263290F-9604-4B57-8746-28C25F30F76F}" srcId="{380F185E-5B64-41B0-AA27-831849E8CA95}" destId="{56093C0E-D175-459C-B650-A243B8D356AF}" srcOrd="4" destOrd="0" parTransId="{94FC6A87-EB64-4822-BE42-AADD2192F482}" sibTransId="{690B28BF-CE68-4942-BD91-C2FAA56D76BC}"/>
    <dgm:cxn modelId="{4448D86E-980D-4CD2-B5AE-533B0FC9552F}" srcId="{380F185E-5B64-41B0-AA27-831849E8CA95}" destId="{0B4AC198-EFC5-4643-A121-C3D3568E808E}" srcOrd="8" destOrd="0" parTransId="{79CF5BE8-A98A-4045-B982-18EE7611F20A}" sibTransId="{B55C659C-463A-4D88-8FED-6E77438642DC}"/>
    <dgm:cxn modelId="{9404E312-2657-44BB-9163-96B4AA178AF0}" srcId="{380F185E-5B64-41B0-AA27-831849E8CA95}" destId="{F621C577-3C03-4B8A-93A1-1841AA9760EA}" srcOrd="3" destOrd="0" parTransId="{A2BC4F49-3E95-48DC-AC0C-F8561923B682}" sibTransId="{9842899E-726B-4F5F-A201-D7C08175A68C}"/>
    <dgm:cxn modelId="{DA32556F-B1B8-4857-91BD-705466DAC78F}" type="presOf" srcId="{FD46A055-604A-4019-B095-8D189DA43F69}" destId="{66615F56-0D20-4529-8ABC-3C5745CA10E2}" srcOrd="0" destOrd="6" presId="urn:microsoft.com/office/officeart/2005/8/layout/list1"/>
    <dgm:cxn modelId="{E2072FBA-FFF0-491C-B222-1776D85A953E}" srcId="{380F185E-5B64-41B0-AA27-831849E8CA95}" destId="{07E681D2-80BA-472D-B64B-62D14C15ECC2}" srcOrd="9" destOrd="0" parTransId="{75BE68B1-D68E-4EA0-892F-88B721405B23}" sibTransId="{07073F9B-81A3-4D5E-8AE4-E208C625F822}"/>
    <dgm:cxn modelId="{63DFD539-6E25-47C1-A02E-EFECB494EB40}" srcId="{380F185E-5B64-41B0-AA27-831849E8CA95}" destId="{BD5C9A0A-E7FB-48E4-BC0E-7514C87EDBD2}" srcOrd="7" destOrd="0" parTransId="{5BACF268-D8D3-4AC1-9663-ED3465D8E725}" sibTransId="{25FB08DC-3D10-4028-8C50-9AACDF7FF3DD}"/>
    <dgm:cxn modelId="{B321C156-F8CF-49C5-8676-702F85F30F49}" srcId="{380F185E-5B64-41B0-AA27-831849E8CA95}" destId="{FD46A055-604A-4019-B095-8D189DA43F69}" srcOrd="6" destOrd="0" parTransId="{E9E7F74E-1145-4B16-A8CC-6692AF3473DE}" sibTransId="{809522CD-E331-4B4F-8CB7-6097F2B86073}"/>
    <dgm:cxn modelId="{537A9854-B791-469D-9D47-125FD0CEEF33}" type="presOf" srcId="{FD4B76D0-F96F-4A20-BDB9-E1559E1FD6FE}" destId="{545878C6-E39D-4DF3-9DB6-7B49B232DB50}" srcOrd="0" destOrd="0" presId="urn:microsoft.com/office/officeart/2005/8/layout/list1"/>
    <dgm:cxn modelId="{2CA3715D-2170-49BC-BED9-D4E8EEE4D2C1}" type="presOf" srcId="{5B84A43C-1124-484D-8336-B39B9787DE3D}" destId="{66615F56-0D20-4529-8ABC-3C5745CA10E2}" srcOrd="0" destOrd="1" presId="urn:microsoft.com/office/officeart/2005/8/layout/list1"/>
    <dgm:cxn modelId="{61C3CC62-29BA-466E-B084-65434F9989AC}" type="presOf" srcId="{805869F7-8158-4527-9F5B-EBE8FBE5CD60}" destId="{66615F56-0D20-4529-8ABC-3C5745CA10E2}" srcOrd="0" destOrd="13" presId="urn:microsoft.com/office/officeart/2005/8/layout/list1"/>
    <dgm:cxn modelId="{8C1FC387-1A91-4A24-A311-7F9D82EF0816}" type="presOf" srcId="{F621C577-3C03-4B8A-93A1-1841AA9760EA}" destId="{66615F56-0D20-4529-8ABC-3C5745CA10E2}" srcOrd="0" destOrd="3" presId="urn:microsoft.com/office/officeart/2005/8/layout/list1"/>
    <dgm:cxn modelId="{54F659FB-21B7-4BE7-B438-B510E75080BE}" type="presOf" srcId="{A88AB748-A763-4F53-AB64-2AA2DF1C96B1}" destId="{66615F56-0D20-4529-8ABC-3C5745CA10E2}" srcOrd="0" destOrd="11" presId="urn:microsoft.com/office/officeart/2005/8/layout/list1"/>
    <dgm:cxn modelId="{73A08397-780C-470F-9693-A8E6BF6BDEDA}" type="presParOf" srcId="{545878C6-E39D-4DF3-9DB6-7B49B232DB50}" destId="{A0D00D21-6134-412E-9126-56923301F715}" srcOrd="0" destOrd="0" presId="urn:microsoft.com/office/officeart/2005/8/layout/list1"/>
    <dgm:cxn modelId="{23D91449-89DC-46E4-9171-DA2964F14BC2}" type="presParOf" srcId="{A0D00D21-6134-412E-9126-56923301F715}" destId="{389CDC4E-FA1F-460C-85B5-A4B434F825FC}" srcOrd="0" destOrd="0" presId="urn:microsoft.com/office/officeart/2005/8/layout/list1"/>
    <dgm:cxn modelId="{FA09E508-8A4B-4626-B89E-8DF5E78FE8A4}" type="presParOf" srcId="{A0D00D21-6134-412E-9126-56923301F715}" destId="{4FB8B75F-F406-4CD3-AD7F-80811556248A}" srcOrd="1" destOrd="0" presId="urn:microsoft.com/office/officeart/2005/8/layout/list1"/>
    <dgm:cxn modelId="{4C3BC411-874D-474C-9595-6F7D0777253B}" type="presParOf" srcId="{545878C6-E39D-4DF3-9DB6-7B49B232DB50}" destId="{9ED7BC29-A88F-4E07-98DB-1B3696FCC68C}" srcOrd="1" destOrd="0" presId="urn:microsoft.com/office/officeart/2005/8/layout/list1"/>
    <dgm:cxn modelId="{3B33BC7A-9F82-4881-9A6C-8875290C9C56}"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DFCF11-FA24-4429-8E65-D7C1E4848D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D060EBF-36D0-47A5-8722-673927A2C301}">
      <dgm:prSet phldrT="[Texto]"/>
      <dgm:spPr/>
      <dgm:t>
        <a:bodyPr/>
        <a:lstStyle/>
        <a:p>
          <a:r>
            <a:rPr lang="es-EC" b="1" dirty="0" smtClean="0"/>
            <a:t>Artículo 9 (Abuso de Poder del Mercado)</a:t>
          </a:r>
          <a:endParaRPr lang="es-ES" b="1" dirty="0"/>
        </a:p>
      </dgm:t>
    </dgm:pt>
    <dgm:pt modelId="{538B9268-3CB3-466C-B4E1-45D98470926D}" type="parTrans" cxnId="{2299F262-3FC2-43E0-9A5E-780242453C0D}">
      <dgm:prSet/>
      <dgm:spPr/>
      <dgm:t>
        <a:bodyPr/>
        <a:lstStyle/>
        <a:p>
          <a:endParaRPr lang="es-ES"/>
        </a:p>
      </dgm:t>
    </dgm:pt>
    <dgm:pt modelId="{35625922-B283-4C95-8526-B6C1FFC5BBBF}" type="sibTrans" cxnId="{2299F262-3FC2-43E0-9A5E-780242453C0D}">
      <dgm:prSet/>
      <dgm:spPr/>
      <dgm:t>
        <a:bodyPr/>
        <a:lstStyle/>
        <a:p>
          <a:endParaRPr lang="es-ES"/>
        </a:p>
      </dgm:t>
    </dgm:pt>
    <dgm:pt modelId="{45333A9D-E917-4172-9E1A-3E5EF3691F75}">
      <dgm:prSet phldrT="[Texto]" custT="1"/>
      <dgm:spPr/>
      <dgm:t>
        <a:bodyPr/>
        <a:lstStyle/>
        <a:p>
          <a:pPr algn="just"/>
          <a:r>
            <a:rPr lang="es-EC" sz="2400" dirty="0" smtClean="0"/>
            <a:t>Constituye infracción el que uno o tres operadores restrinjan por cualquier medio la competencia. </a:t>
          </a:r>
          <a:endParaRPr lang="es-ES" sz="2400" dirty="0"/>
        </a:p>
      </dgm:t>
    </dgm:pt>
    <dgm:pt modelId="{4B6A7A45-9087-4C7F-8C96-D4C89934207F}" type="parTrans" cxnId="{E2C317B9-B706-4030-ABF2-0620A5BBD0A2}">
      <dgm:prSet/>
      <dgm:spPr/>
      <dgm:t>
        <a:bodyPr/>
        <a:lstStyle/>
        <a:p>
          <a:endParaRPr lang="es-ES"/>
        </a:p>
      </dgm:t>
    </dgm:pt>
    <dgm:pt modelId="{EAFB9960-9D89-4946-9A0D-1122CD801451}" type="sibTrans" cxnId="{E2C317B9-B706-4030-ABF2-0620A5BBD0A2}">
      <dgm:prSet/>
      <dgm:spPr/>
      <dgm:t>
        <a:bodyPr/>
        <a:lstStyle/>
        <a:p>
          <a:endParaRPr lang="es-ES"/>
        </a:p>
      </dgm:t>
    </dgm:pt>
    <dgm:pt modelId="{DD391C2C-1694-42B8-8E12-DE633D821159}">
      <dgm:prSet phldrT="[Texto]"/>
      <dgm:spPr/>
      <dgm:t>
        <a:bodyPr/>
        <a:lstStyle/>
        <a:p>
          <a:r>
            <a:rPr lang="es-ES" b="1" dirty="0" smtClean="0"/>
            <a:t>Abuso de Poder del Mercado</a:t>
          </a:r>
          <a:endParaRPr lang="es-ES" b="1" dirty="0"/>
        </a:p>
      </dgm:t>
    </dgm:pt>
    <dgm:pt modelId="{9CA71371-60B1-4D22-841A-76F08D299586}" type="parTrans" cxnId="{3B58AF3E-0E12-430B-9968-8F97F49DA940}">
      <dgm:prSet/>
      <dgm:spPr/>
      <dgm:t>
        <a:bodyPr/>
        <a:lstStyle/>
        <a:p>
          <a:endParaRPr lang="es-ES"/>
        </a:p>
      </dgm:t>
    </dgm:pt>
    <dgm:pt modelId="{1C17B7A2-8FAD-4384-9243-D54F70A6C6AC}" type="sibTrans" cxnId="{3B58AF3E-0E12-430B-9968-8F97F49DA940}">
      <dgm:prSet/>
      <dgm:spPr/>
      <dgm:t>
        <a:bodyPr/>
        <a:lstStyle/>
        <a:p>
          <a:endParaRPr lang="es-ES"/>
        </a:p>
      </dgm:t>
    </dgm:pt>
    <dgm:pt modelId="{1C34B15C-F544-4888-BB68-A0D23B36BB8E}">
      <dgm:prSet phldrT="[Texto]"/>
      <dgm:spPr/>
      <dgm:t>
        <a:bodyPr/>
        <a:lstStyle/>
        <a:p>
          <a:pPr algn="just"/>
          <a:r>
            <a:rPr lang="es-ES" dirty="0" smtClean="0"/>
            <a:t>Negativa injustificada a satisfacer las demandas de compra o adquisición, o a aceptar ofertas de venta o prestación de bienes o servicios</a:t>
          </a:r>
          <a:r>
            <a:rPr lang="es-EC" dirty="0" smtClean="0"/>
            <a:t>.</a:t>
          </a:r>
          <a:endParaRPr lang="es-ES" dirty="0"/>
        </a:p>
      </dgm:t>
    </dgm:pt>
    <dgm:pt modelId="{37E66310-2192-4660-896F-75BC761CFDE7}" type="parTrans" cxnId="{FB616AF9-0D4E-492D-8757-80A32C087DF5}">
      <dgm:prSet/>
      <dgm:spPr/>
      <dgm:t>
        <a:bodyPr/>
        <a:lstStyle/>
        <a:p>
          <a:endParaRPr lang="es-ES"/>
        </a:p>
      </dgm:t>
    </dgm:pt>
    <dgm:pt modelId="{1D159D4C-F0E9-42E8-BF87-13854A240042}" type="sibTrans" cxnId="{FB616AF9-0D4E-492D-8757-80A32C087DF5}">
      <dgm:prSet/>
      <dgm:spPr/>
      <dgm:t>
        <a:bodyPr/>
        <a:lstStyle/>
        <a:p>
          <a:endParaRPr lang="es-ES"/>
        </a:p>
      </dgm:t>
    </dgm:pt>
    <dgm:pt modelId="{08B37C8D-1102-4AA9-B56F-7B5D7A071FDF}" type="pres">
      <dgm:prSet presAssocID="{0CDFCF11-FA24-4429-8E65-D7C1E4848D0A}" presName="linearFlow" presStyleCnt="0">
        <dgm:presLayoutVars>
          <dgm:dir/>
          <dgm:animLvl val="lvl"/>
          <dgm:resizeHandles val="exact"/>
        </dgm:presLayoutVars>
      </dgm:prSet>
      <dgm:spPr/>
      <dgm:t>
        <a:bodyPr/>
        <a:lstStyle/>
        <a:p>
          <a:endParaRPr lang="es-EC"/>
        </a:p>
      </dgm:t>
    </dgm:pt>
    <dgm:pt modelId="{A97B8CC9-69F3-4DAC-B2A6-A5E92A4B8C0A}" type="pres">
      <dgm:prSet presAssocID="{CD060EBF-36D0-47A5-8722-673927A2C301}" presName="composite" presStyleCnt="0"/>
      <dgm:spPr/>
    </dgm:pt>
    <dgm:pt modelId="{0BBFA483-2815-4623-BF31-BABE59FB2B89}" type="pres">
      <dgm:prSet presAssocID="{CD060EBF-36D0-47A5-8722-673927A2C301}" presName="parentText" presStyleLbl="alignNode1" presStyleIdx="0" presStyleCnt="2">
        <dgm:presLayoutVars>
          <dgm:chMax val="1"/>
          <dgm:bulletEnabled val="1"/>
        </dgm:presLayoutVars>
      </dgm:prSet>
      <dgm:spPr/>
      <dgm:t>
        <a:bodyPr/>
        <a:lstStyle/>
        <a:p>
          <a:endParaRPr lang="es-EC"/>
        </a:p>
      </dgm:t>
    </dgm:pt>
    <dgm:pt modelId="{E5E65001-E744-4E55-B057-C829E3F1B3C9}" type="pres">
      <dgm:prSet presAssocID="{CD060EBF-36D0-47A5-8722-673927A2C301}" presName="descendantText" presStyleLbl="alignAcc1" presStyleIdx="0" presStyleCnt="2">
        <dgm:presLayoutVars>
          <dgm:bulletEnabled val="1"/>
        </dgm:presLayoutVars>
      </dgm:prSet>
      <dgm:spPr/>
      <dgm:t>
        <a:bodyPr/>
        <a:lstStyle/>
        <a:p>
          <a:endParaRPr lang="es-ES"/>
        </a:p>
      </dgm:t>
    </dgm:pt>
    <dgm:pt modelId="{FA13770E-A286-4839-82E0-ABBDC832A2B8}" type="pres">
      <dgm:prSet presAssocID="{35625922-B283-4C95-8526-B6C1FFC5BBBF}" presName="sp" presStyleCnt="0"/>
      <dgm:spPr/>
    </dgm:pt>
    <dgm:pt modelId="{2D4BAA30-ABEA-4EDD-BB36-BCFCC132B252}" type="pres">
      <dgm:prSet presAssocID="{DD391C2C-1694-42B8-8E12-DE633D821159}" presName="composite" presStyleCnt="0"/>
      <dgm:spPr/>
    </dgm:pt>
    <dgm:pt modelId="{4187B312-41AE-4393-AA78-B787A6C0CD4D}" type="pres">
      <dgm:prSet presAssocID="{DD391C2C-1694-42B8-8E12-DE633D821159}" presName="parentText" presStyleLbl="alignNode1" presStyleIdx="1" presStyleCnt="2">
        <dgm:presLayoutVars>
          <dgm:chMax val="1"/>
          <dgm:bulletEnabled val="1"/>
        </dgm:presLayoutVars>
      </dgm:prSet>
      <dgm:spPr/>
      <dgm:t>
        <a:bodyPr/>
        <a:lstStyle/>
        <a:p>
          <a:endParaRPr lang="es-EC"/>
        </a:p>
      </dgm:t>
    </dgm:pt>
    <dgm:pt modelId="{9682E9AA-8DF0-4F35-B217-DEA875B766D1}" type="pres">
      <dgm:prSet presAssocID="{DD391C2C-1694-42B8-8E12-DE633D821159}" presName="descendantText" presStyleLbl="alignAcc1" presStyleIdx="1" presStyleCnt="2">
        <dgm:presLayoutVars>
          <dgm:bulletEnabled val="1"/>
        </dgm:presLayoutVars>
      </dgm:prSet>
      <dgm:spPr/>
      <dgm:t>
        <a:bodyPr/>
        <a:lstStyle/>
        <a:p>
          <a:endParaRPr lang="es-ES"/>
        </a:p>
      </dgm:t>
    </dgm:pt>
  </dgm:ptLst>
  <dgm:cxnLst>
    <dgm:cxn modelId="{FB616AF9-0D4E-492D-8757-80A32C087DF5}" srcId="{DD391C2C-1694-42B8-8E12-DE633D821159}" destId="{1C34B15C-F544-4888-BB68-A0D23B36BB8E}" srcOrd="0" destOrd="0" parTransId="{37E66310-2192-4660-896F-75BC761CFDE7}" sibTransId="{1D159D4C-F0E9-42E8-BF87-13854A240042}"/>
    <dgm:cxn modelId="{E2C317B9-B706-4030-ABF2-0620A5BBD0A2}" srcId="{CD060EBF-36D0-47A5-8722-673927A2C301}" destId="{45333A9D-E917-4172-9E1A-3E5EF3691F75}" srcOrd="0" destOrd="0" parTransId="{4B6A7A45-9087-4C7F-8C96-D4C89934207F}" sibTransId="{EAFB9960-9D89-4946-9A0D-1122CD801451}"/>
    <dgm:cxn modelId="{5E6A720E-EC03-4F4A-9DBE-D381E4F1B798}" type="presOf" srcId="{1C34B15C-F544-4888-BB68-A0D23B36BB8E}" destId="{9682E9AA-8DF0-4F35-B217-DEA875B766D1}" srcOrd="0" destOrd="0" presId="urn:microsoft.com/office/officeart/2005/8/layout/chevron2"/>
    <dgm:cxn modelId="{F4ED5E88-C15E-4090-A4DD-6E3D78BC91FB}" type="presOf" srcId="{DD391C2C-1694-42B8-8E12-DE633D821159}" destId="{4187B312-41AE-4393-AA78-B787A6C0CD4D}" srcOrd="0" destOrd="0" presId="urn:microsoft.com/office/officeart/2005/8/layout/chevron2"/>
    <dgm:cxn modelId="{3B58AF3E-0E12-430B-9968-8F97F49DA940}" srcId="{0CDFCF11-FA24-4429-8E65-D7C1E4848D0A}" destId="{DD391C2C-1694-42B8-8E12-DE633D821159}" srcOrd="1" destOrd="0" parTransId="{9CA71371-60B1-4D22-841A-76F08D299586}" sibTransId="{1C17B7A2-8FAD-4384-9243-D54F70A6C6AC}"/>
    <dgm:cxn modelId="{FB5A6C27-11DB-4D61-B4C2-9C6C32724A60}" type="presOf" srcId="{CD060EBF-36D0-47A5-8722-673927A2C301}" destId="{0BBFA483-2815-4623-BF31-BABE59FB2B89}" srcOrd="0" destOrd="0" presId="urn:microsoft.com/office/officeart/2005/8/layout/chevron2"/>
    <dgm:cxn modelId="{E969C108-4098-4695-9448-77D70E18EE04}" type="presOf" srcId="{0CDFCF11-FA24-4429-8E65-D7C1E4848D0A}" destId="{08B37C8D-1102-4AA9-B56F-7B5D7A071FDF}" srcOrd="0" destOrd="0" presId="urn:microsoft.com/office/officeart/2005/8/layout/chevron2"/>
    <dgm:cxn modelId="{2883FF50-D448-4F1F-B892-64F541932CDF}" type="presOf" srcId="{45333A9D-E917-4172-9E1A-3E5EF3691F75}" destId="{E5E65001-E744-4E55-B057-C829E3F1B3C9}" srcOrd="0" destOrd="0" presId="urn:microsoft.com/office/officeart/2005/8/layout/chevron2"/>
    <dgm:cxn modelId="{2299F262-3FC2-43E0-9A5E-780242453C0D}" srcId="{0CDFCF11-FA24-4429-8E65-D7C1E4848D0A}" destId="{CD060EBF-36D0-47A5-8722-673927A2C301}" srcOrd="0" destOrd="0" parTransId="{538B9268-3CB3-466C-B4E1-45D98470926D}" sibTransId="{35625922-B283-4C95-8526-B6C1FFC5BBBF}"/>
    <dgm:cxn modelId="{1BF10A1F-0273-4A88-9E57-9F1F9E0A2C6D}" type="presParOf" srcId="{08B37C8D-1102-4AA9-B56F-7B5D7A071FDF}" destId="{A97B8CC9-69F3-4DAC-B2A6-A5E92A4B8C0A}" srcOrd="0" destOrd="0" presId="urn:microsoft.com/office/officeart/2005/8/layout/chevron2"/>
    <dgm:cxn modelId="{B8EFF946-8140-4DB9-BBC2-9B87744754D9}" type="presParOf" srcId="{A97B8CC9-69F3-4DAC-B2A6-A5E92A4B8C0A}" destId="{0BBFA483-2815-4623-BF31-BABE59FB2B89}" srcOrd="0" destOrd="0" presId="urn:microsoft.com/office/officeart/2005/8/layout/chevron2"/>
    <dgm:cxn modelId="{DFCDF9F8-E7FB-4D76-80C5-C30BBC040B91}" type="presParOf" srcId="{A97B8CC9-69F3-4DAC-B2A6-A5E92A4B8C0A}" destId="{E5E65001-E744-4E55-B057-C829E3F1B3C9}" srcOrd="1" destOrd="0" presId="urn:microsoft.com/office/officeart/2005/8/layout/chevron2"/>
    <dgm:cxn modelId="{EA603E67-923D-4884-9B09-C7CDDBC0E4F2}" type="presParOf" srcId="{08B37C8D-1102-4AA9-B56F-7B5D7A071FDF}" destId="{FA13770E-A286-4839-82E0-ABBDC832A2B8}" srcOrd="1" destOrd="0" presId="urn:microsoft.com/office/officeart/2005/8/layout/chevron2"/>
    <dgm:cxn modelId="{C12D7D2F-3EEC-4E9E-A6A1-A5773BD477F2}" type="presParOf" srcId="{08B37C8D-1102-4AA9-B56F-7B5D7A071FDF}" destId="{2D4BAA30-ABEA-4EDD-BB36-BCFCC132B252}" srcOrd="2" destOrd="0" presId="urn:microsoft.com/office/officeart/2005/8/layout/chevron2"/>
    <dgm:cxn modelId="{A6F3F9CE-2D49-436A-8F35-C6C321A7C0CA}" type="presParOf" srcId="{2D4BAA30-ABEA-4EDD-BB36-BCFCC132B252}" destId="{4187B312-41AE-4393-AA78-B787A6C0CD4D}" srcOrd="0" destOrd="0" presId="urn:microsoft.com/office/officeart/2005/8/layout/chevron2"/>
    <dgm:cxn modelId="{2EADBD61-9F82-4734-AF5A-44C8E81A8FF9}" type="presParOf" srcId="{2D4BAA30-ABEA-4EDD-BB36-BCFCC132B252}" destId="{9682E9AA-8DF0-4F35-B217-DEA875B766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DFCF11-FA24-4429-8E65-D7C1E4848D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D060EBF-36D0-47A5-8722-673927A2C301}">
      <dgm:prSet phldrT="[Texto]"/>
      <dgm:spPr/>
      <dgm:t>
        <a:bodyPr/>
        <a:lstStyle/>
        <a:p>
          <a:r>
            <a:rPr lang="es-EC" b="1" dirty="0" smtClean="0"/>
            <a:t> Abuso de Poder del Mercado</a:t>
          </a:r>
          <a:endParaRPr lang="es-ES" b="1" dirty="0"/>
        </a:p>
      </dgm:t>
    </dgm:pt>
    <dgm:pt modelId="{538B9268-3CB3-466C-B4E1-45D98470926D}" type="parTrans" cxnId="{2299F262-3FC2-43E0-9A5E-780242453C0D}">
      <dgm:prSet/>
      <dgm:spPr/>
      <dgm:t>
        <a:bodyPr/>
        <a:lstStyle/>
        <a:p>
          <a:endParaRPr lang="es-ES"/>
        </a:p>
      </dgm:t>
    </dgm:pt>
    <dgm:pt modelId="{35625922-B283-4C95-8526-B6C1FFC5BBBF}" type="sibTrans" cxnId="{2299F262-3FC2-43E0-9A5E-780242453C0D}">
      <dgm:prSet/>
      <dgm:spPr/>
      <dgm:t>
        <a:bodyPr/>
        <a:lstStyle/>
        <a:p>
          <a:endParaRPr lang="es-ES"/>
        </a:p>
      </dgm:t>
    </dgm:pt>
    <dgm:pt modelId="{45333A9D-E917-4172-9E1A-3E5EF3691F75}">
      <dgm:prSet phldrT="[Texto]" custT="1"/>
      <dgm:spPr/>
      <dgm:t>
        <a:bodyPr/>
        <a:lstStyle/>
        <a:p>
          <a:pPr algn="just"/>
          <a:r>
            <a:rPr lang="es-ES" sz="2400" dirty="0" smtClean="0"/>
            <a:t>Implementación de prácticas </a:t>
          </a:r>
          <a:r>
            <a:rPr lang="es-ES" sz="2400" dirty="0" err="1" smtClean="0"/>
            <a:t>exclusorias</a:t>
          </a:r>
          <a:r>
            <a:rPr lang="es-ES" sz="2400" dirty="0" smtClean="0"/>
            <a:t> mediante precios predatorios o </a:t>
          </a:r>
          <a:r>
            <a:rPr lang="es-ES" sz="2400" dirty="0" err="1" smtClean="0"/>
            <a:t>explotativos</a:t>
          </a:r>
          <a:r>
            <a:rPr lang="es-EC" sz="2400" dirty="0" smtClean="0"/>
            <a:t>. </a:t>
          </a:r>
          <a:endParaRPr lang="es-ES" sz="2400" dirty="0"/>
        </a:p>
      </dgm:t>
    </dgm:pt>
    <dgm:pt modelId="{4B6A7A45-9087-4C7F-8C96-D4C89934207F}" type="parTrans" cxnId="{E2C317B9-B706-4030-ABF2-0620A5BBD0A2}">
      <dgm:prSet/>
      <dgm:spPr/>
      <dgm:t>
        <a:bodyPr/>
        <a:lstStyle/>
        <a:p>
          <a:endParaRPr lang="es-ES"/>
        </a:p>
      </dgm:t>
    </dgm:pt>
    <dgm:pt modelId="{EAFB9960-9D89-4946-9A0D-1122CD801451}" type="sibTrans" cxnId="{E2C317B9-B706-4030-ABF2-0620A5BBD0A2}">
      <dgm:prSet/>
      <dgm:spPr/>
      <dgm:t>
        <a:bodyPr/>
        <a:lstStyle/>
        <a:p>
          <a:endParaRPr lang="es-ES"/>
        </a:p>
      </dgm:t>
    </dgm:pt>
    <dgm:pt modelId="{DD391C2C-1694-42B8-8E12-DE633D821159}">
      <dgm:prSet phldrT="[Texto]"/>
      <dgm:spPr/>
      <dgm:t>
        <a:bodyPr/>
        <a:lstStyle/>
        <a:p>
          <a:r>
            <a:rPr lang="es-ES" b="1" dirty="0" smtClean="0"/>
            <a:t>Articulo 11 (Acuerdos y prácticas restrictivas)</a:t>
          </a:r>
          <a:endParaRPr lang="es-ES" b="1" dirty="0"/>
        </a:p>
      </dgm:t>
    </dgm:pt>
    <dgm:pt modelId="{9CA71371-60B1-4D22-841A-76F08D299586}" type="parTrans" cxnId="{3B58AF3E-0E12-430B-9968-8F97F49DA940}">
      <dgm:prSet/>
      <dgm:spPr/>
      <dgm:t>
        <a:bodyPr/>
        <a:lstStyle/>
        <a:p>
          <a:endParaRPr lang="es-ES"/>
        </a:p>
      </dgm:t>
    </dgm:pt>
    <dgm:pt modelId="{1C17B7A2-8FAD-4384-9243-D54F70A6C6AC}" type="sibTrans" cxnId="{3B58AF3E-0E12-430B-9968-8F97F49DA940}">
      <dgm:prSet/>
      <dgm:spPr/>
      <dgm:t>
        <a:bodyPr/>
        <a:lstStyle/>
        <a:p>
          <a:endParaRPr lang="es-ES"/>
        </a:p>
      </dgm:t>
    </dgm:pt>
    <dgm:pt modelId="{1C34B15C-F544-4888-BB68-A0D23B36BB8E}">
      <dgm:prSet phldrT="[Texto]"/>
      <dgm:spPr/>
      <dgm:t>
        <a:bodyPr/>
        <a:lstStyle/>
        <a:p>
          <a:pPr algn="just"/>
          <a:r>
            <a:rPr lang="es-ES" dirty="0" err="1" smtClean="0"/>
            <a:t>Boitcot</a:t>
          </a:r>
          <a:r>
            <a:rPr lang="es-ES" dirty="0" smtClean="0"/>
            <a:t> dirigido a limitar el acceso al mercado de Servicio Móvil Avanzado</a:t>
          </a:r>
          <a:r>
            <a:rPr lang="es-EC" dirty="0" smtClean="0"/>
            <a:t>.</a:t>
          </a:r>
          <a:endParaRPr lang="es-ES" dirty="0"/>
        </a:p>
      </dgm:t>
    </dgm:pt>
    <dgm:pt modelId="{37E66310-2192-4660-896F-75BC761CFDE7}" type="parTrans" cxnId="{FB616AF9-0D4E-492D-8757-80A32C087DF5}">
      <dgm:prSet/>
      <dgm:spPr/>
      <dgm:t>
        <a:bodyPr/>
        <a:lstStyle/>
        <a:p>
          <a:endParaRPr lang="es-ES"/>
        </a:p>
      </dgm:t>
    </dgm:pt>
    <dgm:pt modelId="{1D159D4C-F0E9-42E8-BF87-13854A240042}" type="sibTrans" cxnId="{FB616AF9-0D4E-492D-8757-80A32C087DF5}">
      <dgm:prSet/>
      <dgm:spPr/>
      <dgm:t>
        <a:bodyPr/>
        <a:lstStyle/>
        <a:p>
          <a:endParaRPr lang="es-ES"/>
        </a:p>
      </dgm:t>
    </dgm:pt>
    <dgm:pt modelId="{C0C46190-4D5C-42CE-90A7-E35D93B4A146}">
      <dgm:prSet phldrT="[Texto]"/>
      <dgm:spPr/>
      <dgm:t>
        <a:bodyPr/>
        <a:lstStyle/>
        <a:p>
          <a:pPr algn="just"/>
          <a:r>
            <a:rPr lang="es-ES" dirty="0" smtClean="0"/>
            <a:t>Fijar de manera concertada o manipular precios, tarifas, descuentos del SMA u otras condiciones comerciales o intercambiar información con el mismo objeto.</a:t>
          </a:r>
          <a:endParaRPr lang="es-ES" dirty="0"/>
        </a:p>
      </dgm:t>
    </dgm:pt>
    <dgm:pt modelId="{E9A9D02B-EC17-4C2D-BDD6-7F2525A2233C}" type="parTrans" cxnId="{C743C92E-C7CF-4082-99F5-09B4C0FC1424}">
      <dgm:prSet/>
      <dgm:spPr/>
      <dgm:t>
        <a:bodyPr/>
        <a:lstStyle/>
        <a:p>
          <a:endParaRPr lang="es-EC"/>
        </a:p>
      </dgm:t>
    </dgm:pt>
    <dgm:pt modelId="{7CAD2509-B20C-41A8-9221-388EE7D54440}" type="sibTrans" cxnId="{C743C92E-C7CF-4082-99F5-09B4C0FC1424}">
      <dgm:prSet/>
      <dgm:spPr/>
      <dgm:t>
        <a:bodyPr/>
        <a:lstStyle/>
        <a:p>
          <a:endParaRPr lang="es-EC"/>
        </a:p>
      </dgm:t>
    </dgm:pt>
    <dgm:pt modelId="{08B37C8D-1102-4AA9-B56F-7B5D7A071FDF}" type="pres">
      <dgm:prSet presAssocID="{0CDFCF11-FA24-4429-8E65-D7C1E4848D0A}" presName="linearFlow" presStyleCnt="0">
        <dgm:presLayoutVars>
          <dgm:dir/>
          <dgm:animLvl val="lvl"/>
          <dgm:resizeHandles val="exact"/>
        </dgm:presLayoutVars>
      </dgm:prSet>
      <dgm:spPr/>
      <dgm:t>
        <a:bodyPr/>
        <a:lstStyle/>
        <a:p>
          <a:endParaRPr lang="es-EC"/>
        </a:p>
      </dgm:t>
    </dgm:pt>
    <dgm:pt modelId="{A97B8CC9-69F3-4DAC-B2A6-A5E92A4B8C0A}" type="pres">
      <dgm:prSet presAssocID="{CD060EBF-36D0-47A5-8722-673927A2C301}" presName="composite" presStyleCnt="0"/>
      <dgm:spPr/>
    </dgm:pt>
    <dgm:pt modelId="{0BBFA483-2815-4623-BF31-BABE59FB2B89}" type="pres">
      <dgm:prSet presAssocID="{CD060EBF-36D0-47A5-8722-673927A2C301}" presName="parentText" presStyleLbl="alignNode1" presStyleIdx="0" presStyleCnt="2">
        <dgm:presLayoutVars>
          <dgm:chMax val="1"/>
          <dgm:bulletEnabled val="1"/>
        </dgm:presLayoutVars>
      </dgm:prSet>
      <dgm:spPr/>
      <dgm:t>
        <a:bodyPr/>
        <a:lstStyle/>
        <a:p>
          <a:endParaRPr lang="es-EC"/>
        </a:p>
      </dgm:t>
    </dgm:pt>
    <dgm:pt modelId="{E5E65001-E744-4E55-B057-C829E3F1B3C9}" type="pres">
      <dgm:prSet presAssocID="{CD060EBF-36D0-47A5-8722-673927A2C301}" presName="descendantText" presStyleLbl="alignAcc1" presStyleIdx="0" presStyleCnt="2">
        <dgm:presLayoutVars>
          <dgm:bulletEnabled val="1"/>
        </dgm:presLayoutVars>
      </dgm:prSet>
      <dgm:spPr/>
      <dgm:t>
        <a:bodyPr/>
        <a:lstStyle/>
        <a:p>
          <a:endParaRPr lang="es-ES"/>
        </a:p>
      </dgm:t>
    </dgm:pt>
    <dgm:pt modelId="{FA13770E-A286-4839-82E0-ABBDC832A2B8}" type="pres">
      <dgm:prSet presAssocID="{35625922-B283-4C95-8526-B6C1FFC5BBBF}" presName="sp" presStyleCnt="0"/>
      <dgm:spPr/>
    </dgm:pt>
    <dgm:pt modelId="{2D4BAA30-ABEA-4EDD-BB36-BCFCC132B252}" type="pres">
      <dgm:prSet presAssocID="{DD391C2C-1694-42B8-8E12-DE633D821159}" presName="composite" presStyleCnt="0"/>
      <dgm:spPr/>
    </dgm:pt>
    <dgm:pt modelId="{4187B312-41AE-4393-AA78-B787A6C0CD4D}" type="pres">
      <dgm:prSet presAssocID="{DD391C2C-1694-42B8-8E12-DE633D821159}" presName="parentText" presStyleLbl="alignNode1" presStyleIdx="1" presStyleCnt="2">
        <dgm:presLayoutVars>
          <dgm:chMax val="1"/>
          <dgm:bulletEnabled val="1"/>
        </dgm:presLayoutVars>
      </dgm:prSet>
      <dgm:spPr/>
      <dgm:t>
        <a:bodyPr/>
        <a:lstStyle/>
        <a:p>
          <a:endParaRPr lang="es-EC"/>
        </a:p>
      </dgm:t>
    </dgm:pt>
    <dgm:pt modelId="{9682E9AA-8DF0-4F35-B217-DEA875B766D1}" type="pres">
      <dgm:prSet presAssocID="{DD391C2C-1694-42B8-8E12-DE633D821159}" presName="descendantText" presStyleLbl="alignAcc1" presStyleIdx="1" presStyleCnt="2">
        <dgm:presLayoutVars>
          <dgm:bulletEnabled val="1"/>
        </dgm:presLayoutVars>
      </dgm:prSet>
      <dgm:spPr/>
      <dgm:t>
        <a:bodyPr/>
        <a:lstStyle/>
        <a:p>
          <a:endParaRPr lang="es-ES"/>
        </a:p>
      </dgm:t>
    </dgm:pt>
  </dgm:ptLst>
  <dgm:cxnLst>
    <dgm:cxn modelId="{5365F99F-8AD3-4ACE-8A53-F144F7714182}" type="presOf" srcId="{C0C46190-4D5C-42CE-90A7-E35D93B4A146}" destId="{9682E9AA-8DF0-4F35-B217-DEA875B766D1}" srcOrd="0" destOrd="1" presId="urn:microsoft.com/office/officeart/2005/8/layout/chevron2"/>
    <dgm:cxn modelId="{A648FEB0-0F3A-47D1-B820-3C18DBFC7084}" type="presOf" srcId="{1C34B15C-F544-4888-BB68-A0D23B36BB8E}" destId="{9682E9AA-8DF0-4F35-B217-DEA875B766D1}" srcOrd="0" destOrd="0" presId="urn:microsoft.com/office/officeart/2005/8/layout/chevron2"/>
    <dgm:cxn modelId="{FB616AF9-0D4E-492D-8757-80A32C087DF5}" srcId="{DD391C2C-1694-42B8-8E12-DE633D821159}" destId="{1C34B15C-F544-4888-BB68-A0D23B36BB8E}" srcOrd="0" destOrd="0" parTransId="{37E66310-2192-4660-896F-75BC761CFDE7}" sibTransId="{1D159D4C-F0E9-42E8-BF87-13854A240042}"/>
    <dgm:cxn modelId="{692C2C76-0D46-4F57-B92D-B6F60995C606}" type="presOf" srcId="{0CDFCF11-FA24-4429-8E65-D7C1E4848D0A}" destId="{08B37C8D-1102-4AA9-B56F-7B5D7A071FDF}" srcOrd="0" destOrd="0" presId="urn:microsoft.com/office/officeart/2005/8/layout/chevron2"/>
    <dgm:cxn modelId="{E2C317B9-B706-4030-ABF2-0620A5BBD0A2}" srcId="{CD060EBF-36D0-47A5-8722-673927A2C301}" destId="{45333A9D-E917-4172-9E1A-3E5EF3691F75}" srcOrd="0" destOrd="0" parTransId="{4B6A7A45-9087-4C7F-8C96-D4C89934207F}" sibTransId="{EAFB9960-9D89-4946-9A0D-1122CD801451}"/>
    <dgm:cxn modelId="{3A2BCAF4-05E7-43B5-8108-6BB2986BFDC1}" type="presOf" srcId="{CD060EBF-36D0-47A5-8722-673927A2C301}" destId="{0BBFA483-2815-4623-BF31-BABE59FB2B89}" srcOrd="0" destOrd="0" presId="urn:microsoft.com/office/officeart/2005/8/layout/chevron2"/>
    <dgm:cxn modelId="{3B58AF3E-0E12-430B-9968-8F97F49DA940}" srcId="{0CDFCF11-FA24-4429-8E65-D7C1E4848D0A}" destId="{DD391C2C-1694-42B8-8E12-DE633D821159}" srcOrd="1" destOrd="0" parTransId="{9CA71371-60B1-4D22-841A-76F08D299586}" sibTransId="{1C17B7A2-8FAD-4384-9243-D54F70A6C6AC}"/>
    <dgm:cxn modelId="{5F4C30EB-1011-483D-9F8C-ADD406841888}" type="presOf" srcId="{45333A9D-E917-4172-9E1A-3E5EF3691F75}" destId="{E5E65001-E744-4E55-B057-C829E3F1B3C9}" srcOrd="0" destOrd="0" presId="urn:microsoft.com/office/officeart/2005/8/layout/chevron2"/>
    <dgm:cxn modelId="{8BA55508-43BE-4B29-8164-5ED0BF8F5DB6}" type="presOf" srcId="{DD391C2C-1694-42B8-8E12-DE633D821159}" destId="{4187B312-41AE-4393-AA78-B787A6C0CD4D}" srcOrd="0" destOrd="0" presId="urn:microsoft.com/office/officeart/2005/8/layout/chevron2"/>
    <dgm:cxn modelId="{2299F262-3FC2-43E0-9A5E-780242453C0D}" srcId="{0CDFCF11-FA24-4429-8E65-D7C1E4848D0A}" destId="{CD060EBF-36D0-47A5-8722-673927A2C301}" srcOrd="0" destOrd="0" parTransId="{538B9268-3CB3-466C-B4E1-45D98470926D}" sibTransId="{35625922-B283-4C95-8526-B6C1FFC5BBBF}"/>
    <dgm:cxn modelId="{C743C92E-C7CF-4082-99F5-09B4C0FC1424}" srcId="{DD391C2C-1694-42B8-8E12-DE633D821159}" destId="{C0C46190-4D5C-42CE-90A7-E35D93B4A146}" srcOrd="1" destOrd="0" parTransId="{E9A9D02B-EC17-4C2D-BDD6-7F2525A2233C}" sibTransId="{7CAD2509-B20C-41A8-9221-388EE7D54440}"/>
    <dgm:cxn modelId="{9EB4C044-06ED-4312-BA04-CC5567AB5C82}" type="presParOf" srcId="{08B37C8D-1102-4AA9-B56F-7B5D7A071FDF}" destId="{A97B8CC9-69F3-4DAC-B2A6-A5E92A4B8C0A}" srcOrd="0" destOrd="0" presId="urn:microsoft.com/office/officeart/2005/8/layout/chevron2"/>
    <dgm:cxn modelId="{88804A38-6B04-4F3E-99CD-5C0097E9BA93}" type="presParOf" srcId="{A97B8CC9-69F3-4DAC-B2A6-A5E92A4B8C0A}" destId="{0BBFA483-2815-4623-BF31-BABE59FB2B89}" srcOrd="0" destOrd="0" presId="urn:microsoft.com/office/officeart/2005/8/layout/chevron2"/>
    <dgm:cxn modelId="{7F097FF0-A268-4972-A32E-67ACABFC02E7}" type="presParOf" srcId="{A97B8CC9-69F3-4DAC-B2A6-A5E92A4B8C0A}" destId="{E5E65001-E744-4E55-B057-C829E3F1B3C9}" srcOrd="1" destOrd="0" presId="urn:microsoft.com/office/officeart/2005/8/layout/chevron2"/>
    <dgm:cxn modelId="{7A57BAFE-E13A-4011-8D9A-C8255E566D1C}" type="presParOf" srcId="{08B37C8D-1102-4AA9-B56F-7B5D7A071FDF}" destId="{FA13770E-A286-4839-82E0-ABBDC832A2B8}" srcOrd="1" destOrd="0" presId="urn:microsoft.com/office/officeart/2005/8/layout/chevron2"/>
    <dgm:cxn modelId="{5E8481D5-7888-454F-AA11-C9A068FE682E}" type="presParOf" srcId="{08B37C8D-1102-4AA9-B56F-7B5D7A071FDF}" destId="{2D4BAA30-ABEA-4EDD-BB36-BCFCC132B252}" srcOrd="2" destOrd="0" presId="urn:microsoft.com/office/officeart/2005/8/layout/chevron2"/>
    <dgm:cxn modelId="{1B1E5E7D-1CCB-4205-B004-0DFCDBF23AB7}" type="presParOf" srcId="{2D4BAA30-ABEA-4EDD-BB36-BCFCC132B252}" destId="{4187B312-41AE-4393-AA78-B787A6C0CD4D}" srcOrd="0" destOrd="0" presId="urn:microsoft.com/office/officeart/2005/8/layout/chevron2"/>
    <dgm:cxn modelId="{200F3A79-52C5-4644-B744-6F9EC40458AC}" type="presParOf" srcId="{2D4BAA30-ABEA-4EDD-BB36-BCFCC132B252}" destId="{9682E9AA-8DF0-4F35-B217-DEA875B766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DFCF11-FA24-4429-8E65-D7C1E4848D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D060EBF-36D0-47A5-8722-673927A2C301}">
      <dgm:prSet phldrT="[Texto]"/>
      <dgm:spPr/>
      <dgm:t>
        <a:bodyPr/>
        <a:lstStyle/>
        <a:p>
          <a:r>
            <a:rPr lang="es-ES" b="1" dirty="0" smtClean="0"/>
            <a:t>Capitulo II (Del titulo habilitante para prestar SMA a </a:t>
          </a:r>
          <a:r>
            <a:rPr lang="es-ES" b="1" dirty="0" err="1" smtClean="0"/>
            <a:t>traves</a:t>
          </a:r>
          <a:r>
            <a:rPr lang="es-ES" b="1" dirty="0" smtClean="0"/>
            <a:t> de un PMV)</a:t>
          </a:r>
          <a:endParaRPr lang="es-ES" b="1" dirty="0"/>
        </a:p>
      </dgm:t>
    </dgm:pt>
    <dgm:pt modelId="{538B9268-3CB3-466C-B4E1-45D98470926D}" type="parTrans" cxnId="{2299F262-3FC2-43E0-9A5E-780242453C0D}">
      <dgm:prSet/>
      <dgm:spPr/>
      <dgm:t>
        <a:bodyPr/>
        <a:lstStyle/>
        <a:p>
          <a:endParaRPr lang="es-ES"/>
        </a:p>
      </dgm:t>
    </dgm:pt>
    <dgm:pt modelId="{35625922-B283-4C95-8526-B6C1FFC5BBBF}" type="sibTrans" cxnId="{2299F262-3FC2-43E0-9A5E-780242453C0D}">
      <dgm:prSet/>
      <dgm:spPr/>
      <dgm:t>
        <a:bodyPr/>
        <a:lstStyle/>
        <a:p>
          <a:endParaRPr lang="es-ES"/>
        </a:p>
      </dgm:t>
    </dgm:pt>
    <dgm:pt modelId="{45333A9D-E917-4172-9E1A-3E5EF3691F75}">
      <dgm:prSet phldrT="[Texto]" custT="1"/>
      <dgm:spPr/>
      <dgm:t>
        <a:bodyPr/>
        <a:lstStyle/>
        <a:p>
          <a:pPr algn="just"/>
          <a:r>
            <a:rPr lang="es-EC" sz="2800" dirty="0" smtClean="0"/>
            <a:t>Se habla en concreto del rol de un PMV y PME en el mercado, ningún PMV podrá soportar a otro PMV, o ser un PME, ningún PME podrá entregar SMA bajo la figura de PMV. </a:t>
          </a:r>
          <a:endParaRPr lang="es-ES" sz="2800" dirty="0"/>
        </a:p>
      </dgm:t>
    </dgm:pt>
    <dgm:pt modelId="{4B6A7A45-9087-4C7F-8C96-D4C89934207F}" type="parTrans" cxnId="{E2C317B9-B706-4030-ABF2-0620A5BBD0A2}">
      <dgm:prSet/>
      <dgm:spPr/>
      <dgm:t>
        <a:bodyPr/>
        <a:lstStyle/>
        <a:p>
          <a:endParaRPr lang="es-ES"/>
        </a:p>
      </dgm:t>
    </dgm:pt>
    <dgm:pt modelId="{EAFB9960-9D89-4946-9A0D-1122CD801451}" type="sibTrans" cxnId="{E2C317B9-B706-4030-ABF2-0620A5BBD0A2}">
      <dgm:prSet/>
      <dgm:spPr/>
      <dgm:t>
        <a:bodyPr/>
        <a:lstStyle/>
        <a:p>
          <a:endParaRPr lang="es-ES"/>
        </a:p>
      </dgm:t>
    </dgm:pt>
    <dgm:pt modelId="{08B37C8D-1102-4AA9-B56F-7B5D7A071FDF}" type="pres">
      <dgm:prSet presAssocID="{0CDFCF11-FA24-4429-8E65-D7C1E4848D0A}" presName="linearFlow" presStyleCnt="0">
        <dgm:presLayoutVars>
          <dgm:dir/>
          <dgm:animLvl val="lvl"/>
          <dgm:resizeHandles val="exact"/>
        </dgm:presLayoutVars>
      </dgm:prSet>
      <dgm:spPr/>
      <dgm:t>
        <a:bodyPr/>
        <a:lstStyle/>
        <a:p>
          <a:endParaRPr lang="es-EC"/>
        </a:p>
      </dgm:t>
    </dgm:pt>
    <dgm:pt modelId="{A97B8CC9-69F3-4DAC-B2A6-A5E92A4B8C0A}" type="pres">
      <dgm:prSet presAssocID="{CD060EBF-36D0-47A5-8722-673927A2C301}" presName="composite" presStyleCnt="0"/>
      <dgm:spPr/>
    </dgm:pt>
    <dgm:pt modelId="{0BBFA483-2815-4623-BF31-BABE59FB2B89}" type="pres">
      <dgm:prSet presAssocID="{CD060EBF-36D0-47A5-8722-673927A2C301}" presName="parentText" presStyleLbl="alignNode1" presStyleIdx="0" presStyleCnt="1" custScaleX="115315" custLinFactNeighborX="-1180" custLinFactNeighborY="-27774">
        <dgm:presLayoutVars>
          <dgm:chMax val="1"/>
          <dgm:bulletEnabled val="1"/>
        </dgm:presLayoutVars>
      </dgm:prSet>
      <dgm:spPr/>
      <dgm:t>
        <a:bodyPr/>
        <a:lstStyle/>
        <a:p>
          <a:endParaRPr lang="es-ES"/>
        </a:p>
      </dgm:t>
    </dgm:pt>
    <dgm:pt modelId="{E5E65001-E744-4E55-B057-C829E3F1B3C9}" type="pres">
      <dgm:prSet presAssocID="{CD060EBF-36D0-47A5-8722-673927A2C301}" presName="descendantText" presStyleLbl="alignAcc1" presStyleIdx="0" presStyleCnt="1" custScaleX="78048" custScaleY="177235" custLinFactNeighborX="-5485" custLinFactNeighborY="-1220">
        <dgm:presLayoutVars>
          <dgm:bulletEnabled val="1"/>
        </dgm:presLayoutVars>
      </dgm:prSet>
      <dgm:spPr/>
      <dgm:t>
        <a:bodyPr/>
        <a:lstStyle/>
        <a:p>
          <a:endParaRPr lang="es-ES"/>
        </a:p>
      </dgm:t>
    </dgm:pt>
  </dgm:ptLst>
  <dgm:cxnLst>
    <dgm:cxn modelId="{9266537D-D7AB-4E76-B7C5-55A0405D74B2}" type="presOf" srcId="{45333A9D-E917-4172-9E1A-3E5EF3691F75}" destId="{E5E65001-E744-4E55-B057-C829E3F1B3C9}" srcOrd="0" destOrd="0" presId="urn:microsoft.com/office/officeart/2005/8/layout/chevron2"/>
    <dgm:cxn modelId="{0E97C46A-A729-4933-96A7-2797B7BC989A}" type="presOf" srcId="{CD060EBF-36D0-47A5-8722-673927A2C301}" destId="{0BBFA483-2815-4623-BF31-BABE59FB2B89}" srcOrd="0" destOrd="0" presId="urn:microsoft.com/office/officeart/2005/8/layout/chevron2"/>
    <dgm:cxn modelId="{31B4157F-EDAC-41FD-8323-3EF7A1F4DCA7}" type="presOf" srcId="{0CDFCF11-FA24-4429-8E65-D7C1E4848D0A}" destId="{08B37C8D-1102-4AA9-B56F-7B5D7A071FDF}" srcOrd="0" destOrd="0" presId="urn:microsoft.com/office/officeart/2005/8/layout/chevron2"/>
    <dgm:cxn modelId="{E2C317B9-B706-4030-ABF2-0620A5BBD0A2}" srcId="{CD060EBF-36D0-47A5-8722-673927A2C301}" destId="{45333A9D-E917-4172-9E1A-3E5EF3691F75}" srcOrd="0" destOrd="0" parTransId="{4B6A7A45-9087-4C7F-8C96-D4C89934207F}" sibTransId="{EAFB9960-9D89-4946-9A0D-1122CD801451}"/>
    <dgm:cxn modelId="{2299F262-3FC2-43E0-9A5E-780242453C0D}" srcId="{0CDFCF11-FA24-4429-8E65-D7C1E4848D0A}" destId="{CD060EBF-36D0-47A5-8722-673927A2C301}" srcOrd="0" destOrd="0" parTransId="{538B9268-3CB3-466C-B4E1-45D98470926D}" sibTransId="{35625922-B283-4C95-8526-B6C1FFC5BBBF}"/>
    <dgm:cxn modelId="{C5A0CA82-BECB-4EBA-B760-A2DB6DAFA4E7}" type="presParOf" srcId="{08B37C8D-1102-4AA9-B56F-7B5D7A071FDF}" destId="{A97B8CC9-69F3-4DAC-B2A6-A5E92A4B8C0A}" srcOrd="0" destOrd="0" presId="urn:microsoft.com/office/officeart/2005/8/layout/chevron2"/>
    <dgm:cxn modelId="{4953C3D2-950B-4D51-A28B-36F95ABD3145}" type="presParOf" srcId="{A97B8CC9-69F3-4DAC-B2A6-A5E92A4B8C0A}" destId="{0BBFA483-2815-4623-BF31-BABE59FB2B89}" srcOrd="0" destOrd="0" presId="urn:microsoft.com/office/officeart/2005/8/layout/chevron2"/>
    <dgm:cxn modelId="{93D7F4D6-D052-439D-A9B1-B0495BF9ACBC}" type="presParOf" srcId="{A97B8CC9-69F3-4DAC-B2A6-A5E92A4B8C0A}" destId="{E5E65001-E744-4E55-B057-C829E3F1B3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DFCF11-FA24-4429-8E65-D7C1E4848D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D060EBF-36D0-47A5-8722-673927A2C301}">
      <dgm:prSet phldrT="[Texto]"/>
      <dgm:spPr/>
      <dgm:t>
        <a:bodyPr/>
        <a:lstStyle/>
        <a:p>
          <a:r>
            <a:rPr lang="es-ES" b="1" dirty="0" smtClean="0"/>
            <a:t>Capitulo III (Uso del espectro radioeléctrico)</a:t>
          </a:r>
          <a:endParaRPr lang="es-ES" b="1" dirty="0"/>
        </a:p>
      </dgm:t>
    </dgm:pt>
    <dgm:pt modelId="{538B9268-3CB3-466C-B4E1-45D98470926D}" type="parTrans" cxnId="{2299F262-3FC2-43E0-9A5E-780242453C0D}">
      <dgm:prSet/>
      <dgm:spPr/>
      <dgm:t>
        <a:bodyPr/>
        <a:lstStyle/>
        <a:p>
          <a:endParaRPr lang="es-ES"/>
        </a:p>
      </dgm:t>
    </dgm:pt>
    <dgm:pt modelId="{35625922-B283-4C95-8526-B6C1FFC5BBBF}" type="sibTrans" cxnId="{2299F262-3FC2-43E0-9A5E-780242453C0D}">
      <dgm:prSet/>
      <dgm:spPr/>
      <dgm:t>
        <a:bodyPr/>
        <a:lstStyle/>
        <a:p>
          <a:endParaRPr lang="es-ES"/>
        </a:p>
      </dgm:t>
    </dgm:pt>
    <dgm:pt modelId="{45333A9D-E917-4172-9E1A-3E5EF3691F75}">
      <dgm:prSet phldrT="[Texto]" custT="1"/>
      <dgm:spPr/>
      <dgm:t>
        <a:bodyPr/>
        <a:lstStyle/>
        <a:p>
          <a:pPr algn="just"/>
          <a:r>
            <a:rPr lang="es-EC" sz="2800" dirty="0" smtClean="0"/>
            <a:t>Se menciona que el PMV para la prestación de SMA únicamente podrá hacer uso de las frecuencias esenciales asignadas al PME, </a:t>
          </a:r>
          <a:endParaRPr lang="es-ES" sz="2800" dirty="0"/>
        </a:p>
      </dgm:t>
    </dgm:pt>
    <dgm:pt modelId="{4B6A7A45-9087-4C7F-8C96-D4C89934207F}" type="parTrans" cxnId="{E2C317B9-B706-4030-ABF2-0620A5BBD0A2}">
      <dgm:prSet/>
      <dgm:spPr/>
      <dgm:t>
        <a:bodyPr/>
        <a:lstStyle/>
        <a:p>
          <a:endParaRPr lang="es-ES"/>
        </a:p>
      </dgm:t>
    </dgm:pt>
    <dgm:pt modelId="{EAFB9960-9D89-4946-9A0D-1122CD801451}" type="sibTrans" cxnId="{E2C317B9-B706-4030-ABF2-0620A5BBD0A2}">
      <dgm:prSet/>
      <dgm:spPr/>
      <dgm:t>
        <a:bodyPr/>
        <a:lstStyle/>
        <a:p>
          <a:endParaRPr lang="es-ES"/>
        </a:p>
      </dgm:t>
    </dgm:pt>
    <dgm:pt modelId="{08B37C8D-1102-4AA9-B56F-7B5D7A071FDF}" type="pres">
      <dgm:prSet presAssocID="{0CDFCF11-FA24-4429-8E65-D7C1E4848D0A}" presName="linearFlow" presStyleCnt="0">
        <dgm:presLayoutVars>
          <dgm:dir/>
          <dgm:animLvl val="lvl"/>
          <dgm:resizeHandles val="exact"/>
        </dgm:presLayoutVars>
      </dgm:prSet>
      <dgm:spPr/>
      <dgm:t>
        <a:bodyPr/>
        <a:lstStyle/>
        <a:p>
          <a:endParaRPr lang="es-EC"/>
        </a:p>
      </dgm:t>
    </dgm:pt>
    <dgm:pt modelId="{A97B8CC9-69F3-4DAC-B2A6-A5E92A4B8C0A}" type="pres">
      <dgm:prSet presAssocID="{CD060EBF-36D0-47A5-8722-673927A2C301}" presName="composite" presStyleCnt="0"/>
      <dgm:spPr/>
    </dgm:pt>
    <dgm:pt modelId="{0BBFA483-2815-4623-BF31-BABE59FB2B89}" type="pres">
      <dgm:prSet presAssocID="{CD060EBF-36D0-47A5-8722-673927A2C301}" presName="parentText" presStyleLbl="alignNode1" presStyleIdx="0" presStyleCnt="1" custScaleX="115315" custLinFactNeighborX="-1180" custLinFactNeighborY="-27774">
        <dgm:presLayoutVars>
          <dgm:chMax val="1"/>
          <dgm:bulletEnabled val="1"/>
        </dgm:presLayoutVars>
      </dgm:prSet>
      <dgm:spPr/>
      <dgm:t>
        <a:bodyPr/>
        <a:lstStyle/>
        <a:p>
          <a:endParaRPr lang="es-ES"/>
        </a:p>
      </dgm:t>
    </dgm:pt>
    <dgm:pt modelId="{E5E65001-E744-4E55-B057-C829E3F1B3C9}" type="pres">
      <dgm:prSet presAssocID="{CD060EBF-36D0-47A5-8722-673927A2C301}" presName="descendantText" presStyleLbl="alignAcc1" presStyleIdx="0" presStyleCnt="1" custScaleX="78048" custScaleY="177235" custLinFactNeighborX="-5485" custLinFactNeighborY="-1220">
        <dgm:presLayoutVars>
          <dgm:bulletEnabled val="1"/>
        </dgm:presLayoutVars>
      </dgm:prSet>
      <dgm:spPr/>
      <dgm:t>
        <a:bodyPr/>
        <a:lstStyle/>
        <a:p>
          <a:endParaRPr lang="es-ES"/>
        </a:p>
      </dgm:t>
    </dgm:pt>
  </dgm:ptLst>
  <dgm:cxnLst>
    <dgm:cxn modelId="{C80F239B-7573-4B22-8FC7-778BDE5E1E4A}" type="presOf" srcId="{CD060EBF-36D0-47A5-8722-673927A2C301}" destId="{0BBFA483-2815-4623-BF31-BABE59FB2B89}" srcOrd="0" destOrd="0" presId="urn:microsoft.com/office/officeart/2005/8/layout/chevron2"/>
    <dgm:cxn modelId="{791D3956-52A9-4B0F-9C18-339AC808AEFE}" type="presOf" srcId="{0CDFCF11-FA24-4429-8E65-D7C1E4848D0A}" destId="{08B37C8D-1102-4AA9-B56F-7B5D7A071FDF}" srcOrd="0" destOrd="0" presId="urn:microsoft.com/office/officeart/2005/8/layout/chevron2"/>
    <dgm:cxn modelId="{E2C317B9-B706-4030-ABF2-0620A5BBD0A2}" srcId="{CD060EBF-36D0-47A5-8722-673927A2C301}" destId="{45333A9D-E917-4172-9E1A-3E5EF3691F75}" srcOrd="0" destOrd="0" parTransId="{4B6A7A45-9087-4C7F-8C96-D4C89934207F}" sibTransId="{EAFB9960-9D89-4946-9A0D-1122CD801451}"/>
    <dgm:cxn modelId="{90F09E95-A7C2-4B45-9082-58E2203AB975}" type="presOf" srcId="{45333A9D-E917-4172-9E1A-3E5EF3691F75}" destId="{E5E65001-E744-4E55-B057-C829E3F1B3C9}" srcOrd="0" destOrd="0" presId="urn:microsoft.com/office/officeart/2005/8/layout/chevron2"/>
    <dgm:cxn modelId="{2299F262-3FC2-43E0-9A5E-780242453C0D}" srcId="{0CDFCF11-FA24-4429-8E65-D7C1E4848D0A}" destId="{CD060EBF-36D0-47A5-8722-673927A2C301}" srcOrd="0" destOrd="0" parTransId="{538B9268-3CB3-466C-B4E1-45D98470926D}" sibTransId="{35625922-B283-4C95-8526-B6C1FFC5BBBF}"/>
    <dgm:cxn modelId="{12C634E9-B2C4-42DA-9F4C-B36E50C71E58}" type="presParOf" srcId="{08B37C8D-1102-4AA9-B56F-7B5D7A071FDF}" destId="{A97B8CC9-69F3-4DAC-B2A6-A5E92A4B8C0A}" srcOrd="0" destOrd="0" presId="urn:microsoft.com/office/officeart/2005/8/layout/chevron2"/>
    <dgm:cxn modelId="{A77C1CAD-963B-4855-A8F4-C99F7DB9CC05}" type="presParOf" srcId="{A97B8CC9-69F3-4DAC-B2A6-A5E92A4B8C0A}" destId="{0BBFA483-2815-4623-BF31-BABE59FB2B89}" srcOrd="0" destOrd="0" presId="urn:microsoft.com/office/officeart/2005/8/layout/chevron2"/>
    <dgm:cxn modelId="{5476B27C-CBA7-465E-A5F5-603711EA7EAB}" type="presParOf" srcId="{A97B8CC9-69F3-4DAC-B2A6-A5E92A4B8C0A}" destId="{E5E65001-E744-4E55-B057-C829E3F1B3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DFCF11-FA24-4429-8E65-D7C1E4848D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D060EBF-36D0-47A5-8722-673927A2C301}">
      <dgm:prSet phldrT="[Texto]" custT="1"/>
      <dgm:spPr/>
      <dgm:t>
        <a:bodyPr/>
        <a:lstStyle/>
        <a:p>
          <a:r>
            <a:rPr lang="es-ES" sz="1400" b="1" dirty="0" smtClean="0"/>
            <a:t>Capitulo X (</a:t>
          </a:r>
          <a:r>
            <a:rPr lang="es-EC" sz="1800" dirty="0" smtClean="0"/>
            <a:t>régimen de interconexión, conexión, acceso y uso compartido de infraestructura</a:t>
          </a:r>
          <a:r>
            <a:rPr lang="es-ES" sz="1400" b="1" dirty="0" smtClean="0"/>
            <a:t>)</a:t>
          </a:r>
          <a:endParaRPr lang="es-ES" sz="1400" b="1" dirty="0"/>
        </a:p>
      </dgm:t>
    </dgm:pt>
    <dgm:pt modelId="{538B9268-3CB3-466C-B4E1-45D98470926D}" type="parTrans" cxnId="{2299F262-3FC2-43E0-9A5E-780242453C0D}">
      <dgm:prSet/>
      <dgm:spPr/>
      <dgm:t>
        <a:bodyPr/>
        <a:lstStyle/>
        <a:p>
          <a:endParaRPr lang="es-ES"/>
        </a:p>
      </dgm:t>
    </dgm:pt>
    <dgm:pt modelId="{35625922-B283-4C95-8526-B6C1FFC5BBBF}" type="sibTrans" cxnId="{2299F262-3FC2-43E0-9A5E-780242453C0D}">
      <dgm:prSet/>
      <dgm:spPr/>
      <dgm:t>
        <a:bodyPr/>
        <a:lstStyle/>
        <a:p>
          <a:endParaRPr lang="es-ES"/>
        </a:p>
      </dgm:t>
    </dgm:pt>
    <dgm:pt modelId="{45333A9D-E917-4172-9E1A-3E5EF3691F75}">
      <dgm:prSet phldrT="[Texto]" custT="1"/>
      <dgm:spPr/>
      <dgm:t>
        <a:bodyPr/>
        <a:lstStyle/>
        <a:p>
          <a:pPr algn="just"/>
          <a:r>
            <a:rPr lang="es-EC" sz="2800" dirty="0" smtClean="0"/>
            <a:t>los </a:t>
          </a:r>
          <a:r>
            <a:rPr lang="es-EC" sz="2800" dirty="0" err="1" smtClean="0"/>
            <a:t>PMVs</a:t>
          </a:r>
          <a:r>
            <a:rPr lang="es-EC" sz="2800" dirty="0" smtClean="0"/>
            <a:t> se regirán a lo contemplado en el reglamento de interconexión para comunicarse con operadores externos de SMA. </a:t>
          </a:r>
          <a:endParaRPr lang="es-ES" sz="2800" dirty="0"/>
        </a:p>
      </dgm:t>
    </dgm:pt>
    <dgm:pt modelId="{4B6A7A45-9087-4C7F-8C96-D4C89934207F}" type="parTrans" cxnId="{E2C317B9-B706-4030-ABF2-0620A5BBD0A2}">
      <dgm:prSet/>
      <dgm:spPr/>
      <dgm:t>
        <a:bodyPr/>
        <a:lstStyle/>
        <a:p>
          <a:endParaRPr lang="es-ES"/>
        </a:p>
      </dgm:t>
    </dgm:pt>
    <dgm:pt modelId="{EAFB9960-9D89-4946-9A0D-1122CD801451}" type="sibTrans" cxnId="{E2C317B9-B706-4030-ABF2-0620A5BBD0A2}">
      <dgm:prSet/>
      <dgm:spPr/>
      <dgm:t>
        <a:bodyPr/>
        <a:lstStyle/>
        <a:p>
          <a:endParaRPr lang="es-ES"/>
        </a:p>
      </dgm:t>
    </dgm:pt>
    <dgm:pt modelId="{08B37C8D-1102-4AA9-B56F-7B5D7A071FDF}" type="pres">
      <dgm:prSet presAssocID="{0CDFCF11-FA24-4429-8E65-D7C1E4848D0A}" presName="linearFlow" presStyleCnt="0">
        <dgm:presLayoutVars>
          <dgm:dir/>
          <dgm:animLvl val="lvl"/>
          <dgm:resizeHandles val="exact"/>
        </dgm:presLayoutVars>
      </dgm:prSet>
      <dgm:spPr/>
      <dgm:t>
        <a:bodyPr/>
        <a:lstStyle/>
        <a:p>
          <a:endParaRPr lang="es-EC"/>
        </a:p>
      </dgm:t>
    </dgm:pt>
    <dgm:pt modelId="{A97B8CC9-69F3-4DAC-B2A6-A5E92A4B8C0A}" type="pres">
      <dgm:prSet presAssocID="{CD060EBF-36D0-47A5-8722-673927A2C301}" presName="composite" presStyleCnt="0"/>
      <dgm:spPr/>
    </dgm:pt>
    <dgm:pt modelId="{0BBFA483-2815-4623-BF31-BABE59FB2B89}" type="pres">
      <dgm:prSet presAssocID="{CD060EBF-36D0-47A5-8722-673927A2C301}" presName="parentText" presStyleLbl="alignNode1" presStyleIdx="0" presStyleCnt="1" custScaleX="115315" custLinFactNeighborX="-1180" custLinFactNeighborY="-27774">
        <dgm:presLayoutVars>
          <dgm:chMax val="1"/>
          <dgm:bulletEnabled val="1"/>
        </dgm:presLayoutVars>
      </dgm:prSet>
      <dgm:spPr/>
      <dgm:t>
        <a:bodyPr/>
        <a:lstStyle/>
        <a:p>
          <a:endParaRPr lang="es-ES"/>
        </a:p>
      </dgm:t>
    </dgm:pt>
    <dgm:pt modelId="{E5E65001-E744-4E55-B057-C829E3F1B3C9}" type="pres">
      <dgm:prSet presAssocID="{CD060EBF-36D0-47A5-8722-673927A2C301}" presName="descendantText" presStyleLbl="alignAcc1" presStyleIdx="0" presStyleCnt="1" custScaleX="78048" custScaleY="177235" custLinFactNeighborX="-5485" custLinFactNeighborY="-1220">
        <dgm:presLayoutVars>
          <dgm:bulletEnabled val="1"/>
        </dgm:presLayoutVars>
      </dgm:prSet>
      <dgm:spPr/>
      <dgm:t>
        <a:bodyPr/>
        <a:lstStyle/>
        <a:p>
          <a:endParaRPr lang="es-ES"/>
        </a:p>
      </dgm:t>
    </dgm:pt>
  </dgm:ptLst>
  <dgm:cxnLst>
    <dgm:cxn modelId="{9686728E-875C-4384-BD79-69AF2AF6365E}" type="presOf" srcId="{CD060EBF-36D0-47A5-8722-673927A2C301}" destId="{0BBFA483-2815-4623-BF31-BABE59FB2B89}" srcOrd="0" destOrd="0" presId="urn:microsoft.com/office/officeart/2005/8/layout/chevron2"/>
    <dgm:cxn modelId="{0E944FE7-044A-4304-8AEF-A5FF3506D1FE}" type="presOf" srcId="{45333A9D-E917-4172-9E1A-3E5EF3691F75}" destId="{E5E65001-E744-4E55-B057-C829E3F1B3C9}" srcOrd="0" destOrd="0" presId="urn:microsoft.com/office/officeart/2005/8/layout/chevron2"/>
    <dgm:cxn modelId="{E2C317B9-B706-4030-ABF2-0620A5BBD0A2}" srcId="{CD060EBF-36D0-47A5-8722-673927A2C301}" destId="{45333A9D-E917-4172-9E1A-3E5EF3691F75}" srcOrd="0" destOrd="0" parTransId="{4B6A7A45-9087-4C7F-8C96-D4C89934207F}" sibTransId="{EAFB9960-9D89-4946-9A0D-1122CD801451}"/>
    <dgm:cxn modelId="{C5108AFC-964A-47B6-B08F-744915709628}" type="presOf" srcId="{0CDFCF11-FA24-4429-8E65-D7C1E4848D0A}" destId="{08B37C8D-1102-4AA9-B56F-7B5D7A071FDF}" srcOrd="0" destOrd="0" presId="urn:microsoft.com/office/officeart/2005/8/layout/chevron2"/>
    <dgm:cxn modelId="{2299F262-3FC2-43E0-9A5E-780242453C0D}" srcId="{0CDFCF11-FA24-4429-8E65-D7C1E4848D0A}" destId="{CD060EBF-36D0-47A5-8722-673927A2C301}" srcOrd="0" destOrd="0" parTransId="{538B9268-3CB3-466C-B4E1-45D98470926D}" sibTransId="{35625922-B283-4C95-8526-B6C1FFC5BBBF}"/>
    <dgm:cxn modelId="{7AB2779A-F595-48D2-A0CB-22A3FCBD33F7}" type="presParOf" srcId="{08B37C8D-1102-4AA9-B56F-7B5D7A071FDF}" destId="{A97B8CC9-69F3-4DAC-B2A6-A5E92A4B8C0A}" srcOrd="0" destOrd="0" presId="urn:microsoft.com/office/officeart/2005/8/layout/chevron2"/>
    <dgm:cxn modelId="{E1F27806-6078-4C80-82C1-598DF4E0DC51}" type="presParOf" srcId="{A97B8CC9-69F3-4DAC-B2A6-A5E92A4B8C0A}" destId="{0BBFA483-2815-4623-BF31-BABE59FB2B89}" srcOrd="0" destOrd="0" presId="urn:microsoft.com/office/officeart/2005/8/layout/chevron2"/>
    <dgm:cxn modelId="{A80FCC3B-F405-4007-806B-C460EBE419D3}" type="presParOf" srcId="{A97B8CC9-69F3-4DAC-B2A6-A5E92A4B8C0A}" destId="{E5E65001-E744-4E55-B057-C829E3F1B3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CDFCF11-FA24-4429-8E65-D7C1E4848D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D060EBF-36D0-47A5-8722-673927A2C301}">
      <dgm:prSet phldrT="[Texto]"/>
      <dgm:spPr/>
      <dgm:t>
        <a:bodyPr/>
        <a:lstStyle/>
        <a:p>
          <a:r>
            <a:rPr lang="es-ES" b="1" dirty="0" smtClean="0"/>
            <a:t>Artículo 30 </a:t>
          </a:r>
          <a:endParaRPr lang="es-ES" b="1" dirty="0"/>
        </a:p>
      </dgm:t>
    </dgm:pt>
    <dgm:pt modelId="{538B9268-3CB3-466C-B4E1-45D98470926D}" type="parTrans" cxnId="{2299F262-3FC2-43E0-9A5E-780242453C0D}">
      <dgm:prSet/>
      <dgm:spPr/>
      <dgm:t>
        <a:bodyPr/>
        <a:lstStyle/>
        <a:p>
          <a:endParaRPr lang="es-ES"/>
        </a:p>
      </dgm:t>
    </dgm:pt>
    <dgm:pt modelId="{35625922-B283-4C95-8526-B6C1FFC5BBBF}" type="sibTrans" cxnId="{2299F262-3FC2-43E0-9A5E-780242453C0D}">
      <dgm:prSet/>
      <dgm:spPr/>
      <dgm:t>
        <a:bodyPr/>
        <a:lstStyle/>
        <a:p>
          <a:endParaRPr lang="es-ES"/>
        </a:p>
      </dgm:t>
    </dgm:pt>
    <dgm:pt modelId="{45333A9D-E917-4172-9E1A-3E5EF3691F75}">
      <dgm:prSet phldrT="[Texto]" custT="1"/>
      <dgm:spPr/>
      <dgm:t>
        <a:bodyPr/>
        <a:lstStyle/>
        <a:p>
          <a:pPr algn="just"/>
          <a:r>
            <a:rPr lang="es-EC" sz="2800" dirty="0" smtClean="0"/>
            <a:t>El tiempo del PME para para dar una respuesta es de 90 días pasado este tiempo se solicitará la intervención de la SENATEL. </a:t>
          </a:r>
          <a:endParaRPr lang="es-ES" sz="2800" dirty="0"/>
        </a:p>
      </dgm:t>
    </dgm:pt>
    <dgm:pt modelId="{4B6A7A45-9087-4C7F-8C96-D4C89934207F}" type="parTrans" cxnId="{E2C317B9-B706-4030-ABF2-0620A5BBD0A2}">
      <dgm:prSet/>
      <dgm:spPr/>
      <dgm:t>
        <a:bodyPr/>
        <a:lstStyle/>
        <a:p>
          <a:endParaRPr lang="es-ES"/>
        </a:p>
      </dgm:t>
    </dgm:pt>
    <dgm:pt modelId="{EAFB9960-9D89-4946-9A0D-1122CD801451}" type="sibTrans" cxnId="{E2C317B9-B706-4030-ABF2-0620A5BBD0A2}">
      <dgm:prSet/>
      <dgm:spPr/>
      <dgm:t>
        <a:bodyPr/>
        <a:lstStyle/>
        <a:p>
          <a:endParaRPr lang="es-ES"/>
        </a:p>
      </dgm:t>
    </dgm:pt>
    <dgm:pt modelId="{08B37C8D-1102-4AA9-B56F-7B5D7A071FDF}" type="pres">
      <dgm:prSet presAssocID="{0CDFCF11-FA24-4429-8E65-D7C1E4848D0A}" presName="linearFlow" presStyleCnt="0">
        <dgm:presLayoutVars>
          <dgm:dir/>
          <dgm:animLvl val="lvl"/>
          <dgm:resizeHandles val="exact"/>
        </dgm:presLayoutVars>
      </dgm:prSet>
      <dgm:spPr/>
      <dgm:t>
        <a:bodyPr/>
        <a:lstStyle/>
        <a:p>
          <a:endParaRPr lang="es-EC"/>
        </a:p>
      </dgm:t>
    </dgm:pt>
    <dgm:pt modelId="{A97B8CC9-69F3-4DAC-B2A6-A5E92A4B8C0A}" type="pres">
      <dgm:prSet presAssocID="{CD060EBF-36D0-47A5-8722-673927A2C301}" presName="composite" presStyleCnt="0"/>
      <dgm:spPr/>
    </dgm:pt>
    <dgm:pt modelId="{0BBFA483-2815-4623-BF31-BABE59FB2B89}" type="pres">
      <dgm:prSet presAssocID="{CD060EBF-36D0-47A5-8722-673927A2C301}" presName="parentText" presStyleLbl="alignNode1" presStyleIdx="0" presStyleCnt="1" custScaleX="115315" custLinFactNeighborX="-1180" custLinFactNeighborY="-27774">
        <dgm:presLayoutVars>
          <dgm:chMax val="1"/>
          <dgm:bulletEnabled val="1"/>
        </dgm:presLayoutVars>
      </dgm:prSet>
      <dgm:spPr/>
      <dgm:t>
        <a:bodyPr/>
        <a:lstStyle/>
        <a:p>
          <a:endParaRPr lang="es-ES"/>
        </a:p>
      </dgm:t>
    </dgm:pt>
    <dgm:pt modelId="{E5E65001-E744-4E55-B057-C829E3F1B3C9}" type="pres">
      <dgm:prSet presAssocID="{CD060EBF-36D0-47A5-8722-673927A2C301}" presName="descendantText" presStyleLbl="alignAcc1" presStyleIdx="0" presStyleCnt="1" custScaleX="78048" custScaleY="177235" custLinFactNeighborX="-5485" custLinFactNeighborY="-1220">
        <dgm:presLayoutVars>
          <dgm:bulletEnabled val="1"/>
        </dgm:presLayoutVars>
      </dgm:prSet>
      <dgm:spPr/>
      <dgm:t>
        <a:bodyPr/>
        <a:lstStyle/>
        <a:p>
          <a:endParaRPr lang="es-ES"/>
        </a:p>
      </dgm:t>
    </dgm:pt>
  </dgm:ptLst>
  <dgm:cxnLst>
    <dgm:cxn modelId="{C9F9297D-BB47-4843-B4B2-1E3FEC3D89F4}" type="presOf" srcId="{CD060EBF-36D0-47A5-8722-673927A2C301}" destId="{0BBFA483-2815-4623-BF31-BABE59FB2B89}" srcOrd="0" destOrd="0" presId="urn:microsoft.com/office/officeart/2005/8/layout/chevron2"/>
    <dgm:cxn modelId="{E4FDD2BA-B0ED-4577-9D03-E17C7EA269BB}" type="presOf" srcId="{0CDFCF11-FA24-4429-8E65-D7C1E4848D0A}" destId="{08B37C8D-1102-4AA9-B56F-7B5D7A071FDF}" srcOrd="0" destOrd="0" presId="urn:microsoft.com/office/officeart/2005/8/layout/chevron2"/>
    <dgm:cxn modelId="{E2C317B9-B706-4030-ABF2-0620A5BBD0A2}" srcId="{CD060EBF-36D0-47A5-8722-673927A2C301}" destId="{45333A9D-E917-4172-9E1A-3E5EF3691F75}" srcOrd="0" destOrd="0" parTransId="{4B6A7A45-9087-4C7F-8C96-D4C89934207F}" sibTransId="{EAFB9960-9D89-4946-9A0D-1122CD801451}"/>
    <dgm:cxn modelId="{2299F262-3FC2-43E0-9A5E-780242453C0D}" srcId="{0CDFCF11-FA24-4429-8E65-D7C1E4848D0A}" destId="{CD060EBF-36D0-47A5-8722-673927A2C301}" srcOrd="0" destOrd="0" parTransId="{538B9268-3CB3-466C-B4E1-45D98470926D}" sibTransId="{35625922-B283-4C95-8526-B6C1FFC5BBBF}"/>
    <dgm:cxn modelId="{0577A17F-E5A6-44D9-A820-AF33D035EA0C}" type="presOf" srcId="{45333A9D-E917-4172-9E1A-3E5EF3691F75}" destId="{E5E65001-E744-4E55-B057-C829E3F1B3C9}" srcOrd="0" destOrd="0" presId="urn:microsoft.com/office/officeart/2005/8/layout/chevron2"/>
    <dgm:cxn modelId="{7D854D2F-412C-46DA-B225-76E3B663919B}" type="presParOf" srcId="{08B37C8D-1102-4AA9-B56F-7B5D7A071FDF}" destId="{A97B8CC9-69F3-4DAC-B2A6-A5E92A4B8C0A}" srcOrd="0" destOrd="0" presId="urn:microsoft.com/office/officeart/2005/8/layout/chevron2"/>
    <dgm:cxn modelId="{1025BA04-CF14-4CAF-8566-EAF95DD3E462}" type="presParOf" srcId="{A97B8CC9-69F3-4DAC-B2A6-A5E92A4B8C0A}" destId="{0BBFA483-2815-4623-BF31-BABE59FB2B89}" srcOrd="0" destOrd="0" presId="urn:microsoft.com/office/officeart/2005/8/layout/chevron2"/>
    <dgm:cxn modelId="{329040ED-6D65-4A76-8AA6-1995DA1D3D3F}" type="presParOf" srcId="{A97B8CC9-69F3-4DAC-B2A6-A5E92A4B8C0A}" destId="{E5E65001-E744-4E55-B057-C829E3F1B3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ES"/>
        </a:p>
      </dgm:t>
    </dgm:pt>
    <dgm:pt modelId="{380F185E-5B64-41B0-AA27-831849E8CA95}">
      <dgm:prSet phldrT="[Texto]"/>
      <dgm:spPr/>
      <dgm:t>
        <a:bodyPr/>
        <a:lstStyle/>
        <a:p>
          <a:r>
            <a:rPr lang="es-ES" dirty="0" smtClean="0"/>
            <a:t>Borrador de la Nueva Ley de Telecomunicaciones</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0ED909D1-8656-4A22-812C-61C4EE46029A}" type="presOf" srcId="{FD46A055-604A-4019-B095-8D189DA43F69}" destId="{66615F56-0D20-4529-8ABC-3C5745CA10E2}" srcOrd="0" destOrd="9" presId="urn:microsoft.com/office/officeart/2005/8/layout/list1"/>
    <dgm:cxn modelId="{E2072FBA-FFF0-491C-B222-1776D85A953E}" srcId="{380F185E-5B64-41B0-AA27-831849E8CA95}" destId="{07E681D2-80BA-472D-B64B-62D14C15ECC2}" srcOrd="12" destOrd="0" parTransId="{75BE68B1-D68E-4EA0-892F-88B721405B23}" sibTransId="{07073F9B-81A3-4D5E-8AE4-E208C625F822}"/>
    <dgm:cxn modelId="{D8D73F5D-9101-4E7A-8B18-5B1F4EEFB672}" srcId="{FD4B76D0-F96F-4A20-BDB9-E1559E1FD6FE}" destId="{380F185E-5B64-41B0-AA27-831849E8CA95}" srcOrd="0" destOrd="0" parTransId="{7B3002E3-169F-40E6-ACC2-EF57BA8E9A8D}" sibTransId="{AAD12354-6093-4014-A130-8106DF86AA67}"/>
    <dgm:cxn modelId="{BD318F44-A383-4725-A8B8-468A7883519A}" srcId="{380F185E-5B64-41B0-AA27-831849E8CA95}" destId="{A88AB748-A763-4F53-AB64-2AA2DF1C96B1}" srcOrd="14" destOrd="0" parTransId="{52CDF9AB-D93E-4F0B-A644-746CFA791097}" sibTransId="{A12987B7-6FF9-425E-95FD-A37A41C69B3A}"/>
    <dgm:cxn modelId="{2C2FB5F8-D679-44A2-B827-EBE5046985F2}" type="presOf" srcId="{433A8934-FD8D-43DA-A40B-0DEA3BAD9FA4}" destId="{66615F56-0D20-4529-8ABC-3C5745CA10E2}" srcOrd="0" destOrd="2" presId="urn:microsoft.com/office/officeart/2005/8/layout/list1"/>
    <dgm:cxn modelId="{F104EBC2-8B0D-4C6F-8F68-024770B364AB}" type="presOf" srcId="{805869F7-8158-4527-9F5B-EBE8FBE5CD60}" destId="{66615F56-0D20-4529-8ABC-3C5745CA10E2}" srcOrd="0" destOrd="16"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6AB3C5BC-C577-4FCD-AC90-900469DA4449}" type="presOf" srcId="{16C841E9-7FFA-4335-B930-E74692FCDB81}" destId="{66615F56-0D20-4529-8ABC-3C5745CA10E2}" srcOrd="0" destOrd="4" presId="urn:microsoft.com/office/officeart/2005/8/layout/list1"/>
    <dgm:cxn modelId="{8CDF61FF-B70B-4937-9319-F316109FDB05}" type="presOf" srcId="{93C4CB87-4ED9-4AF9-B416-C59E98F62B86}" destId="{66615F56-0D20-4529-8ABC-3C5745CA10E2}" srcOrd="0" destOrd="5" presId="urn:microsoft.com/office/officeart/2005/8/layout/list1"/>
    <dgm:cxn modelId="{BFDDA849-29EB-4D9D-8489-2E3CEB0A2FA9}" type="presOf" srcId="{D24F3BF9-F494-46AB-91AC-CA8EFBFF7F71}" destId="{66615F56-0D20-4529-8ABC-3C5745CA10E2}" srcOrd="0" destOrd="15" presId="urn:microsoft.com/office/officeart/2005/8/layout/list1"/>
    <dgm:cxn modelId="{4CE2EE62-DC5B-4D54-A5FB-675213F55732}" type="presOf" srcId="{F621C577-3C03-4B8A-93A1-1841AA9760EA}" destId="{66615F56-0D20-4529-8ABC-3C5745CA10E2}" srcOrd="0" destOrd="6" presId="urn:microsoft.com/office/officeart/2005/8/layout/list1"/>
    <dgm:cxn modelId="{92E2D180-593B-4CA5-854E-2D149444C08C}" type="presOf" srcId="{BD5C9A0A-E7FB-48E4-BC0E-7514C87EDBD2}" destId="{66615F56-0D20-4529-8ABC-3C5745CA10E2}" srcOrd="0" destOrd="10" presId="urn:microsoft.com/office/officeart/2005/8/layout/list1"/>
    <dgm:cxn modelId="{273DDAC3-C565-406C-8B48-47BCFE653C18}" type="presOf" srcId="{99775F02-D48A-4910-9306-516813DEA9D0}" destId="{66615F56-0D20-4529-8ABC-3C5745CA10E2}" srcOrd="0" destOrd="13" presId="urn:microsoft.com/office/officeart/2005/8/layout/list1"/>
    <dgm:cxn modelId="{8E7DF951-1397-44FA-8ADF-3BC8B79C142D}" type="presOf" srcId="{E3EDE80A-AF4F-4F70-BC9E-00BDE3D4E9CD}" destId="{66615F56-0D20-4529-8ABC-3C5745CA10E2}" srcOrd="0" destOrd="0"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4F8B2E8F-259A-488C-B8A2-88DE293011EA}" srcId="{380F185E-5B64-41B0-AA27-831849E8CA95}" destId="{B88E4862-D6A6-4FFE-AA2A-84709A3AA2BE}" srcOrd="8" destOrd="0" parTransId="{FFFFE4A9-CD11-4B7C-8FB6-CA31C0396C8F}" sibTransId="{F997A092-6083-4239-9499-B2D27CE39429}"/>
    <dgm:cxn modelId="{60DE1C27-0A61-4DB8-98ED-E74805C5F09E}" type="presOf" srcId="{5B84A43C-1124-484D-8336-B39B9787DE3D}" destId="{66615F56-0D20-4529-8ABC-3C5745CA10E2}" srcOrd="0" destOrd="1" presId="urn:microsoft.com/office/officeart/2005/8/layout/list1"/>
    <dgm:cxn modelId="{EF858EF7-60B1-4803-AB4B-FE12D6927D87}" type="presOf" srcId="{0B4AC198-EFC5-4643-A121-C3D3568E808E}" destId="{66615F56-0D20-4529-8ABC-3C5745CA10E2}" srcOrd="0" destOrd="11" presId="urn:microsoft.com/office/officeart/2005/8/layout/list1"/>
    <dgm:cxn modelId="{F6E75557-F1E1-4591-9F05-5AF9E23E2531}" type="presOf" srcId="{A88AB748-A763-4F53-AB64-2AA2DF1C96B1}" destId="{66615F56-0D20-4529-8ABC-3C5745CA10E2}" srcOrd="0" destOrd="14" presId="urn:microsoft.com/office/officeart/2005/8/layout/list1"/>
    <dgm:cxn modelId="{D07E6BF2-E618-4E70-B0E3-333D897606DA}" type="presOf" srcId="{FD4B76D0-F96F-4A20-BDB9-E1559E1FD6FE}" destId="{545878C6-E39D-4DF3-9DB6-7B49B232DB50}" srcOrd="0" destOrd="0" presId="urn:microsoft.com/office/officeart/2005/8/layout/list1"/>
    <dgm:cxn modelId="{36B73832-5956-4174-9935-922AA6BB4AFF}" type="presOf" srcId="{380F185E-5B64-41B0-AA27-831849E8CA95}" destId="{4FB8B75F-F406-4CD3-AD7F-80811556248A}" srcOrd="1" destOrd="0"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AF3A984D-F031-46DF-B89C-D0F7B6BEF6F2}" type="presOf" srcId="{22A7C45F-405D-4657-814F-D9858D9A9DDD}" destId="{66615F56-0D20-4529-8ABC-3C5745CA10E2}" srcOrd="0" destOrd="3"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2FBC841B-B232-496E-A2A1-70CB2AF2CD2A}" type="presOf" srcId="{B88E4862-D6A6-4FFE-AA2A-84709A3AA2BE}" destId="{66615F56-0D20-4529-8ABC-3C5745CA10E2}" srcOrd="0" destOrd="8"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B321C156-F8CF-49C5-8676-702F85F30F49}" srcId="{380F185E-5B64-41B0-AA27-831849E8CA95}" destId="{FD46A055-604A-4019-B095-8D189DA43F69}" srcOrd="9" destOrd="0" parTransId="{E9E7F74E-1145-4B16-A8CC-6692AF3473DE}" sibTransId="{809522CD-E331-4B4F-8CB7-6097F2B86073}"/>
    <dgm:cxn modelId="{BE388CAB-BF3F-4544-83E0-3260607CEF6F}" srcId="{380F185E-5B64-41B0-AA27-831849E8CA95}" destId="{99775F02-D48A-4910-9306-516813DEA9D0}" srcOrd="13" destOrd="0" parTransId="{6C712213-21C0-458B-99D5-89A4F5FA0D59}" sibTransId="{D79259D8-A9DB-4B0D-AB7F-A6E65068B3C2}"/>
    <dgm:cxn modelId="{63B38CFC-EACD-4FF9-8850-EF85DF7308A3}" srcId="{380F185E-5B64-41B0-AA27-831849E8CA95}" destId="{433A8934-FD8D-43DA-A40B-0DEA3BAD9FA4}" srcOrd="2" destOrd="0" parTransId="{7FE623BB-45C6-4D31-90FE-4C399C8D7ABE}" sibTransId="{F42A9F6B-5F26-4FF1-832C-AEC9A8361947}"/>
    <dgm:cxn modelId="{9404E312-2657-44BB-9163-96B4AA178AF0}" srcId="{380F185E-5B64-41B0-AA27-831849E8CA95}" destId="{F621C577-3C03-4B8A-93A1-1841AA9760EA}" srcOrd="6" destOrd="0" parTransId="{A2BC4F49-3E95-48DC-AC0C-F8561923B682}" sibTransId="{9842899E-726B-4F5F-A201-D7C08175A68C}"/>
    <dgm:cxn modelId="{305F1895-BE11-4B17-AD2E-900DC68A44F0}" srcId="{380F185E-5B64-41B0-AA27-831849E8CA95}" destId="{22A7C45F-405D-4657-814F-D9858D9A9DDD}" srcOrd="3" destOrd="0" parTransId="{16C37E68-1FE1-44B6-B734-CA8F089B94E1}" sibTransId="{6114C7AE-9695-4602-B649-989ABE6225AD}"/>
    <dgm:cxn modelId="{68952C45-589D-4186-ACC2-EBD4B23D016E}" type="presOf" srcId="{07E681D2-80BA-472D-B64B-62D14C15ECC2}" destId="{66615F56-0D20-4529-8ABC-3C5745CA10E2}" srcOrd="0" destOrd="12" presId="urn:microsoft.com/office/officeart/2005/8/layout/list1"/>
    <dgm:cxn modelId="{BACC2923-3969-4EC1-B653-63A657801855}" srcId="{380F185E-5B64-41B0-AA27-831849E8CA95}" destId="{5B84A43C-1124-484D-8336-B39B9787DE3D}" srcOrd="1" destOrd="0" parTransId="{2ADFC5B4-557B-45C1-97A3-B6FCBE3BC583}" sibTransId="{9F2CD18B-A8F2-4EC8-A168-E45C8BBFF3F0}"/>
    <dgm:cxn modelId="{5BA8AFB1-3098-4B7D-BCA5-2D7254CE441B}" srcId="{380F185E-5B64-41B0-AA27-831849E8CA95}" destId="{16C841E9-7FFA-4335-B930-E74692FCDB81}" srcOrd="4" destOrd="0" parTransId="{736A1296-A18D-4215-A7FD-060C94CB68DA}" sibTransId="{4AE95A62-5911-4301-B1C7-0820A7076A1D}"/>
    <dgm:cxn modelId="{3AC2CBF2-1924-42A1-A9FF-B08314AA9306}" type="presOf" srcId="{56093C0E-D175-459C-B650-A243B8D356AF}" destId="{66615F56-0D20-4529-8ABC-3C5745CA10E2}" srcOrd="0" destOrd="7" presId="urn:microsoft.com/office/officeart/2005/8/layout/list1"/>
    <dgm:cxn modelId="{151B387B-B6E4-4B9E-80A2-F5ECAFD229E5}" type="presOf" srcId="{380F185E-5B64-41B0-AA27-831849E8CA95}" destId="{389CDC4E-FA1F-460C-85B5-A4B434F825FC}" srcOrd="0" destOrd="0"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CE538176-24B1-49B3-BF42-66EDFFA47658}" type="presParOf" srcId="{545878C6-E39D-4DF3-9DB6-7B49B232DB50}" destId="{A0D00D21-6134-412E-9126-56923301F715}" srcOrd="0" destOrd="0" presId="urn:microsoft.com/office/officeart/2005/8/layout/list1"/>
    <dgm:cxn modelId="{4543BF7E-F67D-4DDA-A2F5-5965AD1C72E4}" type="presParOf" srcId="{A0D00D21-6134-412E-9126-56923301F715}" destId="{389CDC4E-FA1F-460C-85B5-A4B434F825FC}" srcOrd="0" destOrd="0" presId="urn:microsoft.com/office/officeart/2005/8/layout/list1"/>
    <dgm:cxn modelId="{9376A880-9988-4D29-AAB9-709F9991F8AC}" type="presParOf" srcId="{A0D00D21-6134-412E-9126-56923301F715}" destId="{4FB8B75F-F406-4CD3-AD7F-80811556248A}" srcOrd="1" destOrd="0" presId="urn:microsoft.com/office/officeart/2005/8/layout/list1"/>
    <dgm:cxn modelId="{E516876D-253A-4671-8FF0-AC7775C77627}" type="presParOf" srcId="{545878C6-E39D-4DF3-9DB6-7B49B232DB50}" destId="{9ED7BC29-A88F-4E07-98DB-1B3696FCC68C}" srcOrd="1" destOrd="0" presId="urn:microsoft.com/office/officeart/2005/8/layout/list1"/>
    <dgm:cxn modelId="{7B8E3357-9FFE-46B2-98D2-8BD6BEAA1233}"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970204-89EC-4D33-A95B-ACB1F7055BC7}"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s-ES"/>
        </a:p>
      </dgm:t>
    </dgm:pt>
    <dgm:pt modelId="{0C48A855-B61A-437A-BEA8-CC8BBA2DA8E5}">
      <dgm:prSet phldrT="[Texto]"/>
      <dgm:spPr/>
      <dgm:t>
        <a:bodyPr/>
        <a:lstStyle/>
        <a:p>
          <a:r>
            <a:rPr lang="es-ES" dirty="0" smtClean="0"/>
            <a:t>Operadores Virtuales</a:t>
          </a:r>
          <a:endParaRPr lang="es-ES" dirty="0"/>
        </a:p>
      </dgm:t>
    </dgm:pt>
    <dgm:pt modelId="{D41673B5-12D4-42B9-8EC1-56467CC78FC7}" type="parTrans" cxnId="{DDA3CF54-061A-46B4-8DE6-FE9A0C2D3F95}">
      <dgm:prSet/>
      <dgm:spPr/>
      <dgm:t>
        <a:bodyPr/>
        <a:lstStyle/>
        <a:p>
          <a:endParaRPr lang="es-ES"/>
        </a:p>
      </dgm:t>
    </dgm:pt>
    <dgm:pt modelId="{28C71E52-70DB-4A7B-B479-AC8AB78E2C67}" type="sibTrans" cxnId="{DDA3CF54-061A-46B4-8DE6-FE9A0C2D3F95}">
      <dgm:prSet/>
      <dgm:spPr/>
      <dgm:t>
        <a:bodyPr/>
        <a:lstStyle/>
        <a:p>
          <a:endParaRPr lang="es-ES"/>
        </a:p>
      </dgm:t>
    </dgm:pt>
    <dgm:pt modelId="{8E161E2A-1EF5-451B-9748-E3BBADE71DF6}">
      <dgm:prSet phldrT="[Texto]"/>
      <dgm:spPr/>
      <dgm:t>
        <a:bodyPr/>
        <a:lstStyle/>
        <a:p>
          <a:pPr algn="just"/>
          <a:r>
            <a:rPr lang="es-EC" dirty="0" smtClean="0"/>
            <a:t>Los títulos habilitantes se otorgaran de acuerdo al tipo de servicio que el operador desee entregar al usuario final.</a:t>
          </a:r>
          <a:endParaRPr lang="es-ES" dirty="0"/>
        </a:p>
      </dgm:t>
    </dgm:pt>
    <dgm:pt modelId="{14DD8413-EC02-4D03-93D8-F75680DA362F}" type="parTrans" cxnId="{6649C1EB-8366-4896-8B02-35C5A707AEF4}">
      <dgm:prSet/>
      <dgm:spPr/>
      <dgm:t>
        <a:bodyPr/>
        <a:lstStyle/>
        <a:p>
          <a:endParaRPr lang="es-ES"/>
        </a:p>
      </dgm:t>
    </dgm:pt>
    <dgm:pt modelId="{F4E3630B-3ED5-44DE-89CA-4BC0A0B105E9}" type="sibTrans" cxnId="{6649C1EB-8366-4896-8B02-35C5A707AEF4}">
      <dgm:prSet/>
      <dgm:spPr/>
      <dgm:t>
        <a:bodyPr/>
        <a:lstStyle/>
        <a:p>
          <a:endParaRPr lang="es-ES"/>
        </a:p>
      </dgm:t>
    </dgm:pt>
    <dgm:pt modelId="{3271F617-9754-40D5-8D33-52DD02E73F24}">
      <dgm:prSet phldrT="[Texto]"/>
      <dgm:spPr/>
      <dgm:t>
        <a:bodyPr/>
        <a:lstStyle/>
        <a:p>
          <a:r>
            <a:rPr lang="es-EC" dirty="0" smtClean="0"/>
            <a:t>SMA como servicio público</a:t>
          </a:r>
          <a:endParaRPr lang="es-ES" dirty="0"/>
        </a:p>
      </dgm:t>
    </dgm:pt>
    <dgm:pt modelId="{94699367-C536-41E7-8DBD-C26997109F5B}" type="parTrans" cxnId="{87BD9AB4-5F75-479B-9A81-6E2DF455E580}">
      <dgm:prSet/>
      <dgm:spPr/>
      <dgm:t>
        <a:bodyPr/>
        <a:lstStyle/>
        <a:p>
          <a:endParaRPr lang="es-ES"/>
        </a:p>
      </dgm:t>
    </dgm:pt>
    <dgm:pt modelId="{B997124F-8D29-4D8E-957B-0B64D0C27DC4}" type="sibTrans" cxnId="{87BD9AB4-5F75-479B-9A81-6E2DF455E580}">
      <dgm:prSet/>
      <dgm:spPr/>
      <dgm:t>
        <a:bodyPr/>
        <a:lstStyle/>
        <a:p>
          <a:endParaRPr lang="es-ES"/>
        </a:p>
      </dgm:t>
    </dgm:pt>
    <dgm:pt modelId="{5EACF565-0291-43FE-953D-BB329F5DD63A}">
      <dgm:prSet phldrT="[Texto]" custT="1"/>
      <dgm:spPr/>
      <dgm:t>
        <a:bodyPr/>
        <a:lstStyle/>
        <a:p>
          <a:r>
            <a:rPr lang="es-EC" sz="1600" dirty="0" smtClean="0"/>
            <a:t>Capítulo 2: régimen de actividades, los servicios de telecomunicaciones se consideraran servicios públicos</a:t>
          </a:r>
          <a:r>
            <a:rPr lang="es-EC" sz="1200" dirty="0" smtClean="0"/>
            <a:t>.</a:t>
          </a:r>
          <a:endParaRPr lang="es-ES" sz="1200" dirty="0"/>
        </a:p>
      </dgm:t>
    </dgm:pt>
    <dgm:pt modelId="{A8D58454-0985-42B9-9B26-CF8F963C28FA}" type="parTrans" cxnId="{589F00B4-B941-464E-A1E1-E42D3C091FD3}">
      <dgm:prSet/>
      <dgm:spPr/>
      <dgm:t>
        <a:bodyPr/>
        <a:lstStyle/>
        <a:p>
          <a:endParaRPr lang="es-ES"/>
        </a:p>
      </dgm:t>
    </dgm:pt>
    <dgm:pt modelId="{EE3DD78F-A353-4532-A513-A521F6AD335E}" type="sibTrans" cxnId="{589F00B4-B941-464E-A1E1-E42D3C091FD3}">
      <dgm:prSet/>
      <dgm:spPr/>
      <dgm:t>
        <a:bodyPr/>
        <a:lstStyle/>
        <a:p>
          <a:endParaRPr lang="es-ES"/>
        </a:p>
      </dgm:t>
    </dgm:pt>
    <dgm:pt modelId="{0CED2929-5F31-4B10-878C-1DDF0EE5C697}">
      <dgm:prSet phldrT="[Texto]"/>
      <dgm:spPr/>
      <dgm:t>
        <a:bodyPr/>
        <a:lstStyle/>
        <a:p>
          <a:pPr algn="just"/>
          <a:r>
            <a:rPr lang="es-EC" dirty="0" smtClean="0"/>
            <a:t>Los interesados en prestar servicios a través de arrendamiento de infraestructura o uso del espectro radioeléctrico asignados a otros operadores se sujetaran al régimen establecido en la nueva Ley de telecomunicaciones, su reglamento general y las regulaciones emitidas por la Agencia de Regulación y Control de las Telecomunicaciones</a:t>
          </a:r>
          <a:endParaRPr lang="es-ES" dirty="0"/>
        </a:p>
      </dgm:t>
    </dgm:pt>
    <dgm:pt modelId="{EEC14BEE-BA03-4FCA-A671-5DB25AE63C5D}" type="parTrans" cxnId="{36EDD679-E0D7-4E3E-8F8E-DAD7269CF307}">
      <dgm:prSet/>
      <dgm:spPr/>
      <dgm:t>
        <a:bodyPr/>
        <a:lstStyle/>
        <a:p>
          <a:endParaRPr lang="es-EC"/>
        </a:p>
      </dgm:t>
    </dgm:pt>
    <dgm:pt modelId="{3DF1CDB3-3137-4446-BF9C-26BBA7465B26}" type="sibTrans" cxnId="{36EDD679-E0D7-4E3E-8F8E-DAD7269CF307}">
      <dgm:prSet/>
      <dgm:spPr/>
      <dgm:t>
        <a:bodyPr/>
        <a:lstStyle/>
        <a:p>
          <a:endParaRPr lang="es-EC"/>
        </a:p>
      </dgm:t>
    </dgm:pt>
    <dgm:pt modelId="{806AAD36-85EA-4CFC-9546-97E44875B472}" type="pres">
      <dgm:prSet presAssocID="{A9970204-89EC-4D33-A95B-ACB1F7055BC7}" presName="Name0" presStyleCnt="0">
        <dgm:presLayoutVars>
          <dgm:dir/>
          <dgm:animLvl val="lvl"/>
          <dgm:resizeHandles/>
        </dgm:presLayoutVars>
      </dgm:prSet>
      <dgm:spPr/>
      <dgm:t>
        <a:bodyPr/>
        <a:lstStyle/>
        <a:p>
          <a:endParaRPr lang="es-EC"/>
        </a:p>
      </dgm:t>
    </dgm:pt>
    <dgm:pt modelId="{06E1493D-D9EE-4302-892A-32507A90C375}" type="pres">
      <dgm:prSet presAssocID="{0C48A855-B61A-437A-BEA8-CC8BBA2DA8E5}" presName="linNode" presStyleCnt="0"/>
      <dgm:spPr/>
    </dgm:pt>
    <dgm:pt modelId="{8B1E57F3-E8A1-4D64-8088-51230EA82A38}" type="pres">
      <dgm:prSet presAssocID="{0C48A855-B61A-437A-BEA8-CC8BBA2DA8E5}" presName="parentShp" presStyleLbl="node1" presStyleIdx="0" presStyleCnt="2" custLinFactNeighborY="-4332">
        <dgm:presLayoutVars>
          <dgm:bulletEnabled val="1"/>
        </dgm:presLayoutVars>
      </dgm:prSet>
      <dgm:spPr/>
      <dgm:t>
        <a:bodyPr/>
        <a:lstStyle/>
        <a:p>
          <a:endParaRPr lang="es-ES"/>
        </a:p>
      </dgm:t>
    </dgm:pt>
    <dgm:pt modelId="{21C9FCEF-3B82-4EDE-957B-F7F9911B12E1}" type="pres">
      <dgm:prSet presAssocID="{0C48A855-B61A-437A-BEA8-CC8BBA2DA8E5}" presName="childShp" presStyleLbl="bgAccFollowNode1" presStyleIdx="0" presStyleCnt="2" custScaleY="169256">
        <dgm:presLayoutVars>
          <dgm:bulletEnabled val="1"/>
        </dgm:presLayoutVars>
      </dgm:prSet>
      <dgm:spPr/>
      <dgm:t>
        <a:bodyPr/>
        <a:lstStyle/>
        <a:p>
          <a:endParaRPr lang="es-ES"/>
        </a:p>
      </dgm:t>
    </dgm:pt>
    <dgm:pt modelId="{57113245-4A30-4EFE-A234-D6CEA2E89593}" type="pres">
      <dgm:prSet presAssocID="{28C71E52-70DB-4A7B-B479-AC8AB78E2C67}" presName="spacing" presStyleCnt="0"/>
      <dgm:spPr/>
    </dgm:pt>
    <dgm:pt modelId="{BFBBA272-2B9A-4543-8E9B-BAEBEB8B938C}" type="pres">
      <dgm:prSet presAssocID="{3271F617-9754-40D5-8D33-52DD02E73F24}" presName="linNode" presStyleCnt="0"/>
      <dgm:spPr/>
    </dgm:pt>
    <dgm:pt modelId="{67B19801-38CD-45E5-A56C-CD2DDE14E4AD}" type="pres">
      <dgm:prSet presAssocID="{3271F617-9754-40D5-8D33-52DD02E73F24}" presName="parentShp" presStyleLbl="node1" presStyleIdx="1" presStyleCnt="2">
        <dgm:presLayoutVars>
          <dgm:bulletEnabled val="1"/>
        </dgm:presLayoutVars>
      </dgm:prSet>
      <dgm:spPr/>
      <dgm:t>
        <a:bodyPr/>
        <a:lstStyle/>
        <a:p>
          <a:endParaRPr lang="es-ES"/>
        </a:p>
      </dgm:t>
    </dgm:pt>
    <dgm:pt modelId="{C37F4D9D-FC89-4126-9778-2CB8BB796F5C}" type="pres">
      <dgm:prSet presAssocID="{3271F617-9754-40D5-8D33-52DD02E73F24}" presName="childShp" presStyleLbl="bgAccFollowNode1" presStyleIdx="1" presStyleCnt="2" custScaleY="67153">
        <dgm:presLayoutVars>
          <dgm:bulletEnabled val="1"/>
        </dgm:presLayoutVars>
      </dgm:prSet>
      <dgm:spPr/>
      <dgm:t>
        <a:bodyPr/>
        <a:lstStyle/>
        <a:p>
          <a:endParaRPr lang="es-ES"/>
        </a:p>
      </dgm:t>
    </dgm:pt>
  </dgm:ptLst>
  <dgm:cxnLst>
    <dgm:cxn modelId="{6649C1EB-8366-4896-8B02-35C5A707AEF4}" srcId="{0C48A855-B61A-437A-BEA8-CC8BBA2DA8E5}" destId="{8E161E2A-1EF5-451B-9748-E3BBADE71DF6}" srcOrd="0" destOrd="0" parTransId="{14DD8413-EC02-4D03-93D8-F75680DA362F}" sibTransId="{F4E3630B-3ED5-44DE-89CA-4BC0A0B105E9}"/>
    <dgm:cxn modelId="{DDA3CF54-061A-46B4-8DE6-FE9A0C2D3F95}" srcId="{A9970204-89EC-4D33-A95B-ACB1F7055BC7}" destId="{0C48A855-B61A-437A-BEA8-CC8BBA2DA8E5}" srcOrd="0" destOrd="0" parTransId="{D41673B5-12D4-42B9-8EC1-56467CC78FC7}" sibTransId="{28C71E52-70DB-4A7B-B479-AC8AB78E2C67}"/>
    <dgm:cxn modelId="{0E66FBE5-F90F-4177-9F2E-86D2727366E5}" type="presOf" srcId="{0C48A855-B61A-437A-BEA8-CC8BBA2DA8E5}" destId="{8B1E57F3-E8A1-4D64-8088-51230EA82A38}" srcOrd="0" destOrd="0" presId="urn:microsoft.com/office/officeart/2005/8/layout/vList6"/>
    <dgm:cxn modelId="{A218621A-8D05-450E-AB03-8BE90CEDE25D}" type="presOf" srcId="{0CED2929-5F31-4B10-878C-1DDF0EE5C697}" destId="{21C9FCEF-3B82-4EDE-957B-F7F9911B12E1}" srcOrd="0" destOrd="1" presId="urn:microsoft.com/office/officeart/2005/8/layout/vList6"/>
    <dgm:cxn modelId="{1DB9F1DA-BBA1-4F46-8C86-01690D0371ED}" type="presOf" srcId="{A9970204-89EC-4D33-A95B-ACB1F7055BC7}" destId="{806AAD36-85EA-4CFC-9546-97E44875B472}" srcOrd="0" destOrd="0" presId="urn:microsoft.com/office/officeart/2005/8/layout/vList6"/>
    <dgm:cxn modelId="{FA356104-DCD6-467C-A00E-584ED3134683}" type="presOf" srcId="{8E161E2A-1EF5-451B-9748-E3BBADE71DF6}" destId="{21C9FCEF-3B82-4EDE-957B-F7F9911B12E1}" srcOrd="0" destOrd="0" presId="urn:microsoft.com/office/officeart/2005/8/layout/vList6"/>
    <dgm:cxn modelId="{94AEDCD7-CF7F-4070-B0E4-141EAEA1D22E}" type="presOf" srcId="{5EACF565-0291-43FE-953D-BB329F5DD63A}" destId="{C37F4D9D-FC89-4126-9778-2CB8BB796F5C}" srcOrd="0" destOrd="0" presId="urn:microsoft.com/office/officeart/2005/8/layout/vList6"/>
    <dgm:cxn modelId="{87BD9AB4-5F75-479B-9A81-6E2DF455E580}" srcId="{A9970204-89EC-4D33-A95B-ACB1F7055BC7}" destId="{3271F617-9754-40D5-8D33-52DD02E73F24}" srcOrd="1" destOrd="0" parTransId="{94699367-C536-41E7-8DBD-C26997109F5B}" sibTransId="{B997124F-8D29-4D8E-957B-0B64D0C27DC4}"/>
    <dgm:cxn modelId="{36EDD679-E0D7-4E3E-8F8E-DAD7269CF307}" srcId="{0C48A855-B61A-437A-BEA8-CC8BBA2DA8E5}" destId="{0CED2929-5F31-4B10-878C-1DDF0EE5C697}" srcOrd="1" destOrd="0" parTransId="{EEC14BEE-BA03-4FCA-A671-5DB25AE63C5D}" sibTransId="{3DF1CDB3-3137-4446-BF9C-26BBA7465B26}"/>
    <dgm:cxn modelId="{39ECF59C-7FB1-4F07-8A6A-5B6C254E0138}" type="presOf" srcId="{3271F617-9754-40D5-8D33-52DD02E73F24}" destId="{67B19801-38CD-45E5-A56C-CD2DDE14E4AD}" srcOrd="0" destOrd="0" presId="urn:microsoft.com/office/officeart/2005/8/layout/vList6"/>
    <dgm:cxn modelId="{589F00B4-B941-464E-A1E1-E42D3C091FD3}" srcId="{3271F617-9754-40D5-8D33-52DD02E73F24}" destId="{5EACF565-0291-43FE-953D-BB329F5DD63A}" srcOrd="0" destOrd="0" parTransId="{A8D58454-0985-42B9-9B26-CF8F963C28FA}" sibTransId="{EE3DD78F-A353-4532-A513-A521F6AD335E}"/>
    <dgm:cxn modelId="{62E54E6C-2D49-4F7F-8979-43C8715EEFCB}" type="presParOf" srcId="{806AAD36-85EA-4CFC-9546-97E44875B472}" destId="{06E1493D-D9EE-4302-892A-32507A90C375}" srcOrd="0" destOrd="0" presId="urn:microsoft.com/office/officeart/2005/8/layout/vList6"/>
    <dgm:cxn modelId="{CDEFE513-5235-4BFD-AD16-B0F05C7198E6}" type="presParOf" srcId="{06E1493D-D9EE-4302-892A-32507A90C375}" destId="{8B1E57F3-E8A1-4D64-8088-51230EA82A38}" srcOrd="0" destOrd="0" presId="urn:microsoft.com/office/officeart/2005/8/layout/vList6"/>
    <dgm:cxn modelId="{B7527490-08CD-4EDB-A612-E3782846A8FD}" type="presParOf" srcId="{06E1493D-D9EE-4302-892A-32507A90C375}" destId="{21C9FCEF-3B82-4EDE-957B-F7F9911B12E1}" srcOrd="1" destOrd="0" presId="urn:microsoft.com/office/officeart/2005/8/layout/vList6"/>
    <dgm:cxn modelId="{83AC07AC-96CA-4D8E-8C11-BA12DC91214F}" type="presParOf" srcId="{806AAD36-85EA-4CFC-9546-97E44875B472}" destId="{57113245-4A30-4EFE-A234-D6CEA2E89593}" srcOrd="1" destOrd="0" presId="urn:microsoft.com/office/officeart/2005/8/layout/vList6"/>
    <dgm:cxn modelId="{31D94EB7-F1A6-4DB0-9B8F-324C0DE8C7E8}" type="presParOf" srcId="{806AAD36-85EA-4CFC-9546-97E44875B472}" destId="{BFBBA272-2B9A-4543-8E9B-BAEBEB8B938C}" srcOrd="2" destOrd="0" presId="urn:microsoft.com/office/officeart/2005/8/layout/vList6"/>
    <dgm:cxn modelId="{F95E0EF4-94D3-4299-A5EE-571A83126F4B}" type="presParOf" srcId="{BFBBA272-2B9A-4543-8E9B-BAEBEB8B938C}" destId="{67B19801-38CD-45E5-A56C-CD2DDE14E4AD}" srcOrd="0" destOrd="0" presId="urn:microsoft.com/office/officeart/2005/8/layout/vList6"/>
    <dgm:cxn modelId="{33806F72-F4C6-4FC8-8FCB-EBAB2E99B3D6}" type="presParOf" srcId="{BFBBA272-2B9A-4543-8E9B-BAEBEB8B938C}" destId="{C37F4D9D-FC89-4126-9778-2CB8BB796F5C}"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ES"/>
        </a:p>
      </dgm:t>
    </dgm:pt>
    <dgm:pt modelId="{380F185E-5B64-41B0-AA27-831849E8CA95}">
      <dgm:prSet phldrT="[Texto]"/>
      <dgm:spPr/>
      <dgm:t>
        <a:bodyPr/>
        <a:lstStyle/>
        <a:p>
          <a:r>
            <a:rPr lang="es-ES" dirty="0" smtClean="0"/>
            <a:t>Experiencia obtenida del ingreso de </a:t>
          </a:r>
          <a:r>
            <a:rPr lang="es-ES" dirty="0" err="1" smtClean="0"/>
            <a:t>OMVs</a:t>
          </a:r>
          <a:r>
            <a:rPr lang="es-ES" dirty="0" smtClean="0"/>
            <a:t> en España</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380F185E-5B64-41B0-AA27-831849E8CA95}" destId="{07E681D2-80BA-472D-B64B-62D14C15ECC2}" srcOrd="12" destOrd="0" parTransId="{75BE68B1-D68E-4EA0-892F-88B721405B23}" sibTransId="{07073F9B-81A3-4D5E-8AE4-E208C625F822}"/>
    <dgm:cxn modelId="{AF39B54A-E8FD-4056-B172-B0B7E5EB9979}" type="presOf" srcId="{BD5C9A0A-E7FB-48E4-BC0E-7514C87EDBD2}" destId="{66615F56-0D20-4529-8ABC-3C5745CA10E2}" srcOrd="0" destOrd="10" presId="urn:microsoft.com/office/officeart/2005/8/layout/list1"/>
    <dgm:cxn modelId="{BD318F44-A383-4725-A8B8-468A7883519A}" srcId="{380F185E-5B64-41B0-AA27-831849E8CA95}" destId="{A88AB748-A763-4F53-AB64-2AA2DF1C96B1}" srcOrd="14" destOrd="0" parTransId="{52CDF9AB-D93E-4F0B-A644-746CFA791097}" sibTransId="{A12987B7-6FF9-425E-95FD-A37A41C69B3A}"/>
    <dgm:cxn modelId="{253BDB32-5B1B-4744-B238-191B7C1BC0B8}" type="presOf" srcId="{F621C577-3C03-4B8A-93A1-1841AA9760EA}" destId="{66615F56-0D20-4529-8ABC-3C5745CA10E2}" srcOrd="0" destOrd="6"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1CD7B21B-D78B-4107-8A7B-8D9FB2A18445}" type="presOf" srcId="{FD46A055-604A-4019-B095-8D189DA43F69}" destId="{66615F56-0D20-4529-8ABC-3C5745CA10E2}" srcOrd="0" destOrd="9" presId="urn:microsoft.com/office/officeart/2005/8/layout/list1"/>
    <dgm:cxn modelId="{D3A236E9-07FF-493E-A2F9-A0820FF35B55}" type="presOf" srcId="{22A7C45F-405D-4657-814F-D9858D9A9DDD}" destId="{66615F56-0D20-4529-8ABC-3C5745CA10E2}" srcOrd="0" destOrd="3"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1B99408B-4ACA-4661-9247-D141D6DD51B1}" type="presOf" srcId="{0B4AC198-EFC5-4643-A121-C3D3568E808E}" destId="{66615F56-0D20-4529-8ABC-3C5745CA10E2}" srcOrd="0" destOrd="11" presId="urn:microsoft.com/office/officeart/2005/8/layout/list1"/>
    <dgm:cxn modelId="{EF2896AF-707F-4510-BD22-A2F9BA36944D}" type="presOf" srcId="{99775F02-D48A-4910-9306-516813DEA9D0}" destId="{66615F56-0D20-4529-8ABC-3C5745CA10E2}" srcOrd="0" destOrd="13" presId="urn:microsoft.com/office/officeart/2005/8/layout/list1"/>
    <dgm:cxn modelId="{4F8B2E8F-259A-488C-B8A2-88DE293011EA}" srcId="{380F185E-5B64-41B0-AA27-831849E8CA95}" destId="{B88E4862-D6A6-4FFE-AA2A-84709A3AA2BE}" srcOrd="8" destOrd="0" parTransId="{FFFFE4A9-CD11-4B7C-8FB6-CA31C0396C8F}" sibTransId="{F997A092-6083-4239-9499-B2D27CE39429}"/>
    <dgm:cxn modelId="{4585E49D-A9F4-4868-9E31-65496F1756D5}" type="presOf" srcId="{5B84A43C-1124-484D-8336-B39B9787DE3D}" destId="{66615F56-0D20-4529-8ABC-3C5745CA10E2}" srcOrd="0" destOrd="1" presId="urn:microsoft.com/office/officeart/2005/8/layout/list1"/>
    <dgm:cxn modelId="{80C077B6-CA1B-44F2-9EFC-E21523354498}" type="presOf" srcId="{433A8934-FD8D-43DA-A40B-0DEA3BAD9FA4}" destId="{66615F56-0D20-4529-8ABC-3C5745CA10E2}" srcOrd="0" destOrd="2" presId="urn:microsoft.com/office/officeart/2005/8/layout/list1"/>
    <dgm:cxn modelId="{5F99838B-3C89-4A49-A127-592B90E6A594}" type="presOf" srcId="{93C4CB87-4ED9-4AF9-B416-C59E98F62B86}" destId="{66615F56-0D20-4529-8ABC-3C5745CA10E2}" srcOrd="0" destOrd="5" presId="urn:microsoft.com/office/officeart/2005/8/layout/list1"/>
    <dgm:cxn modelId="{E526D76D-F240-40E3-B30A-C0FC8DEB32E3}" type="presOf" srcId="{16C841E9-7FFA-4335-B930-E74692FCDB81}" destId="{66615F56-0D20-4529-8ABC-3C5745CA10E2}" srcOrd="0" destOrd="4" presId="urn:microsoft.com/office/officeart/2005/8/layout/list1"/>
    <dgm:cxn modelId="{7FB820BA-A164-493E-B714-FE06DA41BC30}" type="presOf" srcId="{B88E4862-D6A6-4FFE-AA2A-84709A3AA2BE}" destId="{66615F56-0D20-4529-8ABC-3C5745CA10E2}" srcOrd="0" destOrd="8"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7E5E77FE-4D3F-40C6-92B6-68052AFCD8C6}" type="presOf" srcId="{380F185E-5B64-41B0-AA27-831849E8CA95}" destId="{389CDC4E-FA1F-460C-85B5-A4B434F825FC}" srcOrd="0" destOrd="0" presId="urn:microsoft.com/office/officeart/2005/8/layout/list1"/>
    <dgm:cxn modelId="{AE590AB9-D9F9-4592-845A-97713E3251BB}" type="presOf" srcId="{380F185E-5B64-41B0-AA27-831849E8CA95}" destId="{4FB8B75F-F406-4CD3-AD7F-80811556248A}" srcOrd="1" destOrd="0"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EB5C1975-4FD3-40A9-B1F6-3705E417A364}" type="presOf" srcId="{D24F3BF9-F494-46AB-91AC-CA8EFBFF7F71}" destId="{66615F56-0D20-4529-8ABC-3C5745CA10E2}" srcOrd="0" destOrd="15"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DB637FBE-4036-4C6B-A274-EE3B112583C4}" type="presOf" srcId="{07E681D2-80BA-472D-B64B-62D14C15ECC2}" destId="{66615F56-0D20-4529-8ABC-3C5745CA10E2}" srcOrd="0" destOrd="12"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AAB5F848-83CD-4420-A1CD-B9666D72A13F}" type="presOf" srcId="{56093C0E-D175-459C-B650-A243B8D356AF}" destId="{66615F56-0D20-4529-8ABC-3C5745CA10E2}" srcOrd="0" destOrd="7" presId="urn:microsoft.com/office/officeart/2005/8/layout/list1"/>
    <dgm:cxn modelId="{BE388CAB-BF3F-4544-83E0-3260607CEF6F}" srcId="{380F185E-5B64-41B0-AA27-831849E8CA95}" destId="{99775F02-D48A-4910-9306-516813DEA9D0}" srcOrd="13" destOrd="0" parTransId="{6C712213-21C0-458B-99D5-89A4F5FA0D59}" sibTransId="{D79259D8-A9DB-4B0D-AB7F-A6E65068B3C2}"/>
    <dgm:cxn modelId="{63B38CFC-EACD-4FF9-8850-EF85DF7308A3}" srcId="{380F185E-5B64-41B0-AA27-831849E8CA95}" destId="{433A8934-FD8D-43DA-A40B-0DEA3BAD9FA4}" srcOrd="2" destOrd="0" parTransId="{7FE623BB-45C6-4D31-90FE-4C399C8D7ABE}" sibTransId="{F42A9F6B-5F26-4FF1-832C-AEC9A8361947}"/>
    <dgm:cxn modelId="{89985899-A149-4670-90CB-5502A9BC4F32}" type="presOf" srcId="{FD4B76D0-F96F-4A20-BDB9-E1559E1FD6FE}" destId="{545878C6-E39D-4DF3-9DB6-7B49B232DB50}" srcOrd="0" destOrd="0" presId="urn:microsoft.com/office/officeart/2005/8/layout/list1"/>
    <dgm:cxn modelId="{9404E312-2657-44BB-9163-96B4AA178AF0}" srcId="{380F185E-5B64-41B0-AA27-831849E8CA95}" destId="{F621C577-3C03-4B8A-93A1-1841AA9760EA}" srcOrd="6" destOrd="0" parTransId="{A2BC4F49-3E95-48DC-AC0C-F8561923B682}" sibTransId="{9842899E-726B-4F5F-A201-D7C08175A68C}"/>
    <dgm:cxn modelId="{305F1895-BE11-4B17-AD2E-900DC68A44F0}" srcId="{380F185E-5B64-41B0-AA27-831849E8CA95}" destId="{22A7C45F-405D-4657-814F-D9858D9A9DDD}" srcOrd="3" destOrd="0" parTransId="{16C37E68-1FE1-44B6-B734-CA8F089B94E1}" sibTransId="{6114C7AE-9695-4602-B649-989ABE6225AD}"/>
    <dgm:cxn modelId="{C8C6C847-7D99-4CB8-8319-7CB8C0402446}" type="presOf" srcId="{A88AB748-A763-4F53-AB64-2AA2DF1C96B1}" destId="{66615F56-0D20-4529-8ABC-3C5745CA10E2}" srcOrd="0" destOrd="14" presId="urn:microsoft.com/office/officeart/2005/8/layout/list1"/>
    <dgm:cxn modelId="{80527929-5B64-4A6E-9D1D-6637BFD5893B}" type="presOf" srcId="{805869F7-8158-4527-9F5B-EBE8FBE5CD60}" destId="{66615F56-0D20-4529-8ABC-3C5745CA10E2}" srcOrd="0" destOrd="16" presId="urn:microsoft.com/office/officeart/2005/8/layout/list1"/>
    <dgm:cxn modelId="{BACC2923-3969-4EC1-B653-63A657801855}" srcId="{380F185E-5B64-41B0-AA27-831849E8CA95}" destId="{5B84A43C-1124-484D-8336-B39B9787DE3D}" srcOrd="1" destOrd="0" parTransId="{2ADFC5B4-557B-45C1-97A3-B6FCBE3BC583}" sibTransId="{9F2CD18B-A8F2-4EC8-A168-E45C8BBFF3F0}"/>
    <dgm:cxn modelId="{5BA8AFB1-3098-4B7D-BCA5-2D7254CE441B}" srcId="{380F185E-5B64-41B0-AA27-831849E8CA95}" destId="{16C841E9-7FFA-4335-B930-E74692FCDB81}" srcOrd="4" destOrd="0" parTransId="{736A1296-A18D-4215-A7FD-060C94CB68DA}" sibTransId="{4AE95A62-5911-4301-B1C7-0820A7076A1D}"/>
    <dgm:cxn modelId="{FC3B0AFB-DD1C-4A99-8C8D-10CB9621D4C8}" type="presOf" srcId="{E3EDE80A-AF4F-4F70-BC9E-00BDE3D4E9CD}" destId="{66615F56-0D20-4529-8ABC-3C5745CA10E2}" srcOrd="0" destOrd="0"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C0C49981-3EA5-4474-818D-8ACD76AD0403}" type="presParOf" srcId="{545878C6-E39D-4DF3-9DB6-7B49B232DB50}" destId="{A0D00D21-6134-412E-9126-56923301F715}" srcOrd="0" destOrd="0" presId="urn:microsoft.com/office/officeart/2005/8/layout/list1"/>
    <dgm:cxn modelId="{615AC337-F3B5-4C96-9064-01283FC27E33}" type="presParOf" srcId="{A0D00D21-6134-412E-9126-56923301F715}" destId="{389CDC4E-FA1F-460C-85B5-A4B434F825FC}" srcOrd="0" destOrd="0" presId="urn:microsoft.com/office/officeart/2005/8/layout/list1"/>
    <dgm:cxn modelId="{9A709157-5A6A-49E9-AD45-CB4AAE8F660A}" type="presParOf" srcId="{A0D00D21-6134-412E-9126-56923301F715}" destId="{4FB8B75F-F406-4CD3-AD7F-80811556248A}" srcOrd="1" destOrd="0" presId="urn:microsoft.com/office/officeart/2005/8/layout/list1"/>
    <dgm:cxn modelId="{8962B824-0731-405E-8C08-206E8731F02C}" type="presParOf" srcId="{545878C6-E39D-4DF3-9DB6-7B49B232DB50}" destId="{9ED7BC29-A88F-4E07-98DB-1B3696FCC68C}" srcOrd="1" destOrd="0" presId="urn:microsoft.com/office/officeart/2005/8/layout/list1"/>
    <dgm:cxn modelId="{80A5F2FB-13E5-4C5B-AB8B-E8F06EA16137}"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970204-89EC-4D33-A95B-ACB1F7055BC7}"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s-ES"/>
        </a:p>
      </dgm:t>
    </dgm:pt>
    <dgm:pt modelId="{0C48A855-B61A-437A-BEA8-CC8BBA2DA8E5}">
      <dgm:prSet phldrT="[Texto]"/>
      <dgm:spPr/>
      <dgm:t>
        <a:bodyPr/>
        <a:lstStyle/>
        <a:p>
          <a:r>
            <a:rPr lang="es-EC" b="1" dirty="0" smtClean="0"/>
            <a:t>Barreras Impuestas </a:t>
          </a:r>
          <a:endParaRPr lang="es-ES" dirty="0"/>
        </a:p>
      </dgm:t>
    </dgm:pt>
    <dgm:pt modelId="{D41673B5-12D4-42B9-8EC1-56467CC78FC7}" type="parTrans" cxnId="{DDA3CF54-061A-46B4-8DE6-FE9A0C2D3F95}">
      <dgm:prSet/>
      <dgm:spPr/>
      <dgm:t>
        <a:bodyPr/>
        <a:lstStyle/>
        <a:p>
          <a:endParaRPr lang="es-ES"/>
        </a:p>
      </dgm:t>
    </dgm:pt>
    <dgm:pt modelId="{28C71E52-70DB-4A7B-B479-AC8AB78E2C67}" type="sibTrans" cxnId="{DDA3CF54-061A-46B4-8DE6-FE9A0C2D3F95}">
      <dgm:prSet/>
      <dgm:spPr/>
      <dgm:t>
        <a:bodyPr/>
        <a:lstStyle/>
        <a:p>
          <a:endParaRPr lang="es-ES"/>
        </a:p>
      </dgm:t>
    </dgm:pt>
    <dgm:pt modelId="{8E161E2A-1EF5-451B-9748-E3BBADE71DF6}">
      <dgm:prSet phldrT="[Texto]"/>
      <dgm:spPr/>
      <dgm:t>
        <a:bodyPr/>
        <a:lstStyle/>
        <a:p>
          <a:pPr algn="just"/>
          <a:r>
            <a:rPr lang="es-EC" dirty="0" smtClean="0"/>
            <a:t>Antes de la aprobación del marco regulatorio aprobado en el 2006 , las OMV ya operaban en el mercado, se retraso el ingreso de los OMV, después de su aprobación el ingreso se dio de forma fluida. </a:t>
          </a:r>
          <a:endParaRPr lang="es-ES" dirty="0"/>
        </a:p>
      </dgm:t>
    </dgm:pt>
    <dgm:pt modelId="{14DD8413-EC02-4D03-93D8-F75680DA362F}" type="parTrans" cxnId="{6649C1EB-8366-4896-8B02-35C5A707AEF4}">
      <dgm:prSet/>
      <dgm:spPr/>
      <dgm:t>
        <a:bodyPr/>
        <a:lstStyle/>
        <a:p>
          <a:endParaRPr lang="es-ES"/>
        </a:p>
      </dgm:t>
    </dgm:pt>
    <dgm:pt modelId="{F4E3630B-3ED5-44DE-89CA-4BC0A0B105E9}" type="sibTrans" cxnId="{6649C1EB-8366-4896-8B02-35C5A707AEF4}">
      <dgm:prSet/>
      <dgm:spPr/>
      <dgm:t>
        <a:bodyPr/>
        <a:lstStyle/>
        <a:p>
          <a:endParaRPr lang="es-ES"/>
        </a:p>
      </dgm:t>
    </dgm:pt>
    <dgm:pt modelId="{3271F617-9754-40D5-8D33-52DD02E73F24}">
      <dgm:prSet phldrT="[Texto]"/>
      <dgm:spPr/>
      <dgm:t>
        <a:bodyPr/>
        <a:lstStyle/>
        <a:p>
          <a:r>
            <a:rPr lang="es-ES" dirty="0" smtClean="0"/>
            <a:t>Experiencia Obtenida</a:t>
          </a:r>
          <a:endParaRPr lang="es-ES" dirty="0"/>
        </a:p>
      </dgm:t>
    </dgm:pt>
    <dgm:pt modelId="{94699367-C536-41E7-8DBD-C26997109F5B}" type="parTrans" cxnId="{87BD9AB4-5F75-479B-9A81-6E2DF455E580}">
      <dgm:prSet/>
      <dgm:spPr/>
      <dgm:t>
        <a:bodyPr/>
        <a:lstStyle/>
        <a:p>
          <a:endParaRPr lang="es-ES"/>
        </a:p>
      </dgm:t>
    </dgm:pt>
    <dgm:pt modelId="{B997124F-8D29-4D8E-957B-0B64D0C27DC4}" type="sibTrans" cxnId="{87BD9AB4-5F75-479B-9A81-6E2DF455E580}">
      <dgm:prSet/>
      <dgm:spPr/>
      <dgm:t>
        <a:bodyPr/>
        <a:lstStyle/>
        <a:p>
          <a:endParaRPr lang="es-ES"/>
        </a:p>
      </dgm:t>
    </dgm:pt>
    <dgm:pt modelId="{806AAD36-85EA-4CFC-9546-97E44875B472}" type="pres">
      <dgm:prSet presAssocID="{A9970204-89EC-4D33-A95B-ACB1F7055BC7}" presName="Name0" presStyleCnt="0">
        <dgm:presLayoutVars>
          <dgm:dir/>
          <dgm:animLvl val="lvl"/>
          <dgm:resizeHandles/>
        </dgm:presLayoutVars>
      </dgm:prSet>
      <dgm:spPr/>
      <dgm:t>
        <a:bodyPr/>
        <a:lstStyle/>
        <a:p>
          <a:endParaRPr lang="es-EC"/>
        </a:p>
      </dgm:t>
    </dgm:pt>
    <dgm:pt modelId="{06E1493D-D9EE-4302-892A-32507A90C375}" type="pres">
      <dgm:prSet presAssocID="{0C48A855-B61A-437A-BEA8-CC8BBA2DA8E5}" presName="linNode" presStyleCnt="0"/>
      <dgm:spPr/>
    </dgm:pt>
    <dgm:pt modelId="{8B1E57F3-E8A1-4D64-8088-51230EA82A38}" type="pres">
      <dgm:prSet presAssocID="{0C48A855-B61A-437A-BEA8-CC8BBA2DA8E5}" presName="parentShp" presStyleLbl="node1" presStyleIdx="0" presStyleCnt="2">
        <dgm:presLayoutVars>
          <dgm:bulletEnabled val="1"/>
        </dgm:presLayoutVars>
      </dgm:prSet>
      <dgm:spPr/>
      <dgm:t>
        <a:bodyPr/>
        <a:lstStyle/>
        <a:p>
          <a:endParaRPr lang="es-ES"/>
        </a:p>
      </dgm:t>
    </dgm:pt>
    <dgm:pt modelId="{21C9FCEF-3B82-4EDE-957B-F7F9911B12E1}" type="pres">
      <dgm:prSet presAssocID="{0C48A855-B61A-437A-BEA8-CC8BBA2DA8E5}" presName="childShp" presStyleLbl="bgAccFollowNode1" presStyleIdx="0" presStyleCnt="2">
        <dgm:presLayoutVars>
          <dgm:bulletEnabled val="1"/>
        </dgm:presLayoutVars>
      </dgm:prSet>
      <dgm:spPr/>
      <dgm:t>
        <a:bodyPr/>
        <a:lstStyle/>
        <a:p>
          <a:endParaRPr lang="es-ES"/>
        </a:p>
      </dgm:t>
    </dgm:pt>
    <dgm:pt modelId="{57113245-4A30-4EFE-A234-D6CEA2E89593}" type="pres">
      <dgm:prSet presAssocID="{28C71E52-70DB-4A7B-B479-AC8AB78E2C67}" presName="spacing" presStyleCnt="0"/>
      <dgm:spPr/>
    </dgm:pt>
    <dgm:pt modelId="{BFBBA272-2B9A-4543-8E9B-BAEBEB8B938C}" type="pres">
      <dgm:prSet presAssocID="{3271F617-9754-40D5-8D33-52DD02E73F24}" presName="linNode" presStyleCnt="0"/>
      <dgm:spPr/>
    </dgm:pt>
    <dgm:pt modelId="{67B19801-38CD-45E5-A56C-CD2DDE14E4AD}" type="pres">
      <dgm:prSet presAssocID="{3271F617-9754-40D5-8D33-52DD02E73F24}" presName="parentShp" presStyleLbl="node1" presStyleIdx="1" presStyleCnt="2">
        <dgm:presLayoutVars>
          <dgm:bulletEnabled val="1"/>
        </dgm:presLayoutVars>
      </dgm:prSet>
      <dgm:spPr/>
      <dgm:t>
        <a:bodyPr/>
        <a:lstStyle/>
        <a:p>
          <a:endParaRPr lang="es-ES"/>
        </a:p>
      </dgm:t>
    </dgm:pt>
    <dgm:pt modelId="{C37F4D9D-FC89-4126-9778-2CB8BB796F5C}" type="pres">
      <dgm:prSet presAssocID="{3271F617-9754-40D5-8D33-52DD02E73F24}" presName="childShp" presStyleLbl="bgAccFollowNode1" presStyleIdx="1" presStyleCnt="2" custScaleY="118519" custLinFactNeighborX="-5131" custLinFactNeighborY="-775">
        <dgm:presLayoutVars>
          <dgm:bulletEnabled val="1"/>
        </dgm:presLayoutVars>
      </dgm:prSet>
      <dgm:spPr/>
      <dgm:t>
        <a:bodyPr/>
        <a:lstStyle/>
        <a:p>
          <a:endParaRPr lang="es-ES"/>
        </a:p>
      </dgm:t>
    </dgm:pt>
  </dgm:ptLst>
  <dgm:cxnLst>
    <dgm:cxn modelId="{6649C1EB-8366-4896-8B02-35C5A707AEF4}" srcId="{0C48A855-B61A-437A-BEA8-CC8BBA2DA8E5}" destId="{8E161E2A-1EF5-451B-9748-E3BBADE71DF6}" srcOrd="0" destOrd="0" parTransId="{14DD8413-EC02-4D03-93D8-F75680DA362F}" sibTransId="{F4E3630B-3ED5-44DE-89CA-4BC0A0B105E9}"/>
    <dgm:cxn modelId="{98E598B1-F2F7-410D-ADBD-00683FBB7BDB}" type="presOf" srcId="{3271F617-9754-40D5-8D33-52DD02E73F24}" destId="{67B19801-38CD-45E5-A56C-CD2DDE14E4AD}" srcOrd="0" destOrd="0" presId="urn:microsoft.com/office/officeart/2005/8/layout/vList6"/>
    <dgm:cxn modelId="{DDA3CF54-061A-46B4-8DE6-FE9A0C2D3F95}" srcId="{A9970204-89EC-4D33-A95B-ACB1F7055BC7}" destId="{0C48A855-B61A-437A-BEA8-CC8BBA2DA8E5}" srcOrd="0" destOrd="0" parTransId="{D41673B5-12D4-42B9-8EC1-56467CC78FC7}" sibTransId="{28C71E52-70DB-4A7B-B479-AC8AB78E2C67}"/>
    <dgm:cxn modelId="{51F3CA87-99A5-4AD9-95A0-B78AB4501398}" type="presOf" srcId="{0C48A855-B61A-437A-BEA8-CC8BBA2DA8E5}" destId="{8B1E57F3-E8A1-4D64-8088-51230EA82A38}" srcOrd="0" destOrd="0" presId="urn:microsoft.com/office/officeart/2005/8/layout/vList6"/>
    <dgm:cxn modelId="{87BD9AB4-5F75-479B-9A81-6E2DF455E580}" srcId="{A9970204-89EC-4D33-A95B-ACB1F7055BC7}" destId="{3271F617-9754-40D5-8D33-52DD02E73F24}" srcOrd="1" destOrd="0" parTransId="{94699367-C536-41E7-8DBD-C26997109F5B}" sibTransId="{B997124F-8D29-4D8E-957B-0B64D0C27DC4}"/>
    <dgm:cxn modelId="{D3524A09-94D3-4C81-A254-BAACF8FBD2C7}" type="presOf" srcId="{8E161E2A-1EF5-451B-9748-E3BBADE71DF6}" destId="{21C9FCEF-3B82-4EDE-957B-F7F9911B12E1}" srcOrd="0" destOrd="0" presId="urn:microsoft.com/office/officeart/2005/8/layout/vList6"/>
    <dgm:cxn modelId="{708A10A0-4BA5-45EF-97C4-31BAF757CE92}" type="presOf" srcId="{A9970204-89EC-4D33-A95B-ACB1F7055BC7}" destId="{806AAD36-85EA-4CFC-9546-97E44875B472}" srcOrd="0" destOrd="0" presId="urn:microsoft.com/office/officeart/2005/8/layout/vList6"/>
    <dgm:cxn modelId="{7A3734A2-5C18-49B8-AEA0-A5F6E4C5A467}" type="presParOf" srcId="{806AAD36-85EA-4CFC-9546-97E44875B472}" destId="{06E1493D-D9EE-4302-892A-32507A90C375}" srcOrd="0" destOrd="0" presId="urn:microsoft.com/office/officeart/2005/8/layout/vList6"/>
    <dgm:cxn modelId="{1A6A151F-2849-423E-94F3-CB21760F023D}" type="presParOf" srcId="{06E1493D-D9EE-4302-892A-32507A90C375}" destId="{8B1E57F3-E8A1-4D64-8088-51230EA82A38}" srcOrd="0" destOrd="0" presId="urn:microsoft.com/office/officeart/2005/8/layout/vList6"/>
    <dgm:cxn modelId="{2461705B-B83E-4026-B3B3-08A272D1A327}" type="presParOf" srcId="{06E1493D-D9EE-4302-892A-32507A90C375}" destId="{21C9FCEF-3B82-4EDE-957B-F7F9911B12E1}" srcOrd="1" destOrd="0" presId="urn:microsoft.com/office/officeart/2005/8/layout/vList6"/>
    <dgm:cxn modelId="{927FE798-CFEF-473F-9240-50D52CEBA77F}" type="presParOf" srcId="{806AAD36-85EA-4CFC-9546-97E44875B472}" destId="{57113245-4A30-4EFE-A234-D6CEA2E89593}" srcOrd="1" destOrd="0" presId="urn:microsoft.com/office/officeart/2005/8/layout/vList6"/>
    <dgm:cxn modelId="{69FDF791-CA34-4F99-A288-94A9492396BF}" type="presParOf" srcId="{806AAD36-85EA-4CFC-9546-97E44875B472}" destId="{BFBBA272-2B9A-4543-8E9B-BAEBEB8B938C}" srcOrd="2" destOrd="0" presId="urn:microsoft.com/office/officeart/2005/8/layout/vList6"/>
    <dgm:cxn modelId="{D3E4DD4C-F3C4-492F-8536-BCCCECDF9BD9}" type="presParOf" srcId="{BFBBA272-2B9A-4543-8E9B-BAEBEB8B938C}" destId="{67B19801-38CD-45E5-A56C-CD2DDE14E4AD}" srcOrd="0" destOrd="0" presId="urn:microsoft.com/office/officeart/2005/8/layout/vList6"/>
    <dgm:cxn modelId="{CCC93E5E-49B5-4330-9FD8-A07D2779E6DB}" type="presParOf" srcId="{BFBBA272-2B9A-4543-8E9B-BAEBEB8B938C}" destId="{C37F4D9D-FC89-4126-9778-2CB8BB796F5C}"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C" smtClean="0"/>
            <a:t>OBJETIVO GENERAL</a:t>
          </a:r>
          <a:endParaRPr lang="es-ES"/>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F66A18B0-963C-4833-9D86-F9F5F2E430EE}" type="presOf" srcId="{22A7C45F-405D-4657-814F-D9858D9A9DDD}" destId="{66615F56-0D20-4529-8ABC-3C5745CA10E2}" srcOrd="0" destOrd="3" presId="urn:microsoft.com/office/officeart/2005/8/layout/list1"/>
    <dgm:cxn modelId="{1ADE1059-8FBD-46CA-9A90-FEBDBFD39D20}" type="presOf" srcId="{5B84A43C-1124-484D-8336-B39B9787DE3D}" destId="{66615F56-0D20-4529-8ABC-3C5745CA10E2}" srcOrd="0" destOrd="1" presId="urn:microsoft.com/office/officeart/2005/8/layout/list1"/>
    <dgm:cxn modelId="{737FB5E0-A1B2-4B1F-9643-2443BEF7E80B}" type="presOf" srcId="{E3EDE80A-AF4F-4F70-BC9E-00BDE3D4E9CD}" destId="{66615F56-0D20-4529-8ABC-3C5745CA10E2}" srcOrd="0" destOrd="0" presId="urn:microsoft.com/office/officeart/2005/8/layout/list1"/>
    <dgm:cxn modelId="{2CE76F2E-87E7-4B63-B6D2-56F14BCFF11F}" type="presOf" srcId="{380F185E-5B64-41B0-AA27-831849E8CA95}" destId="{389CDC4E-FA1F-460C-85B5-A4B434F825FC}" srcOrd="0" destOrd="0"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B942DE7D-2241-4F16-A5F4-C0A467DF8F62}" type="presOf" srcId="{07E681D2-80BA-472D-B64B-62D14C15ECC2}" destId="{66615F56-0D20-4529-8ABC-3C5745CA10E2}" srcOrd="0" destOrd="10" presId="urn:microsoft.com/office/officeart/2005/8/layout/list1"/>
    <dgm:cxn modelId="{BE388CAB-BF3F-4544-83E0-3260607CEF6F}" srcId="{380F185E-5B64-41B0-AA27-831849E8CA95}" destId="{99775F02-D48A-4910-9306-516813DEA9D0}" srcOrd="11" destOrd="0" parTransId="{6C712213-21C0-458B-99D5-89A4F5FA0D59}" sibTransId="{D79259D8-A9DB-4B0D-AB7F-A6E65068B3C2}"/>
    <dgm:cxn modelId="{D38A70D6-02B6-40B7-B05A-A47D9CE28A4C}" type="presOf" srcId="{BD5C9A0A-E7FB-48E4-BC0E-7514C87EDBD2}" destId="{66615F56-0D20-4529-8ABC-3C5745CA10E2}" srcOrd="0" destOrd="8" presId="urn:microsoft.com/office/officeart/2005/8/layout/list1"/>
    <dgm:cxn modelId="{C3CA3997-0EA6-4370-950F-5DC3CDF9A7FB}" type="presOf" srcId="{56093C0E-D175-459C-B650-A243B8D356AF}" destId="{66615F56-0D20-4529-8ABC-3C5745CA10E2}" srcOrd="0" destOrd="5" presId="urn:microsoft.com/office/officeart/2005/8/layout/list1"/>
    <dgm:cxn modelId="{4F8B2E8F-259A-488C-B8A2-88DE293011EA}" srcId="{380F185E-5B64-41B0-AA27-831849E8CA95}" destId="{B88E4862-D6A6-4FFE-AA2A-84709A3AA2BE}" srcOrd="6" destOrd="0" parTransId="{FFFFE4A9-CD11-4B7C-8FB6-CA31C0396C8F}" sibTransId="{F997A092-6083-4239-9499-B2D27CE39429}"/>
    <dgm:cxn modelId="{CE824DE2-B023-4992-A5DF-0ABF4BC68FE7}" type="presOf" srcId="{FD46A055-604A-4019-B095-8D189DA43F69}" destId="{66615F56-0D20-4529-8ABC-3C5745CA10E2}" srcOrd="0" destOrd="7" presId="urn:microsoft.com/office/officeart/2005/8/layout/list1"/>
    <dgm:cxn modelId="{49477EE5-68E8-4AE9-AA30-87D3E57C704A}" type="presOf" srcId="{433A8934-FD8D-43DA-A40B-0DEA3BAD9FA4}" destId="{66615F56-0D20-4529-8ABC-3C5745CA10E2}" srcOrd="0" destOrd="2" presId="urn:microsoft.com/office/officeart/2005/8/layout/list1"/>
    <dgm:cxn modelId="{6FDD3AE3-0E28-4984-8DE0-E4DB5511C12A}" type="presOf" srcId="{FD4B76D0-F96F-4A20-BDB9-E1559E1FD6FE}" destId="{545878C6-E39D-4DF3-9DB6-7B49B232DB50}" srcOrd="0" destOrd="0"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B263290F-9604-4B57-8746-28C25F30F76F}" srcId="{380F185E-5B64-41B0-AA27-831849E8CA95}" destId="{56093C0E-D175-459C-B650-A243B8D356AF}" srcOrd="5" destOrd="0" parTransId="{94FC6A87-EB64-4822-BE42-AADD2192F482}" sibTransId="{690B28BF-CE68-4942-BD91-C2FAA56D76BC}"/>
    <dgm:cxn modelId="{4448D86E-980D-4CD2-B5AE-533B0FC9552F}" srcId="{380F185E-5B64-41B0-AA27-831849E8CA95}" destId="{0B4AC198-EFC5-4643-A121-C3D3568E808E}" srcOrd="9" destOrd="0" parTransId="{79CF5BE8-A98A-4045-B982-18EE7611F20A}" sibTransId="{B55C659C-463A-4D88-8FED-6E77438642DC}"/>
    <dgm:cxn modelId="{144DBAA2-5784-4143-A78A-835B77D0EEAA}" type="presOf" srcId="{99775F02-D48A-4910-9306-516813DEA9D0}" destId="{66615F56-0D20-4529-8ABC-3C5745CA10E2}" srcOrd="0" destOrd="11"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BA21962F-0601-4FDF-BE85-535692545B53}" type="presOf" srcId="{F621C577-3C03-4B8A-93A1-1841AA9760EA}" destId="{66615F56-0D20-4529-8ABC-3C5745CA10E2}" srcOrd="0" destOrd="4" presId="urn:microsoft.com/office/officeart/2005/8/layout/list1"/>
    <dgm:cxn modelId="{CC623D37-29F7-46E7-B517-2956A3E45BC4}" type="presOf" srcId="{0B4AC198-EFC5-4643-A121-C3D3568E808E}" destId="{66615F56-0D20-4529-8ABC-3C5745CA10E2}" srcOrd="0" destOrd="9" presId="urn:microsoft.com/office/officeart/2005/8/layout/list1"/>
    <dgm:cxn modelId="{9404E312-2657-44BB-9163-96B4AA178AF0}" srcId="{380F185E-5B64-41B0-AA27-831849E8CA95}" destId="{F621C577-3C03-4B8A-93A1-1841AA9760EA}" srcOrd="4" destOrd="0" parTransId="{A2BC4F49-3E95-48DC-AC0C-F8561923B682}" sibTransId="{9842899E-726B-4F5F-A201-D7C08175A68C}"/>
    <dgm:cxn modelId="{E2072FBA-FFF0-491C-B222-1776D85A953E}" srcId="{380F185E-5B64-41B0-AA27-831849E8CA95}" destId="{07E681D2-80BA-472D-B64B-62D14C15ECC2}" srcOrd="10" destOrd="0" parTransId="{75BE68B1-D68E-4EA0-892F-88B721405B23}" sibTransId="{07073F9B-81A3-4D5E-8AE4-E208C625F822}"/>
    <dgm:cxn modelId="{63DFD539-6E25-47C1-A02E-EFECB494EB40}" srcId="{380F185E-5B64-41B0-AA27-831849E8CA95}" destId="{BD5C9A0A-E7FB-48E4-BC0E-7514C87EDBD2}" srcOrd="8" destOrd="0" parTransId="{5BACF268-D8D3-4AC1-9663-ED3465D8E725}" sibTransId="{25FB08DC-3D10-4028-8C50-9AACDF7FF3DD}"/>
    <dgm:cxn modelId="{B321C156-F8CF-49C5-8676-702F85F30F49}" srcId="{380F185E-5B64-41B0-AA27-831849E8CA95}" destId="{FD46A055-604A-4019-B095-8D189DA43F69}" srcOrd="7" destOrd="0" parTransId="{E9E7F74E-1145-4B16-A8CC-6692AF3473DE}" sibTransId="{809522CD-E331-4B4F-8CB7-6097F2B86073}"/>
    <dgm:cxn modelId="{905A8293-C4F7-422F-90E8-0F6EE5214608}" type="presOf" srcId="{380F185E-5B64-41B0-AA27-831849E8CA95}" destId="{4FB8B75F-F406-4CD3-AD7F-80811556248A}" srcOrd="1" destOrd="0" presId="urn:microsoft.com/office/officeart/2005/8/layout/list1"/>
    <dgm:cxn modelId="{661C8D51-4B9B-4CEA-A0B0-3CB6D5047333}" type="presOf" srcId="{B88E4862-D6A6-4FFE-AA2A-84709A3AA2BE}" destId="{66615F56-0D20-4529-8ABC-3C5745CA10E2}" srcOrd="0" destOrd="6" presId="urn:microsoft.com/office/officeart/2005/8/layout/list1"/>
    <dgm:cxn modelId="{057332BC-5778-48B3-84B6-219992BA5BDF}" type="presParOf" srcId="{545878C6-E39D-4DF3-9DB6-7B49B232DB50}" destId="{A0D00D21-6134-412E-9126-56923301F715}" srcOrd="0" destOrd="0" presId="urn:microsoft.com/office/officeart/2005/8/layout/list1"/>
    <dgm:cxn modelId="{C8F97CDE-D638-4B9D-AD17-8C45FC43E979}" type="presParOf" srcId="{A0D00D21-6134-412E-9126-56923301F715}" destId="{389CDC4E-FA1F-460C-85B5-A4B434F825FC}" srcOrd="0" destOrd="0" presId="urn:microsoft.com/office/officeart/2005/8/layout/list1"/>
    <dgm:cxn modelId="{C4D1FA0D-7588-4B7B-B31A-510A65825E8A}" type="presParOf" srcId="{A0D00D21-6134-412E-9126-56923301F715}" destId="{4FB8B75F-F406-4CD3-AD7F-80811556248A}" srcOrd="1" destOrd="0" presId="urn:microsoft.com/office/officeart/2005/8/layout/list1"/>
    <dgm:cxn modelId="{352C3745-4759-4388-A60E-7A4123F29241}" type="presParOf" srcId="{545878C6-E39D-4DF3-9DB6-7B49B232DB50}" destId="{9ED7BC29-A88F-4E07-98DB-1B3696FCC68C}" srcOrd="1" destOrd="0" presId="urn:microsoft.com/office/officeart/2005/8/layout/list1"/>
    <dgm:cxn modelId="{79EB96A5-B1F6-4D66-8BE9-BCA2DF16E4F6}"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ES"/>
        </a:p>
      </dgm:t>
    </dgm:pt>
    <dgm:pt modelId="{380F185E-5B64-41B0-AA27-831849E8CA95}">
      <dgm:prSet phldrT="[Texto]"/>
      <dgm:spPr/>
      <dgm:t>
        <a:bodyPr/>
        <a:lstStyle/>
        <a:p>
          <a:r>
            <a:rPr lang="es-ES" dirty="0" smtClean="0"/>
            <a:t>Experiencia obtenida del ingreso de </a:t>
          </a:r>
          <a:r>
            <a:rPr lang="es-ES" dirty="0" err="1" smtClean="0"/>
            <a:t>OMVs</a:t>
          </a:r>
          <a:r>
            <a:rPr lang="es-ES" dirty="0" smtClean="0"/>
            <a:t> en España</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4F8B2E8F-259A-488C-B8A2-88DE293011EA}" srcId="{380F185E-5B64-41B0-AA27-831849E8CA95}" destId="{B88E4862-D6A6-4FFE-AA2A-84709A3AA2BE}" srcOrd="8" destOrd="0" parTransId="{FFFFE4A9-CD11-4B7C-8FB6-CA31C0396C8F}" sibTransId="{F997A092-6083-4239-9499-B2D27CE39429}"/>
    <dgm:cxn modelId="{BE388CAB-BF3F-4544-83E0-3260607CEF6F}" srcId="{380F185E-5B64-41B0-AA27-831849E8CA95}" destId="{99775F02-D48A-4910-9306-516813DEA9D0}" srcOrd="13" destOrd="0" parTransId="{6C712213-21C0-458B-99D5-89A4F5FA0D59}" sibTransId="{D79259D8-A9DB-4B0D-AB7F-A6E65068B3C2}"/>
    <dgm:cxn modelId="{83333DCE-B699-4C10-A680-5416E4386438}" type="presOf" srcId="{56093C0E-D175-459C-B650-A243B8D356AF}" destId="{66615F56-0D20-4529-8ABC-3C5745CA10E2}" srcOrd="0" destOrd="7"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746C15A8-19A1-4F21-AF36-BEFC4618903A}" type="presOf" srcId="{BD5C9A0A-E7FB-48E4-BC0E-7514C87EDBD2}" destId="{66615F56-0D20-4529-8ABC-3C5745CA10E2}" srcOrd="0" destOrd="10" presId="urn:microsoft.com/office/officeart/2005/8/layout/list1"/>
    <dgm:cxn modelId="{66AAE882-F58D-4E58-BB62-9D49818AEBFD}" type="presOf" srcId="{F621C577-3C03-4B8A-93A1-1841AA9760EA}" destId="{66615F56-0D20-4529-8ABC-3C5745CA10E2}" srcOrd="0" destOrd="6" presId="urn:microsoft.com/office/officeart/2005/8/layout/list1"/>
    <dgm:cxn modelId="{4F4778E8-7D54-44B5-9670-90505187F7AA}" type="presOf" srcId="{22A7C45F-405D-4657-814F-D9858D9A9DDD}" destId="{66615F56-0D20-4529-8ABC-3C5745CA10E2}" srcOrd="0" destOrd="3" presId="urn:microsoft.com/office/officeart/2005/8/layout/list1"/>
    <dgm:cxn modelId="{E09BC026-6E65-4F8B-BD56-2B985A94EBF4}" type="presOf" srcId="{380F185E-5B64-41B0-AA27-831849E8CA95}" destId="{389CDC4E-FA1F-460C-85B5-A4B434F825FC}" srcOrd="0" destOrd="0" presId="urn:microsoft.com/office/officeart/2005/8/layout/list1"/>
    <dgm:cxn modelId="{856A9B5D-4A03-47D0-9265-36B7DA9D3D7D}" type="presOf" srcId="{433A8934-FD8D-43DA-A40B-0DEA3BAD9FA4}" destId="{66615F56-0D20-4529-8ABC-3C5745CA10E2}" srcOrd="0" destOrd="2" presId="urn:microsoft.com/office/officeart/2005/8/layout/list1"/>
    <dgm:cxn modelId="{32C8B1D0-E31A-4F9D-9B69-A9780C18F17A}" type="presOf" srcId="{99775F02-D48A-4910-9306-516813DEA9D0}" destId="{66615F56-0D20-4529-8ABC-3C5745CA10E2}" srcOrd="0" destOrd="13"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63B38CFC-EACD-4FF9-8850-EF85DF7308A3}" srcId="{380F185E-5B64-41B0-AA27-831849E8CA95}" destId="{433A8934-FD8D-43DA-A40B-0DEA3BAD9FA4}" srcOrd="2" destOrd="0" parTransId="{7FE623BB-45C6-4D31-90FE-4C399C8D7ABE}" sibTransId="{F42A9F6B-5F26-4FF1-832C-AEC9A8361947}"/>
    <dgm:cxn modelId="{4448D86E-980D-4CD2-B5AE-533B0FC9552F}" srcId="{380F185E-5B64-41B0-AA27-831849E8CA95}" destId="{0B4AC198-EFC5-4643-A121-C3D3568E808E}" srcOrd="11" destOrd="0" parTransId="{79CF5BE8-A98A-4045-B982-18EE7611F20A}" sibTransId="{B55C659C-463A-4D88-8FED-6E77438642DC}"/>
    <dgm:cxn modelId="{A8879EAF-9103-420E-9BD8-97E52F51353D}" type="presOf" srcId="{FD46A055-604A-4019-B095-8D189DA43F69}" destId="{66615F56-0D20-4529-8ABC-3C5745CA10E2}" srcOrd="0" destOrd="9" presId="urn:microsoft.com/office/officeart/2005/8/layout/list1"/>
    <dgm:cxn modelId="{B69BC5ED-1DB9-4CDC-ABEF-E1FEC1EC750F}" type="presOf" srcId="{E3EDE80A-AF4F-4F70-BC9E-00BDE3D4E9CD}" destId="{66615F56-0D20-4529-8ABC-3C5745CA10E2}" srcOrd="0" destOrd="0"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D4DC980E-0A78-42F7-866E-E5670EBEEAFD}" type="presOf" srcId="{380F185E-5B64-41B0-AA27-831849E8CA95}" destId="{4FB8B75F-F406-4CD3-AD7F-80811556248A}" srcOrd="1" destOrd="0" presId="urn:microsoft.com/office/officeart/2005/8/layout/list1"/>
    <dgm:cxn modelId="{C144ECAE-B31A-4B49-8658-D13950C32814}" type="presOf" srcId="{07E681D2-80BA-472D-B64B-62D14C15ECC2}" destId="{66615F56-0D20-4529-8ABC-3C5745CA10E2}" srcOrd="0" destOrd="12" presId="urn:microsoft.com/office/officeart/2005/8/layout/list1"/>
    <dgm:cxn modelId="{95573C99-8124-4FF1-BBBB-B81B2AEEF186}" type="presOf" srcId="{D24F3BF9-F494-46AB-91AC-CA8EFBFF7F71}" destId="{66615F56-0D20-4529-8ABC-3C5745CA10E2}" srcOrd="0" destOrd="15"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BACC2923-3969-4EC1-B653-63A657801855}" srcId="{380F185E-5B64-41B0-AA27-831849E8CA95}" destId="{5B84A43C-1124-484D-8336-B39B9787DE3D}" srcOrd="1" destOrd="0" parTransId="{2ADFC5B4-557B-45C1-97A3-B6FCBE3BC583}" sibTransId="{9F2CD18B-A8F2-4EC8-A168-E45C8BBFF3F0}"/>
    <dgm:cxn modelId="{87494E59-3A04-448B-A3BF-46C34CB307D2}" type="presOf" srcId="{A88AB748-A763-4F53-AB64-2AA2DF1C96B1}" destId="{66615F56-0D20-4529-8ABC-3C5745CA10E2}" srcOrd="0" destOrd="14"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7CC919A2-ADD0-4C54-B297-27A796AE377D}" type="presOf" srcId="{5B84A43C-1124-484D-8336-B39B9787DE3D}" destId="{66615F56-0D20-4529-8ABC-3C5745CA10E2}" srcOrd="0" destOrd="1" presId="urn:microsoft.com/office/officeart/2005/8/layout/list1"/>
    <dgm:cxn modelId="{BA2ADD26-0DE0-4D49-871D-A7D85C7585A8}" type="presOf" srcId="{FD4B76D0-F96F-4A20-BDB9-E1559E1FD6FE}" destId="{545878C6-E39D-4DF3-9DB6-7B49B232DB50}" srcOrd="0" destOrd="0" presId="urn:microsoft.com/office/officeart/2005/8/layout/list1"/>
    <dgm:cxn modelId="{E2072FBA-FFF0-491C-B222-1776D85A953E}" srcId="{380F185E-5B64-41B0-AA27-831849E8CA95}" destId="{07E681D2-80BA-472D-B64B-62D14C15ECC2}" srcOrd="12" destOrd="0" parTransId="{75BE68B1-D68E-4EA0-892F-88B721405B23}" sibTransId="{07073F9B-81A3-4D5E-8AE4-E208C625F822}"/>
    <dgm:cxn modelId="{BD318F44-A383-4725-A8B8-468A7883519A}" srcId="{380F185E-5B64-41B0-AA27-831849E8CA95}" destId="{A88AB748-A763-4F53-AB64-2AA2DF1C96B1}" srcOrd="14" destOrd="0" parTransId="{52CDF9AB-D93E-4F0B-A644-746CFA791097}" sibTransId="{A12987B7-6FF9-425E-95FD-A37A41C69B3A}"/>
    <dgm:cxn modelId="{8EC2E968-D369-41C5-A027-1528C50930FA}" type="presOf" srcId="{805869F7-8158-4527-9F5B-EBE8FBE5CD60}" destId="{66615F56-0D20-4529-8ABC-3C5745CA10E2}" srcOrd="0" destOrd="16" presId="urn:microsoft.com/office/officeart/2005/8/layout/list1"/>
    <dgm:cxn modelId="{B6CFA2A8-1480-435A-AEF8-0A08E3C74829}" type="presOf" srcId="{93C4CB87-4ED9-4AF9-B416-C59E98F62B86}" destId="{66615F56-0D20-4529-8ABC-3C5745CA10E2}" srcOrd="0" destOrd="5"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AB442034-8201-4B00-ABF5-362E17166F1D}" srcId="{380F185E-5B64-41B0-AA27-831849E8CA95}" destId="{805869F7-8158-4527-9F5B-EBE8FBE5CD60}" srcOrd="16" destOrd="0" parTransId="{B5BB54B8-CE18-4BF4-A9D2-EBCDDC004BE6}" sibTransId="{82A101DD-CEA8-4A7D-89CB-7EE9E8C071A9}"/>
    <dgm:cxn modelId="{9404E312-2657-44BB-9163-96B4AA178AF0}" srcId="{380F185E-5B64-41B0-AA27-831849E8CA95}" destId="{F621C577-3C03-4B8A-93A1-1841AA9760EA}" srcOrd="6" destOrd="0" parTransId="{A2BC4F49-3E95-48DC-AC0C-F8561923B682}" sibTransId="{9842899E-726B-4F5F-A201-D7C08175A68C}"/>
    <dgm:cxn modelId="{C48611FC-0068-4A49-BCBE-88181173516C}" type="presOf" srcId="{16C841E9-7FFA-4335-B930-E74692FCDB81}" destId="{66615F56-0D20-4529-8ABC-3C5745CA10E2}" srcOrd="0" destOrd="4" presId="urn:microsoft.com/office/officeart/2005/8/layout/list1"/>
    <dgm:cxn modelId="{721BAD09-3E4D-4FF4-8919-6C3734131314}" type="presOf" srcId="{0B4AC198-EFC5-4643-A121-C3D3568E808E}" destId="{66615F56-0D20-4529-8ABC-3C5745CA10E2}" srcOrd="0" destOrd="11"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B263290F-9604-4B57-8746-28C25F30F76F}" srcId="{380F185E-5B64-41B0-AA27-831849E8CA95}" destId="{56093C0E-D175-459C-B650-A243B8D356AF}" srcOrd="7" destOrd="0" parTransId="{94FC6A87-EB64-4822-BE42-AADD2192F482}" sibTransId="{690B28BF-CE68-4942-BD91-C2FAA56D76BC}"/>
    <dgm:cxn modelId="{43023810-EF23-426F-97B7-86ADA48383D5}" srcId="{380F185E-5B64-41B0-AA27-831849E8CA95}" destId="{E3EDE80A-AF4F-4F70-BC9E-00BDE3D4E9CD}" srcOrd="0" destOrd="0" parTransId="{010C796B-4F24-44F7-BDDF-D374F8E29102}" sibTransId="{EC4236A8-98BA-4076-9A76-E4E66AF46C0D}"/>
    <dgm:cxn modelId="{EBF0B970-88E8-46FB-9C98-7A5687A95242}" type="presOf" srcId="{B88E4862-D6A6-4FFE-AA2A-84709A3AA2BE}" destId="{66615F56-0D20-4529-8ABC-3C5745CA10E2}" srcOrd="0" destOrd="8" presId="urn:microsoft.com/office/officeart/2005/8/layout/list1"/>
    <dgm:cxn modelId="{B57F2662-CFD1-4F63-99B7-BDD9A0863BF4}" type="presParOf" srcId="{545878C6-E39D-4DF3-9DB6-7B49B232DB50}" destId="{A0D00D21-6134-412E-9126-56923301F715}" srcOrd="0" destOrd="0" presId="urn:microsoft.com/office/officeart/2005/8/layout/list1"/>
    <dgm:cxn modelId="{0C7747AA-DD40-4B89-A521-841A94E9BF63}" type="presParOf" srcId="{A0D00D21-6134-412E-9126-56923301F715}" destId="{389CDC4E-FA1F-460C-85B5-A4B434F825FC}" srcOrd="0" destOrd="0" presId="urn:microsoft.com/office/officeart/2005/8/layout/list1"/>
    <dgm:cxn modelId="{A2A88797-CBAD-47C4-8A44-F78743751BE2}" type="presParOf" srcId="{A0D00D21-6134-412E-9126-56923301F715}" destId="{4FB8B75F-F406-4CD3-AD7F-80811556248A}" srcOrd="1" destOrd="0" presId="urn:microsoft.com/office/officeart/2005/8/layout/list1"/>
    <dgm:cxn modelId="{51AE7E8B-736A-4229-BD16-95E37EE843A2}" type="presParOf" srcId="{545878C6-E39D-4DF3-9DB6-7B49B232DB50}" destId="{9ED7BC29-A88F-4E07-98DB-1B3696FCC68C}" srcOrd="1" destOrd="0" presId="urn:microsoft.com/office/officeart/2005/8/layout/list1"/>
    <dgm:cxn modelId="{8BF49D2D-080D-4232-A938-91FB7778498F}"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ES"/>
        </a:p>
      </dgm:t>
    </dgm:pt>
    <dgm:pt modelId="{380F185E-5B64-41B0-AA27-831849E8CA95}">
      <dgm:prSet phldrT="[Texto]"/>
      <dgm:spPr/>
      <dgm:t>
        <a:bodyPr/>
        <a:lstStyle/>
        <a:p>
          <a:r>
            <a:rPr lang="es-ES" dirty="0" smtClean="0"/>
            <a:t>Experiencia obtenida del ingreso de </a:t>
          </a:r>
          <a:r>
            <a:rPr lang="es-ES" dirty="0" err="1" smtClean="0"/>
            <a:t>OMVs</a:t>
          </a:r>
          <a:r>
            <a:rPr lang="es-ES" dirty="0" smtClean="0"/>
            <a:t> en Chile</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F6AC2B66-634E-4E37-B37F-6ED9EC1A09F4}" type="presOf" srcId="{BD5C9A0A-E7FB-48E4-BC0E-7514C87EDBD2}" destId="{66615F56-0D20-4529-8ABC-3C5745CA10E2}" srcOrd="0" destOrd="10" presId="urn:microsoft.com/office/officeart/2005/8/layout/list1"/>
    <dgm:cxn modelId="{4AED0D51-C897-4ACB-9781-5C0A6D9ED4B2}" type="presOf" srcId="{B88E4862-D6A6-4FFE-AA2A-84709A3AA2BE}" destId="{66615F56-0D20-4529-8ABC-3C5745CA10E2}" srcOrd="0" destOrd="8" presId="urn:microsoft.com/office/officeart/2005/8/layout/list1"/>
    <dgm:cxn modelId="{20F1E2F4-8B92-4809-8AC1-0959C83211DD}" type="presOf" srcId="{A88AB748-A763-4F53-AB64-2AA2DF1C96B1}" destId="{66615F56-0D20-4529-8ABC-3C5745CA10E2}" srcOrd="0" destOrd="14" presId="urn:microsoft.com/office/officeart/2005/8/layout/list1"/>
    <dgm:cxn modelId="{4F8B2E8F-259A-488C-B8A2-88DE293011EA}" srcId="{380F185E-5B64-41B0-AA27-831849E8CA95}" destId="{B88E4862-D6A6-4FFE-AA2A-84709A3AA2BE}" srcOrd="8" destOrd="0" parTransId="{FFFFE4A9-CD11-4B7C-8FB6-CA31C0396C8F}" sibTransId="{F997A092-6083-4239-9499-B2D27CE39429}"/>
    <dgm:cxn modelId="{BE388CAB-BF3F-4544-83E0-3260607CEF6F}" srcId="{380F185E-5B64-41B0-AA27-831849E8CA95}" destId="{99775F02-D48A-4910-9306-516813DEA9D0}" srcOrd="13" destOrd="0" parTransId="{6C712213-21C0-458B-99D5-89A4F5FA0D59}" sibTransId="{D79259D8-A9DB-4B0D-AB7F-A6E65068B3C2}"/>
    <dgm:cxn modelId="{5CE8BD3E-3A2A-4072-BB8B-C1FADDCD22B7}" type="presOf" srcId="{FD46A055-604A-4019-B095-8D189DA43F69}" destId="{66615F56-0D20-4529-8ABC-3C5745CA10E2}" srcOrd="0" destOrd="9"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BD7CBFA3-BDDC-4F99-A5B5-5E4F84EB48FB}" type="presOf" srcId="{99775F02-D48A-4910-9306-516813DEA9D0}" destId="{66615F56-0D20-4529-8ABC-3C5745CA10E2}" srcOrd="0" destOrd="13" presId="urn:microsoft.com/office/officeart/2005/8/layout/list1"/>
    <dgm:cxn modelId="{2DB9FED6-B45C-4DF8-8EFD-7A0FC77D6CAB}" type="presOf" srcId="{380F185E-5B64-41B0-AA27-831849E8CA95}" destId="{4FB8B75F-F406-4CD3-AD7F-80811556248A}" srcOrd="1" destOrd="0" presId="urn:microsoft.com/office/officeart/2005/8/layout/list1"/>
    <dgm:cxn modelId="{BBB4CEB6-6DE3-4D6B-9642-54910F822DA0}" type="presOf" srcId="{D24F3BF9-F494-46AB-91AC-CA8EFBFF7F71}" destId="{66615F56-0D20-4529-8ABC-3C5745CA10E2}" srcOrd="0" destOrd="15"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63B38CFC-EACD-4FF9-8850-EF85DF7308A3}" srcId="{380F185E-5B64-41B0-AA27-831849E8CA95}" destId="{433A8934-FD8D-43DA-A40B-0DEA3BAD9FA4}" srcOrd="2" destOrd="0" parTransId="{7FE623BB-45C6-4D31-90FE-4C399C8D7ABE}" sibTransId="{F42A9F6B-5F26-4FF1-832C-AEC9A8361947}"/>
    <dgm:cxn modelId="{4448D86E-980D-4CD2-B5AE-533B0FC9552F}" srcId="{380F185E-5B64-41B0-AA27-831849E8CA95}" destId="{0B4AC198-EFC5-4643-A121-C3D3568E808E}" srcOrd="11" destOrd="0" parTransId="{79CF5BE8-A98A-4045-B982-18EE7611F20A}" sibTransId="{B55C659C-463A-4D88-8FED-6E77438642DC}"/>
    <dgm:cxn modelId="{71EAD0A3-1F31-45E7-BDF8-978496DD73A7}" type="presOf" srcId="{F621C577-3C03-4B8A-93A1-1841AA9760EA}" destId="{66615F56-0D20-4529-8ABC-3C5745CA10E2}" srcOrd="0" destOrd="6"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ACA71363-4C23-4020-8011-9CD446E4F297}" type="presOf" srcId="{380F185E-5B64-41B0-AA27-831849E8CA95}" destId="{389CDC4E-FA1F-460C-85B5-A4B434F825FC}" srcOrd="0" destOrd="0" presId="urn:microsoft.com/office/officeart/2005/8/layout/list1"/>
    <dgm:cxn modelId="{70729668-815E-44B8-9ED9-B11F64399A4A}" type="presOf" srcId="{0B4AC198-EFC5-4643-A121-C3D3568E808E}" destId="{66615F56-0D20-4529-8ABC-3C5745CA10E2}" srcOrd="0" destOrd="11"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BACC2923-3969-4EC1-B653-63A657801855}" srcId="{380F185E-5B64-41B0-AA27-831849E8CA95}" destId="{5B84A43C-1124-484D-8336-B39B9787DE3D}" srcOrd="1" destOrd="0" parTransId="{2ADFC5B4-557B-45C1-97A3-B6FCBE3BC583}" sibTransId="{9F2CD18B-A8F2-4EC8-A168-E45C8BBFF3F0}"/>
    <dgm:cxn modelId="{EF673979-D581-4C7A-A516-6299CF90491E}" type="presOf" srcId="{22A7C45F-405D-4657-814F-D9858D9A9DDD}" destId="{66615F56-0D20-4529-8ABC-3C5745CA10E2}" srcOrd="0" destOrd="3" presId="urn:microsoft.com/office/officeart/2005/8/layout/list1"/>
    <dgm:cxn modelId="{6EBAAE15-9D38-4FED-A3BB-8C31B436B871}" type="presOf" srcId="{433A8934-FD8D-43DA-A40B-0DEA3BAD9FA4}" destId="{66615F56-0D20-4529-8ABC-3C5745CA10E2}" srcOrd="0" destOrd="2"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E2072FBA-FFF0-491C-B222-1776D85A953E}" srcId="{380F185E-5B64-41B0-AA27-831849E8CA95}" destId="{07E681D2-80BA-472D-B64B-62D14C15ECC2}" srcOrd="12" destOrd="0" parTransId="{75BE68B1-D68E-4EA0-892F-88B721405B23}" sibTransId="{07073F9B-81A3-4D5E-8AE4-E208C625F822}"/>
    <dgm:cxn modelId="{BD318F44-A383-4725-A8B8-468A7883519A}" srcId="{380F185E-5B64-41B0-AA27-831849E8CA95}" destId="{A88AB748-A763-4F53-AB64-2AA2DF1C96B1}" srcOrd="14" destOrd="0" parTransId="{52CDF9AB-D93E-4F0B-A644-746CFA791097}" sibTransId="{A12987B7-6FF9-425E-95FD-A37A41C69B3A}"/>
    <dgm:cxn modelId="{EA7B0409-C4FF-4A57-9502-B4E1E139960D}" type="presOf" srcId="{07E681D2-80BA-472D-B64B-62D14C15ECC2}" destId="{66615F56-0D20-4529-8ABC-3C5745CA10E2}" srcOrd="0" destOrd="12" presId="urn:microsoft.com/office/officeart/2005/8/layout/list1"/>
    <dgm:cxn modelId="{11495E2D-E284-4B0A-9766-1F2416F7D6F9}" type="presOf" srcId="{56093C0E-D175-459C-B650-A243B8D356AF}" destId="{66615F56-0D20-4529-8ABC-3C5745CA10E2}" srcOrd="0" destOrd="7"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74F1AAAC-346A-4C81-8EF3-E26A6270966A}" type="presOf" srcId="{805869F7-8158-4527-9F5B-EBE8FBE5CD60}" destId="{66615F56-0D20-4529-8ABC-3C5745CA10E2}" srcOrd="0" destOrd="16" presId="urn:microsoft.com/office/officeart/2005/8/layout/list1"/>
    <dgm:cxn modelId="{AB442034-8201-4B00-ABF5-362E17166F1D}" srcId="{380F185E-5B64-41B0-AA27-831849E8CA95}" destId="{805869F7-8158-4527-9F5B-EBE8FBE5CD60}" srcOrd="16" destOrd="0" parTransId="{B5BB54B8-CE18-4BF4-A9D2-EBCDDC004BE6}" sibTransId="{82A101DD-CEA8-4A7D-89CB-7EE9E8C071A9}"/>
    <dgm:cxn modelId="{4E5EDCAB-FA3D-421F-9D6B-49E7D339D060}" type="presOf" srcId="{FD4B76D0-F96F-4A20-BDB9-E1559E1FD6FE}" destId="{545878C6-E39D-4DF3-9DB6-7B49B232DB50}" srcOrd="0" destOrd="0" presId="urn:microsoft.com/office/officeart/2005/8/layout/list1"/>
    <dgm:cxn modelId="{62A6FB16-2619-4DD6-AF6D-2949AC6317DE}" type="presOf" srcId="{16C841E9-7FFA-4335-B930-E74692FCDB81}" destId="{66615F56-0D20-4529-8ABC-3C5745CA10E2}" srcOrd="0" destOrd="4" presId="urn:microsoft.com/office/officeart/2005/8/layout/list1"/>
    <dgm:cxn modelId="{32647307-87D1-4C07-8C34-3FFEFC52F96D}" type="presOf" srcId="{93C4CB87-4ED9-4AF9-B416-C59E98F62B86}" destId="{66615F56-0D20-4529-8ABC-3C5745CA10E2}" srcOrd="0" destOrd="5" presId="urn:microsoft.com/office/officeart/2005/8/layout/list1"/>
    <dgm:cxn modelId="{9404E312-2657-44BB-9163-96B4AA178AF0}" srcId="{380F185E-5B64-41B0-AA27-831849E8CA95}" destId="{F621C577-3C03-4B8A-93A1-1841AA9760EA}" srcOrd="6" destOrd="0" parTransId="{A2BC4F49-3E95-48DC-AC0C-F8561923B682}" sibTransId="{9842899E-726B-4F5F-A201-D7C08175A68C}"/>
    <dgm:cxn modelId="{B263290F-9604-4B57-8746-28C25F30F76F}" srcId="{380F185E-5B64-41B0-AA27-831849E8CA95}" destId="{56093C0E-D175-459C-B650-A243B8D356AF}" srcOrd="7" destOrd="0" parTransId="{94FC6A87-EB64-4822-BE42-AADD2192F482}" sibTransId="{690B28BF-CE68-4942-BD91-C2FAA56D76BC}"/>
    <dgm:cxn modelId="{5BA8AFB1-3098-4B7D-BCA5-2D7254CE441B}" srcId="{380F185E-5B64-41B0-AA27-831849E8CA95}" destId="{16C841E9-7FFA-4335-B930-E74692FCDB81}" srcOrd="4" destOrd="0" parTransId="{736A1296-A18D-4215-A7FD-060C94CB68DA}" sibTransId="{4AE95A62-5911-4301-B1C7-0820A7076A1D}"/>
    <dgm:cxn modelId="{B8BA5C22-28E1-40FD-B19C-3CB1171C7213}" type="presOf" srcId="{5B84A43C-1124-484D-8336-B39B9787DE3D}" destId="{66615F56-0D20-4529-8ABC-3C5745CA10E2}" srcOrd="0" destOrd="1"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D4E94D19-06C8-4B0B-83F9-CA8C627755E9}" type="presOf" srcId="{E3EDE80A-AF4F-4F70-BC9E-00BDE3D4E9CD}" destId="{66615F56-0D20-4529-8ABC-3C5745CA10E2}" srcOrd="0" destOrd="0" presId="urn:microsoft.com/office/officeart/2005/8/layout/list1"/>
    <dgm:cxn modelId="{B56DE91B-44B8-44B6-BAE1-E9E653B86017}" type="presParOf" srcId="{545878C6-E39D-4DF3-9DB6-7B49B232DB50}" destId="{A0D00D21-6134-412E-9126-56923301F715}" srcOrd="0" destOrd="0" presId="urn:microsoft.com/office/officeart/2005/8/layout/list1"/>
    <dgm:cxn modelId="{3FD2620A-C887-4FEA-9DD8-7BB984A3D5A9}" type="presParOf" srcId="{A0D00D21-6134-412E-9126-56923301F715}" destId="{389CDC4E-FA1F-460C-85B5-A4B434F825FC}" srcOrd="0" destOrd="0" presId="urn:microsoft.com/office/officeart/2005/8/layout/list1"/>
    <dgm:cxn modelId="{7935301A-5404-4650-A59A-406CCB5BC1FA}" type="presParOf" srcId="{A0D00D21-6134-412E-9126-56923301F715}" destId="{4FB8B75F-F406-4CD3-AD7F-80811556248A}" srcOrd="1" destOrd="0" presId="urn:microsoft.com/office/officeart/2005/8/layout/list1"/>
    <dgm:cxn modelId="{C0B93C35-6150-407C-A18F-36A0256EC11D}" type="presParOf" srcId="{545878C6-E39D-4DF3-9DB6-7B49B232DB50}" destId="{9ED7BC29-A88F-4E07-98DB-1B3696FCC68C}" srcOrd="1" destOrd="0" presId="urn:microsoft.com/office/officeart/2005/8/layout/list1"/>
    <dgm:cxn modelId="{10C52A9A-2F73-40F1-A286-7CAD241A0661}"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970204-89EC-4D33-A95B-ACB1F7055BC7}"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s-ES"/>
        </a:p>
      </dgm:t>
    </dgm:pt>
    <dgm:pt modelId="{0C48A855-B61A-437A-BEA8-CC8BBA2DA8E5}">
      <dgm:prSet phldrT="[Texto]"/>
      <dgm:spPr/>
      <dgm:t>
        <a:bodyPr/>
        <a:lstStyle/>
        <a:p>
          <a:r>
            <a:rPr lang="es-EC" b="1" dirty="0" smtClean="0"/>
            <a:t>Barreras Impuestas </a:t>
          </a:r>
          <a:endParaRPr lang="es-ES" dirty="0"/>
        </a:p>
      </dgm:t>
    </dgm:pt>
    <dgm:pt modelId="{D41673B5-12D4-42B9-8EC1-56467CC78FC7}" type="parTrans" cxnId="{DDA3CF54-061A-46B4-8DE6-FE9A0C2D3F95}">
      <dgm:prSet/>
      <dgm:spPr/>
      <dgm:t>
        <a:bodyPr/>
        <a:lstStyle/>
        <a:p>
          <a:endParaRPr lang="es-ES"/>
        </a:p>
      </dgm:t>
    </dgm:pt>
    <dgm:pt modelId="{28C71E52-70DB-4A7B-B479-AC8AB78E2C67}" type="sibTrans" cxnId="{DDA3CF54-061A-46B4-8DE6-FE9A0C2D3F95}">
      <dgm:prSet/>
      <dgm:spPr/>
      <dgm:t>
        <a:bodyPr/>
        <a:lstStyle/>
        <a:p>
          <a:endParaRPr lang="es-ES"/>
        </a:p>
      </dgm:t>
    </dgm:pt>
    <dgm:pt modelId="{8E161E2A-1EF5-451B-9748-E3BBADE71DF6}">
      <dgm:prSet phldrT="[Texto]"/>
      <dgm:spPr/>
      <dgm:t>
        <a:bodyPr/>
        <a:lstStyle/>
        <a:p>
          <a:pPr algn="just"/>
          <a:r>
            <a:rPr lang="es-EC" dirty="0" smtClean="0"/>
            <a:t>Practicas </a:t>
          </a:r>
          <a:r>
            <a:rPr lang="es-EC" dirty="0" err="1" smtClean="0"/>
            <a:t>exlusorias</a:t>
          </a:r>
          <a:r>
            <a:rPr lang="es-EC" dirty="0" smtClean="0"/>
            <a:t> por parte de las operadoras: </a:t>
          </a:r>
          <a:r>
            <a:rPr lang="es-EC" dirty="0" err="1" smtClean="0"/>
            <a:t>Telefonica</a:t>
          </a:r>
          <a:r>
            <a:rPr lang="es-EC" dirty="0" smtClean="0"/>
            <a:t> </a:t>
          </a:r>
          <a:r>
            <a:rPr lang="es-EC" dirty="0" err="1" smtClean="0"/>
            <a:t>Moviles</a:t>
          </a:r>
          <a:r>
            <a:rPr lang="es-EC" dirty="0" smtClean="0"/>
            <a:t>  Chile S.A, Entel PCS Telecomunicaciones y Claro Chile S.A.</a:t>
          </a:r>
          <a:endParaRPr lang="es-ES" dirty="0"/>
        </a:p>
      </dgm:t>
    </dgm:pt>
    <dgm:pt modelId="{14DD8413-EC02-4D03-93D8-F75680DA362F}" type="parTrans" cxnId="{6649C1EB-8366-4896-8B02-35C5A707AEF4}">
      <dgm:prSet/>
      <dgm:spPr/>
      <dgm:t>
        <a:bodyPr/>
        <a:lstStyle/>
        <a:p>
          <a:endParaRPr lang="es-ES"/>
        </a:p>
      </dgm:t>
    </dgm:pt>
    <dgm:pt modelId="{F4E3630B-3ED5-44DE-89CA-4BC0A0B105E9}" type="sibTrans" cxnId="{6649C1EB-8366-4896-8B02-35C5A707AEF4}">
      <dgm:prSet/>
      <dgm:spPr/>
      <dgm:t>
        <a:bodyPr/>
        <a:lstStyle/>
        <a:p>
          <a:endParaRPr lang="es-ES"/>
        </a:p>
      </dgm:t>
    </dgm:pt>
    <dgm:pt modelId="{3271F617-9754-40D5-8D33-52DD02E73F24}">
      <dgm:prSet phldrT="[Texto]"/>
      <dgm:spPr/>
      <dgm:t>
        <a:bodyPr/>
        <a:lstStyle/>
        <a:p>
          <a:r>
            <a:rPr lang="es-ES" dirty="0" smtClean="0"/>
            <a:t>Experiencia Obtenida</a:t>
          </a:r>
          <a:endParaRPr lang="es-ES" dirty="0"/>
        </a:p>
      </dgm:t>
    </dgm:pt>
    <dgm:pt modelId="{94699367-C536-41E7-8DBD-C26997109F5B}" type="parTrans" cxnId="{87BD9AB4-5F75-479B-9A81-6E2DF455E580}">
      <dgm:prSet/>
      <dgm:spPr/>
      <dgm:t>
        <a:bodyPr/>
        <a:lstStyle/>
        <a:p>
          <a:endParaRPr lang="es-ES"/>
        </a:p>
      </dgm:t>
    </dgm:pt>
    <dgm:pt modelId="{B997124F-8D29-4D8E-957B-0B64D0C27DC4}" type="sibTrans" cxnId="{87BD9AB4-5F75-479B-9A81-6E2DF455E580}">
      <dgm:prSet/>
      <dgm:spPr/>
      <dgm:t>
        <a:bodyPr/>
        <a:lstStyle/>
        <a:p>
          <a:endParaRPr lang="es-ES"/>
        </a:p>
      </dgm:t>
    </dgm:pt>
    <dgm:pt modelId="{943C11D3-3254-475C-B687-F7DC4E0D7BC4}">
      <dgm:prSet phldrT="[Texto]"/>
      <dgm:spPr/>
      <dgm:t>
        <a:bodyPr/>
        <a:lstStyle/>
        <a:p>
          <a:pPr algn="just"/>
          <a:r>
            <a:rPr lang="es-EC" dirty="0" smtClean="0"/>
            <a:t>Se negaron todas las solicitudes por parte de las operadoras.</a:t>
          </a:r>
          <a:endParaRPr lang="es-ES" dirty="0"/>
        </a:p>
      </dgm:t>
    </dgm:pt>
    <dgm:pt modelId="{F808290D-D518-4E57-8DFA-78995194AB98}" type="parTrans" cxnId="{F0FC1631-AD5E-4073-BD1D-46C0DC4D3BC7}">
      <dgm:prSet/>
      <dgm:spPr/>
      <dgm:t>
        <a:bodyPr/>
        <a:lstStyle/>
        <a:p>
          <a:endParaRPr lang="es-EC"/>
        </a:p>
      </dgm:t>
    </dgm:pt>
    <dgm:pt modelId="{BA9DDDE5-5CA2-4ACE-BFCE-80CE1DDFF2E3}" type="sibTrans" cxnId="{F0FC1631-AD5E-4073-BD1D-46C0DC4D3BC7}">
      <dgm:prSet/>
      <dgm:spPr/>
      <dgm:t>
        <a:bodyPr/>
        <a:lstStyle/>
        <a:p>
          <a:endParaRPr lang="es-EC"/>
        </a:p>
      </dgm:t>
    </dgm:pt>
    <dgm:pt modelId="{7B7BEC90-9682-44C3-93A0-B2324CF1C553}">
      <dgm:prSet phldrT="[Texto]"/>
      <dgm:spPr/>
      <dgm:t>
        <a:bodyPr/>
        <a:lstStyle/>
        <a:p>
          <a:pPr algn="just"/>
          <a:r>
            <a:rPr lang="es-EC" dirty="0" smtClean="0"/>
            <a:t>Se ampararon en el vacío legal que existía hasta el momento. </a:t>
          </a:r>
          <a:endParaRPr lang="es-ES" dirty="0"/>
        </a:p>
      </dgm:t>
    </dgm:pt>
    <dgm:pt modelId="{D9DC9055-7A15-46AF-A1FF-88AC212C4088}" type="parTrans" cxnId="{1F65FA3E-7285-4422-A667-549D2AB2F789}">
      <dgm:prSet/>
      <dgm:spPr/>
      <dgm:t>
        <a:bodyPr/>
        <a:lstStyle/>
        <a:p>
          <a:endParaRPr lang="es-EC"/>
        </a:p>
      </dgm:t>
    </dgm:pt>
    <dgm:pt modelId="{E4220357-7C03-4D84-83D7-B5D13DE6FAA0}" type="sibTrans" cxnId="{1F65FA3E-7285-4422-A667-549D2AB2F789}">
      <dgm:prSet/>
      <dgm:spPr/>
      <dgm:t>
        <a:bodyPr/>
        <a:lstStyle/>
        <a:p>
          <a:endParaRPr lang="es-EC"/>
        </a:p>
      </dgm:t>
    </dgm:pt>
    <dgm:pt modelId="{806AAD36-85EA-4CFC-9546-97E44875B472}" type="pres">
      <dgm:prSet presAssocID="{A9970204-89EC-4D33-A95B-ACB1F7055BC7}" presName="Name0" presStyleCnt="0">
        <dgm:presLayoutVars>
          <dgm:dir/>
          <dgm:animLvl val="lvl"/>
          <dgm:resizeHandles/>
        </dgm:presLayoutVars>
      </dgm:prSet>
      <dgm:spPr/>
      <dgm:t>
        <a:bodyPr/>
        <a:lstStyle/>
        <a:p>
          <a:endParaRPr lang="es-EC"/>
        </a:p>
      </dgm:t>
    </dgm:pt>
    <dgm:pt modelId="{06E1493D-D9EE-4302-892A-32507A90C375}" type="pres">
      <dgm:prSet presAssocID="{0C48A855-B61A-437A-BEA8-CC8BBA2DA8E5}" presName="linNode" presStyleCnt="0"/>
      <dgm:spPr/>
    </dgm:pt>
    <dgm:pt modelId="{8B1E57F3-E8A1-4D64-8088-51230EA82A38}" type="pres">
      <dgm:prSet presAssocID="{0C48A855-B61A-437A-BEA8-CC8BBA2DA8E5}" presName="parentShp" presStyleLbl="node1" presStyleIdx="0" presStyleCnt="2">
        <dgm:presLayoutVars>
          <dgm:bulletEnabled val="1"/>
        </dgm:presLayoutVars>
      </dgm:prSet>
      <dgm:spPr/>
      <dgm:t>
        <a:bodyPr/>
        <a:lstStyle/>
        <a:p>
          <a:endParaRPr lang="es-ES"/>
        </a:p>
      </dgm:t>
    </dgm:pt>
    <dgm:pt modelId="{21C9FCEF-3B82-4EDE-957B-F7F9911B12E1}" type="pres">
      <dgm:prSet presAssocID="{0C48A855-B61A-437A-BEA8-CC8BBA2DA8E5}" presName="childShp" presStyleLbl="bgAccFollowNode1" presStyleIdx="0" presStyleCnt="2">
        <dgm:presLayoutVars>
          <dgm:bulletEnabled val="1"/>
        </dgm:presLayoutVars>
      </dgm:prSet>
      <dgm:spPr/>
      <dgm:t>
        <a:bodyPr/>
        <a:lstStyle/>
        <a:p>
          <a:endParaRPr lang="es-ES"/>
        </a:p>
      </dgm:t>
    </dgm:pt>
    <dgm:pt modelId="{57113245-4A30-4EFE-A234-D6CEA2E89593}" type="pres">
      <dgm:prSet presAssocID="{28C71E52-70DB-4A7B-B479-AC8AB78E2C67}" presName="spacing" presStyleCnt="0"/>
      <dgm:spPr/>
    </dgm:pt>
    <dgm:pt modelId="{BFBBA272-2B9A-4543-8E9B-BAEBEB8B938C}" type="pres">
      <dgm:prSet presAssocID="{3271F617-9754-40D5-8D33-52DD02E73F24}" presName="linNode" presStyleCnt="0"/>
      <dgm:spPr/>
    </dgm:pt>
    <dgm:pt modelId="{67B19801-38CD-45E5-A56C-CD2DDE14E4AD}" type="pres">
      <dgm:prSet presAssocID="{3271F617-9754-40D5-8D33-52DD02E73F24}" presName="parentShp" presStyleLbl="node1" presStyleIdx="1" presStyleCnt="2">
        <dgm:presLayoutVars>
          <dgm:bulletEnabled val="1"/>
        </dgm:presLayoutVars>
      </dgm:prSet>
      <dgm:spPr/>
      <dgm:t>
        <a:bodyPr/>
        <a:lstStyle/>
        <a:p>
          <a:endParaRPr lang="es-ES"/>
        </a:p>
      </dgm:t>
    </dgm:pt>
    <dgm:pt modelId="{C37F4D9D-FC89-4126-9778-2CB8BB796F5C}" type="pres">
      <dgm:prSet presAssocID="{3271F617-9754-40D5-8D33-52DD02E73F24}" presName="childShp" presStyleLbl="bgAccFollowNode1" presStyleIdx="1" presStyleCnt="2" custScaleY="118519" custLinFactNeighborX="-5131" custLinFactNeighborY="-775">
        <dgm:presLayoutVars>
          <dgm:bulletEnabled val="1"/>
        </dgm:presLayoutVars>
      </dgm:prSet>
      <dgm:spPr/>
      <dgm:t>
        <a:bodyPr/>
        <a:lstStyle/>
        <a:p>
          <a:endParaRPr lang="es-ES"/>
        </a:p>
      </dgm:t>
    </dgm:pt>
  </dgm:ptLst>
  <dgm:cxnLst>
    <dgm:cxn modelId="{32E5779A-3811-46B6-BA2A-503717269E3C}" type="presOf" srcId="{3271F617-9754-40D5-8D33-52DD02E73F24}" destId="{67B19801-38CD-45E5-A56C-CD2DDE14E4AD}" srcOrd="0" destOrd="0" presId="urn:microsoft.com/office/officeart/2005/8/layout/vList6"/>
    <dgm:cxn modelId="{B8DCE79B-D9C0-4597-A844-A31BEDE76B15}" type="presOf" srcId="{8E161E2A-1EF5-451B-9748-E3BBADE71DF6}" destId="{21C9FCEF-3B82-4EDE-957B-F7F9911B12E1}" srcOrd="0" destOrd="0" presId="urn:microsoft.com/office/officeart/2005/8/layout/vList6"/>
    <dgm:cxn modelId="{6649C1EB-8366-4896-8B02-35C5A707AEF4}" srcId="{0C48A855-B61A-437A-BEA8-CC8BBA2DA8E5}" destId="{8E161E2A-1EF5-451B-9748-E3BBADE71DF6}" srcOrd="0" destOrd="0" parTransId="{14DD8413-EC02-4D03-93D8-F75680DA362F}" sibTransId="{F4E3630B-3ED5-44DE-89CA-4BC0A0B105E9}"/>
    <dgm:cxn modelId="{DDA3CF54-061A-46B4-8DE6-FE9A0C2D3F95}" srcId="{A9970204-89EC-4D33-A95B-ACB1F7055BC7}" destId="{0C48A855-B61A-437A-BEA8-CC8BBA2DA8E5}" srcOrd="0" destOrd="0" parTransId="{D41673B5-12D4-42B9-8EC1-56467CC78FC7}" sibTransId="{28C71E52-70DB-4A7B-B479-AC8AB78E2C67}"/>
    <dgm:cxn modelId="{27B77E42-679E-4881-A58E-31515831FB4B}" type="presOf" srcId="{0C48A855-B61A-437A-BEA8-CC8BBA2DA8E5}" destId="{8B1E57F3-E8A1-4D64-8088-51230EA82A38}" srcOrd="0" destOrd="0" presId="urn:microsoft.com/office/officeart/2005/8/layout/vList6"/>
    <dgm:cxn modelId="{1F65FA3E-7285-4422-A667-549D2AB2F789}" srcId="{0C48A855-B61A-437A-BEA8-CC8BBA2DA8E5}" destId="{7B7BEC90-9682-44C3-93A0-B2324CF1C553}" srcOrd="2" destOrd="0" parTransId="{D9DC9055-7A15-46AF-A1FF-88AC212C4088}" sibTransId="{E4220357-7C03-4D84-83D7-B5D13DE6FAA0}"/>
    <dgm:cxn modelId="{A62306E8-30B7-4D77-B8B9-060C40721D37}" type="presOf" srcId="{7B7BEC90-9682-44C3-93A0-B2324CF1C553}" destId="{21C9FCEF-3B82-4EDE-957B-F7F9911B12E1}" srcOrd="0" destOrd="2" presId="urn:microsoft.com/office/officeart/2005/8/layout/vList6"/>
    <dgm:cxn modelId="{87BD9AB4-5F75-479B-9A81-6E2DF455E580}" srcId="{A9970204-89EC-4D33-A95B-ACB1F7055BC7}" destId="{3271F617-9754-40D5-8D33-52DD02E73F24}" srcOrd="1" destOrd="0" parTransId="{94699367-C536-41E7-8DBD-C26997109F5B}" sibTransId="{B997124F-8D29-4D8E-957B-0B64D0C27DC4}"/>
    <dgm:cxn modelId="{BF40E06D-134B-44B9-9E11-C937BFD621F2}" type="presOf" srcId="{943C11D3-3254-475C-B687-F7DC4E0D7BC4}" destId="{21C9FCEF-3B82-4EDE-957B-F7F9911B12E1}" srcOrd="0" destOrd="1" presId="urn:microsoft.com/office/officeart/2005/8/layout/vList6"/>
    <dgm:cxn modelId="{0D636341-F196-4130-A29C-A5DE6D6D8906}" type="presOf" srcId="{A9970204-89EC-4D33-A95B-ACB1F7055BC7}" destId="{806AAD36-85EA-4CFC-9546-97E44875B472}" srcOrd="0" destOrd="0" presId="urn:microsoft.com/office/officeart/2005/8/layout/vList6"/>
    <dgm:cxn modelId="{F0FC1631-AD5E-4073-BD1D-46C0DC4D3BC7}" srcId="{0C48A855-B61A-437A-BEA8-CC8BBA2DA8E5}" destId="{943C11D3-3254-475C-B687-F7DC4E0D7BC4}" srcOrd="1" destOrd="0" parTransId="{F808290D-D518-4E57-8DFA-78995194AB98}" sibTransId="{BA9DDDE5-5CA2-4ACE-BFCE-80CE1DDFF2E3}"/>
    <dgm:cxn modelId="{08F16E7E-6400-4EFC-847B-7502ABE04603}" type="presParOf" srcId="{806AAD36-85EA-4CFC-9546-97E44875B472}" destId="{06E1493D-D9EE-4302-892A-32507A90C375}" srcOrd="0" destOrd="0" presId="urn:microsoft.com/office/officeart/2005/8/layout/vList6"/>
    <dgm:cxn modelId="{4F717FFD-CE98-4175-B899-90C6826B7FB3}" type="presParOf" srcId="{06E1493D-D9EE-4302-892A-32507A90C375}" destId="{8B1E57F3-E8A1-4D64-8088-51230EA82A38}" srcOrd="0" destOrd="0" presId="urn:microsoft.com/office/officeart/2005/8/layout/vList6"/>
    <dgm:cxn modelId="{28DBE965-6121-4BA9-8764-1BAFDDAA3ACC}" type="presParOf" srcId="{06E1493D-D9EE-4302-892A-32507A90C375}" destId="{21C9FCEF-3B82-4EDE-957B-F7F9911B12E1}" srcOrd="1" destOrd="0" presId="urn:microsoft.com/office/officeart/2005/8/layout/vList6"/>
    <dgm:cxn modelId="{95FD9AE6-F9FD-40D0-81E7-75005DEA1BE5}" type="presParOf" srcId="{806AAD36-85EA-4CFC-9546-97E44875B472}" destId="{57113245-4A30-4EFE-A234-D6CEA2E89593}" srcOrd="1" destOrd="0" presId="urn:microsoft.com/office/officeart/2005/8/layout/vList6"/>
    <dgm:cxn modelId="{B23C2BA7-0672-4F13-B7E8-DB69BC1E65BE}" type="presParOf" srcId="{806AAD36-85EA-4CFC-9546-97E44875B472}" destId="{BFBBA272-2B9A-4543-8E9B-BAEBEB8B938C}" srcOrd="2" destOrd="0" presId="urn:microsoft.com/office/officeart/2005/8/layout/vList6"/>
    <dgm:cxn modelId="{6754D323-6B51-4D61-A4E4-2352C1CE5422}" type="presParOf" srcId="{BFBBA272-2B9A-4543-8E9B-BAEBEB8B938C}" destId="{67B19801-38CD-45E5-A56C-CD2DDE14E4AD}" srcOrd="0" destOrd="0" presId="urn:microsoft.com/office/officeart/2005/8/layout/vList6"/>
    <dgm:cxn modelId="{A45513D1-B17D-4814-8502-B2A8DDC60EF5}" type="presParOf" srcId="{BFBBA272-2B9A-4543-8E9B-BAEBEB8B938C}" destId="{C37F4D9D-FC89-4126-9778-2CB8BB796F5C}"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ES"/>
        </a:p>
      </dgm:t>
    </dgm:pt>
    <dgm:pt modelId="{380F185E-5B64-41B0-AA27-831849E8CA95}">
      <dgm:prSet phldrT="[Texto]"/>
      <dgm:spPr/>
      <dgm:t>
        <a:bodyPr/>
        <a:lstStyle/>
        <a:p>
          <a:r>
            <a:rPr lang="es-ES" dirty="0" smtClean="0"/>
            <a:t>Experiencia obtenida del ingreso de </a:t>
          </a:r>
          <a:r>
            <a:rPr lang="es-ES" dirty="0" err="1" smtClean="0"/>
            <a:t>OMVs</a:t>
          </a:r>
          <a:r>
            <a:rPr lang="es-ES" dirty="0" smtClean="0"/>
            <a:t> en Chile</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380F185E-5B64-41B0-AA27-831849E8CA95}" destId="{07E681D2-80BA-472D-B64B-62D14C15ECC2}" srcOrd="12" destOrd="0" parTransId="{75BE68B1-D68E-4EA0-892F-88B721405B23}" sibTransId="{07073F9B-81A3-4D5E-8AE4-E208C625F822}"/>
    <dgm:cxn modelId="{BD318F44-A383-4725-A8B8-468A7883519A}" srcId="{380F185E-5B64-41B0-AA27-831849E8CA95}" destId="{A88AB748-A763-4F53-AB64-2AA2DF1C96B1}" srcOrd="14" destOrd="0" parTransId="{52CDF9AB-D93E-4F0B-A644-746CFA791097}" sibTransId="{A12987B7-6FF9-425E-95FD-A37A41C69B3A}"/>
    <dgm:cxn modelId="{50C5AA1D-F112-495A-A17F-5CBDA5466E70}" type="presOf" srcId="{B88E4862-D6A6-4FFE-AA2A-84709A3AA2BE}" destId="{66615F56-0D20-4529-8ABC-3C5745CA10E2}" srcOrd="0" destOrd="8" presId="urn:microsoft.com/office/officeart/2005/8/layout/list1"/>
    <dgm:cxn modelId="{9DCCBF6B-ADB3-47C0-8665-5A7FF2FF52BC}" type="presOf" srcId="{07E681D2-80BA-472D-B64B-62D14C15ECC2}" destId="{66615F56-0D20-4529-8ABC-3C5745CA10E2}" srcOrd="0" destOrd="12" presId="urn:microsoft.com/office/officeart/2005/8/layout/list1"/>
    <dgm:cxn modelId="{507423BA-46F8-438C-A761-B5A25BF2A707}" type="presOf" srcId="{F621C577-3C03-4B8A-93A1-1841AA9760EA}" destId="{66615F56-0D20-4529-8ABC-3C5745CA10E2}" srcOrd="0" destOrd="6"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E3EC9C57-44AD-4C75-A74B-E3B1C99D0346}" type="presOf" srcId="{0B4AC198-EFC5-4643-A121-C3D3568E808E}" destId="{66615F56-0D20-4529-8ABC-3C5745CA10E2}" srcOrd="0" destOrd="11" presId="urn:microsoft.com/office/officeart/2005/8/layout/list1"/>
    <dgm:cxn modelId="{7D552B1E-300F-47AC-9F7F-75133EE8072C}" type="presOf" srcId="{56093C0E-D175-459C-B650-A243B8D356AF}" destId="{66615F56-0D20-4529-8ABC-3C5745CA10E2}" srcOrd="0" destOrd="7" presId="urn:microsoft.com/office/officeart/2005/8/layout/list1"/>
    <dgm:cxn modelId="{18C57065-09DC-4E82-99A5-548DCCD79494}" type="presOf" srcId="{E3EDE80A-AF4F-4F70-BC9E-00BDE3D4E9CD}" destId="{66615F56-0D20-4529-8ABC-3C5745CA10E2}" srcOrd="0" destOrd="0" presId="urn:microsoft.com/office/officeart/2005/8/layout/list1"/>
    <dgm:cxn modelId="{4EF538E5-76E2-42A4-8187-C19C226FCD32}" type="presOf" srcId="{380F185E-5B64-41B0-AA27-831849E8CA95}" destId="{4FB8B75F-F406-4CD3-AD7F-80811556248A}" srcOrd="1" destOrd="0"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EF7C6F6D-3D0A-4048-A852-014007C85C1B}" type="presOf" srcId="{805869F7-8158-4527-9F5B-EBE8FBE5CD60}" destId="{66615F56-0D20-4529-8ABC-3C5745CA10E2}" srcOrd="0" destOrd="16" presId="urn:microsoft.com/office/officeart/2005/8/layout/list1"/>
    <dgm:cxn modelId="{31AC6CB6-3A44-4042-B67D-208483FB3957}" type="presOf" srcId="{16C841E9-7FFA-4335-B930-E74692FCDB81}" destId="{66615F56-0D20-4529-8ABC-3C5745CA10E2}" srcOrd="0" destOrd="4" presId="urn:microsoft.com/office/officeart/2005/8/layout/list1"/>
    <dgm:cxn modelId="{4F8B2E8F-259A-488C-B8A2-88DE293011EA}" srcId="{380F185E-5B64-41B0-AA27-831849E8CA95}" destId="{B88E4862-D6A6-4FFE-AA2A-84709A3AA2BE}" srcOrd="8" destOrd="0" parTransId="{FFFFE4A9-CD11-4B7C-8FB6-CA31C0396C8F}" sibTransId="{F997A092-6083-4239-9499-B2D27CE39429}"/>
    <dgm:cxn modelId="{3CE2E503-8BD1-41EB-BF01-BA44A42D5A5C}" type="presOf" srcId="{A88AB748-A763-4F53-AB64-2AA2DF1C96B1}" destId="{66615F56-0D20-4529-8ABC-3C5745CA10E2}" srcOrd="0" destOrd="14" presId="urn:microsoft.com/office/officeart/2005/8/layout/list1"/>
    <dgm:cxn modelId="{20D1A4E0-A46E-450B-B944-779D75464751}" type="presOf" srcId="{433A8934-FD8D-43DA-A40B-0DEA3BAD9FA4}" destId="{66615F56-0D20-4529-8ABC-3C5745CA10E2}" srcOrd="0" destOrd="2" presId="urn:microsoft.com/office/officeart/2005/8/layout/list1"/>
    <dgm:cxn modelId="{F28B4B25-3681-4A38-83BB-3CD28F7841C8}" type="presOf" srcId="{22A7C45F-405D-4657-814F-D9858D9A9DDD}" destId="{66615F56-0D20-4529-8ABC-3C5745CA10E2}" srcOrd="0" destOrd="3"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2067E751-F06E-4DD7-BCD4-15B9D1B5A298}" type="presOf" srcId="{FD4B76D0-F96F-4A20-BDB9-E1559E1FD6FE}" destId="{545878C6-E39D-4DF3-9DB6-7B49B232DB50}" srcOrd="0" destOrd="0" presId="urn:microsoft.com/office/officeart/2005/8/layout/list1"/>
    <dgm:cxn modelId="{59813CDD-1E84-4CB0-B40B-AC1504347872}" type="presOf" srcId="{BD5C9A0A-E7FB-48E4-BC0E-7514C87EDBD2}" destId="{66615F56-0D20-4529-8ABC-3C5745CA10E2}" srcOrd="0" destOrd="10" presId="urn:microsoft.com/office/officeart/2005/8/layout/list1"/>
    <dgm:cxn modelId="{FE85F625-A530-4DD5-9CCC-AF40CCE70660}" type="presOf" srcId="{FD46A055-604A-4019-B095-8D189DA43F69}" destId="{66615F56-0D20-4529-8ABC-3C5745CA10E2}" srcOrd="0" destOrd="9"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AB442034-8201-4B00-ABF5-362E17166F1D}" srcId="{380F185E-5B64-41B0-AA27-831849E8CA95}" destId="{805869F7-8158-4527-9F5B-EBE8FBE5CD60}" srcOrd="16" destOrd="0" parTransId="{B5BB54B8-CE18-4BF4-A9D2-EBCDDC004BE6}" sibTransId="{82A101DD-CEA8-4A7D-89CB-7EE9E8C071A9}"/>
    <dgm:cxn modelId="{4263D763-8E7E-499D-A1B3-1D93C301B336}" type="presOf" srcId="{D24F3BF9-F494-46AB-91AC-CA8EFBFF7F71}" destId="{66615F56-0D20-4529-8ABC-3C5745CA10E2}" srcOrd="0" destOrd="15"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767D15ED-BEC3-429C-9BDA-E4F361258152}" type="presOf" srcId="{99775F02-D48A-4910-9306-516813DEA9D0}" destId="{66615F56-0D20-4529-8ABC-3C5745CA10E2}" srcOrd="0" destOrd="13" presId="urn:microsoft.com/office/officeart/2005/8/layout/list1"/>
    <dgm:cxn modelId="{BE388CAB-BF3F-4544-83E0-3260607CEF6F}" srcId="{380F185E-5B64-41B0-AA27-831849E8CA95}" destId="{99775F02-D48A-4910-9306-516813DEA9D0}" srcOrd="13" destOrd="0" parTransId="{6C712213-21C0-458B-99D5-89A4F5FA0D59}" sibTransId="{D79259D8-A9DB-4B0D-AB7F-A6E65068B3C2}"/>
    <dgm:cxn modelId="{63B38CFC-EACD-4FF9-8850-EF85DF7308A3}" srcId="{380F185E-5B64-41B0-AA27-831849E8CA95}" destId="{433A8934-FD8D-43DA-A40B-0DEA3BAD9FA4}" srcOrd="2" destOrd="0" parTransId="{7FE623BB-45C6-4D31-90FE-4C399C8D7ABE}" sibTransId="{F42A9F6B-5F26-4FF1-832C-AEC9A8361947}"/>
    <dgm:cxn modelId="{9404E312-2657-44BB-9163-96B4AA178AF0}" srcId="{380F185E-5B64-41B0-AA27-831849E8CA95}" destId="{F621C577-3C03-4B8A-93A1-1841AA9760EA}" srcOrd="6" destOrd="0" parTransId="{A2BC4F49-3E95-48DC-AC0C-F8561923B682}" sibTransId="{9842899E-726B-4F5F-A201-D7C08175A68C}"/>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C3F6E94E-E545-46EA-9C15-42417FD64ACE}" type="presOf" srcId="{5B84A43C-1124-484D-8336-B39B9787DE3D}" destId="{66615F56-0D20-4529-8ABC-3C5745CA10E2}" srcOrd="0" destOrd="1"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21E62B57-13DA-4E94-91C4-D8E33112ECD8}" type="presOf" srcId="{93C4CB87-4ED9-4AF9-B416-C59E98F62B86}" destId="{66615F56-0D20-4529-8ABC-3C5745CA10E2}" srcOrd="0" destOrd="5"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3C89FE60-877F-4C48-AAC9-1CABBD39A3F9}" type="presOf" srcId="{380F185E-5B64-41B0-AA27-831849E8CA95}" destId="{389CDC4E-FA1F-460C-85B5-A4B434F825FC}" srcOrd="0" destOrd="0" presId="urn:microsoft.com/office/officeart/2005/8/layout/list1"/>
    <dgm:cxn modelId="{2795F367-214C-4727-BBCB-FD601B7F3DEF}" type="presParOf" srcId="{545878C6-E39D-4DF3-9DB6-7B49B232DB50}" destId="{A0D00D21-6134-412E-9126-56923301F715}" srcOrd="0" destOrd="0" presId="urn:microsoft.com/office/officeart/2005/8/layout/list1"/>
    <dgm:cxn modelId="{875F1BE5-9881-4574-A054-27A68E1DE311}" type="presParOf" srcId="{A0D00D21-6134-412E-9126-56923301F715}" destId="{389CDC4E-FA1F-460C-85B5-A4B434F825FC}" srcOrd="0" destOrd="0" presId="urn:microsoft.com/office/officeart/2005/8/layout/list1"/>
    <dgm:cxn modelId="{DDC2CF3B-544B-41DE-9047-5D319DD9C33C}" type="presParOf" srcId="{A0D00D21-6134-412E-9126-56923301F715}" destId="{4FB8B75F-F406-4CD3-AD7F-80811556248A}" srcOrd="1" destOrd="0" presId="urn:microsoft.com/office/officeart/2005/8/layout/list1"/>
    <dgm:cxn modelId="{6D4B8C85-5FE4-4599-8971-1B5C5AF88A91}" type="presParOf" srcId="{545878C6-E39D-4DF3-9DB6-7B49B232DB50}" destId="{9ED7BC29-A88F-4E07-98DB-1B3696FCC68C}" srcOrd="1" destOrd="0" presId="urn:microsoft.com/office/officeart/2005/8/layout/list1"/>
    <dgm:cxn modelId="{345C5508-E334-4796-A0E2-043C542E7E40}"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380F185E-5B64-41B0-AA27-831849E8CA95}">
      <dgm:prSet phldrT="[Texto]" custT="1"/>
      <dgm:spPr/>
      <dgm:t>
        <a:bodyPr/>
        <a:lstStyle/>
        <a:p>
          <a:r>
            <a:rPr lang="es-EC" sz="4000" dirty="0" smtClean="0"/>
            <a:t>CONCLUSIONES</a:t>
          </a:r>
        </a:p>
        <a:p>
          <a:r>
            <a:rPr lang="es-EC" sz="4000" dirty="0" smtClean="0"/>
            <a:t>Y RECOMENDACIONES</a:t>
          </a:r>
          <a:endParaRPr lang="es-ES" sz="4000"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77516075-EC89-4741-BFE3-7E62F537F3AF}">
      <dgm:prSet phldrT="[Texto]"/>
      <dgm:spPr/>
      <dgm:t>
        <a:bodyPr/>
        <a:lstStyle/>
        <a:p>
          <a:endParaRPr lang="es-ES" dirty="0"/>
        </a:p>
      </dgm:t>
    </dgm:pt>
    <dgm:pt modelId="{DDDF4749-17E2-493C-80E8-BE21A23757EA}" type="parTrans" cxnId="{4455A63A-7523-4D11-B3AB-BD610E9AA194}">
      <dgm:prSet/>
      <dgm:spPr/>
      <dgm:t>
        <a:bodyPr/>
        <a:lstStyle/>
        <a:p>
          <a:endParaRPr lang="es-ES"/>
        </a:p>
      </dgm:t>
    </dgm:pt>
    <dgm:pt modelId="{7EA1A7F0-5498-4222-9D0B-29E5A809A3FA}" type="sibTrans" cxnId="{4455A63A-7523-4D11-B3AB-BD610E9AA194}">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ScaleX="120971" custScaleY="127702"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4455A63A-7523-4D11-B3AB-BD610E9AA194}" srcId="{380F185E-5B64-41B0-AA27-831849E8CA95}" destId="{77516075-EC89-4741-BFE3-7E62F537F3AF}" srcOrd="0" destOrd="0" parTransId="{DDDF4749-17E2-493C-80E8-BE21A23757EA}" sibTransId="{7EA1A7F0-5498-4222-9D0B-29E5A809A3FA}"/>
    <dgm:cxn modelId="{D58564AC-506F-4654-8FDE-4E516708D482}" type="presOf" srcId="{380F185E-5B64-41B0-AA27-831849E8CA95}" destId="{4FB8B75F-F406-4CD3-AD7F-80811556248A}" srcOrd="1" destOrd="0" presId="urn:microsoft.com/office/officeart/2005/8/layout/list1"/>
    <dgm:cxn modelId="{AD70C4B3-5E36-454F-AF06-3CCE6FE0BEAF}" type="presOf" srcId="{380F185E-5B64-41B0-AA27-831849E8CA95}" destId="{389CDC4E-FA1F-460C-85B5-A4B434F825FC}" srcOrd="0" destOrd="0" presId="urn:microsoft.com/office/officeart/2005/8/layout/list1"/>
    <dgm:cxn modelId="{46B8E09F-AA64-4E0C-A073-47CC8087ACAD}" type="presOf" srcId="{FD4B76D0-F96F-4A20-BDB9-E1559E1FD6FE}" destId="{545878C6-E39D-4DF3-9DB6-7B49B232DB50}" srcOrd="0" destOrd="0" presId="urn:microsoft.com/office/officeart/2005/8/layout/list1"/>
    <dgm:cxn modelId="{3320AEC1-C992-47D4-AE60-D780139B13D3}" type="presOf" srcId="{77516075-EC89-4741-BFE3-7E62F537F3AF}" destId="{66615F56-0D20-4529-8ABC-3C5745CA10E2}" srcOrd="0" destOrd="0"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4CAA41F6-15EA-49F0-A764-DD90AF3DE947}" type="presParOf" srcId="{545878C6-E39D-4DF3-9DB6-7B49B232DB50}" destId="{A0D00D21-6134-412E-9126-56923301F715}" srcOrd="0" destOrd="0" presId="urn:microsoft.com/office/officeart/2005/8/layout/list1"/>
    <dgm:cxn modelId="{54F8D77C-AC87-4DD5-BE59-2796F308F464}" type="presParOf" srcId="{A0D00D21-6134-412E-9126-56923301F715}" destId="{389CDC4E-FA1F-460C-85B5-A4B434F825FC}" srcOrd="0" destOrd="0" presId="urn:microsoft.com/office/officeart/2005/8/layout/list1"/>
    <dgm:cxn modelId="{D5AB3A66-970D-4EEA-85E7-DA76DB433B3D}" type="presParOf" srcId="{A0D00D21-6134-412E-9126-56923301F715}" destId="{4FB8B75F-F406-4CD3-AD7F-80811556248A}" srcOrd="1" destOrd="0" presId="urn:microsoft.com/office/officeart/2005/8/layout/list1"/>
    <dgm:cxn modelId="{DA851EFE-907E-47A1-A765-21AA229C5A29}" type="presParOf" srcId="{545878C6-E39D-4DF3-9DB6-7B49B232DB50}" destId="{9ED7BC29-A88F-4E07-98DB-1B3696FCC68C}" srcOrd="1" destOrd="0" presId="urn:microsoft.com/office/officeart/2005/8/layout/list1"/>
    <dgm:cxn modelId="{DEF34425-1A8E-4270-9451-0ADBF3B35F08}"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TIPOS DE OMVS</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FF86A8AC-7236-4D10-B6B1-645EFC639029}" type="presOf" srcId="{FD4B76D0-F96F-4A20-BDB9-E1559E1FD6FE}" destId="{545878C6-E39D-4DF3-9DB6-7B49B232DB50}" srcOrd="0" destOrd="0" presId="urn:microsoft.com/office/officeart/2005/8/layout/list1"/>
    <dgm:cxn modelId="{72EACA84-64FC-46B8-9AB6-99B4ECBEE89A}" type="presOf" srcId="{380F185E-5B64-41B0-AA27-831849E8CA95}" destId="{4FB8B75F-F406-4CD3-AD7F-80811556248A}" srcOrd="1" destOrd="0"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765198F5-FE17-4DAC-9EB4-F826D9501673}" type="presOf" srcId="{380F185E-5B64-41B0-AA27-831849E8CA95}" destId="{389CDC4E-FA1F-460C-85B5-A4B434F825FC}" srcOrd="0" destOrd="0" presId="urn:microsoft.com/office/officeart/2005/8/layout/list1"/>
    <dgm:cxn modelId="{CC8DEB4F-3176-41F3-B488-E2243A36D899}" type="presParOf" srcId="{545878C6-E39D-4DF3-9DB6-7B49B232DB50}" destId="{A0D00D21-6134-412E-9126-56923301F715}" srcOrd="0" destOrd="0" presId="urn:microsoft.com/office/officeart/2005/8/layout/list1"/>
    <dgm:cxn modelId="{9268B4FA-BA19-42B9-BBF6-A88F8B501778}" type="presParOf" srcId="{A0D00D21-6134-412E-9126-56923301F715}" destId="{389CDC4E-FA1F-460C-85B5-A4B434F825FC}" srcOrd="0" destOrd="0" presId="urn:microsoft.com/office/officeart/2005/8/layout/list1"/>
    <dgm:cxn modelId="{956B945C-0376-467B-8164-25730FAC5436}" type="presParOf" srcId="{A0D00D21-6134-412E-9126-56923301F715}" destId="{4FB8B75F-F406-4CD3-AD7F-80811556248A}" srcOrd="1" destOrd="0" presId="urn:microsoft.com/office/officeart/2005/8/layout/list1"/>
    <dgm:cxn modelId="{5467C626-68D0-439B-9CF0-69DA71C33D65}" type="presParOf" srcId="{545878C6-E39D-4DF3-9DB6-7B49B232DB50}" destId="{9ED7BC29-A88F-4E07-98DB-1B3696FCC68C}" srcOrd="1" destOrd="0" presId="urn:microsoft.com/office/officeart/2005/8/layout/list1"/>
    <dgm:cxn modelId="{07EA7768-7BF7-4A31-94BE-6C29C3992F9E}"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OMV Completo, Hibrido y </a:t>
          </a:r>
          <a:r>
            <a:rPr lang="es-ES" dirty="0" err="1" smtClean="0"/>
            <a:t>Minimo</a:t>
          </a:r>
          <a:r>
            <a:rPr lang="es-ES" dirty="0" smtClean="0"/>
            <a:t> </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a:blipFill rotWithShape="0">
          <a:blip xmlns:r="http://schemas.openxmlformats.org/officeDocument/2006/relationships" r:embed="rId1"/>
          <a:stretch>
            <a:fillRect/>
          </a:stretch>
        </a:blipFill>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16016" custLinFactNeighborY="-96729">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custScaleY="104893">
        <dgm:presLayoutVars>
          <dgm:bulletEnabled val="1"/>
        </dgm:presLayoutVars>
      </dgm:prSet>
      <dgm:spPr/>
      <dgm:t>
        <a:bodyPr/>
        <a:lstStyle/>
        <a:p>
          <a:endParaRPr lang="es-ES"/>
        </a:p>
      </dgm:t>
    </dgm:pt>
  </dgm:ptLst>
  <dgm:cxnLst>
    <dgm:cxn modelId="{CB8170AC-B3EB-4C30-8EBB-B1743BB1B2D1}" type="presOf" srcId="{BD5C9A0A-E7FB-48E4-BC0E-7514C87EDBD2}" destId="{66615F56-0D20-4529-8ABC-3C5745CA10E2}" srcOrd="0" destOrd="8"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14F6AFAF-0551-421F-9B20-35B52A14342F}" type="presOf" srcId="{433A8934-FD8D-43DA-A40B-0DEA3BAD9FA4}" destId="{66615F56-0D20-4529-8ABC-3C5745CA10E2}" srcOrd="0" destOrd="2" presId="urn:microsoft.com/office/officeart/2005/8/layout/list1"/>
    <dgm:cxn modelId="{8EB4D3F5-8564-43C6-8239-6E5BF1E9F3FA}" type="presOf" srcId="{22A7C45F-405D-4657-814F-D9858D9A9DDD}" destId="{66615F56-0D20-4529-8ABC-3C5745CA10E2}" srcOrd="0" destOrd="3" presId="urn:microsoft.com/office/officeart/2005/8/layout/list1"/>
    <dgm:cxn modelId="{6E0567AC-9972-4426-A554-19ECBE6DD6BD}" type="presOf" srcId="{380F185E-5B64-41B0-AA27-831849E8CA95}" destId="{389CDC4E-FA1F-460C-85B5-A4B434F825FC}" srcOrd="0" destOrd="0" presId="urn:microsoft.com/office/officeart/2005/8/layout/list1"/>
    <dgm:cxn modelId="{351D9610-27C5-49CF-A841-363B7007C71B}" type="presOf" srcId="{A88AB748-A763-4F53-AB64-2AA2DF1C96B1}" destId="{66615F56-0D20-4529-8ABC-3C5745CA10E2}" srcOrd="0" destOrd="12"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976A1368-C489-4D60-BA67-199473746E7A}" type="presOf" srcId="{D24F3BF9-F494-46AB-91AC-CA8EFBFF7F71}" destId="{66615F56-0D20-4529-8ABC-3C5745CA10E2}" srcOrd="0" destOrd="13" presId="urn:microsoft.com/office/officeart/2005/8/layout/list1"/>
    <dgm:cxn modelId="{BE388CAB-BF3F-4544-83E0-3260607CEF6F}" srcId="{380F185E-5B64-41B0-AA27-831849E8CA95}" destId="{99775F02-D48A-4910-9306-516813DEA9D0}" srcOrd="11" destOrd="0" parTransId="{6C712213-21C0-458B-99D5-89A4F5FA0D59}" sibTransId="{D79259D8-A9DB-4B0D-AB7F-A6E65068B3C2}"/>
    <dgm:cxn modelId="{5297202C-7498-491F-81E6-D01D61B62C1C}" type="presOf" srcId="{FD4B76D0-F96F-4A20-BDB9-E1559E1FD6FE}" destId="{545878C6-E39D-4DF3-9DB6-7B49B232DB50}" srcOrd="0" destOrd="0" presId="urn:microsoft.com/office/officeart/2005/8/layout/list1"/>
    <dgm:cxn modelId="{BD318F44-A383-4725-A8B8-468A7883519A}" srcId="{380F185E-5B64-41B0-AA27-831849E8CA95}" destId="{A88AB748-A763-4F53-AB64-2AA2DF1C96B1}" srcOrd="12" destOrd="0" parTransId="{52CDF9AB-D93E-4F0B-A644-746CFA791097}" sibTransId="{A12987B7-6FF9-425E-95FD-A37A41C69B3A}"/>
    <dgm:cxn modelId="{22198598-7F36-48B3-85CC-C9B3E13442B7}" srcId="{380F185E-5B64-41B0-AA27-831849E8CA95}" destId="{D24F3BF9-F494-46AB-91AC-CA8EFBFF7F71}" srcOrd="13" destOrd="0" parTransId="{17A62639-D48B-4B77-8580-84056A88D648}" sibTransId="{E806F90E-AC77-456A-B239-8655884DFDA4}"/>
    <dgm:cxn modelId="{575261EB-7E9D-492F-84FE-F6FE90054F38}" type="presOf" srcId="{E3EDE80A-AF4F-4F70-BC9E-00BDE3D4E9CD}" destId="{66615F56-0D20-4529-8ABC-3C5745CA10E2}" srcOrd="0" destOrd="0" presId="urn:microsoft.com/office/officeart/2005/8/layout/list1"/>
    <dgm:cxn modelId="{4F8B2E8F-259A-488C-B8A2-88DE293011EA}" srcId="{380F185E-5B64-41B0-AA27-831849E8CA95}" destId="{B88E4862-D6A6-4FFE-AA2A-84709A3AA2BE}" srcOrd="6" destOrd="0" parTransId="{FFFFE4A9-CD11-4B7C-8FB6-CA31C0396C8F}" sibTransId="{F997A092-6083-4239-9499-B2D27CE39429}"/>
    <dgm:cxn modelId="{43023810-EF23-426F-97B7-86ADA48383D5}" srcId="{380F185E-5B64-41B0-AA27-831849E8CA95}" destId="{E3EDE80A-AF4F-4F70-BC9E-00BDE3D4E9CD}" srcOrd="0" destOrd="0" parTransId="{010C796B-4F24-44F7-BDDF-D374F8E29102}" sibTransId="{EC4236A8-98BA-4076-9A76-E4E66AF46C0D}"/>
    <dgm:cxn modelId="{E9CE1925-DD7C-4019-8C39-CCD34920C52A}" type="presOf" srcId="{56093C0E-D175-459C-B650-A243B8D356AF}" destId="{66615F56-0D20-4529-8ABC-3C5745CA10E2}" srcOrd="0" destOrd="5" presId="urn:microsoft.com/office/officeart/2005/8/layout/list1"/>
    <dgm:cxn modelId="{B263290F-9604-4B57-8746-28C25F30F76F}" srcId="{380F185E-5B64-41B0-AA27-831849E8CA95}" destId="{56093C0E-D175-459C-B650-A243B8D356AF}" srcOrd="5" destOrd="0" parTransId="{94FC6A87-EB64-4822-BE42-AADD2192F482}" sibTransId="{690B28BF-CE68-4942-BD91-C2FAA56D76BC}"/>
    <dgm:cxn modelId="{85299236-F964-44DC-A18B-BFB1552C1AA0}" type="presOf" srcId="{B88E4862-D6A6-4FFE-AA2A-84709A3AA2BE}" destId="{66615F56-0D20-4529-8ABC-3C5745CA10E2}" srcOrd="0" destOrd="6" presId="urn:microsoft.com/office/officeart/2005/8/layout/list1"/>
    <dgm:cxn modelId="{4BD5CDB6-B23A-4CB6-B950-24DAA7612E60}" type="presOf" srcId="{0B4AC198-EFC5-4643-A121-C3D3568E808E}" destId="{66615F56-0D20-4529-8ABC-3C5745CA10E2}" srcOrd="0" destOrd="9" presId="urn:microsoft.com/office/officeart/2005/8/layout/list1"/>
    <dgm:cxn modelId="{333E0E7E-260E-40C8-B5FA-59359FA8A556}" type="presOf" srcId="{380F185E-5B64-41B0-AA27-831849E8CA95}" destId="{4FB8B75F-F406-4CD3-AD7F-80811556248A}" srcOrd="1" destOrd="0" presId="urn:microsoft.com/office/officeart/2005/8/layout/list1"/>
    <dgm:cxn modelId="{4448D86E-980D-4CD2-B5AE-533B0FC9552F}" srcId="{380F185E-5B64-41B0-AA27-831849E8CA95}" destId="{0B4AC198-EFC5-4643-A121-C3D3568E808E}" srcOrd="9" destOrd="0" parTransId="{79CF5BE8-A98A-4045-B982-18EE7611F20A}" sibTransId="{B55C659C-463A-4D88-8FED-6E77438642DC}"/>
    <dgm:cxn modelId="{F144A270-D0DD-43AC-9607-819EAAA38DF0}" type="presOf" srcId="{FD46A055-604A-4019-B095-8D189DA43F69}" destId="{66615F56-0D20-4529-8ABC-3C5745CA10E2}" srcOrd="0" destOrd="7"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785DA24E-BDBA-4ECC-862C-E2FCE96C2F56}" type="presOf" srcId="{F621C577-3C03-4B8A-93A1-1841AA9760EA}" destId="{66615F56-0D20-4529-8ABC-3C5745CA10E2}" srcOrd="0" destOrd="4" presId="urn:microsoft.com/office/officeart/2005/8/layout/list1"/>
    <dgm:cxn modelId="{50A02FCE-C384-47DF-B79D-6EF93C6F5FBB}" type="presOf" srcId="{5B84A43C-1124-484D-8336-B39B9787DE3D}" destId="{66615F56-0D20-4529-8ABC-3C5745CA10E2}" srcOrd="0" destOrd="1" presId="urn:microsoft.com/office/officeart/2005/8/layout/list1"/>
    <dgm:cxn modelId="{9404E312-2657-44BB-9163-96B4AA178AF0}" srcId="{380F185E-5B64-41B0-AA27-831849E8CA95}" destId="{F621C577-3C03-4B8A-93A1-1841AA9760EA}" srcOrd="4" destOrd="0" parTransId="{A2BC4F49-3E95-48DC-AC0C-F8561923B682}" sibTransId="{9842899E-726B-4F5F-A201-D7C08175A68C}"/>
    <dgm:cxn modelId="{E2072FBA-FFF0-491C-B222-1776D85A953E}" srcId="{380F185E-5B64-41B0-AA27-831849E8CA95}" destId="{07E681D2-80BA-472D-B64B-62D14C15ECC2}" srcOrd="10" destOrd="0" parTransId="{75BE68B1-D68E-4EA0-892F-88B721405B23}" sibTransId="{07073F9B-81A3-4D5E-8AE4-E208C625F822}"/>
    <dgm:cxn modelId="{63DFD539-6E25-47C1-A02E-EFECB494EB40}" srcId="{380F185E-5B64-41B0-AA27-831849E8CA95}" destId="{BD5C9A0A-E7FB-48E4-BC0E-7514C87EDBD2}" srcOrd="8" destOrd="0" parTransId="{5BACF268-D8D3-4AC1-9663-ED3465D8E725}" sibTransId="{25FB08DC-3D10-4028-8C50-9AACDF7FF3DD}"/>
    <dgm:cxn modelId="{B321C156-F8CF-49C5-8676-702F85F30F49}" srcId="{380F185E-5B64-41B0-AA27-831849E8CA95}" destId="{FD46A055-604A-4019-B095-8D189DA43F69}" srcOrd="7" destOrd="0" parTransId="{E9E7F74E-1145-4B16-A8CC-6692AF3473DE}" sibTransId="{809522CD-E331-4B4F-8CB7-6097F2B86073}"/>
    <dgm:cxn modelId="{0D5CADA1-74ED-448B-A816-4089BD5C156A}" type="presOf" srcId="{99775F02-D48A-4910-9306-516813DEA9D0}" destId="{66615F56-0D20-4529-8ABC-3C5745CA10E2}" srcOrd="0" destOrd="11" presId="urn:microsoft.com/office/officeart/2005/8/layout/list1"/>
    <dgm:cxn modelId="{B719B9DF-2D09-4509-BD5A-522719A86E34}" type="presOf" srcId="{07E681D2-80BA-472D-B64B-62D14C15ECC2}" destId="{66615F56-0D20-4529-8ABC-3C5745CA10E2}" srcOrd="0" destOrd="10" presId="urn:microsoft.com/office/officeart/2005/8/layout/list1"/>
    <dgm:cxn modelId="{E1A9F0BD-E906-4AA2-B254-51B5302A80AA}" type="presParOf" srcId="{545878C6-E39D-4DF3-9DB6-7B49B232DB50}" destId="{A0D00D21-6134-412E-9126-56923301F715}" srcOrd="0" destOrd="0" presId="urn:microsoft.com/office/officeart/2005/8/layout/list1"/>
    <dgm:cxn modelId="{D746603E-F076-4D9D-AD9B-70B36846C85C}" type="presParOf" srcId="{A0D00D21-6134-412E-9126-56923301F715}" destId="{389CDC4E-FA1F-460C-85B5-A4B434F825FC}" srcOrd="0" destOrd="0" presId="urn:microsoft.com/office/officeart/2005/8/layout/list1"/>
    <dgm:cxn modelId="{7A1057D2-B184-43E0-B4EA-A436CA6E30EF}" type="presParOf" srcId="{A0D00D21-6134-412E-9126-56923301F715}" destId="{4FB8B75F-F406-4CD3-AD7F-80811556248A}" srcOrd="1" destOrd="0" presId="urn:microsoft.com/office/officeart/2005/8/layout/list1"/>
    <dgm:cxn modelId="{B0F1C247-8496-4C3E-A10A-AE1C68DF0EAB}" type="presParOf" srcId="{545878C6-E39D-4DF3-9DB6-7B49B232DB50}" destId="{9ED7BC29-A88F-4E07-98DB-1B3696FCC68C}" srcOrd="1" destOrd="0" presId="urn:microsoft.com/office/officeart/2005/8/layout/list1"/>
    <dgm:cxn modelId="{4BEE2A12-F640-4DCC-AE54-15F132AA4FB5}"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Estructura Básica de un OMV</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433A8934-FD8D-43DA-A40B-0DEA3BAD9FA4}">
      <dgm:prSet phldrT="[Texto]" custT="1"/>
      <dgm:spPr/>
      <dgm:t>
        <a:bodyPr/>
        <a:lstStyle/>
        <a:p>
          <a:pPr algn="just"/>
          <a:endParaRPr lang="es-ES" sz="1800"/>
        </a:p>
      </dgm:t>
    </dgm:pt>
    <dgm:pt modelId="{F42A9F6B-5F26-4FF1-832C-AEC9A8361947}" type="sibTrans" cxnId="{63B38CFC-EACD-4FF9-8850-EF85DF7308A3}">
      <dgm:prSet/>
      <dgm:spPr/>
      <dgm:t>
        <a:bodyPr/>
        <a:lstStyle/>
        <a:p>
          <a:endParaRPr lang="es-ES"/>
        </a:p>
      </dgm:t>
    </dgm:pt>
    <dgm:pt modelId="{7FE623BB-45C6-4D31-90FE-4C399C8D7ABE}" type="parTrans" cxnId="{63B38CFC-EACD-4FF9-8850-EF85DF7308A3}">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a:blipFill rotWithShape="0">
          <a:blip xmlns:r="http://schemas.openxmlformats.org/officeDocument/2006/relationships" r:embed="rId1"/>
          <a:stretch>
            <a:fillRect/>
          </a:stretch>
        </a:blipFill>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19302" custLinFactNeighborY="-28210">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custScaleY="101275" custLinFactNeighborY="46460">
        <dgm:presLayoutVars>
          <dgm:bulletEnabled val="1"/>
        </dgm:presLayoutVars>
      </dgm:prSet>
      <dgm:spPr/>
      <dgm:t>
        <a:bodyPr/>
        <a:lstStyle/>
        <a:p>
          <a:endParaRPr lang="es-ES"/>
        </a:p>
      </dgm:t>
    </dgm:pt>
  </dgm:ptLst>
  <dgm:cxnLst>
    <dgm:cxn modelId="{63DFD539-6E25-47C1-A02E-EFECB494EB40}" srcId="{380F185E-5B64-41B0-AA27-831849E8CA95}" destId="{BD5C9A0A-E7FB-48E4-BC0E-7514C87EDBD2}" srcOrd="8" destOrd="0" parTransId="{5BACF268-D8D3-4AC1-9663-ED3465D8E725}" sibTransId="{25FB08DC-3D10-4028-8C50-9AACDF7FF3DD}"/>
    <dgm:cxn modelId="{BACC2923-3969-4EC1-B653-63A657801855}" srcId="{380F185E-5B64-41B0-AA27-831849E8CA95}" destId="{5B84A43C-1124-484D-8336-B39B9787DE3D}" srcOrd="1" destOrd="0" parTransId="{2ADFC5B4-557B-45C1-97A3-B6FCBE3BC583}" sibTransId="{9F2CD18B-A8F2-4EC8-A168-E45C8BBFF3F0}"/>
    <dgm:cxn modelId="{957DDEDF-443F-49C4-ABA1-E46037B6FE7C}" type="presOf" srcId="{380F185E-5B64-41B0-AA27-831849E8CA95}" destId="{4FB8B75F-F406-4CD3-AD7F-80811556248A}" srcOrd="1" destOrd="0" presId="urn:microsoft.com/office/officeart/2005/8/layout/list1"/>
    <dgm:cxn modelId="{4448D86E-980D-4CD2-B5AE-533B0FC9552F}" srcId="{380F185E-5B64-41B0-AA27-831849E8CA95}" destId="{0B4AC198-EFC5-4643-A121-C3D3568E808E}" srcOrd="9" destOrd="0" parTransId="{79CF5BE8-A98A-4045-B982-18EE7611F20A}" sibTransId="{B55C659C-463A-4D88-8FED-6E77438642DC}"/>
    <dgm:cxn modelId="{53F66A96-A71F-4D6A-8176-67F40386B3CD}" type="presOf" srcId="{5B84A43C-1124-484D-8336-B39B9787DE3D}" destId="{66615F56-0D20-4529-8ABC-3C5745CA10E2}" srcOrd="0" destOrd="1" presId="urn:microsoft.com/office/officeart/2005/8/layout/list1"/>
    <dgm:cxn modelId="{192A4588-B7CD-4D81-8EC2-3053A575086C}" type="presOf" srcId="{B88E4862-D6A6-4FFE-AA2A-84709A3AA2BE}" destId="{66615F56-0D20-4529-8ABC-3C5745CA10E2}" srcOrd="0" destOrd="6" presId="urn:microsoft.com/office/officeart/2005/8/layout/list1"/>
    <dgm:cxn modelId="{B321C156-F8CF-49C5-8676-702F85F30F49}" srcId="{380F185E-5B64-41B0-AA27-831849E8CA95}" destId="{FD46A055-604A-4019-B095-8D189DA43F69}" srcOrd="7" destOrd="0" parTransId="{E9E7F74E-1145-4B16-A8CC-6692AF3473DE}" sibTransId="{809522CD-E331-4B4F-8CB7-6097F2B86073}"/>
    <dgm:cxn modelId="{9404E312-2657-44BB-9163-96B4AA178AF0}" srcId="{380F185E-5B64-41B0-AA27-831849E8CA95}" destId="{F621C577-3C03-4B8A-93A1-1841AA9760EA}" srcOrd="4" destOrd="0" parTransId="{A2BC4F49-3E95-48DC-AC0C-F8561923B682}" sibTransId="{9842899E-726B-4F5F-A201-D7C08175A68C}"/>
    <dgm:cxn modelId="{83D24DDF-AC20-4F1C-85B7-F981F1EBDD31}" type="presOf" srcId="{56093C0E-D175-459C-B650-A243B8D356AF}" destId="{66615F56-0D20-4529-8ABC-3C5745CA10E2}" srcOrd="0" destOrd="5" presId="urn:microsoft.com/office/officeart/2005/8/layout/list1"/>
    <dgm:cxn modelId="{50D739F9-E12A-4615-A160-EDAFBA1523DE}" type="presOf" srcId="{433A8934-FD8D-43DA-A40B-0DEA3BAD9FA4}" destId="{66615F56-0D20-4529-8ABC-3C5745CA10E2}" srcOrd="0" destOrd="2" presId="urn:microsoft.com/office/officeart/2005/8/layout/list1"/>
    <dgm:cxn modelId="{E70E579C-3836-48C0-980F-CF7679AA4336}" type="presOf" srcId="{FD46A055-604A-4019-B095-8D189DA43F69}" destId="{66615F56-0D20-4529-8ABC-3C5745CA10E2}" srcOrd="0" destOrd="7" presId="urn:microsoft.com/office/officeart/2005/8/layout/list1"/>
    <dgm:cxn modelId="{BD318F44-A383-4725-A8B8-468A7883519A}" srcId="{380F185E-5B64-41B0-AA27-831849E8CA95}" destId="{A88AB748-A763-4F53-AB64-2AA2DF1C96B1}" srcOrd="12" destOrd="0" parTransId="{52CDF9AB-D93E-4F0B-A644-746CFA791097}" sibTransId="{A12987B7-6FF9-425E-95FD-A37A41C69B3A}"/>
    <dgm:cxn modelId="{B263290F-9604-4B57-8746-28C25F30F76F}" srcId="{380F185E-5B64-41B0-AA27-831849E8CA95}" destId="{56093C0E-D175-459C-B650-A243B8D356AF}" srcOrd="5" destOrd="0" parTransId="{94FC6A87-EB64-4822-BE42-AADD2192F482}" sibTransId="{690B28BF-CE68-4942-BD91-C2FAA56D76BC}"/>
    <dgm:cxn modelId="{43023810-EF23-426F-97B7-86ADA48383D5}" srcId="{380F185E-5B64-41B0-AA27-831849E8CA95}" destId="{E3EDE80A-AF4F-4F70-BC9E-00BDE3D4E9CD}" srcOrd="0" destOrd="0" parTransId="{010C796B-4F24-44F7-BDDF-D374F8E29102}" sibTransId="{EC4236A8-98BA-4076-9A76-E4E66AF46C0D}"/>
    <dgm:cxn modelId="{B44A1136-12B8-4AE2-8018-90574861A1C0}" type="presOf" srcId="{380F185E-5B64-41B0-AA27-831849E8CA95}" destId="{389CDC4E-FA1F-460C-85B5-A4B434F825FC}" srcOrd="0" destOrd="0" presId="urn:microsoft.com/office/officeart/2005/8/layout/list1"/>
    <dgm:cxn modelId="{A27F499D-E2F2-4A85-A236-05A0C5A666B0}" type="presOf" srcId="{E3EDE80A-AF4F-4F70-BC9E-00BDE3D4E9CD}" destId="{66615F56-0D20-4529-8ABC-3C5745CA10E2}" srcOrd="0" destOrd="0" presId="urn:microsoft.com/office/officeart/2005/8/layout/list1"/>
    <dgm:cxn modelId="{7B5743C8-1EF2-4EEB-9444-AC20D2D56E07}" type="presOf" srcId="{D24F3BF9-F494-46AB-91AC-CA8EFBFF7F71}" destId="{66615F56-0D20-4529-8ABC-3C5745CA10E2}" srcOrd="0" destOrd="13" presId="urn:microsoft.com/office/officeart/2005/8/layout/list1"/>
    <dgm:cxn modelId="{DE1D6428-FB6D-40A0-8450-3D3EFD860F47}" type="presOf" srcId="{FD4B76D0-F96F-4A20-BDB9-E1559E1FD6FE}" destId="{545878C6-E39D-4DF3-9DB6-7B49B232DB50}" srcOrd="0" destOrd="0"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BE388CAB-BF3F-4544-83E0-3260607CEF6F}" srcId="{380F185E-5B64-41B0-AA27-831849E8CA95}" destId="{99775F02-D48A-4910-9306-516813DEA9D0}" srcOrd="11" destOrd="0" parTransId="{6C712213-21C0-458B-99D5-89A4F5FA0D59}" sibTransId="{D79259D8-A9DB-4B0D-AB7F-A6E65068B3C2}"/>
    <dgm:cxn modelId="{E2072FBA-FFF0-491C-B222-1776D85A953E}" srcId="{380F185E-5B64-41B0-AA27-831849E8CA95}" destId="{07E681D2-80BA-472D-B64B-62D14C15ECC2}" srcOrd="10" destOrd="0" parTransId="{75BE68B1-D68E-4EA0-892F-88B721405B23}" sibTransId="{07073F9B-81A3-4D5E-8AE4-E208C625F822}"/>
    <dgm:cxn modelId="{A3764A9A-60FE-4507-B8E2-F69FF6A697CA}" type="presOf" srcId="{99775F02-D48A-4910-9306-516813DEA9D0}" destId="{66615F56-0D20-4529-8ABC-3C5745CA10E2}" srcOrd="0" destOrd="11" presId="urn:microsoft.com/office/officeart/2005/8/layout/list1"/>
    <dgm:cxn modelId="{BD3C87BC-D970-447D-9A31-A0ED5ED64737}" type="presOf" srcId="{22A7C45F-405D-4657-814F-D9858D9A9DDD}" destId="{66615F56-0D20-4529-8ABC-3C5745CA10E2}" srcOrd="0" destOrd="3"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4F8B2E8F-259A-488C-B8A2-88DE293011EA}" srcId="{380F185E-5B64-41B0-AA27-831849E8CA95}" destId="{B88E4862-D6A6-4FFE-AA2A-84709A3AA2BE}" srcOrd="6" destOrd="0" parTransId="{FFFFE4A9-CD11-4B7C-8FB6-CA31C0396C8F}" sibTransId="{F997A092-6083-4239-9499-B2D27CE39429}"/>
    <dgm:cxn modelId="{75B0BB94-747A-42A4-A7F7-C59222EFDEF3}" type="presOf" srcId="{BD5C9A0A-E7FB-48E4-BC0E-7514C87EDBD2}" destId="{66615F56-0D20-4529-8ABC-3C5745CA10E2}" srcOrd="0" destOrd="8" presId="urn:microsoft.com/office/officeart/2005/8/layout/list1"/>
    <dgm:cxn modelId="{46AABA4B-3E52-41EB-90CE-A3ECD208D7BD}" type="presOf" srcId="{07E681D2-80BA-472D-B64B-62D14C15ECC2}" destId="{66615F56-0D20-4529-8ABC-3C5745CA10E2}" srcOrd="0" destOrd="10"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22198598-7F36-48B3-85CC-C9B3E13442B7}" srcId="{380F185E-5B64-41B0-AA27-831849E8CA95}" destId="{D24F3BF9-F494-46AB-91AC-CA8EFBFF7F71}" srcOrd="13" destOrd="0" parTransId="{17A62639-D48B-4B77-8580-84056A88D648}" sibTransId="{E806F90E-AC77-456A-B239-8655884DFDA4}"/>
    <dgm:cxn modelId="{39F2066E-09BE-4E14-8494-B4A08AD5E8E6}" type="presOf" srcId="{A88AB748-A763-4F53-AB64-2AA2DF1C96B1}" destId="{66615F56-0D20-4529-8ABC-3C5745CA10E2}" srcOrd="0" destOrd="12" presId="urn:microsoft.com/office/officeart/2005/8/layout/list1"/>
    <dgm:cxn modelId="{376CB7EA-AF71-4736-BCE5-7BCC804C4CD0}" type="presOf" srcId="{F621C577-3C03-4B8A-93A1-1841AA9760EA}" destId="{66615F56-0D20-4529-8ABC-3C5745CA10E2}" srcOrd="0" destOrd="4" presId="urn:microsoft.com/office/officeart/2005/8/layout/list1"/>
    <dgm:cxn modelId="{FDCBDCD6-54BC-4A85-84EB-A595757A1A55}" type="presOf" srcId="{0B4AC198-EFC5-4643-A121-C3D3568E808E}" destId="{66615F56-0D20-4529-8ABC-3C5745CA10E2}" srcOrd="0" destOrd="9" presId="urn:microsoft.com/office/officeart/2005/8/layout/list1"/>
    <dgm:cxn modelId="{039D60EC-B3BF-4A62-8460-F5CFE63B390B}" type="presParOf" srcId="{545878C6-E39D-4DF3-9DB6-7B49B232DB50}" destId="{A0D00D21-6134-412E-9126-56923301F715}" srcOrd="0" destOrd="0" presId="urn:microsoft.com/office/officeart/2005/8/layout/list1"/>
    <dgm:cxn modelId="{A99D98BF-0925-409A-B76A-12243B8E2824}" type="presParOf" srcId="{A0D00D21-6134-412E-9126-56923301F715}" destId="{389CDC4E-FA1F-460C-85B5-A4B434F825FC}" srcOrd="0" destOrd="0" presId="urn:microsoft.com/office/officeart/2005/8/layout/list1"/>
    <dgm:cxn modelId="{E5535B59-51E4-423A-AC02-8A4B0B7B2AE1}" type="presParOf" srcId="{A0D00D21-6134-412E-9126-56923301F715}" destId="{4FB8B75F-F406-4CD3-AD7F-80811556248A}" srcOrd="1" destOrd="0" presId="urn:microsoft.com/office/officeart/2005/8/layout/list1"/>
    <dgm:cxn modelId="{EA1BA27B-F419-4E40-924A-16CFBA727196}" type="presParOf" srcId="{545878C6-E39D-4DF3-9DB6-7B49B232DB50}" destId="{9ED7BC29-A88F-4E07-98DB-1B3696FCC68C}" srcOrd="1" destOrd="0" presId="urn:microsoft.com/office/officeart/2005/8/layout/list1"/>
    <dgm:cxn modelId="{6A88201D-99CE-4B1F-98A9-96919B3AF4BD}"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custT="1"/>
      <dgm:spPr/>
      <dgm:t>
        <a:bodyPr/>
        <a:lstStyle/>
        <a:p>
          <a:r>
            <a:rPr lang="es-ES" sz="2000" dirty="0" smtClean="0"/>
            <a:t>OMV EN FUNCIÓN DE SU MODELO DE NEGOCIO</a:t>
          </a:r>
          <a:endParaRPr lang="es-ES" sz="2000"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a:blipFill rotWithShape="0">
          <a:blip xmlns:r="http://schemas.openxmlformats.org/officeDocument/2006/relationships" r:embed="rId1"/>
          <a:stretch>
            <a:fillRect/>
          </a:stretch>
        </a:blipFill>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ScaleY="41363" custLinFactNeighborX="-72265" custLinFactNeighborY="-31454">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custScaleY="95286" custLinFactY="637" custLinFactNeighborX="-413" custLinFactNeighborY="100000">
        <dgm:presLayoutVars>
          <dgm:bulletEnabled val="1"/>
        </dgm:presLayoutVars>
      </dgm:prSet>
      <dgm:spPr/>
      <dgm:t>
        <a:bodyPr/>
        <a:lstStyle/>
        <a:p>
          <a:endParaRPr lang="es-ES"/>
        </a:p>
      </dgm:t>
    </dgm:pt>
  </dgm:ptLst>
  <dgm:cxnLst>
    <dgm:cxn modelId="{D2A0FA23-8ABC-41C0-BD52-4D141FB7EC61}" type="presOf" srcId="{F621C577-3C03-4B8A-93A1-1841AA9760EA}" destId="{66615F56-0D20-4529-8ABC-3C5745CA10E2}" srcOrd="0" destOrd="4"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B29BA9C7-8EC7-4613-98E8-1AD1FA2D012E}" type="presOf" srcId="{FD4B76D0-F96F-4A20-BDB9-E1559E1FD6FE}" destId="{545878C6-E39D-4DF3-9DB6-7B49B232DB50}" srcOrd="0" destOrd="0" presId="urn:microsoft.com/office/officeart/2005/8/layout/list1"/>
    <dgm:cxn modelId="{291C57E0-F745-4570-BDBC-AB859BCB22DD}" type="presOf" srcId="{56093C0E-D175-459C-B650-A243B8D356AF}" destId="{66615F56-0D20-4529-8ABC-3C5745CA10E2}" srcOrd="0" destOrd="5" presId="urn:microsoft.com/office/officeart/2005/8/layout/list1"/>
    <dgm:cxn modelId="{4B12BA2E-FCD9-49F6-AE68-193FB4E3F1BD}" type="presOf" srcId="{BD5C9A0A-E7FB-48E4-BC0E-7514C87EDBD2}" destId="{66615F56-0D20-4529-8ABC-3C5745CA10E2}" srcOrd="0" destOrd="8" presId="urn:microsoft.com/office/officeart/2005/8/layout/list1"/>
    <dgm:cxn modelId="{B6188A61-DBB1-42C6-BC46-5E4BB35031F0}" type="presOf" srcId="{99775F02-D48A-4910-9306-516813DEA9D0}" destId="{66615F56-0D20-4529-8ABC-3C5745CA10E2}" srcOrd="0" destOrd="11"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BACC2923-3969-4EC1-B653-63A657801855}" srcId="{380F185E-5B64-41B0-AA27-831849E8CA95}" destId="{5B84A43C-1124-484D-8336-B39B9787DE3D}" srcOrd="1" destOrd="0" parTransId="{2ADFC5B4-557B-45C1-97A3-B6FCBE3BC583}" sibTransId="{9F2CD18B-A8F2-4EC8-A168-E45C8BBFF3F0}"/>
    <dgm:cxn modelId="{BE388CAB-BF3F-4544-83E0-3260607CEF6F}" srcId="{380F185E-5B64-41B0-AA27-831849E8CA95}" destId="{99775F02-D48A-4910-9306-516813DEA9D0}" srcOrd="11" destOrd="0" parTransId="{6C712213-21C0-458B-99D5-89A4F5FA0D59}" sibTransId="{D79259D8-A9DB-4B0D-AB7F-A6E65068B3C2}"/>
    <dgm:cxn modelId="{F588C593-0B90-4DF3-9F90-1CAB3F48CD14}" type="presOf" srcId="{0B4AC198-EFC5-4643-A121-C3D3568E808E}" destId="{66615F56-0D20-4529-8ABC-3C5745CA10E2}" srcOrd="0" destOrd="9" presId="urn:microsoft.com/office/officeart/2005/8/layout/list1"/>
    <dgm:cxn modelId="{BD318F44-A383-4725-A8B8-468A7883519A}" srcId="{380F185E-5B64-41B0-AA27-831849E8CA95}" destId="{A88AB748-A763-4F53-AB64-2AA2DF1C96B1}" srcOrd="12" destOrd="0" parTransId="{52CDF9AB-D93E-4F0B-A644-746CFA791097}" sibTransId="{A12987B7-6FF9-425E-95FD-A37A41C69B3A}"/>
    <dgm:cxn modelId="{22198598-7F36-48B3-85CC-C9B3E13442B7}" srcId="{380F185E-5B64-41B0-AA27-831849E8CA95}" destId="{D24F3BF9-F494-46AB-91AC-CA8EFBFF7F71}" srcOrd="13" destOrd="0" parTransId="{17A62639-D48B-4B77-8580-84056A88D648}" sibTransId="{E806F90E-AC77-456A-B239-8655884DFDA4}"/>
    <dgm:cxn modelId="{4F8B2E8F-259A-488C-B8A2-88DE293011EA}" srcId="{380F185E-5B64-41B0-AA27-831849E8CA95}" destId="{B88E4862-D6A6-4FFE-AA2A-84709A3AA2BE}" srcOrd="6" destOrd="0" parTransId="{FFFFE4A9-CD11-4B7C-8FB6-CA31C0396C8F}" sibTransId="{F997A092-6083-4239-9499-B2D27CE39429}"/>
    <dgm:cxn modelId="{6AB396C1-994F-431F-ABF7-1E7121916CEF}" type="presOf" srcId="{433A8934-FD8D-43DA-A40B-0DEA3BAD9FA4}" destId="{66615F56-0D20-4529-8ABC-3C5745CA10E2}" srcOrd="0" destOrd="2" presId="urn:microsoft.com/office/officeart/2005/8/layout/list1"/>
    <dgm:cxn modelId="{391C5390-F35B-40E1-AB1B-37F9574F6986}" type="presOf" srcId="{380F185E-5B64-41B0-AA27-831849E8CA95}" destId="{389CDC4E-FA1F-460C-85B5-A4B434F825FC}" srcOrd="0" destOrd="0" presId="urn:microsoft.com/office/officeart/2005/8/layout/list1"/>
    <dgm:cxn modelId="{43023810-EF23-426F-97B7-86ADA48383D5}" srcId="{380F185E-5B64-41B0-AA27-831849E8CA95}" destId="{E3EDE80A-AF4F-4F70-BC9E-00BDE3D4E9CD}" srcOrd="0" destOrd="0" parTransId="{010C796B-4F24-44F7-BDDF-D374F8E29102}" sibTransId="{EC4236A8-98BA-4076-9A76-E4E66AF46C0D}"/>
    <dgm:cxn modelId="{B263290F-9604-4B57-8746-28C25F30F76F}" srcId="{380F185E-5B64-41B0-AA27-831849E8CA95}" destId="{56093C0E-D175-459C-B650-A243B8D356AF}" srcOrd="5" destOrd="0" parTransId="{94FC6A87-EB64-4822-BE42-AADD2192F482}" sibTransId="{690B28BF-CE68-4942-BD91-C2FAA56D76BC}"/>
    <dgm:cxn modelId="{D8103A7F-5EBD-45B3-AE33-696C2AC55D3C}" type="presOf" srcId="{E3EDE80A-AF4F-4F70-BC9E-00BDE3D4E9CD}" destId="{66615F56-0D20-4529-8ABC-3C5745CA10E2}" srcOrd="0" destOrd="0" presId="urn:microsoft.com/office/officeart/2005/8/layout/list1"/>
    <dgm:cxn modelId="{4448D86E-980D-4CD2-B5AE-533B0FC9552F}" srcId="{380F185E-5B64-41B0-AA27-831849E8CA95}" destId="{0B4AC198-EFC5-4643-A121-C3D3568E808E}" srcOrd="9" destOrd="0" parTransId="{79CF5BE8-A98A-4045-B982-18EE7611F20A}" sibTransId="{B55C659C-463A-4D88-8FED-6E77438642DC}"/>
    <dgm:cxn modelId="{63B38CFC-EACD-4FF9-8850-EF85DF7308A3}" srcId="{380F185E-5B64-41B0-AA27-831849E8CA95}" destId="{433A8934-FD8D-43DA-A40B-0DEA3BAD9FA4}" srcOrd="2" destOrd="0" parTransId="{7FE623BB-45C6-4D31-90FE-4C399C8D7ABE}" sibTransId="{F42A9F6B-5F26-4FF1-832C-AEC9A8361947}"/>
    <dgm:cxn modelId="{2FFE492F-DE86-445E-A466-053EEEA540FC}" type="presOf" srcId="{A88AB748-A763-4F53-AB64-2AA2DF1C96B1}" destId="{66615F56-0D20-4529-8ABC-3C5745CA10E2}" srcOrd="0" destOrd="12" presId="urn:microsoft.com/office/officeart/2005/8/layout/list1"/>
    <dgm:cxn modelId="{7AB59E24-8C88-4E9C-B08C-1673C185A7B1}" type="presOf" srcId="{FD46A055-604A-4019-B095-8D189DA43F69}" destId="{66615F56-0D20-4529-8ABC-3C5745CA10E2}" srcOrd="0" destOrd="7" presId="urn:microsoft.com/office/officeart/2005/8/layout/list1"/>
    <dgm:cxn modelId="{681923B9-B50E-4B40-AFE6-9584287373F4}" type="presOf" srcId="{07E681D2-80BA-472D-B64B-62D14C15ECC2}" destId="{66615F56-0D20-4529-8ABC-3C5745CA10E2}" srcOrd="0" destOrd="10" presId="urn:microsoft.com/office/officeart/2005/8/layout/list1"/>
    <dgm:cxn modelId="{9404E312-2657-44BB-9163-96B4AA178AF0}" srcId="{380F185E-5B64-41B0-AA27-831849E8CA95}" destId="{F621C577-3C03-4B8A-93A1-1841AA9760EA}" srcOrd="4" destOrd="0" parTransId="{A2BC4F49-3E95-48DC-AC0C-F8561923B682}" sibTransId="{9842899E-726B-4F5F-A201-D7C08175A68C}"/>
    <dgm:cxn modelId="{6DFBC8A9-AA09-4CAA-8628-B79075B8AFAA}" type="presOf" srcId="{22A7C45F-405D-4657-814F-D9858D9A9DDD}" destId="{66615F56-0D20-4529-8ABC-3C5745CA10E2}" srcOrd="0" destOrd="3" presId="urn:microsoft.com/office/officeart/2005/8/layout/list1"/>
    <dgm:cxn modelId="{63DFD539-6E25-47C1-A02E-EFECB494EB40}" srcId="{380F185E-5B64-41B0-AA27-831849E8CA95}" destId="{BD5C9A0A-E7FB-48E4-BC0E-7514C87EDBD2}" srcOrd="8" destOrd="0" parTransId="{5BACF268-D8D3-4AC1-9663-ED3465D8E725}" sibTransId="{25FB08DC-3D10-4028-8C50-9AACDF7FF3DD}"/>
    <dgm:cxn modelId="{E2072FBA-FFF0-491C-B222-1776D85A953E}" srcId="{380F185E-5B64-41B0-AA27-831849E8CA95}" destId="{07E681D2-80BA-472D-B64B-62D14C15ECC2}" srcOrd="10" destOrd="0" parTransId="{75BE68B1-D68E-4EA0-892F-88B721405B23}" sibTransId="{07073F9B-81A3-4D5E-8AE4-E208C625F822}"/>
    <dgm:cxn modelId="{B321C156-F8CF-49C5-8676-702F85F30F49}" srcId="{380F185E-5B64-41B0-AA27-831849E8CA95}" destId="{FD46A055-604A-4019-B095-8D189DA43F69}" srcOrd="7" destOrd="0" parTransId="{E9E7F74E-1145-4B16-A8CC-6692AF3473DE}" sibTransId="{809522CD-E331-4B4F-8CB7-6097F2B86073}"/>
    <dgm:cxn modelId="{1E95A7B9-0645-42EC-9572-A7FF8ABC12E1}" type="presOf" srcId="{B88E4862-D6A6-4FFE-AA2A-84709A3AA2BE}" destId="{66615F56-0D20-4529-8ABC-3C5745CA10E2}" srcOrd="0" destOrd="6" presId="urn:microsoft.com/office/officeart/2005/8/layout/list1"/>
    <dgm:cxn modelId="{569666C6-C2CF-4231-8680-6A19AD6AC69D}" type="presOf" srcId="{D24F3BF9-F494-46AB-91AC-CA8EFBFF7F71}" destId="{66615F56-0D20-4529-8ABC-3C5745CA10E2}" srcOrd="0" destOrd="13" presId="urn:microsoft.com/office/officeart/2005/8/layout/list1"/>
    <dgm:cxn modelId="{8468BE71-1968-492A-9ED5-FCB23F2C983E}" type="presOf" srcId="{380F185E-5B64-41B0-AA27-831849E8CA95}" destId="{4FB8B75F-F406-4CD3-AD7F-80811556248A}" srcOrd="1" destOrd="0" presId="urn:microsoft.com/office/officeart/2005/8/layout/list1"/>
    <dgm:cxn modelId="{3CD117CD-5AB6-41FF-9657-5D10BFE3F9B9}" type="presOf" srcId="{5B84A43C-1124-484D-8336-B39B9787DE3D}" destId="{66615F56-0D20-4529-8ABC-3C5745CA10E2}" srcOrd="0" destOrd="1" presId="urn:microsoft.com/office/officeart/2005/8/layout/list1"/>
    <dgm:cxn modelId="{86538D56-39F7-4B2E-BCEC-2B192A9644BD}" type="presParOf" srcId="{545878C6-E39D-4DF3-9DB6-7B49B232DB50}" destId="{A0D00D21-6134-412E-9126-56923301F715}" srcOrd="0" destOrd="0" presId="urn:microsoft.com/office/officeart/2005/8/layout/list1"/>
    <dgm:cxn modelId="{C694285F-AC8B-466E-995A-65CCF1F08E11}" type="presParOf" srcId="{A0D00D21-6134-412E-9126-56923301F715}" destId="{389CDC4E-FA1F-460C-85B5-A4B434F825FC}" srcOrd="0" destOrd="0" presId="urn:microsoft.com/office/officeart/2005/8/layout/list1"/>
    <dgm:cxn modelId="{BF05DB5F-0A8B-453B-A08D-A15A386871EA}" type="presParOf" srcId="{A0D00D21-6134-412E-9126-56923301F715}" destId="{4FB8B75F-F406-4CD3-AD7F-80811556248A}" srcOrd="1" destOrd="0" presId="urn:microsoft.com/office/officeart/2005/8/layout/list1"/>
    <dgm:cxn modelId="{56EEC367-B5D7-4C39-9C9F-D8AC466D2AB9}" type="presParOf" srcId="{545878C6-E39D-4DF3-9DB6-7B49B232DB50}" destId="{9ED7BC29-A88F-4E07-98DB-1B3696FCC68C}" srcOrd="1" destOrd="0" presId="urn:microsoft.com/office/officeart/2005/8/layout/list1"/>
    <dgm:cxn modelId="{CE1E3415-F7E2-44F3-B76F-75CB447C0237}"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MERCADO ACTUAL DE SMA ECUADOR</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r>
            <a:rPr lang="es-ES" sz="1800" dirty="0" smtClean="0"/>
            <a:t>Valor Minuto </a:t>
          </a:r>
          <a:r>
            <a:rPr lang="es-ES" sz="1800" dirty="0" err="1" smtClean="0"/>
            <a:t>Pospago</a:t>
          </a:r>
          <a:endParaRPr lang="es-ES" sz="1800" dirty="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dirty="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dirty="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dirty="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dirty="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dirty="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r>
            <a:rPr lang="es-ES" sz="1800" dirty="0" smtClean="0"/>
            <a:t>Valor Minuto Prepago</a:t>
          </a:r>
          <a:endParaRPr lang="es-ES" sz="1800" dirty="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dirty="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dirty="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dirty="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dirty="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dirty="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63DFD539-6E25-47C1-A02E-EFECB494EB40}" srcId="{380F185E-5B64-41B0-AA27-831849E8CA95}" destId="{BD5C9A0A-E7FB-48E4-BC0E-7514C87EDBD2}" srcOrd="8" destOrd="0" parTransId="{5BACF268-D8D3-4AC1-9663-ED3465D8E725}" sibTransId="{25FB08DC-3D10-4028-8C50-9AACDF7FF3DD}"/>
    <dgm:cxn modelId="{BACC2923-3969-4EC1-B653-63A657801855}" srcId="{380F185E-5B64-41B0-AA27-831849E8CA95}" destId="{5B84A43C-1124-484D-8336-B39B9787DE3D}" srcOrd="1" destOrd="0" parTransId="{2ADFC5B4-557B-45C1-97A3-B6FCBE3BC583}" sibTransId="{9F2CD18B-A8F2-4EC8-A168-E45C8BBFF3F0}"/>
    <dgm:cxn modelId="{4448D86E-980D-4CD2-B5AE-533B0FC9552F}" srcId="{380F185E-5B64-41B0-AA27-831849E8CA95}" destId="{0B4AC198-EFC5-4643-A121-C3D3568E808E}" srcOrd="9" destOrd="0" parTransId="{79CF5BE8-A98A-4045-B982-18EE7611F20A}" sibTransId="{B55C659C-463A-4D88-8FED-6E77438642DC}"/>
    <dgm:cxn modelId="{21173A27-52E5-4DFA-B1D2-CC402EE47AFB}" type="presOf" srcId="{805869F7-8158-4527-9F5B-EBE8FBE5CD60}" destId="{66615F56-0D20-4529-8ABC-3C5745CA10E2}" srcOrd="0" destOrd="14" presId="urn:microsoft.com/office/officeart/2005/8/layout/list1"/>
    <dgm:cxn modelId="{B321C156-F8CF-49C5-8676-702F85F30F49}" srcId="{380F185E-5B64-41B0-AA27-831849E8CA95}" destId="{FD46A055-604A-4019-B095-8D189DA43F69}" srcOrd="7" destOrd="0" parTransId="{E9E7F74E-1145-4B16-A8CC-6692AF3473DE}" sibTransId="{809522CD-E331-4B4F-8CB7-6097F2B86073}"/>
    <dgm:cxn modelId="{9404E312-2657-44BB-9163-96B4AA178AF0}" srcId="{380F185E-5B64-41B0-AA27-831849E8CA95}" destId="{F621C577-3C03-4B8A-93A1-1841AA9760EA}" srcOrd="4" destOrd="0" parTransId="{A2BC4F49-3E95-48DC-AC0C-F8561923B682}" sibTransId="{9842899E-726B-4F5F-A201-D7C08175A68C}"/>
    <dgm:cxn modelId="{BD318F44-A383-4725-A8B8-468A7883519A}" srcId="{380F185E-5B64-41B0-AA27-831849E8CA95}" destId="{A88AB748-A763-4F53-AB64-2AA2DF1C96B1}" srcOrd="12" destOrd="0" parTransId="{52CDF9AB-D93E-4F0B-A644-746CFA791097}" sibTransId="{A12987B7-6FF9-425E-95FD-A37A41C69B3A}"/>
    <dgm:cxn modelId="{451197D4-79CE-4A71-9EE2-1D8D45F184BA}" type="presOf" srcId="{380F185E-5B64-41B0-AA27-831849E8CA95}" destId="{4FB8B75F-F406-4CD3-AD7F-80811556248A}" srcOrd="1" destOrd="0" presId="urn:microsoft.com/office/officeart/2005/8/layout/list1"/>
    <dgm:cxn modelId="{B263290F-9604-4B57-8746-28C25F30F76F}" srcId="{380F185E-5B64-41B0-AA27-831849E8CA95}" destId="{56093C0E-D175-459C-B650-A243B8D356AF}" srcOrd="5" destOrd="0" parTransId="{94FC6A87-EB64-4822-BE42-AADD2192F482}" sibTransId="{690B28BF-CE68-4942-BD91-C2FAA56D76BC}"/>
    <dgm:cxn modelId="{43023810-EF23-426F-97B7-86ADA48383D5}" srcId="{380F185E-5B64-41B0-AA27-831849E8CA95}" destId="{E3EDE80A-AF4F-4F70-BC9E-00BDE3D4E9CD}" srcOrd="0" destOrd="0" parTransId="{010C796B-4F24-44F7-BDDF-D374F8E29102}" sibTransId="{EC4236A8-98BA-4076-9A76-E4E66AF46C0D}"/>
    <dgm:cxn modelId="{D0FA28D5-7E0F-4D61-BD6F-5D5372249C01}" type="presOf" srcId="{A88AB748-A763-4F53-AB64-2AA2DF1C96B1}" destId="{66615F56-0D20-4529-8ABC-3C5745CA10E2}" srcOrd="0" destOrd="12" presId="urn:microsoft.com/office/officeart/2005/8/layout/list1"/>
    <dgm:cxn modelId="{B0DAABA1-1002-4C37-B743-E8B866822437}" type="presOf" srcId="{0B4AC198-EFC5-4643-A121-C3D3568E808E}" destId="{66615F56-0D20-4529-8ABC-3C5745CA10E2}" srcOrd="0" destOrd="9" presId="urn:microsoft.com/office/officeart/2005/8/layout/list1"/>
    <dgm:cxn modelId="{3C0B306B-A33D-4332-9A51-25CFC5FCA220}" type="presOf" srcId="{FD46A055-604A-4019-B095-8D189DA43F69}" destId="{66615F56-0D20-4529-8ABC-3C5745CA10E2}" srcOrd="0" destOrd="7" presId="urn:microsoft.com/office/officeart/2005/8/layout/list1"/>
    <dgm:cxn modelId="{AB442034-8201-4B00-ABF5-362E17166F1D}" srcId="{380F185E-5B64-41B0-AA27-831849E8CA95}" destId="{805869F7-8158-4527-9F5B-EBE8FBE5CD60}" srcOrd="14" destOrd="0" parTransId="{B5BB54B8-CE18-4BF4-A9D2-EBCDDC004BE6}" sibTransId="{82A101DD-CEA8-4A7D-89CB-7EE9E8C071A9}"/>
    <dgm:cxn modelId="{B0C2BA7D-A6A1-4474-ACB8-F46948CD145C}" type="presOf" srcId="{380F185E-5B64-41B0-AA27-831849E8CA95}" destId="{389CDC4E-FA1F-460C-85B5-A4B434F825FC}" srcOrd="0" destOrd="0" presId="urn:microsoft.com/office/officeart/2005/8/layout/list1"/>
    <dgm:cxn modelId="{7F72DFD1-887A-42B7-93CE-950A161755F2}" type="presOf" srcId="{56093C0E-D175-459C-B650-A243B8D356AF}" destId="{66615F56-0D20-4529-8ABC-3C5745CA10E2}" srcOrd="0" destOrd="5" presId="urn:microsoft.com/office/officeart/2005/8/layout/list1"/>
    <dgm:cxn modelId="{96C610FE-1B77-4D2F-9E27-51BEFE421DB2}" type="presOf" srcId="{99775F02-D48A-4910-9306-516813DEA9D0}" destId="{66615F56-0D20-4529-8ABC-3C5745CA10E2}" srcOrd="0" destOrd="11" presId="urn:microsoft.com/office/officeart/2005/8/layout/list1"/>
    <dgm:cxn modelId="{887CBECE-4FB2-4723-8DCF-786D747BECC5}" type="presOf" srcId="{B88E4862-D6A6-4FFE-AA2A-84709A3AA2BE}" destId="{66615F56-0D20-4529-8ABC-3C5745CA10E2}" srcOrd="0" destOrd="6" presId="urn:microsoft.com/office/officeart/2005/8/layout/list1"/>
    <dgm:cxn modelId="{D8D73F5D-9101-4E7A-8B18-5B1F4EEFB672}" srcId="{FD4B76D0-F96F-4A20-BDB9-E1559E1FD6FE}" destId="{380F185E-5B64-41B0-AA27-831849E8CA95}" srcOrd="0" destOrd="0" parTransId="{7B3002E3-169F-40E6-ACC2-EF57BA8E9A8D}" sibTransId="{AAD12354-6093-4014-A130-8106DF86AA67}"/>
    <dgm:cxn modelId="{BE388CAB-BF3F-4544-83E0-3260607CEF6F}" srcId="{380F185E-5B64-41B0-AA27-831849E8CA95}" destId="{99775F02-D48A-4910-9306-516813DEA9D0}" srcOrd="11" destOrd="0" parTransId="{6C712213-21C0-458B-99D5-89A4F5FA0D59}" sibTransId="{D79259D8-A9DB-4B0D-AB7F-A6E65068B3C2}"/>
    <dgm:cxn modelId="{E2072FBA-FFF0-491C-B222-1776D85A953E}" srcId="{380F185E-5B64-41B0-AA27-831849E8CA95}" destId="{07E681D2-80BA-472D-B64B-62D14C15ECC2}" srcOrd="10" destOrd="0" parTransId="{75BE68B1-D68E-4EA0-892F-88B721405B23}" sibTransId="{07073F9B-81A3-4D5E-8AE4-E208C625F822}"/>
    <dgm:cxn modelId="{9A196000-0F1E-4CCA-85EF-D246AE2350D9}" type="presOf" srcId="{22A7C45F-405D-4657-814F-D9858D9A9DDD}" destId="{66615F56-0D20-4529-8ABC-3C5745CA10E2}" srcOrd="0" destOrd="3" presId="urn:microsoft.com/office/officeart/2005/8/layout/list1"/>
    <dgm:cxn modelId="{305F1895-BE11-4B17-AD2E-900DC68A44F0}" srcId="{380F185E-5B64-41B0-AA27-831849E8CA95}" destId="{22A7C45F-405D-4657-814F-D9858D9A9DDD}" srcOrd="3" destOrd="0" parTransId="{16C37E68-1FE1-44B6-B734-CA8F089B94E1}" sibTransId="{6114C7AE-9695-4602-B649-989ABE6225AD}"/>
    <dgm:cxn modelId="{4F8B2E8F-259A-488C-B8A2-88DE293011EA}" srcId="{380F185E-5B64-41B0-AA27-831849E8CA95}" destId="{B88E4862-D6A6-4FFE-AA2A-84709A3AA2BE}" srcOrd="6" destOrd="0" parTransId="{FFFFE4A9-CD11-4B7C-8FB6-CA31C0396C8F}" sibTransId="{F997A092-6083-4239-9499-B2D27CE39429}"/>
    <dgm:cxn modelId="{C3621BF9-D556-4DDE-A151-B4D7ACC2DA91}" type="presOf" srcId="{BD5C9A0A-E7FB-48E4-BC0E-7514C87EDBD2}" destId="{66615F56-0D20-4529-8ABC-3C5745CA10E2}" srcOrd="0" destOrd="8" presId="urn:microsoft.com/office/officeart/2005/8/layout/list1"/>
    <dgm:cxn modelId="{124E989B-D2EB-4E8B-8396-2DF0D98037C8}" type="presOf" srcId="{07E681D2-80BA-472D-B64B-62D14C15ECC2}" destId="{66615F56-0D20-4529-8ABC-3C5745CA10E2}" srcOrd="0" destOrd="10" presId="urn:microsoft.com/office/officeart/2005/8/layout/list1"/>
    <dgm:cxn modelId="{C5F86094-4444-4E72-870A-A0F53703EAB7}" type="presOf" srcId="{E3EDE80A-AF4F-4F70-BC9E-00BDE3D4E9CD}" destId="{66615F56-0D20-4529-8ABC-3C5745CA10E2}" srcOrd="0" destOrd="0" presId="urn:microsoft.com/office/officeart/2005/8/layout/list1"/>
    <dgm:cxn modelId="{63B38CFC-EACD-4FF9-8850-EF85DF7308A3}" srcId="{380F185E-5B64-41B0-AA27-831849E8CA95}" destId="{433A8934-FD8D-43DA-A40B-0DEA3BAD9FA4}" srcOrd="2" destOrd="0" parTransId="{7FE623BB-45C6-4D31-90FE-4C399C8D7ABE}" sibTransId="{F42A9F6B-5F26-4FF1-832C-AEC9A8361947}"/>
    <dgm:cxn modelId="{22198598-7F36-48B3-85CC-C9B3E13442B7}" srcId="{380F185E-5B64-41B0-AA27-831849E8CA95}" destId="{D24F3BF9-F494-46AB-91AC-CA8EFBFF7F71}" srcOrd="13" destOrd="0" parTransId="{17A62639-D48B-4B77-8580-84056A88D648}" sibTransId="{E806F90E-AC77-456A-B239-8655884DFDA4}"/>
    <dgm:cxn modelId="{66EA4E83-3C75-44E7-BA46-47FD96CFD769}" type="presOf" srcId="{433A8934-FD8D-43DA-A40B-0DEA3BAD9FA4}" destId="{66615F56-0D20-4529-8ABC-3C5745CA10E2}" srcOrd="0" destOrd="2" presId="urn:microsoft.com/office/officeart/2005/8/layout/list1"/>
    <dgm:cxn modelId="{5F27F12F-C98C-44D4-AD85-3A158D33FAA1}" type="presOf" srcId="{FD4B76D0-F96F-4A20-BDB9-E1559E1FD6FE}" destId="{545878C6-E39D-4DF3-9DB6-7B49B232DB50}" srcOrd="0" destOrd="0" presId="urn:microsoft.com/office/officeart/2005/8/layout/list1"/>
    <dgm:cxn modelId="{DE6208D5-0910-4C14-90C3-8716C4F289DF}" type="presOf" srcId="{5B84A43C-1124-484D-8336-B39B9787DE3D}" destId="{66615F56-0D20-4529-8ABC-3C5745CA10E2}" srcOrd="0" destOrd="1" presId="urn:microsoft.com/office/officeart/2005/8/layout/list1"/>
    <dgm:cxn modelId="{A6D3EFE6-1933-4FA7-984C-B9EFAD857F82}" type="presOf" srcId="{D24F3BF9-F494-46AB-91AC-CA8EFBFF7F71}" destId="{66615F56-0D20-4529-8ABC-3C5745CA10E2}" srcOrd="0" destOrd="13" presId="urn:microsoft.com/office/officeart/2005/8/layout/list1"/>
    <dgm:cxn modelId="{EDEB051C-E6E4-4553-93D4-6B6D0DBFDA84}" type="presOf" srcId="{F621C577-3C03-4B8A-93A1-1841AA9760EA}" destId="{66615F56-0D20-4529-8ABC-3C5745CA10E2}" srcOrd="0" destOrd="4" presId="urn:microsoft.com/office/officeart/2005/8/layout/list1"/>
    <dgm:cxn modelId="{0110AFEE-01AE-4889-A3B8-013D52DC2BDC}" type="presParOf" srcId="{545878C6-E39D-4DF3-9DB6-7B49B232DB50}" destId="{A0D00D21-6134-412E-9126-56923301F715}" srcOrd="0" destOrd="0" presId="urn:microsoft.com/office/officeart/2005/8/layout/list1"/>
    <dgm:cxn modelId="{82792641-58F0-449F-BA19-AC74AD89B167}" type="presParOf" srcId="{A0D00D21-6134-412E-9126-56923301F715}" destId="{389CDC4E-FA1F-460C-85B5-A4B434F825FC}" srcOrd="0" destOrd="0" presId="urn:microsoft.com/office/officeart/2005/8/layout/list1"/>
    <dgm:cxn modelId="{2B61595E-57BB-4812-B226-8BB7AC5385F8}" type="presParOf" srcId="{A0D00D21-6134-412E-9126-56923301F715}" destId="{4FB8B75F-F406-4CD3-AD7F-80811556248A}" srcOrd="1" destOrd="0" presId="urn:microsoft.com/office/officeart/2005/8/layout/list1"/>
    <dgm:cxn modelId="{D20A9F12-6526-4CBB-96AA-1FB81468D9CA}" type="presParOf" srcId="{545878C6-E39D-4DF3-9DB6-7B49B232DB50}" destId="{9ED7BC29-A88F-4E07-98DB-1B3696FCC68C}" srcOrd="1" destOrd="0" presId="urn:microsoft.com/office/officeart/2005/8/layout/list1"/>
    <dgm:cxn modelId="{5829BB8D-0D7B-4BDA-A080-9CB5D897F18F}"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4B76D0-F96F-4A20-BDB9-E1559E1FD6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80F185E-5B64-41B0-AA27-831849E8CA95}">
      <dgm:prSet phldrT="[Texto]"/>
      <dgm:spPr/>
      <dgm:t>
        <a:bodyPr/>
        <a:lstStyle/>
        <a:p>
          <a:r>
            <a:rPr lang="es-ES" dirty="0" smtClean="0"/>
            <a:t>Tecnología Existente</a:t>
          </a:r>
          <a:endParaRPr lang="es-ES" dirty="0"/>
        </a:p>
      </dgm:t>
    </dgm:pt>
    <dgm:pt modelId="{7B3002E3-169F-40E6-ACC2-EF57BA8E9A8D}" type="parTrans" cxnId="{D8D73F5D-9101-4E7A-8B18-5B1F4EEFB672}">
      <dgm:prSet/>
      <dgm:spPr/>
      <dgm:t>
        <a:bodyPr/>
        <a:lstStyle/>
        <a:p>
          <a:endParaRPr lang="es-ES"/>
        </a:p>
      </dgm:t>
    </dgm:pt>
    <dgm:pt modelId="{AAD12354-6093-4014-A130-8106DF86AA67}" type="sibTrans" cxnId="{D8D73F5D-9101-4E7A-8B18-5B1F4EEFB672}">
      <dgm:prSet/>
      <dgm:spPr/>
      <dgm:t>
        <a:bodyPr/>
        <a:lstStyle/>
        <a:p>
          <a:endParaRPr lang="es-ES"/>
        </a:p>
      </dgm:t>
    </dgm:pt>
    <dgm:pt modelId="{805869F7-8158-4527-9F5B-EBE8FBE5CD60}">
      <dgm:prSet phldrT="[Texto]"/>
      <dgm:spPr/>
      <dgm:t>
        <a:bodyPr/>
        <a:lstStyle/>
        <a:p>
          <a:pPr algn="l"/>
          <a:endParaRPr lang="es-ES" sz="1800"/>
        </a:p>
      </dgm:t>
    </dgm:pt>
    <dgm:pt modelId="{82A101DD-CEA8-4A7D-89CB-7EE9E8C071A9}" type="sibTrans" cxnId="{AB442034-8201-4B00-ABF5-362E17166F1D}">
      <dgm:prSet/>
      <dgm:spPr/>
      <dgm:t>
        <a:bodyPr/>
        <a:lstStyle/>
        <a:p>
          <a:endParaRPr lang="es-ES"/>
        </a:p>
      </dgm:t>
    </dgm:pt>
    <dgm:pt modelId="{B5BB54B8-CE18-4BF4-A9D2-EBCDDC004BE6}" type="parTrans" cxnId="{AB442034-8201-4B00-ABF5-362E17166F1D}">
      <dgm:prSet/>
      <dgm:spPr/>
      <dgm:t>
        <a:bodyPr/>
        <a:lstStyle/>
        <a:p>
          <a:endParaRPr lang="es-ES"/>
        </a:p>
      </dgm:t>
    </dgm:pt>
    <dgm:pt modelId="{D24F3BF9-F494-46AB-91AC-CA8EFBFF7F71}">
      <dgm:prSet phldrT="[Texto]"/>
      <dgm:spPr/>
      <dgm:t>
        <a:bodyPr/>
        <a:lstStyle/>
        <a:p>
          <a:pPr algn="l"/>
          <a:endParaRPr lang="es-ES" sz="1800"/>
        </a:p>
      </dgm:t>
    </dgm:pt>
    <dgm:pt modelId="{E806F90E-AC77-456A-B239-8655884DFDA4}" type="sibTrans" cxnId="{22198598-7F36-48B3-85CC-C9B3E13442B7}">
      <dgm:prSet/>
      <dgm:spPr/>
      <dgm:t>
        <a:bodyPr/>
        <a:lstStyle/>
        <a:p>
          <a:endParaRPr lang="es-ES"/>
        </a:p>
      </dgm:t>
    </dgm:pt>
    <dgm:pt modelId="{17A62639-D48B-4B77-8580-84056A88D648}" type="parTrans" cxnId="{22198598-7F36-48B3-85CC-C9B3E13442B7}">
      <dgm:prSet/>
      <dgm:spPr/>
      <dgm:t>
        <a:bodyPr/>
        <a:lstStyle/>
        <a:p>
          <a:endParaRPr lang="es-ES"/>
        </a:p>
      </dgm:t>
    </dgm:pt>
    <dgm:pt modelId="{A88AB748-A763-4F53-AB64-2AA2DF1C96B1}">
      <dgm:prSet phldrT="[Texto]"/>
      <dgm:spPr/>
      <dgm:t>
        <a:bodyPr/>
        <a:lstStyle/>
        <a:p>
          <a:pPr algn="l"/>
          <a:endParaRPr lang="es-ES" sz="1800"/>
        </a:p>
      </dgm:t>
    </dgm:pt>
    <dgm:pt modelId="{A12987B7-6FF9-425E-95FD-A37A41C69B3A}" type="sibTrans" cxnId="{BD318F44-A383-4725-A8B8-468A7883519A}">
      <dgm:prSet/>
      <dgm:spPr/>
      <dgm:t>
        <a:bodyPr/>
        <a:lstStyle/>
        <a:p>
          <a:endParaRPr lang="es-ES"/>
        </a:p>
      </dgm:t>
    </dgm:pt>
    <dgm:pt modelId="{52CDF9AB-D93E-4F0B-A644-746CFA791097}" type="parTrans" cxnId="{BD318F44-A383-4725-A8B8-468A7883519A}">
      <dgm:prSet/>
      <dgm:spPr/>
      <dgm:t>
        <a:bodyPr/>
        <a:lstStyle/>
        <a:p>
          <a:endParaRPr lang="es-ES"/>
        </a:p>
      </dgm:t>
    </dgm:pt>
    <dgm:pt modelId="{99775F02-D48A-4910-9306-516813DEA9D0}">
      <dgm:prSet phldrT="[Texto]"/>
      <dgm:spPr/>
      <dgm:t>
        <a:bodyPr/>
        <a:lstStyle/>
        <a:p>
          <a:pPr algn="l"/>
          <a:endParaRPr lang="es-ES" sz="1800"/>
        </a:p>
      </dgm:t>
    </dgm:pt>
    <dgm:pt modelId="{D79259D8-A9DB-4B0D-AB7F-A6E65068B3C2}" type="sibTrans" cxnId="{BE388CAB-BF3F-4544-83E0-3260607CEF6F}">
      <dgm:prSet/>
      <dgm:spPr/>
      <dgm:t>
        <a:bodyPr/>
        <a:lstStyle/>
        <a:p>
          <a:endParaRPr lang="es-ES"/>
        </a:p>
      </dgm:t>
    </dgm:pt>
    <dgm:pt modelId="{6C712213-21C0-458B-99D5-89A4F5FA0D59}" type="parTrans" cxnId="{BE388CAB-BF3F-4544-83E0-3260607CEF6F}">
      <dgm:prSet/>
      <dgm:spPr/>
      <dgm:t>
        <a:bodyPr/>
        <a:lstStyle/>
        <a:p>
          <a:endParaRPr lang="es-ES"/>
        </a:p>
      </dgm:t>
    </dgm:pt>
    <dgm:pt modelId="{07E681D2-80BA-472D-B64B-62D14C15ECC2}">
      <dgm:prSet phldrT="[Texto]"/>
      <dgm:spPr/>
      <dgm:t>
        <a:bodyPr/>
        <a:lstStyle/>
        <a:p>
          <a:pPr algn="just"/>
          <a:endParaRPr lang="es-ES" sz="1800"/>
        </a:p>
      </dgm:t>
    </dgm:pt>
    <dgm:pt modelId="{07073F9B-81A3-4D5E-8AE4-E208C625F822}" type="sibTrans" cxnId="{E2072FBA-FFF0-491C-B222-1776D85A953E}">
      <dgm:prSet/>
      <dgm:spPr/>
      <dgm:t>
        <a:bodyPr/>
        <a:lstStyle/>
        <a:p>
          <a:endParaRPr lang="es-ES"/>
        </a:p>
      </dgm:t>
    </dgm:pt>
    <dgm:pt modelId="{75BE68B1-D68E-4EA0-892F-88B721405B23}" type="parTrans" cxnId="{E2072FBA-FFF0-491C-B222-1776D85A953E}">
      <dgm:prSet/>
      <dgm:spPr/>
      <dgm:t>
        <a:bodyPr/>
        <a:lstStyle/>
        <a:p>
          <a:endParaRPr lang="es-ES"/>
        </a:p>
      </dgm:t>
    </dgm:pt>
    <dgm:pt modelId="{0B4AC198-EFC5-4643-A121-C3D3568E808E}">
      <dgm:prSet phldrT="[Texto]" custT="1"/>
      <dgm:spPr/>
      <dgm:t>
        <a:bodyPr/>
        <a:lstStyle/>
        <a:p>
          <a:pPr algn="just"/>
          <a:endParaRPr lang="es-ES" sz="1800"/>
        </a:p>
      </dgm:t>
    </dgm:pt>
    <dgm:pt modelId="{B55C659C-463A-4D88-8FED-6E77438642DC}" type="sibTrans" cxnId="{4448D86E-980D-4CD2-B5AE-533B0FC9552F}">
      <dgm:prSet/>
      <dgm:spPr/>
      <dgm:t>
        <a:bodyPr/>
        <a:lstStyle/>
        <a:p>
          <a:endParaRPr lang="es-ES"/>
        </a:p>
      </dgm:t>
    </dgm:pt>
    <dgm:pt modelId="{79CF5BE8-A98A-4045-B982-18EE7611F20A}" type="parTrans" cxnId="{4448D86E-980D-4CD2-B5AE-533B0FC9552F}">
      <dgm:prSet/>
      <dgm:spPr/>
      <dgm:t>
        <a:bodyPr/>
        <a:lstStyle/>
        <a:p>
          <a:endParaRPr lang="es-ES"/>
        </a:p>
      </dgm:t>
    </dgm:pt>
    <dgm:pt modelId="{BD5C9A0A-E7FB-48E4-BC0E-7514C87EDBD2}">
      <dgm:prSet phldrT="[Texto]" custT="1"/>
      <dgm:spPr/>
      <dgm:t>
        <a:bodyPr/>
        <a:lstStyle/>
        <a:p>
          <a:pPr algn="just"/>
          <a:endParaRPr lang="es-ES" sz="1800"/>
        </a:p>
      </dgm:t>
    </dgm:pt>
    <dgm:pt modelId="{25FB08DC-3D10-4028-8C50-9AACDF7FF3DD}" type="sibTrans" cxnId="{63DFD539-6E25-47C1-A02E-EFECB494EB40}">
      <dgm:prSet/>
      <dgm:spPr/>
      <dgm:t>
        <a:bodyPr/>
        <a:lstStyle/>
        <a:p>
          <a:endParaRPr lang="es-ES"/>
        </a:p>
      </dgm:t>
    </dgm:pt>
    <dgm:pt modelId="{5BACF268-D8D3-4AC1-9663-ED3465D8E725}" type="parTrans" cxnId="{63DFD539-6E25-47C1-A02E-EFECB494EB40}">
      <dgm:prSet/>
      <dgm:spPr/>
      <dgm:t>
        <a:bodyPr/>
        <a:lstStyle/>
        <a:p>
          <a:endParaRPr lang="es-ES"/>
        </a:p>
      </dgm:t>
    </dgm:pt>
    <dgm:pt modelId="{FD46A055-604A-4019-B095-8D189DA43F69}">
      <dgm:prSet phldrT="[Texto]" custT="1"/>
      <dgm:spPr/>
      <dgm:t>
        <a:bodyPr/>
        <a:lstStyle/>
        <a:p>
          <a:pPr algn="just"/>
          <a:endParaRPr lang="es-ES" sz="1800"/>
        </a:p>
      </dgm:t>
    </dgm:pt>
    <dgm:pt modelId="{809522CD-E331-4B4F-8CB7-6097F2B86073}" type="sibTrans" cxnId="{B321C156-F8CF-49C5-8676-702F85F30F49}">
      <dgm:prSet/>
      <dgm:spPr/>
      <dgm:t>
        <a:bodyPr/>
        <a:lstStyle/>
        <a:p>
          <a:endParaRPr lang="es-ES"/>
        </a:p>
      </dgm:t>
    </dgm:pt>
    <dgm:pt modelId="{E9E7F74E-1145-4B16-A8CC-6692AF3473DE}" type="parTrans" cxnId="{B321C156-F8CF-49C5-8676-702F85F30F49}">
      <dgm:prSet/>
      <dgm:spPr/>
      <dgm:t>
        <a:bodyPr/>
        <a:lstStyle/>
        <a:p>
          <a:endParaRPr lang="es-ES"/>
        </a:p>
      </dgm:t>
    </dgm:pt>
    <dgm:pt modelId="{B88E4862-D6A6-4FFE-AA2A-84709A3AA2BE}">
      <dgm:prSet phldrT="[Texto]" custT="1"/>
      <dgm:spPr/>
      <dgm:t>
        <a:bodyPr/>
        <a:lstStyle/>
        <a:p>
          <a:pPr algn="just"/>
          <a:endParaRPr lang="es-ES" sz="1800"/>
        </a:p>
      </dgm:t>
    </dgm:pt>
    <dgm:pt modelId="{F997A092-6083-4239-9499-B2D27CE39429}" type="sibTrans" cxnId="{4F8B2E8F-259A-488C-B8A2-88DE293011EA}">
      <dgm:prSet/>
      <dgm:spPr/>
      <dgm:t>
        <a:bodyPr/>
        <a:lstStyle/>
        <a:p>
          <a:endParaRPr lang="es-ES"/>
        </a:p>
      </dgm:t>
    </dgm:pt>
    <dgm:pt modelId="{FFFFE4A9-CD11-4B7C-8FB6-CA31C0396C8F}" type="parTrans" cxnId="{4F8B2E8F-259A-488C-B8A2-88DE293011EA}">
      <dgm:prSet/>
      <dgm:spPr/>
      <dgm:t>
        <a:bodyPr/>
        <a:lstStyle/>
        <a:p>
          <a:endParaRPr lang="es-ES"/>
        </a:p>
      </dgm:t>
    </dgm:pt>
    <dgm:pt modelId="{56093C0E-D175-459C-B650-A243B8D356AF}">
      <dgm:prSet phldrT="[Texto]" custT="1"/>
      <dgm:spPr/>
      <dgm:t>
        <a:bodyPr/>
        <a:lstStyle/>
        <a:p>
          <a:pPr algn="just"/>
          <a:endParaRPr lang="es-ES" sz="1800"/>
        </a:p>
      </dgm:t>
    </dgm:pt>
    <dgm:pt modelId="{690B28BF-CE68-4942-BD91-C2FAA56D76BC}" type="sibTrans" cxnId="{B263290F-9604-4B57-8746-28C25F30F76F}">
      <dgm:prSet/>
      <dgm:spPr/>
      <dgm:t>
        <a:bodyPr/>
        <a:lstStyle/>
        <a:p>
          <a:endParaRPr lang="es-ES"/>
        </a:p>
      </dgm:t>
    </dgm:pt>
    <dgm:pt modelId="{94FC6A87-EB64-4822-BE42-AADD2192F482}" type="parTrans" cxnId="{B263290F-9604-4B57-8746-28C25F30F76F}">
      <dgm:prSet/>
      <dgm:spPr/>
      <dgm:t>
        <a:bodyPr/>
        <a:lstStyle/>
        <a:p>
          <a:endParaRPr lang="es-ES"/>
        </a:p>
      </dgm:t>
    </dgm:pt>
    <dgm:pt modelId="{F621C577-3C03-4B8A-93A1-1841AA9760EA}">
      <dgm:prSet phldrT="[Texto]" custT="1"/>
      <dgm:spPr/>
      <dgm:t>
        <a:bodyPr/>
        <a:lstStyle/>
        <a:p>
          <a:pPr algn="just"/>
          <a:endParaRPr lang="es-ES" sz="1800"/>
        </a:p>
      </dgm:t>
    </dgm:pt>
    <dgm:pt modelId="{9842899E-726B-4F5F-A201-D7C08175A68C}" type="sibTrans" cxnId="{9404E312-2657-44BB-9163-96B4AA178AF0}">
      <dgm:prSet/>
      <dgm:spPr/>
      <dgm:t>
        <a:bodyPr/>
        <a:lstStyle/>
        <a:p>
          <a:endParaRPr lang="es-ES"/>
        </a:p>
      </dgm:t>
    </dgm:pt>
    <dgm:pt modelId="{A2BC4F49-3E95-48DC-AC0C-F8561923B682}" type="parTrans" cxnId="{9404E312-2657-44BB-9163-96B4AA178AF0}">
      <dgm:prSet/>
      <dgm:spPr/>
      <dgm:t>
        <a:bodyPr/>
        <a:lstStyle/>
        <a:p>
          <a:endParaRPr lang="es-ES"/>
        </a:p>
      </dgm:t>
    </dgm:pt>
    <dgm:pt modelId="{22A7C45F-405D-4657-814F-D9858D9A9DDD}">
      <dgm:prSet phldrT="[Texto]" custT="1"/>
      <dgm:spPr/>
      <dgm:t>
        <a:bodyPr/>
        <a:lstStyle/>
        <a:p>
          <a:pPr algn="just"/>
          <a:endParaRPr lang="es-ES" sz="1800"/>
        </a:p>
      </dgm:t>
    </dgm:pt>
    <dgm:pt modelId="{6114C7AE-9695-4602-B649-989ABE6225AD}" type="sibTrans" cxnId="{305F1895-BE11-4B17-AD2E-900DC68A44F0}">
      <dgm:prSet/>
      <dgm:spPr/>
      <dgm:t>
        <a:bodyPr/>
        <a:lstStyle/>
        <a:p>
          <a:endParaRPr lang="es-ES"/>
        </a:p>
      </dgm:t>
    </dgm:pt>
    <dgm:pt modelId="{16C37E68-1FE1-44B6-B734-CA8F089B94E1}" type="parTrans" cxnId="{305F1895-BE11-4B17-AD2E-900DC68A44F0}">
      <dgm:prSet/>
      <dgm:spPr/>
      <dgm:t>
        <a:bodyPr/>
        <a:lstStyle/>
        <a:p>
          <a:endParaRPr lang="es-ES"/>
        </a:p>
      </dgm:t>
    </dgm:pt>
    <dgm:pt modelId="{5B84A43C-1124-484D-8336-B39B9787DE3D}">
      <dgm:prSet phldrT="[Texto]" custT="1"/>
      <dgm:spPr/>
      <dgm:t>
        <a:bodyPr/>
        <a:lstStyle/>
        <a:p>
          <a:pPr algn="just"/>
          <a:endParaRPr lang="es-ES" sz="1800"/>
        </a:p>
      </dgm:t>
    </dgm:pt>
    <dgm:pt modelId="{9F2CD18B-A8F2-4EC8-A168-E45C8BBFF3F0}" type="sibTrans" cxnId="{BACC2923-3969-4EC1-B653-63A657801855}">
      <dgm:prSet/>
      <dgm:spPr/>
      <dgm:t>
        <a:bodyPr/>
        <a:lstStyle/>
        <a:p>
          <a:endParaRPr lang="es-ES"/>
        </a:p>
      </dgm:t>
    </dgm:pt>
    <dgm:pt modelId="{2ADFC5B4-557B-45C1-97A3-B6FCBE3BC583}" type="parTrans" cxnId="{BACC2923-3969-4EC1-B653-63A657801855}">
      <dgm:prSet/>
      <dgm:spPr/>
      <dgm:t>
        <a:bodyPr/>
        <a:lstStyle/>
        <a:p>
          <a:endParaRPr lang="es-ES"/>
        </a:p>
      </dgm:t>
    </dgm:pt>
    <dgm:pt modelId="{E3EDE80A-AF4F-4F70-BC9E-00BDE3D4E9CD}">
      <dgm:prSet phldrT="[Texto]" custT="1"/>
      <dgm:spPr/>
      <dgm:t>
        <a:bodyPr/>
        <a:lstStyle/>
        <a:p>
          <a:pPr algn="just"/>
          <a:endParaRPr lang="es-ES" sz="1800"/>
        </a:p>
      </dgm:t>
    </dgm:pt>
    <dgm:pt modelId="{EC4236A8-98BA-4076-9A76-E4E66AF46C0D}" type="sibTrans" cxnId="{43023810-EF23-426F-97B7-86ADA48383D5}">
      <dgm:prSet/>
      <dgm:spPr/>
      <dgm:t>
        <a:bodyPr/>
        <a:lstStyle/>
        <a:p>
          <a:endParaRPr lang="es-ES"/>
        </a:p>
      </dgm:t>
    </dgm:pt>
    <dgm:pt modelId="{010C796B-4F24-44F7-BDDF-D374F8E29102}" type="parTrans" cxnId="{43023810-EF23-426F-97B7-86ADA48383D5}">
      <dgm:prSet/>
      <dgm:spPr/>
      <dgm:t>
        <a:bodyPr/>
        <a:lstStyle/>
        <a:p>
          <a:endParaRPr lang="es-ES"/>
        </a:p>
      </dgm:t>
    </dgm:pt>
    <dgm:pt modelId="{433A8934-FD8D-43DA-A40B-0DEA3BAD9FA4}">
      <dgm:prSet phldrT="[Texto]" custT="1"/>
      <dgm:spPr/>
      <dgm:t>
        <a:bodyPr/>
        <a:lstStyle/>
        <a:p>
          <a:pPr algn="just"/>
          <a:endParaRPr lang="es-ES" sz="1800"/>
        </a:p>
      </dgm:t>
    </dgm:pt>
    <dgm:pt modelId="{7FE623BB-45C6-4D31-90FE-4C399C8D7ABE}" type="parTrans" cxnId="{63B38CFC-EACD-4FF9-8850-EF85DF7308A3}">
      <dgm:prSet/>
      <dgm:spPr/>
      <dgm:t>
        <a:bodyPr/>
        <a:lstStyle/>
        <a:p>
          <a:endParaRPr lang="es-ES"/>
        </a:p>
      </dgm:t>
    </dgm:pt>
    <dgm:pt modelId="{F42A9F6B-5F26-4FF1-832C-AEC9A8361947}" type="sibTrans" cxnId="{63B38CFC-EACD-4FF9-8850-EF85DF7308A3}">
      <dgm:prSet/>
      <dgm:spPr/>
      <dgm:t>
        <a:bodyPr/>
        <a:lstStyle/>
        <a:p>
          <a:endParaRPr lang="es-ES"/>
        </a:p>
      </dgm:t>
    </dgm:pt>
    <dgm:pt modelId="{16C841E9-7FFA-4335-B930-E74692FCDB81}">
      <dgm:prSet phldrT="[Texto]" custT="1"/>
      <dgm:spPr/>
      <dgm:t>
        <a:bodyPr/>
        <a:lstStyle/>
        <a:p>
          <a:pPr algn="just"/>
          <a:endParaRPr lang="es-ES" sz="1800"/>
        </a:p>
      </dgm:t>
    </dgm:pt>
    <dgm:pt modelId="{736A1296-A18D-4215-A7FD-060C94CB68DA}" type="parTrans" cxnId="{5BA8AFB1-3098-4B7D-BCA5-2D7254CE441B}">
      <dgm:prSet/>
      <dgm:spPr/>
      <dgm:t>
        <a:bodyPr/>
        <a:lstStyle/>
        <a:p>
          <a:endParaRPr lang="es-ES"/>
        </a:p>
      </dgm:t>
    </dgm:pt>
    <dgm:pt modelId="{4AE95A62-5911-4301-B1C7-0820A7076A1D}" type="sibTrans" cxnId="{5BA8AFB1-3098-4B7D-BCA5-2D7254CE441B}">
      <dgm:prSet/>
      <dgm:spPr/>
      <dgm:t>
        <a:bodyPr/>
        <a:lstStyle/>
        <a:p>
          <a:endParaRPr lang="es-ES"/>
        </a:p>
      </dgm:t>
    </dgm:pt>
    <dgm:pt modelId="{93C4CB87-4ED9-4AF9-B416-C59E98F62B86}">
      <dgm:prSet phldrT="[Texto]" custT="1"/>
      <dgm:spPr/>
      <dgm:t>
        <a:bodyPr/>
        <a:lstStyle/>
        <a:p>
          <a:pPr algn="just"/>
          <a:endParaRPr lang="es-ES" sz="1800"/>
        </a:p>
      </dgm:t>
    </dgm:pt>
    <dgm:pt modelId="{4A22C5AA-ACC2-4062-9B84-A7D4C8A19F2F}" type="parTrans" cxnId="{DF8C984E-A733-45C0-B3EC-F90267243C78}">
      <dgm:prSet/>
      <dgm:spPr/>
      <dgm:t>
        <a:bodyPr/>
        <a:lstStyle/>
        <a:p>
          <a:endParaRPr lang="es-ES"/>
        </a:p>
      </dgm:t>
    </dgm:pt>
    <dgm:pt modelId="{0CC3BD6C-22AB-437C-B815-3F64E1DBE007}" type="sibTrans" cxnId="{DF8C984E-A733-45C0-B3EC-F90267243C78}">
      <dgm:prSet/>
      <dgm:spPr/>
      <dgm:t>
        <a:bodyPr/>
        <a:lstStyle/>
        <a:p>
          <a:endParaRPr lang="es-ES"/>
        </a:p>
      </dgm:t>
    </dgm:pt>
    <dgm:pt modelId="{545878C6-E39D-4DF3-9DB6-7B49B232DB50}" type="pres">
      <dgm:prSet presAssocID="{FD4B76D0-F96F-4A20-BDB9-E1559E1FD6FE}" presName="linear" presStyleCnt="0">
        <dgm:presLayoutVars>
          <dgm:dir/>
          <dgm:animLvl val="lvl"/>
          <dgm:resizeHandles val="exact"/>
        </dgm:presLayoutVars>
      </dgm:prSet>
      <dgm:spPr/>
      <dgm:t>
        <a:bodyPr/>
        <a:lstStyle/>
        <a:p>
          <a:endParaRPr lang="es-EC"/>
        </a:p>
      </dgm:t>
    </dgm:pt>
    <dgm:pt modelId="{A0D00D21-6134-412E-9126-56923301F715}" type="pres">
      <dgm:prSet presAssocID="{380F185E-5B64-41B0-AA27-831849E8CA95}" presName="parentLin" presStyleCnt="0"/>
      <dgm:spPr/>
    </dgm:pt>
    <dgm:pt modelId="{389CDC4E-FA1F-460C-85B5-A4B434F825FC}" type="pres">
      <dgm:prSet presAssocID="{380F185E-5B64-41B0-AA27-831849E8CA95}" presName="parentLeftMargin" presStyleLbl="node1" presStyleIdx="0" presStyleCnt="1"/>
      <dgm:spPr/>
      <dgm:t>
        <a:bodyPr/>
        <a:lstStyle/>
        <a:p>
          <a:endParaRPr lang="es-EC"/>
        </a:p>
      </dgm:t>
    </dgm:pt>
    <dgm:pt modelId="{4FB8B75F-F406-4CD3-AD7F-80811556248A}" type="pres">
      <dgm:prSet presAssocID="{380F185E-5B64-41B0-AA27-831849E8CA95}" presName="parentText" presStyleLbl="node1" presStyleIdx="0" presStyleCnt="1" custLinFactNeighborX="-3454" custLinFactNeighborY="2988">
        <dgm:presLayoutVars>
          <dgm:chMax val="0"/>
          <dgm:bulletEnabled val="1"/>
        </dgm:presLayoutVars>
      </dgm:prSet>
      <dgm:spPr/>
      <dgm:t>
        <a:bodyPr/>
        <a:lstStyle/>
        <a:p>
          <a:endParaRPr lang="es-ES"/>
        </a:p>
      </dgm:t>
    </dgm:pt>
    <dgm:pt modelId="{9ED7BC29-A88F-4E07-98DB-1B3696FCC68C}" type="pres">
      <dgm:prSet presAssocID="{380F185E-5B64-41B0-AA27-831849E8CA95}" presName="negativeSpace" presStyleCnt="0"/>
      <dgm:spPr/>
    </dgm:pt>
    <dgm:pt modelId="{66615F56-0D20-4529-8ABC-3C5745CA10E2}" type="pres">
      <dgm:prSet presAssocID="{380F185E-5B64-41B0-AA27-831849E8CA95}" presName="childText" presStyleLbl="conFgAcc1" presStyleIdx="0" presStyleCnt="1">
        <dgm:presLayoutVars>
          <dgm:bulletEnabled val="1"/>
        </dgm:presLayoutVars>
      </dgm:prSet>
      <dgm:spPr/>
      <dgm:t>
        <a:bodyPr/>
        <a:lstStyle/>
        <a:p>
          <a:endParaRPr lang="es-ES"/>
        </a:p>
      </dgm:t>
    </dgm:pt>
  </dgm:ptLst>
  <dgm:cxnLst>
    <dgm:cxn modelId="{D8D73F5D-9101-4E7A-8B18-5B1F4EEFB672}" srcId="{FD4B76D0-F96F-4A20-BDB9-E1559E1FD6FE}" destId="{380F185E-5B64-41B0-AA27-831849E8CA95}" srcOrd="0" destOrd="0" parTransId="{7B3002E3-169F-40E6-ACC2-EF57BA8E9A8D}" sibTransId="{AAD12354-6093-4014-A130-8106DF86AA67}"/>
    <dgm:cxn modelId="{E2072FBA-FFF0-491C-B222-1776D85A953E}" srcId="{380F185E-5B64-41B0-AA27-831849E8CA95}" destId="{07E681D2-80BA-472D-B64B-62D14C15ECC2}" srcOrd="12" destOrd="0" parTransId="{75BE68B1-D68E-4EA0-892F-88B721405B23}" sibTransId="{07073F9B-81A3-4D5E-8AE4-E208C625F822}"/>
    <dgm:cxn modelId="{1508F6B4-E3DB-4B66-8F54-211F190770C4}" type="presOf" srcId="{D24F3BF9-F494-46AB-91AC-CA8EFBFF7F71}" destId="{66615F56-0D20-4529-8ABC-3C5745CA10E2}" srcOrd="0" destOrd="15" presId="urn:microsoft.com/office/officeart/2005/8/layout/list1"/>
    <dgm:cxn modelId="{61B7B63A-C979-4DBD-A018-F5233E42B06A}" type="presOf" srcId="{22A7C45F-405D-4657-814F-D9858D9A9DDD}" destId="{66615F56-0D20-4529-8ABC-3C5745CA10E2}" srcOrd="0" destOrd="3" presId="urn:microsoft.com/office/officeart/2005/8/layout/list1"/>
    <dgm:cxn modelId="{BD318F44-A383-4725-A8B8-468A7883519A}" srcId="{380F185E-5B64-41B0-AA27-831849E8CA95}" destId="{A88AB748-A763-4F53-AB64-2AA2DF1C96B1}" srcOrd="14" destOrd="0" parTransId="{52CDF9AB-D93E-4F0B-A644-746CFA791097}" sibTransId="{A12987B7-6FF9-425E-95FD-A37A41C69B3A}"/>
    <dgm:cxn modelId="{AA72DB34-4975-43AA-9313-64ED53F4EAAB}" type="presOf" srcId="{5B84A43C-1124-484D-8336-B39B9787DE3D}" destId="{66615F56-0D20-4529-8ABC-3C5745CA10E2}" srcOrd="0" destOrd="1" presId="urn:microsoft.com/office/officeart/2005/8/layout/list1"/>
    <dgm:cxn modelId="{D94A9213-AA34-4F58-956A-26E0EDA4BA70}" type="presOf" srcId="{07E681D2-80BA-472D-B64B-62D14C15ECC2}" destId="{66615F56-0D20-4529-8ABC-3C5745CA10E2}" srcOrd="0" destOrd="12" presId="urn:microsoft.com/office/officeart/2005/8/layout/list1"/>
    <dgm:cxn modelId="{63DFD539-6E25-47C1-A02E-EFECB494EB40}" srcId="{380F185E-5B64-41B0-AA27-831849E8CA95}" destId="{BD5C9A0A-E7FB-48E4-BC0E-7514C87EDBD2}" srcOrd="10" destOrd="0" parTransId="{5BACF268-D8D3-4AC1-9663-ED3465D8E725}" sibTransId="{25FB08DC-3D10-4028-8C50-9AACDF7FF3DD}"/>
    <dgm:cxn modelId="{DE45F7E6-9FD6-4208-96BC-4645B8E54139}" type="presOf" srcId="{E3EDE80A-AF4F-4F70-BC9E-00BDE3D4E9CD}" destId="{66615F56-0D20-4529-8ABC-3C5745CA10E2}" srcOrd="0" destOrd="0" presId="urn:microsoft.com/office/officeart/2005/8/layout/list1"/>
    <dgm:cxn modelId="{D8F114F0-0A7B-4890-AD61-AE54C9A28F03}" type="presOf" srcId="{56093C0E-D175-459C-B650-A243B8D356AF}" destId="{66615F56-0D20-4529-8ABC-3C5745CA10E2}" srcOrd="0" destOrd="7" presId="urn:microsoft.com/office/officeart/2005/8/layout/list1"/>
    <dgm:cxn modelId="{3305FF85-0103-4BC4-906F-4D2483859C2C}" type="presOf" srcId="{FD4B76D0-F96F-4A20-BDB9-E1559E1FD6FE}" destId="{545878C6-E39D-4DF3-9DB6-7B49B232DB50}" srcOrd="0" destOrd="0" presId="urn:microsoft.com/office/officeart/2005/8/layout/list1"/>
    <dgm:cxn modelId="{ED91AFF7-FBFC-4FF3-9965-A294FD96EFA0}" type="presOf" srcId="{F621C577-3C03-4B8A-93A1-1841AA9760EA}" destId="{66615F56-0D20-4529-8ABC-3C5745CA10E2}" srcOrd="0" destOrd="6" presId="urn:microsoft.com/office/officeart/2005/8/layout/list1"/>
    <dgm:cxn modelId="{9E123AE9-D966-4ED3-B60B-80C1FAE51450}" type="presOf" srcId="{93C4CB87-4ED9-4AF9-B416-C59E98F62B86}" destId="{66615F56-0D20-4529-8ABC-3C5745CA10E2}" srcOrd="0" destOrd="5" presId="urn:microsoft.com/office/officeart/2005/8/layout/list1"/>
    <dgm:cxn modelId="{DF8C984E-A733-45C0-B3EC-F90267243C78}" srcId="{380F185E-5B64-41B0-AA27-831849E8CA95}" destId="{93C4CB87-4ED9-4AF9-B416-C59E98F62B86}" srcOrd="5" destOrd="0" parTransId="{4A22C5AA-ACC2-4062-9B84-A7D4C8A19F2F}" sibTransId="{0CC3BD6C-22AB-437C-B815-3F64E1DBE007}"/>
    <dgm:cxn modelId="{4F8B2E8F-259A-488C-B8A2-88DE293011EA}" srcId="{380F185E-5B64-41B0-AA27-831849E8CA95}" destId="{B88E4862-D6A6-4FFE-AA2A-84709A3AA2BE}" srcOrd="8" destOrd="0" parTransId="{FFFFE4A9-CD11-4B7C-8FB6-CA31C0396C8F}" sibTransId="{F997A092-6083-4239-9499-B2D27CE39429}"/>
    <dgm:cxn modelId="{DC4304A8-1891-4933-BEFC-2E0EB3791AB3}" type="presOf" srcId="{805869F7-8158-4527-9F5B-EBE8FBE5CD60}" destId="{66615F56-0D20-4529-8ABC-3C5745CA10E2}" srcOrd="0" destOrd="16" presId="urn:microsoft.com/office/officeart/2005/8/layout/list1"/>
    <dgm:cxn modelId="{35CD01CC-4F95-4AD8-9ECB-CE25CDA999F6}" type="presOf" srcId="{A88AB748-A763-4F53-AB64-2AA2DF1C96B1}" destId="{66615F56-0D20-4529-8ABC-3C5745CA10E2}" srcOrd="0" destOrd="14" presId="urn:microsoft.com/office/officeart/2005/8/layout/list1"/>
    <dgm:cxn modelId="{4C307E49-026A-427F-98AE-F4D155CA5340}" type="presOf" srcId="{FD46A055-604A-4019-B095-8D189DA43F69}" destId="{66615F56-0D20-4529-8ABC-3C5745CA10E2}" srcOrd="0" destOrd="9" presId="urn:microsoft.com/office/officeart/2005/8/layout/list1"/>
    <dgm:cxn modelId="{22198598-7F36-48B3-85CC-C9B3E13442B7}" srcId="{380F185E-5B64-41B0-AA27-831849E8CA95}" destId="{D24F3BF9-F494-46AB-91AC-CA8EFBFF7F71}" srcOrd="15" destOrd="0" parTransId="{17A62639-D48B-4B77-8580-84056A88D648}" sibTransId="{E806F90E-AC77-456A-B239-8655884DFDA4}"/>
    <dgm:cxn modelId="{39D65E92-2B89-420A-A390-E222A67F76F3}" type="presOf" srcId="{433A8934-FD8D-43DA-A40B-0DEA3BAD9FA4}" destId="{66615F56-0D20-4529-8ABC-3C5745CA10E2}" srcOrd="0" destOrd="2" presId="urn:microsoft.com/office/officeart/2005/8/layout/list1"/>
    <dgm:cxn modelId="{B263290F-9604-4B57-8746-28C25F30F76F}" srcId="{380F185E-5B64-41B0-AA27-831849E8CA95}" destId="{56093C0E-D175-459C-B650-A243B8D356AF}" srcOrd="7" destOrd="0" parTransId="{94FC6A87-EB64-4822-BE42-AADD2192F482}" sibTransId="{690B28BF-CE68-4942-BD91-C2FAA56D76BC}"/>
    <dgm:cxn modelId="{AB442034-8201-4B00-ABF5-362E17166F1D}" srcId="{380F185E-5B64-41B0-AA27-831849E8CA95}" destId="{805869F7-8158-4527-9F5B-EBE8FBE5CD60}" srcOrd="16" destOrd="0" parTransId="{B5BB54B8-CE18-4BF4-A9D2-EBCDDC004BE6}" sibTransId="{82A101DD-CEA8-4A7D-89CB-7EE9E8C071A9}"/>
    <dgm:cxn modelId="{8CC2E8B9-0FD5-4EE9-9A2C-75253DBDEF9D}" type="presOf" srcId="{380F185E-5B64-41B0-AA27-831849E8CA95}" destId="{4FB8B75F-F406-4CD3-AD7F-80811556248A}" srcOrd="1" destOrd="0" presId="urn:microsoft.com/office/officeart/2005/8/layout/list1"/>
    <dgm:cxn modelId="{1B91FD16-2DD9-4409-9676-1E015F0EE543}" type="presOf" srcId="{16C841E9-7FFA-4335-B930-E74692FCDB81}" destId="{66615F56-0D20-4529-8ABC-3C5745CA10E2}" srcOrd="0" destOrd="4" presId="urn:microsoft.com/office/officeart/2005/8/layout/list1"/>
    <dgm:cxn modelId="{B321C156-F8CF-49C5-8676-702F85F30F49}" srcId="{380F185E-5B64-41B0-AA27-831849E8CA95}" destId="{FD46A055-604A-4019-B095-8D189DA43F69}" srcOrd="9" destOrd="0" parTransId="{E9E7F74E-1145-4B16-A8CC-6692AF3473DE}" sibTransId="{809522CD-E331-4B4F-8CB7-6097F2B86073}"/>
    <dgm:cxn modelId="{7BA486E0-4B14-489E-8E0E-E49F72A8B765}" type="presOf" srcId="{0B4AC198-EFC5-4643-A121-C3D3568E808E}" destId="{66615F56-0D20-4529-8ABC-3C5745CA10E2}" srcOrd="0" destOrd="11" presId="urn:microsoft.com/office/officeart/2005/8/layout/list1"/>
    <dgm:cxn modelId="{1AEF8967-6982-4525-92EE-490B9FCBD30D}" type="presOf" srcId="{BD5C9A0A-E7FB-48E4-BC0E-7514C87EDBD2}" destId="{66615F56-0D20-4529-8ABC-3C5745CA10E2}" srcOrd="0" destOrd="10" presId="urn:microsoft.com/office/officeart/2005/8/layout/list1"/>
    <dgm:cxn modelId="{BE388CAB-BF3F-4544-83E0-3260607CEF6F}" srcId="{380F185E-5B64-41B0-AA27-831849E8CA95}" destId="{99775F02-D48A-4910-9306-516813DEA9D0}" srcOrd="13" destOrd="0" parTransId="{6C712213-21C0-458B-99D5-89A4F5FA0D59}" sibTransId="{D79259D8-A9DB-4B0D-AB7F-A6E65068B3C2}"/>
    <dgm:cxn modelId="{63B38CFC-EACD-4FF9-8850-EF85DF7308A3}" srcId="{380F185E-5B64-41B0-AA27-831849E8CA95}" destId="{433A8934-FD8D-43DA-A40B-0DEA3BAD9FA4}" srcOrd="2" destOrd="0" parTransId="{7FE623BB-45C6-4D31-90FE-4C399C8D7ABE}" sibTransId="{F42A9F6B-5F26-4FF1-832C-AEC9A8361947}"/>
    <dgm:cxn modelId="{9EB674C5-D0BA-4758-A7D3-E065CED3241B}" type="presOf" srcId="{99775F02-D48A-4910-9306-516813DEA9D0}" destId="{66615F56-0D20-4529-8ABC-3C5745CA10E2}" srcOrd="0" destOrd="13" presId="urn:microsoft.com/office/officeart/2005/8/layout/list1"/>
    <dgm:cxn modelId="{9404E312-2657-44BB-9163-96B4AA178AF0}" srcId="{380F185E-5B64-41B0-AA27-831849E8CA95}" destId="{F621C577-3C03-4B8A-93A1-1841AA9760EA}" srcOrd="6" destOrd="0" parTransId="{A2BC4F49-3E95-48DC-AC0C-F8561923B682}" sibTransId="{9842899E-726B-4F5F-A201-D7C08175A68C}"/>
    <dgm:cxn modelId="{305F1895-BE11-4B17-AD2E-900DC68A44F0}" srcId="{380F185E-5B64-41B0-AA27-831849E8CA95}" destId="{22A7C45F-405D-4657-814F-D9858D9A9DDD}" srcOrd="3" destOrd="0" parTransId="{16C37E68-1FE1-44B6-B734-CA8F089B94E1}" sibTransId="{6114C7AE-9695-4602-B649-989ABE6225AD}"/>
    <dgm:cxn modelId="{14D6EFC2-8C38-446D-B117-E0F7469A18DA}" type="presOf" srcId="{380F185E-5B64-41B0-AA27-831849E8CA95}" destId="{389CDC4E-FA1F-460C-85B5-A4B434F825FC}" srcOrd="0" destOrd="0" presId="urn:microsoft.com/office/officeart/2005/8/layout/list1"/>
    <dgm:cxn modelId="{BACC2923-3969-4EC1-B653-63A657801855}" srcId="{380F185E-5B64-41B0-AA27-831849E8CA95}" destId="{5B84A43C-1124-484D-8336-B39B9787DE3D}" srcOrd="1" destOrd="0" parTransId="{2ADFC5B4-557B-45C1-97A3-B6FCBE3BC583}" sibTransId="{9F2CD18B-A8F2-4EC8-A168-E45C8BBFF3F0}"/>
    <dgm:cxn modelId="{43C52491-9E74-46B6-922C-7D1B0D39538A}" type="presOf" srcId="{B88E4862-D6A6-4FFE-AA2A-84709A3AA2BE}" destId="{66615F56-0D20-4529-8ABC-3C5745CA10E2}" srcOrd="0" destOrd="8" presId="urn:microsoft.com/office/officeart/2005/8/layout/list1"/>
    <dgm:cxn modelId="{5BA8AFB1-3098-4B7D-BCA5-2D7254CE441B}" srcId="{380F185E-5B64-41B0-AA27-831849E8CA95}" destId="{16C841E9-7FFA-4335-B930-E74692FCDB81}" srcOrd="4" destOrd="0" parTransId="{736A1296-A18D-4215-A7FD-060C94CB68DA}" sibTransId="{4AE95A62-5911-4301-B1C7-0820A7076A1D}"/>
    <dgm:cxn modelId="{43023810-EF23-426F-97B7-86ADA48383D5}" srcId="{380F185E-5B64-41B0-AA27-831849E8CA95}" destId="{E3EDE80A-AF4F-4F70-BC9E-00BDE3D4E9CD}" srcOrd="0" destOrd="0" parTransId="{010C796B-4F24-44F7-BDDF-D374F8E29102}" sibTransId="{EC4236A8-98BA-4076-9A76-E4E66AF46C0D}"/>
    <dgm:cxn modelId="{4448D86E-980D-4CD2-B5AE-533B0FC9552F}" srcId="{380F185E-5B64-41B0-AA27-831849E8CA95}" destId="{0B4AC198-EFC5-4643-A121-C3D3568E808E}" srcOrd="11" destOrd="0" parTransId="{79CF5BE8-A98A-4045-B982-18EE7611F20A}" sibTransId="{B55C659C-463A-4D88-8FED-6E77438642DC}"/>
    <dgm:cxn modelId="{49C11367-18E8-4B93-86C7-50ED9368A0DB}" type="presParOf" srcId="{545878C6-E39D-4DF3-9DB6-7B49B232DB50}" destId="{A0D00D21-6134-412E-9126-56923301F715}" srcOrd="0" destOrd="0" presId="urn:microsoft.com/office/officeart/2005/8/layout/list1"/>
    <dgm:cxn modelId="{F6A42358-8EEE-470F-A4AA-D093CF9CBB7A}" type="presParOf" srcId="{A0D00D21-6134-412E-9126-56923301F715}" destId="{389CDC4E-FA1F-460C-85B5-A4B434F825FC}" srcOrd="0" destOrd="0" presId="urn:microsoft.com/office/officeart/2005/8/layout/list1"/>
    <dgm:cxn modelId="{84726C83-4F96-47DE-B606-AE456A3236EE}" type="presParOf" srcId="{A0D00D21-6134-412E-9126-56923301F715}" destId="{4FB8B75F-F406-4CD3-AD7F-80811556248A}" srcOrd="1" destOrd="0" presId="urn:microsoft.com/office/officeart/2005/8/layout/list1"/>
    <dgm:cxn modelId="{DA81D501-B47D-4B8D-AF87-A817714098F0}" type="presParOf" srcId="{545878C6-E39D-4DF3-9DB6-7B49B232DB50}" destId="{9ED7BC29-A88F-4E07-98DB-1B3696FCC68C}" srcOrd="1" destOrd="0" presId="urn:microsoft.com/office/officeart/2005/8/layout/list1"/>
    <dgm:cxn modelId="{DEABD5C1-DF05-4351-BDE0-E08F52887376}" type="presParOf" srcId="{545878C6-E39D-4DF3-9DB6-7B49B232DB50}" destId="{66615F56-0D20-4529-8ABC-3C5745CA10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5F56-0D20-4529-8ABC-3C5745CA10E2}">
      <dsp:nvSpPr>
        <dsp:cNvPr id="0" name=""/>
        <dsp:cNvSpPr/>
      </dsp:nvSpPr>
      <dsp:spPr>
        <a:xfrm>
          <a:off x="0" y="553563"/>
          <a:ext cx="7572428" cy="4750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705" tIns="604012" rIns="587705" bIns="128016" numCol="1" spcCol="1270" anchor="t" anchorCtr="0">
          <a:noAutofit/>
        </a:bodyPr>
        <a:lstStyle/>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dsp:txBody>
      <dsp:txXfrm>
        <a:off x="0" y="553563"/>
        <a:ext cx="7572428" cy="4750200"/>
      </dsp:txXfrm>
    </dsp:sp>
    <dsp:sp modelId="{4FB8B75F-F406-4CD3-AD7F-80811556248A}">
      <dsp:nvSpPr>
        <dsp:cNvPr id="0" name=""/>
        <dsp:cNvSpPr/>
      </dsp:nvSpPr>
      <dsp:spPr>
        <a:xfrm>
          <a:off x="365543" y="151103"/>
          <a:ext cx="5300699"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1289050">
            <a:lnSpc>
              <a:spcPct val="90000"/>
            </a:lnSpc>
            <a:spcBef>
              <a:spcPct val="0"/>
            </a:spcBef>
            <a:spcAft>
              <a:spcPct val="35000"/>
            </a:spcAft>
          </a:pPr>
          <a:r>
            <a:rPr lang="es-ES" sz="2900" kern="1200" dirty="0" smtClean="0"/>
            <a:t>DEFINICIÓN DE UN OMV</a:t>
          </a:r>
          <a:endParaRPr lang="es-ES" sz="2900" kern="1200" dirty="0"/>
        </a:p>
      </dsp:txBody>
      <dsp:txXfrm>
        <a:off x="407333" y="192893"/>
        <a:ext cx="5217119" cy="772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5F56-0D20-4529-8ABC-3C5745CA10E2}">
      <dsp:nvSpPr>
        <dsp:cNvPr id="0" name=""/>
        <dsp:cNvSpPr/>
      </dsp:nvSpPr>
      <dsp:spPr>
        <a:xfrm>
          <a:off x="0" y="502264"/>
          <a:ext cx="7572428" cy="4926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705" tIns="708152" rIns="587705" bIns="128016" numCol="1" spcCol="1270" anchor="t" anchorCtr="0">
          <a:noAutofit/>
        </a:bodyPr>
        <a:lstStyle/>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dsp:txBody>
      <dsp:txXfrm>
        <a:off x="0" y="502264"/>
        <a:ext cx="7572428" cy="4926600"/>
      </dsp:txXfrm>
    </dsp:sp>
    <dsp:sp modelId="{4FB8B75F-F406-4CD3-AD7F-80811556248A}">
      <dsp:nvSpPr>
        <dsp:cNvPr id="0" name=""/>
        <dsp:cNvSpPr/>
      </dsp:nvSpPr>
      <dsp:spPr>
        <a:xfrm>
          <a:off x="365543" y="30413"/>
          <a:ext cx="5300699"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1511300">
            <a:lnSpc>
              <a:spcPct val="90000"/>
            </a:lnSpc>
            <a:spcBef>
              <a:spcPct val="0"/>
            </a:spcBef>
            <a:spcAft>
              <a:spcPct val="35000"/>
            </a:spcAft>
          </a:pPr>
          <a:r>
            <a:rPr lang="es-EC" sz="3400" kern="1200" smtClean="0"/>
            <a:t>INTRODUCCIÓN</a:t>
          </a:r>
          <a:endParaRPr lang="es-ES" sz="3400" kern="1200"/>
        </a:p>
      </dsp:txBody>
      <dsp:txXfrm>
        <a:off x="414539" y="79409"/>
        <a:ext cx="5202707" cy="9056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5F56-0D20-4529-8ABC-3C5745CA10E2}">
      <dsp:nvSpPr>
        <dsp:cNvPr id="0" name=""/>
        <dsp:cNvSpPr/>
      </dsp:nvSpPr>
      <dsp:spPr>
        <a:xfrm>
          <a:off x="0" y="968599"/>
          <a:ext cx="7786742" cy="430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338" tIns="749808" rIns="604338" bIns="128016" numCol="1" spcCol="1270" anchor="t" anchorCtr="0">
          <a:noAutofit/>
        </a:bodyPr>
        <a:lstStyle/>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dsp:txBody>
      <dsp:txXfrm>
        <a:off x="0" y="968599"/>
        <a:ext cx="7786742" cy="4309200"/>
      </dsp:txXfrm>
    </dsp:sp>
    <dsp:sp modelId="{4FB8B75F-F406-4CD3-AD7F-80811556248A}">
      <dsp:nvSpPr>
        <dsp:cNvPr id="0" name=""/>
        <dsp:cNvSpPr/>
      </dsp:nvSpPr>
      <dsp:spPr>
        <a:xfrm>
          <a:off x="375889" y="468994"/>
          <a:ext cx="5450719"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600200">
            <a:lnSpc>
              <a:spcPct val="90000"/>
            </a:lnSpc>
            <a:spcBef>
              <a:spcPct val="0"/>
            </a:spcBef>
            <a:spcAft>
              <a:spcPct val="35000"/>
            </a:spcAft>
          </a:pPr>
          <a:r>
            <a:rPr lang="es-EC" sz="3600" kern="1200" smtClean="0"/>
            <a:t>OBJETIVO GENERAL</a:t>
          </a:r>
          <a:endParaRPr lang="es-ES" sz="3600" kern="1200"/>
        </a:p>
      </dsp:txBody>
      <dsp:txXfrm>
        <a:off x="427767" y="520872"/>
        <a:ext cx="5346963" cy="9589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5F56-0D20-4529-8ABC-3C5745CA10E2}">
      <dsp:nvSpPr>
        <dsp:cNvPr id="0" name=""/>
        <dsp:cNvSpPr/>
      </dsp:nvSpPr>
      <dsp:spPr>
        <a:xfrm>
          <a:off x="0" y="2617399"/>
          <a:ext cx="7786742"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8B75F-F406-4CD3-AD7F-80811556248A}">
      <dsp:nvSpPr>
        <dsp:cNvPr id="0" name=""/>
        <dsp:cNvSpPr/>
      </dsp:nvSpPr>
      <dsp:spPr>
        <a:xfrm>
          <a:off x="375889" y="1979014"/>
          <a:ext cx="5450719" cy="1357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2044700">
            <a:lnSpc>
              <a:spcPct val="90000"/>
            </a:lnSpc>
            <a:spcBef>
              <a:spcPct val="0"/>
            </a:spcBef>
            <a:spcAft>
              <a:spcPct val="35000"/>
            </a:spcAft>
          </a:pPr>
          <a:r>
            <a:rPr lang="es-ES" sz="4600" kern="1200" dirty="0" smtClean="0"/>
            <a:t>TIPOS DE OMVS</a:t>
          </a:r>
          <a:endParaRPr lang="es-ES" sz="4600" kern="1200" dirty="0"/>
        </a:p>
      </dsp:txBody>
      <dsp:txXfrm>
        <a:off x="442177" y="2045302"/>
        <a:ext cx="5318143" cy="1225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5F56-0D20-4529-8ABC-3C5745CA10E2}">
      <dsp:nvSpPr>
        <dsp:cNvPr id="0" name=""/>
        <dsp:cNvSpPr/>
      </dsp:nvSpPr>
      <dsp:spPr>
        <a:xfrm>
          <a:off x="0" y="576367"/>
          <a:ext cx="7786742" cy="4916544"/>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338" tIns="499872" rIns="604338" bIns="128016" numCol="1" spcCol="1270" anchor="t" anchorCtr="0">
          <a:noAutofit/>
        </a:bodyPr>
        <a:lstStyle/>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just"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a:p>
          <a:pPr marL="171450" lvl="1" indent="-171450" algn="l" defTabSz="800100">
            <a:lnSpc>
              <a:spcPct val="90000"/>
            </a:lnSpc>
            <a:spcBef>
              <a:spcPct val="0"/>
            </a:spcBef>
            <a:spcAft>
              <a:spcPct val="15000"/>
            </a:spcAft>
            <a:buChar char="••"/>
          </a:pPr>
          <a:endParaRPr lang="es-ES" sz="1800" kern="1200"/>
        </a:p>
      </dsp:txBody>
      <dsp:txXfrm>
        <a:off x="0" y="576367"/>
        <a:ext cx="7786742" cy="4916544"/>
      </dsp:txXfrm>
    </dsp:sp>
    <dsp:sp modelId="{4FB8B75F-F406-4CD3-AD7F-80811556248A}">
      <dsp:nvSpPr>
        <dsp:cNvPr id="0" name=""/>
        <dsp:cNvSpPr/>
      </dsp:nvSpPr>
      <dsp:spPr>
        <a:xfrm>
          <a:off x="326980" y="0"/>
          <a:ext cx="5450719"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es-ES" sz="2400" kern="1200" dirty="0" smtClean="0"/>
            <a:t>OMV Completo, Hibrido y </a:t>
          </a:r>
          <a:r>
            <a:rPr lang="es-ES" sz="2400" kern="1200" dirty="0" err="1" smtClean="0"/>
            <a:t>Minimo</a:t>
          </a:r>
          <a:r>
            <a:rPr lang="es-ES" sz="2400" kern="1200" dirty="0" smtClean="0"/>
            <a:t> </a:t>
          </a:r>
          <a:endParaRPr lang="es-ES" sz="2400" kern="1200" dirty="0"/>
        </a:p>
      </dsp:txBody>
      <dsp:txXfrm>
        <a:off x="361565" y="34585"/>
        <a:ext cx="5381549"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5654F-3027-4063-9DEE-EE5F209F8DB5}" type="datetimeFigureOut">
              <a:rPr lang="es-ES" smtClean="0"/>
              <a:pPr/>
              <a:t>06/09/2013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6A2B75-0B12-4C5A-825A-60B76CCBE9A3}" type="slidenum">
              <a:rPr lang="es-ES" smtClean="0"/>
              <a:pPr/>
              <a:t>‹Nº›</a:t>
            </a:fld>
            <a:endParaRPr lang="es-ES"/>
          </a:p>
        </p:txBody>
      </p:sp>
    </p:spTree>
    <p:extLst>
      <p:ext uri="{BB962C8B-B14F-4D97-AF65-F5344CB8AC3E}">
        <p14:creationId xmlns:p14="http://schemas.microsoft.com/office/powerpoint/2010/main" val="155643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24</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25</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26</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27</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28</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29</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a:t>
            </a: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a:t>
            </a: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a:t>
            </a: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32</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a:t>
            </a: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33</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34</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35</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36</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37</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38</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39</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40</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41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42</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43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A56A2B75-0B12-4C5A-825A-60B76CCBE9A3}"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0B079044-6C67-4DDD-AD5D-03D88C4C10CA}"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CF4B5E4-41EE-4592-BFFF-AE75AEB5331A}" type="datetimeFigureOut">
              <a:rPr lang="es-ES" smtClean="0"/>
              <a:pPr/>
              <a:t>06/09/2013</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B079044-6C67-4DDD-AD5D-03D88C4C10C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CF4B5E4-41EE-4592-BFFF-AE75AEB5331A}" type="datetimeFigureOut">
              <a:rPr lang="es-ES" smtClean="0"/>
              <a:pPr/>
              <a:t>06/09/2013</a:t>
            </a:fld>
            <a:endParaRPr lang="es-ES"/>
          </a:p>
        </p:txBody>
      </p:sp>
      <p:sp>
        <p:nvSpPr>
          <p:cNvPr id="9" name="8 Marcador de número de diapositiva"/>
          <p:cNvSpPr>
            <a:spLocks noGrp="1"/>
          </p:cNvSpPr>
          <p:nvPr>
            <p:ph type="sldNum" sz="quarter" idx="15"/>
          </p:nvPr>
        </p:nvSpPr>
        <p:spPr/>
        <p:txBody>
          <a:bodyPr rtlCol="0"/>
          <a:lstStyle/>
          <a:p>
            <a:fld id="{0B079044-6C67-4DDD-AD5D-03D88C4C10CA}"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B079044-6C67-4DDD-AD5D-03D88C4C10C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CF4B5E4-41EE-4592-BFFF-AE75AEB5331A}" type="datetimeFigureOut">
              <a:rPr lang="es-ES" smtClean="0"/>
              <a:pPr/>
              <a:t>06/09/2013</a:t>
            </a:fld>
            <a:endParaRPr lang="es-ES"/>
          </a:p>
        </p:txBody>
      </p:sp>
      <p:sp>
        <p:nvSpPr>
          <p:cNvPr id="7" name="6 Marcador de número de diapositiva"/>
          <p:cNvSpPr>
            <a:spLocks noGrp="1"/>
          </p:cNvSpPr>
          <p:nvPr>
            <p:ph type="sldNum" sz="quarter" idx="11"/>
          </p:nvPr>
        </p:nvSpPr>
        <p:spPr/>
        <p:txBody>
          <a:bodyPr rtlCol="0"/>
          <a:lstStyle/>
          <a:p>
            <a:fld id="{0B079044-6C67-4DDD-AD5D-03D88C4C10CA}"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CF4B5E4-41EE-4592-BFFF-AE75AEB5331A}" type="datetimeFigureOut">
              <a:rPr lang="es-ES" smtClean="0"/>
              <a:pPr/>
              <a:t>06/09/2013</a:t>
            </a:fld>
            <a:endParaRPr lang="es-ES"/>
          </a:p>
        </p:txBody>
      </p:sp>
      <p:sp>
        <p:nvSpPr>
          <p:cNvPr id="22" name="21 Marcador de número de diapositiva"/>
          <p:cNvSpPr>
            <a:spLocks noGrp="1"/>
          </p:cNvSpPr>
          <p:nvPr>
            <p:ph type="sldNum" sz="quarter" idx="15"/>
          </p:nvPr>
        </p:nvSpPr>
        <p:spPr/>
        <p:txBody>
          <a:bodyPr rtlCol="0"/>
          <a:lstStyle/>
          <a:p>
            <a:fld id="{0B079044-6C67-4DDD-AD5D-03D88C4C10CA}"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Marcador de fecha"/>
          <p:cNvSpPr>
            <a:spLocks noGrp="1"/>
          </p:cNvSpPr>
          <p:nvPr>
            <p:ph type="dt" sz="half" idx="10"/>
          </p:nvPr>
        </p:nvSpPr>
        <p:spPr/>
        <p:txBody>
          <a:bodyPr rtlCol="0"/>
          <a:lstStyle/>
          <a:p>
            <a:fld id="{4CF4B5E4-41EE-4592-BFFF-AE75AEB5331A}" type="datetimeFigureOut">
              <a:rPr lang="es-ES" smtClean="0"/>
              <a:pPr/>
              <a:t>06/09/2013</a:t>
            </a:fld>
            <a:endParaRPr lang="es-ES"/>
          </a:p>
        </p:txBody>
      </p:sp>
      <p:sp>
        <p:nvSpPr>
          <p:cNvPr id="18" name="17 Marcador de número de diapositiva"/>
          <p:cNvSpPr>
            <a:spLocks noGrp="1"/>
          </p:cNvSpPr>
          <p:nvPr>
            <p:ph type="sldNum" sz="quarter" idx="11"/>
          </p:nvPr>
        </p:nvSpPr>
        <p:spPr/>
        <p:txBody>
          <a:bodyPr rtlCol="0"/>
          <a:lstStyle/>
          <a:p>
            <a:fld id="{0B079044-6C67-4DDD-AD5D-03D88C4C10CA}"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0B079044-6C67-4DDD-AD5D-03D88C4C10C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079044-6C67-4DDD-AD5D-03D88C4C10CA}"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CF4B5E4-41EE-4592-BFFF-AE75AEB5331A}" type="datetimeFigureOut">
              <a:rPr lang="es-ES" smtClean="0"/>
              <a:pPr/>
              <a:t>06/09/2013</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0B079044-6C67-4DDD-AD5D-03D88C4C10CA}"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CF4B5E4-41EE-4592-BFFF-AE75AEB5331A}" type="datetimeFigureOut">
              <a:rPr lang="es-ES" smtClean="0"/>
              <a:pPr/>
              <a:t>06/09/2013</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079044-6C67-4DDD-AD5D-03D88C4C10C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F4B5E4-41EE-4592-BFFF-AE75AEB5331A}" type="datetimeFigureOut">
              <a:rPr lang="es-ES" smtClean="0"/>
              <a:pPr/>
              <a:t>06/09/2013</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079044-6C67-4DDD-AD5D-03D88C4C10C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18.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20.pn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457200" y="1484784"/>
            <a:ext cx="8229600" cy="1470025"/>
          </a:xfrm>
        </p:spPr>
        <p:txBody>
          <a:bodyPr>
            <a:normAutofit/>
          </a:bodyPr>
          <a:lstStyle/>
          <a:p>
            <a:r>
              <a:rPr lang="es-EC" sz="2800" b="1" dirty="0" smtClean="0">
                <a:latin typeface="+mn-lt"/>
              </a:rPr>
              <a:t>DEPARTAMENTO DE ELECTRICA Y ELECTRÓNICA</a:t>
            </a:r>
            <a:br>
              <a:rPr lang="es-EC" sz="2800" b="1" dirty="0" smtClean="0">
                <a:latin typeface="+mn-lt"/>
              </a:rPr>
            </a:br>
            <a:r>
              <a:rPr lang="es-EC" sz="2800" b="1" dirty="0" smtClean="0">
                <a:latin typeface="+mn-lt"/>
              </a:rPr>
              <a:t/>
            </a:r>
            <a:br>
              <a:rPr lang="es-EC" sz="2800" b="1" dirty="0" smtClean="0">
                <a:latin typeface="+mn-lt"/>
              </a:rPr>
            </a:br>
            <a:r>
              <a:rPr lang="es-EC" sz="2800" b="1" dirty="0" smtClean="0">
                <a:latin typeface="+mn-lt"/>
              </a:rPr>
              <a:t>EN TELECOMUNICACIONES</a:t>
            </a:r>
            <a:endParaRPr lang="es-ES" sz="2800" b="1" dirty="0">
              <a:latin typeface="+mn-lt"/>
            </a:endParaRPr>
          </a:p>
        </p:txBody>
      </p:sp>
      <p:sp>
        <p:nvSpPr>
          <p:cNvPr id="8" name="7 Rectángulo"/>
          <p:cNvSpPr/>
          <p:nvPr/>
        </p:nvSpPr>
        <p:spPr>
          <a:xfrm>
            <a:off x="671763" y="3571876"/>
            <a:ext cx="7565084" cy="1569660"/>
          </a:xfrm>
          <a:prstGeom prst="rect">
            <a:avLst/>
          </a:prstGeom>
          <a:noFill/>
        </p:spPr>
        <p:txBody>
          <a:bodyPr wrap="none" lIns="91440" tIns="45720" rIns="91440" bIns="45720">
            <a:spAutoFit/>
          </a:bodyPr>
          <a:lstStyle/>
          <a:p>
            <a:pPr algn="ctr"/>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POSIBLES BARRERAS DE </a:t>
            </a:r>
          </a:p>
          <a:p>
            <a:pPr algn="ctr"/>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ENTRADA PARA OPERADORES MÓVILES </a:t>
            </a:r>
          </a:p>
          <a:p>
            <a:pPr algn="ctr"/>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VIRTUALES (</a:t>
            </a:r>
            <a:r>
              <a:rPr lang="es-EC"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OMV</a:t>
            </a:r>
            <a:r>
              <a:rPr lang="es-EC"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t>
            </a:r>
            <a:r>
              <a:rPr lang="es-EC"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EN EL ECUADOR”</a:t>
            </a:r>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9 CuadroTexto"/>
          <p:cNvSpPr txBox="1"/>
          <p:nvPr/>
        </p:nvSpPr>
        <p:spPr>
          <a:xfrm>
            <a:off x="5500694" y="5286388"/>
            <a:ext cx="3428992" cy="954107"/>
          </a:xfrm>
          <a:prstGeom prst="rect">
            <a:avLst/>
          </a:prstGeom>
          <a:noFill/>
        </p:spPr>
        <p:txBody>
          <a:bodyPr wrap="square" rtlCol="0">
            <a:spAutoFit/>
          </a:bodyPr>
          <a:lstStyle/>
          <a:p>
            <a:r>
              <a:rPr lang="es-EC" sz="2800" b="1" cap="all" dirty="0" smtClean="0">
                <a:solidFill>
                  <a:schemeClr val="tx1">
                    <a:lumMod val="65000"/>
                    <a:lumOff val="35000"/>
                  </a:schemeClr>
                </a:solidFill>
              </a:rPr>
              <a:t>PEDRO ENRIQUE </a:t>
            </a:r>
          </a:p>
          <a:p>
            <a:r>
              <a:rPr lang="en-US" sz="2800" b="1" cap="all" dirty="0" smtClean="0">
                <a:solidFill>
                  <a:schemeClr val="tx1">
                    <a:lumMod val="65000"/>
                    <a:lumOff val="35000"/>
                  </a:schemeClr>
                </a:solidFill>
              </a:rPr>
              <a:t>TORRES ROMERO</a:t>
            </a:r>
            <a:endParaRPr lang="es-ES" sz="2800" b="1" cap="all" dirty="0">
              <a:solidFill>
                <a:schemeClr val="tx1">
                  <a:lumMod val="65000"/>
                  <a:lumOff val="35000"/>
                </a:schemeClr>
              </a:solidFill>
            </a:endParaRPr>
          </a:p>
        </p:txBody>
      </p: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22" y="188640"/>
            <a:ext cx="853415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5886372"/>
              </p:ext>
            </p:extLst>
          </p:nvPr>
        </p:nvGraphicFramePr>
        <p:xfrm>
          <a:off x="395536" y="44624"/>
          <a:ext cx="8001056"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952951805"/>
              </p:ext>
            </p:extLst>
          </p:nvPr>
        </p:nvGraphicFramePr>
        <p:xfrm>
          <a:off x="428596" y="357166"/>
          <a:ext cx="77867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 Marcador de contenido"/>
          <p:cNvSpPr>
            <a:spLocks noGrp="1"/>
          </p:cNvSpPr>
          <p:nvPr>
            <p:ph sz="quarter" idx="1"/>
          </p:nvPr>
        </p:nvSpPr>
        <p:spPr>
          <a:xfrm>
            <a:off x="642910" y="1142984"/>
            <a:ext cx="7715304" cy="4357718"/>
          </a:xfrm>
        </p:spPr>
        <p:txBody>
          <a:bodyPr>
            <a:normAutofit/>
          </a:bodyPr>
          <a:lstStyle/>
          <a:p>
            <a:pPr algn="just">
              <a:buNone/>
            </a:pPr>
            <a:endParaRPr lang="es-ES" dirty="0"/>
          </a:p>
          <a:p>
            <a:r>
              <a:rPr lang="es-ES" sz="2000" dirty="0" smtClean="0"/>
              <a:t>OFERTA DE SMA.</a:t>
            </a:r>
            <a:endParaRPr lang="es-ES" sz="2000" dirty="0"/>
          </a:p>
        </p:txBody>
      </p:sp>
      <p:pic>
        <p:nvPicPr>
          <p:cNvPr id="2058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266443"/>
            <a:ext cx="6984776"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3968874"/>
            <a:ext cx="6984776" cy="126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16416708"/>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68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628800"/>
            <a:ext cx="78467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914196260"/>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78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1484784"/>
            <a:ext cx="361851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p:nvPr/>
        </p:nvPicPr>
        <p:blipFill>
          <a:blip r:embed="rId9"/>
          <a:stretch>
            <a:fillRect/>
          </a:stretch>
        </p:blipFill>
        <p:spPr>
          <a:xfrm>
            <a:off x="4283968" y="3068960"/>
            <a:ext cx="4319905" cy="3207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297779556"/>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88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1412776"/>
            <a:ext cx="7848872" cy="501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52239400"/>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99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1258952"/>
            <a:ext cx="7776864" cy="505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60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04656582"/>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stretch>
            <a:fillRect/>
          </a:stretch>
        </p:blipFill>
        <p:spPr>
          <a:xfrm>
            <a:off x="541809" y="1916832"/>
            <a:ext cx="7918623"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6299193"/>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p:nvPr/>
        </p:nvPicPr>
        <p:blipFill>
          <a:blip r:embed="rId8"/>
          <a:stretch>
            <a:fillRect/>
          </a:stretch>
        </p:blipFill>
        <p:spPr>
          <a:xfrm>
            <a:off x="504423" y="1844824"/>
            <a:ext cx="5579745"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p:cNvPicPr/>
          <p:nvPr/>
        </p:nvPicPr>
        <p:blipFill>
          <a:blip r:embed="rId9"/>
          <a:stretch>
            <a:fillRect/>
          </a:stretch>
        </p:blipFill>
        <p:spPr>
          <a:xfrm>
            <a:off x="3203848" y="4149080"/>
            <a:ext cx="5398135" cy="2335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577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249923717"/>
              </p:ext>
            </p:extLst>
          </p:nvPr>
        </p:nvGraphicFramePr>
        <p:xfrm>
          <a:off x="428596" y="357166"/>
          <a:ext cx="8286808" cy="6384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788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84113981"/>
              </p:ext>
            </p:extLst>
          </p:nvPr>
        </p:nvGraphicFramePr>
        <p:xfrm>
          <a:off x="428596" y="357166"/>
          <a:ext cx="77867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27475983"/>
              </p:ext>
            </p:extLst>
          </p:nvPr>
        </p:nvGraphicFramePr>
        <p:xfrm>
          <a:off x="428596" y="357166"/>
          <a:ext cx="7572428"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698" name="Picture 2" descr="https://encrypted-tbn0.gstatic.com/images?q=tbn:ANd9GcQX-bFz0kht0s18RPMH8LtSj6ImYLSdWjoeZqpbVVjQv1iWIlwDfA"/>
          <p:cNvPicPr>
            <a:picLocks noChangeAspect="1" noChangeArrowheads="1"/>
          </p:cNvPicPr>
          <p:nvPr/>
        </p:nvPicPr>
        <p:blipFill>
          <a:blip r:embed="rId8" cstate="print"/>
          <a:srcRect l="12732" r="11381" b="16667"/>
          <a:stretch>
            <a:fillRect/>
          </a:stretch>
        </p:blipFill>
        <p:spPr bwMode="auto">
          <a:xfrm>
            <a:off x="7715240" y="5429240"/>
            <a:ext cx="1428760" cy="1428760"/>
          </a:xfrm>
          <a:prstGeom prst="rect">
            <a:avLst/>
          </a:prstGeom>
          <a:noFill/>
        </p:spPr>
      </p:pic>
      <p:sp>
        <p:nvSpPr>
          <p:cNvPr id="7" name="2 Marcador de contenido"/>
          <p:cNvSpPr>
            <a:spLocks noGrp="1"/>
          </p:cNvSpPr>
          <p:nvPr>
            <p:ph sz="quarter" idx="1"/>
          </p:nvPr>
        </p:nvSpPr>
        <p:spPr>
          <a:xfrm>
            <a:off x="642910" y="1214422"/>
            <a:ext cx="6786610" cy="4429156"/>
          </a:xfrm>
        </p:spPr>
        <p:txBody>
          <a:bodyPr>
            <a:normAutofit fontScale="92500" lnSpcReduction="10000"/>
          </a:bodyPr>
          <a:lstStyle/>
          <a:p>
            <a:pPr algn="just">
              <a:buNone/>
            </a:pPr>
            <a:endParaRPr lang="es-ES" dirty="0"/>
          </a:p>
          <a:p>
            <a:pPr algn="just"/>
            <a:r>
              <a:rPr lang="es-ES_tradnl" dirty="0" smtClean="0"/>
              <a:t>Un OMV es aquel operador </a:t>
            </a:r>
            <a:r>
              <a:rPr lang="es-ES_tradnl" dirty="0"/>
              <a:t>que sin poseer una red de acceso móvil propia, ni concesión de espectro radioeléctrico prestan u ofertan el servicio final de telecomunicaciones o servicio móvil avanzado (SMA) mediante sus propios centros de conmutación, transmisión y facturación, o simplemente utilizando la infraestructura de otro operador que posea concesión del espectro radioeléctrico.</a:t>
            </a:r>
            <a:r>
              <a:rPr lang="es-ES" dirty="0" smtClean="0"/>
              <a:t>. </a:t>
            </a:r>
          </a:p>
          <a:p>
            <a:pPr algn="just"/>
            <a:endParaRPr lang="es-ES" dirty="0" smtClean="0"/>
          </a:p>
          <a:p>
            <a:pPr algn="just"/>
            <a:r>
              <a:rPr lang="es-EC" dirty="0" smtClean="0"/>
              <a:t>De acuerdo a la UIT este operador debe poseer su propio código de red y emitir su tarjeta SIM.</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04024662"/>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contenido"/>
          <p:cNvSpPr>
            <a:spLocks noGrp="1"/>
          </p:cNvSpPr>
          <p:nvPr>
            <p:ph sz="quarter" idx="1"/>
          </p:nvPr>
        </p:nvSpPr>
        <p:spPr>
          <a:xfrm>
            <a:off x="714348" y="1628800"/>
            <a:ext cx="7467600" cy="4873752"/>
          </a:xfrm>
        </p:spPr>
        <p:txBody>
          <a:bodyPr>
            <a:normAutofit lnSpcReduction="10000"/>
          </a:bodyPr>
          <a:lstStyle/>
          <a:p>
            <a:pPr algn="just"/>
            <a:r>
              <a:rPr lang="es-ES_tradnl" sz="2800" dirty="0" smtClean="0"/>
              <a:t>En el artículo </a:t>
            </a:r>
            <a:r>
              <a:rPr lang="es-ES_tradnl" sz="2800" dirty="0"/>
              <a:t>3 </a:t>
            </a:r>
            <a:r>
              <a:rPr lang="es-ES_tradnl" sz="2800" dirty="0" smtClean="0"/>
              <a:t>del </a:t>
            </a:r>
            <a:r>
              <a:rPr lang="es-ES_tradnl" sz="2800" dirty="0"/>
              <a:t>reglamento se define al servicio móvil avanzado (SMA) como: un servicio final de telecomunicaciones del servicio móvil terrestre, que permite toda transmisión, emisión y recepción de signos, señales, escritos, imágenes, sonidos, voz, datos o información de cualquier </a:t>
            </a:r>
            <a:r>
              <a:rPr lang="es-ES_tradnl" sz="2800" dirty="0" smtClean="0"/>
              <a:t>naturaleza</a:t>
            </a:r>
            <a:r>
              <a:rPr lang="es-EC" sz="2800" dirty="0" smtClean="0"/>
              <a:t>.</a:t>
            </a:r>
          </a:p>
          <a:p>
            <a:pPr algn="just"/>
            <a:endParaRPr lang="en-US" sz="2800" dirty="0"/>
          </a:p>
          <a:p>
            <a:pPr algn="just"/>
            <a:r>
              <a:rPr lang="en-US" sz="2800" dirty="0" smtClean="0"/>
              <a:t>De </a:t>
            </a:r>
            <a:r>
              <a:rPr lang="en-US" sz="2800" dirty="0" err="1" smtClean="0"/>
              <a:t>acuerdo</a:t>
            </a:r>
            <a:r>
              <a:rPr lang="en-US" sz="2800" dirty="0" smtClean="0"/>
              <a:t> al </a:t>
            </a:r>
            <a:r>
              <a:rPr lang="en-US" sz="2800" dirty="0" err="1" smtClean="0"/>
              <a:t>artículo</a:t>
            </a:r>
            <a:r>
              <a:rPr lang="en-US" sz="2800" dirty="0" smtClean="0"/>
              <a:t> 4, el SMA se </a:t>
            </a:r>
            <a:r>
              <a:rPr lang="en-US" sz="2800" dirty="0" err="1" smtClean="0"/>
              <a:t>prestará</a:t>
            </a:r>
            <a:r>
              <a:rPr lang="en-US" sz="2800" dirty="0" smtClean="0"/>
              <a:t> en </a:t>
            </a:r>
            <a:r>
              <a:rPr lang="en-US" sz="2800" dirty="0" err="1" smtClean="0"/>
              <a:t>régimen</a:t>
            </a:r>
            <a:r>
              <a:rPr lang="en-US" sz="2800" dirty="0" smtClean="0"/>
              <a:t> de </a:t>
            </a:r>
            <a:r>
              <a:rPr lang="en-US" sz="2800" dirty="0" err="1" smtClean="0"/>
              <a:t>libre</a:t>
            </a:r>
            <a:r>
              <a:rPr lang="en-US" sz="2800" dirty="0" smtClean="0"/>
              <a:t> </a:t>
            </a:r>
            <a:r>
              <a:rPr lang="en-US" sz="2800" dirty="0" err="1" smtClean="0"/>
              <a:t>competencia</a:t>
            </a:r>
            <a:r>
              <a:rPr lang="en-US" sz="2800" dirty="0" smtClean="0"/>
              <a:t>.</a:t>
            </a:r>
          </a:p>
          <a:p>
            <a:pPr algn="just"/>
            <a:endParaRPr lang="en-US" sz="2800" dirty="0"/>
          </a:p>
          <a:p>
            <a:pPr algn="just"/>
            <a:endParaRPr lang="es-E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19824337"/>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contenido"/>
          <p:cNvSpPr>
            <a:spLocks noGrp="1"/>
          </p:cNvSpPr>
          <p:nvPr>
            <p:ph sz="quarter" idx="1"/>
          </p:nvPr>
        </p:nvSpPr>
        <p:spPr>
          <a:xfrm>
            <a:off x="848816" y="1412776"/>
            <a:ext cx="7467600" cy="4873752"/>
          </a:xfrm>
        </p:spPr>
        <p:txBody>
          <a:bodyPr>
            <a:normAutofit fontScale="92500" lnSpcReduction="20000"/>
          </a:bodyPr>
          <a:lstStyle/>
          <a:p>
            <a:pPr algn="just"/>
            <a:r>
              <a:rPr lang="es-ES_tradnl" sz="2800" dirty="0"/>
              <a:t>El objetivo de la presente ley es prevenir, evitar, corregir, eliminar y sancionar el abuso de operadores económicos con poder de mercado, el control y regulación de las operaciones de concentraciones económicas, la prevención, prohibición y sanción de las prácticas desleales, buscando la eficiencia en los mercados, un comercio justo, el bienestar en general de consumidores y </a:t>
            </a:r>
            <a:r>
              <a:rPr lang="es-ES_tradnl" sz="2800" dirty="0" smtClean="0"/>
              <a:t>usuarios</a:t>
            </a:r>
            <a:r>
              <a:rPr lang="es-EC" sz="2800" dirty="0" smtClean="0"/>
              <a:t>.</a:t>
            </a:r>
          </a:p>
          <a:p>
            <a:pPr algn="just"/>
            <a:endParaRPr lang="es-EC" sz="2800" dirty="0" smtClean="0"/>
          </a:p>
          <a:p>
            <a:pPr algn="just"/>
            <a:r>
              <a:rPr lang="es-ES_tradnl" sz="2800" dirty="0"/>
              <a:t>P</a:t>
            </a:r>
            <a:r>
              <a:rPr lang="es-ES_tradnl" sz="2800" dirty="0" smtClean="0"/>
              <a:t>oder </a:t>
            </a:r>
            <a:r>
              <a:rPr lang="es-ES_tradnl" sz="2800" dirty="0"/>
              <a:t>de mercado la capacidad de los operadores económicos para influir significativamente en el </a:t>
            </a:r>
            <a:r>
              <a:rPr lang="es-ES_tradnl" sz="2800" dirty="0" smtClean="0"/>
              <a:t>mercado, independientemente.</a:t>
            </a:r>
            <a:endParaRPr lang="es-EC" sz="2800" dirty="0" smtClean="0"/>
          </a:p>
          <a:p>
            <a:pPr algn="just"/>
            <a:endParaRPr lang="en-US" sz="2800" dirty="0"/>
          </a:p>
          <a:p>
            <a:pPr algn="just"/>
            <a:endParaRPr lang="en-US" sz="2800" dirty="0"/>
          </a:p>
          <a:p>
            <a:pPr algn="just"/>
            <a:endParaRPr lang="es-ES" sz="2800" dirty="0"/>
          </a:p>
        </p:txBody>
      </p:sp>
    </p:spTree>
    <p:extLst>
      <p:ext uri="{BB962C8B-B14F-4D97-AF65-F5344CB8AC3E}">
        <p14:creationId xmlns:p14="http://schemas.microsoft.com/office/powerpoint/2010/main" val="3455763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00027187"/>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contenido"/>
          <p:cNvSpPr>
            <a:spLocks noGrp="1"/>
          </p:cNvSpPr>
          <p:nvPr>
            <p:ph sz="quarter" idx="1"/>
          </p:nvPr>
        </p:nvSpPr>
        <p:spPr>
          <a:xfrm>
            <a:off x="848816" y="1412776"/>
            <a:ext cx="7467600" cy="4873752"/>
          </a:xfrm>
        </p:spPr>
        <p:txBody>
          <a:bodyPr>
            <a:normAutofit fontScale="85000" lnSpcReduction="20000"/>
          </a:bodyPr>
          <a:lstStyle/>
          <a:p>
            <a:pPr algn="just"/>
            <a:r>
              <a:rPr lang="es-ES" sz="2800" dirty="0" smtClean="0"/>
              <a:t>En el artículo </a:t>
            </a:r>
            <a:r>
              <a:rPr lang="es-ES" sz="2800" dirty="0"/>
              <a:t>5, se entiende como mercado relevante al mercado del producto o servicio, el mercado geográfico y las características relevantes de los grupos específicos de compradores y vendedores que participan en el mercado. </a:t>
            </a:r>
            <a:endParaRPr lang="es-EC" sz="2800" dirty="0" smtClean="0"/>
          </a:p>
          <a:p>
            <a:pPr algn="just"/>
            <a:r>
              <a:rPr lang="es-ES" sz="2800" dirty="0"/>
              <a:t>La determinación del mercado relevante tomará en cuenta las características particulares de los vendedores y </a:t>
            </a:r>
            <a:r>
              <a:rPr lang="es-ES" sz="2800" dirty="0" smtClean="0"/>
              <a:t>compradores, según </a:t>
            </a:r>
            <a:r>
              <a:rPr lang="es-ES" sz="2800" dirty="0"/>
              <a:t>el presente estudio de acuerdo a la Ley  se definiría al mercado de SMA y a todas sus características que lo envuelven como: el conjunto de servicios que se pueden ofrecer mediante el SMA, las modalidades de venta, los competidores definirían a un mercado </a:t>
            </a:r>
            <a:r>
              <a:rPr lang="es-ES" sz="2800" dirty="0" smtClean="0"/>
              <a:t>relevante.</a:t>
            </a:r>
            <a:endParaRPr lang="es-EC" sz="2800" dirty="0"/>
          </a:p>
          <a:p>
            <a:pPr algn="just"/>
            <a:endParaRPr lang="en-US" sz="2800" dirty="0"/>
          </a:p>
          <a:p>
            <a:pPr algn="just"/>
            <a:endParaRPr lang="en-US" sz="2800" dirty="0"/>
          </a:p>
          <a:p>
            <a:pPr algn="just"/>
            <a:endParaRPr lang="es-ES" sz="2800" dirty="0"/>
          </a:p>
        </p:txBody>
      </p:sp>
    </p:spTree>
    <p:extLst>
      <p:ext uri="{BB962C8B-B14F-4D97-AF65-F5344CB8AC3E}">
        <p14:creationId xmlns:p14="http://schemas.microsoft.com/office/powerpoint/2010/main" val="1888915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58180" cy="1714512"/>
          </a:xfrm>
        </p:spPr>
        <p:txBody>
          <a:bodyPr>
            <a:normAutofit/>
          </a:bodyPr>
          <a:lstStyle/>
          <a:p>
            <a:r>
              <a:rPr lang="es-ES" b="1" dirty="0" smtClean="0"/>
              <a:t/>
            </a:r>
            <a:br>
              <a:rPr lang="es-ES" b="1" dirty="0" smtClean="0"/>
            </a:br>
            <a:endParaRPr lang="es-ES"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3750962"/>
              </p:ext>
            </p:extLst>
          </p:nvPr>
        </p:nvGraphicFramePr>
        <p:xfrm>
          <a:off x="457200" y="1600200"/>
          <a:ext cx="8258204" cy="490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57200" y="274638"/>
            <a:ext cx="7467600" cy="1143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OMVs </a:t>
            </a:r>
            <a:r>
              <a:rPr lang="en-US" sz="4000" b="1" noProof="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respecto</a:t>
            </a:r>
            <a:r>
              <a:rPr lang="en-US" sz="4000" b="1"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 a la Ley de </a:t>
            </a:r>
            <a:r>
              <a:rPr lang="en-US" sz="4000" b="1" noProof="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Contro</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l de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Poder</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 del Mercado</a:t>
            </a:r>
            <a:endParaRPr kumimoji="0" lang="es-E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58180" cy="1714512"/>
          </a:xfrm>
        </p:spPr>
        <p:txBody>
          <a:bodyPr>
            <a:normAutofit/>
          </a:bodyPr>
          <a:lstStyle/>
          <a:p>
            <a:r>
              <a:rPr lang="es-ES" b="1" dirty="0" smtClean="0"/>
              <a:t/>
            </a:r>
            <a:br>
              <a:rPr lang="es-ES" b="1" dirty="0" smtClean="0"/>
            </a:br>
            <a:endParaRPr lang="es-ES"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12322"/>
              </p:ext>
            </p:extLst>
          </p:nvPr>
        </p:nvGraphicFramePr>
        <p:xfrm>
          <a:off x="457200" y="1600200"/>
          <a:ext cx="8258204" cy="490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57200" y="274638"/>
            <a:ext cx="7467600" cy="1143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OMVs </a:t>
            </a:r>
            <a:r>
              <a:rPr lang="en-US" sz="4000" b="1" noProof="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respecto</a:t>
            </a:r>
            <a:r>
              <a:rPr lang="en-US" sz="4000" b="1"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 a la Ley de </a:t>
            </a:r>
            <a:r>
              <a:rPr lang="en-US" sz="4000" b="1" noProof="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Contro</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l de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Poder</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 del Mercado</a:t>
            </a:r>
            <a:endParaRPr kumimoji="0" lang="es-E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extLst>
      <p:ext uri="{BB962C8B-B14F-4D97-AF65-F5344CB8AC3E}">
        <p14:creationId xmlns:p14="http://schemas.microsoft.com/office/powerpoint/2010/main" val="2507806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58180" cy="1714512"/>
          </a:xfrm>
        </p:spPr>
        <p:txBody>
          <a:bodyPr>
            <a:normAutofit/>
          </a:bodyPr>
          <a:lstStyle/>
          <a:p>
            <a:r>
              <a:rPr lang="es-ES" dirty="0" smtClean="0"/>
              <a:t/>
            </a:r>
            <a:br>
              <a:rPr lang="es-ES" dirty="0" smtClean="0"/>
            </a:b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35840851"/>
              </p:ext>
            </p:extLst>
          </p:nvPr>
        </p:nvGraphicFramePr>
        <p:xfrm>
          <a:off x="457200" y="1600200"/>
          <a:ext cx="8472518" cy="475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57200" y="274638"/>
            <a:ext cx="7467600" cy="1143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Reglamento para la prestación de SMA a través de </a:t>
            </a:r>
            <a:r>
              <a:rPr lang="es-EC"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PMVs</a:t>
            </a:r>
            <a:endParaRPr kumimoji="0" lang="es-EC" sz="4000" b="1" i="0" u="none" strike="noStrike" kern="1200" cap="none" spc="0"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58180" cy="1714512"/>
          </a:xfrm>
        </p:spPr>
        <p:txBody>
          <a:bodyPr>
            <a:normAutofit/>
          </a:bodyPr>
          <a:lstStyle/>
          <a:p>
            <a:r>
              <a:rPr lang="es-ES" dirty="0" smtClean="0"/>
              <a:t/>
            </a:r>
            <a:br>
              <a:rPr lang="es-ES" dirty="0" smtClean="0"/>
            </a:b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499120621"/>
              </p:ext>
            </p:extLst>
          </p:nvPr>
        </p:nvGraphicFramePr>
        <p:xfrm>
          <a:off x="457200" y="1600200"/>
          <a:ext cx="8472518" cy="475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57200" y="274638"/>
            <a:ext cx="7467600" cy="1143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Reglamento para la prestación de SMA a través de </a:t>
            </a:r>
            <a:r>
              <a:rPr lang="es-EC"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PMVs</a:t>
            </a:r>
            <a:endParaRPr kumimoji="0" lang="es-EC" sz="4000" b="1" i="0" u="none" strike="noStrike" kern="1200" cap="none" spc="0"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extLst>
      <p:ext uri="{BB962C8B-B14F-4D97-AF65-F5344CB8AC3E}">
        <p14:creationId xmlns:p14="http://schemas.microsoft.com/office/powerpoint/2010/main" val="3058648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58180" cy="1714512"/>
          </a:xfrm>
        </p:spPr>
        <p:txBody>
          <a:bodyPr>
            <a:normAutofit/>
          </a:bodyPr>
          <a:lstStyle/>
          <a:p>
            <a:r>
              <a:rPr lang="es-ES" dirty="0" smtClean="0"/>
              <a:t/>
            </a:r>
            <a:br>
              <a:rPr lang="es-ES" dirty="0" smtClean="0"/>
            </a:b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783354761"/>
              </p:ext>
            </p:extLst>
          </p:nvPr>
        </p:nvGraphicFramePr>
        <p:xfrm>
          <a:off x="457200" y="1600200"/>
          <a:ext cx="8472518" cy="475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57200" y="274638"/>
            <a:ext cx="7467600" cy="1143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Reglamento para la prestación de SMA a través de </a:t>
            </a:r>
            <a:r>
              <a:rPr lang="es-EC"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PMVs</a:t>
            </a:r>
            <a:endParaRPr kumimoji="0" lang="es-EC" sz="4000" b="1" i="0" u="none" strike="noStrike" kern="1200" cap="none" spc="0"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extLst>
      <p:ext uri="{BB962C8B-B14F-4D97-AF65-F5344CB8AC3E}">
        <p14:creationId xmlns:p14="http://schemas.microsoft.com/office/powerpoint/2010/main" val="296061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58180" cy="1714512"/>
          </a:xfrm>
        </p:spPr>
        <p:txBody>
          <a:bodyPr>
            <a:normAutofit/>
          </a:bodyPr>
          <a:lstStyle/>
          <a:p>
            <a:r>
              <a:rPr lang="es-ES" dirty="0" smtClean="0"/>
              <a:t/>
            </a:r>
            <a:br>
              <a:rPr lang="es-ES" dirty="0" smtClean="0"/>
            </a:b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715907294"/>
              </p:ext>
            </p:extLst>
          </p:nvPr>
        </p:nvGraphicFramePr>
        <p:xfrm>
          <a:off x="457200" y="1600200"/>
          <a:ext cx="8472518" cy="475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57200" y="274638"/>
            <a:ext cx="7467600" cy="1143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Reglamento para la prestación de SMA a través de </a:t>
            </a:r>
            <a:r>
              <a:rPr lang="es-EC"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PMVs</a:t>
            </a:r>
            <a:endParaRPr kumimoji="0" lang="es-EC" sz="4000" b="1" i="0" u="none" strike="noStrike" kern="1200" cap="none" spc="0"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extLst>
      <p:ext uri="{BB962C8B-B14F-4D97-AF65-F5344CB8AC3E}">
        <p14:creationId xmlns:p14="http://schemas.microsoft.com/office/powerpoint/2010/main" val="296061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490984860"/>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Marcador de contenido"/>
          <p:cNvGraphicFramePr>
            <a:graphicFrameLocks noGrp="1"/>
          </p:cNvGraphicFramePr>
          <p:nvPr>
            <p:ph sz="quarter" idx="1"/>
            <p:extLst>
              <p:ext uri="{D42A27DB-BD31-4B8C-83A1-F6EECF244321}">
                <p14:modId xmlns:p14="http://schemas.microsoft.com/office/powerpoint/2010/main" val="564049859"/>
              </p:ext>
            </p:extLst>
          </p:nvPr>
        </p:nvGraphicFramePr>
        <p:xfrm>
          <a:off x="457200" y="1600200"/>
          <a:ext cx="8186766" cy="4900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28596" y="357166"/>
          <a:ext cx="7572428"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698" name="Picture 2" descr="https://encrypted-tbn0.gstatic.com/images?q=tbn:ANd9GcQX-bFz0kht0s18RPMH8LtSj6ImYLSdWjoeZqpbVVjQv1iWIlwDfA"/>
          <p:cNvPicPr>
            <a:picLocks noChangeAspect="1" noChangeArrowheads="1"/>
          </p:cNvPicPr>
          <p:nvPr/>
        </p:nvPicPr>
        <p:blipFill>
          <a:blip r:embed="rId8" cstate="print"/>
          <a:srcRect l="12732" r="11381" b="16667"/>
          <a:stretch>
            <a:fillRect/>
          </a:stretch>
        </p:blipFill>
        <p:spPr bwMode="auto">
          <a:xfrm>
            <a:off x="7715240" y="5429240"/>
            <a:ext cx="1428760" cy="1428760"/>
          </a:xfrm>
          <a:prstGeom prst="rect">
            <a:avLst/>
          </a:prstGeom>
          <a:noFill/>
        </p:spPr>
      </p:pic>
      <p:sp>
        <p:nvSpPr>
          <p:cNvPr id="7" name="2 Marcador de contenido"/>
          <p:cNvSpPr>
            <a:spLocks noGrp="1"/>
          </p:cNvSpPr>
          <p:nvPr>
            <p:ph sz="quarter" idx="1"/>
          </p:nvPr>
        </p:nvSpPr>
        <p:spPr>
          <a:xfrm>
            <a:off x="642910" y="1214422"/>
            <a:ext cx="6786610" cy="4429156"/>
          </a:xfrm>
        </p:spPr>
        <p:txBody>
          <a:bodyPr>
            <a:normAutofit fontScale="92500" lnSpcReduction="10000"/>
          </a:bodyPr>
          <a:lstStyle/>
          <a:p>
            <a:pPr algn="just">
              <a:buNone/>
            </a:pPr>
            <a:endParaRPr lang="es-ES" dirty="0"/>
          </a:p>
          <a:p>
            <a:pPr algn="just"/>
            <a:r>
              <a:rPr lang="es-EC" dirty="0"/>
              <a:t>Los </a:t>
            </a:r>
            <a:r>
              <a:rPr lang="es-EC" dirty="0" err="1"/>
              <a:t>OMVs</a:t>
            </a:r>
            <a:r>
              <a:rPr lang="es-EC" dirty="0"/>
              <a:t> existen como figuras comerciales, en un gran número de países, destacando Europa principalmente </a:t>
            </a:r>
            <a:r>
              <a:rPr lang="es-EC" dirty="0" smtClean="0"/>
              <a:t>el </a:t>
            </a:r>
            <a:r>
              <a:rPr lang="es-EC" dirty="0"/>
              <a:t>Reino Unido, mercado en el cual se da el nacimiento de los Operadores Móviles Virtuales en virtud de darle mayor competencia, en este tipo de mercado se aplica la regulación ex-post</a:t>
            </a:r>
            <a:r>
              <a:rPr lang="es-ES" dirty="0" smtClean="0"/>
              <a:t>. </a:t>
            </a:r>
          </a:p>
          <a:p>
            <a:pPr algn="just"/>
            <a:endParaRPr lang="es-ES" dirty="0" smtClean="0"/>
          </a:p>
          <a:p>
            <a:pPr algn="just"/>
            <a:r>
              <a:rPr lang="es-EC" dirty="0"/>
              <a:t>En la mayor parte de países donde se ha producido el ingreso de los </a:t>
            </a:r>
            <a:r>
              <a:rPr lang="es-EC" dirty="0" err="1"/>
              <a:t>OMVs</a:t>
            </a:r>
            <a:r>
              <a:rPr lang="es-EC" dirty="0"/>
              <a:t>, es importante el proceso de negociación entre el Operador Virtual y el Operador de Red</a:t>
            </a:r>
            <a:endParaRPr lang="es-ES" dirty="0"/>
          </a:p>
        </p:txBody>
      </p:sp>
    </p:spTree>
    <p:extLst>
      <p:ext uri="{BB962C8B-B14F-4D97-AF65-F5344CB8AC3E}">
        <p14:creationId xmlns:p14="http://schemas.microsoft.com/office/powerpoint/2010/main" val="411595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01556053"/>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Marcador de contenido"/>
          <p:cNvGraphicFramePr>
            <a:graphicFrameLocks noGrp="1"/>
          </p:cNvGraphicFramePr>
          <p:nvPr>
            <p:ph sz="quarter" idx="1"/>
            <p:extLst>
              <p:ext uri="{D42A27DB-BD31-4B8C-83A1-F6EECF244321}">
                <p14:modId xmlns:p14="http://schemas.microsoft.com/office/powerpoint/2010/main" val="507403326"/>
              </p:ext>
            </p:extLst>
          </p:nvPr>
        </p:nvGraphicFramePr>
        <p:xfrm>
          <a:off x="457200" y="1600200"/>
          <a:ext cx="8186766" cy="4900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4 Imagen"/>
          <p:cNvPicPr/>
          <p:nvPr/>
        </p:nvPicPr>
        <p:blipFill>
          <a:blip r:embed="rId13"/>
          <a:stretch>
            <a:fillRect/>
          </a:stretch>
        </p:blipFill>
        <p:spPr>
          <a:xfrm>
            <a:off x="3779912" y="3933056"/>
            <a:ext cx="4824536"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80081054"/>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p:nvPr/>
        </p:nvPicPr>
        <p:blipFill>
          <a:blip r:embed="rId8"/>
          <a:stretch>
            <a:fillRect/>
          </a:stretch>
        </p:blipFill>
        <p:spPr>
          <a:xfrm>
            <a:off x="695987" y="1484784"/>
            <a:ext cx="7908461"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8765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18798209"/>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Marcador de contenido"/>
          <p:cNvGraphicFramePr>
            <a:graphicFrameLocks noGrp="1"/>
          </p:cNvGraphicFramePr>
          <p:nvPr>
            <p:ph sz="quarter" idx="1"/>
            <p:extLst>
              <p:ext uri="{D42A27DB-BD31-4B8C-83A1-F6EECF244321}">
                <p14:modId xmlns:p14="http://schemas.microsoft.com/office/powerpoint/2010/main" val="1417146553"/>
              </p:ext>
            </p:extLst>
          </p:nvPr>
        </p:nvGraphicFramePr>
        <p:xfrm>
          <a:off x="457200" y="1600200"/>
          <a:ext cx="8186766" cy="4900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6 Imagen"/>
          <p:cNvPicPr/>
          <p:nvPr/>
        </p:nvPicPr>
        <p:blipFill>
          <a:blip r:embed="rId13"/>
          <a:stretch>
            <a:fillRect/>
          </a:stretch>
        </p:blipFill>
        <p:spPr>
          <a:xfrm>
            <a:off x="3707904" y="3933056"/>
            <a:ext cx="4824536"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8386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56439072"/>
              </p:ext>
            </p:extLst>
          </p:nvPr>
        </p:nvGraphicFramePr>
        <p:xfrm>
          <a:off x="428596" y="357166"/>
          <a:ext cx="828680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stretch>
            <a:fillRect/>
          </a:stretch>
        </p:blipFill>
        <p:spPr>
          <a:xfrm>
            <a:off x="611560" y="1412776"/>
            <a:ext cx="7920880"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4187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28596" y="357166"/>
          <a:ext cx="77867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C" dirty="0" smtClean="0"/>
              <a:t>conclusiones</a:t>
            </a:r>
            <a:endParaRPr lang="es-ES" dirty="0"/>
          </a:p>
        </p:txBody>
      </p:sp>
      <p:sp>
        <p:nvSpPr>
          <p:cNvPr id="3" name="2 Marcador de contenido"/>
          <p:cNvSpPr>
            <a:spLocks noGrp="1"/>
          </p:cNvSpPr>
          <p:nvPr>
            <p:ph sz="quarter" idx="1"/>
          </p:nvPr>
        </p:nvSpPr>
        <p:spPr>
          <a:xfrm>
            <a:off x="395536" y="1484784"/>
            <a:ext cx="7901014" cy="4873752"/>
          </a:xfrm>
        </p:spPr>
        <p:txBody>
          <a:bodyPr>
            <a:noAutofit/>
          </a:bodyPr>
          <a:lstStyle/>
          <a:p>
            <a:pPr lvl="0" algn="just"/>
            <a:r>
              <a:rPr lang="es-EC" dirty="0" smtClean="0"/>
              <a:t>Actualmente para la prestación de SMA a través de un Prestador Móvil Virtual u OMV, se tiene una barrera de entrada jurídica.</a:t>
            </a:r>
            <a:endParaRPr lang="es-ES" dirty="0" smtClean="0"/>
          </a:p>
          <a:p>
            <a:endParaRPr lang="es-EC" dirty="0" smtClean="0"/>
          </a:p>
          <a:p>
            <a:pPr lvl="0"/>
            <a:r>
              <a:rPr lang="es-EC" dirty="0" smtClean="0"/>
              <a:t>Se constituye una barrera de entrada, la negociación entre el OMV y el Operador de Red Móvil.</a:t>
            </a:r>
          </a:p>
          <a:p>
            <a:pPr lvl="0"/>
            <a:endParaRPr lang="en-US" dirty="0"/>
          </a:p>
          <a:p>
            <a:pPr lvl="0"/>
            <a:r>
              <a:rPr lang="en-US" dirty="0" smtClean="0"/>
              <a:t>De </a:t>
            </a:r>
            <a:r>
              <a:rPr lang="en-US" dirty="0" err="1" smtClean="0"/>
              <a:t>acuerdo</a:t>
            </a:r>
            <a:r>
              <a:rPr lang="en-US" dirty="0" smtClean="0"/>
              <a:t> al </a:t>
            </a:r>
            <a:r>
              <a:rPr lang="en-US" dirty="0" err="1" smtClean="0"/>
              <a:t>servicio</a:t>
            </a:r>
            <a:r>
              <a:rPr lang="en-US" dirty="0" smtClean="0"/>
              <a:t> de SMA, la </a:t>
            </a:r>
            <a:r>
              <a:rPr lang="en-US" dirty="0" err="1" smtClean="0"/>
              <a:t>modalidad</a:t>
            </a:r>
            <a:r>
              <a:rPr lang="en-US" dirty="0" smtClean="0"/>
              <a:t> </a:t>
            </a:r>
            <a:r>
              <a:rPr lang="en-US" dirty="0" err="1" smtClean="0"/>
              <a:t>prepago</a:t>
            </a:r>
            <a:r>
              <a:rPr lang="en-US" dirty="0" smtClean="0"/>
              <a:t> en </a:t>
            </a:r>
            <a:r>
              <a:rPr lang="en-US" dirty="0" err="1" smtClean="0"/>
              <a:t>telefonia</a:t>
            </a:r>
            <a:r>
              <a:rPr lang="en-US" dirty="0" smtClean="0"/>
              <a:t> </a:t>
            </a:r>
            <a:r>
              <a:rPr lang="en-US" dirty="0" err="1" smtClean="0"/>
              <a:t>móvil</a:t>
            </a:r>
            <a:r>
              <a:rPr lang="en-US" dirty="0" smtClean="0"/>
              <a:t> y </a:t>
            </a:r>
            <a:r>
              <a:rPr lang="en-US" dirty="0" err="1" smtClean="0"/>
              <a:t>datos</a:t>
            </a:r>
            <a:r>
              <a:rPr lang="en-US" dirty="0" smtClean="0"/>
              <a:t> en </a:t>
            </a:r>
            <a:r>
              <a:rPr lang="en-US" dirty="0" err="1" smtClean="0"/>
              <a:t>pospago</a:t>
            </a:r>
            <a:r>
              <a:rPr lang="en-US" dirty="0" smtClean="0"/>
              <a:t>, son </a:t>
            </a:r>
            <a:r>
              <a:rPr lang="en-US" dirty="0" err="1" smtClean="0"/>
              <a:t>una</a:t>
            </a:r>
            <a:r>
              <a:rPr lang="en-US" dirty="0" smtClean="0"/>
              <a:t> </a:t>
            </a:r>
            <a:r>
              <a:rPr lang="en-US" dirty="0" err="1" smtClean="0"/>
              <a:t>buena</a:t>
            </a:r>
            <a:r>
              <a:rPr lang="en-US" dirty="0" smtClean="0"/>
              <a:t> </a:t>
            </a:r>
            <a:r>
              <a:rPr lang="en-US" dirty="0" err="1" smtClean="0"/>
              <a:t>opción</a:t>
            </a:r>
            <a:r>
              <a:rPr lang="en-US" dirty="0" smtClean="0"/>
              <a:t> </a:t>
            </a:r>
            <a:r>
              <a:rPr lang="en-US" dirty="0" err="1" smtClean="0"/>
              <a:t>para</a:t>
            </a:r>
            <a:r>
              <a:rPr lang="en-US" dirty="0" smtClean="0"/>
              <a:t> </a:t>
            </a:r>
            <a:r>
              <a:rPr lang="en-US" dirty="0" err="1" smtClean="0"/>
              <a:t>entrar</a:t>
            </a:r>
            <a:r>
              <a:rPr lang="en-US" dirty="0" smtClean="0"/>
              <a:t> al </a:t>
            </a:r>
            <a:r>
              <a:rPr lang="en-US" dirty="0" err="1" smtClean="0"/>
              <a:t>mercado</a:t>
            </a:r>
            <a:r>
              <a:rPr lang="en-US" dirty="0" smtClean="0"/>
              <a:t> </a:t>
            </a:r>
            <a:r>
              <a:rPr lang="en-US" dirty="0" err="1" smtClean="0"/>
              <a:t>por</a:t>
            </a:r>
            <a:r>
              <a:rPr lang="en-US" dirty="0" smtClean="0"/>
              <a:t> parte de los OMV, </a:t>
            </a:r>
            <a:r>
              <a:rPr lang="en-US" dirty="0" err="1" smtClean="0"/>
              <a:t>además</a:t>
            </a:r>
            <a:r>
              <a:rPr lang="en-US" dirty="0" smtClean="0"/>
              <a:t> de </a:t>
            </a:r>
            <a:r>
              <a:rPr lang="en-US" dirty="0" err="1" smtClean="0"/>
              <a:t>manear</a:t>
            </a:r>
            <a:r>
              <a:rPr lang="en-US" dirty="0" smtClean="0"/>
              <a:t> </a:t>
            </a:r>
            <a:r>
              <a:rPr lang="en-US" dirty="0" err="1" smtClean="0"/>
              <a:t>una</a:t>
            </a:r>
            <a:r>
              <a:rPr lang="en-US" dirty="0" smtClean="0"/>
              <a:t> </a:t>
            </a:r>
            <a:r>
              <a:rPr lang="en-US" dirty="0" err="1" smtClean="0"/>
              <a:t>densidad</a:t>
            </a:r>
            <a:r>
              <a:rPr lang="en-US" dirty="0" smtClean="0"/>
              <a:t> de </a:t>
            </a:r>
            <a:r>
              <a:rPr lang="en-US" dirty="0" err="1" smtClean="0"/>
              <a:t>servicio</a:t>
            </a:r>
            <a:r>
              <a:rPr lang="en-US" dirty="0" smtClean="0"/>
              <a:t> del 111%.  </a:t>
            </a:r>
            <a:endParaRPr lang="es-ES" dirty="0" smtClean="0"/>
          </a:p>
          <a:p>
            <a:endParaRPr lang="es-E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C" dirty="0" smtClean="0"/>
              <a:t>conclusiones</a:t>
            </a:r>
            <a:endParaRPr lang="es-ES" dirty="0"/>
          </a:p>
        </p:txBody>
      </p:sp>
      <p:sp>
        <p:nvSpPr>
          <p:cNvPr id="3" name="2 Marcador de contenido"/>
          <p:cNvSpPr>
            <a:spLocks noGrp="1"/>
          </p:cNvSpPr>
          <p:nvPr>
            <p:ph sz="quarter" idx="1"/>
          </p:nvPr>
        </p:nvSpPr>
        <p:spPr>
          <a:xfrm>
            <a:off x="467544" y="1484784"/>
            <a:ext cx="7829576" cy="4873752"/>
          </a:xfrm>
        </p:spPr>
        <p:txBody>
          <a:bodyPr>
            <a:normAutofit/>
          </a:bodyPr>
          <a:lstStyle/>
          <a:p>
            <a:pPr lvl="0" algn="just"/>
            <a:r>
              <a:rPr lang="es-EC" dirty="0" smtClean="0"/>
              <a:t>Se verifico que actualmente en el Ecuador, se tiene un mercado altamente concentrado, con un índice HHI que se encuentra por arriba de 5000, siendo necesario la entrada de nuevos actuadores que sean competidores en el mercado.</a:t>
            </a:r>
            <a:endParaRPr lang="es-ES" dirty="0" smtClean="0"/>
          </a:p>
          <a:p>
            <a:endParaRPr lang="es-EC" dirty="0" smtClean="0"/>
          </a:p>
          <a:p>
            <a:pPr lvl="0" algn="just"/>
            <a:r>
              <a:rPr lang="es-EC" dirty="0" smtClean="0"/>
              <a:t>El borrador de la Nueva Ley de Telecomunicaciones, hace referencia a que el SMA se </a:t>
            </a:r>
            <a:r>
              <a:rPr lang="es-EC" dirty="0" err="1" smtClean="0"/>
              <a:t>convertira</a:t>
            </a:r>
            <a:r>
              <a:rPr lang="es-EC" dirty="0" smtClean="0"/>
              <a:t> en un servicio público, lo que cambiaría la visión actual que llevan los operadores de SMA, siendo una posibilidad el ingreso para los </a:t>
            </a:r>
            <a:r>
              <a:rPr lang="es-EC" dirty="0" err="1" smtClean="0"/>
              <a:t>OMVs</a:t>
            </a:r>
            <a:r>
              <a:rPr lang="es-EC" dirty="0" smtClean="0"/>
              <a:t>.</a:t>
            </a:r>
          </a:p>
          <a:p>
            <a:pPr lvl="0" algn="just"/>
            <a:endParaRPr lang="en-US" dirty="0"/>
          </a:p>
          <a:p>
            <a:pPr lvl="0" algn="just"/>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7467600" cy="1143000"/>
          </a:xfrm>
        </p:spPr>
        <p:txBody>
          <a:bodyPr/>
          <a:lstStyle/>
          <a:p>
            <a:r>
              <a:rPr lang="es-EC" dirty="0" smtClean="0"/>
              <a:t>conclusiones</a:t>
            </a:r>
            <a:endParaRPr lang="es-ES" dirty="0"/>
          </a:p>
        </p:txBody>
      </p:sp>
      <p:sp>
        <p:nvSpPr>
          <p:cNvPr id="3" name="2 Marcador de contenido"/>
          <p:cNvSpPr>
            <a:spLocks noGrp="1"/>
          </p:cNvSpPr>
          <p:nvPr>
            <p:ph sz="quarter" idx="1"/>
          </p:nvPr>
        </p:nvSpPr>
        <p:spPr>
          <a:xfrm>
            <a:off x="214282" y="1428736"/>
            <a:ext cx="8286808" cy="4929222"/>
          </a:xfrm>
        </p:spPr>
        <p:txBody>
          <a:bodyPr>
            <a:noAutofit/>
          </a:bodyPr>
          <a:lstStyle/>
          <a:p>
            <a:pPr lvl="0" algn="just"/>
            <a:r>
              <a:rPr lang="es-ES" dirty="0"/>
              <a:t>De acuerdo al presente estudio, se determinó que actualmente en el Ecuador se tiene una Operadora dominante en el mercado Ecuatoriano de SMA, que sería CONECEL-Claro ya que tiene una participación de mercado que dobla a su operador seguidor OTECEL-Movistar. </a:t>
            </a:r>
            <a:endParaRPr lang="es-EC" dirty="0"/>
          </a:p>
          <a:p>
            <a:pPr algn="just"/>
            <a:endParaRPr lang="es-EC" dirty="0" smtClean="0"/>
          </a:p>
          <a:p>
            <a:pPr lvl="0" algn="just"/>
            <a:r>
              <a:rPr lang="es-ES" dirty="0"/>
              <a:t>De acuerdo al borrador del reglamento para prestar SMA a través de un OMV, será necesario el solicitar un título habilitante, que se regirá al reglamento de concesión de servicio de telecomunicaciones además del reglamento de  prestación de servicio móvil avanzado.</a:t>
            </a:r>
            <a:endParaRPr lang="es-EC" dirty="0"/>
          </a:p>
          <a:p>
            <a:pPr algn="just"/>
            <a:endParaRPr lang="es-ES" dirty="0" smtClean="0"/>
          </a:p>
          <a:p>
            <a:pPr lvl="0" algn="just"/>
            <a:endParaRPr lang="es-EC"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S" dirty="0"/>
          </a:p>
        </p:txBody>
      </p:sp>
      <p:sp>
        <p:nvSpPr>
          <p:cNvPr id="3" name="2 Marcador de contenido"/>
          <p:cNvSpPr>
            <a:spLocks noGrp="1"/>
          </p:cNvSpPr>
          <p:nvPr>
            <p:ph sz="quarter" idx="1"/>
          </p:nvPr>
        </p:nvSpPr>
        <p:spPr>
          <a:xfrm>
            <a:off x="457200" y="1600200"/>
            <a:ext cx="7543824" cy="4873752"/>
          </a:xfrm>
        </p:spPr>
        <p:txBody>
          <a:bodyPr>
            <a:normAutofit fontScale="92500" lnSpcReduction="20000"/>
          </a:bodyPr>
          <a:lstStyle/>
          <a:p>
            <a:pPr lvl="0" algn="just"/>
            <a:r>
              <a:rPr lang="es-ES" sz="3200" dirty="0"/>
              <a:t>Se deberá entregar precios competitivos por </a:t>
            </a:r>
            <a:r>
              <a:rPr lang="es-ES" sz="3200" dirty="0" smtClean="0"/>
              <a:t>parte de </a:t>
            </a:r>
            <a:r>
              <a:rPr lang="es-ES" sz="3200" dirty="0"/>
              <a:t>los Operadores de Red a los OMV, en razón de que el valor ofertado no se convierta en un impedimento de entrada</a:t>
            </a:r>
            <a:r>
              <a:rPr lang="es-EC" sz="3200" dirty="0" smtClean="0"/>
              <a:t>.</a:t>
            </a:r>
          </a:p>
          <a:p>
            <a:pPr marL="0" lvl="0" indent="0" algn="just">
              <a:buNone/>
            </a:pPr>
            <a:r>
              <a:rPr lang="es-EC" sz="3200" dirty="0" smtClean="0"/>
              <a:t> </a:t>
            </a:r>
          </a:p>
          <a:p>
            <a:pPr lvl="0" algn="just"/>
            <a:r>
              <a:rPr lang="es-ES" sz="3200" dirty="0"/>
              <a:t>S</a:t>
            </a:r>
            <a:r>
              <a:rPr lang="es-ES" sz="3200" dirty="0" smtClean="0"/>
              <a:t>e </a:t>
            </a:r>
            <a:r>
              <a:rPr lang="es-ES" sz="3200" dirty="0"/>
              <a:t>recomienda el trabajo conjunto de la </a:t>
            </a:r>
            <a:r>
              <a:rPr lang="es-ES" sz="3200" dirty="0" err="1"/>
              <a:t>Senatel</a:t>
            </a:r>
            <a:r>
              <a:rPr lang="es-ES" sz="3200" dirty="0"/>
              <a:t> y </a:t>
            </a:r>
            <a:r>
              <a:rPr lang="es-ES" sz="3200" dirty="0" err="1"/>
              <a:t>Conatel</a:t>
            </a:r>
            <a:r>
              <a:rPr lang="es-ES" sz="3200" dirty="0"/>
              <a:t>, en virtud de llevar un número de líneas activas, regulación con deberes y obligaciones de los OMV hacia los OMR, y viceversa,  la SCPM, como ente del control del mercado</a:t>
            </a:r>
            <a:endParaRPr lang="es-EC" sz="3200" dirty="0" smtClean="0"/>
          </a:p>
          <a:p>
            <a:pPr lvl="0" algn="just"/>
            <a:endParaRPr lang="es-ES" sz="3200" dirty="0" smtClean="0"/>
          </a:p>
          <a:p>
            <a:pPr lvl="0" algn="just"/>
            <a:endParaRPr lang="es-EC"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S" dirty="0"/>
          </a:p>
        </p:txBody>
      </p:sp>
      <p:sp>
        <p:nvSpPr>
          <p:cNvPr id="3" name="2 Marcador de contenido"/>
          <p:cNvSpPr>
            <a:spLocks noGrp="1"/>
          </p:cNvSpPr>
          <p:nvPr>
            <p:ph sz="quarter" idx="1"/>
          </p:nvPr>
        </p:nvSpPr>
        <p:spPr>
          <a:xfrm>
            <a:off x="457200" y="1600200"/>
            <a:ext cx="7901014" cy="4873752"/>
          </a:xfrm>
        </p:spPr>
        <p:txBody>
          <a:bodyPr>
            <a:normAutofit fontScale="62500" lnSpcReduction="20000"/>
          </a:bodyPr>
          <a:lstStyle/>
          <a:p>
            <a:pPr lvl="0" algn="just"/>
            <a:endParaRPr lang="es-EC" dirty="0" smtClean="0"/>
          </a:p>
          <a:p>
            <a:pPr lvl="0" algn="just"/>
            <a:r>
              <a:rPr lang="es-ES_tradnl" sz="3200" dirty="0"/>
              <a:t>Realizar una reforma en el reglamento de portabilidad </a:t>
            </a:r>
            <a:r>
              <a:rPr lang="es-ES_tradnl" sz="3200" dirty="0" err="1"/>
              <a:t>númerica</a:t>
            </a:r>
            <a:r>
              <a:rPr lang="es-ES_tradnl" sz="3200" dirty="0"/>
              <a:t> e interconexión ya que como se puede apreciar en el capítulo X, del borrador del reglamento, el OMV se debe regir al reglamento de interconexión actual, de acuerdo al artículo 6 del reglamento de portabilidad numérica, correspondiente al encaminamiento de llamadas se debería nombrar cuando la llamada sea origina en una red móvil y terminada en la misma red móvil correspondiente a un operador de servicio de telefonía móvil diferente, y en consecuencia al ser la interconexión entre el operador anfitrión y el operador virtual: una conexión  lógica, sin la necesidad de haber interconexión física, pero correspondiente a operadores diferentes, se debe especificar las bases sobre la cual se darían los costos de interconexión y la manera de interconectarse con redes externas a la de su operador anfitrión.</a:t>
            </a:r>
            <a:r>
              <a:rPr lang="es-EC" sz="3200" dirty="0" smtClean="0"/>
              <a:t>.</a:t>
            </a:r>
            <a:endParaRPr lang="es-E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28596" y="357166"/>
          <a:ext cx="77867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 Marcador de contenido"/>
          <p:cNvSpPr>
            <a:spLocks noGrp="1"/>
          </p:cNvSpPr>
          <p:nvPr>
            <p:ph sz="quarter" idx="1"/>
          </p:nvPr>
        </p:nvSpPr>
        <p:spPr>
          <a:xfrm>
            <a:off x="683568" y="2000240"/>
            <a:ext cx="7416824" cy="3372976"/>
          </a:xfrm>
        </p:spPr>
        <p:txBody>
          <a:bodyPr>
            <a:normAutofit fontScale="77500" lnSpcReduction="20000"/>
          </a:bodyPr>
          <a:lstStyle/>
          <a:p>
            <a:pPr algn="just">
              <a:buNone/>
            </a:pPr>
            <a:endParaRPr lang="es-ES" sz="3600" dirty="0"/>
          </a:p>
          <a:p>
            <a:pPr lvl="0"/>
            <a:r>
              <a:rPr lang="es-ES" sz="3600" dirty="0" smtClean="0"/>
              <a:t> </a:t>
            </a:r>
            <a:r>
              <a:rPr lang="es-ES" sz="3600" dirty="0"/>
              <a:t>Realizar un estudio de barreras de entrada de condiciones técnicas, de mercado y regulatorias para el ingreso de operadores móviles virtuales en el Ecuador analizando información  del estado actual de regulación y de mercado del medio Ecuatoriano.</a:t>
            </a:r>
            <a:endParaRPr lang="es-ES" sz="3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S" dirty="0"/>
          </a:p>
        </p:txBody>
      </p:sp>
      <p:sp>
        <p:nvSpPr>
          <p:cNvPr id="3" name="2 Marcador de contenido"/>
          <p:cNvSpPr>
            <a:spLocks noGrp="1"/>
          </p:cNvSpPr>
          <p:nvPr>
            <p:ph sz="quarter" idx="1"/>
          </p:nvPr>
        </p:nvSpPr>
        <p:spPr>
          <a:xfrm>
            <a:off x="457200" y="1600200"/>
            <a:ext cx="8043890" cy="4873752"/>
          </a:xfrm>
        </p:spPr>
        <p:txBody>
          <a:bodyPr>
            <a:normAutofit fontScale="92500" lnSpcReduction="20000"/>
          </a:bodyPr>
          <a:lstStyle/>
          <a:p>
            <a:pPr lvl="0"/>
            <a:r>
              <a:rPr lang="es-EC" sz="3200" dirty="0" smtClean="0"/>
              <a:t> </a:t>
            </a:r>
            <a:r>
              <a:rPr lang="es-ES_tradnl" sz="3200" dirty="0"/>
              <a:t>Teniendo en cuenta la portabilidad numérica, se debe tomar como condicionante el tiempo de transición para poder hacer uso de la portabilidad, ya que para que sea un beneficio directo para los OMV, este tiempo debería ser el menor posible, además del tiempo de intercambio de documentación entre operadoras, adicionalmente de que no se nombra tiempo directamente en el reglamento de portabilidad a los </a:t>
            </a:r>
            <a:r>
              <a:rPr lang="es-ES_tradnl" sz="3200" dirty="0" err="1"/>
              <a:t>OMVs</a:t>
            </a:r>
            <a:r>
              <a:rPr lang="es-ES_tradnl" sz="3200" dirty="0"/>
              <a:t>, a excepción del de la ventana de mantenimiento que es de 180 horas.</a:t>
            </a:r>
            <a:endParaRPr lang="es-EC" sz="3200" dirty="0"/>
          </a:p>
          <a:p>
            <a:pPr lvl="0" algn="just"/>
            <a:endParaRPr lang="es-EC" sz="32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S" dirty="0"/>
          </a:p>
        </p:txBody>
      </p:sp>
      <p:sp>
        <p:nvSpPr>
          <p:cNvPr id="3" name="2 Marcador de contenido"/>
          <p:cNvSpPr>
            <a:spLocks noGrp="1"/>
          </p:cNvSpPr>
          <p:nvPr>
            <p:ph sz="quarter" idx="1"/>
          </p:nvPr>
        </p:nvSpPr>
        <p:spPr>
          <a:xfrm>
            <a:off x="457200" y="1600200"/>
            <a:ext cx="8043890" cy="4873752"/>
          </a:xfrm>
        </p:spPr>
        <p:txBody>
          <a:bodyPr>
            <a:normAutofit fontScale="70000" lnSpcReduction="20000"/>
          </a:bodyPr>
          <a:lstStyle/>
          <a:p>
            <a:pPr lvl="0"/>
            <a:r>
              <a:rPr lang="es-EC" sz="3200" dirty="0" smtClean="0"/>
              <a:t> </a:t>
            </a:r>
            <a:r>
              <a:rPr lang="es-ES_tradnl" sz="3200" dirty="0"/>
              <a:t>De acuerdo al capítulo IV, de los aspectos organizativos, articulo 8, Sistema Central de Portabilidad, en el ítem 8.4 se habla acerca de que todos los prestadores de Telefonía Móvil con numeración asignada, están obligados a instalar y mantener internamente base de datos de portabilidad que deberán estar actualizadas todos los días de acuerdo a la Base Central de Datos, de acuerdo a este ítem un prestador de telefonía móvil sin numeración asignada que es el caso de un OMV revendedor, no necesitaría del manejo de la base de datos de la portabilidad, siendo necesario el nombrar a los OMV en el reglamento de portabilidad numérica de forma directa, para no llegar a conjeturas que no podrían ir de acuerdo al fin que desea el reglamento, además de que en el borrador del reglamento para la prestación de SMA a través de un OMV, se debería mencionar cuando se le asignará numeración a un </a:t>
            </a:r>
            <a:r>
              <a:rPr lang="es-ES_tradnl" sz="3200" dirty="0" smtClean="0"/>
              <a:t>OMV.</a:t>
            </a:r>
            <a:endParaRPr lang="es-EC" sz="3200" dirty="0"/>
          </a:p>
          <a:p>
            <a:pPr lvl="0" algn="just"/>
            <a:endParaRPr lang="es-EC" sz="3200" dirty="0" smtClean="0"/>
          </a:p>
        </p:txBody>
      </p:sp>
    </p:spTree>
    <p:extLst>
      <p:ext uri="{BB962C8B-B14F-4D97-AF65-F5344CB8AC3E}">
        <p14:creationId xmlns:p14="http://schemas.microsoft.com/office/powerpoint/2010/main" val="2274430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S" dirty="0"/>
          </a:p>
        </p:txBody>
      </p:sp>
      <p:sp>
        <p:nvSpPr>
          <p:cNvPr id="3" name="2 Marcador de contenido"/>
          <p:cNvSpPr>
            <a:spLocks noGrp="1"/>
          </p:cNvSpPr>
          <p:nvPr>
            <p:ph sz="quarter" idx="1"/>
          </p:nvPr>
        </p:nvSpPr>
        <p:spPr>
          <a:xfrm>
            <a:off x="457200" y="1600200"/>
            <a:ext cx="8043890" cy="4873752"/>
          </a:xfrm>
        </p:spPr>
        <p:txBody>
          <a:bodyPr>
            <a:normAutofit fontScale="85000" lnSpcReduction="20000"/>
          </a:bodyPr>
          <a:lstStyle/>
          <a:p>
            <a:pPr lvl="0"/>
            <a:r>
              <a:rPr lang="es-EC" sz="3200" dirty="0" smtClean="0"/>
              <a:t> Con el fin de hacer la negociación mas interesante al Operador de Red, sería un buen consejo el entregarle espectro radioeléctrico al OMV, teniendo en cuenta la negociación actual que tiene CNT E.P con OTECEL- Movistar, se debería hacer una modificación en el Capitulo III, correspondiente al uso del espectro radioeléctrico. </a:t>
            </a:r>
          </a:p>
          <a:p>
            <a:pPr lvl="0"/>
            <a:endParaRPr lang="en-US" sz="3200" dirty="0"/>
          </a:p>
          <a:p>
            <a:pPr lvl="0"/>
            <a:r>
              <a:rPr lang="en-US" sz="3200" dirty="0" smtClean="0"/>
              <a:t>En el </a:t>
            </a:r>
            <a:r>
              <a:rPr lang="es-EC" sz="3200" dirty="0" smtClean="0"/>
              <a:t>reglamento</a:t>
            </a:r>
            <a:r>
              <a:rPr lang="en-US" sz="3200" dirty="0" smtClean="0"/>
              <a:t> </a:t>
            </a:r>
            <a:r>
              <a:rPr lang="es-EC" sz="3200" dirty="0" smtClean="0"/>
              <a:t>para</a:t>
            </a:r>
            <a:r>
              <a:rPr lang="en-US" sz="3200" dirty="0" smtClean="0"/>
              <a:t> la </a:t>
            </a:r>
            <a:r>
              <a:rPr lang="es-EC" sz="3200" dirty="0" smtClean="0"/>
              <a:t>prestación</a:t>
            </a:r>
            <a:r>
              <a:rPr lang="en-US" sz="3200" dirty="0" smtClean="0"/>
              <a:t> de SMA a </a:t>
            </a:r>
            <a:r>
              <a:rPr lang="es-EC" sz="3200" dirty="0" smtClean="0"/>
              <a:t>través</a:t>
            </a:r>
            <a:r>
              <a:rPr lang="en-US" sz="3200" dirty="0" smtClean="0"/>
              <a:t> de un OMV, no se </a:t>
            </a:r>
            <a:r>
              <a:rPr lang="es-EC" sz="3200" dirty="0" smtClean="0"/>
              <a:t>especifica</a:t>
            </a:r>
            <a:r>
              <a:rPr lang="en-US" sz="3200" dirty="0" smtClean="0"/>
              <a:t> el </a:t>
            </a:r>
            <a:r>
              <a:rPr lang="es-EC" sz="3200" dirty="0" smtClean="0"/>
              <a:t>número</a:t>
            </a:r>
            <a:r>
              <a:rPr lang="en-US" sz="3200" dirty="0" smtClean="0"/>
              <a:t> de PMEs con el </a:t>
            </a:r>
            <a:r>
              <a:rPr lang="es-EC" sz="3200" dirty="0" smtClean="0"/>
              <a:t>que</a:t>
            </a:r>
            <a:r>
              <a:rPr lang="en-US" sz="3200" dirty="0" smtClean="0"/>
              <a:t> el PMV, </a:t>
            </a:r>
            <a:r>
              <a:rPr lang="es-EC" sz="3200" dirty="0" smtClean="0"/>
              <a:t>podrá realizar una negociación para prestar el servicio</a:t>
            </a:r>
            <a:r>
              <a:rPr lang="en-US" sz="3200" dirty="0" smtClean="0"/>
              <a:t>.</a:t>
            </a:r>
            <a:endParaRPr lang="es-EC" sz="3200" dirty="0" smtClean="0"/>
          </a:p>
          <a:p>
            <a:pPr lvl="0"/>
            <a:endParaRPr lang="en-US" sz="3200" dirty="0"/>
          </a:p>
          <a:p>
            <a:pPr lvl="0"/>
            <a:endParaRPr lang="en-US" sz="3200" dirty="0" smtClean="0"/>
          </a:p>
          <a:p>
            <a:pPr marL="0" lvl="0" indent="0">
              <a:buNone/>
            </a:pPr>
            <a:endParaRPr lang="es-EC" sz="3200" dirty="0" smtClean="0"/>
          </a:p>
        </p:txBody>
      </p:sp>
    </p:spTree>
    <p:extLst>
      <p:ext uri="{BB962C8B-B14F-4D97-AF65-F5344CB8AC3E}">
        <p14:creationId xmlns:p14="http://schemas.microsoft.com/office/powerpoint/2010/main" val="1445888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286248" y="4143380"/>
            <a:ext cx="3647153"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cap="none"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Objetivos específicos</a:t>
            </a:r>
            <a:endParaRPr lang="es-ES" sz="4000" b="1" cap="none">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sz="quarter" idx="1"/>
          </p:nvPr>
        </p:nvSpPr>
        <p:spPr/>
        <p:txBody>
          <a:bodyPr>
            <a:normAutofit/>
          </a:bodyPr>
          <a:lstStyle/>
          <a:p>
            <a:endParaRPr lang="es-EC" dirty="0" smtClean="0"/>
          </a:p>
          <a:p>
            <a:pPr lvl="0" algn="just"/>
            <a:r>
              <a:rPr lang="es-ES" dirty="0" smtClean="0"/>
              <a:t>Definir el marco conceptual que nos permita identificar claramente a un OMV.</a:t>
            </a:r>
          </a:p>
          <a:p>
            <a:pPr lvl="0" algn="just">
              <a:buNone/>
            </a:pPr>
            <a:endParaRPr lang="es-ES" dirty="0" smtClean="0"/>
          </a:p>
          <a:p>
            <a:pPr lvl="0" algn="just"/>
            <a:r>
              <a:rPr lang="es-ES" dirty="0" smtClean="0"/>
              <a:t>Presentar información del estado actual del mercado de servicio móvil avanzado (SMA), así como los resultados de concentración del mercado a nivel Nacional.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cap="none"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Objetivos específicos</a:t>
            </a:r>
            <a:endParaRPr lang="es-ES" sz="4000" b="1" cap="none">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sz="quarter" idx="1"/>
          </p:nvPr>
        </p:nvSpPr>
        <p:spPr/>
        <p:txBody>
          <a:bodyPr>
            <a:normAutofit/>
          </a:bodyPr>
          <a:lstStyle/>
          <a:p>
            <a:endParaRPr lang="es-EC" dirty="0" smtClean="0"/>
          </a:p>
          <a:p>
            <a:pPr lvl="0"/>
            <a:r>
              <a:rPr lang="es-ES" dirty="0" smtClean="0"/>
              <a:t>Mostrar el análisis del marco legal: actual y futuro, que rige el SMA, ante el posible de un OMV en el mercado Ecuatoriano.</a:t>
            </a:r>
          </a:p>
          <a:p>
            <a:pPr lvl="0">
              <a:buNone/>
            </a:pPr>
            <a:endParaRPr lang="es-ES" dirty="0" smtClean="0"/>
          </a:p>
          <a:p>
            <a:pPr lvl="0"/>
            <a:r>
              <a:rPr lang="es-ES" dirty="0" smtClean="0"/>
              <a:t>Presentar información recogida, de la experiencia obtenida en mercados de países extranjeros.</a:t>
            </a:r>
          </a:p>
          <a:p>
            <a:pPr lvl="0"/>
            <a:endParaRPr lang="es-ES" dirty="0" smtClean="0"/>
          </a:p>
          <a:p>
            <a:pPr lvl="0"/>
            <a:r>
              <a:rPr lang="es-EC" dirty="0"/>
              <a:t>Plantear Condiciones técnicas y recomendación de regulación para el ingreso de Operadoras Móviles </a:t>
            </a:r>
            <a:r>
              <a:rPr lang="es-EC" dirty="0" smtClean="0"/>
              <a:t>Virtuales</a:t>
            </a:r>
            <a:r>
              <a:rPr lang="es-ES" dirty="0" smtClean="0"/>
              <a:t>.</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17829803"/>
              </p:ext>
            </p:extLst>
          </p:nvPr>
        </p:nvGraphicFramePr>
        <p:xfrm>
          <a:off x="428596" y="357166"/>
          <a:ext cx="77867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87815176"/>
              </p:ext>
            </p:extLst>
          </p:nvPr>
        </p:nvGraphicFramePr>
        <p:xfrm>
          <a:off x="428596" y="357166"/>
          <a:ext cx="77867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41645478"/>
              </p:ext>
            </p:extLst>
          </p:nvPr>
        </p:nvGraphicFramePr>
        <p:xfrm>
          <a:off x="428596" y="116632"/>
          <a:ext cx="810384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1111</TotalTime>
  <Words>2245</Words>
  <Application>Microsoft Office PowerPoint</Application>
  <PresentationFormat>Presentación en pantalla (4:3)</PresentationFormat>
  <Paragraphs>193</Paragraphs>
  <Slides>43</Slides>
  <Notes>41</Notes>
  <HiddenSlides>0</HiddenSlides>
  <MMClips>0</MMClips>
  <ScaleCrop>false</ScaleCrop>
  <HeadingPairs>
    <vt:vector size="4" baseType="variant">
      <vt:variant>
        <vt:lpstr>Tema</vt:lpstr>
      </vt:variant>
      <vt:variant>
        <vt:i4>2</vt:i4>
      </vt:variant>
      <vt:variant>
        <vt:lpstr>Títulos de diapositiva</vt:lpstr>
      </vt:variant>
      <vt:variant>
        <vt:i4>43</vt:i4>
      </vt:variant>
    </vt:vector>
  </HeadingPairs>
  <TitlesOfParts>
    <vt:vector size="45" baseType="lpstr">
      <vt:lpstr>Equidad</vt:lpstr>
      <vt:lpstr>Mirador</vt:lpstr>
      <vt:lpstr>DEPARTAMENTO DE ELECTRICA Y ELECTRÓNICA  EN TELECOMUNICACIONES</vt:lpstr>
      <vt:lpstr>Presentación de PowerPoint</vt:lpstr>
      <vt:lpstr>Presentación de PowerPoint</vt:lpstr>
      <vt:lpstr>Presentación de PowerPoint</vt:lpstr>
      <vt:lpstr>Objetivos específicos</vt:lpstr>
      <vt:lpstr>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RECOMENDACIONES</vt:lpstr>
      <vt:lpstr>RECOMENDACIONES</vt:lpstr>
      <vt:lpstr>RECOMENDACIONES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ELECTRICA Y ELECTRÓNICA  REDES Y COMUNICACIÓN DE DATOS</dc:title>
  <dc:creator>Pedro Torres</dc:creator>
  <cp:lastModifiedBy>Dell</cp:lastModifiedBy>
  <cp:revision>112</cp:revision>
  <dcterms:created xsi:type="dcterms:W3CDTF">2013-06-13T22:51:02Z</dcterms:created>
  <dcterms:modified xsi:type="dcterms:W3CDTF">2013-09-06T18:54:10Z</dcterms:modified>
</cp:coreProperties>
</file>