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7" r:id="rId3"/>
    <p:sldId id="258" r:id="rId4"/>
    <p:sldId id="259" r:id="rId5"/>
    <p:sldId id="260" r:id="rId6"/>
    <p:sldId id="269" r:id="rId7"/>
    <p:sldId id="270" r:id="rId8"/>
    <p:sldId id="271" r:id="rId9"/>
    <p:sldId id="272" r:id="rId10"/>
    <p:sldId id="273" r:id="rId11"/>
    <p:sldId id="274" r:id="rId12"/>
    <p:sldId id="265" r:id="rId13"/>
    <p:sldId id="275" r:id="rId14"/>
    <p:sldId id="276" r:id="rId15"/>
    <p:sldId id="277" r:id="rId16"/>
    <p:sldId id="278" r:id="rId17"/>
    <p:sldId id="280" r:id="rId18"/>
    <p:sldId id="281" r:id="rId19"/>
    <p:sldId id="282" r:id="rId20"/>
    <p:sldId id="283" r:id="rId21"/>
    <p:sldId id="284" r:id="rId22"/>
    <p:sldId id="285" r:id="rId23"/>
    <p:sldId id="286" r:id="rId24"/>
    <p:sldId id="287" r:id="rId25"/>
    <p:sldId id="267" r:id="rId26"/>
    <p:sldId id="268" r:id="rId27"/>
    <p:sldId id="291" r:id="rId28"/>
    <p:sldId id="288" r:id="rId29"/>
    <p:sldId id="289" r:id="rId30"/>
    <p:sldId id="290" r:id="rId31"/>
    <p:sldId id="292" r:id="rId32"/>
    <p:sldId id="293" r:id="rId33"/>
    <p:sldId id="294" r:id="rId34"/>
    <p:sldId id="295" r:id="rId35"/>
    <p:sldId id="296" r:id="rId36"/>
    <p:sldId id="297" r:id="rId37"/>
    <p:sldId id="298" r:id="rId38"/>
    <p:sldId id="299" r:id="rId39"/>
    <p:sldId id="300" r:id="rId40"/>
    <p:sldId id="303" r:id="rId41"/>
    <p:sldId id="304" r:id="rId42"/>
    <p:sldId id="305" r:id="rId43"/>
    <p:sldId id="306" r:id="rId44"/>
    <p:sldId id="307"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641" autoAdjust="0"/>
  </p:normalViewPr>
  <p:slideViewPr>
    <p:cSldViewPr>
      <p:cViewPr>
        <p:scale>
          <a:sx n="60" d="100"/>
          <a:sy n="60" d="100"/>
        </p:scale>
        <p:origin x="-1656"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3ED1F0-333F-4AFF-AD10-D2021C81883B}"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s-EC"/>
        </a:p>
      </dgm:t>
    </dgm:pt>
    <dgm:pt modelId="{89F97EC5-C591-4F10-B186-8A2EEF9F29A9}">
      <dgm:prSet phldrT="[Texto]"/>
      <dgm:spPr/>
      <dgm:t>
        <a:bodyPr/>
        <a:lstStyle/>
        <a:p>
          <a:r>
            <a:rPr lang="es-EC" dirty="0" smtClean="0"/>
            <a:t>JUSTIFICACIÓN</a:t>
          </a:r>
          <a:endParaRPr lang="es-EC" dirty="0"/>
        </a:p>
      </dgm:t>
    </dgm:pt>
    <dgm:pt modelId="{5B9DEDC4-44D6-4394-B379-01E9A44A7DCB}" type="parTrans" cxnId="{E9C110B9-CD79-4E0B-8603-967F6A035660}">
      <dgm:prSet/>
      <dgm:spPr/>
      <dgm:t>
        <a:bodyPr/>
        <a:lstStyle/>
        <a:p>
          <a:endParaRPr lang="es-EC"/>
        </a:p>
      </dgm:t>
    </dgm:pt>
    <dgm:pt modelId="{0DA4E151-2D04-4B7D-9528-CE147931A14F}" type="sibTrans" cxnId="{E9C110B9-CD79-4E0B-8603-967F6A035660}">
      <dgm:prSet/>
      <dgm:spPr/>
      <dgm:t>
        <a:bodyPr/>
        <a:lstStyle/>
        <a:p>
          <a:endParaRPr lang="es-EC"/>
        </a:p>
      </dgm:t>
    </dgm:pt>
    <dgm:pt modelId="{2B6AAB19-CB30-4FC7-A932-405EE5A78395}">
      <dgm:prSet phldrT="[Texto]"/>
      <dgm:spPr/>
      <dgm:t>
        <a:bodyPr/>
        <a:lstStyle/>
        <a:p>
          <a:r>
            <a:rPr lang="es-EC" dirty="0" smtClean="0"/>
            <a:t>OBJETIVO</a:t>
          </a:r>
          <a:endParaRPr lang="es-EC" dirty="0"/>
        </a:p>
      </dgm:t>
    </dgm:pt>
    <dgm:pt modelId="{1B54079F-6C71-4B2C-BEA3-6C70DDF4D9FE}" type="parTrans" cxnId="{6D87BF49-604B-4285-9475-2BFFFE59E3B8}">
      <dgm:prSet/>
      <dgm:spPr/>
      <dgm:t>
        <a:bodyPr/>
        <a:lstStyle/>
        <a:p>
          <a:endParaRPr lang="es-EC"/>
        </a:p>
      </dgm:t>
    </dgm:pt>
    <dgm:pt modelId="{AFAF1DC1-9A29-4401-96C7-F3F42FBCD827}" type="sibTrans" cxnId="{6D87BF49-604B-4285-9475-2BFFFE59E3B8}">
      <dgm:prSet/>
      <dgm:spPr/>
      <dgm:t>
        <a:bodyPr/>
        <a:lstStyle/>
        <a:p>
          <a:endParaRPr lang="es-EC"/>
        </a:p>
      </dgm:t>
    </dgm:pt>
    <dgm:pt modelId="{81DB4AB9-E14C-43F5-A18C-B9D9990EF0CE}">
      <dgm:prSet phldrT="[Texto]"/>
      <dgm:spPr/>
      <dgm:t>
        <a:bodyPr/>
        <a:lstStyle/>
        <a:p>
          <a:r>
            <a:rPr lang="es-EC" dirty="0" smtClean="0"/>
            <a:t>Diseñar el plan y establecer políticas de Continuidad del Negocio</a:t>
          </a:r>
          <a:endParaRPr lang="es-EC" dirty="0"/>
        </a:p>
      </dgm:t>
    </dgm:pt>
    <dgm:pt modelId="{A4940839-937F-4458-8C18-E789BD78DC09}" type="parTrans" cxnId="{338FEC3A-432D-4880-9E26-371F87F34032}">
      <dgm:prSet/>
      <dgm:spPr/>
      <dgm:t>
        <a:bodyPr/>
        <a:lstStyle/>
        <a:p>
          <a:endParaRPr lang="es-EC"/>
        </a:p>
      </dgm:t>
    </dgm:pt>
    <dgm:pt modelId="{20B4382E-E7AA-49B6-8CA2-9CE65BB40D3C}" type="sibTrans" cxnId="{338FEC3A-432D-4880-9E26-371F87F34032}">
      <dgm:prSet/>
      <dgm:spPr/>
      <dgm:t>
        <a:bodyPr/>
        <a:lstStyle/>
        <a:p>
          <a:endParaRPr lang="es-EC"/>
        </a:p>
      </dgm:t>
    </dgm:pt>
    <dgm:pt modelId="{76E0FFF6-528B-4D39-B6E1-DCD4F6EEDB88}">
      <dgm:prSet phldrT="[Texto]"/>
      <dgm:spPr/>
      <dgm:t>
        <a:bodyPr/>
        <a:lstStyle/>
        <a:p>
          <a:r>
            <a:rPr lang="es-EC" dirty="0" smtClean="0"/>
            <a:t>Identificar los servicios críticos del negocio </a:t>
          </a:r>
          <a:endParaRPr lang="es-EC" dirty="0"/>
        </a:p>
      </dgm:t>
    </dgm:pt>
    <dgm:pt modelId="{10F6F6FA-5EFC-42B9-8BDE-8042FFA7D061}" type="parTrans" cxnId="{F98B1518-C67B-497E-9DA1-CA0DD7DF97DB}">
      <dgm:prSet/>
      <dgm:spPr/>
      <dgm:t>
        <a:bodyPr/>
        <a:lstStyle/>
        <a:p>
          <a:endParaRPr lang="es-EC"/>
        </a:p>
      </dgm:t>
    </dgm:pt>
    <dgm:pt modelId="{3F89E037-1B50-49C4-B413-43705545E1ED}" type="sibTrans" cxnId="{F98B1518-C67B-497E-9DA1-CA0DD7DF97DB}">
      <dgm:prSet/>
      <dgm:spPr/>
      <dgm:t>
        <a:bodyPr/>
        <a:lstStyle/>
        <a:p>
          <a:endParaRPr lang="es-EC"/>
        </a:p>
      </dgm:t>
    </dgm:pt>
    <dgm:pt modelId="{7BC08D9E-E3FC-4739-AF7A-4F019606A980}">
      <dgm:prSet phldrT="[Texto]"/>
      <dgm:spPr/>
      <dgm:t>
        <a:bodyPr/>
        <a:lstStyle/>
        <a:p>
          <a:r>
            <a:rPr lang="es-EC" dirty="0" smtClean="0"/>
            <a:t>ALCANCE</a:t>
          </a:r>
          <a:endParaRPr lang="es-EC" dirty="0"/>
        </a:p>
      </dgm:t>
    </dgm:pt>
    <dgm:pt modelId="{BAA57EDC-3D6B-4737-8228-0216C1BD5DE1}" type="parTrans" cxnId="{17DB1937-B8B9-4E8F-ADE7-88C918E4CAF2}">
      <dgm:prSet/>
      <dgm:spPr/>
      <dgm:t>
        <a:bodyPr/>
        <a:lstStyle/>
        <a:p>
          <a:endParaRPr lang="es-EC"/>
        </a:p>
      </dgm:t>
    </dgm:pt>
    <dgm:pt modelId="{130D5E60-B86A-43CF-8AE1-11F0D837F783}" type="sibTrans" cxnId="{17DB1937-B8B9-4E8F-ADE7-88C918E4CAF2}">
      <dgm:prSet/>
      <dgm:spPr/>
      <dgm:t>
        <a:bodyPr/>
        <a:lstStyle/>
        <a:p>
          <a:endParaRPr lang="es-EC"/>
        </a:p>
      </dgm:t>
    </dgm:pt>
    <dgm:pt modelId="{EE27ABE1-A591-4971-8819-1D648E402B68}">
      <dgm:prSet phldrT="[Texto]"/>
      <dgm:spPr/>
      <dgm:t>
        <a:bodyPr/>
        <a:lstStyle/>
        <a:p>
          <a:r>
            <a:rPr lang="es-EC" dirty="0" smtClean="0"/>
            <a:t>El plan es exclusivamente para la compañía Equivida para la ciudad de Quito.</a:t>
          </a:r>
          <a:endParaRPr lang="es-EC" dirty="0"/>
        </a:p>
      </dgm:t>
    </dgm:pt>
    <dgm:pt modelId="{44C66946-B93A-4077-9BB9-7CA202DC7353}" type="parTrans" cxnId="{8C25A9F0-59E4-40B2-8B69-91145B3E2D4E}">
      <dgm:prSet/>
      <dgm:spPr/>
      <dgm:t>
        <a:bodyPr/>
        <a:lstStyle/>
        <a:p>
          <a:endParaRPr lang="es-EC"/>
        </a:p>
      </dgm:t>
    </dgm:pt>
    <dgm:pt modelId="{771C1561-9BF0-4E84-BDEF-511F1DE246F1}" type="sibTrans" cxnId="{8C25A9F0-59E4-40B2-8B69-91145B3E2D4E}">
      <dgm:prSet/>
      <dgm:spPr/>
      <dgm:t>
        <a:bodyPr/>
        <a:lstStyle/>
        <a:p>
          <a:endParaRPr lang="es-EC"/>
        </a:p>
      </dgm:t>
    </dgm:pt>
    <dgm:pt modelId="{6A6C6CBB-7A0C-4694-B940-66FCD0FEE8BE}">
      <dgm:prSet phldrT="[Texto]"/>
      <dgm:spPr/>
      <dgm:t>
        <a:bodyPr/>
        <a:lstStyle/>
        <a:p>
          <a:r>
            <a:rPr lang="es-EC" dirty="0" smtClean="0"/>
            <a:t>Equivida necesita contar con un </a:t>
          </a:r>
          <a:r>
            <a:rPr lang="es-ES_tradnl" dirty="0" smtClean="0"/>
            <a:t>Plan para proteger la continuidad de las operaciones, salvaguardar al recurso humano y tecnológico ante un desastre.</a:t>
          </a:r>
          <a:endParaRPr lang="es-EC" dirty="0"/>
        </a:p>
      </dgm:t>
    </dgm:pt>
    <dgm:pt modelId="{0D5CD7FA-A27C-4A56-BCE2-5192350FB5D6}" type="sibTrans" cxnId="{A918A59B-810F-499F-ACE1-58B55E035E0F}">
      <dgm:prSet/>
      <dgm:spPr/>
      <dgm:t>
        <a:bodyPr/>
        <a:lstStyle/>
        <a:p>
          <a:endParaRPr lang="es-EC"/>
        </a:p>
      </dgm:t>
    </dgm:pt>
    <dgm:pt modelId="{F2DC859E-6550-4BE0-B39C-41B7845E9F12}" type="parTrans" cxnId="{A918A59B-810F-499F-ACE1-58B55E035E0F}">
      <dgm:prSet/>
      <dgm:spPr/>
      <dgm:t>
        <a:bodyPr/>
        <a:lstStyle/>
        <a:p>
          <a:endParaRPr lang="es-EC"/>
        </a:p>
      </dgm:t>
    </dgm:pt>
    <dgm:pt modelId="{E7887830-4103-45C4-A3C1-4FAFE9432FA6}">
      <dgm:prSet phldrT="[Texto]"/>
      <dgm:spPr/>
      <dgm:t>
        <a:bodyPr/>
        <a:lstStyle/>
        <a:p>
          <a:r>
            <a:rPr lang="es-EC" dirty="0" smtClean="0"/>
            <a:t>Crear estrategias de recuperación de los procesos críticos</a:t>
          </a:r>
          <a:endParaRPr lang="es-EC" dirty="0"/>
        </a:p>
      </dgm:t>
    </dgm:pt>
    <dgm:pt modelId="{505DDFEF-4650-4BA2-B511-7C143390779B}" type="parTrans" cxnId="{CD2B13ED-C501-4E3F-AC75-9FAB2195B673}">
      <dgm:prSet/>
      <dgm:spPr/>
    </dgm:pt>
    <dgm:pt modelId="{A8E81DB9-7662-4BEA-BBD4-D95D1CACC8A3}" type="sibTrans" cxnId="{CD2B13ED-C501-4E3F-AC75-9FAB2195B673}">
      <dgm:prSet/>
      <dgm:spPr/>
    </dgm:pt>
    <dgm:pt modelId="{5C844FBC-AD90-47EC-A49A-EF41C8AB44B6}" type="pres">
      <dgm:prSet presAssocID="{433ED1F0-333F-4AFF-AD10-D2021C81883B}" presName="linearFlow" presStyleCnt="0">
        <dgm:presLayoutVars>
          <dgm:dir/>
          <dgm:animLvl val="lvl"/>
          <dgm:resizeHandles val="exact"/>
        </dgm:presLayoutVars>
      </dgm:prSet>
      <dgm:spPr/>
      <dgm:t>
        <a:bodyPr/>
        <a:lstStyle/>
        <a:p>
          <a:endParaRPr lang="es-EC"/>
        </a:p>
      </dgm:t>
    </dgm:pt>
    <dgm:pt modelId="{DDAE0E42-9885-43A1-AB02-63E468FE87FD}" type="pres">
      <dgm:prSet presAssocID="{89F97EC5-C591-4F10-B186-8A2EEF9F29A9}" presName="composite" presStyleCnt="0"/>
      <dgm:spPr/>
    </dgm:pt>
    <dgm:pt modelId="{C463B8EB-1C01-4994-A30B-E7E557AE658D}" type="pres">
      <dgm:prSet presAssocID="{89F97EC5-C591-4F10-B186-8A2EEF9F29A9}" presName="parentText" presStyleLbl="alignNode1" presStyleIdx="0" presStyleCnt="3">
        <dgm:presLayoutVars>
          <dgm:chMax val="1"/>
          <dgm:bulletEnabled val="1"/>
        </dgm:presLayoutVars>
      </dgm:prSet>
      <dgm:spPr/>
      <dgm:t>
        <a:bodyPr/>
        <a:lstStyle/>
        <a:p>
          <a:endParaRPr lang="es-EC"/>
        </a:p>
      </dgm:t>
    </dgm:pt>
    <dgm:pt modelId="{A4C44390-1361-479C-92AE-2B983DFA9750}" type="pres">
      <dgm:prSet presAssocID="{89F97EC5-C591-4F10-B186-8A2EEF9F29A9}" presName="descendantText" presStyleLbl="alignAcc1" presStyleIdx="0" presStyleCnt="3">
        <dgm:presLayoutVars>
          <dgm:bulletEnabled val="1"/>
        </dgm:presLayoutVars>
      </dgm:prSet>
      <dgm:spPr/>
      <dgm:t>
        <a:bodyPr/>
        <a:lstStyle/>
        <a:p>
          <a:endParaRPr lang="es-EC"/>
        </a:p>
      </dgm:t>
    </dgm:pt>
    <dgm:pt modelId="{8E72AB68-9C88-4F48-A82A-B415D0E5C2EC}" type="pres">
      <dgm:prSet presAssocID="{0DA4E151-2D04-4B7D-9528-CE147931A14F}" presName="sp" presStyleCnt="0"/>
      <dgm:spPr/>
    </dgm:pt>
    <dgm:pt modelId="{FC257204-8292-48FF-8D52-1B94F10C87DD}" type="pres">
      <dgm:prSet presAssocID="{2B6AAB19-CB30-4FC7-A932-405EE5A78395}" presName="composite" presStyleCnt="0"/>
      <dgm:spPr/>
    </dgm:pt>
    <dgm:pt modelId="{381FD57F-45EB-4665-BC18-6DC8118FDB5A}" type="pres">
      <dgm:prSet presAssocID="{2B6AAB19-CB30-4FC7-A932-405EE5A78395}" presName="parentText" presStyleLbl="alignNode1" presStyleIdx="1" presStyleCnt="3">
        <dgm:presLayoutVars>
          <dgm:chMax val="1"/>
          <dgm:bulletEnabled val="1"/>
        </dgm:presLayoutVars>
      </dgm:prSet>
      <dgm:spPr/>
      <dgm:t>
        <a:bodyPr/>
        <a:lstStyle/>
        <a:p>
          <a:endParaRPr lang="es-EC"/>
        </a:p>
      </dgm:t>
    </dgm:pt>
    <dgm:pt modelId="{559C6C41-6056-4E99-A276-4E4A10673BB6}" type="pres">
      <dgm:prSet presAssocID="{2B6AAB19-CB30-4FC7-A932-405EE5A78395}" presName="descendantText" presStyleLbl="alignAcc1" presStyleIdx="1" presStyleCnt="3">
        <dgm:presLayoutVars>
          <dgm:bulletEnabled val="1"/>
        </dgm:presLayoutVars>
      </dgm:prSet>
      <dgm:spPr/>
      <dgm:t>
        <a:bodyPr/>
        <a:lstStyle/>
        <a:p>
          <a:endParaRPr lang="es-EC"/>
        </a:p>
      </dgm:t>
    </dgm:pt>
    <dgm:pt modelId="{71866596-EAA4-48B3-8B04-B50A3204D4F3}" type="pres">
      <dgm:prSet presAssocID="{AFAF1DC1-9A29-4401-96C7-F3F42FBCD827}" presName="sp" presStyleCnt="0"/>
      <dgm:spPr/>
    </dgm:pt>
    <dgm:pt modelId="{5AB23028-16C3-4BF8-A447-D50B726E2482}" type="pres">
      <dgm:prSet presAssocID="{7BC08D9E-E3FC-4739-AF7A-4F019606A980}" presName="composite" presStyleCnt="0"/>
      <dgm:spPr/>
    </dgm:pt>
    <dgm:pt modelId="{19CC19F7-C1EB-47EF-80DE-744B8DB513A8}" type="pres">
      <dgm:prSet presAssocID="{7BC08D9E-E3FC-4739-AF7A-4F019606A980}" presName="parentText" presStyleLbl="alignNode1" presStyleIdx="2" presStyleCnt="3">
        <dgm:presLayoutVars>
          <dgm:chMax val="1"/>
          <dgm:bulletEnabled val="1"/>
        </dgm:presLayoutVars>
      </dgm:prSet>
      <dgm:spPr/>
      <dgm:t>
        <a:bodyPr/>
        <a:lstStyle/>
        <a:p>
          <a:endParaRPr lang="es-EC"/>
        </a:p>
      </dgm:t>
    </dgm:pt>
    <dgm:pt modelId="{D876F222-D927-4AD4-91E6-8A8368E8E6E1}" type="pres">
      <dgm:prSet presAssocID="{7BC08D9E-E3FC-4739-AF7A-4F019606A980}" presName="descendantText" presStyleLbl="alignAcc1" presStyleIdx="2" presStyleCnt="3">
        <dgm:presLayoutVars>
          <dgm:bulletEnabled val="1"/>
        </dgm:presLayoutVars>
      </dgm:prSet>
      <dgm:spPr/>
      <dgm:t>
        <a:bodyPr/>
        <a:lstStyle/>
        <a:p>
          <a:endParaRPr lang="es-EC"/>
        </a:p>
      </dgm:t>
    </dgm:pt>
  </dgm:ptLst>
  <dgm:cxnLst>
    <dgm:cxn modelId="{11172585-2101-4DF9-B8C1-625DA916FE67}" type="presOf" srcId="{EE27ABE1-A591-4971-8819-1D648E402B68}" destId="{D876F222-D927-4AD4-91E6-8A8368E8E6E1}" srcOrd="0" destOrd="0" presId="urn:microsoft.com/office/officeart/2005/8/layout/chevron2"/>
    <dgm:cxn modelId="{E9C110B9-CD79-4E0B-8603-967F6A035660}" srcId="{433ED1F0-333F-4AFF-AD10-D2021C81883B}" destId="{89F97EC5-C591-4F10-B186-8A2EEF9F29A9}" srcOrd="0" destOrd="0" parTransId="{5B9DEDC4-44D6-4394-B379-01E9A44A7DCB}" sibTransId="{0DA4E151-2D04-4B7D-9528-CE147931A14F}"/>
    <dgm:cxn modelId="{C2265A71-C87C-4359-B4DE-8D18CBAEF2D4}" type="presOf" srcId="{433ED1F0-333F-4AFF-AD10-D2021C81883B}" destId="{5C844FBC-AD90-47EC-A49A-EF41C8AB44B6}" srcOrd="0" destOrd="0" presId="urn:microsoft.com/office/officeart/2005/8/layout/chevron2"/>
    <dgm:cxn modelId="{395BE555-8F2C-4D7E-B4DB-5DAEBF7122B4}" type="presOf" srcId="{7BC08D9E-E3FC-4739-AF7A-4F019606A980}" destId="{19CC19F7-C1EB-47EF-80DE-744B8DB513A8}" srcOrd="0" destOrd="0" presId="urn:microsoft.com/office/officeart/2005/8/layout/chevron2"/>
    <dgm:cxn modelId="{F5630D26-C707-4089-B1DB-B6EA6A46979E}" type="presOf" srcId="{E7887830-4103-45C4-A3C1-4FAFE9432FA6}" destId="{559C6C41-6056-4E99-A276-4E4A10673BB6}" srcOrd="0" destOrd="2" presId="urn:microsoft.com/office/officeart/2005/8/layout/chevron2"/>
    <dgm:cxn modelId="{6D87BF49-604B-4285-9475-2BFFFE59E3B8}" srcId="{433ED1F0-333F-4AFF-AD10-D2021C81883B}" destId="{2B6AAB19-CB30-4FC7-A932-405EE5A78395}" srcOrd="1" destOrd="0" parTransId="{1B54079F-6C71-4B2C-BEA3-6C70DDF4D9FE}" sibTransId="{AFAF1DC1-9A29-4401-96C7-F3F42FBCD827}"/>
    <dgm:cxn modelId="{253CAE7C-5F2B-4DD8-8ACC-B6B993801966}" type="presOf" srcId="{6A6C6CBB-7A0C-4694-B940-66FCD0FEE8BE}" destId="{A4C44390-1361-479C-92AE-2B983DFA9750}" srcOrd="0" destOrd="0" presId="urn:microsoft.com/office/officeart/2005/8/layout/chevron2"/>
    <dgm:cxn modelId="{CD2B13ED-C501-4E3F-AC75-9FAB2195B673}" srcId="{2B6AAB19-CB30-4FC7-A932-405EE5A78395}" destId="{E7887830-4103-45C4-A3C1-4FAFE9432FA6}" srcOrd="2" destOrd="0" parTransId="{505DDFEF-4650-4BA2-B511-7C143390779B}" sibTransId="{A8E81DB9-7662-4BEA-BBD4-D95D1CACC8A3}"/>
    <dgm:cxn modelId="{A918A59B-810F-499F-ACE1-58B55E035E0F}" srcId="{89F97EC5-C591-4F10-B186-8A2EEF9F29A9}" destId="{6A6C6CBB-7A0C-4694-B940-66FCD0FEE8BE}" srcOrd="0" destOrd="0" parTransId="{F2DC859E-6550-4BE0-B39C-41B7845E9F12}" sibTransId="{0D5CD7FA-A27C-4A56-BCE2-5192350FB5D6}"/>
    <dgm:cxn modelId="{95EAC7D2-293A-4F89-B093-7C3EE9E2F6AC}" type="presOf" srcId="{2B6AAB19-CB30-4FC7-A932-405EE5A78395}" destId="{381FD57F-45EB-4665-BC18-6DC8118FDB5A}" srcOrd="0" destOrd="0" presId="urn:microsoft.com/office/officeart/2005/8/layout/chevron2"/>
    <dgm:cxn modelId="{17DB1937-B8B9-4E8F-ADE7-88C918E4CAF2}" srcId="{433ED1F0-333F-4AFF-AD10-D2021C81883B}" destId="{7BC08D9E-E3FC-4739-AF7A-4F019606A980}" srcOrd="2" destOrd="0" parTransId="{BAA57EDC-3D6B-4737-8228-0216C1BD5DE1}" sibTransId="{130D5E60-B86A-43CF-8AE1-11F0D837F783}"/>
    <dgm:cxn modelId="{CEC1003D-885D-45D7-8ED6-2DAFAEA81758}" type="presOf" srcId="{89F97EC5-C591-4F10-B186-8A2EEF9F29A9}" destId="{C463B8EB-1C01-4994-A30B-E7E557AE658D}" srcOrd="0" destOrd="0" presId="urn:microsoft.com/office/officeart/2005/8/layout/chevron2"/>
    <dgm:cxn modelId="{338FEC3A-432D-4880-9E26-371F87F34032}" srcId="{2B6AAB19-CB30-4FC7-A932-405EE5A78395}" destId="{81DB4AB9-E14C-43F5-A18C-B9D9990EF0CE}" srcOrd="0" destOrd="0" parTransId="{A4940839-937F-4458-8C18-E789BD78DC09}" sibTransId="{20B4382E-E7AA-49B6-8CA2-9CE65BB40D3C}"/>
    <dgm:cxn modelId="{F98B1518-C67B-497E-9DA1-CA0DD7DF97DB}" srcId="{2B6AAB19-CB30-4FC7-A932-405EE5A78395}" destId="{76E0FFF6-528B-4D39-B6E1-DCD4F6EEDB88}" srcOrd="1" destOrd="0" parTransId="{10F6F6FA-5EFC-42B9-8BDE-8042FFA7D061}" sibTransId="{3F89E037-1B50-49C4-B413-43705545E1ED}"/>
    <dgm:cxn modelId="{A8F880AF-95DA-4AE3-B284-8A5B9E8A0246}" type="presOf" srcId="{81DB4AB9-E14C-43F5-A18C-B9D9990EF0CE}" destId="{559C6C41-6056-4E99-A276-4E4A10673BB6}" srcOrd="0" destOrd="0" presId="urn:microsoft.com/office/officeart/2005/8/layout/chevron2"/>
    <dgm:cxn modelId="{8C25A9F0-59E4-40B2-8B69-91145B3E2D4E}" srcId="{7BC08D9E-E3FC-4739-AF7A-4F019606A980}" destId="{EE27ABE1-A591-4971-8819-1D648E402B68}" srcOrd="0" destOrd="0" parTransId="{44C66946-B93A-4077-9BB9-7CA202DC7353}" sibTransId="{771C1561-9BF0-4E84-BDEF-511F1DE246F1}"/>
    <dgm:cxn modelId="{52605F44-6749-4D91-9EAC-BFC5D4BE9357}" type="presOf" srcId="{76E0FFF6-528B-4D39-B6E1-DCD4F6EEDB88}" destId="{559C6C41-6056-4E99-A276-4E4A10673BB6}" srcOrd="0" destOrd="1" presId="urn:microsoft.com/office/officeart/2005/8/layout/chevron2"/>
    <dgm:cxn modelId="{843980F2-3C5A-475F-8939-ED920C6A5889}" type="presParOf" srcId="{5C844FBC-AD90-47EC-A49A-EF41C8AB44B6}" destId="{DDAE0E42-9885-43A1-AB02-63E468FE87FD}" srcOrd="0" destOrd="0" presId="urn:microsoft.com/office/officeart/2005/8/layout/chevron2"/>
    <dgm:cxn modelId="{0BB19CAA-10A7-49A1-902C-F0D52B3CB701}" type="presParOf" srcId="{DDAE0E42-9885-43A1-AB02-63E468FE87FD}" destId="{C463B8EB-1C01-4994-A30B-E7E557AE658D}" srcOrd="0" destOrd="0" presId="urn:microsoft.com/office/officeart/2005/8/layout/chevron2"/>
    <dgm:cxn modelId="{3CE5DDB2-C0ED-40EB-A4C4-97DABBE4C0F0}" type="presParOf" srcId="{DDAE0E42-9885-43A1-AB02-63E468FE87FD}" destId="{A4C44390-1361-479C-92AE-2B983DFA9750}" srcOrd="1" destOrd="0" presId="urn:microsoft.com/office/officeart/2005/8/layout/chevron2"/>
    <dgm:cxn modelId="{8793E5ED-FA73-42E9-892C-3D6C99D7FE9C}" type="presParOf" srcId="{5C844FBC-AD90-47EC-A49A-EF41C8AB44B6}" destId="{8E72AB68-9C88-4F48-A82A-B415D0E5C2EC}" srcOrd="1" destOrd="0" presId="urn:microsoft.com/office/officeart/2005/8/layout/chevron2"/>
    <dgm:cxn modelId="{2BFC7F55-094B-45C8-A578-9EF67744892C}" type="presParOf" srcId="{5C844FBC-AD90-47EC-A49A-EF41C8AB44B6}" destId="{FC257204-8292-48FF-8D52-1B94F10C87DD}" srcOrd="2" destOrd="0" presId="urn:microsoft.com/office/officeart/2005/8/layout/chevron2"/>
    <dgm:cxn modelId="{9DD437BC-EAE9-49A9-9F68-903909B6F3D1}" type="presParOf" srcId="{FC257204-8292-48FF-8D52-1B94F10C87DD}" destId="{381FD57F-45EB-4665-BC18-6DC8118FDB5A}" srcOrd="0" destOrd="0" presId="urn:microsoft.com/office/officeart/2005/8/layout/chevron2"/>
    <dgm:cxn modelId="{AD3DB407-280E-4F91-92E4-1ACC747B643A}" type="presParOf" srcId="{FC257204-8292-48FF-8D52-1B94F10C87DD}" destId="{559C6C41-6056-4E99-A276-4E4A10673BB6}" srcOrd="1" destOrd="0" presId="urn:microsoft.com/office/officeart/2005/8/layout/chevron2"/>
    <dgm:cxn modelId="{F7F26AAD-925F-4781-B687-F655EC1A8F08}" type="presParOf" srcId="{5C844FBC-AD90-47EC-A49A-EF41C8AB44B6}" destId="{71866596-EAA4-48B3-8B04-B50A3204D4F3}" srcOrd="3" destOrd="0" presId="urn:microsoft.com/office/officeart/2005/8/layout/chevron2"/>
    <dgm:cxn modelId="{7ED8A6A7-7A81-4441-97C9-8F1448A31CBD}" type="presParOf" srcId="{5C844FBC-AD90-47EC-A49A-EF41C8AB44B6}" destId="{5AB23028-16C3-4BF8-A447-D50B726E2482}" srcOrd="4" destOrd="0" presId="urn:microsoft.com/office/officeart/2005/8/layout/chevron2"/>
    <dgm:cxn modelId="{D2FFB557-85F7-4CE7-92A6-39BFCB12EFE1}" type="presParOf" srcId="{5AB23028-16C3-4BF8-A447-D50B726E2482}" destId="{19CC19F7-C1EB-47EF-80DE-744B8DB513A8}" srcOrd="0" destOrd="0" presId="urn:microsoft.com/office/officeart/2005/8/layout/chevron2"/>
    <dgm:cxn modelId="{FCC4BB86-6CC3-444C-8C6B-8C3E80BD0645}" type="presParOf" srcId="{5AB23028-16C3-4BF8-A447-D50B726E2482}" destId="{D876F222-D927-4AD4-91E6-8A8368E8E6E1}"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2762E5E4-FE1F-4F60-9E18-27E09FCB0334}" type="doc">
      <dgm:prSet loTypeId="urn:microsoft.com/office/officeart/2005/8/layout/cycle4" loCatId="cycle" qsTypeId="urn:microsoft.com/office/officeart/2005/8/quickstyle/3d2" qsCatId="3D" csTypeId="urn:microsoft.com/office/officeart/2005/8/colors/colorful1" csCatId="colorful" phldr="1"/>
      <dgm:spPr/>
      <dgm:t>
        <a:bodyPr/>
        <a:lstStyle/>
        <a:p>
          <a:endParaRPr lang="es-EC"/>
        </a:p>
      </dgm:t>
    </dgm:pt>
    <dgm:pt modelId="{A203FB3E-DB8D-4BC2-B0D3-AF1CF57A56DC}">
      <dgm:prSet phldrT="[Texto]"/>
      <dgm:spPr/>
      <dgm:t>
        <a:bodyPr/>
        <a:lstStyle/>
        <a:p>
          <a:r>
            <a:rPr lang="es-EC"/>
            <a:t> Fase de Vuelta a la Normalidad</a:t>
          </a:r>
        </a:p>
      </dgm:t>
    </dgm:pt>
    <dgm:pt modelId="{F1BCDBEF-9537-4EFB-B748-A5293067D63A}" type="parTrans" cxnId="{689616E4-A2E9-4BDA-BC4E-04AA04E07868}">
      <dgm:prSet/>
      <dgm:spPr/>
      <dgm:t>
        <a:bodyPr/>
        <a:lstStyle/>
        <a:p>
          <a:endParaRPr lang="es-EC"/>
        </a:p>
      </dgm:t>
    </dgm:pt>
    <dgm:pt modelId="{864F064F-99F6-4C8D-937D-83DC4C76A82C}" type="sibTrans" cxnId="{689616E4-A2E9-4BDA-BC4E-04AA04E07868}">
      <dgm:prSet/>
      <dgm:spPr/>
      <dgm:t>
        <a:bodyPr/>
        <a:lstStyle/>
        <a:p>
          <a:endParaRPr lang="es-EC"/>
        </a:p>
      </dgm:t>
    </dgm:pt>
    <dgm:pt modelId="{F31AFBB4-EC27-44EE-86ED-D8218801C424}">
      <dgm:prSet phldrT="[Texto]" custT="1"/>
      <dgm:spPr/>
      <dgm:t>
        <a:bodyPr/>
        <a:lstStyle/>
        <a:p>
          <a:r>
            <a:rPr lang="es-EC" sz="1600" dirty="0" smtClean="0"/>
            <a:t>Análisis </a:t>
          </a:r>
          <a:r>
            <a:rPr lang="es-EC" sz="1600" dirty="0"/>
            <a:t>de Impacto</a:t>
          </a:r>
        </a:p>
      </dgm:t>
    </dgm:pt>
    <dgm:pt modelId="{3C98DCD2-4F8E-4454-9CF6-3D870BD664BC}" type="parTrans" cxnId="{56FE7296-0576-42C3-BE99-819E268948F4}">
      <dgm:prSet/>
      <dgm:spPr/>
      <dgm:t>
        <a:bodyPr/>
        <a:lstStyle/>
        <a:p>
          <a:endParaRPr lang="es-EC"/>
        </a:p>
      </dgm:t>
    </dgm:pt>
    <dgm:pt modelId="{54A29A73-1CC7-4558-8154-E3C95941D56F}" type="sibTrans" cxnId="{56FE7296-0576-42C3-BE99-819E268948F4}">
      <dgm:prSet/>
      <dgm:spPr/>
      <dgm:t>
        <a:bodyPr/>
        <a:lstStyle/>
        <a:p>
          <a:endParaRPr lang="es-EC"/>
        </a:p>
      </dgm:t>
    </dgm:pt>
    <dgm:pt modelId="{2D91FC58-4027-4136-B7D7-F8D0EE6FFEE3}">
      <dgm:prSet phldrT="[Texto]"/>
      <dgm:spPr>
        <a:solidFill>
          <a:srgbClr val="FFC000"/>
        </a:solidFill>
        <a:effectLst>
          <a:innerShdw blurRad="63500" dist="50800" dir="2700000">
            <a:prstClr val="black">
              <a:alpha val="50000"/>
            </a:prstClr>
          </a:innerShdw>
        </a:effectLst>
      </dgm:spPr>
      <dgm:t>
        <a:bodyPr/>
        <a:lstStyle/>
        <a:p>
          <a:r>
            <a:rPr lang="es-EC" dirty="0"/>
            <a:t>Fase de Alerta</a:t>
          </a:r>
        </a:p>
      </dgm:t>
    </dgm:pt>
    <dgm:pt modelId="{E877C13F-EFC4-4F8D-9884-EC35A32B05D7}" type="parTrans" cxnId="{60F18C27-97C2-4854-A046-ECF09BBDFD5F}">
      <dgm:prSet/>
      <dgm:spPr/>
      <dgm:t>
        <a:bodyPr/>
        <a:lstStyle/>
        <a:p>
          <a:endParaRPr lang="es-EC"/>
        </a:p>
      </dgm:t>
    </dgm:pt>
    <dgm:pt modelId="{293BCA41-9A7B-4DC9-AAB2-89BABD43C624}" type="sibTrans" cxnId="{60F18C27-97C2-4854-A046-ECF09BBDFD5F}">
      <dgm:prSet/>
      <dgm:spPr/>
      <dgm:t>
        <a:bodyPr/>
        <a:lstStyle/>
        <a:p>
          <a:endParaRPr lang="es-EC"/>
        </a:p>
      </dgm:t>
    </dgm:pt>
    <dgm:pt modelId="{89BF8AFD-E46D-4752-82F5-E7D417886B40}">
      <dgm:prSet phldrT="[Texto]" custT="1"/>
      <dgm:spPr/>
      <dgm:t>
        <a:bodyPr/>
        <a:lstStyle/>
        <a:p>
          <a:r>
            <a:rPr lang="es-EC" sz="1500" dirty="0"/>
            <a:t>Notificación del  Desastre</a:t>
          </a:r>
        </a:p>
      </dgm:t>
    </dgm:pt>
    <dgm:pt modelId="{327F5D8C-BA8E-4DE9-97A0-9F0DEFF0ED20}" type="parTrans" cxnId="{BF3424D0-5A1B-4C9B-BFEF-8DC227387CC8}">
      <dgm:prSet/>
      <dgm:spPr/>
      <dgm:t>
        <a:bodyPr/>
        <a:lstStyle/>
        <a:p>
          <a:endParaRPr lang="es-EC"/>
        </a:p>
      </dgm:t>
    </dgm:pt>
    <dgm:pt modelId="{032F1510-0653-41A6-AFA9-CAAD436210B5}" type="sibTrans" cxnId="{BF3424D0-5A1B-4C9B-BFEF-8DC227387CC8}">
      <dgm:prSet/>
      <dgm:spPr/>
      <dgm:t>
        <a:bodyPr/>
        <a:lstStyle/>
        <a:p>
          <a:endParaRPr lang="es-EC"/>
        </a:p>
      </dgm:t>
    </dgm:pt>
    <dgm:pt modelId="{2FA676CC-ABCD-44DE-B9AB-F85F1DD6F3B0}">
      <dgm:prSet phldrT="[Texto]"/>
      <dgm:spPr>
        <a:solidFill>
          <a:srgbClr val="92D050"/>
        </a:solidFill>
      </dgm:spPr>
      <dgm:t>
        <a:bodyPr/>
        <a:lstStyle/>
        <a:p>
          <a:r>
            <a:rPr lang="es-EC" dirty="0"/>
            <a:t>Fase de Transición</a:t>
          </a:r>
        </a:p>
      </dgm:t>
    </dgm:pt>
    <dgm:pt modelId="{02C413B5-455D-4CE8-90CF-D3CFB92BA0BD}" type="parTrans" cxnId="{090A2D1C-AB5C-4411-83DC-6F1D248EBCE6}">
      <dgm:prSet/>
      <dgm:spPr/>
      <dgm:t>
        <a:bodyPr/>
        <a:lstStyle/>
        <a:p>
          <a:endParaRPr lang="es-EC"/>
        </a:p>
      </dgm:t>
    </dgm:pt>
    <dgm:pt modelId="{86D3670F-53C4-4158-A461-9CB7A9D86DFB}" type="sibTrans" cxnId="{090A2D1C-AB5C-4411-83DC-6F1D248EBCE6}">
      <dgm:prSet/>
      <dgm:spPr/>
      <dgm:t>
        <a:bodyPr/>
        <a:lstStyle/>
        <a:p>
          <a:endParaRPr lang="es-EC"/>
        </a:p>
      </dgm:t>
    </dgm:pt>
    <dgm:pt modelId="{3754803E-9896-44DC-8BE9-A462216970E3}">
      <dgm:prSet phldrT="[Texto]"/>
      <dgm:spPr/>
      <dgm:t>
        <a:bodyPr/>
        <a:lstStyle/>
        <a:p>
          <a:r>
            <a:rPr lang="es-EC" dirty="0" err="1"/>
            <a:t>Translado</a:t>
          </a:r>
          <a:r>
            <a:rPr lang="es-EC" dirty="0"/>
            <a:t> y </a:t>
          </a:r>
          <a:r>
            <a:rPr lang="es-EC" dirty="0" smtClean="0"/>
            <a:t>puesta </a:t>
          </a:r>
          <a:r>
            <a:rPr lang="es-EC" dirty="0"/>
            <a:t>en marcha del Centro de Recuperación</a:t>
          </a:r>
        </a:p>
      </dgm:t>
    </dgm:pt>
    <dgm:pt modelId="{C4574B16-EB03-4062-BDCE-A3885DE8B2CC}" type="parTrans" cxnId="{28DE713A-AA06-47CB-85BD-1BC49848FD7D}">
      <dgm:prSet/>
      <dgm:spPr/>
      <dgm:t>
        <a:bodyPr/>
        <a:lstStyle/>
        <a:p>
          <a:endParaRPr lang="es-EC"/>
        </a:p>
      </dgm:t>
    </dgm:pt>
    <dgm:pt modelId="{85EB9B5B-63BB-453B-A749-295820798885}" type="sibTrans" cxnId="{28DE713A-AA06-47CB-85BD-1BC49848FD7D}">
      <dgm:prSet/>
      <dgm:spPr/>
      <dgm:t>
        <a:bodyPr/>
        <a:lstStyle/>
        <a:p>
          <a:endParaRPr lang="es-EC"/>
        </a:p>
      </dgm:t>
    </dgm:pt>
    <dgm:pt modelId="{B8BAA55D-DAAA-4E39-B8A7-E94110B82F8D}">
      <dgm:prSet phldrT="[Texto]"/>
      <dgm:spPr/>
      <dgm:t>
        <a:bodyPr/>
        <a:lstStyle/>
        <a:p>
          <a:r>
            <a:rPr lang="es-EC"/>
            <a:t>Fase de Recuperación</a:t>
          </a:r>
        </a:p>
      </dgm:t>
    </dgm:pt>
    <dgm:pt modelId="{6AE36EB0-0F79-466E-A869-A6915BEB2AF2}" type="parTrans" cxnId="{C6F68608-362A-4D24-89BC-37EE3066FDAC}">
      <dgm:prSet/>
      <dgm:spPr/>
      <dgm:t>
        <a:bodyPr/>
        <a:lstStyle/>
        <a:p>
          <a:endParaRPr lang="es-EC"/>
        </a:p>
      </dgm:t>
    </dgm:pt>
    <dgm:pt modelId="{03698ACB-7EA9-4B30-9770-8F57308CEE1C}" type="sibTrans" cxnId="{C6F68608-362A-4D24-89BC-37EE3066FDAC}">
      <dgm:prSet/>
      <dgm:spPr/>
      <dgm:t>
        <a:bodyPr/>
        <a:lstStyle/>
        <a:p>
          <a:endParaRPr lang="es-EC"/>
        </a:p>
      </dgm:t>
    </dgm:pt>
    <dgm:pt modelId="{B8C3B6A0-99AF-49F1-9F28-5029D1C9A9C2}">
      <dgm:prSet phldrT="[Texto]" custT="1"/>
      <dgm:spPr/>
      <dgm:t>
        <a:bodyPr/>
        <a:lstStyle/>
        <a:p>
          <a:r>
            <a:rPr lang="es-EC" sz="1400" dirty="0"/>
            <a:t>Procedimiento de restauración</a:t>
          </a:r>
        </a:p>
      </dgm:t>
    </dgm:pt>
    <dgm:pt modelId="{3A75FF2A-BFF6-42E2-8552-C40578E1F647}" type="parTrans" cxnId="{314D8EC9-CAB7-4B18-A3F4-E9788DAD0346}">
      <dgm:prSet/>
      <dgm:spPr/>
      <dgm:t>
        <a:bodyPr/>
        <a:lstStyle/>
        <a:p>
          <a:endParaRPr lang="es-EC"/>
        </a:p>
      </dgm:t>
    </dgm:pt>
    <dgm:pt modelId="{2ED4DEAB-A246-4CCC-963F-1508F3812A3B}" type="sibTrans" cxnId="{314D8EC9-CAB7-4B18-A3F4-E9788DAD0346}">
      <dgm:prSet/>
      <dgm:spPr/>
      <dgm:t>
        <a:bodyPr/>
        <a:lstStyle/>
        <a:p>
          <a:endParaRPr lang="es-EC"/>
        </a:p>
      </dgm:t>
    </dgm:pt>
    <dgm:pt modelId="{019FF489-458F-4458-87AB-D989FA104E8D}">
      <dgm:prSet phldrT="[Texto]" custT="1"/>
      <dgm:spPr/>
      <dgm:t>
        <a:bodyPr/>
        <a:lstStyle/>
        <a:p>
          <a:r>
            <a:rPr lang="es-EC" sz="1600" dirty="0"/>
            <a:t>Procedimiento de vuelta a la normalidad</a:t>
          </a:r>
        </a:p>
      </dgm:t>
    </dgm:pt>
    <dgm:pt modelId="{82809E71-B738-4981-A47E-8AB5E6E600C9}" type="parTrans" cxnId="{176D7195-4DE2-4958-884F-74F3934FD853}">
      <dgm:prSet/>
      <dgm:spPr/>
      <dgm:t>
        <a:bodyPr/>
        <a:lstStyle/>
        <a:p>
          <a:endParaRPr lang="es-EC"/>
        </a:p>
      </dgm:t>
    </dgm:pt>
    <dgm:pt modelId="{F809707D-2741-46ED-9130-B9A04355C7B4}" type="sibTrans" cxnId="{176D7195-4DE2-4958-884F-74F3934FD853}">
      <dgm:prSet/>
      <dgm:spPr/>
      <dgm:t>
        <a:bodyPr/>
        <a:lstStyle/>
        <a:p>
          <a:endParaRPr lang="es-EC"/>
        </a:p>
      </dgm:t>
    </dgm:pt>
    <dgm:pt modelId="{D4480527-702F-41EE-A4D4-2BF846E8FE58}">
      <dgm:prSet phldrT="[Texto]" custT="1"/>
      <dgm:spPr/>
      <dgm:t>
        <a:bodyPr/>
        <a:lstStyle/>
        <a:p>
          <a:r>
            <a:rPr lang="es-EC" sz="1400" dirty="0"/>
            <a:t>Procedimiento de soporte y gestión</a:t>
          </a:r>
        </a:p>
      </dgm:t>
    </dgm:pt>
    <dgm:pt modelId="{750F0615-87DE-4A50-AAC1-3377926877F2}" type="parTrans" cxnId="{DB6A5CE5-AF70-4BCD-BB36-7F1F0745F5DF}">
      <dgm:prSet/>
      <dgm:spPr/>
      <dgm:t>
        <a:bodyPr/>
        <a:lstStyle/>
        <a:p>
          <a:endParaRPr lang="es-EC"/>
        </a:p>
      </dgm:t>
    </dgm:pt>
    <dgm:pt modelId="{75407446-4ABF-4D4D-9288-F6C672DDDECA}" type="sibTrans" cxnId="{DB6A5CE5-AF70-4BCD-BB36-7F1F0745F5DF}">
      <dgm:prSet/>
      <dgm:spPr/>
      <dgm:t>
        <a:bodyPr/>
        <a:lstStyle/>
        <a:p>
          <a:endParaRPr lang="es-EC"/>
        </a:p>
      </dgm:t>
    </dgm:pt>
    <dgm:pt modelId="{29C6DA69-548C-4F08-9675-DB2D42A92829}">
      <dgm:prSet phldrT="[Texto]" custT="1"/>
      <dgm:spPr/>
      <dgm:t>
        <a:bodyPr/>
        <a:lstStyle/>
        <a:p>
          <a:r>
            <a:rPr lang="es-EC" sz="1500" dirty="0"/>
            <a:t>Lanzamiento del Plan</a:t>
          </a:r>
        </a:p>
      </dgm:t>
    </dgm:pt>
    <dgm:pt modelId="{192F075C-9381-47E9-8C42-F16D089DB7E4}" type="parTrans" cxnId="{8CF87BEF-1862-43A2-B20A-854454895E0D}">
      <dgm:prSet/>
      <dgm:spPr/>
      <dgm:t>
        <a:bodyPr/>
        <a:lstStyle/>
        <a:p>
          <a:endParaRPr lang="es-EC"/>
        </a:p>
      </dgm:t>
    </dgm:pt>
    <dgm:pt modelId="{D43AEA05-6E22-4AB9-8513-A9C1DD9089E2}" type="sibTrans" cxnId="{8CF87BEF-1862-43A2-B20A-854454895E0D}">
      <dgm:prSet/>
      <dgm:spPr/>
      <dgm:t>
        <a:bodyPr/>
        <a:lstStyle/>
        <a:p>
          <a:endParaRPr lang="es-EC"/>
        </a:p>
      </dgm:t>
    </dgm:pt>
    <dgm:pt modelId="{0CECAF8C-D23D-4886-AB8E-37A5A2A2EC38}">
      <dgm:prSet phldrT="[Texto]" custT="1"/>
      <dgm:spPr/>
      <dgm:t>
        <a:bodyPr/>
        <a:lstStyle/>
        <a:p>
          <a:r>
            <a:rPr lang="es-EC" sz="1500" dirty="0"/>
            <a:t>Puesta en marcha de los equipos implicados</a:t>
          </a:r>
        </a:p>
      </dgm:t>
    </dgm:pt>
    <dgm:pt modelId="{0478EEB1-CB9A-4165-B99D-FFD9B602FEFA}" type="parTrans" cxnId="{45CE72F9-7325-49F3-9ACD-D6156AC701BB}">
      <dgm:prSet/>
      <dgm:spPr/>
      <dgm:t>
        <a:bodyPr/>
        <a:lstStyle/>
        <a:p>
          <a:endParaRPr lang="es-EC"/>
        </a:p>
      </dgm:t>
    </dgm:pt>
    <dgm:pt modelId="{56DDC850-42C5-4D05-868E-0D711E0D16BE}" type="sibTrans" cxnId="{45CE72F9-7325-49F3-9ACD-D6156AC701BB}">
      <dgm:prSet/>
      <dgm:spPr/>
      <dgm:t>
        <a:bodyPr/>
        <a:lstStyle/>
        <a:p>
          <a:endParaRPr lang="es-EC"/>
        </a:p>
      </dgm:t>
    </dgm:pt>
    <dgm:pt modelId="{3EFC5B22-A0C9-42AE-B417-9134A8F90B65}" type="pres">
      <dgm:prSet presAssocID="{2762E5E4-FE1F-4F60-9E18-27E09FCB0334}" presName="cycleMatrixDiagram" presStyleCnt="0">
        <dgm:presLayoutVars>
          <dgm:chMax val="1"/>
          <dgm:dir/>
          <dgm:animLvl val="lvl"/>
          <dgm:resizeHandles val="exact"/>
        </dgm:presLayoutVars>
      </dgm:prSet>
      <dgm:spPr/>
      <dgm:t>
        <a:bodyPr/>
        <a:lstStyle/>
        <a:p>
          <a:endParaRPr lang="es-EC"/>
        </a:p>
      </dgm:t>
    </dgm:pt>
    <dgm:pt modelId="{EBDBF280-601B-4E40-8B9E-F63F2C13C7AA}" type="pres">
      <dgm:prSet presAssocID="{2762E5E4-FE1F-4F60-9E18-27E09FCB0334}" presName="children" presStyleCnt="0"/>
      <dgm:spPr/>
      <dgm:t>
        <a:bodyPr/>
        <a:lstStyle/>
        <a:p>
          <a:endParaRPr lang="es-EC"/>
        </a:p>
      </dgm:t>
    </dgm:pt>
    <dgm:pt modelId="{B529AF71-E163-4416-9AAC-5A69CBE9E5CA}" type="pres">
      <dgm:prSet presAssocID="{2762E5E4-FE1F-4F60-9E18-27E09FCB0334}" presName="child1group" presStyleCnt="0"/>
      <dgm:spPr/>
      <dgm:t>
        <a:bodyPr/>
        <a:lstStyle/>
        <a:p>
          <a:endParaRPr lang="es-EC"/>
        </a:p>
      </dgm:t>
    </dgm:pt>
    <dgm:pt modelId="{D6D3DC90-6D10-4A06-911F-FBCB29431C1F}" type="pres">
      <dgm:prSet presAssocID="{2762E5E4-FE1F-4F60-9E18-27E09FCB0334}" presName="child1" presStyleLbl="bgAcc1" presStyleIdx="0" presStyleCnt="4"/>
      <dgm:spPr/>
      <dgm:t>
        <a:bodyPr/>
        <a:lstStyle/>
        <a:p>
          <a:endParaRPr lang="es-EC"/>
        </a:p>
      </dgm:t>
    </dgm:pt>
    <dgm:pt modelId="{99A207D2-5D59-424C-985D-6364FFC6A513}" type="pres">
      <dgm:prSet presAssocID="{2762E5E4-FE1F-4F60-9E18-27E09FCB0334}" presName="child1Text" presStyleLbl="bgAcc1" presStyleIdx="0" presStyleCnt="4">
        <dgm:presLayoutVars>
          <dgm:bulletEnabled val="1"/>
        </dgm:presLayoutVars>
      </dgm:prSet>
      <dgm:spPr/>
      <dgm:t>
        <a:bodyPr/>
        <a:lstStyle/>
        <a:p>
          <a:endParaRPr lang="es-EC"/>
        </a:p>
      </dgm:t>
    </dgm:pt>
    <dgm:pt modelId="{F927AA0C-7729-4C4F-9463-60DCC32A485F}" type="pres">
      <dgm:prSet presAssocID="{2762E5E4-FE1F-4F60-9E18-27E09FCB0334}" presName="child2group" presStyleCnt="0"/>
      <dgm:spPr/>
      <dgm:t>
        <a:bodyPr/>
        <a:lstStyle/>
        <a:p>
          <a:endParaRPr lang="es-EC"/>
        </a:p>
      </dgm:t>
    </dgm:pt>
    <dgm:pt modelId="{F8DCC579-7FEE-4AAF-9E72-FBF5A4FA7AAF}" type="pres">
      <dgm:prSet presAssocID="{2762E5E4-FE1F-4F60-9E18-27E09FCB0334}" presName="child2" presStyleLbl="bgAcc1" presStyleIdx="1" presStyleCnt="4" custScaleX="133332" custScaleY="138241" custLinFactNeighborX="17569" custLinFactNeighborY="-192"/>
      <dgm:spPr/>
      <dgm:t>
        <a:bodyPr/>
        <a:lstStyle/>
        <a:p>
          <a:endParaRPr lang="es-EC"/>
        </a:p>
      </dgm:t>
    </dgm:pt>
    <dgm:pt modelId="{6BE08932-C531-40DE-87B3-E056BF0030BF}" type="pres">
      <dgm:prSet presAssocID="{2762E5E4-FE1F-4F60-9E18-27E09FCB0334}" presName="child2Text" presStyleLbl="bgAcc1" presStyleIdx="1" presStyleCnt="4">
        <dgm:presLayoutVars>
          <dgm:bulletEnabled val="1"/>
        </dgm:presLayoutVars>
      </dgm:prSet>
      <dgm:spPr/>
      <dgm:t>
        <a:bodyPr/>
        <a:lstStyle/>
        <a:p>
          <a:endParaRPr lang="es-EC"/>
        </a:p>
      </dgm:t>
    </dgm:pt>
    <dgm:pt modelId="{30916EE8-4458-4A3C-8C20-AE78F4FF1B12}" type="pres">
      <dgm:prSet presAssocID="{2762E5E4-FE1F-4F60-9E18-27E09FCB0334}" presName="child3group" presStyleCnt="0"/>
      <dgm:spPr/>
      <dgm:t>
        <a:bodyPr/>
        <a:lstStyle/>
        <a:p>
          <a:endParaRPr lang="es-EC"/>
        </a:p>
      </dgm:t>
    </dgm:pt>
    <dgm:pt modelId="{5207FB25-DA06-4B68-9F77-CEA1C163F7FA}" type="pres">
      <dgm:prSet presAssocID="{2762E5E4-FE1F-4F60-9E18-27E09FCB0334}" presName="child3" presStyleLbl="bgAcc1" presStyleIdx="2" presStyleCnt="4" custScaleX="104306" custScaleY="112578" custLinFactNeighborX="28071" custLinFactNeighborY="-31429"/>
      <dgm:spPr/>
      <dgm:t>
        <a:bodyPr/>
        <a:lstStyle/>
        <a:p>
          <a:endParaRPr lang="es-EC"/>
        </a:p>
      </dgm:t>
    </dgm:pt>
    <dgm:pt modelId="{1445AAF2-93AF-4702-9E58-AE6DA6C0777D}" type="pres">
      <dgm:prSet presAssocID="{2762E5E4-FE1F-4F60-9E18-27E09FCB0334}" presName="child3Text" presStyleLbl="bgAcc1" presStyleIdx="2" presStyleCnt="4">
        <dgm:presLayoutVars>
          <dgm:bulletEnabled val="1"/>
        </dgm:presLayoutVars>
      </dgm:prSet>
      <dgm:spPr/>
      <dgm:t>
        <a:bodyPr/>
        <a:lstStyle/>
        <a:p>
          <a:endParaRPr lang="es-EC"/>
        </a:p>
      </dgm:t>
    </dgm:pt>
    <dgm:pt modelId="{9E337737-A615-4055-A991-E865218F3F26}" type="pres">
      <dgm:prSet presAssocID="{2762E5E4-FE1F-4F60-9E18-27E09FCB0334}" presName="child4group" presStyleCnt="0"/>
      <dgm:spPr/>
      <dgm:t>
        <a:bodyPr/>
        <a:lstStyle/>
        <a:p>
          <a:endParaRPr lang="es-EC"/>
        </a:p>
      </dgm:t>
    </dgm:pt>
    <dgm:pt modelId="{1630A9B6-147F-4D12-831E-95C7619416B6}" type="pres">
      <dgm:prSet presAssocID="{2762E5E4-FE1F-4F60-9E18-27E09FCB0334}" presName="child4" presStyleLbl="bgAcc1" presStyleIdx="3" presStyleCnt="4" custScaleX="111843" custScaleY="128094" custLinFactNeighborX="-7722" custLinFactNeighborY="-29342"/>
      <dgm:spPr/>
      <dgm:t>
        <a:bodyPr/>
        <a:lstStyle/>
        <a:p>
          <a:endParaRPr lang="es-EC"/>
        </a:p>
      </dgm:t>
    </dgm:pt>
    <dgm:pt modelId="{724C1D36-EB1C-4F68-AFE0-F99D5910733B}" type="pres">
      <dgm:prSet presAssocID="{2762E5E4-FE1F-4F60-9E18-27E09FCB0334}" presName="child4Text" presStyleLbl="bgAcc1" presStyleIdx="3" presStyleCnt="4">
        <dgm:presLayoutVars>
          <dgm:bulletEnabled val="1"/>
        </dgm:presLayoutVars>
      </dgm:prSet>
      <dgm:spPr/>
      <dgm:t>
        <a:bodyPr/>
        <a:lstStyle/>
        <a:p>
          <a:endParaRPr lang="es-EC"/>
        </a:p>
      </dgm:t>
    </dgm:pt>
    <dgm:pt modelId="{D21581D3-B737-4959-85D6-9872DE8EF83C}" type="pres">
      <dgm:prSet presAssocID="{2762E5E4-FE1F-4F60-9E18-27E09FCB0334}" presName="childPlaceholder" presStyleCnt="0"/>
      <dgm:spPr/>
      <dgm:t>
        <a:bodyPr/>
        <a:lstStyle/>
        <a:p>
          <a:endParaRPr lang="es-EC"/>
        </a:p>
      </dgm:t>
    </dgm:pt>
    <dgm:pt modelId="{AD7E0E46-5F02-4CBF-B7F0-EC6B8B5CF4EF}" type="pres">
      <dgm:prSet presAssocID="{2762E5E4-FE1F-4F60-9E18-27E09FCB0334}" presName="circle" presStyleCnt="0"/>
      <dgm:spPr/>
      <dgm:t>
        <a:bodyPr/>
        <a:lstStyle/>
        <a:p>
          <a:endParaRPr lang="es-EC"/>
        </a:p>
      </dgm:t>
    </dgm:pt>
    <dgm:pt modelId="{849CE9AC-30B2-4AB3-83CA-A8E6D2201A42}" type="pres">
      <dgm:prSet presAssocID="{2762E5E4-FE1F-4F60-9E18-27E09FCB0334}" presName="quadrant1" presStyleLbl="node1" presStyleIdx="0" presStyleCnt="4">
        <dgm:presLayoutVars>
          <dgm:chMax val="1"/>
          <dgm:bulletEnabled val="1"/>
        </dgm:presLayoutVars>
      </dgm:prSet>
      <dgm:spPr/>
      <dgm:t>
        <a:bodyPr/>
        <a:lstStyle/>
        <a:p>
          <a:endParaRPr lang="es-EC"/>
        </a:p>
      </dgm:t>
    </dgm:pt>
    <dgm:pt modelId="{8A924C3E-F4AC-4494-B302-E9A65EF358CF}" type="pres">
      <dgm:prSet presAssocID="{2762E5E4-FE1F-4F60-9E18-27E09FCB0334}" presName="quadrant2" presStyleLbl="node1" presStyleIdx="1" presStyleCnt="4">
        <dgm:presLayoutVars>
          <dgm:chMax val="1"/>
          <dgm:bulletEnabled val="1"/>
        </dgm:presLayoutVars>
      </dgm:prSet>
      <dgm:spPr/>
      <dgm:t>
        <a:bodyPr/>
        <a:lstStyle/>
        <a:p>
          <a:endParaRPr lang="es-EC"/>
        </a:p>
      </dgm:t>
    </dgm:pt>
    <dgm:pt modelId="{B6B976E8-5218-4AAC-A8B3-0EA662717A69}" type="pres">
      <dgm:prSet presAssocID="{2762E5E4-FE1F-4F60-9E18-27E09FCB0334}" presName="quadrant3" presStyleLbl="node1" presStyleIdx="2" presStyleCnt="4">
        <dgm:presLayoutVars>
          <dgm:chMax val="1"/>
          <dgm:bulletEnabled val="1"/>
        </dgm:presLayoutVars>
      </dgm:prSet>
      <dgm:spPr/>
      <dgm:t>
        <a:bodyPr/>
        <a:lstStyle/>
        <a:p>
          <a:endParaRPr lang="es-EC"/>
        </a:p>
      </dgm:t>
    </dgm:pt>
    <dgm:pt modelId="{8650A9A7-3BAC-4102-BA14-F68A49D0C7D5}" type="pres">
      <dgm:prSet presAssocID="{2762E5E4-FE1F-4F60-9E18-27E09FCB0334}" presName="quadrant4" presStyleLbl="node1" presStyleIdx="3" presStyleCnt="4">
        <dgm:presLayoutVars>
          <dgm:chMax val="1"/>
          <dgm:bulletEnabled val="1"/>
        </dgm:presLayoutVars>
      </dgm:prSet>
      <dgm:spPr/>
      <dgm:t>
        <a:bodyPr/>
        <a:lstStyle/>
        <a:p>
          <a:endParaRPr lang="es-EC"/>
        </a:p>
      </dgm:t>
    </dgm:pt>
    <dgm:pt modelId="{A4B309EC-D032-4161-9AC1-F1AE29DB60D8}" type="pres">
      <dgm:prSet presAssocID="{2762E5E4-FE1F-4F60-9E18-27E09FCB0334}" presName="quadrantPlaceholder" presStyleCnt="0"/>
      <dgm:spPr/>
      <dgm:t>
        <a:bodyPr/>
        <a:lstStyle/>
        <a:p>
          <a:endParaRPr lang="es-EC"/>
        </a:p>
      </dgm:t>
    </dgm:pt>
    <dgm:pt modelId="{9C57FADD-EF27-493E-97F1-A896B5F3FEEB}" type="pres">
      <dgm:prSet presAssocID="{2762E5E4-FE1F-4F60-9E18-27E09FCB0334}" presName="center1" presStyleLbl="fgShp" presStyleIdx="0" presStyleCnt="2"/>
      <dgm:spPr/>
      <dgm:t>
        <a:bodyPr/>
        <a:lstStyle/>
        <a:p>
          <a:endParaRPr lang="es-EC"/>
        </a:p>
      </dgm:t>
    </dgm:pt>
    <dgm:pt modelId="{9168D198-8EAF-4F00-944A-D16B8B9AB10F}" type="pres">
      <dgm:prSet presAssocID="{2762E5E4-FE1F-4F60-9E18-27E09FCB0334}" presName="center2" presStyleLbl="fgShp" presStyleIdx="1" presStyleCnt="2"/>
      <dgm:spPr/>
      <dgm:t>
        <a:bodyPr/>
        <a:lstStyle/>
        <a:p>
          <a:endParaRPr lang="es-EC"/>
        </a:p>
      </dgm:t>
    </dgm:pt>
  </dgm:ptLst>
  <dgm:cxnLst>
    <dgm:cxn modelId="{ECC13CBE-A39C-40DD-BEFA-9237488E5C5A}" type="presOf" srcId="{3754803E-9896-44DC-8BE9-A462216970E3}" destId="{1445AAF2-93AF-4702-9E58-AE6DA6C0777D}" srcOrd="1" destOrd="0" presId="urn:microsoft.com/office/officeart/2005/8/layout/cycle4"/>
    <dgm:cxn modelId="{3D18CB14-4314-4C42-B926-73D66EAD24FD}" type="presOf" srcId="{89BF8AFD-E46D-4752-82F5-E7D417886B40}" destId="{F8DCC579-7FEE-4AAF-9E72-FBF5A4FA7AAF}" srcOrd="0" destOrd="0" presId="urn:microsoft.com/office/officeart/2005/8/layout/cycle4"/>
    <dgm:cxn modelId="{3DC7FB61-6E1D-4967-A8C5-B650768B26D0}" type="presOf" srcId="{0CECAF8C-D23D-4886-AB8E-37A5A2A2EC38}" destId="{6BE08932-C531-40DE-87B3-E056BF0030BF}" srcOrd="1" destOrd="2" presId="urn:microsoft.com/office/officeart/2005/8/layout/cycle4"/>
    <dgm:cxn modelId="{28DE713A-AA06-47CB-85BD-1BC49848FD7D}" srcId="{2FA676CC-ABCD-44DE-B9AB-F85F1DD6F3B0}" destId="{3754803E-9896-44DC-8BE9-A462216970E3}" srcOrd="0" destOrd="0" parTransId="{C4574B16-EB03-4062-BDCE-A3885DE8B2CC}" sibTransId="{85EB9B5B-63BB-453B-A749-295820798885}"/>
    <dgm:cxn modelId="{9DC26D6A-7582-44DB-8669-257DD4743B80}" type="presOf" srcId="{0CECAF8C-D23D-4886-AB8E-37A5A2A2EC38}" destId="{F8DCC579-7FEE-4AAF-9E72-FBF5A4FA7AAF}" srcOrd="0" destOrd="2" presId="urn:microsoft.com/office/officeart/2005/8/layout/cycle4"/>
    <dgm:cxn modelId="{8CF87BEF-1862-43A2-B20A-854454895E0D}" srcId="{2D91FC58-4027-4136-B7D7-F8D0EE6FFEE3}" destId="{29C6DA69-548C-4F08-9675-DB2D42A92829}" srcOrd="1" destOrd="0" parTransId="{192F075C-9381-47E9-8C42-F16D089DB7E4}" sibTransId="{D43AEA05-6E22-4AB9-8513-A9C1DD9089E2}"/>
    <dgm:cxn modelId="{D7F4BB01-BE3D-47D1-89D6-3F645D7DA1E1}" type="presOf" srcId="{2762E5E4-FE1F-4F60-9E18-27E09FCB0334}" destId="{3EFC5B22-A0C9-42AE-B417-9134A8F90B65}" srcOrd="0" destOrd="0" presId="urn:microsoft.com/office/officeart/2005/8/layout/cycle4"/>
    <dgm:cxn modelId="{BCEA61C7-6A07-4132-82FA-A10AE5016CC6}" type="presOf" srcId="{D4480527-702F-41EE-A4D4-2BF846E8FE58}" destId="{1630A9B6-147F-4D12-831E-95C7619416B6}" srcOrd="0" destOrd="1" presId="urn:microsoft.com/office/officeart/2005/8/layout/cycle4"/>
    <dgm:cxn modelId="{56FE7296-0576-42C3-BE99-819E268948F4}" srcId="{A203FB3E-DB8D-4BC2-B0D3-AF1CF57A56DC}" destId="{F31AFBB4-EC27-44EE-86ED-D8218801C424}" srcOrd="0" destOrd="0" parTransId="{3C98DCD2-4F8E-4454-9CF6-3D870BD664BC}" sibTransId="{54A29A73-1CC7-4558-8154-E3C95941D56F}"/>
    <dgm:cxn modelId="{978551D3-D620-49CE-81FB-F19A14607893}" type="presOf" srcId="{A203FB3E-DB8D-4BC2-B0D3-AF1CF57A56DC}" destId="{849CE9AC-30B2-4AB3-83CA-A8E6D2201A42}" srcOrd="0" destOrd="0" presId="urn:microsoft.com/office/officeart/2005/8/layout/cycle4"/>
    <dgm:cxn modelId="{6A806A2B-23AC-4D5B-865C-0112F70BCAE9}" type="presOf" srcId="{89BF8AFD-E46D-4752-82F5-E7D417886B40}" destId="{6BE08932-C531-40DE-87B3-E056BF0030BF}" srcOrd="1" destOrd="0" presId="urn:microsoft.com/office/officeart/2005/8/layout/cycle4"/>
    <dgm:cxn modelId="{45CE72F9-7325-49F3-9ACD-D6156AC701BB}" srcId="{2D91FC58-4027-4136-B7D7-F8D0EE6FFEE3}" destId="{0CECAF8C-D23D-4886-AB8E-37A5A2A2EC38}" srcOrd="2" destOrd="0" parTransId="{0478EEB1-CB9A-4165-B99D-FFD9B602FEFA}" sibTransId="{56DDC850-42C5-4D05-868E-0D711E0D16BE}"/>
    <dgm:cxn modelId="{2748DF97-B9B0-4E60-97E0-C6128CD5225D}" type="presOf" srcId="{F31AFBB4-EC27-44EE-86ED-D8218801C424}" destId="{D6D3DC90-6D10-4A06-911F-FBCB29431C1F}" srcOrd="0" destOrd="0" presId="urn:microsoft.com/office/officeart/2005/8/layout/cycle4"/>
    <dgm:cxn modelId="{176D7195-4DE2-4958-884F-74F3934FD853}" srcId="{A203FB3E-DB8D-4BC2-B0D3-AF1CF57A56DC}" destId="{019FF489-458F-4458-87AB-D989FA104E8D}" srcOrd="1" destOrd="0" parTransId="{82809E71-B738-4981-A47E-8AB5E6E600C9}" sibTransId="{F809707D-2741-46ED-9130-B9A04355C7B4}"/>
    <dgm:cxn modelId="{2E5D449A-6ACC-43D3-BBCC-50C9D59D56EC}" type="presOf" srcId="{B8BAA55D-DAAA-4E39-B8A7-E94110B82F8D}" destId="{8650A9A7-3BAC-4102-BA14-F68A49D0C7D5}" srcOrd="0" destOrd="0" presId="urn:microsoft.com/office/officeart/2005/8/layout/cycle4"/>
    <dgm:cxn modelId="{1A06AADD-4A42-4BE2-BBB7-A34F90CC16A9}" type="presOf" srcId="{F31AFBB4-EC27-44EE-86ED-D8218801C424}" destId="{99A207D2-5D59-424C-985D-6364FFC6A513}" srcOrd="1" destOrd="0" presId="urn:microsoft.com/office/officeart/2005/8/layout/cycle4"/>
    <dgm:cxn modelId="{CA36BBBF-5456-4162-A2C2-04B3BD3DC6CF}" type="presOf" srcId="{2FA676CC-ABCD-44DE-B9AB-F85F1DD6F3B0}" destId="{B6B976E8-5218-4AAC-A8B3-0EA662717A69}" srcOrd="0" destOrd="0" presId="urn:microsoft.com/office/officeart/2005/8/layout/cycle4"/>
    <dgm:cxn modelId="{BF3424D0-5A1B-4C9B-BFEF-8DC227387CC8}" srcId="{2D91FC58-4027-4136-B7D7-F8D0EE6FFEE3}" destId="{89BF8AFD-E46D-4752-82F5-E7D417886B40}" srcOrd="0" destOrd="0" parTransId="{327F5D8C-BA8E-4DE9-97A0-9F0DEFF0ED20}" sibTransId="{032F1510-0653-41A6-AFA9-CAAD436210B5}"/>
    <dgm:cxn modelId="{DB6A5CE5-AF70-4BCD-BB36-7F1F0745F5DF}" srcId="{B8BAA55D-DAAA-4E39-B8A7-E94110B82F8D}" destId="{D4480527-702F-41EE-A4D4-2BF846E8FE58}" srcOrd="1" destOrd="0" parTransId="{750F0615-87DE-4A50-AAC1-3377926877F2}" sibTransId="{75407446-4ABF-4D4D-9288-F6C672DDDECA}"/>
    <dgm:cxn modelId="{314D8EC9-CAB7-4B18-A3F4-E9788DAD0346}" srcId="{B8BAA55D-DAAA-4E39-B8A7-E94110B82F8D}" destId="{B8C3B6A0-99AF-49F1-9F28-5029D1C9A9C2}" srcOrd="0" destOrd="0" parTransId="{3A75FF2A-BFF6-42E2-8552-C40578E1F647}" sibTransId="{2ED4DEAB-A246-4CCC-963F-1508F3812A3B}"/>
    <dgm:cxn modelId="{8F0360AF-2D30-44DF-87A2-A14590095814}" type="presOf" srcId="{019FF489-458F-4458-87AB-D989FA104E8D}" destId="{99A207D2-5D59-424C-985D-6364FFC6A513}" srcOrd="1" destOrd="1" presId="urn:microsoft.com/office/officeart/2005/8/layout/cycle4"/>
    <dgm:cxn modelId="{058C202B-1E98-448D-88E5-B4D36D2081FB}" type="presOf" srcId="{29C6DA69-548C-4F08-9675-DB2D42A92829}" destId="{F8DCC579-7FEE-4AAF-9E72-FBF5A4FA7AAF}" srcOrd="0" destOrd="1" presId="urn:microsoft.com/office/officeart/2005/8/layout/cycle4"/>
    <dgm:cxn modelId="{394DDE5E-DB9E-48DA-A74E-836F97FC15E8}" type="presOf" srcId="{B8C3B6A0-99AF-49F1-9F28-5029D1C9A9C2}" destId="{1630A9B6-147F-4D12-831E-95C7619416B6}" srcOrd="0" destOrd="0" presId="urn:microsoft.com/office/officeart/2005/8/layout/cycle4"/>
    <dgm:cxn modelId="{79EF1083-0D37-4AC9-8BEA-C7C76D668EE8}" type="presOf" srcId="{3754803E-9896-44DC-8BE9-A462216970E3}" destId="{5207FB25-DA06-4B68-9F77-CEA1C163F7FA}" srcOrd="0" destOrd="0" presId="urn:microsoft.com/office/officeart/2005/8/layout/cycle4"/>
    <dgm:cxn modelId="{79DEA9D5-C971-4687-BEBE-D012090D4205}" type="presOf" srcId="{D4480527-702F-41EE-A4D4-2BF846E8FE58}" destId="{724C1D36-EB1C-4F68-AFE0-F99D5910733B}" srcOrd="1" destOrd="1" presId="urn:microsoft.com/office/officeart/2005/8/layout/cycle4"/>
    <dgm:cxn modelId="{C6F68608-362A-4D24-89BC-37EE3066FDAC}" srcId="{2762E5E4-FE1F-4F60-9E18-27E09FCB0334}" destId="{B8BAA55D-DAAA-4E39-B8A7-E94110B82F8D}" srcOrd="3" destOrd="0" parTransId="{6AE36EB0-0F79-466E-A869-A6915BEB2AF2}" sibTransId="{03698ACB-7EA9-4B30-9770-8F57308CEE1C}"/>
    <dgm:cxn modelId="{3CA2D1B7-FF64-48BB-9CC8-93CF9E558456}" type="presOf" srcId="{29C6DA69-548C-4F08-9675-DB2D42A92829}" destId="{6BE08932-C531-40DE-87B3-E056BF0030BF}" srcOrd="1" destOrd="1" presId="urn:microsoft.com/office/officeart/2005/8/layout/cycle4"/>
    <dgm:cxn modelId="{090A2D1C-AB5C-4411-83DC-6F1D248EBCE6}" srcId="{2762E5E4-FE1F-4F60-9E18-27E09FCB0334}" destId="{2FA676CC-ABCD-44DE-B9AB-F85F1DD6F3B0}" srcOrd="2" destOrd="0" parTransId="{02C413B5-455D-4CE8-90CF-D3CFB92BA0BD}" sibTransId="{86D3670F-53C4-4158-A461-9CB7A9D86DFB}"/>
    <dgm:cxn modelId="{18B9EC17-C623-4653-BA8B-6B14A5F6D398}" type="presOf" srcId="{2D91FC58-4027-4136-B7D7-F8D0EE6FFEE3}" destId="{8A924C3E-F4AC-4494-B302-E9A65EF358CF}" srcOrd="0" destOrd="0" presId="urn:microsoft.com/office/officeart/2005/8/layout/cycle4"/>
    <dgm:cxn modelId="{689616E4-A2E9-4BDA-BC4E-04AA04E07868}" srcId="{2762E5E4-FE1F-4F60-9E18-27E09FCB0334}" destId="{A203FB3E-DB8D-4BC2-B0D3-AF1CF57A56DC}" srcOrd="0" destOrd="0" parTransId="{F1BCDBEF-9537-4EFB-B748-A5293067D63A}" sibTransId="{864F064F-99F6-4C8D-937D-83DC4C76A82C}"/>
    <dgm:cxn modelId="{F70B5DC5-AFA1-441D-888E-644405781664}" type="presOf" srcId="{B8C3B6A0-99AF-49F1-9F28-5029D1C9A9C2}" destId="{724C1D36-EB1C-4F68-AFE0-F99D5910733B}" srcOrd="1" destOrd="0" presId="urn:microsoft.com/office/officeart/2005/8/layout/cycle4"/>
    <dgm:cxn modelId="{60F18C27-97C2-4854-A046-ECF09BBDFD5F}" srcId="{2762E5E4-FE1F-4F60-9E18-27E09FCB0334}" destId="{2D91FC58-4027-4136-B7D7-F8D0EE6FFEE3}" srcOrd="1" destOrd="0" parTransId="{E877C13F-EFC4-4F8D-9884-EC35A32B05D7}" sibTransId="{293BCA41-9A7B-4DC9-AAB2-89BABD43C624}"/>
    <dgm:cxn modelId="{6583455B-2CE5-4136-8BB2-F3F9FFDB3A64}" type="presOf" srcId="{019FF489-458F-4458-87AB-D989FA104E8D}" destId="{D6D3DC90-6D10-4A06-911F-FBCB29431C1F}" srcOrd="0" destOrd="1" presId="urn:microsoft.com/office/officeart/2005/8/layout/cycle4"/>
    <dgm:cxn modelId="{4FFC5C5E-6E00-45E9-921B-B94525CF010D}" type="presParOf" srcId="{3EFC5B22-A0C9-42AE-B417-9134A8F90B65}" destId="{EBDBF280-601B-4E40-8B9E-F63F2C13C7AA}" srcOrd="0" destOrd="0" presId="urn:microsoft.com/office/officeart/2005/8/layout/cycle4"/>
    <dgm:cxn modelId="{4B4D62B2-56EB-4E6D-BFEB-0C75E68DA049}" type="presParOf" srcId="{EBDBF280-601B-4E40-8B9E-F63F2C13C7AA}" destId="{B529AF71-E163-4416-9AAC-5A69CBE9E5CA}" srcOrd="0" destOrd="0" presId="urn:microsoft.com/office/officeart/2005/8/layout/cycle4"/>
    <dgm:cxn modelId="{B5E6D0BF-520E-4C0A-8764-363D5AB929AC}" type="presParOf" srcId="{B529AF71-E163-4416-9AAC-5A69CBE9E5CA}" destId="{D6D3DC90-6D10-4A06-911F-FBCB29431C1F}" srcOrd="0" destOrd="0" presId="urn:microsoft.com/office/officeart/2005/8/layout/cycle4"/>
    <dgm:cxn modelId="{E063727C-EDCA-4532-8CBC-614C96799076}" type="presParOf" srcId="{B529AF71-E163-4416-9AAC-5A69CBE9E5CA}" destId="{99A207D2-5D59-424C-985D-6364FFC6A513}" srcOrd="1" destOrd="0" presId="urn:microsoft.com/office/officeart/2005/8/layout/cycle4"/>
    <dgm:cxn modelId="{CB8D9561-3ECF-48F4-B159-26ABD7A79ADC}" type="presParOf" srcId="{EBDBF280-601B-4E40-8B9E-F63F2C13C7AA}" destId="{F927AA0C-7729-4C4F-9463-60DCC32A485F}" srcOrd="1" destOrd="0" presId="urn:microsoft.com/office/officeart/2005/8/layout/cycle4"/>
    <dgm:cxn modelId="{89867667-38FF-4A70-82FE-09113B199D3B}" type="presParOf" srcId="{F927AA0C-7729-4C4F-9463-60DCC32A485F}" destId="{F8DCC579-7FEE-4AAF-9E72-FBF5A4FA7AAF}" srcOrd="0" destOrd="0" presId="urn:microsoft.com/office/officeart/2005/8/layout/cycle4"/>
    <dgm:cxn modelId="{D865DCC1-8BF6-46D7-970A-4E3726960C0D}" type="presParOf" srcId="{F927AA0C-7729-4C4F-9463-60DCC32A485F}" destId="{6BE08932-C531-40DE-87B3-E056BF0030BF}" srcOrd="1" destOrd="0" presId="urn:microsoft.com/office/officeart/2005/8/layout/cycle4"/>
    <dgm:cxn modelId="{090F3D03-1734-43B6-B561-3C737FF1586A}" type="presParOf" srcId="{EBDBF280-601B-4E40-8B9E-F63F2C13C7AA}" destId="{30916EE8-4458-4A3C-8C20-AE78F4FF1B12}" srcOrd="2" destOrd="0" presId="urn:microsoft.com/office/officeart/2005/8/layout/cycle4"/>
    <dgm:cxn modelId="{667D767C-4C9C-49D3-9012-CE0ABFCE8F79}" type="presParOf" srcId="{30916EE8-4458-4A3C-8C20-AE78F4FF1B12}" destId="{5207FB25-DA06-4B68-9F77-CEA1C163F7FA}" srcOrd="0" destOrd="0" presId="urn:microsoft.com/office/officeart/2005/8/layout/cycle4"/>
    <dgm:cxn modelId="{B8E75EA4-0FB5-4FC7-8A32-FC2D8B5280DE}" type="presParOf" srcId="{30916EE8-4458-4A3C-8C20-AE78F4FF1B12}" destId="{1445AAF2-93AF-4702-9E58-AE6DA6C0777D}" srcOrd="1" destOrd="0" presId="urn:microsoft.com/office/officeart/2005/8/layout/cycle4"/>
    <dgm:cxn modelId="{4E993F32-AE2C-4455-A89F-BCA105E4B36E}" type="presParOf" srcId="{EBDBF280-601B-4E40-8B9E-F63F2C13C7AA}" destId="{9E337737-A615-4055-A991-E865218F3F26}" srcOrd="3" destOrd="0" presId="urn:microsoft.com/office/officeart/2005/8/layout/cycle4"/>
    <dgm:cxn modelId="{2A717C09-BCCC-449A-AB3F-B70740B5567D}" type="presParOf" srcId="{9E337737-A615-4055-A991-E865218F3F26}" destId="{1630A9B6-147F-4D12-831E-95C7619416B6}" srcOrd="0" destOrd="0" presId="urn:microsoft.com/office/officeart/2005/8/layout/cycle4"/>
    <dgm:cxn modelId="{EF334D9A-7E5C-4873-B192-41EF45BF6B4B}" type="presParOf" srcId="{9E337737-A615-4055-A991-E865218F3F26}" destId="{724C1D36-EB1C-4F68-AFE0-F99D5910733B}" srcOrd="1" destOrd="0" presId="urn:microsoft.com/office/officeart/2005/8/layout/cycle4"/>
    <dgm:cxn modelId="{0249C25C-50FD-43A6-B8B7-F953D4D8D211}" type="presParOf" srcId="{EBDBF280-601B-4E40-8B9E-F63F2C13C7AA}" destId="{D21581D3-B737-4959-85D6-9872DE8EF83C}" srcOrd="4" destOrd="0" presId="urn:microsoft.com/office/officeart/2005/8/layout/cycle4"/>
    <dgm:cxn modelId="{010B8BE7-C6EF-44B4-8690-8FD1E07589B2}" type="presParOf" srcId="{3EFC5B22-A0C9-42AE-B417-9134A8F90B65}" destId="{AD7E0E46-5F02-4CBF-B7F0-EC6B8B5CF4EF}" srcOrd="1" destOrd="0" presId="urn:microsoft.com/office/officeart/2005/8/layout/cycle4"/>
    <dgm:cxn modelId="{BEBD773C-3FE5-4A24-BAB0-7077868A1A12}" type="presParOf" srcId="{AD7E0E46-5F02-4CBF-B7F0-EC6B8B5CF4EF}" destId="{849CE9AC-30B2-4AB3-83CA-A8E6D2201A42}" srcOrd="0" destOrd="0" presId="urn:microsoft.com/office/officeart/2005/8/layout/cycle4"/>
    <dgm:cxn modelId="{C6545AB5-051B-4420-AED4-82B357FB3B23}" type="presParOf" srcId="{AD7E0E46-5F02-4CBF-B7F0-EC6B8B5CF4EF}" destId="{8A924C3E-F4AC-4494-B302-E9A65EF358CF}" srcOrd="1" destOrd="0" presId="urn:microsoft.com/office/officeart/2005/8/layout/cycle4"/>
    <dgm:cxn modelId="{87FD3C29-4DE0-4D57-B0C7-9F4A2235A0FF}" type="presParOf" srcId="{AD7E0E46-5F02-4CBF-B7F0-EC6B8B5CF4EF}" destId="{B6B976E8-5218-4AAC-A8B3-0EA662717A69}" srcOrd="2" destOrd="0" presId="urn:microsoft.com/office/officeart/2005/8/layout/cycle4"/>
    <dgm:cxn modelId="{93A16935-875A-40AD-BA13-FF56ACF51600}" type="presParOf" srcId="{AD7E0E46-5F02-4CBF-B7F0-EC6B8B5CF4EF}" destId="{8650A9A7-3BAC-4102-BA14-F68A49D0C7D5}" srcOrd="3" destOrd="0" presId="urn:microsoft.com/office/officeart/2005/8/layout/cycle4"/>
    <dgm:cxn modelId="{F7B12D18-2730-4C81-A159-0F8D366B5E04}" type="presParOf" srcId="{AD7E0E46-5F02-4CBF-B7F0-EC6B8B5CF4EF}" destId="{A4B309EC-D032-4161-9AC1-F1AE29DB60D8}" srcOrd="4" destOrd="0" presId="urn:microsoft.com/office/officeart/2005/8/layout/cycle4"/>
    <dgm:cxn modelId="{C255837F-7E9D-406F-84DC-4069DD958BE2}" type="presParOf" srcId="{3EFC5B22-A0C9-42AE-B417-9134A8F90B65}" destId="{9C57FADD-EF27-493E-97F1-A896B5F3FEEB}" srcOrd="2" destOrd="0" presId="urn:microsoft.com/office/officeart/2005/8/layout/cycle4"/>
    <dgm:cxn modelId="{4DC6E3A7-3F27-4EAF-8417-C896772FBEE2}" type="presParOf" srcId="{3EFC5B22-A0C9-42AE-B417-9134A8F90B65}" destId="{9168D198-8EAF-4F00-944A-D16B8B9AB10F}"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1733A764-1A4D-4618-A9FF-DFF6DF32009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EC"/>
        </a:p>
      </dgm:t>
    </dgm:pt>
    <dgm:pt modelId="{DA002610-B5F8-486A-B84B-7780745A9FDA}">
      <dgm:prSet phldrT="[Texto]" custT="1"/>
      <dgm:spPr/>
      <dgm:t>
        <a:bodyPr/>
        <a:lstStyle/>
        <a:p>
          <a:r>
            <a:rPr lang="es-EC" sz="1600" dirty="0" smtClean="0"/>
            <a:t>Identifica los eventos que podrían impactar sobre la continuidad de las operaciones y su impacto financiero, humano y de reputación sobre la organización. </a:t>
          </a:r>
          <a:endParaRPr lang="es-EC" sz="1600" dirty="0"/>
        </a:p>
      </dgm:t>
    </dgm:pt>
    <dgm:pt modelId="{9E670B52-89CC-4E93-874C-2312A8B7C45C}" type="parTrans" cxnId="{E78D61FC-7A17-4A97-A1C4-AFEF9DE97EB0}">
      <dgm:prSet/>
      <dgm:spPr/>
      <dgm:t>
        <a:bodyPr/>
        <a:lstStyle/>
        <a:p>
          <a:endParaRPr lang="es-EC"/>
        </a:p>
      </dgm:t>
    </dgm:pt>
    <dgm:pt modelId="{29AEABDF-6750-4F0C-AA26-D5CEB33515AD}" type="sibTrans" cxnId="{E78D61FC-7A17-4A97-A1C4-AFEF9DE97EB0}">
      <dgm:prSet/>
      <dgm:spPr/>
      <dgm:t>
        <a:bodyPr/>
        <a:lstStyle/>
        <a:p>
          <a:endParaRPr lang="es-EC"/>
        </a:p>
      </dgm:t>
    </dgm:pt>
    <dgm:pt modelId="{64FEC9B8-14D4-42FF-833C-714D780DAC2B}">
      <dgm:prSet phldrT="[Texto]" custT="1"/>
      <dgm:spPr/>
      <dgm:t>
        <a:bodyPr/>
        <a:lstStyle/>
        <a:p>
          <a:r>
            <a:rPr lang="es-EC" sz="1600" dirty="0" smtClean="0"/>
            <a:t>Obliga a conocer los tiempos críticos de recuperación para volver a la situación anterior al desastre sin comprometer al negocio. </a:t>
          </a:r>
          <a:endParaRPr lang="es-EC" sz="1600" dirty="0"/>
        </a:p>
      </dgm:t>
    </dgm:pt>
    <dgm:pt modelId="{1DB90E8E-F4D9-4F94-86A3-E9F989C31141}" type="parTrans" cxnId="{A34DA632-0AA8-4F42-983F-7B3F34E8CFAB}">
      <dgm:prSet/>
      <dgm:spPr/>
      <dgm:t>
        <a:bodyPr/>
        <a:lstStyle/>
        <a:p>
          <a:endParaRPr lang="es-EC"/>
        </a:p>
      </dgm:t>
    </dgm:pt>
    <dgm:pt modelId="{E15E755A-7C48-4B8D-B0F0-5268FEAB419D}" type="sibTrans" cxnId="{A34DA632-0AA8-4F42-983F-7B3F34E8CFAB}">
      <dgm:prSet/>
      <dgm:spPr/>
      <dgm:t>
        <a:bodyPr/>
        <a:lstStyle/>
        <a:p>
          <a:endParaRPr lang="es-EC"/>
        </a:p>
      </dgm:t>
    </dgm:pt>
    <dgm:pt modelId="{AB9CF741-1BE5-4E32-979E-43A2AAC05F13}">
      <dgm:prSet phldrT="[Texto]" custT="1"/>
      <dgm:spPr/>
      <dgm:t>
        <a:bodyPr/>
        <a:lstStyle/>
        <a:p>
          <a:r>
            <a:rPr lang="es-EC" sz="1600" dirty="0" smtClean="0"/>
            <a:t>Mantener el servicio prestado por los sistemas de información a los procesos del negocio, minimizando el impacto en la operación.</a:t>
          </a:r>
          <a:endParaRPr lang="es-EC" sz="1600" dirty="0"/>
        </a:p>
      </dgm:t>
    </dgm:pt>
    <dgm:pt modelId="{FF61BB1A-9DA4-4F55-A9D8-11EA67B438F6}" type="parTrans" cxnId="{EC3ED357-73E5-449C-88A6-35F5028A1E48}">
      <dgm:prSet/>
      <dgm:spPr/>
      <dgm:t>
        <a:bodyPr/>
        <a:lstStyle/>
        <a:p>
          <a:endParaRPr lang="es-EC"/>
        </a:p>
      </dgm:t>
    </dgm:pt>
    <dgm:pt modelId="{6A13D903-B995-4A59-9B7F-876BDA0E39CB}" type="sibTrans" cxnId="{EC3ED357-73E5-449C-88A6-35F5028A1E48}">
      <dgm:prSet/>
      <dgm:spPr/>
      <dgm:t>
        <a:bodyPr/>
        <a:lstStyle/>
        <a:p>
          <a:endParaRPr lang="es-EC"/>
        </a:p>
      </dgm:t>
    </dgm:pt>
    <dgm:pt modelId="{1D6265E7-6193-43CA-8CC7-10240A88D791}">
      <dgm:prSet/>
      <dgm:spPr/>
      <dgm:t>
        <a:bodyPr/>
        <a:lstStyle/>
        <a:p>
          <a:endParaRPr lang="es-EC"/>
        </a:p>
      </dgm:t>
    </dgm:pt>
    <dgm:pt modelId="{9AB5E75C-E48C-42B6-BE52-E79DF9A42F98}" type="parTrans" cxnId="{6A3DA368-520F-45DA-AF03-C4F688D65868}">
      <dgm:prSet/>
      <dgm:spPr/>
      <dgm:t>
        <a:bodyPr/>
        <a:lstStyle/>
        <a:p>
          <a:endParaRPr lang="es-EC"/>
        </a:p>
      </dgm:t>
    </dgm:pt>
    <dgm:pt modelId="{9E98DBB4-3D9A-4CED-8325-766869D8BE38}" type="sibTrans" cxnId="{6A3DA368-520F-45DA-AF03-C4F688D65868}">
      <dgm:prSet/>
      <dgm:spPr/>
      <dgm:t>
        <a:bodyPr/>
        <a:lstStyle/>
        <a:p>
          <a:endParaRPr lang="es-EC"/>
        </a:p>
      </dgm:t>
    </dgm:pt>
    <dgm:pt modelId="{F1F34AF7-E619-428B-BCCC-22C750056F18}">
      <dgm:prSet custT="1"/>
      <dgm:spPr/>
      <dgm:t>
        <a:bodyPr/>
        <a:lstStyle/>
        <a:p>
          <a:r>
            <a:rPr lang="es-EC" sz="1600" dirty="0" smtClean="0"/>
            <a:t>Previene o minimiza las pérdidas para el negocio en caso de desastre</a:t>
          </a:r>
          <a:endParaRPr lang="es-EC" sz="1600" dirty="0"/>
        </a:p>
      </dgm:t>
    </dgm:pt>
    <dgm:pt modelId="{DD0D038D-B7D7-4713-9791-70CE17739525}" type="parTrans" cxnId="{164ACB7A-CC4C-4EBD-9484-F008B1F9F7A9}">
      <dgm:prSet/>
      <dgm:spPr/>
      <dgm:t>
        <a:bodyPr/>
        <a:lstStyle/>
        <a:p>
          <a:endParaRPr lang="es-EC"/>
        </a:p>
      </dgm:t>
    </dgm:pt>
    <dgm:pt modelId="{49400F88-95C8-4EB8-842C-A32016420C06}" type="sibTrans" cxnId="{164ACB7A-CC4C-4EBD-9484-F008B1F9F7A9}">
      <dgm:prSet/>
      <dgm:spPr/>
      <dgm:t>
        <a:bodyPr/>
        <a:lstStyle/>
        <a:p>
          <a:endParaRPr lang="es-EC"/>
        </a:p>
      </dgm:t>
    </dgm:pt>
    <dgm:pt modelId="{DF4CB35B-55AC-4AA0-9063-4A866BA2B924}">
      <dgm:prSet custT="1"/>
      <dgm:spPr/>
      <dgm:t>
        <a:bodyPr/>
        <a:lstStyle/>
        <a:p>
          <a:r>
            <a:rPr lang="es-EC" sz="1600" dirty="0" smtClean="0"/>
            <a:t>Clasifica los activos para priorizar su protección en caso de desastre. </a:t>
          </a:r>
        </a:p>
      </dgm:t>
    </dgm:pt>
    <dgm:pt modelId="{93AB105E-5C62-4D7A-8D3B-D834A8B6F12C}" type="parTrans" cxnId="{A8428A4D-304A-462D-B4CB-7FE285DF75AC}">
      <dgm:prSet/>
      <dgm:spPr/>
      <dgm:t>
        <a:bodyPr/>
        <a:lstStyle/>
        <a:p>
          <a:endParaRPr lang="es-EC"/>
        </a:p>
      </dgm:t>
    </dgm:pt>
    <dgm:pt modelId="{78041CAF-4C06-4253-8522-A3663D97ED4F}" type="sibTrans" cxnId="{A8428A4D-304A-462D-B4CB-7FE285DF75AC}">
      <dgm:prSet/>
      <dgm:spPr/>
      <dgm:t>
        <a:bodyPr/>
        <a:lstStyle/>
        <a:p>
          <a:endParaRPr lang="es-EC"/>
        </a:p>
      </dgm:t>
    </dgm:pt>
    <dgm:pt modelId="{88782EC8-CEC1-4CD4-A0F7-96B1B4486ABE}" type="pres">
      <dgm:prSet presAssocID="{1733A764-1A4D-4618-A9FF-DFF6DF32009F}" presName="linear" presStyleCnt="0">
        <dgm:presLayoutVars>
          <dgm:dir val="rev"/>
          <dgm:animLvl val="lvl"/>
          <dgm:resizeHandles val="exact"/>
        </dgm:presLayoutVars>
      </dgm:prSet>
      <dgm:spPr/>
      <dgm:t>
        <a:bodyPr/>
        <a:lstStyle/>
        <a:p>
          <a:endParaRPr lang="es-EC"/>
        </a:p>
      </dgm:t>
    </dgm:pt>
    <dgm:pt modelId="{821830A0-774D-467B-B38E-37FB1A0BFE0E}" type="pres">
      <dgm:prSet presAssocID="{DA002610-B5F8-486A-B84B-7780745A9FDA}" presName="parentLin" presStyleCnt="0"/>
      <dgm:spPr/>
    </dgm:pt>
    <dgm:pt modelId="{E25C30D6-77DD-4008-84FE-C25C0C4E96AA}" type="pres">
      <dgm:prSet presAssocID="{DA002610-B5F8-486A-B84B-7780745A9FDA}" presName="parentLeftMargin" presStyleLbl="node1" presStyleIdx="0" presStyleCnt="5"/>
      <dgm:spPr/>
      <dgm:t>
        <a:bodyPr/>
        <a:lstStyle/>
        <a:p>
          <a:endParaRPr lang="es-EC"/>
        </a:p>
      </dgm:t>
    </dgm:pt>
    <dgm:pt modelId="{03AA416B-66D5-43F6-8B69-7127E69117C6}" type="pres">
      <dgm:prSet presAssocID="{DA002610-B5F8-486A-B84B-7780745A9FDA}" presName="parentText" presStyleLbl="node1" presStyleIdx="0" presStyleCnt="5" custScaleY="287002">
        <dgm:presLayoutVars>
          <dgm:chMax val="0"/>
          <dgm:bulletEnabled val="1"/>
        </dgm:presLayoutVars>
      </dgm:prSet>
      <dgm:spPr/>
      <dgm:t>
        <a:bodyPr/>
        <a:lstStyle/>
        <a:p>
          <a:endParaRPr lang="es-EC"/>
        </a:p>
      </dgm:t>
    </dgm:pt>
    <dgm:pt modelId="{D3E548B6-1991-4251-9BA2-C6551989A6A9}" type="pres">
      <dgm:prSet presAssocID="{DA002610-B5F8-486A-B84B-7780745A9FDA}" presName="negativeSpace" presStyleCnt="0"/>
      <dgm:spPr/>
    </dgm:pt>
    <dgm:pt modelId="{7F684AA2-4D14-4078-8DF2-F78E0106AD30}" type="pres">
      <dgm:prSet presAssocID="{DA002610-B5F8-486A-B84B-7780745A9FDA}" presName="childText" presStyleLbl="conFgAcc1" presStyleIdx="0" presStyleCnt="5">
        <dgm:presLayoutVars>
          <dgm:bulletEnabled val="1"/>
        </dgm:presLayoutVars>
      </dgm:prSet>
      <dgm:spPr/>
    </dgm:pt>
    <dgm:pt modelId="{C7930356-C506-498A-B6A6-879BF98DCAD3}" type="pres">
      <dgm:prSet presAssocID="{29AEABDF-6750-4F0C-AA26-D5CEB33515AD}" presName="spaceBetweenRectangles" presStyleCnt="0"/>
      <dgm:spPr/>
    </dgm:pt>
    <dgm:pt modelId="{E28E0F11-3223-4D69-BC71-E59B00EE7862}" type="pres">
      <dgm:prSet presAssocID="{F1F34AF7-E619-428B-BCCC-22C750056F18}" presName="parentLin" presStyleCnt="0"/>
      <dgm:spPr/>
    </dgm:pt>
    <dgm:pt modelId="{530C5A7D-FDF9-460C-BC5C-8D192B2F0D76}" type="pres">
      <dgm:prSet presAssocID="{F1F34AF7-E619-428B-BCCC-22C750056F18}" presName="parentLeftMargin" presStyleLbl="node1" presStyleIdx="0" presStyleCnt="5"/>
      <dgm:spPr/>
      <dgm:t>
        <a:bodyPr/>
        <a:lstStyle/>
        <a:p>
          <a:endParaRPr lang="es-EC"/>
        </a:p>
      </dgm:t>
    </dgm:pt>
    <dgm:pt modelId="{AD62A918-D64A-4FB3-86EF-A55574B905C1}" type="pres">
      <dgm:prSet presAssocID="{F1F34AF7-E619-428B-BCCC-22C750056F18}" presName="parentText" presStyleLbl="node1" presStyleIdx="1" presStyleCnt="5" custScaleY="276681">
        <dgm:presLayoutVars>
          <dgm:chMax val="0"/>
          <dgm:bulletEnabled val="1"/>
        </dgm:presLayoutVars>
      </dgm:prSet>
      <dgm:spPr/>
      <dgm:t>
        <a:bodyPr/>
        <a:lstStyle/>
        <a:p>
          <a:endParaRPr lang="es-EC"/>
        </a:p>
      </dgm:t>
    </dgm:pt>
    <dgm:pt modelId="{AC72E3F8-BE57-436C-939A-BFACB77C48EB}" type="pres">
      <dgm:prSet presAssocID="{F1F34AF7-E619-428B-BCCC-22C750056F18}" presName="negativeSpace" presStyleCnt="0"/>
      <dgm:spPr/>
    </dgm:pt>
    <dgm:pt modelId="{49A9F420-3485-43C1-A359-29127CCACCCE}" type="pres">
      <dgm:prSet presAssocID="{F1F34AF7-E619-428B-BCCC-22C750056F18}" presName="childText" presStyleLbl="conFgAcc1" presStyleIdx="1" presStyleCnt="5">
        <dgm:presLayoutVars>
          <dgm:bulletEnabled val="1"/>
        </dgm:presLayoutVars>
      </dgm:prSet>
      <dgm:spPr/>
    </dgm:pt>
    <dgm:pt modelId="{6ED0570F-0BFC-4020-ACD0-F52C5E9643F7}" type="pres">
      <dgm:prSet presAssocID="{49400F88-95C8-4EB8-842C-A32016420C06}" presName="spaceBetweenRectangles" presStyleCnt="0"/>
      <dgm:spPr/>
    </dgm:pt>
    <dgm:pt modelId="{738E33D4-2C8C-4C26-824D-D9E86360F5D4}" type="pres">
      <dgm:prSet presAssocID="{DF4CB35B-55AC-4AA0-9063-4A866BA2B924}" presName="parentLin" presStyleCnt="0"/>
      <dgm:spPr/>
    </dgm:pt>
    <dgm:pt modelId="{C9F076AA-60AE-4738-9EA0-EB5515E62109}" type="pres">
      <dgm:prSet presAssocID="{DF4CB35B-55AC-4AA0-9063-4A866BA2B924}" presName="parentLeftMargin" presStyleLbl="node1" presStyleIdx="1" presStyleCnt="5"/>
      <dgm:spPr/>
      <dgm:t>
        <a:bodyPr/>
        <a:lstStyle/>
        <a:p>
          <a:endParaRPr lang="es-EC"/>
        </a:p>
      </dgm:t>
    </dgm:pt>
    <dgm:pt modelId="{A617BD2C-D206-4A01-ABD5-E1F7FB1912D6}" type="pres">
      <dgm:prSet presAssocID="{DF4CB35B-55AC-4AA0-9063-4A866BA2B924}" presName="parentText" presStyleLbl="node1" presStyleIdx="2" presStyleCnt="5" custScaleY="228280">
        <dgm:presLayoutVars>
          <dgm:chMax val="0"/>
          <dgm:bulletEnabled val="1"/>
        </dgm:presLayoutVars>
      </dgm:prSet>
      <dgm:spPr/>
      <dgm:t>
        <a:bodyPr/>
        <a:lstStyle/>
        <a:p>
          <a:endParaRPr lang="es-EC"/>
        </a:p>
      </dgm:t>
    </dgm:pt>
    <dgm:pt modelId="{E1A10B53-F2DC-40C5-B6EE-8B6A9E51D254}" type="pres">
      <dgm:prSet presAssocID="{DF4CB35B-55AC-4AA0-9063-4A866BA2B924}" presName="negativeSpace" presStyleCnt="0"/>
      <dgm:spPr/>
    </dgm:pt>
    <dgm:pt modelId="{0DAE6834-EA4D-4D83-A8F8-FBA89005D16D}" type="pres">
      <dgm:prSet presAssocID="{DF4CB35B-55AC-4AA0-9063-4A866BA2B924}" presName="childText" presStyleLbl="conFgAcc1" presStyleIdx="2" presStyleCnt="5">
        <dgm:presLayoutVars>
          <dgm:bulletEnabled val="1"/>
        </dgm:presLayoutVars>
      </dgm:prSet>
      <dgm:spPr/>
    </dgm:pt>
    <dgm:pt modelId="{C18B50F2-6EB4-49CE-99F2-0D909B8D2049}" type="pres">
      <dgm:prSet presAssocID="{78041CAF-4C06-4253-8522-A3663D97ED4F}" presName="spaceBetweenRectangles" presStyleCnt="0"/>
      <dgm:spPr/>
    </dgm:pt>
    <dgm:pt modelId="{A873558B-8555-42DE-8293-7A6333E0D788}" type="pres">
      <dgm:prSet presAssocID="{64FEC9B8-14D4-42FF-833C-714D780DAC2B}" presName="parentLin" presStyleCnt="0"/>
      <dgm:spPr/>
    </dgm:pt>
    <dgm:pt modelId="{2C39CD26-7CAC-404D-8170-B30916326432}" type="pres">
      <dgm:prSet presAssocID="{64FEC9B8-14D4-42FF-833C-714D780DAC2B}" presName="parentLeftMargin" presStyleLbl="node1" presStyleIdx="2" presStyleCnt="5"/>
      <dgm:spPr/>
      <dgm:t>
        <a:bodyPr/>
        <a:lstStyle/>
        <a:p>
          <a:endParaRPr lang="es-EC"/>
        </a:p>
      </dgm:t>
    </dgm:pt>
    <dgm:pt modelId="{ACE06A07-FAFD-4670-96C1-6EAA6825382F}" type="pres">
      <dgm:prSet presAssocID="{64FEC9B8-14D4-42FF-833C-714D780DAC2B}" presName="parentText" presStyleLbl="node1" presStyleIdx="3" presStyleCnt="5" custScaleY="276680">
        <dgm:presLayoutVars>
          <dgm:chMax val="0"/>
          <dgm:bulletEnabled val="1"/>
        </dgm:presLayoutVars>
      </dgm:prSet>
      <dgm:spPr/>
      <dgm:t>
        <a:bodyPr/>
        <a:lstStyle/>
        <a:p>
          <a:endParaRPr lang="es-EC"/>
        </a:p>
      </dgm:t>
    </dgm:pt>
    <dgm:pt modelId="{6C3C294E-BE66-492C-8A78-E3DF0C63ADCB}" type="pres">
      <dgm:prSet presAssocID="{64FEC9B8-14D4-42FF-833C-714D780DAC2B}" presName="negativeSpace" presStyleCnt="0"/>
      <dgm:spPr/>
    </dgm:pt>
    <dgm:pt modelId="{7BA208E1-4FE1-49A6-9EA7-EEA48C2DDF6D}" type="pres">
      <dgm:prSet presAssocID="{64FEC9B8-14D4-42FF-833C-714D780DAC2B}" presName="childText" presStyleLbl="conFgAcc1" presStyleIdx="3" presStyleCnt="5">
        <dgm:presLayoutVars>
          <dgm:bulletEnabled val="1"/>
        </dgm:presLayoutVars>
      </dgm:prSet>
      <dgm:spPr/>
    </dgm:pt>
    <dgm:pt modelId="{0F963D4F-38EC-4F74-A4B4-29C46C99A2DA}" type="pres">
      <dgm:prSet presAssocID="{E15E755A-7C48-4B8D-B0F0-5268FEAB419D}" presName="spaceBetweenRectangles" presStyleCnt="0"/>
      <dgm:spPr/>
    </dgm:pt>
    <dgm:pt modelId="{FC8E7E0F-B646-4A7B-BE75-8D63D3387073}" type="pres">
      <dgm:prSet presAssocID="{AB9CF741-1BE5-4E32-979E-43A2AAC05F13}" presName="parentLin" presStyleCnt="0"/>
      <dgm:spPr/>
    </dgm:pt>
    <dgm:pt modelId="{7A8C52B7-2CDA-4D3E-AFF1-671EFAEB3706}" type="pres">
      <dgm:prSet presAssocID="{AB9CF741-1BE5-4E32-979E-43A2AAC05F13}" presName="parentLeftMargin" presStyleLbl="node1" presStyleIdx="3" presStyleCnt="5"/>
      <dgm:spPr/>
      <dgm:t>
        <a:bodyPr/>
        <a:lstStyle/>
        <a:p>
          <a:endParaRPr lang="es-EC"/>
        </a:p>
      </dgm:t>
    </dgm:pt>
    <dgm:pt modelId="{EADDE29A-67C3-4692-A3A2-51F5CE82096B}" type="pres">
      <dgm:prSet presAssocID="{AB9CF741-1BE5-4E32-979E-43A2AAC05F13}" presName="parentText" presStyleLbl="node1" presStyleIdx="4" presStyleCnt="5" custScaleY="325080">
        <dgm:presLayoutVars>
          <dgm:chMax val="0"/>
          <dgm:bulletEnabled val="1"/>
        </dgm:presLayoutVars>
      </dgm:prSet>
      <dgm:spPr/>
      <dgm:t>
        <a:bodyPr/>
        <a:lstStyle/>
        <a:p>
          <a:endParaRPr lang="es-EC"/>
        </a:p>
      </dgm:t>
    </dgm:pt>
    <dgm:pt modelId="{5D38B0D6-0022-4EDA-8728-7013550624FE}" type="pres">
      <dgm:prSet presAssocID="{AB9CF741-1BE5-4E32-979E-43A2AAC05F13}" presName="negativeSpace" presStyleCnt="0"/>
      <dgm:spPr/>
    </dgm:pt>
    <dgm:pt modelId="{40A9C1A5-3652-46E4-BFC2-3C99F5FE8D93}" type="pres">
      <dgm:prSet presAssocID="{AB9CF741-1BE5-4E32-979E-43A2AAC05F13}" presName="childText" presStyleLbl="conFgAcc1" presStyleIdx="4" presStyleCnt="5">
        <dgm:presLayoutVars>
          <dgm:bulletEnabled val="1"/>
        </dgm:presLayoutVars>
      </dgm:prSet>
      <dgm:spPr/>
      <dgm:t>
        <a:bodyPr/>
        <a:lstStyle/>
        <a:p>
          <a:endParaRPr lang="es-EC"/>
        </a:p>
      </dgm:t>
    </dgm:pt>
  </dgm:ptLst>
  <dgm:cxnLst>
    <dgm:cxn modelId="{A8428A4D-304A-462D-B4CB-7FE285DF75AC}" srcId="{1733A764-1A4D-4618-A9FF-DFF6DF32009F}" destId="{DF4CB35B-55AC-4AA0-9063-4A866BA2B924}" srcOrd="2" destOrd="0" parTransId="{93AB105E-5C62-4D7A-8D3B-D834A8B6F12C}" sibTransId="{78041CAF-4C06-4253-8522-A3663D97ED4F}"/>
    <dgm:cxn modelId="{9B1F0FB1-A7A0-493D-A262-E066F1DA8819}" type="presOf" srcId="{DF4CB35B-55AC-4AA0-9063-4A866BA2B924}" destId="{C9F076AA-60AE-4738-9EA0-EB5515E62109}" srcOrd="0" destOrd="0" presId="urn:microsoft.com/office/officeart/2005/8/layout/list1"/>
    <dgm:cxn modelId="{A34DA632-0AA8-4F42-983F-7B3F34E8CFAB}" srcId="{1733A764-1A4D-4618-A9FF-DFF6DF32009F}" destId="{64FEC9B8-14D4-42FF-833C-714D780DAC2B}" srcOrd="3" destOrd="0" parTransId="{1DB90E8E-F4D9-4F94-86A3-E9F989C31141}" sibTransId="{E15E755A-7C48-4B8D-B0F0-5268FEAB419D}"/>
    <dgm:cxn modelId="{6A3DA368-520F-45DA-AF03-C4F688D65868}" srcId="{AB9CF741-1BE5-4E32-979E-43A2AAC05F13}" destId="{1D6265E7-6193-43CA-8CC7-10240A88D791}" srcOrd="0" destOrd="0" parTransId="{9AB5E75C-E48C-42B6-BE52-E79DF9A42F98}" sibTransId="{9E98DBB4-3D9A-4CED-8325-766869D8BE38}"/>
    <dgm:cxn modelId="{F4A19BC5-AC8C-4D8C-B5EA-82DDA09EB89B}" type="presOf" srcId="{1733A764-1A4D-4618-A9FF-DFF6DF32009F}" destId="{88782EC8-CEC1-4CD4-A0F7-96B1B4486ABE}" srcOrd="0" destOrd="0" presId="urn:microsoft.com/office/officeart/2005/8/layout/list1"/>
    <dgm:cxn modelId="{CA772BA3-A7E0-4021-8797-D45C1F222A1A}" type="presOf" srcId="{1D6265E7-6193-43CA-8CC7-10240A88D791}" destId="{40A9C1A5-3652-46E4-BFC2-3C99F5FE8D93}" srcOrd="0" destOrd="0" presId="urn:microsoft.com/office/officeart/2005/8/layout/list1"/>
    <dgm:cxn modelId="{E01C8E84-64FE-45F1-803C-040EF29E96B7}" type="presOf" srcId="{DA002610-B5F8-486A-B84B-7780745A9FDA}" destId="{03AA416B-66D5-43F6-8B69-7127E69117C6}" srcOrd="1" destOrd="0" presId="urn:microsoft.com/office/officeart/2005/8/layout/list1"/>
    <dgm:cxn modelId="{E999A55B-168A-47CA-964C-C31E477E00C2}" type="presOf" srcId="{64FEC9B8-14D4-42FF-833C-714D780DAC2B}" destId="{2C39CD26-7CAC-404D-8170-B30916326432}" srcOrd="0" destOrd="0" presId="urn:microsoft.com/office/officeart/2005/8/layout/list1"/>
    <dgm:cxn modelId="{164ACB7A-CC4C-4EBD-9484-F008B1F9F7A9}" srcId="{1733A764-1A4D-4618-A9FF-DFF6DF32009F}" destId="{F1F34AF7-E619-428B-BCCC-22C750056F18}" srcOrd="1" destOrd="0" parTransId="{DD0D038D-B7D7-4713-9791-70CE17739525}" sibTransId="{49400F88-95C8-4EB8-842C-A32016420C06}"/>
    <dgm:cxn modelId="{8BAF8D80-A8E3-45B0-941E-4BC1AC343F00}" type="presOf" srcId="{DF4CB35B-55AC-4AA0-9063-4A866BA2B924}" destId="{A617BD2C-D206-4A01-ABD5-E1F7FB1912D6}" srcOrd="1" destOrd="0" presId="urn:microsoft.com/office/officeart/2005/8/layout/list1"/>
    <dgm:cxn modelId="{F4651D52-092A-42B1-937D-5F5D0633A73E}" type="presOf" srcId="{DA002610-B5F8-486A-B84B-7780745A9FDA}" destId="{E25C30D6-77DD-4008-84FE-C25C0C4E96AA}" srcOrd="0" destOrd="0" presId="urn:microsoft.com/office/officeart/2005/8/layout/list1"/>
    <dgm:cxn modelId="{F8CF4796-AE53-4008-8A79-721CE79CED10}" type="presOf" srcId="{F1F34AF7-E619-428B-BCCC-22C750056F18}" destId="{530C5A7D-FDF9-460C-BC5C-8D192B2F0D76}" srcOrd="0" destOrd="0" presId="urn:microsoft.com/office/officeart/2005/8/layout/list1"/>
    <dgm:cxn modelId="{CB8B2095-25DD-4951-9235-9BB20A7955D6}" type="presOf" srcId="{AB9CF741-1BE5-4E32-979E-43A2AAC05F13}" destId="{EADDE29A-67C3-4692-A3A2-51F5CE82096B}" srcOrd="1" destOrd="0" presId="urn:microsoft.com/office/officeart/2005/8/layout/list1"/>
    <dgm:cxn modelId="{8CF475B5-26AC-4AFA-8C1B-DC0EA8AAA064}" type="presOf" srcId="{F1F34AF7-E619-428B-BCCC-22C750056F18}" destId="{AD62A918-D64A-4FB3-86EF-A55574B905C1}" srcOrd="1" destOrd="0" presId="urn:microsoft.com/office/officeart/2005/8/layout/list1"/>
    <dgm:cxn modelId="{6B941D79-D7E6-4C7E-9A9E-9B4AF6D60E83}" type="presOf" srcId="{64FEC9B8-14D4-42FF-833C-714D780DAC2B}" destId="{ACE06A07-FAFD-4670-96C1-6EAA6825382F}" srcOrd="1" destOrd="0" presId="urn:microsoft.com/office/officeart/2005/8/layout/list1"/>
    <dgm:cxn modelId="{E78D61FC-7A17-4A97-A1C4-AFEF9DE97EB0}" srcId="{1733A764-1A4D-4618-A9FF-DFF6DF32009F}" destId="{DA002610-B5F8-486A-B84B-7780745A9FDA}" srcOrd="0" destOrd="0" parTransId="{9E670B52-89CC-4E93-874C-2312A8B7C45C}" sibTransId="{29AEABDF-6750-4F0C-AA26-D5CEB33515AD}"/>
    <dgm:cxn modelId="{EC3ED357-73E5-449C-88A6-35F5028A1E48}" srcId="{1733A764-1A4D-4618-A9FF-DFF6DF32009F}" destId="{AB9CF741-1BE5-4E32-979E-43A2AAC05F13}" srcOrd="4" destOrd="0" parTransId="{FF61BB1A-9DA4-4F55-A9D8-11EA67B438F6}" sibTransId="{6A13D903-B995-4A59-9B7F-876BDA0E39CB}"/>
    <dgm:cxn modelId="{D1CC28A8-71ED-4686-9BB5-4E2393A3F606}" type="presOf" srcId="{AB9CF741-1BE5-4E32-979E-43A2AAC05F13}" destId="{7A8C52B7-2CDA-4D3E-AFF1-671EFAEB3706}" srcOrd="0" destOrd="0" presId="urn:microsoft.com/office/officeart/2005/8/layout/list1"/>
    <dgm:cxn modelId="{213080D5-1113-4156-A72D-D5EEB7AC7963}" type="presParOf" srcId="{88782EC8-CEC1-4CD4-A0F7-96B1B4486ABE}" destId="{821830A0-774D-467B-B38E-37FB1A0BFE0E}" srcOrd="0" destOrd="0" presId="urn:microsoft.com/office/officeart/2005/8/layout/list1"/>
    <dgm:cxn modelId="{934FD5C7-6572-40F2-BF7B-855C454F7483}" type="presParOf" srcId="{821830A0-774D-467B-B38E-37FB1A0BFE0E}" destId="{E25C30D6-77DD-4008-84FE-C25C0C4E96AA}" srcOrd="0" destOrd="0" presId="urn:microsoft.com/office/officeart/2005/8/layout/list1"/>
    <dgm:cxn modelId="{CCC3B1E3-506D-435B-BDAE-ECCCDE44834E}" type="presParOf" srcId="{821830A0-774D-467B-B38E-37FB1A0BFE0E}" destId="{03AA416B-66D5-43F6-8B69-7127E69117C6}" srcOrd="1" destOrd="0" presId="urn:microsoft.com/office/officeart/2005/8/layout/list1"/>
    <dgm:cxn modelId="{3590B832-0EDC-4CE1-9EEE-F1B27D242C8B}" type="presParOf" srcId="{88782EC8-CEC1-4CD4-A0F7-96B1B4486ABE}" destId="{D3E548B6-1991-4251-9BA2-C6551989A6A9}" srcOrd="1" destOrd="0" presId="urn:microsoft.com/office/officeart/2005/8/layout/list1"/>
    <dgm:cxn modelId="{ABF127EB-9AF8-4EAA-8642-090C50F0678B}" type="presParOf" srcId="{88782EC8-CEC1-4CD4-A0F7-96B1B4486ABE}" destId="{7F684AA2-4D14-4078-8DF2-F78E0106AD30}" srcOrd="2" destOrd="0" presId="urn:microsoft.com/office/officeart/2005/8/layout/list1"/>
    <dgm:cxn modelId="{DA785B74-1006-4F06-9105-9191C6123DF1}" type="presParOf" srcId="{88782EC8-CEC1-4CD4-A0F7-96B1B4486ABE}" destId="{C7930356-C506-498A-B6A6-879BF98DCAD3}" srcOrd="3" destOrd="0" presId="urn:microsoft.com/office/officeart/2005/8/layout/list1"/>
    <dgm:cxn modelId="{91ECA66C-C1D7-4FDD-8B42-9FB2A85255D6}" type="presParOf" srcId="{88782EC8-CEC1-4CD4-A0F7-96B1B4486ABE}" destId="{E28E0F11-3223-4D69-BC71-E59B00EE7862}" srcOrd="4" destOrd="0" presId="urn:microsoft.com/office/officeart/2005/8/layout/list1"/>
    <dgm:cxn modelId="{DADB6193-F3BC-49D6-BDEC-F19A852A0131}" type="presParOf" srcId="{E28E0F11-3223-4D69-BC71-E59B00EE7862}" destId="{530C5A7D-FDF9-460C-BC5C-8D192B2F0D76}" srcOrd="0" destOrd="0" presId="urn:microsoft.com/office/officeart/2005/8/layout/list1"/>
    <dgm:cxn modelId="{EC50A4D4-43E9-4CCE-8519-A56D4C519E09}" type="presParOf" srcId="{E28E0F11-3223-4D69-BC71-E59B00EE7862}" destId="{AD62A918-D64A-4FB3-86EF-A55574B905C1}" srcOrd="1" destOrd="0" presId="urn:microsoft.com/office/officeart/2005/8/layout/list1"/>
    <dgm:cxn modelId="{BF23B1AB-F972-4D27-95D6-50638F44FB05}" type="presParOf" srcId="{88782EC8-CEC1-4CD4-A0F7-96B1B4486ABE}" destId="{AC72E3F8-BE57-436C-939A-BFACB77C48EB}" srcOrd="5" destOrd="0" presId="urn:microsoft.com/office/officeart/2005/8/layout/list1"/>
    <dgm:cxn modelId="{49791250-25C1-4B46-8833-D14FD5738025}" type="presParOf" srcId="{88782EC8-CEC1-4CD4-A0F7-96B1B4486ABE}" destId="{49A9F420-3485-43C1-A359-29127CCACCCE}" srcOrd="6" destOrd="0" presId="urn:microsoft.com/office/officeart/2005/8/layout/list1"/>
    <dgm:cxn modelId="{A00D098F-5E4E-4DA7-ADD6-7053D9A28F66}" type="presParOf" srcId="{88782EC8-CEC1-4CD4-A0F7-96B1B4486ABE}" destId="{6ED0570F-0BFC-4020-ACD0-F52C5E9643F7}" srcOrd="7" destOrd="0" presId="urn:microsoft.com/office/officeart/2005/8/layout/list1"/>
    <dgm:cxn modelId="{AFAD8A95-3581-4B72-9E08-394D1F339F2D}" type="presParOf" srcId="{88782EC8-CEC1-4CD4-A0F7-96B1B4486ABE}" destId="{738E33D4-2C8C-4C26-824D-D9E86360F5D4}" srcOrd="8" destOrd="0" presId="urn:microsoft.com/office/officeart/2005/8/layout/list1"/>
    <dgm:cxn modelId="{A210C999-56D8-4D4A-837A-E4867B78CD6D}" type="presParOf" srcId="{738E33D4-2C8C-4C26-824D-D9E86360F5D4}" destId="{C9F076AA-60AE-4738-9EA0-EB5515E62109}" srcOrd="0" destOrd="0" presId="urn:microsoft.com/office/officeart/2005/8/layout/list1"/>
    <dgm:cxn modelId="{A3225993-47F0-4FAB-893B-3E3215E1A480}" type="presParOf" srcId="{738E33D4-2C8C-4C26-824D-D9E86360F5D4}" destId="{A617BD2C-D206-4A01-ABD5-E1F7FB1912D6}" srcOrd="1" destOrd="0" presId="urn:microsoft.com/office/officeart/2005/8/layout/list1"/>
    <dgm:cxn modelId="{D324E55E-0EFD-47C8-97A3-FA9DB0D31B33}" type="presParOf" srcId="{88782EC8-CEC1-4CD4-A0F7-96B1B4486ABE}" destId="{E1A10B53-F2DC-40C5-B6EE-8B6A9E51D254}" srcOrd="9" destOrd="0" presId="urn:microsoft.com/office/officeart/2005/8/layout/list1"/>
    <dgm:cxn modelId="{43B0A022-AAE6-4DF1-85A3-22CB55CB9114}" type="presParOf" srcId="{88782EC8-CEC1-4CD4-A0F7-96B1B4486ABE}" destId="{0DAE6834-EA4D-4D83-A8F8-FBA89005D16D}" srcOrd="10" destOrd="0" presId="urn:microsoft.com/office/officeart/2005/8/layout/list1"/>
    <dgm:cxn modelId="{4593B8CC-A5CA-4DFD-89FC-C9021BAFE7CD}" type="presParOf" srcId="{88782EC8-CEC1-4CD4-A0F7-96B1B4486ABE}" destId="{C18B50F2-6EB4-49CE-99F2-0D909B8D2049}" srcOrd="11" destOrd="0" presId="urn:microsoft.com/office/officeart/2005/8/layout/list1"/>
    <dgm:cxn modelId="{3E79BCD0-0191-4EB6-B020-C65A37929AA8}" type="presParOf" srcId="{88782EC8-CEC1-4CD4-A0F7-96B1B4486ABE}" destId="{A873558B-8555-42DE-8293-7A6333E0D788}" srcOrd="12" destOrd="0" presId="urn:microsoft.com/office/officeart/2005/8/layout/list1"/>
    <dgm:cxn modelId="{1A340FFD-E02E-41A6-9106-F627866769AB}" type="presParOf" srcId="{A873558B-8555-42DE-8293-7A6333E0D788}" destId="{2C39CD26-7CAC-404D-8170-B30916326432}" srcOrd="0" destOrd="0" presId="urn:microsoft.com/office/officeart/2005/8/layout/list1"/>
    <dgm:cxn modelId="{BE79D92C-89F9-4F70-9621-95F86352117B}" type="presParOf" srcId="{A873558B-8555-42DE-8293-7A6333E0D788}" destId="{ACE06A07-FAFD-4670-96C1-6EAA6825382F}" srcOrd="1" destOrd="0" presId="urn:microsoft.com/office/officeart/2005/8/layout/list1"/>
    <dgm:cxn modelId="{C6640B38-5D46-48EF-85C7-8C9500AE05F3}" type="presParOf" srcId="{88782EC8-CEC1-4CD4-A0F7-96B1B4486ABE}" destId="{6C3C294E-BE66-492C-8A78-E3DF0C63ADCB}" srcOrd="13" destOrd="0" presId="urn:microsoft.com/office/officeart/2005/8/layout/list1"/>
    <dgm:cxn modelId="{5067BCE7-2C21-4ADF-88C1-E6863EE336CA}" type="presParOf" srcId="{88782EC8-CEC1-4CD4-A0F7-96B1B4486ABE}" destId="{7BA208E1-4FE1-49A6-9EA7-EEA48C2DDF6D}" srcOrd="14" destOrd="0" presId="urn:microsoft.com/office/officeart/2005/8/layout/list1"/>
    <dgm:cxn modelId="{3FC7E26A-A9D2-44FC-AE36-8E3DDDE8EBF6}" type="presParOf" srcId="{88782EC8-CEC1-4CD4-A0F7-96B1B4486ABE}" destId="{0F963D4F-38EC-4F74-A4B4-29C46C99A2DA}" srcOrd="15" destOrd="0" presId="urn:microsoft.com/office/officeart/2005/8/layout/list1"/>
    <dgm:cxn modelId="{756DA02B-6C97-4545-AD31-B2399C2ECC74}" type="presParOf" srcId="{88782EC8-CEC1-4CD4-A0F7-96B1B4486ABE}" destId="{FC8E7E0F-B646-4A7B-BE75-8D63D3387073}" srcOrd="16" destOrd="0" presId="urn:microsoft.com/office/officeart/2005/8/layout/list1"/>
    <dgm:cxn modelId="{E645B7B7-490D-4DAD-BF2B-A526725C8C06}" type="presParOf" srcId="{FC8E7E0F-B646-4A7B-BE75-8D63D3387073}" destId="{7A8C52B7-2CDA-4D3E-AFF1-671EFAEB3706}" srcOrd="0" destOrd="0" presId="urn:microsoft.com/office/officeart/2005/8/layout/list1"/>
    <dgm:cxn modelId="{46162D43-0E7F-4692-9E7C-F5E3097E4D0C}" type="presParOf" srcId="{FC8E7E0F-B646-4A7B-BE75-8D63D3387073}" destId="{EADDE29A-67C3-4692-A3A2-51F5CE82096B}" srcOrd="1" destOrd="0" presId="urn:microsoft.com/office/officeart/2005/8/layout/list1"/>
    <dgm:cxn modelId="{070D0823-B390-4BC0-95F6-8860DEC84DF9}" type="presParOf" srcId="{88782EC8-CEC1-4CD4-A0F7-96B1B4486ABE}" destId="{5D38B0D6-0022-4EDA-8728-7013550624FE}" srcOrd="17" destOrd="0" presId="urn:microsoft.com/office/officeart/2005/8/layout/list1"/>
    <dgm:cxn modelId="{74A9505A-71C4-445F-A922-FEE54FF37329}" type="presParOf" srcId="{88782EC8-CEC1-4CD4-A0F7-96B1B4486ABE}" destId="{40A9C1A5-3652-46E4-BFC2-3C99F5FE8D93}" srcOrd="18"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C8A09BEF-1D2D-46A2-BA45-817D23C3ED97}"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s-EC"/>
        </a:p>
      </dgm:t>
    </dgm:pt>
    <dgm:pt modelId="{0EDDDD40-9C24-41C8-954F-25A9F6FA6187}">
      <dgm:prSet phldrT="[Texto]"/>
      <dgm:spPr/>
      <dgm:t>
        <a:bodyPr/>
        <a:lstStyle/>
        <a:p>
          <a:r>
            <a:rPr lang="es-EC" dirty="0" smtClean="0"/>
            <a:t>ALTA DIRECCION</a:t>
          </a:r>
          <a:endParaRPr lang="es-EC" dirty="0"/>
        </a:p>
      </dgm:t>
    </dgm:pt>
    <dgm:pt modelId="{389E3503-E44B-4761-AFD1-7D471FF00820}" type="parTrans" cxnId="{08AF4A22-6F7B-474B-BB01-C4985E5AA8D5}">
      <dgm:prSet/>
      <dgm:spPr/>
      <dgm:t>
        <a:bodyPr/>
        <a:lstStyle/>
        <a:p>
          <a:endParaRPr lang="es-EC"/>
        </a:p>
      </dgm:t>
    </dgm:pt>
    <dgm:pt modelId="{409CA12C-A129-4392-BF64-B8F82E4364BE}" type="sibTrans" cxnId="{08AF4A22-6F7B-474B-BB01-C4985E5AA8D5}">
      <dgm:prSet/>
      <dgm:spPr/>
      <dgm:t>
        <a:bodyPr/>
        <a:lstStyle/>
        <a:p>
          <a:endParaRPr lang="es-EC"/>
        </a:p>
      </dgm:t>
    </dgm:pt>
    <dgm:pt modelId="{EA2020FB-6166-4B29-8B4D-AD59B80A31DF}">
      <dgm:prSet phldrT="[Texto]"/>
      <dgm:spPr/>
      <dgm:t>
        <a:bodyPr/>
        <a:lstStyle/>
        <a:p>
          <a:r>
            <a:rPr lang="es-EC" dirty="0" smtClean="0"/>
            <a:t>DEFINIR ALCANCE</a:t>
          </a:r>
          <a:endParaRPr lang="es-EC" dirty="0"/>
        </a:p>
      </dgm:t>
    </dgm:pt>
    <dgm:pt modelId="{80C23040-E1B7-46C9-A60D-967C8A83CCCA}" type="parTrans" cxnId="{131014D1-5A9C-46F5-87F8-84CAE9857AE1}">
      <dgm:prSet/>
      <dgm:spPr/>
      <dgm:t>
        <a:bodyPr/>
        <a:lstStyle/>
        <a:p>
          <a:endParaRPr lang="es-EC"/>
        </a:p>
      </dgm:t>
    </dgm:pt>
    <dgm:pt modelId="{E47A7042-1C88-4B9C-A4E8-4AEF74634237}" type="sibTrans" cxnId="{131014D1-5A9C-46F5-87F8-84CAE9857AE1}">
      <dgm:prSet/>
      <dgm:spPr/>
      <dgm:t>
        <a:bodyPr/>
        <a:lstStyle/>
        <a:p>
          <a:endParaRPr lang="es-EC"/>
        </a:p>
      </dgm:t>
    </dgm:pt>
    <dgm:pt modelId="{88EA7AF5-B8D1-446A-AD81-3483A28C3E6B}">
      <dgm:prSet phldrT="[Texto]"/>
      <dgm:spPr/>
      <dgm:t>
        <a:bodyPr/>
        <a:lstStyle/>
        <a:p>
          <a:r>
            <a:rPr lang="es-EC" dirty="0" smtClean="0"/>
            <a:t>SIMPLE</a:t>
          </a:r>
          <a:endParaRPr lang="es-EC" dirty="0"/>
        </a:p>
      </dgm:t>
    </dgm:pt>
    <dgm:pt modelId="{86D2DF04-8E1C-4DBE-B819-919250A47A04}" type="parTrans" cxnId="{01B268ED-AECE-4F09-8AB7-073CB6C59943}">
      <dgm:prSet/>
      <dgm:spPr/>
      <dgm:t>
        <a:bodyPr/>
        <a:lstStyle/>
        <a:p>
          <a:endParaRPr lang="es-EC"/>
        </a:p>
      </dgm:t>
    </dgm:pt>
    <dgm:pt modelId="{26E9D538-D79D-420C-A05A-BD0780A79564}" type="sibTrans" cxnId="{01B268ED-AECE-4F09-8AB7-073CB6C59943}">
      <dgm:prSet/>
      <dgm:spPr/>
      <dgm:t>
        <a:bodyPr/>
        <a:lstStyle/>
        <a:p>
          <a:endParaRPr lang="es-EC"/>
        </a:p>
      </dgm:t>
    </dgm:pt>
    <dgm:pt modelId="{B4BF1C6E-0C1B-4305-B3C1-DE8EEBC5A37E}">
      <dgm:prSet phldrT="[Texto]"/>
      <dgm:spPr/>
      <dgm:t>
        <a:bodyPr/>
        <a:lstStyle/>
        <a:p>
          <a:r>
            <a:rPr lang="es-EC" dirty="0" smtClean="0"/>
            <a:t>PERSONALIZADO</a:t>
          </a:r>
          <a:endParaRPr lang="es-EC" dirty="0"/>
        </a:p>
      </dgm:t>
    </dgm:pt>
    <dgm:pt modelId="{50BCD2EC-42D0-42BC-828F-E7C8B9A67C8C}" type="parTrans" cxnId="{EDCCFB62-D056-4B1E-95F7-3DD27D152472}">
      <dgm:prSet/>
      <dgm:spPr/>
      <dgm:t>
        <a:bodyPr/>
        <a:lstStyle/>
        <a:p>
          <a:endParaRPr lang="es-EC"/>
        </a:p>
      </dgm:t>
    </dgm:pt>
    <dgm:pt modelId="{6ADB179C-07E4-4E44-9BE9-F372AEFC8AFE}" type="sibTrans" cxnId="{EDCCFB62-D056-4B1E-95F7-3DD27D152472}">
      <dgm:prSet/>
      <dgm:spPr/>
      <dgm:t>
        <a:bodyPr/>
        <a:lstStyle/>
        <a:p>
          <a:endParaRPr lang="es-EC"/>
        </a:p>
      </dgm:t>
    </dgm:pt>
    <dgm:pt modelId="{5A5F9AC3-A017-42C4-ACB8-682E94CEAE2D}">
      <dgm:prSet phldrT="[Texto]"/>
      <dgm:spPr/>
      <dgm:t>
        <a:bodyPr/>
        <a:lstStyle/>
        <a:p>
          <a:r>
            <a:rPr lang="es-EC" dirty="0" smtClean="0"/>
            <a:t>ENTENDIBLE</a:t>
          </a:r>
          <a:endParaRPr lang="es-EC" dirty="0"/>
        </a:p>
      </dgm:t>
    </dgm:pt>
    <dgm:pt modelId="{CEE310BC-7053-43C4-8AE6-04C0B5801244}" type="parTrans" cxnId="{B267179C-CB9A-4FDE-803C-ED6B8AEE7B70}">
      <dgm:prSet/>
      <dgm:spPr/>
      <dgm:t>
        <a:bodyPr/>
        <a:lstStyle/>
        <a:p>
          <a:endParaRPr lang="es-EC"/>
        </a:p>
      </dgm:t>
    </dgm:pt>
    <dgm:pt modelId="{39C29844-BA84-411E-8CA6-7E555DA91D31}" type="sibTrans" cxnId="{B267179C-CB9A-4FDE-803C-ED6B8AEE7B70}">
      <dgm:prSet/>
      <dgm:spPr/>
      <dgm:t>
        <a:bodyPr/>
        <a:lstStyle/>
        <a:p>
          <a:endParaRPr lang="es-EC"/>
        </a:p>
      </dgm:t>
    </dgm:pt>
    <dgm:pt modelId="{238EAFF4-C519-4E9D-91B1-FDAA2EEB8074}">
      <dgm:prSet phldrT="[Texto]"/>
      <dgm:spPr/>
      <dgm:t>
        <a:bodyPr/>
        <a:lstStyle/>
        <a:p>
          <a:r>
            <a:rPr lang="es-EC" dirty="0" smtClean="0"/>
            <a:t>PROBADO</a:t>
          </a:r>
          <a:endParaRPr lang="es-EC" dirty="0"/>
        </a:p>
      </dgm:t>
    </dgm:pt>
    <dgm:pt modelId="{A1514B21-C0B0-4998-B4E2-C23541819A5D}" type="parTrans" cxnId="{52827303-6D85-4FA6-A752-757EC34F059A}">
      <dgm:prSet/>
      <dgm:spPr/>
      <dgm:t>
        <a:bodyPr/>
        <a:lstStyle/>
        <a:p>
          <a:endParaRPr lang="es-EC"/>
        </a:p>
      </dgm:t>
    </dgm:pt>
    <dgm:pt modelId="{7A76BDD2-DC56-482E-8975-A876EC997EE6}" type="sibTrans" cxnId="{52827303-6D85-4FA6-A752-757EC34F059A}">
      <dgm:prSet/>
      <dgm:spPr/>
      <dgm:t>
        <a:bodyPr/>
        <a:lstStyle/>
        <a:p>
          <a:endParaRPr lang="es-EC"/>
        </a:p>
      </dgm:t>
    </dgm:pt>
    <dgm:pt modelId="{36910772-0A7B-4FFD-BD58-AF42866B09D3}" type="pres">
      <dgm:prSet presAssocID="{C8A09BEF-1D2D-46A2-BA45-817D23C3ED97}" presName="compositeShape" presStyleCnt="0">
        <dgm:presLayoutVars>
          <dgm:dir/>
          <dgm:resizeHandles/>
        </dgm:presLayoutVars>
      </dgm:prSet>
      <dgm:spPr/>
      <dgm:t>
        <a:bodyPr/>
        <a:lstStyle/>
        <a:p>
          <a:endParaRPr lang="es-EC"/>
        </a:p>
      </dgm:t>
    </dgm:pt>
    <dgm:pt modelId="{ABD823CF-0696-44E1-8AFB-52CB8577D2D6}" type="pres">
      <dgm:prSet presAssocID="{C8A09BEF-1D2D-46A2-BA45-817D23C3ED97}" presName="pyramid" presStyleLbl="node1" presStyleIdx="0" presStyleCnt="1" custLinFactNeighborX="-22773" custLinFactNeighborY="-24610"/>
      <dgm:spPr/>
    </dgm:pt>
    <dgm:pt modelId="{8956BF27-35E7-46F4-9F73-B8AE6DE5A3EA}" type="pres">
      <dgm:prSet presAssocID="{C8A09BEF-1D2D-46A2-BA45-817D23C3ED97}" presName="theList" presStyleCnt="0"/>
      <dgm:spPr/>
    </dgm:pt>
    <dgm:pt modelId="{ADE0C067-3DE1-4DF9-8C0D-8C915B4F4DE3}" type="pres">
      <dgm:prSet presAssocID="{0EDDDD40-9C24-41C8-954F-25A9F6FA6187}" presName="aNode" presStyleLbl="fgAcc1" presStyleIdx="0" presStyleCnt="6">
        <dgm:presLayoutVars>
          <dgm:bulletEnabled val="1"/>
        </dgm:presLayoutVars>
      </dgm:prSet>
      <dgm:spPr/>
      <dgm:t>
        <a:bodyPr/>
        <a:lstStyle/>
        <a:p>
          <a:endParaRPr lang="es-EC"/>
        </a:p>
      </dgm:t>
    </dgm:pt>
    <dgm:pt modelId="{B2547668-79A2-428B-B316-E8F338F00AC1}" type="pres">
      <dgm:prSet presAssocID="{0EDDDD40-9C24-41C8-954F-25A9F6FA6187}" presName="aSpace" presStyleCnt="0"/>
      <dgm:spPr/>
    </dgm:pt>
    <dgm:pt modelId="{B00A17FA-7984-4F73-9983-1909E7908BB1}" type="pres">
      <dgm:prSet presAssocID="{EA2020FB-6166-4B29-8B4D-AD59B80A31DF}" presName="aNode" presStyleLbl="fgAcc1" presStyleIdx="1" presStyleCnt="6">
        <dgm:presLayoutVars>
          <dgm:bulletEnabled val="1"/>
        </dgm:presLayoutVars>
      </dgm:prSet>
      <dgm:spPr/>
      <dgm:t>
        <a:bodyPr/>
        <a:lstStyle/>
        <a:p>
          <a:endParaRPr lang="es-EC"/>
        </a:p>
      </dgm:t>
    </dgm:pt>
    <dgm:pt modelId="{C9F83C64-2B29-4838-AFBC-00AF68E59A79}" type="pres">
      <dgm:prSet presAssocID="{EA2020FB-6166-4B29-8B4D-AD59B80A31DF}" presName="aSpace" presStyleCnt="0"/>
      <dgm:spPr/>
    </dgm:pt>
    <dgm:pt modelId="{412E40CC-D3DE-48FB-9BE8-5AC9DD97C4CD}" type="pres">
      <dgm:prSet presAssocID="{88EA7AF5-B8D1-446A-AD81-3483A28C3E6B}" presName="aNode" presStyleLbl="fgAcc1" presStyleIdx="2" presStyleCnt="6">
        <dgm:presLayoutVars>
          <dgm:bulletEnabled val="1"/>
        </dgm:presLayoutVars>
      </dgm:prSet>
      <dgm:spPr/>
      <dgm:t>
        <a:bodyPr/>
        <a:lstStyle/>
        <a:p>
          <a:endParaRPr lang="es-EC"/>
        </a:p>
      </dgm:t>
    </dgm:pt>
    <dgm:pt modelId="{3888BBF9-4E0F-4F75-8149-772459012DF3}" type="pres">
      <dgm:prSet presAssocID="{88EA7AF5-B8D1-446A-AD81-3483A28C3E6B}" presName="aSpace" presStyleCnt="0"/>
      <dgm:spPr/>
    </dgm:pt>
    <dgm:pt modelId="{8DB5F156-D11F-4342-A2E4-9A23CDA218EC}" type="pres">
      <dgm:prSet presAssocID="{B4BF1C6E-0C1B-4305-B3C1-DE8EEBC5A37E}" presName="aNode" presStyleLbl="fgAcc1" presStyleIdx="3" presStyleCnt="6">
        <dgm:presLayoutVars>
          <dgm:bulletEnabled val="1"/>
        </dgm:presLayoutVars>
      </dgm:prSet>
      <dgm:spPr/>
      <dgm:t>
        <a:bodyPr/>
        <a:lstStyle/>
        <a:p>
          <a:endParaRPr lang="es-EC"/>
        </a:p>
      </dgm:t>
    </dgm:pt>
    <dgm:pt modelId="{7A95AD00-1065-454B-A423-B3799D42B519}" type="pres">
      <dgm:prSet presAssocID="{B4BF1C6E-0C1B-4305-B3C1-DE8EEBC5A37E}" presName="aSpace" presStyleCnt="0"/>
      <dgm:spPr/>
    </dgm:pt>
    <dgm:pt modelId="{8AD249FF-7BF5-445B-8652-2D6534D1D646}" type="pres">
      <dgm:prSet presAssocID="{5A5F9AC3-A017-42C4-ACB8-682E94CEAE2D}" presName="aNode" presStyleLbl="fgAcc1" presStyleIdx="4" presStyleCnt="6">
        <dgm:presLayoutVars>
          <dgm:bulletEnabled val="1"/>
        </dgm:presLayoutVars>
      </dgm:prSet>
      <dgm:spPr/>
      <dgm:t>
        <a:bodyPr/>
        <a:lstStyle/>
        <a:p>
          <a:endParaRPr lang="es-EC"/>
        </a:p>
      </dgm:t>
    </dgm:pt>
    <dgm:pt modelId="{09964338-DFA1-47EF-BD6E-CFFB86ADA541}" type="pres">
      <dgm:prSet presAssocID="{5A5F9AC3-A017-42C4-ACB8-682E94CEAE2D}" presName="aSpace" presStyleCnt="0"/>
      <dgm:spPr/>
    </dgm:pt>
    <dgm:pt modelId="{37473BA8-C310-4393-A4F8-21F6B7C90C79}" type="pres">
      <dgm:prSet presAssocID="{238EAFF4-C519-4E9D-91B1-FDAA2EEB8074}" presName="aNode" presStyleLbl="fgAcc1" presStyleIdx="5" presStyleCnt="6">
        <dgm:presLayoutVars>
          <dgm:bulletEnabled val="1"/>
        </dgm:presLayoutVars>
      </dgm:prSet>
      <dgm:spPr/>
      <dgm:t>
        <a:bodyPr/>
        <a:lstStyle/>
        <a:p>
          <a:endParaRPr lang="es-EC"/>
        </a:p>
      </dgm:t>
    </dgm:pt>
    <dgm:pt modelId="{D9B81105-5D3C-4603-AF8F-80F657FFDE4F}" type="pres">
      <dgm:prSet presAssocID="{238EAFF4-C519-4E9D-91B1-FDAA2EEB8074}" presName="aSpace" presStyleCnt="0"/>
      <dgm:spPr/>
    </dgm:pt>
  </dgm:ptLst>
  <dgm:cxnLst>
    <dgm:cxn modelId="{08AF4A22-6F7B-474B-BB01-C4985E5AA8D5}" srcId="{C8A09BEF-1D2D-46A2-BA45-817D23C3ED97}" destId="{0EDDDD40-9C24-41C8-954F-25A9F6FA6187}" srcOrd="0" destOrd="0" parTransId="{389E3503-E44B-4761-AFD1-7D471FF00820}" sibTransId="{409CA12C-A129-4392-BF64-B8F82E4364BE}"/>
    <dgm:cxn modelId="{B267179C-CB9A-4FDE-803C-ED6B8AEE7B70}" srcId="{C8A09BEF-1D2D-46A2-BA45-817D23C3ED97}" destId="{5A5F9AC3-A017-42C4-ACB8-682E94CEAE2D}" srcOrd="4" destOrd="0" parTransId="{CEE310BC-7053-43C4-8AE6-04C0B5801244}" sibTransId="{39C29844-BA84-411E-8CA6-7E555DA91D31}"/>
    <dgm:cxn modelId="{EDCCFB62-D056-4B1E-95F7-3DD27D152472}" srcId="{C8A09BEF-1D2D-46A2-BA45-817D23C3ED97}" destId="{B4BF1C6E-0C1B-4305-B3C1-DE8EEBC5A37E}" srcOrd="3" destOrd="0" parTransId="{50BCD2EC-42D0-42BC-828F-E7C8B9A67C8C}" sibTransId="{6ADB179C-07E4-4E44-9BE9-F372AEFC8AFE}"/>
    <dgm:cxn modelId="{131014D1-5A9C-46F5-87F8-84CAE9857AE1}" srcId="{C8A09BEF-1D2D-46A2-BA45-817D23C3ED97}" destId="{EA2020FB-6166-4B29-8B4D-AD59B80A31DF}" srcOrd="1" destOrd="0" parTransId="{80C23040-E1B7-46C9-A60D-967C8A83CCCA}" sibTransId="{E47A7042-1C88-4B9C-A4E8-4AEF74634237}"/>
    <dgm:cxn modelId="{52827303-6D85-4FA6-A752-757EC34F059A}" srcId="{C8A09BEF-1D2D-46A2-BA45-817D23C3ED97}" destId="{238EAFF4-C519-4E9D-91B1-FDAA2EEB8074}" srcOrd="5" destOrd="0" parTransId="{A1514B21-C0B0-4998-B4E2-C23541819A5D}" sibTransId="{7A76BDD2-DC56-482E-8975-A876EC997EE6}"/>
    <dgm:cxn modelId="{7F753426-479F-4665-B73D-3FD9F787A215}" type="presOf" srcId="{5A5F9AC3-A017-42C4-ACB8-682E94CEAE2D}" destId="{8AD249FF-7BF5-445B-8652-2D6534D1D646}" srcOrd="0" destOrd="0" presId="urn:microsoft.com/office/officeart/2005/8/layout/pyramid2"/>
    <dgm:cxn modelId="{DB678510-FCEA-4005-A7AB-9B027B79F1A6}" type="presOf" srcId="{238EAFF4-C519-4E9D-91B1-FDAA2EEB8074}" destId="{37473BA8-C310-4393-A4F8-21F6B7C90C79}" srcOrd="0" destOrd="0" presId="urn:microsoft.com/office/officeart/2005/8/layout/pyramid2"/>
    <dgm:cxn modelId="{42C24A38-35B1-45FF-9DAB-74B336989506}" type="presOf" srcId="{0EDDDD40-9C24-41C8-954F-25A9F6FA6187}" destId="{ADE0C067-3DE1-4DF9-8C0D-8C915B4F4DE3}" srcOrd="0" destOrd="0" presId="urn:microsoft.com/office/officeart/2005/8/layout/pyramid2"/>
    <dgm:cxn modelId="{0928F64D-687B-4AFE-89B9-287F71EC9CE4}" type="presOf" srcId="{88EA7AF5-B8D1-446A-AD81-3483A28C3E6B}" destId="{412E40CC-D3DE-48FB-9BE8-5AC9DD97C4CD}" srcOrd="0" destOrd="0" presId="urn:microsoft.com/office/officeart/2005/8/layout/pyramid2"/>
    <dgm:cxn modelId="{868A7770-D33D-4F19-85D3-6E45BC7EF634}" type="presOf" srcId="{EA2020FB-6166-4B29-8B4D-AD59B80A31DF}" destId="{B00A17FA-7984-4F73-9983-1909E7908BB1}" srcOrd="0" destOrd="0" presId="urn:microsoft.com/office/officeart/2005/8/layout/pyramid2"/>
    <dgm:cxn modelId="{01B268ED-AECE-4F09-8AB7-073CB6C59943}" srcId="{C8A09BEF-1D2D-46A2-BA45-817D23C3ED97}" destId="{88EA7AF5-B8D1-446A-AD81-3483A28C3E6B}" srcOrd="2" destOrd="0" parTransId="{86D2DF04-8E1C-4DBE-B819-919250A47A04}" sibTransId="{26E9D538-D79D-420C-A05A-BD0780A79564}"/>
    <dgm:cxn modelId="{F4DEB824-F1D7-462B-AE66-619A535C1098}" type="presOf" srcId="{C8A09BEF-1D2D-46A2-BA45-817D23C3ED97}" destId="{36910772-0A7B-4FFD-BD58-AF42866B09D3}" srcOrd="0" destOrd="0" presId="urn:microsoft.com/office/officeart/2005/8/layout/pyramid2"/>
    <dgm:cxn modelId="{BD2EE9C8-512C-4F85-A630-F0B1EA23CEA8}" type="presOf" srcId="{B4BF1C6E-0C1B-4305-B3C1-DE8EEBC5A37E}" destId="{8DB5F156-D11F-4342-A2E4-9A23CDA218EC}" srcOrd="0" destOrd="0" presId="urn:microsoft.com/office/officeart/2005/8/layout/pyramid2"/>
    <dgm:cxn modelId="{508F9F95-3281-48A0-B489-EA6BDEDF3693}" type="presParOf" srcId="{36910772-0A7B-4FFD-BD58-AF42866B09D3}" destId="{ABD823CF-0696-44E1-8AFB-52CB8577D2D6}" srcOrd="0" destOrd="0" presId="urn:microsoft.com/office/officeart/2005/8/layout/pyramid2"/>
    <dgm:cxn modelId="{FB06C991-AD1E-4B70-B759-12159A0F4C56}" type="presParOf" srcId="{36910772-0A7B-4FFD-BD58-AF42866B09D3}" destId="{8956BF27-35E7-46F4-9F73-B8AE6DE5A3EA}" srcOrd="1" destOrd="0" presId="urn:microsoft.com/office/officeart/2005/8/layout/pyramid2"/>
    <dgm:cxn modelId="{FC7E18CE-80FD-4B19-AF63-409862424EA9}" type="presParOf" srcId="{8956BF27-35E7-46F4-9F73-B8AE6DE5A3EA}" destId="{ADE0C067-3DE1-4DF9-8C0D-8C915B4F4DE3}" srcOrd="0" destOrd="0" presId="urn:microsoft.com/office/officeart/2005/8/layout/pyramid2"/>
    <dgm:cxn modelId="{B56739E0-70A9-4799-8C6D-933FAFDC1F5D}" type="presParOf" srcId="{8956BF27-35E7-46F4-9F73-B8AE6DE5A3EA}" destId="{B2547668-79A2-428B-B316-E8F338F00AC1}" srcOrd="1" destOrd="0" presId="urn:microsoft.com/office/officeart/2005/8/layout/pyramid2"/>
    <dgm:cxn modelId="{CB033E06-CDE9-421C-AFC9-6CD4ACD4D428}" type="presParOf" srcId="{8956BF27-35E7-46F4-9F73-B8AE6DE5A3EA}" destId="{B00A17FA-7984-4F73-9983-1909E7908BB1}" srcOrd="2" destOrd="0" presId="urn:microsoft.com/office/officeart/2005/8/layout/pyramid2"/>
    <dgm:cxn modelId="{C7DB219E-4594-43E5-8C11-D6258103C2EE}" type="presParOf" srcId="{8956BF27-35E7-46F4-9F73-B8AE6DE5A3EA}" destId="{C9F83C64-2B29-4838-AFBC-00AF68E59A79}" srcOrd="3" destOrd="0" presId="urn:microsoft.com/office/officeart/2005/8/layout/pyramid2"/>
    <dgm:cxn modelId="{F41A036B-249F-4252-AB70-B0DB73778DC3}" type="presParOf" srcId="{8956BF27-35E7-46F4-9F73-B8AE6DE5A3EA}" destId="{412E40CC-D3DE-48FB-9BE8-5AC9DD97C4CD}" srcOrd="4" destOrd="0" presId="urn:microsoft.com/office/officeart/2005/8/layout/pyramid2"/>
    <dgm:cxn modelId="{D4D44B84-62A8-4C8D-95D4-0C98C8535D5B}" type="presParOf" srcId="{8956BF27-35E7-46F4-9F73-B8AE6DE5A3EA}" destId="{3888BBF9-4E0F-4F75-8149-772459012DF3}" srcOrd="5" destOrd="0" presId="urn:microsoft.com/office/officeart/2005/8/layout/pyramid2"/>
    <dgm:cxn modelId="{B263E923-E171-4C45-B9B0-849F18E92E8F}" type="presParOf" srcId="{8956BF27-35E7-46F4-9F73-B8AE6DE5A3EA}" destId="{8DB5F156-D11F-4342-A2E4-9A23CDA218EC}" srcOrd="6" destOrd="0" presId="urn:microsoft.com/office/officeart/2005/8/layout/pyramid2"/>
    <dgm:cxn modelId="{BB493DD0-2356-47D1-9C56-443DBAFBA08C}" type="presParOf" srcId="{8956BF27-35E7-46F4-9F73-B8AE6DE5A3EA}" destId="{7A95AD00-1065-454B-A423-B3799D42B519}" srcOrd="7" destOrd="0" presId="urn:microsoft.com/office/officeart/2005/8/layout/pyramid2"/>
    <dgm:cxn modelId="{AF667822-B8FA-484B-B949-98E9D0E5C813}" type="presParOf" srcId="{8956BF27-35E7-46F4-9F73-B8AE6DE5A3EA}" destId="{8AD249FF-7BF5-445B-8652-2D6534D1D646}" srcOrd="8" destOrd="0" presId="urn:microsoft.com/office/officeart/2005/8/layout/pyramid2"/>
    <dgm:cxn modelId="{67644CCC-1742-4154-91DC-D9FFDACCAC6B}" type="presParOf" srcId="{8956BF27-35E7-46F4-9F73-B8AE6DE5A3EA}" destId="{09964338-DFA1-47EF-BD6E-CFFB86ADA541}" srcOrd="9" destOrd="0" presId="urn:microsoft.com/office/officeart/2005/8/layout/pyramid2"/>
    <dgm:cxn modelId="{83F9FA47-8B2D-48F3-9C3F-A48E3514278C}" type="presParOf" srcId="{8956BF27-35E7-46F4-9F73-B8AE6DE5A3EA}" destId="{37473BA8-C310-4393-A4F8-21F6B7C90C79}" srcOrd="10" destOrd="0" presId="urn:microsoft.com/office/officeart/2005/8/layout/pyramid2"/>
    <dgm:cxn modelId="{0F7CBA89-412C-40A6-8770-081660EAC8FC}" type="presParOf" srcId="{8956BF27-35E7-46F4-9F73-B8AE6DE5A3EA}" destId="{D9B81105-5D3C-4603-AF8F-80F657FFDE4F}" srcOrd="11"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903F7C1A-B0EF-4118-B6C0-DD3017211B99}"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EC"/>
        </a:p>
      </dgm:t>
    </dgm:pt>
    <dgm:pt modelId="{631971EC-C265-4A40-9316-610AF0C36283}">
      <dgm:prSet phldrT="[Texto]"/>
      <dgm:spPr/>
      <dgm:t>
        <a:bodyPr/>
        <a:lstStyle/>
        <a:p>
          <a:r>
            <a:rPr lang="es-EC"/>
            <a:t>BCP</a:t>
          </a:r>
        </a:p>
      </dgm:t>
    </dgm:pt>
    <dgm:pt modelId="{66E90DB7-80B4-479F-A43C-AB4475AA86F5}" type="parTrans" cxnId="{7DE149EB-167A-4672-88F5-868FBA100546}">
      <dgm:prSet/>
      <dgm:spPr/>
      <dgm:t>
        <a:bodyPr/>
        <a:lstStyle/>
        <a:p>
          <a:endParaRPr lang="es-EC"/>
        </a:p>
      </dgm:t>
    </dgm:pt>
    <dgm:pt modelId="{8F0EC4C6-A7F0-4C07-9772-01D2ED11CF4D}" type="sibTrans" cxnId="{7DE149EB-167A-4672-88F5-868FBA100546}">
      <dgm:prSet/>
      <dgm:spPr/>
      <dgm:t>
        <a:bodyPr/>
        <a:lstStyle/>
        <a:p>
          <a:endParaRPr lang="es-EC"/>
        </a:p>
      </dgm:t>
    </dgm:pt>
    <dgm:pt modelId="{36AFF0C5-15E3-4AAA-BBB9-B6584BE3EBFE}">
      <dgm:prSet phldrT="[Texto]" custT="1"/>
      <dgm:spPr/>
      <dgm:t>
        <a:bodyPr/>
        <a:lstStyle/>
        <a:p>
          <a:r>
            <a:rPr lang="es-EC" sz="2000" baseline="0" dirty="0"/>
            <a:t>1. </a:t>
          </a:r>
          <a:r>
            <a:rPr lang="es-EC" sz="2000" baseline="0" dirty="0" err="1"/>
            <a:t>Analisis</a:t>
          </a:r>
          <a:r>
            <a:rPr lang="es-EC" sz="2000" baseline="0" dirty="0"/>
            <a:t> del Negocio</a:t>
          </a:r>
        </a:p>
      </dgm:t>
    </dgm:pt>
    <dgm:pt modelId="{50D5F1FC-D27A-4B3A-A35F-BBCE9F0300CD}" type="parTrans" cxnId="{2DE204CC-C490-42CA-9D8E-97C331C84883}">
      <dgm:prSet/>
      <dgm:spPr/>
      <dgm:t>
        <a:bodyPr/>
        <a:lstStyle/>
        <a:p>
          <a:endParaRPr lang="es-EC"/>
        </a:p>
      </dgm:t>
    </dgm:pt>
    <dgm:pt modelId="{7C715AE7-FD80-4242-8B75-A8DF2956910F}" type="sibTrans" cxnId="{2DE204CC-C490-42CA-9D8E-97C331C84883}">
      <dgm:prSet/>
      <dgm:spPr/>
      <dgm:t>
        <a:bodyPr/>
        <a:lstStyle/>
        <a:p>
          <a:endParaRPr lang="es-EC"/>
        </a:p>
      </dgm:t>
    </dgm:pt>
    <dgm:pt modelId="{9B673A31-066E-4FD8-A8A8-1FC5D457D34C}">
      <dgm:prSet phldrT="[Texto]" custT="1"/>
      <dgm:spPr/>
      <dgm:t>
        <a:bodyPr/>
        <a:lstStyle/>
        <a:p>
          <a:r>
            <a:rPr lang="es-EC" sz="2000" baseline="0" dirty="0"/>
            <a:t>2. Selección de Estrategias</a:t>
          </a:r>
        </a:p>
      </dgm:t>
    </dgm:pt>
    <dgm:pt modelId="{B851BEFF-BF49-4E7B-B3F0-1D7E2F119DE9}" type="parTrans" cxnId="{DEE02D4C-BD28-4493-AE2B-434384275A76}">
      <dgm:prSet/>
      <dgm:spPr/>
      <dgm:t>
        <a:bodyPr/>
        <a:lstStyle/>
        <a:p>
          <a:endParaRPr lang="es-EC"/>
        </a:p>
      </dgm:t>
    </dgm:pt>
    <dgm:pt modelId="{6AC5C087-6A9B-4627-8BD5-286434609C1C}" type="sibTrans" cxnId="{DEE02D4C-BD28-4493-AE2B-434384275A76}">
      <dgm:prSet/>
      <dgm:spPr/>
      <dgm:t>
        <a:bodyPr/>
        <a:lstStyle/>
        <a:p>
          <a:endParaRPr lang="es-EC"/>
        </a:p>
      </dgm:t>
    </dgm:pt>
    <dgm:pt modelId="{F8B45A2B-DCDA-49F9-92D2-6A9C00DAB589}">
      <dgm:prSet phldrT="[Texto]" custT="1"/>
      <dgm:spPr/>
      <dgm:t>
        <a:bodyPr/>
        <a:lstStyle/>
        <a:p>
          <a:r>
            <a:rPr lang="es-EC" sz="2000" baseline="0" dirty="0"/>
            <a:t>3. Desarrollo del Plan </a:t>
          </a:r>
        </a:p>
      </dgm:t>
    </dgm:pt>
    <dgm:pt modelId="{682D0E9B-11C3-4AD3-82BD-0776DCB45CC0}" type="parTrans" cxnId="{E19A92AA-136A-4734-84F2-DFB87DFA4ABB}">
      <dgm:prSet/>
      <dgm:spPr/>
      <dgm:t>
        <a:bodyPr/>
        <a:lstStyle/>
        <a:p>
          <a:endParaRPr lang="es-EC"/>
        </a:p>
      </dgm:t>
    </dgm:pt>
    <dgm:pt modelId="{6460AF60-C64C-4253-A3FB-288AD2DDD452}" type="sibTrans" cxnId="{E19A92AA-136A-4734-84F2-DFB87DFA4ABB}">
      <dgm:prSet/>
      <dgm:spPr/>
      <dgm:t>
        <a:bodyPr/>
        <a:lstStyle/>
        <a:p>
          <a:endParaRPr lang="es-EC"/>
        </a:p>
      </dgm:t>
    </dgm:pt>
    <dgm:pt modelId="{15A112BB-9AF9-40FA-B71C-52909CB17685}">
      <dgm:prSet phldrT="[Texto]" custT="1"/>
      <dgm:spPr/>
      <dgm:t>
        <a:bodyPr/>
        <a:lstStyle/>
        <a:p>
          <a:r>
            <a:rPr lang="es-EC" sz="2000" baseline="0" dirty="0"/>
            <a:t>4. </a:t>
          </a:r>
        </a:p>
        <a:p>
          <a:r>
            <a:rPr lang="es-EC" sz="2000" baseline="0" dirty="0"/>
            <a:t>Pruebas y mantenimiento</a:t>
          </a:r>
        </a:p>
      </dgm:t>
    </dgm:pt>
    <dgm:pt modelId="{DECCE140-BA96-4BFD-BEE2-1D781E51FBA0}" type="parTrans" cxnId="{AF2F09CB-C80D-4E7C-B38F-B884ADD58155}">
      <dgm:prSet/>
      <dgm:spPr/>
      <dgm:t>
        <a:bodyPr/>
        <a:lstStyle/>
        <a:p>
          <a:endParaRPr lang="es-EC"/>
        </a:p>
      </dgm:t>
    </dgm:pt>
    <dgm:pt modelId="{5CF3CFB5-93D1-4238-9C8F-F846D545B149}" type="sibTrans" cxnId="{AF2F09CB-C80D-4E7C-B38F-B884ADD58155}">
      <dgm:prSet/>
      <dgm:spPr/>
      <dgm:t>
        <a:bodyPr/>
        <a:lstStyle/>
        <a:p>
          <a:endParaRPr lang="es-EC"/>
        </a:p>
      </dgm:t>
    </dgm:pt>
    <dgm:pt modelId="{51EC85A4-E1BB-45DA-BDC1-522CC6B09188}" type="pres">
      <dgm:prSet presAssocID="{903F7C1A-B0EF-4118-B6C0-DD3017211B99}" presName="Name0" presStyleCnt="0">
        <dgm:presLayoutVars>
          <dgm:chMax val="1"/>
          <dgm:dir/>
          <dgm:animLvl val="ctr"/>
          <dgm:resizeHandles val="exact"/>
        </dgm:presLayoutVars>
      </dgm:prSet>
      <dgm:spPr/>
      <dgm:t>
        <a:bodyPr/>
        <a:lstStyle/>
        <a:p>
          <a:endParaRPr lang="es-EC"/>
        </a:p>
      </dgm:t>
    </dgm:pt>
    <dgm:pt modelId="{C6322718-7A76-4DB0-804E-69F517A2F59A}" type="pres">
      <dgm:prSet presAssocID="{631971EC-C265-4A40-9316-610AF0C36283}" presName="centerShape" presStyleLbl="node0" presStyleIdx="0" presStyleCnt="1"/>
      <dgm:spPr/>
      <dgm:t>
        <a:bodyPr/>
        <a:lstStyle/>
        <a:p>
          <a:endParaRPr lang="es-EC"/>
        </a:p>
      </dgm:t>
    </dgm:pt>
    <dgm:pt modelId="{02AA4F23-2F8D-4A86-84E8-D4910647C3AD}" type="pres">
      <dgm:prSet presAssocID="{36AFF0C5-15E3-4AAA-BBB9-B6584BE3EBFE}" presName="node" presStyleLbl="node1" presStyleIdx="0" presStyleCnt="4">
        <dgm:presLayoutVars>
          <dgm:bulletEnabled val="1"/>
        </dgm:presLayoutVars>
      </dgm:prSet>
      <dgm:spPr/>
      <dgm:t>
        <a:bodyPr/>
        <a:lstStyle/>
        <a:p>
          <a:endParaRPr lang="es-EC"/>
        </a:p>
      </dgm:t>
    </dgm:pt>
    <dgm:pt modelId="{2983585B-C4B5-461D-9E87-0EFCB00C4F06}" type="pres">
      <dgm:prSet presAssocID="{36AFF0C5-15E3-4AAA-BBB9-B6584BE3EBFE}" presName="dummy" presStyleCnt="0"/>
      <dgm:spPr/>
    </dgm:pt>
    <dgm:pt modelId="{F1CA273A-B53C-4929-A92E-581C04BE79A6}" type="pres">
      <dgm:prSet presAssocID="{7C715AE7-FD80-4242-8B75-A8DF2956910F}" presName="sibTrans" presStyleLbl="sibTrans2D1" presStyleIdx="0" presStyleCnt="4"/>
      <dgm:spPr/>
      <dgm:t>
        <a:bodyPr/>
        <a:lstStyle/>
        <a:p>
          <a:endParaRPr lang="es-EC"/>
        </a:p>
      </dgm:t>
    </dgm:pt>
    <dgm:pt modelId="{945E0FE0-6761-42EC-AAB5-5E44E9E8D340}" type="pres">
      <dgm:prSet presAssocID="{9B673A31-066E-4FD8-A8A8-1FC5D457D34C}" presName="node" presStyleLbl="node1" presStyleIdx="1" presStyleCnt="4" custScaleX="123156" custScaleY="110630">
        <dgm:presLayoutVars>
          <dgm:bulletEnabled val="1"/>
        </dgm:presLayoutVars>
      </dgm:prSet>
      <dgm:spPr/>
      <dgm:t>
        <a:bodyPr/>
        <a:lstStyle/>
        <a:p>
          <a:endParaRPr lang="es-EC"/>
        </a:p>
      </dgm:t>
    </dgm:pt>
    <dgm:pt modelId="{66E8B310-5CD3-4E45-BD69-914B6E0F16D1}" type="pres">
      <dgm:prSet presAssocID="{9B673A31-066E-4FD8-A8A8-1FC5D457D34C}" presName="dummy" presStyleCnt="0"/>
      <dgm:spPr/>
    </dgm:pt>
    <dgm:pt modelId="{76ADA80F-4B0E-4862-8175-3F20ACF73395}" type="pres">
      <dgm:prSet presAssocID="{6AC5C087-6A9B-4627-8BD5-286434609C1C}" presName="sibTrans" presStyleLbl="sibTrans2D1" presStyleIdx="1" presStyleCnt="4"/>
      <dgm:spPr/>
      <dgm:t>
        <a:bodyPr/>
        <a:lstStyle/>
        <a:p>
          <a:endParaRPr lang="es-EC"/>
        </a:p>
      </dgm:t>
    </dgm:pt>
    <dgm:pt modelId="{3579A16E-03FB-4DF5-A4B7-9E3AD6E64B4A}" type="pres">
      <dgm:prSet presAssocID="{F8B45A2B-DCDA-49F9-92D2-6A9C00DAB589}" presName="node" presStyleLbl="node1" presStyleIdx="2" presStyleCnt="4" custScaleX="113238">
        <dgm:presLayoutVars>
          <dgm:bulletEnabled val="1"/>
        </dgm:presLayoutVars>
      </dgm:prSet>
      <dgm:spPr/>
      <dgm:t>
        <a:bodyPr/>
        <a:lstStyle/>
        <a:p>
          <a:endParaRPr lang="es-EC"/>
        </a:p>
      </dgm:t>
    </dgm:pt>
    <dgm:pt modelId="{C0CAAEFD-29F3-4A1A-A738-134110321E04}" type="pres">
      <dgm:prSet presAssocID="{F8B45A2B-DCDA-49F9-92D2-6A9C00DAB589}" presName="dummy" presStyleCnt="0"/>
      <dgm:spPr/>
    </dgm:pt>
    <dgm:pt modelId="{BF79CD0C-0C53-482A-A2DD-2F05F2AA0C84}" type="pres">
      <dgm:prSet presAssocID="{6460AF60-C64C-4253-A3FB-288AD2DDD452}" presName="sibTrans" presStyleLbl="sibTrans2D1" presStyleIdx="2" presStyleCnt="4"/>
      <dgm:spPr/>
      <dgm:t>
        <a:bodyPr/>
        <a:lstStyle/>
        <a:p>
          <a:endParaRPr lang="es-EC"/>
        </a:p>
      </dgm:t>
    </dgm:pt>
    <dgm:pt modelId="{A6FB6B33-9845-4EB7-82F0-FCEFF53361C3}" type="pres">
      <dgm:prSet presAssocID="{15A112BB-9AF9-40FA-B71C-52909CB17685}" presName="node" presStyleLbl="node1" presStyleIdx="3" presStyleCnt="4">
        <dgm:presLayoutVars>
          <dgm:bulletEnabled val="1"/>
        </dgm:presLayoutVars>
      </dgm:prSet>
      <dgm:spPr/>
      <dgm:t>
        <a:bodyPr/>
        <a:lstStyle/>
        <a:p>
          <a:endParaRPr lang="es-EC"/>
        </a:p>
      </dgm:t>
    </dgm:pt>
    <dgm:pt modelId="{4E464F59-2F6F-4C3B-AFCB-B4058043283E}" type="pres">
      <dgm:prSet presAssocID="{15A112BB-9AF9-40FA-B71C-52909CB17685}" presName="dummy" presStyleCnt="0"/>
      <dgm:spPr/>
    </dgm:pt>
    <dgm:pt modelId="{AF25C2A5-1EDB-46F0-8EF2-CB7318FC3336}" type="pres">
      <dgm:prSet presAssocID="{5CF3CFB5-93D1-4238-9C8F-F846D545B149}" presName="sibTrans" presStyleLbl="sibTrans2D1" presStyleIdx="3" presStyleCnt="4"/>
      <dgm:spPr/>
      <dgm:t>
        <a:bodyPr/>
        <a:lstStyle/>
        <a:p>
          <a:endParaRPr lang="es-EC"/>
        </a:p>
      </dgm:t>
    </dgm:pt>
  </dgm:ptLst>
  <dgm:cxnLst>
    <dgm:cxn modelId="{5729C309-B328-4C0C-8F62-E08BD68C13ED}" type="presOf" srcId="{F8B45A2B-DCDA-49F9-92D2-6A9C00DAB589}" destId="{3579A16E-03FB-4DF5-A4B7-9E3AD6E64B4A}" srcOrd="0" destOrd="0" presId="urn:microsoft.com/office/officeart/2005/8/layout/radial6"/>
    <dgm:cxn modelId="{DD5B9C9A-A085-4190-963A-C55AE27147C6}" type="presOf" srcId="{6460AF60-C64C-4253-A3FB-288AD2DDD452}" destId="{BF79CD0C-0C53-482A-A2DD-2F05F2AA0C84}" srcOrd="0" destOrd="0" presId="urn:microsoft.com/office/officeart/2005/8/layout/radial6"/>
    <dgm:cxn modelId="{DB422F31-97FA-4871-8F6C-8A09E6087196}" type="presOf" srcId="{7C715AE7-FD80-4242-8B75-A8DF2956910F}" destId="{F1CA273A-B53C-4929-A92E-581C04BE79A6}" srcOrd="0" destOrd="0" presId="urn:microsoft.com/office/officeart/2005/8/layout/radial6"/>
    <dgm:cxn modelId="{8CCB27AA-693D-477C-89DB-67F5D3F7C37A}" type="presOf" srcId="{9B673A31-066E-4FD8-A8A8-1FC5D457D34C}" destId="{945E0FE0-6761-42EC-AAB5-5E44E9E8D340}" srcOrd="0" destOrd="0" presId="urn:microsoft.com/office/officeart/2005/8/layout/radial6"/>
    <dgm:cxn modelId="{D6AB9866-F178-4A99-9B98-4CE3234E19B3}" type="presOf" srcId="{903F7C1A-B0EF-4118-B6C0-DD3017211B99}" destId="{51EC85A4-E1BB-45DA-BDC1-522CC6B09188}" srcOrd="0" destOrd="0" presId="urn:microsoft.com/office/officeart/2005/8/layout/radial6"/>
    <dgm:cxn modelId="{DEE02D4C-BD28-4493-AE2B-434384275A76}" srcId="{631971EC-C265-4A40-9316-610AF0C36283}" destId="{9B673A31-066E-4FD8-A8A8-1FC5D457D34C}" srcOrd="1" destOrd="0" parTransId="{B851BEFF-BF49-4E7B-B3F0-1D7E2F119DE9}" sibTransId="{6AC5C087-6A9B-4627-8BD5-286434609C1C}"/>
    <dgm:cxn modelId="{F46DE779-23D4-4FD7-AFC3-9374B90E4B9E}" type="presOf" srcId="{5CF3CFB5-93D1-4238-9C8F-F846D545B149}" destId="{AF25C2A5-1EDB-46F0-8EF2-CB7318FC3336}" srcOrd="0" destOrd="0" presId="urn:microsoft.com/office/officeart/2005/8/layout/radial6"/>
    <dgm:cxn modelId="{7DE149EB-167A-4672-88F5-868FBA100546}" srcId="{903F7C1A-B0EF-4118-B6C0-DD3017211B99}" destId="{631971EC-C265-4A40-9316-610AF0C36283}" srcOrd="0" destOrd="0" parTransId="{66E90DB7-80B4-479F-A43C-AB4475AA86F5}" sibTransId="{8F0EC4C6-A7F0-4C07-9772-01D2ED11CF4D}"/>
    <dgm:cxn modelId="{2DE204CC-C490-42CA-9D8E-97C331C84883}" srcId="{631971EC-C265-4A40-9316-610AF0C36283}" destId="{36AFF0C5-15E3-4AAA-BBB9-B6584BE3EBFE}" srcOrd="0" destOrd="0" parTransId="{50D5F1FC-D27A-4B3A-A35F-BBCE9F0300CD}" sibTransId="{7C715AE7-FD80-4242-8B75-A8DF2956910F}"/>
    <dgm:cxn modelId="{69D869BE-2325-48DF-ABAE-772A15C8E3FE}" type="presOf" srcId="{36AFF0C5-15E3-4AAA-BBB9-B6584BE3EBFE}" destId="{02AA4F23-2F8D-4A86-84E8-D4910647C3AD}" srcOrd="0" destOrd="0" presId="urn:microsoft.com/office/officeart/2005/8/layout/radial6"/>
    <dgm:cxn modelId="{AF2F09CB-C80D-4E7C-B38F-B884ADD58155}" srcId="{631971EC-C265-4A40-9316-610AF0C36283}" destId="{15A112BB-9AF9-40FA-B71C-52909CB17685}" srcOrd="3" destOrd="0" parTransId="{DECCE140-BA96-4BFD-BEE2-1D781E51FBA0}" sibTransId="{5CF3CFB5-93D1-4238-9C8F-F846D545B149}"/>
    <dgm:cxn modelId="{E19A92AA-136A-4734-84F2-DFB87DFA4ABB}" srcId="{631971EC-C265-4A40-9316-610AF0C36283}" destId="{F8B45A2B-DCDA-49F9-92D2-6A9C00DAB589}" srcOrd="2" destOrd="0" parTransId="{682D0E9B-11C3-4AD3-82BD-0776DCB45CC0}" sibTransId="{6460AF60-C64C-4253-A3FB-288AD2DDD452}"/>
    <dgm:cxn modelId="{B9E7FAF6-96C6-4FC1-B790-92AA674DB9D7}" type="presOf" srcId="{631971EC-C265-4A40-9316-610AF0C36283}" destId="{C6322718-7A76-4DB0-804E-69F517A2F59A}" srcOrd="0" destOrd="0" presId="urn:microsoft.com/office/officeart/2005/8/layout/radial6"/>
    <dgm:cxn modelId="{41A2F09E-9103-4CFF-8C6E-79AC4E2B84FE}" type="presOf" srcId="{15A112BB-9AF9-40FA-B71C-52909CB17685}" destId="{A6FB6B33-9845-4EB7-82F0-FCEFF53361C3}" srcOrd="0" destOrd="0" presId="urn:microsoft.com/office/officeart/2005/8/layout/radial6"/>
    <dgm:cxn modelId="{541FE78B-5893-407F-96D3-0405BD3DD78D}" type="presOf" srcId="{6AC5C087-6A9B-4627-8BD5-286434609C1C}" destId="{76ADA80F-4B0E-4862-8175-3F20ACF73395}" srcOrd="0" destOrd="0" presId="urn:microsoft.com/office/officeart/2005/8/layout/radial6"/>
    <dgm:cxn modelId="{8378B170-C38C-4238-B30D-0CD3FC6B53D5}" type="presParOf" srcId="{51EC85A4-E1BB-45DA-BDC1-522CC6B09188}" destId="{C6322718-7A76-4DB0-804E-69F517A2F59A}" srcOrd="0" destOrd="0" presId="urn:microsoft.com/office/officeart/2005/8/layout/radial6"/>
    <dgm:cxn modelId="{B07F4601-882A-458A-843C-B416C81EF8E5}" type="presParOf" srcId="{51EC85A4-E1BB-45DA-BDC1-522CC6B09188}" destId="{02AA4F23-2F8D-4A86-84E8-D4910647C3AD}" srcOrd="1" destOrd="0" presId="urn:microsoft.com/office/officeart/2005/8/layout/radial6"/>
    <dgm:cxn modelId="{5A767071-6D06-414F-B602-E0C50E6ECF6C}" type="presParOf" srcId="{51EC85A4-E1BB-45DA-BDC1-522CC6B09188}" destId="{2983585B-C4B5-461D-9E87-0EFCB00C4F06}" srcOrd="2" destOrd="0" presId="urn:microsoft.com/office/officeart/2005/8/layout/radial6"/>
    <dgm:cxn modelId="{2ACA2E9A-0C84-4247-87D8-40B3274F9B32}" type="presParOf" srcId="{51EC85A4-E1BB-45DA-BDC1-522CC6B09188}" destId="{F1CA273A-B53C-4929-A92E-581C04BE79A6}" srcOrd="3" destOrd="0" presId="urn:microsoft.com/office/officeart/2005/8/layout/radial6"/>
    <dgm:cxn modelId="{5659382C-A7DB-4FDC-BAD0-7FE05F6E2ED1}" type="presParOf" srcId="{51EC85A4-E1BB-45DA-BDC1-522CC6B09188}" destId="{945E0FE0-6761-42EC-AAB5-5E44E9E8D340}" srcOrd="4" destOrd="0" presId="urn:microsoft.com/office/officeart/2005/8/layout/radial6"/>
    <dgm:cxn modelId="{7EE33AF0-7374-400D-ABD6-C3EF4A5BB133}" type="presParOf" srcId="{51EC85A4-E1BB-45DA-BDC1-522CC6B09188}" destId="{66E8B310-5CD3-4E45-BD69-914B6E0F16D1}" srcOrd="5" destOrd="0" presId="urn:microsoft.com/office/officeart/2005/8/layout/radial6"/>
    <dgm:cxn modelId="{CF167328-018B-46EE-B002-DF7DA436184F}" type="presParOf" srcId="{51EC85A4-E1BB-45DA-BDC1-522CC6B09188}" destId="{76ADA80F-4B0E-4862-8175-3F20ACF73395}" srcOrd="6" destOrd="0" presId="urn:microsoft.com/office/officeart/2005/8/layout/radial6"/>
    <dgm:cxn modelId="{72A2863C-3EA2-4C33-9AF0-736DD4E8C1DA}" type="presParOf" srcId="{51EC85A4-E1BB-45DA-BDC1-522CC6B09188}" destId="{3579A16E-03FB-4DF5-A4B7-9E3AD6E64B4A}" srcOrd="7" destOrd="0" presId="urn:microsoft.com/office/officeart/2005/8/layout/radial6"/>
    <dgm:cxn modelId="{67B889AA-28FE-496D-B6FB-596ADB20FF90}" type="presParOf" srcId="{51EC85A4-E1BB-45DA-BDC1-522CC6B09188}" destId="{C0CAAEFD-29F3-4A1A-A738-134110321E04}" srcOrd="8" destOrd="0" presId="urn:microsoft.com/office/officeart/2005/8/layout/radial6"/>
    <dgm:cxn modelId="{1A9204FF-AF9A-4950-A960-AB882B49C5E5}" type="presParOf" srcId="{51EC85A4-E1BB-45DA-BDC1-522CC6B09188}" destId="{BF79CD0C-0C53-482A-A2DD-2F05F2AA0C84}" srcOrd="9" destOrd="0" presId="urn:microsoft.com/office/officeart/2005/8/layout/radial6"/>
    <dgm:cxn modelId="{37DF8658-9DDA-40D8-A752-0E19BF2A5CFB}" type="presParOf" srcId="{51EC85A4-E1BB-45DA-BDC1-522CC6B09188}" destId="{A6FB6B33-9845-4EB7-82F0-FCEFF53361C3}" srcOrd="10" destOrd="0" presId="urn:microsoft.com/office/officeart/2005/8/layout/radial6"/>
    <dgm:cxn modelId="{E0B37A55-1852-44E8-8915-95C4D8D7E004}" type="presParOf" srcId="{51EC85A4-E1BB-45DA-BDC1-522CC6B09188}" destId="{4E464F59-2F6F-4C3B-AFCB-B4058043283E}" srcOrd="11" destOrd="0" presId="urn:microsoft.com/office/officeart/2005/8/layout/radial6"/>
    <dgm:cxn modelId="{673DA55C-6D5C-4CDA-A23C-A8224A6248AA}" type="presParOf" srcId="{51EC85A4-E1BB-45DA-BDC1-522CC6B09188}" destId="{AF25C2A5-1EDB-46F0-8EF2-CB7318FC3336}" srcOrd="12" destOrd="0" presId="urn:microsoft.com/office/officeart/2005/8/layout/radial6"/>
  </dgm:cxnLst>
  <dgm:bg/>
  <dgm:whole/>
</dgm:dataModel>
</file>

<file path=ppt/diagrams/data5.xml><?xml version="1.0" encoding="utf-8"?>
<dgm:dataModel xmlns:dgm="http://schemas.openxmlformats.org/drawingml/2006/diagram" xmlns:a="http://schemas.openxmlformats.org/drawingml/2006/main">
  <dgm:ptLst>
    <dgm:pt modelId="{B6C64368-9963-4A2C-8EED-D053381127E5}" type="doc">
      <dgm:prSet loTypeId="urn:microsoft.com/office/officeart/2005/8/layout/hierarchy4" loCatId="list" qsTypeId="urn:microsoft.com/office/officeart/2005/8/quickstyle/3d1" qsCatId="3D" csTypeId="urn:microsoft.com/office/officeart/2005/8/colors/accent1_2" csCatId="accent1" phldr="1"/>
      <dgm:spPr/>
      <dgm:t>
        <a:bodyPr/>
        <a:lstStyle/>
        <a:p>
          <a:endParaRPr lang="es-EC"/>
        </a:p>
      </dgm:t>
    </dgm:pt>
    <dgm:pt modelId="{6CD65F09-F012-450F-A199-F9A07FE831F7}">
      <dgm:prSet phldrT="[Texto]"/>
      <dgm:spPr/>
      <dgm:t>
        <a:bodyPr/>
        <a:lstStyle/>
        <a:p>
          <a:r>
            <a:rPr lang="es-EC" dirty="0" smtClean="0"/>
            <a:t>Determinar los Procesos Críticos </a:t>
          </a:r>
          <a:endParaRPr lang="es-EC" dirty="0"/>
        </a:p>
      </dgm:t>
    </dgm:pt>
    <dgm:pt modelId="{D1601C02-1722-4230-821D-BB432203C03F}" type="parTrans" cxnId="{5D852CD8-648F-438D-8D31-A3D521BD8A9A}">
      <dgm:prSet/>
      <dgm:spPr/>
      <dgm:t>
        <a:bodyPr/>
        <a:lstStyle/>
        <a:p>
          <a:endParaRPr lang="es-EC"/>
        </a:p>
      </dgm:t>
    </dgm:pt>
    <dgm:pt modelId="{E10BBB57-B75C-429E-A426-D4D9623538A2}" type="sibTrans" cxnId="{5D852CD8-648F-438D-8D31-A3D521BD8A9A}">
      <dgm:prSet/>
      <dgm:spPr/>
      <dgm:t>
        <a:bodyPr/>
        <a:lstStyle/>
        <a:p>
          <a:endParaRPr lang="es-EC"/>
        </a:p>
      </dgm:t>
    </dgm:pt>
    <dgm:pt modelId="{7B5DFFD1-1F36-49C7-9F08-D355AB306A97}">
      <dgm:prSet phldrT="[Texto]"/>
      <dgm:spPr/>
      <dgm:t>
        <a:bodyPr/>
        <a:lstStyle/>
        <a:p>
          <a:r>
            <a:rPr lang="es-EC" dirty="0" smtClean="0"/>
            <a:t>Conocer las actividades de los procesos</a:t>
          </a:r>
          <a:endParaRPr lang="es-EC" dirty="0"/>
        </a:p>
      </dgm:t>
    </dgm:pt>
    <dgm:pt modelId="{B123E1B2-5A1F-41DE-9502-89C18B0039F7}" type="parTrans" cxnId="{A04DE8E1-5541-4B79-8B5D-1686ACB8CB68}">
      <dgm:prSet/>
      <dgm:spPr/>
      <dgm:t>
        <a:bodyPr/>
        <a:lstStyle/>
        <a:p>
          <a:endParaRPr lang="es-EC"/>
        </a:p>
      </dgm:t>
    </dgm:pt>
    <dgm:pt modelId="{2F7376E6-1F01-4ED3-9657-5014FCE51684}" type="sibTrans" cxnId="{A04DE8E1-5541-4B79-8B5D-1686ACB8CB68}">
      <dgm:prSet/>
      <dgm:spPr/>
      <dgm:t>
        <a:bodyPr/>
        <a:lstStyle/>
        <a:p>
          <a:endParaRPr lang="es-EC"/>
        </a:p>
      </dgm:t>
    </dgm:pt>
    <dgm:pt modelId="{B0CB93FF-932F-4CB5-BB80-8387A12B75D0}">
      <dgm:prSet phldrT="[Texto]"/>
      <dgm:spPr/>
      <dgm:t>
        <a:bodyPr/>
        <a:lstStyle/>
        <a:p>
          <a:r>
            <a:rPr lang="es-EC" dirty="0" smtClean="0"/>
            <a:t>Relación de Departamentos y Usuarios</a:t>
          </a:r>
          <a:endParaRPr lang="es-EC" dirty="0"/>
        </a:p>
      </dgm:t>
    </dgm:pt>
    <dgm:pt modelId="{CC8E71EE-7194-4D2E-BEF5-8941E75D519C}" type="parTrans" cxnId="{A706FC5F-0089-47C8-A01B-C83E35739A54}">
      <dgm:prSet/>
      <dgm:spPr/>
      <dgm:t>
        <a:bodyPr/>
        <a:lstStyle/>
        <a:p>
          <a:endParaRPr lang="es-EC"/>
        </a:p>
      </dgm:t>
    </dgm:pt>
    <dgm:pt modelId="{3ABD5F35-27A4-4B18-8EE4-1093FE62FC3E}" type="sibTrans" cxnId="{A706FC5F-0089-47C8-A01B-C83E35739A54}">
      <dgm:prSet/>
      <dgm:spPr/>
      <dgm:t>
        <a:bodyPr/>
        <a:lstStyle/>
        <a:p>
          <a:endParaRPr lang="es-EC"/>
        </a:p>
      </dgm:t>
    </dgm:pt>
    <dgm:pt modelId="{6ADBB4F9-787A-4581-82A2-E5476639AEE2}">
      <dgm:prSet phldrT="[Texto]"/>
      <dgm:spPr/>
      <dgm:t>
        <a:bodyPr/>
        <a:lstStyle/>
        <a:p>
          <a:r>
            <a:rPr lang="es-EC" dirty="0" smtClean="0"/>
            <a:t>Obtención de la Relación de Aplicaciones</a:t>
          </a:r>
          <a:endParaRPr lang="es-EC" dirty="0"/>
        </a:p>
      </dgm:t>
    </dgm:pt>
    <dgm:pt modelId="{59B58FDE-AEDA-446E-8A57-55FB8165B5A9}" type="parTrans" cxnId="{4056AF0D-6A67-48B8-A7F2-39F541A57F3C}">
      <dgm:prSet/>
      <dgm:spPr/>
      <dgm:t>
        <a:bodyPr/>
        <a:lstStyle/>
        <a:p>
          <a:endParaRPr lang="es-EC"/>
        </a:p>
      </dgm:t>
    </dgm:pt>
    <dgm:pt modelId="{6DC3757B-FAED-4369-B1DF-EBEC0C748013}" type="sibTrans" cxnId="{4056AF0D-6A67-48B8-A7F2-39F541A57F3C}">
      <dgm:prSet/>
      <dgm:spPr/>
      <dgm:t>
        <a:bodyPr/>
        <a:lstStyle/>
        <a:p>
          <a:endParaRPr lang="es-EC"/>
        </a:p>
      </dgm:t>
    </dgm:pt>
    <dgm:pt modelId="{A4FDBCEF-C47D-4599-BAA1-1A817E0B9AE2}">
      <dgm:prSet phldrT="[Texto]"/>
      <dgm:spPr/>
      <dgm:t>
        <a:bodyPr/>
        <a:lstStyle/>
        <a:p>
          <a:r>
            <a:rPr lang="es-EC" dirty="0" smtClean="0"/>
            <a:t>Relación de los procesos</a:t>
          </a:r>
          <a:endParaRPr lang="es-EC" dirty="0"/>
        </a:p>
      </dgm:t>
    </dgm:pt>
    <dgm:pt modelId="{B0E29B1E-793B-40B0-80FD-CD9D814758D8}" type="parTrans" cxnId="{E9F358F1-E683-4275-8A85-1065069810B5}">
      <dgm:prSet/>
      <dgm:spPr/>
      <dgm:t>
        <a:bodyPr/>
        <a:lstStyle/>
        <a:p>
          <a:endParaRPr lang="es-EC"/>
        </a:p>
      </dgm:t>
    </dgm:pt>
    <dgm:pt modelId="{B7CAB0BE-37ED-463B-BCD8-2FFEA5A384C0}" type="sibTrans" cxnId="{E9F358F1-E683-4275-8A85-1065069810B5}">
      <dgm:prSet/>
      <dgm:spPr/>
      <dgm:t>
        <a:bodyPr/>
        <a:lstStyle/>
        <a:p>
          <a:endParaRPr lang="es-EC"/>
        </a:p>
      </dgm:t>
    </dgm:pt>
    <dgm:pt modelId="{B8B290B4-D645-4B62-884C-A141635E696A}">
      <dgm:prSet phldrT="[Texto]"/>
      <dgm:spPr/>
      <dgm:t>
        <a:bodyPr/>
        <a:lstStyle/>
        <a:p>
          <a:r>
            <a:rPr lang="es-EC" dirty="0" smtClean="0"/>
            <a:t>Tiempo de recuperación objetivo</a:t>
          </a:r>
          <a:endParaRPr lang="es-EC" dirty="0"/>
        </a:p>
      </dgm:t>
    </dgm:pt>
    <dgm:pt modelId="{8808A6D6-B40D-4DC9-9019-0C0A67F4C5C8}" type="parTrans" cxnId="{554D46B9-68E0-47FC-9C81-F05981652600}">
      <dgm:prSet/>
      <dgm:spPr/>
      <dgm:t>
        <a:bodyPr/>
        <a:lstStyle/>
        <a:p>
          <a:endParaRPr lang="es-EC"/>
        </a:p>
      </dgm:t>
    </dgm:pt>
    <dgm:pt modelId="{70CA1404-E30D-4EB6-AF13-C0666D5BE6D4}" type="sibTrans" cxnId="{554D46B9-68E0-47FC-9C81-F05981652600}">
      <dgm:prSet/>
      <dgm:spPr/>
      <dgm:t>
        <a:bodyPr/>
        <a:lstStyle/>
        <a:p>
          <a:endParaRPr lang="es-EC"/>
        </a:p>
      </dgm:t>
    </dgm:pt>
    <dgm:pt modelId="{B27DAE0F-89A1-430D-A19D-A5DFFEFF3DCB}" type="pres">
      <dgm:prSet presAssocID="{B6C64368-9963-4A2C-8EED-D053381127E5}" presName="Name0" presStyleCnt="0">
        <dgm:presLayoutVars>
          <dgm:chPref val="1"/>
          <dgm:dir/>
          <dgm:animOne val="branch"/>
          <dgm:animLvl val="lvl"/>
          <dgm:resizeHandles/>
        </dgm:presLayoutVars>
      </dgm:prSet>
      <dgm:spPr/>
      <dgm:t>
        <a:bodyPr/>
        <a:lstStyle/>
        <a:p>
          <a:endParaRPr lang="es-EC"/>
        </a:p>
      </dgm:t>
    </dgm:pt>
    <dgm:pt modelId="{45152518-F299-4F9F-A261-3AA37E5D786C}" type="pres">
      <dgm:prSet presAssocID="{6CD65F09-F012-450F-A199-F9A07FE831F7}" presName="vertOne" presStyleCnt="0"/>
      <dgm:spPr/>
    </dgm:pt>
    <dgm:pt modelId="{4153CF64-6CDD-424F-A3AA-20D94115F335}" type="pres">
      <dgm:prSet presAssocID="{6CD65F09-F012-450F-A199-F9A07FE831F7}" presName="txOne" presStyleLbl="node0" presStyleIdx="0" presStyleCnt="1">
        <dgm:presLayoutVars>
          <dgm:chPref val="3"/>
        </dgm:presLayoutVars>
      </dgm:prSet>
      <dgm:spPr/>
      <dgm:t>
        <a:bodyPr/>
        <a:lstStyle/>
        <a:p>
          <a:endParaRPr lang="es-EC"/>
        </a:p>
      </dgm:t>
    </dgm:pt>
    <dgm:pt modelId="{D312E81F-25B9-4952-B7C3-56F2A66424F0}" type="pres">
      <dgm:prSet presAssocID="{6CD65F09-F012-450F-A199-F9A07FE831F7}" presName="parTransOne" presStyleCnt="0"/>
      <dgm:spPr/>
    </dgm:pt>
    <dgm:pt modelId="{0E01678C-0360-45D4-9186-A7A112E6AC5F}" type="pres">
      <dgm:prSet presAssocID="{6CD65F09-F012-450F-A199-F9A07FE831F7}" presName="horzOne" presStyleCnt="0"/>
      <dgm:spPr/>
    </dgm:pt>
    <dgm:pt modelId="{F35116AF-2244-4DBF-A640-9FBB6C0940BC}" type="pres">
      <dgm:prSet presAssocID="{7B5DFFD1-1F36-49C7-9F08-D355AB306A97}" presName="vertTwo" presStyleCnt="0"/>
      <dgm:spPr/>
    </dgm:pt>
    <dgm:pt modelId="{3B51AA90-ABD1-4468-8CED-F119905EE77E}" type="pres">
      <dgm:prSet presAssocID="{7B5DFFD1-1F36-49C7-9F08-D355AB306A97}" presName="txTwo" presStyleLbl="node2" presStyleIdx="0" presStyleCnt="2">
        <dgm:presLayoutVars>
          <dgm:chPref val="3"/>
        </dgm:presLayoutVars>
      </dgm:prSet>
      <dgm:spPr/>
      <dgm:t>
        <a:bodyPr/>
        <a:lstStyle/>
        <a:p>
          <a:endParaRPr lang="es-EC"/>
        </a:p>
      </dgm:t>
    </dgm:pt>
    <dgm:pt modelId="{3763E778-2AB1-487A-957D-C10A96BB52F3}" type="pres">
      <dgm:prSet presAssocID="{7B5DFFD1-1F36-49C7-9F08-D355AB306A97}" presName="parTransTwo" presStyleCnt="0"/>
      <dgm:spPr/>
    </dgm:pt>
    <dgm:pt modelId="{7E69D67B-FE4B-49CA-97E8-5E3DAAA46DAB}" type="pres">
      <dgm:prSet presAssocID="{7B5DFFD1-1F36-49C7-9F08-D355AB306A97}" presName="horzTwo" presStyleCnt="0"/>
      <dgm:spPr/>
    </dgm:pt>
    <dgm:pt modelId="{BD670F71-F517-42CA-8F50-7175051B71B8}" type="pres">
      <dgm:prSet presAssocID="{B0CB93FF-932F-4CB5-BB80-8387A12B75D0}" presName="vertThree" presStyleCnt="0"/>
      <dgm:spPr/>
    </dgm:pt>
    <dgm:pt modelId="{AD77F951-CDD8-488B-AF1B-5BC5B71F5690}" type="pres">
      <dgm:prSet presAssocID="{B0CB93FF-932F-4CB5-BB80-8387A12B75D0}" presName="txThree" presStyleLbl="node3" presStyleIdx="0" presStyleCnt="3">
        <dgm:presLayoutVars>
          <dgm:chPref val="3"/>
        </dgm:presLayoutVars>
      </dgm:prSet>
      <dgm:spPr/>
      <dgm:t>
        <a:bodyPr/>
        <a:lstStyle/>
        <a:p>
          <a:endParaRPr lang="es-EC"/>
        </a:p>
      </dgm:t>
    </dgm:pt>
    <dgm:pt modelId="{A4CEFCCA-3CF3-43B6-990F-AF781DF18CB4}" type="pres">
      <dgm:prSet presAssocID="{B0CB93FF-932F-4CB5-BB80-8387A12B75D0}" presName="horzThree" presStyleCnt="0"/>
      <dgm:spPr/>
    </dgm:pt>
    <dgm:pt modelId="{263A92C3-879E-4F89-AD01-CEDB1F30D7FE}" type="pres">
      <dgm:prSet presAssocID="{3ABD5F35-27A4-4B18-8EE4-1093FE62FC3E}" presName="sibSpaceThree" presStyleCnt="0"/>
      <dgm:spPr/>
    </dgm:pt>
    <dgm:pt modelId="{938B02B3-7825-4994-A101-A497E0D96763}" type="pres">
      <dgm:prSet presAssocID="{6ADBB4F9-787A-4581-82A2-E5476639AEE2}" presName="vertThree" presStyleCnt="0"/>
      <dgm:spPr/>
    </dgm:pt>
    <dgm:pt modelId="{0A2C901C-993A-4953-B038-EB5C0A318D3E}" type="pres">
      <dgm:prSet presAssocID="{6ADBB4F9-787A-4581-82A2-E5476639AEE2}" presName="txThree" presStyleLbl="node3" presStyleIdx="1" presStyleCnt="3">
        <dgm:presLayoutVars>
          <dgm:chPref val="3"/>
        </dgm:presLayoutVars>
      </dgm:prSet>
      <dgm:spPr/>
      <dgm:t>
        <a:bodyPr/>
        <a:lstStyle/>
        <a:p>
          <a:endParaRPr lang="es-EC"/>
        </a:p>
      </dgm:t>
    </dgm:pt>
    <dgm:pt modelId="{B6B1AC42-814C-4E2E-B9E5-389934D1CAE0}" type="pres">
      <dgm:prSet presAssocID="{6ADBB4F9-787A-4581-82A2-E5476639AEE2}" presName="horzThree" presStyleCnt="0"/>
      <dgm:spPr/>
    </dgm:pt>
    <dgm:pt modelId="{39861C54-3311-4C30-92D5-0A6FE13E44DA}" type="pres">
      <dgm:prSet presAssocID="{2F7376E6-1F01-4ED3-9657-5014FCE51684}" presName="sibSpaceTwo" presStyleCnt="0"/>
      <dgm:spPr/>
    </dgm:pt>
    <dgm:pt modelId="{D09E7D55-8FF5-4F3C-9623-5ED3CA6E9811}" type="pres">
      <dgm:prSet presAssocID="{A4FDBCEF-C47D-4599-BAA1-1A817E0B9AE2}" presName="vertTwo" presStyleCnt="0"/>
      <dgm:spPr/>
    </dgm:pt>
    <dgm:pt modelId="{6FA23000-177C-42FE-AB2F-664CD7D8054B}" type="pres">
      <dgm:prSet presAssocID="{A4FDBCEF-C47D-4599-BAA1-1A817E0B9AE2}" presName="txTwo" presStyleLbl="node2" presStyleIdx="1" presStyleCnt="2">
        <dgm:presLayoutVars>
          <dgm:chPref val="3"/>
        </dgm:presLayoutVars>
      </dgm:prSet>
      <dgm:spPr/>
      <dgm:t>
        <a:bodyPr/>
        <a:lstStyle/>
        <a:p>
          <a:endParaRPr lang="es-EC"/>
        </a:p>
      </dgm:t>
    </dgm:pt>
    <dgm:pt modelId="{C2C701A5-D756-4940-BCE6-F2AB42C64FAD}" type="pres">
      <dgm:prSet presAssocID="{A4FDBCEF-C47D-4599-BAA1-1A817E0B9AE2}" presName="parTransTwo" presStyleCnt="0"/>
      <dgm:spPr/>
    </dgm:pt>
    <dgm:pt modelId="{999F0767-E3B2-4279-B2DE-CA414B9024CC}" type="pres">
      <dgm:prSet presAssocID="{A4FDBCEF-C47D-4599-BAA1-1A817E0B9AE2}" presName="horzTwo" presStyleCnt="0"/>
      <dgm:spPr/>
    </dgm:pt>
    <dgm:pt modelId="{5113D009-E5ED-448C-A25A-279891E67D96}" type="pres">
      <dgm:prSet presAssocID="{B8B290B4-D645-4B62-884C-A141635E696A}" presName="vertThree" presStyleCnt="0"/>
      <dgm:spPr/>
    </dgm:pt>
    <dgm:pt modelId="{D6C4BF07-74BB-4CBB-A2F6-515853287069}" type="pres">
      <dgm:prSet presAssocID="{B8B290B4-D645-4B62-884C-A141635E696A}" presName="txThree" presStyleLbl="node3" presStyleIdx="2" presStyleCnt="3">
        <dgm:presLayoutVars>
          <dgm:chPref val="3"/>
        </dgm:presLayoutVars>
      </dgm:prSet>
      <dgm:spPr/>
      <dgm:t>
        <a:bodyPr/>
        <a:lstStyle/>
        <a:p>
          <a:endParaRPr lang="es-EC"/>
        </a:p>
      </dgm:t>
    </dgm:pt>
    <dgm:pt modelId="{B8AAA4F5-E01A-4C94-AEDF-09D218CF6E3A}" type="pres">
      <dgm:prSet presAssocID="{B8B290B4-D645-4B62-884C-A141635E696A}" presName="horzThree" presStyleCnt="0"/>
      <dgm:spPr/>
    </dgm:pt>
  </dgm:ptLst>
  <dgm:cxnLst>
    <dgm:cxn modelId="{3805F465-5B87-4718-9402-552A2686FB1A}" type="presOf" srcId="{7B5DFFD1-1F36-49C7-9F08-D355AB306A97}" destId="{3B51AA90-ABD1-4468-8CED-F119905EE77E}" srcOrd="0" destOrd="0" presId="urn:microsoft.com/office/officeart/2005/8/layout/hierarchy4"/>
    <dgm:cxn modelId="{3EFDE125-38E8-4571-AA8D-9E912CFDCE22}" type="presOf" srcId="{A4FDBCEF-C47D-4599-BAA1-1A817E0B9AE2}" destId="{6FA23000-177C-42FE-AB2F-664CD7D8054B}" srcOrd="0" destOrd="0" presId="urn:microsoft.com/office/officeart/2005/8/layout/hierarchy4"/>
    <dgm:cxn modelId="{EA685DDF-0F54-49DB-B96C-8FFFB11F8C5B}" type="presOf" srcId="{B6C64368-9963-4A2C-8EED-D053381127E5}" destId="{B27DAE0F-89A1-430D-A19D-A5DFFEFF3DCB}" srcOrd="0" destOrd="0" presId="urn:microsoft.com/office/officeart/2005/8/layout/hierarchy4"/>
    <dgm:cxn modelId="{2A5242E8-379D-4609-846C-F7C3F3E83D98}" type="presOf" srcId="{6CD65F09-F012-450F-A199-F9A07FE831F7}" destId="{4153CF64-6CDD-424F-A3AA-20D94115F335}" srcOrd="0" destOrd="0" presId="urn:microsoft.com/office/officeart/2005/8/layout/hierarchy4"/>
    <dgm:cxn modelId="{288168E7-88BB-46CC-A36E-C5A17A71FEA6}" type="presOf" srcId="{6ADBB4F9-787A-4581-82A2-E5476639AEE2}" destId="{0A2C901C-993A-4953-B038-EB5C0A318D3E}" srcOrd="0" destOrd="0" presId="urn:microsoft.com/office/officeart/2005/8/layout/hierarchy4"/>
    <dgm:cxn modelId="{A04DE8E1-5541-4B79-8B5D-1686ACB8CB68}" srcId="{6CD65F09-F012-450F-A199-F9A07FE831F7}" destId="{7B5DFFD1-1F36-49C7-9F08-D355AB306A97}" srcOrd="0" destOrd="0" parTransId="{B123E1B2-5A1F-41DE-9502-89C18B0039F7}" sibTransId="{2F7376E6-1F01-4ED3-9657-5014FCE51684}"/>
    <dgm:cxn modelId="{554D46B9-68E0-47FC-9C81-F05981652600}" srcId="{A4FDBCEF-C47D-4599-BAA1-1A817E0B9AE2}" destId="{B8B290B4-D645-4B62-884C-A141635E696A}" srcOrd="0" destOrd="0" parTransId="{8808A6D6-B40D-4DC9-9019-0C0A67F4C5C8}" sibTransId="{70CA1404-E30D-4EB6-AF13-C0666D5BE6D4}"/>
    <dgm:cxn modelId="{A706FC5F-0089-47C8-A01B-C83E35739A54}" srcId="{7B5DFFD1-1F36-49C7-9F08-D355AB306A97}" destId="{B0CB93FF-932F-4CB5-BB80-8387A12B75D0}" srcOrd="0" destOrd="0" parTransId="{CC8E71EE-7194-4D2E-BEF5-8941E75D519C}" sibTransId="{3ABD5F35-27A4-4B18-8EE4-1093FE62FC3E}"/>
    <dgm:cxn modelId="{58FFE3F4-2CF1-4B09-A6ED-EA9037EDE989}" type="presOf" srcId="{B8B290B4-D645-4B62-884C-A141635E696A}" destId="{D6C4BF07-74BB-4CBB-A2F6-515853287069}" srcOrd="0" destOrd="0" presId="urn:microsoft.com/office/officeart/2005/8/layout/hierarchy4"/>
    <dgm:cxn modelId="{5D852CD8-648F-438D-8D31-A3D521BD8A9A}" srcId="{B6C64368-9963-4A2C-8EED-D053381127E5}" destId="{6CD65F09-F012-450F-A199-F9A07FE831F7}" srcOrd="0" destOrd="0" parTransId="{D1601C02-1722-4230-821D-BB432203C03F}" sibTransId="{E10BBB57-B75C-429E-A426-D4D9623538A2}"/>
    <dgm:cxn modelId="{4056AF0D-6A67-48B8-A7F2-39F541A57F3C}" srcId="{7B5DFFD1-1F36-49C7-9F08-D355AB306A97}" destId="{6ADBB4F9-787A-4581-82A2-E5476639AEE2}" srcOrd="1" destOrd="0" parTransId="{59B58FDE-AEDA-446E-8A57-55FB8165B5A9}" sibTransId="{6DC3757B-FAED-4369-B1DF-EBEC0C748013}"/>
    <dgm:cxn modelId="{A7EDE613-4D07-4EF9-8D30-E6A104E3C449}" type="presOf" srcId="{B0CB93FF-932F-4CB5-BB80-8387A12B75D0}" destId="{AD77F951-CDD8-488B-AF1B-5BC5B71F5690}" srcOrd="0" destOrd="0" presId="urn:microsoft.com/office/officeart/2005/8/layout/hierarchy4"/>
    <dgm:cxn modelId="{E9F358F1-E683-4275-8A85-1065069810B5}" srcId="{6CD65F09-F012-450F-A199-F9A07FE831F7}" destId="{A4FDBCEF-C47D-4599-BAA1-1A817E0B9AE2}" srcOrd="1" destOrd="0" parTransId="{B0E29B1E-793B-40B0-80FD-CD9D814758D8}" sibTransId="{B7CAB0BE-37ED-463B-BCD8-2FFEA5A384C0}"/>
    <dgm:cxn modelId="{9D322127-7B21-486D-9371-D080DCE118ED}" type="presParOf" srcId="{B27DAE0F-89A1-430D-A19D-A5DFFEFF3DCB}" destId="{45152518-F299-4F9F-A261-3AA37E5D786C}" srcOrd="0" destOrd="0" presId="urn:microsoft.com/office/officeart/2005/8/layout/hierarchy4"/>
    <dgm:cxn modelId="{BDC5CEE5-5482-4466-9C34-C592451457CB}" type="presParOf" srcId="{45152518-F299-4F9F-A261-3AA37E5D786C}" destId="{4153CF64-6CDD-424F-A3AA-20D94115F335}" srcOrd="0" destOrd="0" presId="urn:microsoft.com/office/officeart/2005/8/layout/hierarchy4"/>
    <dgm:cxn modelId="{B32108C1-E789-4E29-BE37-4CBA36733494}" type="presParOf" srcId="{45152518-F299-4F9F-A261-3AA37E5D786C}" destId="{D312E81F-25B9-4952-B7C3-56F2A66424F0}" srcOrd="1" destOrd="0" presId="urn:microsoft.com/office/officeart/2005/8/layout/hierarchy4"/>
    <dgm:cxn modelId="{893BA823-83A3-49FC-93B0-641C16962FBD}" type="presParOf" srcId="{45152518-F299-4F9F-A261-3AA37E5D786C}" destId="{0E01678C-0360-45D4-9186-A7A112E6AC5F}" srcOrd="2" destOrd="0" presId="urn:microsoft.com/office/officeart/2005/8/layout/hierarchy4"/>
    <dgm:cxn modelId="{812182E1-BFE6-4A7D-933C-537E47A30D69}" type="presParOf" srcId="{0E01678C-0360-45D4-9186-A7A112E6AC5F}" destId="{F35116AF-2244-4DBF-A640-9FBB6C0940BC}" srcOrd="0" destOrd="0" presId="urn:microsoft.com/office/officeart/2005/8/layout/hierarchy4"/>
    <dgm:cxn modelId="{9861F620-C62D-43ED-94C5-8B256289E925}" type="presParOf" srcId="{F35116AF-2244-4DBF-A640-9FBB6C0940BC}" destId="{3B51AA90-ABD1-4468-8CED-F119905EE77E}" srcOrd="0" destOrd="0" presId="urn:microsoft.com/office/officeart/2005/8/layout/hierarchy4"/>
    <dgm:cxn modelId="{0C3A50A7-ACE0-4121-8FB1-3DB4EF2DBA36}" type="presParOf" srcId="{F35116AF-2244-4DBF-A640-9FBB6C0940BC}" destId="{3763E778-2AB1-487A-957D-C10A96BB52F3}" srcOrd="1" destOrd="0" presId="urn:microsoft.com/office/officeart/2005/8/layout/hierarchy4"/>
    <dgm:cxn modelId="{892BB008-03DF-4E66-BC08-3146CBDE9323}" type="presParOf" srcId="{F35116AF-2244-4DBF-A640-9FBB6C0940BC}" destId="{7E69D67B-FE4B-49CA-97E8-5E3DAAA46DAB}" srcOrd="2" destOrd="0" presId="urn:microsoft.com/office/officeart/2005/8/layout/hierarchy4"/>
    <dgm:cxn modelId="{6880CE81-1EA6-4A84-A7AC-20C40153D677}" type="presParOf" srcId="{7E69D67B-FE4B-49CA-97E8-5E3DAAA46DAB}" destId="{BD670F71-F517-42CA-8F50-7175051B71B8}" srcOrd="0" destOrd="0" presId="urn:microsoft.com/office/officeart/2005/8/layout/hierarchy4"/>
    <dgm:cxn modelId="{9E0496D6-AE20-430B-890C-18B3C4A21946}" type="presParOf" srcId="{BD670F71-F517-42CA-8F50-7175051B71B8}" destId="{AD77F951-CDD8-488B-AF1B-5BC5B71F5690}" srcOrd="0" destOrd="0" presId="urn:microsoft.com/office/officeart/2005/8/layout/hierarchy4"/>
    <dgm:cxn modelId="{C19477FB-800F-4CA3-86C2-3AB8BFF2746C}" type="presParOf" srcId="{BD670F71-F517-42CA-8F50-7175051B71B8}" destId="{A4CEFCCA-3CF3-43B6-990F-AF781DF18CB4}" srcOrd="1" destOrd="0" presId="urn:microsoft.com/office/officeart/2005/8/layout/hierarchy4"/>
    <dgm:cxn modelId="{0B8C93C4-4A3A-473A-A193-95CDE4FA172D}" type="presParOf" srcId="{7E69D67B-FE4B-49CA-97E8-5E3DAAA46DAB}" destId="{263A92C3-879E-4F89-AD01-CEDB1F30D7FE}" srcOrd="1" destOrd="0" presId="urn:microsoft.com/office/officeart/2005/8/layout/hierarchy4"/>
    <dgm:cxn modelId="{5764BBA7-2AF4-4217-BDBA-1DC2663C35FB}" type="presParOf" srcId="{7E69D67B-FE4B-49CA-97E8-5E3DAAA46DAB}" destId="{938B02B3-7825-4994-A101-A497E0D96763}" srcOrd="2" destOrd="0" presId="urn:microsoft.com/office/officeart/2005/8/layout/hierarchy4"/>
    <dgm:cxn modelId="{610AFC8E-42AF-4BB3-9523-26991CEF45D6}" type="presParOf" srcId="{938B02B3-7825-4994-A101-A497E0D96763}" destId="{0A2C901C-993A-4953-B038-EB5C0A318D3E}" srcOrd="0" destOrd="0" presId="urn:microsoft.com/office/officeart/2005/8/layout/hierarchy4"/>
    <dgm:cxn modelId="{8DF1A4F5-2700-4005-812D-688D74AD4B37}" type="presParOf" srcId="{938B02B3-7825-4994-A101-A497E0D96763}" destId="{B6B1AC42-814C-4E2E-B9E5-389934D1CAE0}" srcOrd="1" destOrd="0" presId="urn:microsoft.com/office/officeart/2005/8/layout/hierarchy4"/>
    <dgm:cxn modelId="{42DB37C4-5696-458F-9152-8741D05C1A7D}" type="presParOf" srcId="{0E01678C-0360-45D4-9186-A7A112E6AC5F}" destId="{39861C54-3311-4C30-92D5-0A6FE13E44DA}" srcOrd="1" destOrd="0" presId="urn:microsoft.com/office/officeart/2005/8/layout/hierarchy4"/>
    <dgm:cxn modelId="{EB533A2A-016B-4624-B1BF-BEAA684F522E}" type="presParOf" srcId="{0E01678C-0360-45D4-9186-A7A112E6AC5F}" destId="{D09E7D55-8FF5-4F3C-9623-5ED3CA6E9811}" srcOrd="2" destOrd="0" presId="urn:microsoft.com/office/officeart/2005/8/layout/hierarchy4"/>
    <dgm:cxn modelId="{2E329818-49CD-4FA1-A1D5-C15ED262E52A}" type="presParOf" srcId="{D09E7D55-8FF5-4F3C-9623-5ED3CA6E9811}" destId="{6FA23000-177C-42FE-AB2F-664CD7D8054B}" srcOrd="0" destOrd="0" presId="urn:microsoft.com/office/officeart/2005/8/layout/hierarchy4"/>
    <dgm:cxn modelId="{24B9F4C6-3431-4CE8-BA1D-7B1110A2C2E8}" type="presParOf" srcId="{D09E7D55-8FF5-4F3C-9623-5ED3CA6E9811}" destId="{C2C701A5-D756-4940-BCE6-F2AB42C64FAD}" srcOrd="1" destOrd="0" presId="urn:microsoft.com/office/officeart/2005/8/layout/hierarchy4"/>
    <dgm:cxn modelId="{690EF6ED-2BAD-4AC8-8814-FD7166C23652}" type="presParOf" srcId="{D09E7D55-8FF5-4F3C-9623-5ED3CA6E9811}" destId="{999F0767-E3B2-4279-B2DE-CA414B9024CC}" srcOrd="2" destOrd="0" presId="urn:microsoft.com/office/officeart/2005/8/layout/hierarchy4"/>
    <dgm:cxn modelId="{9DA40ECA-A709-47C9-B989-6743647087B3}" type="presParOf" srcId="{999F0767-E3B2-4279-B2DE-CA414B9024CC}" destId="{5113D009-E5ED-448C-A25A-279891E67D96}" srcOrd="0" destOrd="0" presId="urn:microsoft.com/office/officeart/2005/8/layout/hierarchy4"/>
    <dgm:cxn modelId="{413C3E37-F014-474D-8C9A-DFE3220E559C}" type="presParOf" srcId="{5113D009-E5ED-448C-A25A-279891E67D96}" destId="{D6C4BF07-74BB-4CBB-A2F6-515853287069}" srcOrd="0" destOrd="0" presId="urn:microsoft.com/office/officeart/2005/8/layout/hierarchy4"/>
    <dgm:cxn modelId="{0DAD942B-A046-426C-9709-37238414EE67}" type="presParOf" srcId="{5113D009-E5ED-448C-A25A-279891E67D96}" destId="{B8AAA4F5-E01A-4C94-AEDF-09D218CF6E3A}" srcOrd="1" destOrd="0" presId="urn:microsoft.com/office/officeart/2005/8/layout/hierarchy4"/>
  </dgm:cxnLst>
  <dgm:bg/>
  <dgm:whole/>
</dgm:dataModel>
</file>

<file path=ppt/diagrams/data6.xml><?xml version="1.0" encoding="utf-8"?>
<dgm:dataModel xmlns:dgm="http://schemas.openxmlformats.org/drawingml/2006/diagram" xmlns:a="http://schemas.openxmlformats.org/drawingml/2006/main">
  <dgm:ptLst>
    <dgm:pt modelId="{48228F23-9400-4672-BDEB-8B28B0976729}" type="doc">
      <dgm:prSet loTypeId="urn:microsoft.com/office/officeart/2005/8/layout/hProcess4" loCatId="process" qsTypeId="urn:microsoft.com/office/officeart/2005/8/quickstyle/3d1" qsCatId="3D" csTypeId="urn:microsoft.com/office/officeart/2005/8/colors/colorful1" csCatId="colorful" phldr="1"/>
      <dgm:spPr/>
      <dgm:t>
        <a:bodyPr/>
        <a:lstStyle/>
        <a:p>
          <a:endParaRPr lang="es-EC"/>
        </a:p>
      </dgm:t>
    </dgm:pt>
    <dgm:pt modelId="{E5CBC2DB-0812-4001-A4B4-F5A38EB2FABE}">
      <dgm:prSet phldrT="[Texto]"/>
      <dgm:spPr/>
      <dgm:t>
        <a:bodyPr/>
        <a:lstStyle/>
        <a:p>
          <a:r>
            <a:rPr lang="es-EC" dirty="0"/>
            <a:t>IDENTIFICACION DE ACTIVOS</a:t>
          </a:r>
        </a:p>
      </dgm:t>
    </dgm:pt>
    <dgm:pt modelId="{2F000003-7745-4A01-AB1C-3ADE2A1FFEFA}" type="parTrans" cxnId="{F548C057-D993-4279-B5CD-0D4972C6DE66}">
      <dgm:prSet/>
      <dgm:spPr/>
      <dgm:t>
        <a:bodyPr/>
        <a:lstStyle/>
        <a:p>
          <a:endParaRPr lang="es-EC"/>
        </a:p>
      </dgm:t>
    </dgm:pt>
    <dgm:pt modelId="{310D21D6-D560-4BE4-AD45-A828CFF95531}" type="sibTrans" cxnId="{F548C057-D993-4279-B5CD-0D4972C6DE66}">
      <dgm:prSet/>
      <dgm:spPr/>
      <dgm:t>
        <a:bodyPr/>
        <a:lstStyle/>
        <a:p>
          <a:endParaRPr lang="es-EC" dirty="0"/>
        </a:p>
      </dgm:t>
    </dgm:pt>
    <dgm:pt modelId="{E0890455-C387-41DA-BB2B-318589556213}">
      <dgm:prSet phldrT="[Texto]"/>
      <dgm:spPr/>
      <dgm:t>
        <a:bodyPr/>
        <a:lstStyle/>
        <a:p>
          <a:r>
            <a:rPr lang="es-EC" dirty="0"/>
            <a:t>Procesos</a:t>
          </a:r>
        </a:p>
      </dgm:t>
    </dgm:pt>
    <dgm:pt modelId="{DD9E728E-CEF1-4690-9609-ACD81D71AEC3}" type="parTrans" cxnId="{102C6AB3-7608-40A4-B92A-2B3FC3BD3024}">
      <dgm:prSet/>
      <dgm:spPr/>
      <dgm:t>
        <a:bodyPr/>
        <a:lstStyle/>
        <a:p>
          <a:endParaRPr lang="es-EC"/>
        </a:p>
      </dgm:t>
    </dgm:pt>
    <dgm:pt modelId="{58D2530A-83A2-45B0-B509-CC9E54246ADA}" type="sibTrans" cxnId="{102C6AB3-7608-40A4-B92A-2B3FC3BD3024}">
      <dgm:prSet/>
      <dgm:spPr/>
      <dgm:t>
        <a:bodyPr/>
        <a:lstStyle/>
        <a:p>
          <a:endParaRPr lang="es-EC"/>
        </a:p>
      </dgm:t>
    </dgm:pt>
    <dgm:pt modelId="{3BD9387A-C39D-4C2A-818B-B1D4A827394F}">
      <dgm:prSet phldrT="[Texto]"/>
      <dgm:spPr/>
      <dgm:t>
        <a:bodyPr/>
        <a:lstStyle/>
        <a:p>
          <a:r>
            <a:rPr lang="es-EC" dirty="0"/>
            <a:t>Personas</a:t>
          </a:r>
        </a:p>
      </dgm:t>
    </dgm:pt>
    <dgm:pt modelId="{922871BF-23B3-427B-B46C-CBA814F822C4}" type="parTrans" cxnId="{3E85A038-0A7F-46F1-BBE0-F0077BF36F14}">
      <dgm:prSet/>
      <dgm:spPr/>
      <dgm:t>
        <a:bodyPr/>
        <a:lstStyle/>
        <a:p>
          <a:endParaRPr lang="es-EC"/>
        </a:p>
      </dgm:t>
    </dgm:pt>
    <dgm:pt modelId="{57CFCCA8-D3A4-44E1-96A1-C35F1B70BD9C}" type="sibTrans" cxnId="{3E85A038-0A7F-46F1-BBE0-F0077BF36F14}">
      <dgm:prSet/>
      <dgm:spPr/>
      <dgm:t>
        <a:bodyPr/>
        <a:lstStyle/>
        <a:p>
          <a:endParaRPr lang="es-EC"/>
        </a:p>
      </dgm:t>
    </dgm:pt>
    <dgm:pt modelId="{5A47C9A9-F079-4DD8-9FBC-0B43F0EF7066}">
      <dgm:prSet phldrT="[Texto]"/>
      <dgm:spPr/>
      <dgm:t>
        <a:bodyPr/>
        <a:lstStyle/>
        <a:p>
          <a:r>
            <a:rPr lang="es-EC" dirty="0"/>
            <a:t>IDENTIFICACION DE AMENAZAS</a:t>
          </a:r>
        </a:p>
      </dgm:t>
    </dgm:pt>
    <dgm:pt modelId="{299A51AA-08DA-4F49-90C1-0E06853CB9D0}" type="parTrans" cxnId="{0109612E-A0BB-4A27-978F-8293F4CC6FE7}">
      <dgm:prSet/>
      <dgm:spPr/>
      <dgm:t>
        <a:bodyPr/>
        <a:lstStyle/>
        <a:p>
          <a:endParaRPr lang="es-EC"/>
        </a:p>
      </dgm:t>
    </dgm:pt>
    <dgm:pt modelId="{C3517D89-645E-4598-BB97-2553597E599E}" type="sibTrans" cxnId="{0109612E-A0BB-4A27-978F-8293F4CC6FE7}">
      <dgm:prSet/>
      <dgm:spPr/>
      <dgm:t>
        <a:bodyPr/>
        <a:lstStyle/>
        <a:p>
          <a:endParaRPr lang="es-EC" dirty="0"/>
        </a:p>
      </dgm:t>
    </dgm:pt>
    <dgm:pt modelId="{91E9F7F2-1BFF-4AF9-A302-245887C9CCC1}">
      <dgm:prSet phldrT="[Texto]"/>
      <dgm:spPr/>
      <dgm:t>
        <a:bodyPr/>
        <a:lstStyle/>
        <a:p>
          <a:r>
            <a:rPr lang="es-EC" dirty="0"/>
            <a:t>Externas </a:t>
          </a:r>
        </a:p>
      </dgm:t>
    </dgm:pt>
    <dgm:pt modelId="{CB514FA6-9192-442E-B2DB-9D66E4BF9AE4}" type="parTrans" cxnId="{43EE6656-0228-4DE4-8115-D920AD85AE4B}">
      <dgm:prSet/>
      <dgm:spPr/>
      <dgm:t>
        <a:bodyPr/>
        <a:lstStyle/>
        <a:p>
          <a:endParaRPr lang="es-EC"/>
        </a:p>
      </dgm:t>
    </dgm:pt>
    <dgm:pt modelId="{F45F1BF5-149A-4515-9F81-62D4A18F90D4}" type="sibTrans" cxnId="{43EE6656-0228-4DE4-8115-D920AD85AE4B}">
      <dgm:prSet/>
      <dgm:spPr/>
      <dgm:t>
        <a:bodyPr/>
        <a:lstStyle/>
        <a:p>
          <a:endParaRPr lang="es-EC"/>
        </a:p>
      </dgm:t>
    </dgm:pt>
    <dgm:pt modelId="{F1821F0A-3B22-4B18-9CE2-F038813F37EE}">
      <dgm:prSet phldrT="[Texto]"/>
      <dgm:spPr/>
      <dgm:t>
        <a:bodyPr/>
        <a:lstStyle/>
        <a:p>
          <a:r>
            <a:rPr lang="es-EC" dirty="0"/>
            <a:t>Internas</a:t>
          </a:r>
        </a:p>
      </dgm:t>
    </dgm:pt>
    <dgm:pt modelId="{C4C968EA-7F49-4FB0-9F35-5FECF07C8192}" type="parTrans" cxnId="{C6BF9252-647D-4A08-87C3-A97B20647C84}">
      <dgm:prSet/>
      <dgm:spPr/>
      <dgm:t>
        <a:bodyPr/>
        <a:lstStyle/>
        <a:p>
          <a:endParaRPr lang="es-EC"/>
        </a:p>
      </dgm:t>
    </dgm:pt>
    <dgm:pt modelId="{F911AD81-27A7-46A2-A15F-C6D48DA4884A}" type="sibTrans" cxnId="{C6BF9252-647D-4A08-87C3-A97B20647C84}">
      <dgm:prSet/>
      <dgm:spPr/>
      <dgm:t>
        <a:bodyPr/>
        <a:lstStyle/>
        <a:p>
          <a:endParaRPr lang="es-EC"/>
        </a:p>
      </dgm:t>
    </dgm:pt>
    <dgm:pt modelId="{2AC16126-1BCB-403C-9583-87944F02ED12}">
      <dgm:prSet phldrT="[Texto]"/>
      <dgm:spPr/>
      <dgm:t>
        <a:bodyPr/>
        <a:lstStyle/>
        <a:p>
          <a:r>
            <a:rPr lang="es-EC" dirty="0"/>
            <a:t>ANALIZAR RIESGOS</a:t>
          </a:r>
        </a:p>
      </dgm:t>
    </dgm:pt>
    <dgm:pt modelId="{3CA946EC-12D2-431A-A668-6D76AB2D4550}" type="parTrans" cxnId="{EF316438-A282-449D-971E-0AF9FD5EBC63}">
      <dgm:prSet/>
      <dgm:spPr/>
      <dgm:t>
        <a:bodyPr/>
        <a:lstStyle/>
        <a:p>
          <a:endParaRPr lang="es-EC"/>
        </a:p>
      </dgm:t>
    </dgm:pt>
    <dgm:pt modelId="{08590A64-839F-4EE6-9853-DC0DD0CF45B2}" type="sibTrans" cxnId="{EF316438-A282-449D-971E-0AF9FD5EBC63}">
      <dgm:prSet/>
      <dgm:spPr/>
      <dgm:t>
        <a:bodyPr/>
        <a:lstStyle/>
        <a:p>
          <a:endParaRPr lang="es-EC"/>
        </a:p>
      </dgm:t>
    </dgm:pt>
    <dgm:pt modelId="{7D80CDE4-0E73-406B-A627-C54C354AF017}">
      <dgm:prSet phldrT="[Texto]"/>
      <dgm:spPr/>
      <dgm:t>
        <a:bodyPr/>
        <a:lstStyle/>
        <a:p>
          <a:r>
            <a:rPr lang="es-EC" dirty="0"/>
            <a:t>Determinar impacto</a:t>
          </a:r>
        </a:p>
      </dgm:t>
    </dgm:pt>
    <dgm:pt modelId="{6935D59C-9EC8-46BB-9022-7089190DE68B}" type="parTrans" cxnId="{CEBB3F8C-98AC-4EF9-82A5-472E2C4EBF78}">
      <dgm:prSet/>
      <dgm:spPr/>
      <dgm:t>
        <a:bodyPr/>
        <a:lstStyle/>
        <a:p>
          <a:endParaRPr lang="es-EC"/>
        </a:p>
      </dgm:t>
    </dgm:pt>
    <dgm:pt modelId="{4861CB85-D08B-43AF-8B8A-38C2FF3EB750}" type="sibTrans" cxnId="{CEBB3F8C-98AC-4EF9-82A5-472E2C4EBF78}">
      <dgm:prSet/>
      <dgm:spPr/>
      <dgm:t>
        <a:bodyPr/>
        <a:lstStyle/>
        <a:p>
          <a:endParaRPr lang="es-EC"/>
        </a:p>
      </dgm:t>
    </dgm:pt>
    <dgm:pt modelId="{CFA46DCA-3BDB-4356-95A2-D670708ECA61}">
      <dgm:prSet/>
      <dgm:spPr/>
      <dgm:t>
        <a:bodyPr/>
        <a:lstStyle/>
        <a:p>
          <a:r>
            <a:rPr lang="es-EC" dirty="0"/>
            <a:t>ANALIZAR  VULNERABILIDADES</a:t>
          </a:r>
        </a:p>
      </dgm:t>
    </dgm:pt>
    <dgm:pt modelId="{4C19F694-A97B-45D2-AAB6-966EFFF993C0}" type="parTrans" cxnId="{0FA003EE-ACD9-4F45-AD02-44F2B66D09FF}">
      <dgm:prSet/>
      <dgm:spPr/>
      <dgm:t>
        <a:bodyPr/>
        <a:lstStyle/>
        <a:p>
          <a:endParaRPr lang="es-EC"/>
        </a:p>
      </dgm:t>
    </dgm:pt>
    <dgm:pt modelId="{6234D133-518C-452B-92B0-61BE1B6EDED7}" type="sibTrans" cxnId="{0FA003EE-ACD9-4F45-AD02-44F2B66D09FF}">
      <dgm:prSet/>
      <dgm:spPr/>
      <dgm:t>
        <a:bodyPr/>
        <a:lstStyle/>
        <a:p>
          <a:endParaRPr lang="es-EC" dirty="0"/>
        </a:p>
      </dgm:t>
    </dgm:pt>
    <dgm:pt modelId="{1D85CCB4-47EA-4312-A52E-54949E2B21E5}">
      <dgm:prSet phldrT="[Texto]"/>
      <dgm:spPr/>
      <dgm:t>
        <a:bodyPr/>
        <a:lstStyle/>
        <a:p>
          <a:r>
            <a:rPr lang="es-EC" dirty="0"/>
            <a:t>Sistemas</a:t>
          </a:r>
        </a:p>
      </dgm:t>
    </dgm:pt>
    <dgm:pt modelId="{3FB91CCB-87E3-40FB-B4C2-0E5C5E5BA2AE}" type="parTrans" cxnId="{EDC3321D-20C4-4946-A2B9-E01A9A99EE4D}">
      <dgm:prSet/>
      <dgm:spPr/>
      <dgm:t>
        <a:bodyPr/>
        <a:lstStyle/>
        <a:p>
          <a:endParaRPr lang="es-EC"/>
        </a:p>
      </dgm:t>
    </dgm:pt>
    <dgm:pt modelId="{B8FCA095-6004-4027-8B88-03E7E4FC1E89}" type="sibTrans" cxnId="{EDC3321D-20C4-4946-A2B9-E01A9A99EE4D}">
      <dgm:prSet/>
      <dgm:spPr/>
      <dgm:t>
        <a:bodyPr/>
        <a:lstStyle/>
        <a:p>
          <a:endParaRPr lang="es-EC"/>
        </a:p>
      </dgm:t>
    </dgm:pt>
    <dgm:pt modelId="{680204BE-3C44-4596-8378-7672D8466237}">
      <dgm:prSet/>
      <dgm:spPr/>
      <dgm:t>
        <a:bodyPr/>
        <a:lstStyle/>
        <a:p>
          <a:r>
            <a:rPr lang="es-EC" dirty="0"/>
            <a:t>Identificar debilidad de activos</a:t>
          </a:r>
        </a:p>
      </dgm:t>
    </dgm:pt>
    <dgm:pt modelId="{ED46FF65-3BF3-4EEC-B95C-01AC8ECEBEC8}" type="parTrans" cxnId="{E755EF5F-7795-4201-B25A-5C6CAD61570A}">
      <dgm:prSet/>
      <dgm:spPr/>
      <dgm:t>
        <a:bodyPr/>
        <a:lstStyle/>
        <a:p>
          <a:endParaRPr lang="es-EC"/>
        </a:p>
      </dgm:t>
    </dgm:pt>
    <dgm:pt modelId="{96E4B798-2BF1-4476-B7E6-E08B1DCAC06E}" type="sibTrans" cxnId="{E755EF5F-7795-4201-B25A-5C6CAD61570A}">
      <dgm:prSet/>
      <dgm:spPr/>
      <dgm:t>
        <a:bodyPr/>
        <a:lstStyle/>
        <a:p>
          <a:endParaRPr lang="es-EC"/>
        </a:p>
      </dgm:t>
    </dgm:pt>
    <dgm:pt modelId="{9E780C4F-828A-4C1C-B24D-1DC4059233CC}">
      <dgm:prSet phldrT="[Texto]"/>
      <dgm:spPr/>
      <dgm:t>
        <a:bodyPr/>
        <a:lstStyle/>
        <a:p>
          <a:r>
            <a:rPr lang="es-EC" dirty="0"/>
            <a:t>Evaluar medidas</a:t>
          </a:r>
        </a:p>
      </dgm:t>
    </dgm:pt>
    <dgm:pt modelId="{BA127A9D-B04B-4CEC-BE1A-4AA09294C378}" type="parTrans" cxnId="{E58B2BD4-06D6-4794-804D-D465738BD93C}">
      <dgm:prSet/>
      <dgm:spPr/>
      <dgm:t>
        <a:bodyPr/>
        <a:lstStyle/>
        <a:p>
          <a:endParaRPr lang="es-EC"/>
        </a:p>
      </dgm:t>
    </dgm:pt>
    <dgm:pt modelId="{3963912E-38E0-48FB-8572-49B138692C9B}" type="sibTrans" cxnId="{E58B2BD4-06D6-4794-804D-D465738BD93C}">
      <dgm:prSet/>
      <dgm:spPr/>
      <dgm:t>
        <a:bodyPr/>
        <a:lstStyle/>
        <a:p>
          <a:endParaRPr lang="es-EC"/>
        </a:p>
      </dgm:t>
    </dgm:pt>
    <dgm:pt modelId="{990941B6-32C9-45D7-9759-8AD4544865CF}" type="pres">
      <dgm:prSet presAssocID="{48228F23-9400-4672-BDEB-8B28B0976729}" presName="Name0" presStyleCnt="0">
        <dgm:presLayoutVars>
          <dgm:dir/>
          <dgm:animLvl val="lvl"/>
          <dgm:resizeHandles val="exact"/>
        </dgm:presLayoutVars>
      </dgm:prSet>
      <dgm:spPr/>
      <dgm:t>
        <a:bodyPr/>
        <a:lstStyle/>
        <a:p>
          <a:endParaRPr lang="es-EC"/>
        </a:p>
      </dgm:t>
    </dgm:pt>
    <dgm:pt modelId="{8B45E84A-E4D0-4DCE-ABF6-291E576B70D7}" type="pres">
      <dgm:prSet presAssocID="{48228F23-9400-4672-BDEB-8B28B0976729}" presName="tSp" presStyleCnt="0"/>
      <dgm:spPr/>
    </dgm:pt>
    <dgm:pt modelId="{9BE68AB6-2F06-41B8-AD15-010B8BCAFA72}" type="pres">
      <dgm:prSet presAssocID="{48228F23-9400-4672-BDEB-8B28B0976729}" presName="bSp" presStyleCnt="0"/>
      <dgm:spPr/>
    </dgm:pt>
    <dgm:pt modelId="{67B84775-B970-421B-BFA9-FDAB5366738C}" type="pres">
      <dgm:prSet presAssocID="{48228F23-9400-4672-BDEB-8B28B0976729}" presName="process" presStyleCnt="0"/>
      <dgm:spPr/>
    </dgm:pt>
    <dgm:pt modelId="{F5C1E823-0BEA-4D81-A192-FDDCFE38942A}" type="pres">
      <dgm:prSet presAssocID="{E5CBC2DB-0812-4001-A4B4-F5A38EB2FABE}" presName="composite1" presStyleCnt="0"/>
      <dgm:spPr/>
    </dgm:pt>
    <dgm:pt modelId="{7E9A36E5-6607-47BA-AB74-F2751926009E}" type="pres">
      <dgm:prSet presAssocID="{E5CBC2DB-0812-4001-A4B4-F5A38EB2FABE}" presName="dummyNode1" presStyleLbl="node1" presStyleIdx="0" presStyleCnt="4"/>
      <dgm:spPr/>
    </dgm:pt>
    <dgm:pt modelId="{FC12FFEE-9FD9-4856-8418-F4F4A4C8530B}" type="pres">
      <dgm:prSet presAssocID="{E5CBC2DB-0812-4001-A4B4-F5A38EB2FABE}" presName="childNode1" presStyleLbl="bgAcc1" presStyleIdx="0" presStyleCnt="4">
        <dgm:presLayoutVars>
          <dgm:bulletEnabled val="1"/>
        </dgm:presLayoutVars>
      </dgm:prSet>
      <dgm:spPr/>
      <dgm:t>
        <a:bodyPr/>
        <a:lstStyle/>
        <a:p>
          <a:endParaRPr lang="es-EC"/>
        </a:p>
      </dgm:t>
    </dgm:pt>
    <dgm:pt modelId="{1FB38778-22F4-4245-AC2C-A6DA775EE4F1}" type="pres">
      <dgm:prSet presAssocID="{E5CBC2DB-0812-4001-A4B4-F5A38EB2FABE}" presName="childNode1tx" presStyleLbl="bgAcc1" presStyleIdx="0" presStyleCnt="4">
        <dgm:presLayoutVars>
          <dgm:bulletEnabled val="1"/>
        </dgm:presLayoutVars>
      </dgm:prSet>
      <dgm:spPr/>
      <dgm:t>
        <a:bodyPr/>
        <a:lstStyle/>
        <a:p>
          <a:endParaRPr lang="es-EC"/>
        </a:p>
      </dgm:t>
    </dgm:pt>
    <dgm:pt modelId="{8EF726BF-F08E-49A0-AD81-48C25E215F66}" type="pres">
      <dgm:prSet presAssocID="{E5CBC2DB-0812-4001-A4B4-F5A38EB2FABE}" presName="parentNode1" presStyleLbl="node1" presStyleIdx="0" presStyleCnt="4">
        <dgm:presLayoutVars>
          <dgm:chMax val="1"/>
          <dgm:bulletEnabled val="1"/>
        </dgm:presLayoutVars>
      </dgm:prSet>
      <dgm:spPr/>
      <dgm:t>
        <a:bodyPr/>
        <a:lstStyle/>
        <a:p>
          <a:endParaRPr lang="es-EC"/>
        </a:p>
      </dgm:t>
    </dgm:pt>
    <dgm:pt modelId="{2CE5F881-EFF3-489F-8FE4-AE4EA7EC68B2}" type="pres">
      <dgm:prSet presAssocID="{E5CBC2DB-0812-4001-A4B4-F5A38EB2FABE}" presName="connSite1" presStyleCnt="0"/>
      <dgm:spPr/>
    </dgm:pt>
    <dgm:pt modelId="{1FA155AF-163C-473F-B370-ED90AEA8C651}" type="pres">
      <dgm:prSet presAssocID="{310D21D6-D560-4BE4-AD45-A828CFF95531}" presName="Name9" presStyleLbl="sibTrans2D1" presStyleIdx="0" presStyleCnt="3"/>
      <dgm:spPr/>
      <dgm:t>
        <a:bodyPr/>
        <a:lstStyle/>
        <a:p>
          <a:endParaRPr lang="es-EC"/>
        </a:p>
      </dgm:t>
    </dgm:pt>
    <dgm:pt modelId="{FCD14BD8-241A-4147-986A-1035EDB18ABF}" type="pres">
      <dgm:prSet presAssocID="{5A47C9A9-F079-4DD8-9FBC-0B43F0EF7066}" presName="composite2" presStyleCnt="0"/>
      <dgm:spPr/>
    </dgm:pt>
    <dgm:pt modelId="{3DF9713B-5F9D-42EE-8C2C-BE2A8F484E30}" type="pres">
      <dgm:prSet presAssocID="{5A47C9A9-F079-4DD8-9FBC-0B43F0EF7066}" presName="dummyNode2" presStyleLbl="node1" presStyleIdx="0" presStyleCnt="4"/>
      <dgm:spPr/>
    </dgm:pt>
    <dgm:pt modelId="{5ED03F69-5DEB-4D89-BADC-392314EF9528}" type="pres">
      <dgm:prSet presAssocID="{5A47C9A9-F079-4DD8-9FBC-0B43F0EF7066}" presName="childNode2" presStyleLbl="bgAcc1" presStyleIdx="1" presStyleCnt="4">
        <dgm:presLayoutVars>
          <dgm:bulletEnabled val="1"/>
        </dgm:presLayoutVars>
      </dgm:prSet>
      <dgm:spPr/>
      <dgm:t>
        <a:bodyPr/>
        <a:lstStyle/>
        <a:p>
          <a:endParaRPr lang="es-EC"/>
        </a:p>
      </dgm:t>
    </dgm:pt>
    <dgm:pt modelId="{A49C3483-FBD9-4BB0-87EE-A08AFAFB863B}" type="pres">
      <dgm:prSet presAssocID="{5A47C9A9-F079-4DD8-9FBC-0B43F0EF7066}" presName="childNode2tx" presStyleLbl="bgAcc1" presStyleIdx="1" presStyleCnt="4">
        <dgm:presLayoutVars>
          <dgm:bulletEnabled val="1"/>
        </dgm:presLayoutVars>
      </dgm:prSet>
      <dgm:spPr/>
      <dgm:t>
        <a:bodyPr/>
        <a:lstStyle/>
        <a:p>
          <a:endParaRPr lang="es-EC"/>
        </a:p>
      </dgm:t>
    </dgm:pt>
    <dgm:pt modelId="{B1EA167E-96C3-40A8-9C20-FB8BC55AC1AB}" type="pres">
      <dgm:prSet presAssocID="{5A47C9A9-F079-4DD8-9FBC-0B43F0EF7066}" presName="parentNode2" presStyleLbl="node1" presStyleIdx="1" presStyleCnt="4">
        <dgm:presLayoutVars>
          <dgm:chMax val="0"/>
          <dgm:bulletEnabled val="1"/>
        </dgm:presLayoutVars>
      </dgm:prSet>
      <dgm:spPr/>
      <dgm:t>
        <a:bodyPr/>
        <a:lstStyle/>
        <a:p>
          <a:endParaRPr lang="es-EC"/>
        </a:p>
      </dgm:t>
    </dgm:pt>
    <dgm:pt modelId="{1A90D1F2-F3B1-4744-92CD-5A7831B5ED3D}" type="pres">
      <dgm:prSet presAssocID="{5A47C9A9-F079-4DD8-9FBC-0B43F0EF7066}" presName="connSite2" presStyleCnt="0"/>
      <dgm:spPr/>
    </dgm:pt>
    <dgm:pt modelId="{8773D3A8-B9C8-4F28-97F6-5A28149A82DD}" type="pres">
      <dgm:prSet presAssocID="{C3517D89-645E-4598-BB97-2553597E599E}" presName="Name18" presStyleLbl="sibTrans2D1" presStyleIdx="1" presStyleCnt="3"/>
      <dgm:spPr/>
      <dgm:t>
        <a:bodyPr/>
        <a:lstStyle/>
        <a:p>
          <a:endParaRPr lang="es-EC"/>
        </a:p>
      </dgm:t>
    </dgm:pt>
    <dgm:pt modelId="{0D7FAEB0-D513-4D28-A8DA-6CC91E60C7D0}" type="pres">
      <dgm:prSet presAssocID="{CFA46DCA-3BDB-4356-95A2-D670708ECA61}" presName="composite1" presStyleCnt="0"/>
      <dgm:spPr/>
    </dgm:pt>
    <dgm:pt modelId="{464E1422-7D04-488F-802B-DA60302118EC}" type="pres">
      <dgm:prSet presAssocID="{CFA46DCA-3BDB-4356-95A2-D670708ECA61}" presName="dummyNode1" presStyleLbl="node1" presStyleIdx="1" presStyleCnt="4"/>
      <dgm:spPr/>
    </dgm:pt>
    <dgm:pt modelId="{931DD3ED-F4E2-4A9B-ADA6-7A14A7B295AE}" type="pres">
      <dgm:prSet presAssocID="{CFA46DCA-3BDB-4356-95A2-D670708ECA61}" presName="childNode1" presStyleLbl="bgAcc1" presStyleIdx="2" presStyleCnt="4">
        <dgm:presLayoutVars>
          <dgm:bulletEnabled val="1"/>
        </dgm:presLayoutVars>
      </dgm:prSet>
      <dgm:spPr/>
      <dgm:t>
        <a:bodyPr/>
        <a:lstStyle/>
        <a:p>
          <a:endParaRPr lang="es-EC"/>
        </a:p>
      </dgm:t>
    </dgm:pt>
    <dgm:pt modelId="{27D820E7-AFB0-4BA0-B068-CE4BA01F0D52}" type="pres">
      <dgm:prSet presAssocID="{CFA46DCA-3BDB-4356-95A2-D670708ECA61}" presName="childNode1tx" presStyleLbl="bgAcc1" presStyleIdx="2" presStyleCnt="4">
        <dgm:presLayoutVars>
          <dgm:bulletEnabled val="1"/>
        </dgm:presLayoutVars>
      </dgm:prSet>
      <dgm:spPr/>
      <dgm:t>
        <a:bodyPr/>
        <a:lstStyle/>
        <a:p>
          <a:endParaRPr lang="es-EC"/>
        </a:p>
      </dgm:t>
    </dgm:pt>
    <dgm:pt modelId="{F61BF640-7ADF-4791-AE14-48963F1771CE}" type="pres">
      <dgm:prSet presAssocID="{CFA46DCA-3BDB-4356-95A2-D670708ECA61}" presName="parentNode1" presStyleLbl="node1" presStyleIdx="2" presStyleCnt="4">
        <dgm:presLayoutVars>
          <dgm:chMax val="1"/>
          <dgm:bulletEnabled val="1"/>
        </dgm:presLayoutVars>
      </dgm:prSet>
      <dgm:spPr/>
      <dgm:t>
        <a:bodyPr/>
        <a:lstStyle/>
        <a:p>
          <a:endParaRPr lang="es-EC"/>
        </a:p>
      </dgm:t>
    </dgm:pt>
    <dgm:pt modelId="{3EC3E239-B8DD-44C9-B017-9A08C1EF9CE9}" type="pres">
      <dgm:prSet presAssocID="{CFA46DCA-3BDB-4356-95A2-D670708ECA61}" presName="connSite1" presStyleCnt="0"/>
      <dgm:spPr/>
    </dgm:pt>
    <dgm:pt modelId="{2FC19F7A-386A-4DAE-86B8-A029423EDF78}" type="pres">
      <dgm:prSet presAssocID="{6234D133-518C-452B-92B0-61BE1B6EDED7}" presName="Name9" presStyleLbl="sibTrans2D1" presStyleIdx="2" presStyleCnt="3"/>
      <dgm:spPr/>
      <dgm:t>
        <a:bodyPr/>
        <a:lstStyle/>
        <a:p>
          <a:endParaRPr lang="es-EC"/>
        </a:p>
      </dgm:t>
    </dgm:pt>
    <dgm:pt modelId="{027A933E-9D2C-49F0-8609-529F231A9674}" type="pres">
      <dgm:prSet presAssocID="{2AC16126-1BCB-403C-9583-87944F02ED12}" presName="composite2" presStyleCnt="0"/>
      <dgm:spPr/>
    </dgm:pt>
    <dgm:pt modelId="{0964C78D-48D6-4AD2-9EDF-10878ACBE96E}" type="pres">
      <dgm:prSet presAssocID="{2AC16126-1BCB-403C-9583-87944F02ED12}" presName="dummyNode2" presStyleLbl="node1" presStyleIdx="2" presStyleCnt="4"/>
      <dgm:spPr/>
    </dgm:pt>
    <dgm:pt modelId="{B919109F-6134-4A8B-99D4-50425BA9D26A}" type="pres">
      <dgm:prSet presAssocID="{2AC16126-1BCB-403C-9583-87944F02ED12}" presName="childNode2" presStyleLbl="bgAcc1" presStyleIdx="3" presStyleCnt="4">
        <dgm:presLayoutVars>
          <dgm:bulletEnabled val="1"/>
        </dgm:presLayoutVars>
      </dgm:prSet>
      <dgm:spPr/>
      <dgm:t>
        <a:bodyPr/>
        <a:lstStyle/>
        <a:p>
          <a:endParaRPr lang="es-EC"/>
        </a:p>
      </dgm:t>
    </dgm:pt>
    <dgm:pt modelId="{6EFBA697-312C-43C6-A5D1-ABD1C7397A0A}" type="pres">
      <dgm:prSet presAssocID="{2AC16126-1BCB-403C-9583-87944F02ED12}" presName="childNode2tx" presStyleLbl="bgAcc1" presStyleIdx="3" presStyleCnt="4">
        <dgm:presLayoutVars>
          <dgm:bulletEnabled val="1"/>
        </dgm:presLayoutVars>
      </dgm:prSet>
      <dgm:spPr/>
      <dgm:t>
        <a:bodyPr/>
        <a:lstStyle/>
        <a:p>
          <a:endParaRPr lang="es-EC"/>
        </a:p>
      </dgm:t>
    </dgm:pt>
    <dgm:pt modelId="{74C029AB-D332-453B-8FF2-B3AA933229F8}" type="pres">
      <dgm:prSet presAssocID="{2AC16126-1BCB-403C-9583-87944F02ED12}" presName="parentNode2" presStyleLbl="node1" presStyleIdx="3" presStyleCnt="4">
        <dgm:presLayoutVars>
          <dgm:chMax val="0"/>
          <dgm:bulletEnabled val="1"/>
        </dgm:presLayoutVars>
      </dgm:prSet>
      <dgm:spPr/>
      <dgm:t>
        <a:bodyPr/>
        <a:lstStyle/>
        <a:p>
          <a:endParaRPr lang="es-EC"/>
        </a:p>
      </dgm:t>
    </dgm:pt>
    <dgm:pt modelId="{0F3F260D-5AC9-47B4-BAF6-7148DA07BB9F}" type="pres">
      <dgm:prSet presAssocID="{2AC16126-1BCB-403C-9583-87944F02ED12}" presName="connSite2" presStyleCnt="0"/>
      <dgm:spPr/>
    </dgm:pt>
  </dgm:ptLst>
  <dgm:cxnLst>
    <dgm:cxn modelId="{A7347408-DDDC-4E7F-A7D9-638F32434EA8}" type="presOf" srcId="{91E9F7F2-1BFF-4AF9-A302-245887C9CCC1}" destId="{A49C3483-FBD9-4BB0-87EE-A08AFAFB863B}" srcOrd="1" destOrd="0" presId="urn:microsoft.com/office/officeart/2005/8/layout/hProcess4"/>
    <dgm:cxn modelId="{E4F9642C-11BE-4594-AB3A-C85E760BFB06}" type="presOf" srcId="{E0890455-C387-41DA-BB2B-318589556213}" destId="{1FB38778-22F4-4245-AC2C-A6DA775EE4F1}" srcOrd="1" destOrd="0" presId="urn:microsoft.com/office/officeart/2005/8/layout/hProcess4"/>
    <dgm:cxn modelId="{C6231735-01EF-42FA-9EB2-F3C58AEF8B41}" type="presOf" srcId="{3BD9387A-C39D-4C2A-818B-B1D4A827394F}" destId="{1FB38778-22F4-4245-AC2C-A6DA775EE4F1}" srcOrd="1" destOrd="1" presId="urn:microsoft.com/office/officeart/2005/8/layout/hProcess4"/>
    <dgm:cxn modelId="{3D404591-1394-4419-A625-CAEADFE39AC8}" type="presOf" srcId="{5A47C9A9-F079-4DD8-9FBC-0B43F0EF7066}" destId="{B1EA167E-96C3-40A8-9C20-FB8BC55AC1AB}" srcOrd="0" destOrd="0" presId="urn:microsoft.com/office/officeart/2005/8/layout/hProcess4"/>
    <dgm:cxn modelId="{79CC64B8-BE81-49A2-8EAD-9B0EC8AC7435}" type="presOf" srcId="{680204BE-3C44-4596-8378-7672D8466237}" destId="{27D820E7-AFB0-4BA0-B068-CE4BA01F0D52}" srcOrd="1" destOrd="0" presId="urn:microsoft.com/office/officeart/2005/8/layout/hProcess4"/>
    <dgm:cxn modelId="{84C44518-2699-4A9F-8830-3BCE262CDBA0}" type="presOf" srcId="{2AC16126-1BCB-403C-9583-87944F02ED12}" destId="{74C029AB-D332-453B-8FF2-B3AA933229F8}" srcOrd="0" destOrd="0" presId="urn:microsoft.com/office/officeart/2005/8/layout/hProcess4"/>
    <dgm:cxn modelId="{241960AF-9051-4580-A63F-80AB89EA22B1}" type="presOf" srcId="{6234D133-518C-452B-92B0-61BE1B6EDED7}" destId="{2FC19F7A-386A-4DAE-86B8-A029423EDF78}" srcOrd="0" destOrd="0" presId="urn:microsoft.com/office/officeart/2005/8/layout/hProcess4"/>
    <dgm:cxn modelId="{E755EF5F-7795-4201-B25A-5C6CAD61570A}" srcId="{CFA46DCA-3BDB-4356-95A2-D670708ECA61}" destId="{680204BE-3C44-4596-8378-7672D8466237}" srcOrd="0" destOrd="0" parTransId="{ED46FF65-3BF3-4EEC-B95C-01AC8ECEBEC8}" sibTransId="{96E4B798-2BF1-4476-B7E6-E08B1DCAC06E}"/>
    <dgm:cxn modelId="{81B5ED4C-D254-42E2-B419-414DE65E9326}" type="presOf" srcId="{9E780C4F-828A-4C1C-B24D-1DC4059233CC}" destId="{B919109F-6134-4A8B-99D4-50425BA9D26A}" srcOrd="0" destOrd="1" presId="urn:microsoft.com/office/officeart/2005/8/layout/hProcess4"/>
    <dgm:cxn modelId="{0FA003EE-ACD9-4F45-AD02-44F2B66D09FF}" srcId="{48228F23-9400-4672-BDEB-8B28B0976729}" destId="{CFA46DCA-3BDB-4356-95A2-D670708ECA61}" srcOrd="2" destOrd="0" parTransId="{4C19F694-A97B-45D2-AAB6-966EFFF993C0}" sibTransId="{6234D133-518C-452B-92B0-61BE1B6EDED7}"/>
    <dgm:cxn modelId="{2CFC9B16-A24D-41DF-8CA1-EC1995564365}" type="presOf" srcId="{1D85CCB4-47EA-4312-A52E-54949E2B21E5}" destId="{1FB38778-22F4-4245-AC2C-A6DA775EE4F1}" srcOrd="1" destOrd="2" presId="urn:microsoft.com/office/officeart/2005/8/layout/hProcess4"/>
    <dgm:cxn modelId="{648CEDB4-0F29-448F-9AFC-8EF18B0E8099}" type="presOf" srcId="{91E9F7F2-1BFF-4AF9-A302-245887C9CCC1}" destId="{5ED03F69-5DEB-4D89-BADC-392314EF9528}" srcOrd="0" destOrd="0" presId="urn:microsoft.com/office/officeart/2005/8/layout/hProcess4"/>
    <dgm:cxn modelId="{43EE6656-0228-4DE4-8115-D920AD85AE4B}" srcId="{5A47C9A9-F079-4DD8-9FBC-0B43F0EF7066}" destId="{91E9F7F2-1BFF-4AF9-A302-245887C9CCC1}" srcOrd="0" destOrd="0" parTransId="{CB514FA6-9192-442E-B2DB-9D66E4BF9AE4}" sibTransId="{F45F1BF5-149A-4515-9F81-62D4A18F90D4}"/>
    <dgm:cxn modelId="{EF316438-A282-449D-971E-0AF9FD5EBC63}" srcId="{48228F23-9400-4672-BDEB-8B28B0976729}" destId="{2AC16126-1BCB-403C-9583-87944F02ED12}" srcOrd="3" destOrd="0" parTransId="{3CA946EC-12D2-431A-A668-6D76AB2D4550}" sibTransId="{08590A64-839F-4EE6-9853-DC0DD0CF45B2}"/>
    <dgm:cxn modelId="{03346ADA-F556-4914-A951-C87D9809074F}" type="presOf" srcId="{F1821F0A-3B22-4B18-9CE2-F038813F37EE}" destId="{5ED03F69-5DEB-4D89-BADC-392314EF9528}" srcOrd="0" destOrd="1" presId="urn:microsoft.com/office/officeart/2005/8/layout/hProcess4"/>
    <dgm:cxn modelId="{88FE3F32-C713-4B6A-989D-74A336FAC00F}" type="presOf" srcId="{9E780C4F-828A-4C1C-B24D-1DC4059233CC}" destId="{6EFBA697-312C-43C6-A5D1-ABD1C7397A0A}" srcOrd="1" destOrd="1" presId="urn:microsoft.com/office/officeart/2005/8/layout/hProcess4"/>
    <dgm:cxn modelId="{0C9BBE7E-CBAB-40C7-B19F-9D89C75F533D}" type="presOf" srcId="{680204BE-3C44-4596-8378-7672D8466237}" destId="{931DD3ED-F4E2-4A9B-ADA6-7A14A7B295AE}" srcOrd="0" destOrd="0" presId="urn:microsoft.com/office/officeart/2005/8/layout/hProcess4"/>
    <dgm:cxn modelId="{EDC3321D-20C4-4946-A2B9-E01A9A99EE4D}" srcId="{E5CBC2DB-0812-4001-A4B4-F5A38EB2FABE}" destId="{1D85CCB4-47EA-4312-A52E-54949E2B21E5}" srcOrd="2" destOrd="0" parTransId="{3FB91CCB-87E3-40FB-B4C2-0E5C5E5BA2AE}" sibTransId="{B8FCA095-6004-4027-8B88-03E7E4FC1E89}"/>
    <dgm:cxn modelId="{9819728A-26C0-486C-BD8E-99F2A0C525D1}" type="presOf" srcId="{48228F23-9400-4672-BDEB-8B28B0976729}" destId="{990941B6-32C9-45D7-9759-8AD4544865CF}" srcOrd="0" destOrd="0" presId="urn:microsoft.com/office/officeart/2005/8/layout/hProcess4"/>
    <dgm:cxn modelId="{4363C179-FA8F-4F8D-B41E-9D51D1E0C558}" type="presOf" srcId="{E0890455-C387-41DA-BB2B-318589556213}" destId="{FC12FFEE-9FD9-4856-8418-F4F4A4C8530B}" srcOrd="0" destOrd="0" presId="urn:microsoft.com/office/officeart/2005/8/layout/hProcess4"/>
    <dgm:cxn modelId="{E58B2BD4-06D6-4794-804D-D465738BD93C}" srcId="{2AC16126-1BCB-403C-9583-87944F02ED12}" destId="{9E780C4F-828A-4C1C-B24D-1DC4059233CC}" srcOrd="1" destOrd="0" parTransId="{BA127A9D-B04B-4CEC-BE1A-4AA09294C378}" sibTransId="{3963912E-38E0-48FB-8572-49B138692C9B}"/>
    <dgm:cxn modelId="{9535DC4A-CCDE-4B25-B2FC-159ED4520400}" type="presOf" srcId="{7D80CDE4-0E73-406B-A627-C54C354AF017}" destId="{B919109F-6134-4A8B-99D4-50425BA9D26A}" srcOrd="0" destOrd="0" presId="urn:microsoft.com/office/officeart/2005/8/layout/hProcess4"/>
    <dgm:cxn modelId="{E8E9E59C-C3A1-4A83-B82D-D3C28FE4860A}" type="presOf" srcId="{E5CBC2DB-0812-4001-A4B4-F5A38EB2FABE}" destId="{8EF726BF-F08E-49A0-AD81-48C25E215F66}" srcOrd="0" destOrd="0" presId="urn:microsoft.com/office/officeart/2005/8/layout/hProcess4"/>
    <dgm:cxn modelId="{E5398B26-150A-4569-B524-593C35A4522D}" type="presOf" srcId="{1D85CCB4-47EA-4312-A52E-54949E2B21E5}" destId="{FC12FFEE-9FD9-4856-8418-F4F4A4C8530B}" srcOrd="0" destOrd="2" presId="urn:microsoft.com/office/officeart/2005/8/layout/hProcess4"/>
    <dgm:cxn modelId="{4AC31001-368A-44A5-8A2D-58F9B4419682}" type="presOf" srcId="{7D80CDE4-0E73-406B-A627-C54C354AF017}" destId="{6EFBA697-312C-43C6-A5D1-ABD1C7397A0A}" srcOrd="1" destOrd="0" presId="urn:microsoft.com/office/officeart/2005/8/layout/hProcess4"/>
    <dgm:cxn modelId="{C6BF9252-647D-4A08-87C3-A97B20647C84}" srcId="{5A47C9A9-F079-4DD8-9FBC-0B43F0EF7066}" destId="{F1821F0A-3B22-4B18-9CE2-F038813F37EE}" srcOrd="1" destOrd="0" parTransId="{C4C968EA-7F49-4FB0-9F35-5FECF07C8192}" sibTransId="{F911AD81-27A7-46A2-A15F-C6D48DA4884A}"/>
    <dgm:cxn modelId="{0109612E-A0BB-4A27-978F-8293F4CC6FE7}" srcId="{48228F23-9400-4672-BDEB-8B28B0976729}" destId="{5A47C9A9-F079-4DD8-9FBC-0B43F0EF7066}" srcOrd="1" destOrd="0" parTransId="{299A51AA-08DA-4F49-90C1-0E06853CB9D0}" sibTransId="{C3517D89-645E-4598-BB97-2553597E599E}"/>
    <dgm:cxn modelId="{F548C057-D993-4279-B5CD-0D4972C6DE66}" srcId="{48228F23-9400-4672-BDEB-8B28B0976729}" destId="{E5CBC2DB-0812-4001-A4B4-F5A38EB2FABE}" srcOrd="0" destOrd="0" parTransId="{2F000003-7745-4A01-AB1C-3ADE2A1FFEFA}" sibTransId="{310D21D6-D560-4BE4-AD45-A828CFF95531}"/>
    <dgm:cxn modelId="{FFAD4598-F8A2-4C21-8AD9-B381BC74149C}" type="presOf" srcId="{3BD9387A-C39D-4C2A-818B-B1D4A827394F}" destId="{FC12FFEE-9FD9-4856-8418-F4F4A4C8530B}" srcOrd="0" destOrd="1" presId="urn:microsoft.com/office/officeart/2005/8/layout/hProcess4"/>
    <dgm:cxn modelId="{F51417BD-8E4D-422D-88AD-CBE0F850C2C5}" type="presOf" srcId="{CFA46DCA-3BDB-4356-95A2-D670708ECA61}" destId="{F61BF640-7ADF-4791-AE14-48963F1771CE}" srcOrd="0" destOrd="0" presId="urn:microsoft.com/office/officeart/2005/8/layout/hProcess4"/>
    <dgm:cxn modelId="{2C68FDCF-17BA-4318-8FA8-0205E2B989AB}" type="presOf" srcId="{310D21D6-D560-4BE4-AD45-A828CFF95531}" destId="{1FA155AF-163C-473F-B370-ED90AEA8C651}" srcOrd="0" destOrd="0" presId="urn:microsoft.com/office/officeart/2005/8/layout/hProcess4"/>
    <dgm:cxn modelId="{CEBB3F8C-98AC-4EF9-82A5-472E2C4EBF78}" srcId="{2AC16126-1BCB-403C-9583-87944F02ED12}" destId="{7D80CDE4-0E73-406B-A627-C54C354AF017}" srcOrd="0" destOrd="0" parTransId="{6935D59C-9EC8-46BB-9022-7089190DE68B}" sibTransId="{4861CB85-D08B-43AF-8B8A-38C2FF3EB750}"/>
    <dgm:cxn modelId="{70F432DC-14BE-4F7C-AC63-E47CE3AF068E}" type="presOf" srcId="{C3517D89-645E-4598-BB97-2553597E599E}" destId="{8773D3A8-B9C8-4F28-97F6-5A28149A82DD}" srcOrd="0" destOrd="0" presId="urn:microsoft.com/office/officeart/2005/8/layout/hProcess4"/>
    <dgm:cxn modelId="{3E089C94-343F-4912-B929-FE21DBEBA32F}" type="presOf" srcId="{F1821F0A-3B22-4B18-9CE2-F038813F37EE}" destId="{A49C3483-FBD9-4BB0-87EE-A08AFAFB863B}" srcOrd="1" destOrd="1" presId="urn:microsoft.com/office/officeart/2005/8/layout/hProcess4"/>
    <dgm:cxn modelId="{3E85A038-0A7F-46F1-BBE0-F0077BF36F14}" srcId="{E5CBC2DB-0812-4001-A4B4-F5A38EB2FABE}" destId="{3BD9387A-C39D-4C2A-818B-B1D4A827394F}" srcOrd="1" destOrd="0" parTransId="{922871BF-23B3-427B-B46C-CBA814F822C4}" sibTransId="{57CFCCA8-D3A4-44E1-96A1-C35F1B70BD9C}"/>
    <dgm:cxn modelId="{102C6AB3-7608-40A4-B92A-2B3FC3BD3024}" srcId="{E5CBC2DB-0812-4001-A4B4-F5A38EB2FABE}" destId="{E0890455-C387-41DA-BB2B-318589556213}" srcOrd="0" destOrd="0" parTransId="{DD9E728E-CEF1-4690-9609-ACD81D71AEC3}" sibTransId="{58D2530A-83A2-45B0-B509-CC9E54246ADA}"/>
    <dgm:cxn modelId="{6BE59739-BE4F-4F6D-9816-33C3FB3A6875}" type="presParOf" srcId="{990941B6-32C9-45D7-9759-8AD4544865CF}" destId="{8B45E84A-E4D0-4DCE-ABF6-291E576B70D7}" srcOrd="0" destOrd="0" presId="urn:microsoft.com/office/officeart/2005/8/layout/hProcess4"/>
    <dgm:cxn modelId="{CC1E437B-58E1-434F-9576-5156542ABDEC}" type="presParOf" srcId="{990941B6-32C9-45D7-9759-8AD4544865CF}" destId="{9BE68AB6-2F06-41B8-AD15-010B8BCAFA72}" srcOrd="1" destOrd="0" presId="urn:microsoft.com/office/officeart/2005/8/layout/hProcess4"/>
    <dgm:cxn modelId="{F6FF9983-AE93-405C-91E1-836C33C60CB1}" type="presParOf" srcId="{990941B6-32C9-45D7-9759-8AD4544865CF}" destId="{67B84775-B970-421B-BFA9-FDAB5366738C}" srcOrd="2" destOrd="0" presId="urn:microsoft.com/office/officeart/2005/8/layout/hProcess4"/>
    <dgm:cxn modelId="{8394764E-318F-4311-848B-C6C2D8D35379}" type="presParOf" srcId="{67B84775-B970-421B-BFA9-FDAB5366738C}" destId="{F5C1E823-0BEA-4D81-A192-FDDCFE38942A}" srcOrd="0" destOrd="0" presId="urn:microsoft.com/office/officeart/2005/8/layout/hProcess4"/>
    <dgm:cxn modelId="{927E687E-5597-4280-84AA-4F892A2C81B5}" type="presParOf" srcId="{F5C1E823-0BEA-4D81-A192-FDDCFE38942A}" destId="{7E9A36E5-6607-47BA-AB74-F2751926009E}" srcOrd="0" destOrd="0" presId="urn:microsoft.com/office/officeart/2005/8/layout/hProcess4"/>
    <dgm:cxn modelId="{45D80705-665C-4E31-A89A-A520C895C4DC}" type="presParOf" srcId="{F5C1E823-0BEA-4D81-A192-FDDCFE38942A}" destId="{FC12FFEE-9FD9-4856-8418-F4F4A4C8530B}" srcOrd="1" destOrd="0" presId="urn:microsoft.com/office/officeart/2005/8/layout/hProcess4"/>
    <dgm:cxn modelId="{E499AC1B-63DA-47B5-900F-41CF79DBDC57}" type="presParOf" srcId="{F5C1E823-0BEA-4D81-A192-FDDCFE38942A}" destId="{1FB38778-22F4-4245-AC2C-A6DA775EE4F1}" srcOrd="2" destOrd="0" presId="urn:microsoft.com/office/officeart/2005/8/layout/hProcess4"/>
    <dgm:cxn modelId="{A36207FA-C58E-4D84-B2DF-81BEF26AE4B4}" type="presParOf" srcId="{F5C1E823-0BEA-4D81-A192-FDDCFE38942A}" destId="{8EF726BF-F08E-49A0-AD81-48C25E215F66}" srcOrd="3" destOrd="0" presId="urn:microsoft.com/office/officeart/2005/8/layout/hProcess4"/>
    <dgm:cxn modelId="{F0E8312F-75F8-4278-AED7-4011968FDB02}" type="presParOf" srcId="{F5C1E823-0BEA-4D81-A192-FDDCFE38942A}" destId="{2CE5F881-EFF3-489F-8FE4-AE4EA7EC68B2}" srcOrd="4" destOrd="0" presId="urn:microsoft.com/office/officeart/2005/8/layout/hProcess4"/>
    <dgm:cxn modelId="{198280D4-C89E-4424-B93C-6442DBA3CBCB}" type="presParOf" srcId="{67B84775-B970-421B-BFA9-FDAB5366738C}" destId="{1FA155AF-163C-473F-B370-ED90AEA8C651}" srcOrd="1" destOrd="0" presId="urn:microsoft.com/office/officeart/2005/8/layout/hProcess4"/>
    <dgm:cxn modelId="{EA4CEE26-C586-4DDA-B83B-2C48CB2D7D75}" type="presParOf" srcId="{67B84775-B970-421B-BFA9-FDAB5366738C}" destId="{FCD14BD8-241A-4147-986A-1035EDB18ABF}" srcOrd="2" destOrd="0" presId="urn:microsoft.com/office/officeart/2005/8/layout/hProcess4"/>
    <dgm:cxn modelId="{F8527BB6-F074-40EB-BA29-B09E12CD5A05}" type="presParOf" srcId="{FCD14BD8-241A-4147-986A-1035EDB18ABF}" destId="{3DF9713B-5F9D-42EE-8C2C-BE2A8F484E30}" srcOrd="0" destOrd="0" presId="urn:microsoft.com/office/officeart/2005/8/layout/hProcess4"/>
    <dgm:cxn modelId="{AE18B5C4-045F-4293-9D4F-28AAC0568392}" type="presParOf" srcId="{FCD14BD8-241A-4147-986A-1035EDB18ABF}" destId="{5ED03F69-5DEB-4D89-BADC-392314EF9528}" srcOrd="1" destOrd="0" presId="urn:microsoft.com/office/officeart/2005/8/layout/hProcess4"/>
    <dgm:cxn modelId="{A20010D6-D650-4157-9EFA-CA9630273A49}" type="presParOf" srcId="{FCD14BD8-241A-4147-986A-1035EDB18ABF}" destId="{A49C3483-FBD9-4BB0-87EE-A08AFAFB863B}" srcOrd="2" destOrd="0" presId="urn:microsoft.com/office/officeart/2005/8/layout/hProcess4"/>
    <dgm:cxn modelId="{796A8544-801A-4FDA-86CC-F825C4C437CE}" type="presParOf" srcId="{FCD14BD8-241A-4147-986A-1035EDB18ABF}" destId="{B1EA167E-96C3-40A8-9C20-FB8BC55AC1AB}" srcOrd="3" destOrd="0" presId="urn:microsoft.com/office/officeart/2005/8/layout/hProcess4"/>
    <dgm:cxn modelId="{27553855-05B0-4D78-8066-7B6B47321449}" type="presParOf" srcId="{FCD14BD8-241A-4147-986A-1035EDB18ABF}" destId="{1A90D1F2-F3B1-4744-92CD-5A7831B5ED3D}" srcOrd="4" destOrd="0" presId="urn:microsoft.com/office/officeart/2005/8/layout/hProcess4"/>
    <dgm:cxn modelId="{4CCFFF13-47D8-4320-86F8-AF8E6A2EB488}" type="presParOf" srcId="{67B84775-B970-421B-BFA9-FDAB5366738C}" destId="{8773D3A8-B9C8-4F28-97F6-5A28149A82DD}" srcOrd="3" destOrd="0" presId="urn:microsoft.com/office/officeart/2005/8/layout/hProcess4"/>
    <dgm:cxn modelId="{53E3CB76-9F54-4328-9068-16975B33A6C0}" type="presParOf" srcId="{67B84775-B970-421B-BFA9-FDAB5366738C}" destId="{0D7FAEB0-D513-4D28-A8DA-6CC91E60C7D0}" srcOrd="4" destOrd="0" presId="urn:microsoft.com/office/officeart/2005/8/layout/hProcess4"/>
    <dgm:cxn modelId="{789C9A31-ED36-4E87-BB95-6BE8C96FE4BA}" type="presParOf" srcId="{0D7FAEB0-D513-4D28-A8DA-6CC91E60C7D0}" destId="{464E1422-7D04-488F-802B-DA60302118EC}" srcOrd="0" destOrd="0" presId="urn:microsoft.com/office/officeart/2005/8/layout/hProcess4"/>
    <dgm:cxn modelId="{917EA461-BFF9-4A9C-83FC-66227A59C1DC}" type="presParOf" srcId="{0D7FAEB0-D513-4D28-A8DA-6CC91E60C7D0}" destId="{931DD3ED-F4E2-4A9B-ADA6-7A14A7B295AE}" srcOrd="1" destOrd="0" presId="urn:microsoft.com/office/officeart/2005/8/layout/hProcess4"/>
    <dgm:cxn modelId="{9472541C-81BE-45AD-86D4-4A0CCEA53346}" type="presParOf" srcId="{0D7FAEB0-D513-4D28-A8DA-6CC91E60C7D0}" destId="{27D820E7-AFB0-4BA0-B068-CE4BA01F0D52}" srcOrd="2" destOrd="0" presId="urn:microsoft.com/office/officeart/2005/8/layout/hProcess4"/>
    <dgm:cxn modelId="{40AB28E4-CD93-422A-A42F-D6987DFC29E5}" type="presParOf" srcId="{0D7FAEB0-D513-4D28-A8DA-6CC91E60C7D0}" destId="{F61BF640-7ADF-4791-AE14-48963F1771CE}" srcOrd="3" destOrd="0" presId="urn:microsoft.com/office/officeart/2005/8/layout/hProcess4"/>
    <dgm:cxn modelId="{08EDECE8-2687-46E6-B508-9ED3BF1B7719}" type="presParOf" srcId="{0D7FAEB0-D513-4D28-A8DA-6CC91E60C7D0}" destId="{3EC3E239-B8DD-44C9-B017-9A08C1EF9CE9}" srcOrd="4" destOrd="0" presId="urn:microsoft.com/office/officeart/2005/8/layout/hProcess4"/>
    <dgm:cxn modelId="{6CDAF44C-35D9-4197-8872-B32A14FF3C64}" type="presParOf" srcId="{67B84775-B970-421B-BFA9-FDAB5366738C}" destId="{2FC19F7A-386A-4DAE-86B8-A029423EDF78}" srcOrd="5" destOrd="0" presId="urn:microsoft.com/office/officeart/2005/8/layout/hProcess4"/>
    <dgm:cxn modelId="{587CE0F2-C138-4320-A7BF-3F5238B41F53}" type="presParOf" srcId="{67B84775-B970-421B-BFA9-FDAB5366738C}" destId="{027A933E-9D2C-49F0-8609-529F231A9674}" srcOrd="6" destOrd="0" presId="urn:microsoft.com/office/officeart/2005/8/layout/hProcess4"/>
    <dgm:cxn modelId="{DEEE8E97-E418-4E9D-880E-CB3A6201881C}" type="presParOf" srcId="{027A933E-9D2C-49F0-8609-529F231A9674}" destId="{0964C78D-48D6-4AD2-9EDF-10878ACBE96E}" srcOrd="0" destOrd="0" presId="urn:microsoft.com/office/officeart/2005/8/layout/hProcess4"/>
    <dgm:cxn modelId="{F52EE5F4-DEE1-479F-A895-F2F55B02B806}" type="presParOf" srcId="{027A933E-9D2C-49F0-8609-529F231A9674}" destId="{B919109F-6134-4A8B-99D4-50425BA9D26A}" srcOrd="1" destOrd="0" presId="urn:microsoft.com/office/officeart/2005/8/layout/hProcess4"/>
    <dgm:cxn modelId="{1457A514-B0F2-4925-A37F-5A5A19ED4B5E}" type="presParOf" srcId="{027A933E-9D2C-49F0-8609-529F231A9674}" destId="{6EFBA697-312C-43C6-A5D1-ABD1C7397A0A}" srcOrd="2" destOrd="0" presId="urn:microsoft.com/office/officeart/2005/8/layout/hProcess4"/>
    <dgm:cxn modelId="{C26F78E2-677E-4DD1-95AE-39D9D773A1E4}" type="presParOf" srcId="{027A933E-9D2C-49F0-8609-529F231A9674}" destId="{74C029AB-D332-453B-8FF2-B3AA933229F8}" srcOrd="3" destOrd="0" presId="urn:microsoft.com/office/officeart/2005/8/layout/hProcess4"/>
    <dgm:cxn modelId="{ACA30C98-05C7-4C56-934C-2096E3D184CC}" type="presParOf" srcId="{027A933E-9D2C-49F0-8609-529F231A9674}" destId="{0F3F260D-5AC9-47B4-BAF6-7148DA07BB9F}" srcOrd="4" destOrd="0" presId="urn:microsoft.com/office/officeart/2005/8/layout/hProcess4"/>
  </dgm:cxnLst>
  <dgm:bg/>
  <dgm:whole/>
</dgm:dataModel>
</file>

<file path=ppt/diagrams/data7.xml><?xml version="1.0" encoding="utf-8"?>
<dgm:dataModel xmlns:dgm="http://schemas.openxmlformats.org/drawingml/2006/diagram" xmlns:a="http://schemas.openxmlformats.org/drawingml/2006/main">
  <dgm:ptLst>
    <dgm:pt modelId="{DA60D86D-9841-4819-A783-D6E61270637D}" type="doc">
      <dgm:prSet loTypeId="urn:microsoft.com/office/officeart/2005/8/layout/hierarchy4" loCatId="hierarchy" qsTypeId="urn:microsoft.com/office/officeart/2005/8/quickstyle/3d2" qsCatId="3D" csTypeId="urn:microsoft.com/office/officeart/2005/8/colors/colorful3" csCatId="colorful" phldr="1"/>
      <dgm:spPr/>
      <dgm:t>
        <a:bodyPr/>
        <a:lstStyle/>
        <a:p>
          <a:endParaRPr lang="es-EC"/>
        </a:p>
      </dgm:t>
    </dgm:pt>
    <dgm:pt modelId="{BF1A5274-6EE8-4BD9-98CD-6C88435EF035}">
      <dgm:prSet phldrT="[Texto]"/>
      <dgm:spPr/>
      <dgm:t>
        <a:bodyPr/>
        <a:lstStyle/>
        <a:p>
          <a:r>
            <a:rPr lang="es-EC" dirty="0"/>
            <a:t>RIESGO </a:t>
          </a:r>
        </a:p>
        <a:p>
          <a:r>
            <a:rPr lang="es-EC" dirty="0"/>
            <a:t>es la materialización de una amenaza aprovechando la vulnerabilidad de un activo</a:t>
          </a:r>
        </a:p>
      </dgm:t>
    </dgm:pt>
    <dgm:pt modelId="{CEB41B9A-609E-4D78-8632-8DA80C4B7396}" type="parTrans" cxnId="{4FE31759-BA36-4E22-AAD3-139412A2474B}">
      <dgm:prSet/>
      <dgm:spPr/>
      <dgm:t>
        <a:bodyPr/>
        <a:lstStyle/>
        <a:p>
          <a:endParaRPr lang="es-EC"/>
        </a:p>
      </dgm:t>
    </dgm:pt>
    <dgm:pt modelId="{354FD3CD-0F91-4C3D-8A29-15F9798ABEB2}" type="sibTrans" cxnId="{4FE31759-BA36-4E22-AAD3-139412A2474B}">
      <dgm:prSet/>
      <dgm:spPr/>
      <dgm:t>
        <a:bodyPr/>
        <a:lstStyle/>
        <a:p>
          <a:endParaRPr lang="es-EC"/>
        </a:p>
      </dgm:t>
    </dgm:pt>
    <dgm:pt modelId="{3975D02D-6B8B-4FF6-AAC2-A4E553DDB9DC}">
      <dgm:prSet phldrT="[Texto]"/>
      <dgm:spPr/>
      <dgm:t>
        <a:bodyPr/>
        <a:lstStyle/>
        <a:p>
          <a:r>
            <a:rPr lang="es-EC" dirty="0"/>
            <a:t>IMPACTO </a:t>
          </a:r>
        </a:p>
        <a:p>
          <a:r>
            <a:rPr lang="es-EC" dirty="0"/>
            <a:t>¿Cuál es el impacto al negocio?</a:t>
          </a:r>
        </a:p>
      </dgm:t>
    </dgm:pt>
    <dgm:pt modelId="{14603EF9-BFC9-405F-AE68-6D342C25137D}" type="parTrans" cxnId="{574C9829-2C39-4C81-B1CB-E6022BDFDC52}">
      <dgm:prSet/>
      <dgm:spPr/>
      <dgm:t>
        <a:bodyPr/>
        <a:lstStyle/>
        <a:p>
          <a:endParaRPr lang="es-EC"/>
        </a:p>
      </dgm:t>
    </dgm:pt>
    <dgm:pt modelId="{68B84F94-70B6-42BE-A755-BBBEC54E5452}" type="sibTrans" cxnId="{574C9829-2C39-4C81-B1CB-E6022BDFDC52}">
      <dgm:prSet/>
      <dgm:spPr/>
      <dgm:t>
        <a:bodyPr/>
        <a:lstStyle/>
        <a:p>
          <a:endParaRPr lang="es-EC"/>
        </a:p>
      </dgm:t>
    </dgm:pt>
    <dgm:pt modelId="{F4BCB549-69FD-4579-9C11-39CC59E897F1}">
      <dgm:prSet phldrT="[Texto]"/>
      <dgm:spPr/>
      <dgm:t>
        <a:bodyPr/>
        <a:lstStyle/>
        <a:p>
          <a:r>
            <a:rPr lang="es-EC" dirty="0"/>
            <a:t>ACTIVO</a:t>
          </a:r>
        </a:p>
        <a:p>
          <a:r>
            <a:rPr lang="es-EC" dirty="0"/>
            <a:t>¿Qué trata de proteger?</a:t>
          </a:r>
        </a:p>
      </dgm:t>
    </dgm:pt>
    <dgm:pt modelId="{B250A91A-3AB4-4377-A9DC-7F20AB814BE5}" type="parTrans" cxnId="{28CA0D8A-F19E-4962-80EA-FEC1517F97BC}">
      <dgm:prSet/>
      <dgm:spPr/>
      <dgm:t>
        <a:bodyPr/>
        <a:lstStyle/>
        <a:p>
          <a:endParaRPr lang="es-EC"/>
        </a:p>
      </dgm:t>
    </dgm:pt>
    <dgm:pt modelId="{F3BBAC03-2B09-4F10-AE25-AC28AFF9C715}" type="sibTrans" cxnId="{28CA0D8A-F19E-4962-80EA-FEC1517F97BC}">
      <dgm:prSet/>
      <dgm:spPr/>
      <dgm:t>
        <a:bodyPr/>
        <a:lstStyle/>
        <a:p>
          <a:endParaRPr lang="es-EC"/>
        </a:p>
      </dgm:t>
    </dgm:pt>
    <dgm:pt modelId="{50F45677-D085-4A9F-AF6D-512BC04FB31C}">
      <dgm:prSet phldrT="[Texto]"/>
      <dgm:spPr/>
      <dgm:t>
        <a:bodyPr/>
        <a:lstStyle/>
        <a:p>
          <a:r>
            <a:rPr lang="es-EC" dirty="0"/>
            <a:t>AMENAZA</a:t>
          </a:r>
        </a:p>
        <a:p>
          <a:r>
            <a:rPr lang="es-EC" dirty="0"/>
            <a:t>¿Qué teme que suceda?</a:t>
          </a:r>
        </a:p>
      </dgm:t>
    </dgm:pt>
    <dgm:pt modelId="{C57858B4-1AB0-4976-83F5-D00A077DC0B7}" type="parTrans" cxnId="{94F2A85D-C98A-4B36-A6C8-5FA769EC0301}">
      <dgm:prSet/>
      <dgm:spPr/>
      <dgm:t>
        <a:bodyPr/>
        <a:lstStyle/>
        <a:p>
          <a:endParaRPr lang="es-EC"/>
        </a:p>
      </dgm:t>
    </dgm:pt>
    <dgm:pt modelId="{8ED8F35E-5295-4E59-8E63-68CE9E12AF14}" type="sibTrans" cxnId="{94F2A85D-C98A-4B36-A6C8-5FA769EC0301}">
      <dgm:prSet/>
      <dgm:spPr/>
      <dgm:t>
        <a:bodyPr/>
        <a:lstStyle/>
        <a:p>
          <a:endParaRPr lang="es-EC"/>
        </a:p>
      </dgm:t>
    </dgm:pt>
    <dgm:pt modelId="{3CDAFD50-2413-4BB3-9776-6817225E0146}">
      <dgm:prSet phldrT="[Texto]"/>
      <dgm:spPr/>
      <dgm:t>
        <a:bodyPr/>
        <a:lstStyle/>
        <a:p>
          <a:r>
            <a:rPr lang="es-EC" dirty="0"/>
            <a:t>PROBABILIDAD</a:t>
          </a:r>
        </a:p>
        <a:p>
          <a:r>
            <a:rPr lang="es-EC" dirty="0"/>
            <a:t>¿Qué tan probable es la amenaza dados los controles?</a:t>
          </a:r>
        </a:p>
      </dgm:t>
    </dgm:pt>
    <dgm:pt modelId="{7E99357E-D2D0-4877-B5B0-DF6CC1669AC5}" type="parTrans" cxnId="{B481DD48-DF30-468F-AD56-411EE6297819}">
      <dgm:prSet/>
      <dgm:spPr/>
      <dgm:t>
        <a:bodyPr/>
        <a:lstStyle/>
        <a:p>
          <a:endParaRPr lang="es-EC"/>
        </a:p>
      </dgm:t>
    </dgm:pt>
    <dgm:pt modelId="{6B3FA8C8-4F29-49C6-AFDF-7DDB7F3CA419}" type="sibTrans" cxnId="{B481DD48-DF30-468F-AD56-411EE6297819}">
      <dgm:prSet/>
      <dgm:spPr/>
      <dgm:t>
        <a:bodyPr/>
        <a:lstStyle/>
        <a:p>
          <a:endParaRPr lang="es-EC"/>
        </a:p>
      </dgm:t>
    </dgm:pt>
    <dgm:pt modelId="{828469E1-2105-4D58-B646-E1890BE8469A}">
      <dgm:prSet phldrT="[Texto]"/>
      <dgm:spPr/>
      <dgm:t>
        <a:bodyPr/>
        <a:lstStyle/>
        <a:p>
          <a:r>
            <a:rPr lang="es-EC" dirty="0"/>
            <a:t>MITIGACIÓN</a:t>
          </a:r>
        </a:p>
        <a:p>
          <a:r>
            <a:rPr lang="es-EC" dirty="0"/>
            <a:t>¿Cómo se reduce actualmente el riesgo?</a:t>
          </a:r>
        </a:p>
      </dgm:t>
    </dgm:pt>
    <dgm:pt modelId="{1E60CD4C-EDDF-4E9D-BAF1-97A0C7F9032C}" type="parTrans" cxnId="{2194689B-F236-48EC-950E-C86E4A53B39A}">
      <dgm:prSet/>
      <dgm:spPr/>
      <dgm:t>
        <a:bodyPr/>
        <a:lstStyle/>
        <a:p>
          <a:endParaRPr lang="es-EC"/>
        </a:p>
      </dgm:t>
    </dgm:pt>
    <dgm:pt modelId="{3C04B194-ED30-4BCF-A208-50FEB0502FD8}" type="sibTrans" cxnId="{2194689B-F236-48EC-950E-C86E4A53B39A}">
      <dgm:prSet/>
      <dgm:spPr/>
      <dgm:t>
        <a:bodyPr/>
        <a:lstStyle/>
        <a:p>
          <a:endParaRPr lang="es-EC"/>
        </a:p>
      </dgm:t>
    </dgm:pt>
    <dgm:pt modelId="{DCB14A33-4A39-489A-BA7C-BA80DD763411}">
      <dgm:prSet/>
      <dgm:spPr/>
      <dgm:t>
        <a:bodyPr/>
        <a:lstStyle/>
        <a:p>
          <a:r>
            <a:rPr lang="es-EC" dirty="0"/>
            <a:t>VULNERABILIDAD</a:t>
          </a:r>
        </a:p>
        <a:p>
          <a:r>
            <a:rPr lang="es-EC" dirty="0"/>
            <a:t>¿Cómo puede ocurrir la amenaza?</a:t>
          </a:r>
        </a:p>
      </dgm:t>
    </dgm:pt>
    <dgm:pt modelId="{BF7CE5B8-B39F-4B59-A9D2-270D14B66E6C}" type="parTrans" cxnId="{BD4012F4-30D7-4CEC-B16C-2D8BC5063F2C}">
      <dgm:prSet/>
      <dgm:spPr/>
      <dgm:t>
        <a:bodyPr/>
        <a:lstStyle/>
        <a:p>
          <a:endParaRPr lang="es-EC"/>
        </a:p>
      </dgm:t>
    </dgm:pt>
    <dgm:pt modelId="{705D7756-ED4B-4BB9-B9C9-92A0A7AB2122}" type="sibTrans" cxnId="{BD4012F4-30D7-4CEC-B16C-2D8BC5063F2C}">
      <dgm:prSet/>
      <dgm:spPr/>
      <dgm:t>
        <a:bodyPr/>
        <a:lstStyle/>
        <a:p>
          <a:endParaRPr lang="es-EC"/>
        </a:p>
      </dgm:t>
    </dgm:pt>
    <dgm:pt modelId="{FA454AAF-5A66-4C4D-9999-CB6E6EFD6F33}" type="pres">
      <dgm:prSet presAssocID="{DA60D86D-9841-4819-A783-D6E61270637D}" presName="Name0" presStyleCnt="0">
        <dgm:presLayoutVars>
          <dgm:chPref val="1"/>
          <dgm:dir/>
          <dgm:animOne val="branch"/>
          <dgm:animLvl val="lvl"/>
          <dgm:resizeHandles/>
        </dgm:presLayoutVars>
      </dgm:prSet>
      <dgm:spPr/>
      <dgm:t>
        <a:bodyPr/>
        <a:lstStyle/>
        <a:p>
          <a:endParaRPr lang="es-EC"/>
        </a:p>
      </dgm:t>
    </dgm:pt>
    <dgm:pt modelId="{563BF95E-8D45-4C74-B3F0-844C7440E84D}" type="pres">
      <dgm:prSet presAssocID="{BF1A5274-6EE8-4BD9-98CD-6C88435EF035}" presName="vertOne" presStyleCnt="0"/>
      <dgm:spPr/>
    </dgm:pt>
    <dgm:pt modelId="{4EB14149-7F9E-4D83-8C50-66AAEF50E33D}" type="pres">
      <dgm:prSet presAssocID="{BF1A5274-6EE8-4BD9-98CD-6C88435EF035}" presName="txOne" presStyleLbl="node0" presStyleIdx="0" presStyleCnt="1">
        <dgm:presLayoutVars>
          <dgm:chPref val="3"/>
        </dgm:presLayoutVars>
      </dgm:prSet>
      <dgm:spPr/>
      <dgm:t>
        <a:bodyPr/>
        <a:lstStyle/>
        <a:p>
          <a:endParaRPr lang="es-EC"/>
        </a:p>
      </dgm:t>
    </dgm:pt>
    <dgm:pt modelId="{C859AC42-8C15-45B1-BB8B-AB28394B1519}" type="pres">
      <dgm:prSet presAssocID="{BF1A5274-6EE8-4BD9-98CD-6C88435EF035}" presName="parTransOne" presStyleCnt="0"/>
      <dgm:spPr/>
    </dgm:pt>
    <dgm:pt modelId="{8B4CEAF5-AD30-4C1A-B7B3-0803309BFDCC}" type="pres">
      <dgm:prSet presAssocID="{BF1A5274-6EE8-4BD9-98CD-6C88435EF035}" presName="horzOne" presStyleCnt="0"/>
      <dgm:spPr/>
    </dgm:pt>
    <dgm:pt modelId="{FA43086A-25C3-4BF3-A031-E3E40A8BC1B0}" type="pres">
      <dgm:prSet presAssocID="{3975D02D-6B8B-4FF6-AAC2-A4E553DDB9DC}" presName="vertTwo" presStyleCnt="0"/>
      <dgm:spPr/>
    </dgm:pt>
    <dgm:pt modelId="{95E3594A-D043-4CB1-839B-DD407613E688}" type="pres">
      <dgm:prSet presAssocID="{3975D02D-6B8B-4FF6-AAC2-A4E553DDB9DC}" presName="txTwo" presStyleLbl="node2" presStyleIdx="0" presStyleCnt="2">
        <dgm:presLayoutVars>
          <dgm:chPref val="3"/>
        </dgm:presLayoutVars>
      </dgm:prSet>
      <dgm:spPr/>
      <dgm:t>
        <a:bodyPr/>
        <a:lstStyle/>
        <a:p>
          <a:endParaRPr lang="es-EC"/>
        </a:p>
      </dgm:t>
    </dgm:pt>
    <dgm:pt modelId="{32CED40F-7E7B-49AD-ACD0-AA8DA30484A5}" type="pres">
      <dgm:prSet presAssocID="{3975D02D-6B8B-4FF6-AAC2-A4E553DDB9DC}" presName="parTransTwo" presStyleCnt="0"/>
      <dgm:spPr/>
    </dgm:pt>
    <dgm:pt modelId="{92B1366D-F7E1-4787-9C0E-A0D2989558F7}" type="pres">
      <dgm:prSet presAssocID="{3975D02D-6B8B-4FF6-AAC2-A4E553DDB9DC}" presName="horzTwo" presStyleCnt="0"/>
      <dgm:spPr/>
    </dgm:pt>
    <dgm:pt modelId="{603A0F5F-2EC0-4197-B9F7-CDE53CEDDACE}" type="pres">
      <dgm:prSet presAssocID="{F4BCB549-69FD-4579-9C11-39CC59E897F1}" presName="vertThree" presStyleCnt="0"/>
      <dgm:spPr/>
    </dgm:pt>
    <dgm:pt modelId="{00B9B797-48BA-498A-ACB6-D5743E8F772B}" type="pres">
      <dgm:prSet presAssocID="{F4BCB549-69FD-4579-9C11-39CC59E897F1}" presName="txThree" presStyleLbl="node3" presStyleIdx="0" presStyleCnt="4">
        <dgm:presLayoutVars>
          <dgm:chPref val="3"/>
        </dgm:presLayoutVars>
      </dgm:prSet>
      <dgm:spPr/>
      <dgm:t>
        <a:bodyPr/>
        <a:lstStyle/>
        <a:p>
          <a:endParaRPr lang="es-EC"/>
        </a:p>
      </dgm:t>
    </dgm:pt>
    <dgm:pt modelId="{5497F79B-5260-44EE-A6EC-658D787BDF4C}" type="pres">
      <dgm:prSet presAssocID="{F4BCB549-69FD-4579-9C11-39CC59E897F1}" presName="horzThree" presStyleCnt="0"/>
      <dgm:spPr/>
    </dgm:pt>
    <dgm:pt modelId="{EBCB15F1-2402-41D5-94FF-5BECCD73D895}" type="pres">
      <dgm:prSet presAssocID="{F3BBAC03-2B09-4F10-AE25-AC28AFF9C715}" presName="sibSpaceThree" presStyleCnt="0"/>
      <dgm:spPr/>
    </dgm:pt>
    <dgm:pt modelId="{1525605B-099E-4759-87FB-AED8BF72FCEC}" type="pres">
      <dgm:prSet presAssocID="{50F45677-D085-4A9F-AF6D-512BC04FB31C}" presName="vertThree" presStyleCnt="0"/>
      <dgm:spPr/>
    </dgm:pt>
    <dgm:pt modelId="{6B63C2E3-4237-4037-9A6A-DDB91DF4CE9E}" type="pres">
      <dgm:prSet presAssocID="{50F45677-D085-4A9F-AF6D-512BC04FB31C}" presName="txThree" presStyleLbl="node3" presStyleIdx="1" presStyleCnt="4">
        <dgm:presLayoutVars>
          <dgm:chPref val="3"/>
        </dgm:presLayoutVars>
      </dgm:prSet>
      <dgm:spPr/>
      <dgm:t>
        <a:bodyPr/>
        <a:lstStyle/>
        <a:p>
          <a:endParaRPr lang="es-EC"/>
        </a:p>
      </dgm:t>
    </dgm:pt>
    <dgm:pt modelId="{AFA604F3-4F98-4FD6-9378-F92E1BF54CF0}" type="pres">
      <dgm:prSet presAssocID="{50F45677-D085-4A9F-AF6D-512BC04FB31C}" presName="horzThree" presStyleCnt="0"/>
      <dgm:spPr/>
    </dgm:pt>
    <dgm:pt modelId="{D2FC3123-A096-4D85-82B3-1F3F2DF61A70}" type="pres">
      <dgm:prSet presAssocID="{68B84F94-70B6-42BE-A755-BBBEC54E5452}" presName="sibSpaceTwo" presStyleCnt="0"/>
      <dgm:spPr/>
    </dgm:pt>
    <dgm:pt modelId="{A238ED2A-56F2-47D1-9B61-71ED789A4B31}" type="pres">
      <dgm:prSet presAssocID="{3CDAFD50-2413-4BB3-9776-6817225E0146}" presName="vertTwo" presStyleCnt="0"/>
      <dgm:spPr/>
    </dgm:pt>
    <dgm:pt modelId="{5B97E326-12A3-4E4F-90F7-0F48AA44B5E0}" type="pres">
      <dgm:prSet presAssocID="{3CDAFD50-2413-4BB3-9776-6817225E0146}" presName="txTwo" presStyleLbl="node2" presStyleIdx="1" presStyleCnt="2">
        <dgm:presLayoutVars>
          <dgm:chPref val="3"/>
        </dgm:presLayoutVars>
      </dgm:prSet>
      <dgm:spPr/>
      <dgm:t>
        <a:bodyPr/>
        <a:lstStyle/>
        <a:p>
          <a:endParaRPr lang="es-EC"/>
        </a:p>
      </dgm:t>
    </dgm:pt>
    <dgm:pt modelId="{30D48108-11DD-45A9-AD76-A4E0E3EB187C}" type="pres">
      <dgm:prSet presAssocID="{3CDAFD50-2413-4BB3-9776-6817225E0146}" presName="parTransTwo" presStyleCnt="0"/>
      <dgm:spPr/>
    </dgm:pt>
    <dgm:pt modelId="{D190FE83-8798-43F1-83CA-E0A1B8AA7CAE}" type="pres">
      <dgm:prSet presAssocID="{3CDAFD50-2413-4BB3-9776-6817225E0146}" presName="horzTwo" presStyleCnt="0"/>
      <dgm:spPr/>
    </dgm:pt>
    <dgm:pt modelId="{F6DE9064-1A6E-47CF-918C-8D8DD679E71A}" type="pres">
      <dgm:prSet presAssocID="{DCB14A33-4A39-489A-BA7C-BA80DD763411}" presName="vertThree" presStyleCnt="0"/>
      <dgm:spPr/>
    </dgm:pt>
    <dgm:pt modelId="{18AD65C2-211A-4BD5-9CB3-101B830A273D}" type="pres">
      <dgm:prSet presAssocID="{DCB14A33-4A39-489A-BA7C-BA80DD763411}" presName="txThree" presStyleLbl="node3" presStyleIdx="2" presStyleCnt="4">
        <dgm:presLayoutVars>
          <dgm:chPref val="3"/>
        </dgm:presLayoutVars>
      </dgm:prSet>
      <dgm:spPr/>
      <dgm:t>
        <a:bodyPr/>
        <a:lstStyle/>
        <a:p>
          <a:endParaRPr lang="es-EC"/>
        </a:p>
      </dgm:t>
    </dgm:pt>
    <dgm:pt modelId="{94263C0D-7A2B-44F6-851F-1C770EC7B1E2}" type="pres">
      <dgm:prSet presAssocID="{DCB14A33-4A39-489A-BA7C-BA80DD763411}" presName="horzThree" presStyleCnt="0"/>
      <dgm:spPr/>
    </dgm:pt>
    <dgm:pt modelId="{D71853BB-54F3-4D78-B86D-396B19557928}" type="pres">
      <dgm:prSet presAssocID="{705D7756-ED4B-4BB9-B9C9-92A0A7AB2122}" presName="sibSpaceThree" presStyleCnt="0"/>
      <dgm:spPr/>
    </dgm:pt>
    <dgm:pt modelId="{E8E8D490-46B2-4ECA-8FD1-0AF7E38E5994}" type="pres">
      <dgm:prSet presAssocID="{828469E1-2105-4D58-B646-E1890BE8469A}" presName="vertThree" presStyleCnt="0"/>
      <dgm:spPr/>
    </dgm:pt>
    <dgm:pt modelId="{E4EFA60A-6169-4431-B803-775653DED555}" type="pres">
      <dgm:prSet presAssocID="{828469E1-2105-4D58-B646-E1890BE8469A}" presName="txThree" presStyleLbl="node3" presStyleIdx="3" presStyleCnt="4">
        <dgm:presLayoutVars>
          <dgm:chPref val="3"/>
        </dgm:presLayoutVars>
      </dgm:prSet>
      <dgm:spPr/>
      <dgm:t>
        <a:bodyPr/>
        <a:lstStyle/>
        <a:p>
          <a:endParaRPr lang="es-EC"/>
        </a:p>
      </dgm:t>
    </dgm:pt>
    <dgm:pt modelId="{72C3A446-EED6-4644-813A-FFA74DA7826D}" type="pres">
      <dgm:prSet presAssocID="{828469E1-2105-4D58-B646-E1890BE8469A}" presName="horzThree" presStyleCnt="0"/>
      <dgm:spPr/>
    </dgm:pt>
  </dgm:ptLst>
  <dgm:cxnLst>
    <dgm:cxn modelId="{2194689B-F236-48EC-950E-C86E4A53B39A}" srcId="{3CDAFD50-2413-4BB3-9776-6817225E0146}" destId="{828469E1-2105-4D58-B646-E1890BE8469A}" srcOrd="1" destOrd="0" parTransId="{1E60CD4C-EDDF-4E9D-BAF1-97A0C7F9032C}" sibTransId="{3C04B194-ED30-4BCF-A208-50FEB0502FD8}"/>
    <dgm:cxn modelId="{A95A6D03-3F1C-45AB-B26A-9D733928FDF1}" type="presOf" srcId="{50F45677-D085-4A9F-AF6D-512BC04FB31C}" destId="{6B63C2E3-4237-4037-9A6A-DDB91DF4CE9E}" srcOrd="0" destOrd="0" presId="urn:microsoft.com/office/officeart/2005/8/layout/hierarchy4"/>
    <dgm:cxn modelId="{EA59BA39-2FBB-4933-8CA3-CC36C23086AA}" type="presOf" srcId="{DCB14A33-4A39-489A-BA7C-BA80DD763411}" destId="{18AD65C2-211A-4BD5-9CB3-101B830A273D}" srcOrd="0" destOrd="0" presId="urn:microsoft.com/office/officeart/2005/8/layout/hierarchy4"/>
    <dgm:cxn modelId="{BD4012F4-30D7-4CEC-B16C-2D8BC5063F2C}" srcId="{3CDAFD50-2413-4BB3-9776-6817225E0146}" destId="{DCB14A33-4A39-489A-BA7C-BA80DD763411}" srcOrd="0" destOrd="0" parTransId="{BF7CE5B8-B39F-4B59-A9D2-270D14B66E6C}" sibTransId="{705D7756-ED4B-4BB9-B9C9-92A0A7AB2122}"/>
    <dgm:cxn modelId="{2A63008A-BAC2-4BCD-B54A-57A1A0ACF03F}" type="presOf" srcId="{3CDAFD50-2413-4BB3-9776-6817225E0146}" destId="{5B97E326-12A3-4E4F-90F7-0F48AA44B5E0}" srcOrd="0" destOrd="0" presId="urn:microsoft.com/office/officeart/2005/8/layout/hierarchy4"/>
    <dgm:cxn modelId="{94F2A85D-C98A-4B36-A6C8-5FA769EC0301}" srcId="{3975D02D-6B8B-4FF6-AAC2-A4E553DDB9DC}" destId="{50F45677-D085-4A9F-AF6D-512BC04FB31C}" srcOrd="1" destOrd="0" parTransId="{C57858B4-1AB0-4976-83F5-D00A077DC0B7}" sibTransId="{8ED8F35E-5295-4E59-8E63-68CE9E12AF14}"/>
    <dgm:cxn modelId="{4FE31759-BA36-4E22-AAD3-139412A2474B}" srcId="{DA60D86D-9841-4819-A783-D6E61270637D}" destId="{BF1A5274-6EE8-4BD9-98CD-6C88435EF035}" srcOrd="0" destOrd="0" parTransId="{CEB41B9A-609E-4D78-8632-8DA80C4B7396}" sibTransId="{354FD3CD-0F91-4C3D-8A29-15F9798ABEB2}"/>
    <dgm:cxn modelId="{712E6095-CB76-4B52-99B1-E2B2B10713A0}" type="presOf" srcId="{BF1A5274-6EE8-4BD9-98CD-6C88435EF035}" destId="{4EB14149-7F9E-4D83-8C50-66AAEF50E33D}" srcOrd="0" destOrd="0" presId="urn:microsoft.com/office/officeart/2005/8/layout/hierarchy4"/>
    <dgm:cxn modelId="{574C9829-2C39-4C81-B1CB-E6022BDFDC52}" srcId="{BF1A5274-6EE8-4BD9-98CD-6C88435EF035}" destId="{3975D02D-6B8B-4FF6-AAC2-A4E553DDB9DC}" srcOrd="0" destOrd="0" parTransId="{14603EF9-BFC9-405F-AE68-6D342C25137D}" sibTransId="{68B84F94-70B6-42BE-A755-BBBEC54E5452}"/>
    <dgm:cxn modelId="{47261175-C5EE-4BAC-8E5C-66C7F12F96E9}" type="presOf" srcId="{828469E1-2105-4D58-B646-E1890BE8469A}" destId="{E4EFA60A-6169-4431-B803-775653DED555}" srcOrd="0" destOrd="0" presId="urn:microsoft.com/office/officeart/2005/8/layout/hierarchy4"/>
    <dgm:cxn modelId="{38CE93B0-C343-4267-8392-4565CEE0DFCF}" type="presOf" srcId="{3975D02D-6B8B-4FF6-AAC2-A4E553DDB9DC}" destId="{95E3594A-D043-4CB1-839B-DD407613E688}" srcOrd="0" destOrd="0" presId="urn:microsoft.com/office/officeart/2005/8/layout/hierarchy4"/>
    <dgm:cxn modelId="{B481DD48-DF30-468F-AD56-411EE6297819}" srcId="{BF1A5274-6EE8-4BD9-98CD-6C88435EF035}" destId="{3CDAFD50-2413-4BB3-9776-6817225E0146}" srcOrd="1" destOrd="0" parTransId="{7E99357E-D2D0-4877-B5B0-DF6CC1669AC5}" sibTransId="{6B3FA8C8-4F29-49C6-AFDF-7DDB7F3CA419}"/>
    <dgm:cxn modelId="{CBB5F799-D814-4151-99B5-F94513454148}" type="presOf" srcId="{F4BCB549-69FD-4579-9C11-39CC59E897F1}" destId="{00B9B797-48BA-498A-ACB6-D5743E8F772B}" srcOrd="0" destOrd="0" presId="urn:microsoft.com/office/officeart/2005/8/layout/hierarchy4"/>
    <dgm:cxn modelId="{3F6CADE5-6A2E-4D01-A1D9-3CA33B046CDB}" type="presOf" srcId="{DA60D86D-9841-4819-A783-D6E61270637D}" destId="{FA454AAF-5A66-4C4D-9999-CB6E6EFD6F33}" srcOrd="0" destOrd="0" presId="urn:microsoft.com/office/officeart/2005/8/layout/hierarchy4"/>
    <dgm:cxn modelId="{28CA0D8A-F19E-4962-80EA-FEC1517F97BC}" srcId="{3975D02D-6B8B-4FF6-AAC2-A4E553DDB9DC}" destId="{F4BCB549-69FD-4579-9C11-39CC59E897F1}" srcOrd="0" destOrd="0" parTransId="{B250A91A-3AB4-4377-A9DC-7F20AB814BE5}" sibTransId="{F3BBAC03-2B09-4F10-AE25-AC28AFF9C715}"/>
    <dgm:cxn modelId="{88EB5DA6-B05C-4BA5-8F3F-C302A92A8CD3}" type="presParOf" srcId="{FA454AAF-5A66-4C4D-9999-CB6E6EFD6F33}" destId="{563BF95E-8D45-4C74-B3F0-844C7440E84D}" srcOrd="0" destOrd="0" presId="urn:microsoft.com/office/officeart/2005/8/layout/hierarchy4"/>
    <dgm:cxn modelId="{FC525BFE-01A0-44E0-ACA5-75C61B485F71}" type="presParOf" srcId="{563BF95E-8D45-4C74-B3F0-844C7440E84D}" destId="{4EB14149-7F9E-4D83-8C50-66AAEF50E33D}" srcOrd="0" destOrd="0" presId="urn:microsoft.com/office/officeart/2005/8/layout/hierarchy4"/>
    <dgm:cxn modelId="{6679DD7C-1AB1-44FF-A58E-9EDB31623B2C}" type="presParOf" srcId="{563BF95E-8D45-4C74-B3F0-844C7440E84D}" destId="{C859AC42-8C15-45B1-BB8B-AB28394B1519}" srcOrd="1" destOrd="0" presId="urn:microsoft.com/office/officeart/2005/8/layout/hierarchy4"/>
    <dgm:cxn modelId="{5AE683D3-5F20-445C-9B60-032585A1C37A}" type="presParOf" srcId="{563BF95E-8D45-4C74-B3F0-844C7440E84D}" destId="{8B4CEAF5-AD30-4C1A-B7B3-0803309BFDCC}" srcOrd="2" destOrd="0" presId="urn:microsoft.com/office/officeart/2005/8/layout/hierarchy4"/>
    <dgm:cxn modelId="{0FC496BB-A4CE-45F4-890D-E4B74F1A67B0}" type="presParOf" srcId="{8B4CEAF5-AD30-4C1A-B7B3-0803309BFDCC}" destId="{FA43086A-25C3-4BF3-A031-E3E40A8BC1B0}" srcOrd="0" destOrd="0" presId="urn:microsoft.com/office/officeart/2005/8/layout/hierarchy4"/>
    <dgm:cxn modelId="{0A37B0FE-3EE4-4C2D-AD16-75C0F06C1908}" type="presParOf" srcId="{FA43086A-25C3-4BF3-A031-E3E40A8BC1B0}" destId="{95E3594A-D043-4CB1-839B-DD407613E688}" srcOrd="0" destOrd="0" presId="urn:microsoft.com/office/officeart/2005/8/layout/hierarchy4"/>
    <dgm:cxn modelId="{E492E48F-98ED-437B-B91D-7EA4BC7E7EAD}" type="presParOf" srcId="{FA43086A-25C3-4BF3-A031-E3E40A8BC1B0}" destId="{32CED40F-7E7B-49AD-ACD0-AA8DA30484A5}" srcOrd="1" destOrd="0" presId="urn:microsoft.com/office/officeart/2005/8/layout/hierarchy4"/>
    <dgm:cxn modelId="{F7B84796-70C9-4385-A79D-744BA5743C3D}" type="presParOf" srcId="{FA43086A-25C3-4BF3-A031-E3E40A8BC1B0}" destId="{92B1366D-F7E1-4787-9C0E-A0D2989558F7}" srcOrd="2" destOrd="0" presId="urn:microsoft.com/office/officeart/2005/8/layout/hierarchy4"/>
    <dgm:cxn modelId="{53FEAA67-4DFD-4EA1-B78F-C1133A4C932B}" type="presParOf" srcId="{92B1366D-F7E1-4787-9C0E-A0D2989558F7}" destId="{603A0F5F-2EC0-4197-B9F7-CDE53CEDDACE}" srcOrd="0" destOrd="0" presId="urn:microsoft.com/office/officeart/2005/8/layout/hierarchy4"/>
    <dgm:cxn modelId="{59455642-0E03-4448-B873-7EA74E567657}" type="presParOf" srcId="{603A0F5F-2EC0-4197-B9F7-CDE53CEDDACE}" destId="{00B9B797-48BA-498A-ACB6-D5743E8F772B}" srcOrd="0" destOrd="0" presId="urn:microsoft.com/office/officeart/2005/8/layout/hierarchy4"/>
    <dgm:cxn modelId="{46FD1D10-3CFA-47A9-9D7B-62EABCE37CDD}" type="presParOf" srcId="{603A0F5F-2EC0-4197-B9F7-CDE53CEDDACE}" destId="{5497F79B-5260-44EE-A6EC-658D787BDF4C}" srcOrd="1" destOrd="0" presId="urn:microsoft.com/office/officeart/2005/8/layout/hierarchy4"/>
    <dgm:cxn modelId="{2FCB407C-375C-497D-AD5C-332FB1AEEB41}" type="presParOf" srcId="{92B1366D-F7E1-4787-9C0E-A0D2989558F7}" destId="{EBCB15F1-2402-41D5-94FF-5BECCD73D895}" srcOrd="1" destOrd="0" presId="urn:microsoft.com/office/officeart/2005/8/layout/hierarchy4"/>
    <dgm:cxn modelId="{E571CF44-7F2E-4A9A-8284-746750A55354}" type="presParOf" srcId="{92B1366D-F7E1-4787-9C0E-A0D2989558F7}" destId="{1525605B-099E-4759-87FB-AED8BF72FCEC}" srcOrd="2" destOrd="0" presId="urn:microsoft.com/office/officeart/2005/8/layout/hierarchy4"/>
    <dgm:cxn modelId="{61712E26-1A3F-4D79-B537-9D6B9C39F962}" type="presParOf" srcId="{1525605B-099E-4759-87FB-AED8BF72FCEC}" destId="{6B63C2E3-4237-4037-9A6A-DDB91DF4CE9E}" srcOrd="0" destOrd="0" presId="urn:microsoft.com/office/officeart/2005/8/layout/hierarchy4"/>
    <dgm:cxn modelId="{1B64E4E5-AEF8-4CAE-B664-93D90E50FAE2}" type="presParOf" srcId="{1525605B-099E-4759-87FB-AED8BF72FCEC}" destId="{AFA604F3-4F98-4FD6-9378-F92E1BF54CF0}" srcOrd="1" destOrd="0" presId="urn:microsoft.com/office/officeart/2005/8/layout/hierarchy4"/>
    <dgm:cxn modelId="{AACFB5EA-57DA-4B6A-ADB2-137578BD284C}" type="presParOf" srcId="{8B4CEAF5-AD30-4C1A-B7B3-0803309BFDCC}" destId="{D2FC3123-A096-4D85-82B3-1F3F2DF61A70}" srcOrd="1" destOrd="0" presId="urn:microsoft.com/office/officeart/2005/8/layout/hierarchy4"/>
    <dgm:cxn modelId="{1ADD1CC8-A277-404F-8D97-F9EA88328E3A}" type="presParOf" srcId="{8B4CEAF5-AD30-4C1A-B7B3-0803309BFDCC}" destId="{A238ED2A-56F2-47D1-9B61-71ED789A4B31}" srcOrd="2" destOrd="0" presId="urn:microsoft.com/office/officeart/2005/8/layout/hierarchy4"/>
    <dgm:cxn modelId="{960E839F-C9E3-48B9-81D6-5B6B2BCA881C}" type="presParOf" srcId="{A238ED2A-56F2-47D1-9B61-71ED789A4B31}" destId="{5B97E326-12A3-4E4F-90F7-0F48AA44B5E0}" srcOrd="0" destOrd="0" presId="urn:microsoft.com/office/officeart/2005/8/layout/hierarchy4"/>
    <dgm:cxn modelId="{FB68FDB2-6608-45DF-B9D0-16F496A483BC}" type="presParOf" srcId="{A238ED2A-56F2-47D1-9B61-71ED789A4B31}" destId="{30D48108-11DD-45A9-AD76-A4E0E3EB187C}" srcOrd="1" destOrd="0" presId="urn:microsoft.com/office/officeart/2005/8/layout/hierarchy4"/>
    <dgm:cxn modelId="{3BF1E5D9-EC57-4162-BB53-8B0453CE37E2}" type="presParOf" srcId="{A238ED2A-56F2-47D1-9B61-71ED789A4B31}" destId="{D190FE83-8798-43F1-83CA-E0A1B8AA7CAE}" srcOrd="2" destOrd="0" presId="urn:microsoft.com/office/officeart/2005/8/layout/hierarchy4"/>
    <dgm:cxn modelId="{50B2E529-C555-450F-9725-D9500844F00F}" type="presParOf" srcId="{D190FE83-8798-43F1-83CA-E0A1B8AA7CAE}" destId="{F6DE9064-1A6E-47CF-918C-8D8DD679E71A}" srcOrd="0" destOrd="0" presId="urn:microsoft.com/office/officeart/2005/8/layout/hierarchy4"/>
    <dgm:cxn modelId="{828CB51F-774F-4F8C-8315-375F1926E1FA}" type="presParOf" srcId="{F6DE9064-1A6E-47CF-918C-8D8DD679E71A}" destId="{18AD65C2-211A-4BD5-9CB3-101B830A273D}" srcOrd="0" destOrd="0" presId="urn:microsoft.com/office/officeart/2005/8/layout/hierarchy4"/>
    <dgm:cxn modelId="{4409D161-E33B-4538-B4BB-0A4D8D0C15A6}" type="presParOf" srcId="{F6DE9064-1A6E-47CF-918C-8D8DD679E71A}" destId="{94263C0D-7A2B-44F6-851F-1C770EC7B1E2}" srcOrd="1" destOrd="0" presId="urn:microsoft.com/office/officeart/2005/8/layout/hierarchy4"/>
    <dgm:cxn modelId="{DFB4E1F7-9684-4959-A165-073B515F3415}" type="presParOf" srcId="{D190FE83-8798-43F1-83CA-E0A1B8AA7CAE}" destId="{D71853BB-54F3-4D78-B86D-396B19557928}" srcOrd="1" destOrd="0" presId="urn:microsoft.com/office/officeart/2005/8/layout/hierarchy4"/>
    <dgm:cxn modelId="{1EA9C1FD-0E75-4F9E-A761-A52A6930700A}" type="presParOf" srcId="{D190FE83-8798-43F1-83CA-E0A1B8AA7CAE}" destId="{E8E8D490-46B2-4ECA-8FD1-0AF7E38E5994}" srcOrd="2" destOrd="0" presId="urn:microsoft.com/office/officeart/2005/8/layout/hierarchy4"/>
    <dgm:cxn modelId="{C7AF713A-6BD6-4188-BE14-815327A73CE4}" type="presParOf" srcId="{E8E8D490-46B2-4ECA-8FD1-0AF7E38E5994}" destId="{E4EFA60A-6169-4431-B803-775653DED555}" srcOrd="0" destOrd="0" presId="urn:microsoft.com/office/officeart/2005/8/layout/hierarchy4"/>
    <dgm:cxn modelId="{E15E30AE-1085-4E49-AA07-4CCA51A92C6F}" type="presParOf" srcId="{E8E8D490-46B2-4ECA-8FD1-0AF7E38E5994}" destId="{72C3A446-EED6-4644-813A-FFA74DA7826D}" srcOrd="1" destOrd="0" presId="urn:microsoft.com/office/officeart/2005/8/layout/hierarchy4"/>
  </dgm:cxnLst>
  <dgm:bg/>
  <dgm:whole/>
</dgm:dataModel>
</file>

<file path=ppt/diagrams/data8.xml><?xml version="1.0" encoding="utf-8"?>
<dgm:dataModel xmlns:dgm="http://schemas.openxmlformats.org/drawingml/2006/diagram" xmlns:a="http://schemas.openxmlformats.org/drawingml/2006/main">
  <dgm:ptLst>
    <dgm:pt modelId="{6C729C96-7B92-4A78-8474-49A3D070C794}"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C"/>
        </a:p>
      </dgm:t>
    </dgm:pt>
    <dgm:pt modelId="{50CF4485-39F0-4F0B-B74D-1F6A841D4BD0}">
      <dgm:prSet phldrT="[Texto]" custT="1"/>
      <dgm:spPr/>
      <dgm:t>
        <a:bodyPr/>
        <a:lstStyle/>
        <a:p>
          <a:r>
            <a:rPr lang="es-EC" sz="2400" dirty="0"/>
            <a:t>POSIBLES ACCIONES A TOMAR ANTE LOS RIESGOS</a:t>
          </a:r>
        </a:p>
      </dgm:t>
    </dgm:pt>
    <dgm:pt modelId="{7552CF3B-E478-4FFF-B584-37A0364384FF}" type="parTrans" cxnId="{AB640FE4-AE04-4A5C-A5BE-964941F647CD}">
      <dgm:prSet/>
      <dgm:spPr/>
      <dgm:t>
        <a:bodyPr/>
        <a:lstStyle/>
        <a:p>
          <a:endParaRPr lang="es-EC"/>
        </a:p>
      </dgm:t>
    </dgm:pt>
    <dgm:pt modelId="{2FB13F05-4A1F-45F3-B090-93C6FD386D9F}" type="sibTrans" cxnId="{AB640FE4-AE04-4A5C-A5BE-964941F647CD}">
      <dgm:prSet/>
      <dgm:spPr/>
      <dgm:t>
        <a:bodyPr/>
        <a:lstStyle/>
        <a:p>
          <a:endParaRPr lang="es-EC"/>
        </a:p>
      </dgm:t>
    </dgm:pt>
    <dgm:pt modelId="{6D2E983F-2B79-40EE-98DD-6DE08CD3F68C}">
      <dgm:prSet phldrT="[Texto]" custT="1"/>
      <dgm:spPr/>
      <dgm:t>
        <a:bodyPr/>
        <a:lstStyle/>
        <a:p>
          <a:r>
            <a:rPr lang="es-EC" sz="2000" dirty="0"/>
            <a:t>Significa poner en practica las acciones orientadas a prevenir su materialización.</a:t>
          </a:r>
        </a:p>
      </dgm:t>
    </dgm:pt>
    <dgm:pt modelId="{2A6657AA-68F5-4036-ABDF-314BF5969EB1}" type="parTrans" cxnId="{D27606BB-FC59-46B2-B75A-A2A392C5F897}">
      <dgm:prSet/>
      <dgm:spPr/>
      <dgm:t>
        <a:bodyPr/>
        <a:lstStyle/>
        <a:p>
          <a:endParaRPr lang="es-EC"/>
        </a:p>
      </dgm:t>
    </dgm:pt>
    <dgm:pt modelId="{21AE6FF1-48BE-4CF8-B993-E66BCE866FFC}" type="sibTrans" cxnId="{D27606BB-FC59-46B2-B75A-A2A392C5F897}">
      <dgm:prSet/>
      <dgm:spPr/>
      <dgm:t>
        <a:bodyPr/>
        <a:lstStyle/>
        <a:p>
          <a:endParaRPr lang="es-EC"/>
        </a:p>
      </dgm:t>
    </dgm:pt>
    <dgm:pt modelId="{DEBAF177-6B64-4F63-846E-879D62F1CBFA}">
      <dgm:prSet phldrT="[Texto]" custT="1"/>
      <dgm:spPr/>
      <dgm:t>
        <a:bodyPr/>
        <a:lstStyle/>
        <a:p>
          <a:r>
            <a:rPr lang="es-EC" sz="2000" dirty="0"/>
            <a:t>REDUCIR EL RIESGO</a:t>
          </a:r>
        </a:p>
      </dgm:t>
    </dgm:pt>
    <dgm:pt modelId="{822168C5-C070-4FE8-A5EB-745FAB576F2C}" type="parTrans" cxnId="{65CC6BBE-C5C4-4AA7-A7B5-06C0110B6740}">
      <dgm:prSet/>
      <dgm:spPr/>
      <dgm:t>
        <a:bodyPr/>
        <a:lstStyle/>
        <a:p>
          <a:endParaRPr lang="es-EC"/>
        </a:p>
      </dgm:t>
    </dgm:pt>
    <dgm:pt modelId="{9C1593EA-4961-4A8B-B901-3E51D704EE58}" type="sibTrans" cxnId="{65CC6BBE-C5C4-4AA7-A7B5-06C0110B6740}">
      <dgm:prSet/>
      <dgm:spPr/>
      <dgm:t>
        <a:bodyPr/>
        <a:lstStyle/>
        <a:p>
          <a:endParaRPr lang="es-EC"/>
        </a:p>
      </dgm:t>
    </dgm:pt>
    <dgm:pt modelId="{E50E54FD-98A6-496D-8099-95EDBED8B902}">
      <dgm:prSet phldrT="[Texto]" custT="1"/>
      <dgm:spPr/>
      <dgm:t>
        <a:bodyPr/>
        <a:lstStyle/>
        <a:p>
          <a:r>
            <a:rPr lang="es-EC" sz="2000" dirty="0"/>
            <a:t>Ejecutar las medidas de </a:t>
          </a:r>
          <a:r>
            <a:rPr lang="es-EC" sz="2000" dirty="0" err="1"/>
            <a:t>prevencion</a:t>
          </a:r>
          <a:r>
            <a:rPr lang="es-EC" sz="2000" dirty="0"/>
            <a:t> y de </a:t>
          </a:r>
          <a:r>
            <a:rPr lang="es-EC" sz="2000" dirty="0" err="1"/>
            <a:t>proteccion</a:t>
          </a:r>
          <a:r>
            <a:rPr lang="es-EC" sz="2000" dirty="0"/>
            <a:t> de los activos</a:t>
          </a:r>
        </a:p>
      </dgm:t>
    </dgm:pt>
    <dgm:pt modelId="{2AC61CC9-DE9E-4129-A08C-64FF285A992A}" type="parTrans" cxnId="{BAA478BA-22B2-45F5-B9C1-F34783FC6312}">
      <dgm:prSet/>
      <dgm:spPr/>
      <dgm:t>
        <a:bodyPr/>
        <a:lstStyle/>
        <a:p>
          <a:endParaRPr lang="es-EC"/>
        </a:p>
      </dgm:t>
    </dgm:pt>
    <dgm:pt modelId="{B5EE2E2B-75AC-4BF6-8871-1943CCBFD6B6}" type="sibTrans" cxnId="{BAA478BA-22B2-45F5-B9C1-F34783FC6312}">
      <dgm:prSet/>
      <dgm:spPr/>
      <dgm:t>
        <a:bodyPr/>
        <a:lstStyle/>
        <a:p>
          <a:endParaRPr lang="es-EC"/>
        </a:p>
      </dgm:t>
    </dgm:pt>
    <dgm:pt modelId="{D15C95AF-FFED-428A-B950-BA745B7D3735}">
      <dgm:prSet phldrT="[Texto]" custT="1"/>
      <dgm:spPr/>
      <dgm:t>
        <a:bodyPr/>
        <a:lstStyle/>
        <a:p>
          <a:r>
            <a:rPr lang="es-EC" sz="2000" dirty="0"/>
            <a:t>TRANSFERIR EL RIESGO</a:t>
          </a:r>
        </a:p>
      </dgm:t>
    </dgm:pt>
    <dgm:pt modelId="{D8FD52F3-A8E1-488D-B80B-0EDA1DBE51C0}" type="parTrans" cxnId="{C68C7116-79E5-4FBE-8AD8-5318DC6B1302}">
      <dgm:prSet/>
      <dgm:spPr/>
      <dgm:t>
        <a:bodyPr/>
        <a:lstStyle/>
        <a:p>
          <a:endParaRPr lang="es-EC"/>
        </a:p>
      </dgm:t>
    </dgm:pt>
    <dgm:pt modelId="{3A36CDCA-8AFD-4952-93A3-6274CB90E31A}" type="sibTrans" cxnId="{C68C7116-79E5-4FBE-8AD8-5318DC6B1302}">
      <dgm:prSet/>
      <dgm:spPr/>
      <dgm:t>
        <a:bodyPr/>
        <a:lstStyle/>
        <a:p>
          <a:endParaRPr lang="es-EC"/>
        </a:p>
      </dgm:t>
    </dgm:pt>
    <dgm:pt modelId="{EABAA6CB-CF23-438E-82E0-09A9E9441CD0}">
      <dgm:prSet custT="1"/>
      <dgm:spPr/>
      <dgm:t>
        <a:bodyPr/>
        <a:lstStyle/>
        <a:p>
          <a:r>
            <a:rPr lang="es-EC" sz="2000" dirty="0"/>
            <a:t>El riesgo y el impacto son aceptados por la </a:t>
          </a:r>
          <a:r>
            <a:rPr lang="es-EC" sz="2000" dirty="0" err="1"/>
            <a:t>compañia</a:t>
          </a:r>
          <a:r>
            <a:rPr lang="es-EC" sz="2000" dirty="0"/>
            <a:t>.</a:t>
          </a:r>
        </a:p>
      </dgm:t>
    </dgm:pt>
    <dgm:pt modelId="{22DEAC62-7F52-4081-8C40-FA2A8DBB8663}" type="parTrans" cxnId="{8788B41A-8690-49E2-95F2-F0560E98B5FB}">
      <dgm:prSet/>
      <dgm:spPr/>
      <dgm:t>
        <a:bodyPr/>
        <a:lstStyle/>
        <a:p>
          <a:endParaRPr lang="es-EC"/>
        </a:p>
      </dgm:t>
    </dgm:pt>
    <dgm:pt modelId="{BE1DA91A-1CA2-4B81-A187-A65FD15AC8FE}" type="sibTrans" cxnId="{8788B41A-8690-49E2-95F2-F0560E98B5FB}">
      <dgm:prSet/>
      <dgm:spPr/>
      <dgm:t>
        <a:bodyPr/>
        <a:lstStyle/>
        <a:p>
          <a:endParaRPr lang="es-EC"/>
        </a:p>
      </dgm:t>
    </dgm:pt>
    <dgm:pt modelId="{E5D3C7D3-960B-4F6E-9A67-FF1B7F209C19}">
      <dgm:prSet phldrT="[Texto]" custT="1"/>
      <dgm:spPr/>
      <dgm:t>
        <a:bodyPr/>
        <a:lstStyle/>
        <a:p>
          <a:r>
            <a:rPr lang="es-EC" sz="2000" dirty="0"/>
            <a:t>ASUMIR UN RIESGO</a:t>
          </a:r>
        </a:p>
      </dgm:t>
    </dgm:pt>
    <dgm:pt modelId="{79C60B15-C210-45CB-8356-B09037F0FEB0}" type="parTrans" cxnId="{7C5294A6-CF68-45D3-805E-BE2BCF1403A4}">
      <dgm:prSet/>
      <dgm:spPr/>
      <dgm:t>
        <a:bodyPr/>
        <a:lstStyle/>
        <a:p>
          <a:endParaRPr lang="es-EC"/>
        </a:p>
      </dgm:t>
    </dgm:pt>
    <dgm:pt modelId="{380D3421-C4CA-4315-9DE4-18C2AFF2B7D6}" type="sibTrans" cxnId="{7C5294A6-CF68-45D3-805E-BE2BCF1403A4}">
      <dgm:prSet/>
      <dgm:spPr/>
      <dgm:t>
        <a:bodyPr/>
        <a:lstStyle/>
        <a:p>
          <a:endParaRPr lang="es-EC"/>
        </a:p>
      </dgm:t>
    </dgm:pt>
    <dgm:pt modelId="{82FE27F6-0A6B-4198-8AFF-531FFD6E1B64}">
      <dgm:prSet phldrT="[Texto]" custT="1"/>
      <dgm:spPr/>
      <dgm:t>
        <a:bodyPr/>
        <a:lstStyle/>
        <a:p>
          <a:r>
            <a:rPr lang="es-EC" sz="1800" dirty="0"/>
            <a:t>Reduce su efecto a través del traspaso de las pérdidas a otras organizaciones, como el caso de los contratos de seguros</a:t>
          </a:r>
        </a:p>
      </dgm:t>
    </dgm:pt>
    <dgm:pt modelId="{9098C389-CA92-4C56-AB41-4A567094DD7A}" type="parTrans" cxnId="{09959464-2345-4D1B-A6F0-7097CB67E2C2}">
      <dgm:prSet/>
      <dgm:spPr/>
      <dgm:t>
        <a:bodyPr/>
        <a:lstStyle/>
        <a:p>
          <a:endParaRPr lang="es-EC"/>
        </a:p>
      </dgm:t>
    </dgm:pt>
    <dgm:pt modelId="{F45F69D0-B2C1-47F8-9D89-3B3CC77C63AC}" type="sibTrans" cxnId="{09959464-2345-4D1B-A6F0-7097CB67E2C2}">
      <dgm:prSet/>
      <dgm:spPr/>
      <dgm:t>
        <a:bodyPr/>
        <a:lstStyle/>
        <a:p>
          <a:endParaRPr lang="es-EC"/>
        </a:p>
      </dgm:t>
    </dgm:pt>
    <dgm:pt modelId="{2F8EF4BC-D705-4595-8514-31744EFF1891}">
      <dgm:prSet phldrT="[Texto]" custT="1"/>
      <dgm:spPr/>
      <dgm:t>
        <a:bodyPr/>
        <a:lstStyle/>
        <a:p>
          <a:r>
            <a:rPr lang="es-EC" sz="2000" dirty="0"/>
            <a:t>EVITAR EL RIESGO</a:t>
          </a:r>
        </a:p>
      </dgm:t>
    </dgm:pt>
    <dgm:pt modelId="{6D00741A-454C-41BF-A8F8-49AE2CB118A4}" type="parTrans" cxnId="{8DD02EA5-45B4-4C4E-8197-1CDAF10A6355}">
      <dgm:prSet/>
      <dgm:spPr/>
      <dgm:t>
        <a:bodyPr/>
        <a:lstStyle/>
        <a:p>
          <a:endParaRPr lang="es-EC"/>
        </a:p>
      </dgm:t>
    </dgm:pt>
    <dgm:pt modelId="{AAB3CF04-39FC-4C43-80BB-FA05521D8029}" type="sibTrans" cxnId="{8DD02EA5-45B4-4C4E-8197-1CDAF10A6355}">
      <dgm:prSet/>
      <dgm:spPr/>
      <dgm:t>
        <a:bodyPr/>
        <a:lstStyle/>
        <a:p>
          <a:endParaRPr lang="es-EC"/>
        </a:p>
      </dgm:t>
    </dgm:pt>
    <dgm:pt modelId="{A7656D30-5988-488E-8005-76870EDD3D2D}" type="pres">
      <dgm:prSet presAssocID="{6C729C96-7B92-4A78-8474-49A3D070C794}" presName="Name0" presStyleCnt="0">
        <dgm:presLayoutVars>
          <dgm:dir/>
          <dgm:animLvl val="lvl"/>
          <dgm:resizeHandles val="exact"/>
        </dgm:presLayoutVars>
      </dgm:prSet>
      <dgm:spPr/>
      <dgm:t>
        <a:bodyPr/>
        <a:lstStyle/>
        <a:p>
          <a:endParaRPr lang="es-EC"/>
        </a:p>
      </dgm:t>
    </dgm:pt>
    <dgm:pt modelId="{6A8FC2FB-49D7-48EA-B491-296C95494613}" type="pres">
      <dgm:prSet presAssocID="{50CF4485-39F0-4F0B-B74D-1F6A841D4BD0}" presName="linNode" presStyleCnt="0"/>
      <dgm:spPr/>
    </dgm:pt>
    <dgm:pt modelId="{75377617-4C15-49C8-8A7E-7B8EB1CF7E16}" type="pres">
      <dgm:prSet presAssocID="{50CF4485-39F0-4F0B-B74D-1F6A841D4BD0}" presName="parentText" presStyleLbl="node1" presStyleIdx="0" presStyleCnt="5" custScaleX="277778" custScaleY="49539">
        <dgm:presLayoutVars>
          <dgm:chMax val="1"/>
          <dgm:bulletEnabled val="1"/>
        </dgm:presLayoutVars>
      </dgm:prSet>
      <dgm:spPr/>
      <dgm:t>
        <a:bodyPr/>
        <a:lstStyle/>
        <a:p>
          <a:endParaRPr lang="es-EC"/>
        </a:p>
      </dgm:t>
    </dgm:pt>
    <dgm:pt modelId="{E281FB7E-7A6A-4405-B4FB-ABE19325B8E9}" type="pres">
      <dgm:prSet presAssocID="{2FB13F05-4A1F-45F3-B090-93C6FD386D9F}" presName="sp" presStyleCnt="0"/>
      <dgm:spPr/>
    </dgm:pt>
    <dgm:pt modelId="{C75CFDBD-0F13-47D2-BAC2-8FE61BDE6072}" type="pres">
      <dgm:prSet presAssocID="{2F8EF4BC-D705-4595-8514-31744EFF1891}" presName="linNode" presStyleCnt="0"/>
      <dgm:spPr/>
    </dgm:pt>
    <dgm:pt modelId="{4DC62C6F-C300-4366-9BFD-1C3255B35FCC}" type="pres">
      <dgm:prSet presAssocID="{2F8EF4BC-D705-4595-8514-31744EFF1891}" presName="parentText" presStyleLbl="node1" presStyleIdx="1" presStyleCnt="5" custScaleY="115339">
        <dgm:presLayoutVars>
          <dgm:chMax val="1"/>
          <dgm:bulletEnabled val="1"/>
        </dgm:presLayoutVars>
      </dgm:prSet>
      <dgm:spPr/>
      <dgm:t>
        <a:bodyPr/>
        <a:lstStyle/>
        <a:p>
          <a:endParaRPr lang="es-EC"/>
        </a:p>
      </dgm:t>
    </dgm:pt>
    <dgm:pt modelId="{E6F078FC-CBBA-4954-8E43-0A54E3D427CC}" type="pres">
      <dgm:prSet presAssocID="{2F8EF4BC-D705-4595-8514-31744EFF1891}" presName="descendantText" presStyleLbl="alignAccFollowNode1" presStyleIdx="0" presStyleCnt="4" custScaleY="144574">
        <dgm:presLayoutVars>
          <dgm:bulletEnabled val="1"/>
        </dgm:presLayoutVars>
      </dgm:prSet>
      <dgm:spPr/>
      <dgm:t>
        <a:bodyPr/>
        <a:lstStyle/>
        <a:p>
          <a:endParaRPr lang="es-EC"/>
        </a:p>
      </dgm:t>
    </dgm:pt>
    <dgm:pt modelId="{432823F9-5448-4F80-8762-46907B4F0E42}" type="pres">
      <dgm:prSet presAssocID="{AAB3CF04-39FC-4C43-80BB-FA05521D8029}" presName="sp" presStyleCnt="0"/>
      <dgm:spPr/>
    </dgm:pt>
    <dgm:pt modelId="{5F80B882-AA85-4643-9F41-F397024DAE3A}" type="pres">
      <dgm:prSet presAssocID="{DEBAF177-6B64-4F63-846E-879D62F1CBFA}" presName="linNode" presStyleCnt="0"/>
      <dgm:spPr/>
    </dgm:pt>
    <dgm:pt modelId="{82A89964-F1A6-4D83-A7F5-15C63867F41F}" type="pres">
      <dgm:prSet presAssocID="{DEBAF177-6B64-4F63-846E-879D62F1CBFA}" presName="parentText" presStyleLbl="node1" presStyleIdx="2" presStyleCnt="5" custScaleY="103609">
        <dgm:presLayoutVars>
          <dgm:chMax val="1"/>
          <dgm:bulletEnabled val="1"/>
        </dgm:presLayoutVars>
      </dgm:prSet>
      <dgm:spPr/>
      <dgm:t>
        <a:bodyPr/>
        <a:lstStyle/>
        <a:p>
          <a:endParaRPr lang="es-EC"/>
        </a:p>
      </dgm:t>
    </dgm:pt>
    <dgm:pt modelId="{4D876735-C677-4F64-B81B-6AEB707EDA8D}" type="pres">
      <dgm:prSet presAssocID="{DEBAF177-6B64-4F63-846E-879D62F1CBFA}" presName="descendantText" presStyleLbl="alignAccFollowNode1" presStyleIdx="1" presStyleCnt="4" custScaleY="153071">
        <dgm:presLayoutVars>
          <dgm:bulletEnabled val="1"/>
        </dgm:presLayoutVars>
      </dgm:prSet>
      <dgm:spPr/>
      <dgm:t>
        <a:bodyPr/>
        <a:lstStyle/>
        <a:p>
          <a:endParaRPr lang="es-EC"/>
        </a:p>
      </dgm:t>
    </dgm:pt>
    <dgm:pt modelId="{0D976A31-2DF1-43D6-92DD-212C25A96E5F}" type="pres">
      <dgm:prSet presAssocID="{9C1593EA-4961-4A8B-B901-3E51D704EE58}" presName="sp" presStyleCnt="0"/>
      <dgm:spPr/>
    </dgm:pt>
    <dgm:pt modelId="{ADD70C15-1342-4921-9A03-5F27F0F64738}" type="pres">
      <dgm:prSet presAssocID="{D15C95AF-FFED-428A-B950-BA745B7D3735}" presName="linNode" presStyleCnt="0"/>
      <dgm:spPr/>
    </dgm:pt>
    <dgm:pt modelId="{9483168B-0800-46E4-8A65-DF7C21010BE9}" type="pres">
      <dgm:prSet presAssocID="{D15C95AF-FFED-428A-B950-BA745B7D3735}" presName="parentText" presStyleLbl="node1" presStyleIdx="3" presStyleCnt="5" custScaleY="106553">
        <dgm:presLayoutVars>
          <dgm:chMax val="1"/>
          <dgm:bulletEnabled val="1"/>
        </dgm:presLayoutVars>
      </dgm:prSet>
      <dgm:spPr/>
      <dgm:t>
        <a:bodyPr/>
        <a:lstStyle/>
        <a:p>
          <a:endParaRPr lang="es-EC"/>
        </a:p>
      </dgm:t>
    </dgm:pt>
    <dgm:pt modelId="{2A0FB9CB-9D63-4978-8B49-12B817D0D851}" type="pres">
      <dgm:prSet presAssocID="{D15C95AF-FFED-428A-B950-BA745B7D3735}" presName="descendantText" presStyleLbl="alignAccFollowNode1" presStyleIdx="2" presStyleCnt="4" custScaleY="132400">
        <dgm:presLayoutVars>
          <dgm:bulletEnabled val="1"/>
        </dgm:presLayoutVars>
      </dgm:prSet>
      <dgm:spPr/>
      <dgm:t>
        <a:bodyPr/>
        <a:lstStyle/>
        <a:p>
          <a:endParaRPr lang="es-EC"/>
        </a:p>
      </dgm:t>
    </dgm:pt>
    <dgm:pt modelId="{EE4E3AE3-8B31-49F0-ACEC-C20ADE93E12E}" type="pres">
      <dgm:prSet presAssocID="{3A36CDCA-8AFD-4952-93A3-6274CB90E31A}" presName="sp" presStyleCnt="0"/>
      <dgm:spPr/>
    </dgm:pt>
    <dgm:pt modelId="{BE41C307-C16B-434F-8D9A-8C35C8AB4286}" type="pres">
      <dgm:prSet presAssocID="{E5D3C7D3-960B-4F6E-9A67-FF1B7F209C19}" presName="linNode" presStyleCnt="0"/>
      <dgm:spPr/>
    </dgm:pt>
    <dgm:pt modelId="{F5A53A7E-A09B-4BC3-90E5-FE78FC3CC265}" type="pres">
      <dgm:prSet presAssocID="{E5D3C7D3-960B-4F6E-9A67-FF1B7F209C19}" presName="parentText" presStyleLbl="node1" presStyleIdx="4" presStyleCnt="5" custScaleY="114921">
        <dgm:presLayoutVars>
          <dgm:chMax val="1"/>
          <dgm:bulletEnabled val="1"/>
        </dgm:presLayoutVars>
      </dgm:prSet>
      <dgm:spPr/>
      <dgm:t>
        <a:bodyPr/>
        <a:lstStyle/>
        <a:p>
          <a:endParaRPr lang="es-EC"/>
        </a:p>
      </dgm:t>
    </dgm:pt>
    <dgm:pt modelId="{341DD2D9-2780-4985-A13C-9A2F977CE6C5}" type="pres">
      <dgm:prSet presAssocID="{E5D3C7D3-960B-4F6E-9A67-FF1B7F209C19}" presName="descendantText" presStyleLbl="alignAccFollowNode1" presStyleIdx="3" presStyleCnt="4">
        <dgm:presLayoutVars>
          <dgm:bulletEnabled val="1"/>
        </dgm:presLayoutVars>
      </dgm:prSet>
      <dgm:spPr/>
      <dgm:t>
        <a:bodyPr/>
        <a:lstStyle/>
        <a:p>
          <a:endParaRPr lang="es-EC"/>
        </a:p>
      </dgm:t>
    </dgm:pt>
  </dgm:ptLst>
  <dgm:cxnLst>
    <dgm:cxn modelId="{68565FE2-7C63-4EA3-9EFF-86C04E8CDB0C}" type="presOf" srcId="{50CF4485-39F0-4F0B-B74D-1F6A841D4BD0}" destId="{75377617-4C15-49C8-8A7E-7B8EB1CF7E16}" srcOrd="0" destOrd="0" presId="urn:microsoft.com/office/officeart/2005/8/layout/vList5"/>
    <dgm:cxn modelId="{CA565C54-BD6C-4A0D-8B8C-822172B5AF90}" type="presOf" srcId="{6C729C96-7B92-4A78-8474-49A3D070C794}" destId="{A7656D30-5988-488E-8005-76870EDD3D2D}" srcOrd="0" destOrd="0" presId="urn:microsoft.com/office/officeart/2005/8/layout/vList5"/>
    <dgm:cxn modelId="{044FAE62-A680-4976-BCB1-8853424D8D84}" type="presOf" srcId="{6D2E983F-2B79-40EE-98DD-6DE08CD3F68C}" destId="{E6F078FC-CBBA-4954-8E43-0A54E3D427CC}" srcOrd="0" destOrd="0" presId="urn:microsoft.com/office/officeart/2005/8/layout/vList5"/>
    <dgm:cxn modelId="{F3035BF1-CCD5-4331-9B41-FB0F3C35BCC8}" type="presOf" srcId="{E5D3C7D3-960B-4F6E-9A67-FF1B7F209C19}" destId="{F5A53A7E-A09B-4BC3-90E5-FE78FC3CC265}" srcOrd="0" destOrd="0" presId="urn:microsoft.com/office/officeart/2005/8/layout/vList5"/>
    <dgm:cxn modelId="{4FE1BA87-2EA7-40FD-AE07-8A87B82776EC}" type="presOf" srcId="{D15C95AF-FFED-428A-B950-BA745B7D3735}" destId="{9483168B-0800-46E4-8A65-DF7C21010BE9}" srcOrd="0" destOrd="0" presId="urn:microsoft.com/office/officeart/2005/8/layout/vList5"/>
    <dgm:cxn modelId="{E30003A6-80D2-479E-B7E1-782207FFF247}" type="presOf" srcId="{82FE27F6-0A6B-4198-8AFF-531FFD6E1B64}" destId="{2A0FB9CB-9D63-4978-8B49-12B817D0D851}" srcOrd="0" destOrd="0" presId="urn:microsoft.com/office/officeart/2005/8/layout/vList5"/>
    <dgm:cxn modelId="{54CED130-5BC7-4D03-8CAC-5FB7DBA078EF}" type="presOf" srcId="{EABAA6CB-CF23-438E-82E0-09A9E9441CD0}" destId="{341DD2D9-2780-4985-A13C-9A2F977CE6C5}" srcOrd="0" destOrd="0" presId="urn:microsoft.com/office/officeart/2005/8/layout/vList5"/>
    <dgm:cxn modelId="{BAA478BA-22B2-45F5-B9C1-F34783FC6312}" srcId="{DEBAF177-6B64-4F63-846E-879D62F1CBFA}" destId="{E50E54FD-98A6-496D-8099-95EDBED8B902}" srcOrd="0" destOrd="0" parTransId="{2AC61CC9-DE9E-4129-A08C-64FF285A992A}" sibTransId="{B5EE2E2B-75AC-4BF6-8871-1943CCBFD6B6}"/>
    <dgm:cxn modelId="{09959464-2345-4D1B-A6F0-7097CB67E2C2}" srcId="{D15C95AF-FFED-428A-B950-BA745B7D3735}" destId="{82FE27F6-0A6B-4198-8AFF-531FFD6E1B64}" srcOrd="0" destOrd="0" parTransId="{9098C389-CA92-4C56-AB41-4A567094DD7A}" sibTransId="{F45F69D0-B2C1-47F8-9D89-3B3CC77C63AC}"/>
    <dgm:cxn modelId="{7C5294A6-CF68-45D3-805E-BE2BCF1403A4}" srcId="{6C729C96-7B92-4A78-8474-49A3D070C794}" destId="{E5D3C7D3-960B-4F6E-9A67-FF1B7F209C19}" srcOrd="4" destOrd="0" parTransId="{79C60B15-C210-45CB-8356-B09037F0FEB0}" sibTransId="{380D3421-C4CA-4315-9DE4-18C2AFF2B7D6}"/>
    <dgm:cxn modelId="{8DD02EA5-45B4-4C4E-8197-1CDAF10A6355}" srcId="{6C729C96-7B92-4A78-8474-49A3D070C794}" destId="{2F8EF4BC-D705-4595-8514-31744EFF1891}" srcOrd="1" destOrd="0" parTransId="{6D00741A-454C-41BF-A8F8-49AE2CB118A4}" sibTransId="{AAB3CF04-39FC-4C43-80BB-FA05521D8029}"/>
    <dgm:cxn modelId="{CED32116-453E-456D-985A-9C3BE4F9F99B}" type="presOf" srcId="{DEBAF177-6B64-4F63-846E-879D62F1CBFA}" destId="{82A89964-F1A6-4D83-A7F5-15C63867F41F}" srcOrd="0" destOrd="0" presId="urn:microsoft.com/office/officeart/2005/8/layout/vList5"/>
    <dgm:cxn modelId="{65CC6BBE-C5C4-4AA7-A7B5-06C0110B6740}" srcId="{6C729C96-7B92-4A78-8474-49A3D070C794}" destId="{DEBAF177-6B64-4F63-846E-879D62F1CBFA}" srcOrd="2" destOrd="0" parTransId="{822168C5-C070-4FE8-A5EB-745FAB576F2C}" sibTransId="{9C1593EA-4961-4A8B-B901-3E51D704EE58}"/>
    <dgm:cxn modelId="{D27606BB-FC59-46B2-B75A-A2A392C5F897}" srcId="{2F8EF4BC-D705-4595-8514-31744EFF1891}" destId="{6D2E983F-2B79-40EE-98DD-6DE08CD3F68C}" srcOrd="0" destOrd="0" parTransId="{2A6657AA-68F5-4036-ABDF-314BF5969EB1}" sibTransId="{21AE6FF1-48BE-4CF8-B993-E66BCE866FFC}"/>
    <dgm:cxn modelId="{C68C7116-79E5-4FBE-8AD8-5318DC6B1302}" srcId="{6C729C96-7B92-4A78-8474-49A3D070C794}" destId="{D15C95AF-FFED-428A-B950-BA745B7D3735}" srcOrd="3" destOrd="0" parTransId="{D8FD52F3-A8E1-488D-B80B-0EDA1DBE51C0}" sibTransId="{3A36CDCA-8AFD-4952-93A3-6274CB90E31A}"/>
    <dgm:cxn modelId="{5650A927-AE19-4834-A913-0B589C9C80F3}" type="presOf" srcId="{2F8EF4BC-D705-4595-8514-31744EFF1891}" destId="{4DC62C6F-C300-4366-9BFD-1C3255B35FCC}" srcOrd="0" destOrd="0" presId="urn:microsoft.com/office/officeart/2005/8/layout/vList5"/>
    <dgm:cxn modelId="{AB640FE4-AE04-4A5C-A5BE-964941F647CD}" srcId="{6C729C96-7B92-4A78-8474-49A3D070C794}" destId="{50CF4485-39F0-4F0B-B74D-1F6A841D4BD0}" srcOrd="0" destOrd="0" parTransId="{7552CF3B-E478-4FFF-B584-37A0364384FF}" sibTransId="{2FB13F05-4A1F-45F3-B090-93C6FD386D9F}"/>
    <dgm:cxn modelId="{FB61C816-DC09-402C-B45F-7417EEFF2B80}" type="presOf" srcId="{E50E54FD-98A6-496D-8099-95EDBED8B902}" destId="{4D876735-C677-4F64-B81B-6AEB707EDA8D}" srcOrd="0" destOrd="0" presId="urn:microsoft.com/office/officeart/2005/8/layout/vList5"/>
    <dgm:cxn modelId="{8788B41A-8690-49E2-95F2-F0560E98B5FB}" srcId="{E5D3C7D3-960B-4F6E-9A67-FF1B7F209C19}" destId="{EABAA6CB-CF23-438E-82E0-09A9E9441CD0}" srcOrd="0" destOrd="0" parTransId="{22DEAC62-7F52-4081-8C40-FA2A8DBB8663}" sibTransId="{BE1DA91A-1CA2-4B81-A187-A65FD15AC8FE}"/>
    <dgm:cxn modelId="{9CB04ED7-6326-4758-AD1A-199D889732A7}" type="presParOf" srcId="{A7656D30-5988-488E-8005-76870EDD3D2D}" destId="{6A8FC2FB-49D7-48EA-B491-296C95494613}" srcOrd="0" destOrd="0" presId="urn:microsoft.com/office/officeart/2005/8/layout/vList5"/>
    <dgm:cxn modelId="{71CBF4BF-E919-494A-B3B1-A4B68BC0B6CF}" type="presParOf" srcId="{6A8FC2FB-49D7-48EA-B491-296C95494613}" destId="{75377617-4C15-49C8-8A7E-7B8EB1CF7E16}" srcOrd="0" destOrd="0" presId="urn:microsoft.com/office/officeart/2005/8/layout/vList5"/>
    <dgm:cxn modelId="{F8CF22AB-45BD-42ED-A081-5AEE89DCD7C7}" type="presParOf" srcId="{A7656D30-5988-488E-8005-76870EDD3D2D}" destId="{E281FB7E-7A6A-4405-B4FB-ABE19325B8E9}" srcOrd="1" destOrd="0" presId="urn:microsoft.com/office/officeart/2005/8/layout/vList5"/>
    <dgm:cxn modelId="{4B4DB221-D528-4288-94A4-040AF340BC69}" type="presParOf" srcId="{A7656D30-5988-488E-8005-76870EDD3D2D}" destId="{C75CFDBD-0F13-47D2-BAC2-8FE61BDE6072}" srcOrd="2" destOrd="0" presId="urn:microsoft.com/office/officeart/2005/8/layout/vList5"/>
    <dgm:cxn modelId="{20D05DD0-4A8D-4E30-8E26-6590E543C100}" type="presParOf" srcId="{C75CFDBD-0F13-47D2-BAC2-8FE61BDE6072}" destId="{4DC62C6F-C300-4366-9BFD-1C3255B35FCC}" srcOrd="0" destOrd="0" presId="urn:microsoft.com/office/officeart/2005/8/layout/vList5"/>
    <dgm:cxn modelId="{7DECAAEF-095F-4B44-A7E7-DC68947993BC}" type="presParOf" srcId="{C75CFDBD-0F13-47D2-BAC2-8FE61BDE6072}" destId="{E6F078FC-CBBA-4954-8E43-0A54E3D427CC}" srcOrd="1" destOrd="0" presId="urn:microsoft.com/office/officeart/2005/8/layout/vList5"/>
    <dgm:cxn modelId="{538874E2-DEFD-45E7-8C82-8D45CFB48175}" type="presParOf" srcId="{A7656D30-5988-488E-8005-76870EDD3D2D}" destId="{432823F9-5448-4F80-8762-46907B4F0E42}" srcOrd="3" destOrd="0" presId="urn:microsoft.com/office/officeart/2005/8/layout/vList5"/>
    <dgm:cxn modelId="{936DC3D1-2E12-4BD6-8373-3174B939DA5E}" type="presParOf" srcId="{A7656D30-5988-488E-8005-76870EDD3D2D}" destId="{5F80B882-AA85-4643-9F41-F397024DAE3A}" srcOrd="4" destOrd="0" presId="urn:microsoft.com/office/officeart/2005/8/layout/vList5"/>
    <dgm:cxn modelId="{A4A0F01C-15A6-47C8-8D50-2C97AE9B9172}" type="presParOf" srcId="{5F80B882-AA85-4643-9F41-F397024DAE3A}" destId="{82A89964-F1A6-4D83-A7F5-15C63867F41F}" srcOrd="0" destOrd="0" presId="urn:microsoft.com/office/officeart/2005/8/layout/vList5"/>
    <dgm:cxn modelId="{0E2011C2-A560-4372-87E9-8EA13809516B}" type="presParOf" srcId="{5F80B882-AA85-4643-9F41-F397024DAE3A}" destId="{4D876735-C677-4F64-B81B-6AEB707EDA8D}" srcOrd="1" destOrd="0" presId="urn:microsoft.com/office/officeart/2005/8/layout/vList5"/>
    <dgm:cxn modelId="{1DA36A88-537D-42F4-9010-1904740614CD}" type="presParOf" srcId="{A7656D30-5988-488E-8005-76870EDD3D2D}" destId="{0D976A31-2DF1-43D6-92DD-212C25A96E5F}" srcOrd="5" destOrd="0" presId="urn:microsoft.com/office/officeart/2005/8/layout/vList5"/>
    <dgm:cxn modelId="{5B8160CD-4873-4948-8CF2-35D1EE84DD18}" type="presParOf" srcId="{A7656D30-5988-488E-8005-76870EDD3D2D}" destId="{ADD70C15-1342-4921-9A03-5F27F0F64738}" srcOrd="6" destOrd="0" presId="urn:microsoft.com/office/officeart/2005/8/layout/vList5"/>
    <dgm:cxn modelId="{BAACF40E-E2E5-49AC-AC36-310C7D120409}" type="presParOf" srcId="{ADD70C15-1342-4921-9A03-5F27F0F64738}" destId="{9483168B-0800-46E4-8A65-DF7C21010BE9}" srcOrd="0" destOrd="0" presId="urn:microsoft.com/office/officeart/2005/8/layout/vList5"/>
    <dgm:cxn modelId="{A0033C52-A948-4B9C-B2CF-29B158AA25FA}" type="presParOf" srcId="{ADD70C15-1342-4921-9A03-5F27F0F64738}" destId="{2A0FB9CB-9D63-4978-8B49-12B817D0D851}" srcOrd="1" destOrd="0" presId="urn:microsoft.com/office/officeart/2005/8/layout/vList5"/>
    <dgm:cxn modelId="{1AC5B904-1FD5-4027-850F-89FA0B9FF864}" type="presParOf" srcId="{A7656D30-5988-488E-8005-76870EDD3D2D}" destId="{EE4E3AE3-8B31-49F0-ACEC-C20ADE93E12E}" srcOrd="7" destOrd="0" presId="urn:microsoft.com/office/officeart/2005/8/layout/vList5"/>
    <dgm:cxn modelId="{1ED359F0-60AE-4718-B912-59D2D0402670}" type="presParOf" srcId="{A7656D30-5988-488E-8005-76870EDD3D2D}" destId="{BE41C307-C16B-434F-8D9A-8C35C8AB4286}" srcOrd="8" destOrd="0" presId="urn:microsoft.com/office/officeart/2005/8/layout/vList5"/>
    <dgm:cxn modelId="{03402E26-2C0C-4BB7-9527-4A8054BAB6FF}" type="presParOf" srcId="{BE41C307-C16B-434F-8D9A-8C35C8AB4286}" destId="{F5A53A7E-A09B-4BC3-90E5-FE78FC3CC265}" srcOrd="0" destOrd="0" presId="urn:microsoft.com/office/officeart/2005/8/layout/vList5"/>
    <dgm:cxn modelId="{3D7699C4-49A7-4064-BFC6-C20A6628032B}" type="presParOf" srcId="{BE41C307-C16B-434F-8D9A-8C35C8AB4286}" destId="{341DD2D9-2780-4985-A13C-9A2F977CE6C5}" srcOrd="1" destOrd="0" presId="urn:microsoft.com/office/officeart/2005/8/layout/vList5"/>
  </dgm:cxnLst>
  <dgm:bg/>
  <dgm:whole/>
</dgm:dataModel>
</file>

<file path=ppt/diagrams/data9.xml><?xml version="1.0" encoding="utf-8"?>
<dgm:dataModel xmlns:dgm="http://schemas.openxmlformats.org/drawingml/2006/diagram" xmlns:a="http://schemas.openxmlformats.org/drawingml/2006/main">
  <dgm:ptLst>
    <dgm:pt modelId="{6C729C96-7B92-4A78-8474-49A3D070C794}"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C"/>
        </a:p>
      </dgm:t>
    </dgm:pt>
    <dgm:pt modelId="{50CF4485-39F0-4F0B-B74D-1F6A841D4BD0}">
      <dgm:prSet phldrT="[Texto]" custT="1"/>
      <dgm:spPr/>
      <dgm:t>
        <a:bodyPr/>
        <a:lstStyle/>
        <a:p>
          <a:r>
            <a:rPr lang="es-EC" sz="1300"/>
            <a:t>SELECCIÓN DE ESTRATEGIAS</a:t>
          </a:r>
        </a:p>
      </dgm:t>
    </dgm:pt>
    <dgm:pt modelId="{7552CF3B-E478-4FFF-B584-37A0364384FF}" type="parTrans" cxnId="{AB640FE4-AE04-4A5C-A5BE-964941F647CD}">
      <dgm:prSet/>
      <dgm:spPr/>
      <dgm:t>
        <a:bodyPr/>
        <a:lstStyle/>
        <a:p>
          <a:endParaRPr lang="es-EC"/>
        </a:p>
      </dgm:t>
    </dgm:pt>
    <dgm:pt modelId="{2FB13F05-4A1F-45F3-B090-93C6FD386D9F}" type="sibTrans" cxnId="{AB640FE4-AE04-4A5C-A5BE-964941F647CD}">
      <dgm:prSet/>
      <dgm:spPr/>
      <dgm:t>
        <a:bodyPr/>
        <a:lstStyle/>
        <a:p>
          <a:endParaRPr lang="es-EC"/>
        </a:p>
      </dgm:t>
    </dgm:pt>
    <dgm:pt modelId="{6D2E983F-2B79-40EE-98DD-6DE08CD3F68C}">
      <dgm:prSet phldrT="[Texto]" custT="1"/>
      <dgm:spPr/>
      <dgm:t>
        <a:bodyPr/>
        <a:lstStyle/>
        <a:p>
          <a:r>
            <a:rPr lang="es-EC" sz="1300"/>
            <a:t>Esta estrategia se plantea en las funciones o actividades que se clasificaron como no críticas.</a:t>
          </a:r>
        </a:p>
      </dgm:t>
    </dgm:pt>
    <dgm:pt modelId="{2A6657AA-68F5-4036-ABDF-314BF5969EB1}" type="parTrans" cxnId="{D27606BB-FC59-46B2-B75A-A2A392C5F897}">
      <dgm:prSet/>
      <dgm:spPr/>
      <dgm:t>
        <a:bodyPr/>
        <a:lstStyle/>
        <a:p>
          <a:endParaRPr lang="es-EC"/>
        </a:p>
      </dgm:t>
    </dgm:pt>
    <dgm:pt modelId="{21AE6FF1-48BE-4CF8-B993-E66BCE866FFC}" type="sibTrans" cxnId="{D27606BB-FC59-46B2-B75A-A2A392C5F897}">
      <dgm:prSet/>
      <dgm:spPr/>
      <dgm:t>
        <a:bodyPr/>
        <a:lstStyle/>
        <a:p>
          <a:endParaRPr lang="es-EC"/>
        </a:p>
      </dgm:t>
    </dgm:pt>
    <dgm:pt modelId="{DEBAF177-6B64-4F63-846E-879D62F1CBFA}">
      <dgm:prSet phldrT="[Texto]" custT="1"/>
      <dgm:spPr/>
      <dgm:t>
        <a:bodyPr/>
        <a:lstStyle/>
        <a:p>
          <a:r>
            <a:rPr lang="es-EC" sz="1200"/>
            <a:t>UTILIZACIÓN DE ESPACIOS PROPIOS</a:t>
          </a:r>
        </a:p>
      </dgm:t>
    </dgm:pt>
    <dgm:pt modelId="{822168C5-C070-4FE8-A5EB-745FAB576F2C}" type="parTrans" cxnId="{65CC6BBE-C5C4-4AA7-A7B5-06C0110B6740}">
      <dgm:prSet/>
      <dgm:spPr/>
      <dgm:t>
        <a:bodyPr/>
        <a:lstStyle/>
        <a:p>
          <a:endParaRPr lang="es-EC"/>
        </a:p>
      </dgm:t>
    </dgm:pt>
    <dgm:pt modelId="{9C1593EA-4961-4A8B-B901-3E51D704EE58}" type="sibTrans" cxnId="{65CC6BBE-C5C4-4AA7-A7B5-06C0110B6740}">
      <dgm:prSet/>
      <dgm:spPr/>
      <dgm:t>
        <a:bodyPr/>
        <a:lstStyle/>
        <a:p>
          <a:endParaRPr lang="es-EC"/>
        </a:p>
      </dgm:t>
    </dgm:pt>
    <dgm:pt modelId="{E50E54FD-98A6-496D-8099-95EDBED8B902}">
      <dgm:prSet phldrT="[Texto]" custT="1"/>
      <dgm:spPr/>
      <dgm:t>
        <a:bodyPr/>
        <a:lstStyle/>
        <a:p>
          <a:r>
            <a:rPr lang="es-EC" sz="1300"/>
            <a:t>Utilización de espacios existentes en la compañia</a:t>
          </a:r>
        </a:p>
      </dgm:t>
    </dgm:pt>
    <dgm:pt modelId="{2AC61CC9-DE9E-4129-A08C-64FF285A992A}" type="parTrans" cxnId="{BAA478BA-22B2-45F5-B9C1-F34783FC6312}">
      <dgm:prSet/>
      <dgm:spPr/>
      <dgm:t>
        <a:bodyPr/>
        <a:lstStyle/>
        <a:p>
          <a:endParaRPr lang="es-EC"/>
        </a:p>
      </dgm:t>
    </dgm:pt>
    <dgm:pt modelId="{B5EE2E2B-75AC-4BF6-8871-1943CCBFD6B6}" type="sibTrans" cxnId="{BAA478BA-22B2-45F5-B9C1-F34783FC6312}">
      <dgm:prSet/>
      <dgm:spPr/>
      <dgm:t>
        <a:bodyPr/>
        <a:lstStyle/>
        <a:p>
          <a:endParaRPr lang="es-EC"/>
        </a:p>
      </dgm:t>
    </dgm:pt>
    <dgm:pt modelId="{D15C95AF-FFED-428A-B950-BA745B7D3735}">
      <dgm:prSet phldrT="[Texto]" custT="1"/>
      <dgm:spPr/>
      <dgm:t>
        <a:bodyPr/>
        <a:lstStyle/>
        <a:p>
          <a:r>
            <a:rPr lang="es-EC" sz="1200"/>
            <a:t>REUTILIZACIÓN DE RECURSOS</a:t>
          </a:r>
        </a:p>
      </dgm:t>
    </dgm:pt>
    <dgm:pt modelId="{D8FD52F3-A8E1-488D-B80B-0EDA1DBE51C0}" type="parTrans" cxnId="{C68C7116-79E5-4FBE-8AD8-5318DC6B1302}">
      <dgm:prSet/>
      <dgm:spPr/>
      <dgm:t>
        <a:bodyPr/>
        <a:lstStyle/>
        <a:p>
          <a:endParaRPr lang="es-EC"/>
        </a:p>
      </dgm:t>
    </dgm:pt>
    <dgm:pt modelId="{3A36CDCA-8AFD-4952-93A3-6274CB90E31A}" type="sibTrans" cxnId="{C68C7116-79E5-4FBE-8AD8-5318DC6B1302}">
      <dgm:prSet/>
      <dgm:spPr/>
      <dgm:t>
        <a:bodyPr/>
        <a:lstStyle/>
        <a:p>
          <a:endParaRPr lang="es-EC"/>
        </a:p>
      </dgm:t>
    </dgm:pt>
    <dgm:pt modelId="{EABAA6CB-CF23-438E-82E0-09A9E9441CD0}">
      <dgm:prSet/>
      <dgm:spPr/>
      <dgm:t>
        <a:bodyPr/>
        <a:lstStyle/>
        <a:p>
          <a:r>
            <a:rPr lang="es-EC"/>
            <a:t>Trabajar desde ubicaciones exteriores a la compañia mediante conexión remota</a:t>
          </a:r>
        </a:p>
      </dgm:t>
    </dgm:pt>
    <dgm:pt modelId="{22DEAC62-7F52-4081-8C40-FA2A8DBB8663}" type="parTrans" cxnId="{8788B41A-8690-49E2-95F2-F0560E98B5FB}">
      <dgm:prSet/>
      <dgm:spPr/>
      <dgm:t>
        <a:bodyPr/>
        <a:lstStyle/>
        <a:p>
          <a:endParaRPr lang="es-EC"/>
        </a:p>
      </dgm:t>
    </dgm:pt>
    <dgm:pt modelId="{BE1DA91A-1CA2-4B81-A187-A65FD15AC8FE}" type="sibTrans" cxnId="{8788B41A-8690-49E2-95F2-F0560E98B5FB}">
      <dgm:prSet/>
      <dgm:spPr/>
      <dgm:t>
        <a:bodyPr/>
        <a:lstStyle/>
        <a:p>
          <a:endParaRPr lang="es-EC"/>
        </a:p>
      </dgm:t>
    </dgm:pt>
    <dgm:pt modelId="{E5D3C7D3-960B-4F6E-9A67-FF1B7F209C19}">
      <dgm:prSet phldrT="[Texto]" custT="1"/>
      <dgm:spPr/>
      <dgm:t>
        <a:bodyPr/>
        <a:lstStyle/>
        <a:p>
          <a:r>
            <a:rPr lang="es-EC" sz="1200"/>
            <a:t>TRABAJO REMOTO</a:t>
          </a:r>
        </a:p>
      </dgm:t>
    </dgm:pt>
    <dgm:pt modelId="{79C60B15-C210-45CB-8356-B09037F0FEB0}" type="parTrans" cxnId="{7C5294A6-CF68-45D3-805E-BE2BCF1403A4}">
      <dgm:prSet/>
      <dgm:spPr/>
      <dgm:t>
        <a:bodyPr/>
        <a:lstStyle/>
        <a:p>
          <a:endParaRPr lang="es-EC"/>
        </a:p>
      </dgm:t>
    </dgm:pt>
    <dgm:pt modelId="{380D3421-C4CA-4315-9DE4-18C2AFF2B7D6}" type="sibTrans" cxnId="{7C5294A6-CF68-45D3-805E-BE2BCF1403A4}">
      <dgm:prSet/>
      <dgm:spPr/>
      <dgm:t>
        <a:bodyPr/>
        <a:lstStyle/>
        <a:p>
          <a:endParaRPr lang="es-EC"/>
        </a:p>
      </dgm:t>
    </dgm:pt>
    <dgm:pt modelId="{82FE27F6-0A6B-4198-8AFF-531FFD6E1B64}">
      <dgm:prSet phldrT="[Texto]"/>
      <dgm:spPr/>
      <dgm:t>
        <a:bodyPr/>
        <a:lstStyle/>
        <a:p>
          <a:r>
            <a:rPr lang="es-EC"/>
            <a:t>Reubicación de personal con funciones no urgentes en tareas prioritarias</a:t>
          </a:r>
        </a:p>
      </dgm:t>
    </dgm:pt>
    <dgm:pt modelId="{9098C389-CA92-4C56-AB41-4A567094DD7A}" type="parTrans" cxnId="{09959464-2345-4D1B-A6F0-7097CB67E2C2}">
      <dgm:prSet/>
      <dgm:spPr/>
      <dgm:t>
        <a:bodyPr/>
        <a:lstStyle/>
        <a:p>
          <a:endParaRPr lang="es-EC"/>
        </a:p>
      </dgm:t>
    </dgm:pt>
    <dgm:pt modelId="{F45F69D0-B2C1-47F8-9D89-3B3CC77C63AC}" type="sibTrans" cxnId="{09959464-2345-4D1B-A6F0-7097CB67E2C2}">
      <dgm:prSet/>
      <dgm:spPr/>
      <dgm:t>
        <a:bodyPr/>
        <a:lstStyle/>
        <a:p>
          <a:endParaRPr lang="es-EC"/>
        </a:p>
      </dgm:t>
    </dgm:pt>
    <dgm:pt modelId="{2F8EF4BC-D705-4595-8514-31744EFF1891}">
      <dgm:prSet phldrT="[Texto]" custT="1"/>
      <dgm:spPr/>
      <dgm:t>
        <a:bodyPr/>
        <a:lstStyle/>
        <a:p>
          <a:r>
            <a:rPr lang="es-EC" sz="1200"/>
            <a:t>NO HACER NADA</a:t>
          </a:r>
        </a:p>
      </dgm:t>
    </dgm:pt>
    <dgm:pt modelId="{6D00741A-454C-41BF-A8F8-49AE2CB118A4}" type="parTrans" cxnId="{8DD02EA5-45B4-4C4E-8197-1CDAF10A6355}">
      <dgm:prSet/>
      <dgm:spPr/>
      <dgm:t>
        <a:bodyPr/>
        <a:lstStyle/>
        <a:p>
          <a:endParaRPr lang="es-EC"/>
        </a:p>
      </dgm:t>
    </dgm:pt>
    <dgm:pt modelId="{AAB3CF04-39FC-4C43-80BB-FA05521D8029}" type="sibTrans" cxnId="{8DD02EA5-45B4-4C4E-8197-1CDAF10A6355}">
      <dgm:prSet/>
      <dgm:spPr/>
      <dgm:t>
        <a:bodyPr/>
        <a:lstStyle/>
        <a:p>
          <a:endParaRPr lang="es-EC"/>
        </a:p>
      </dgm:t>
    </dgm:pt>
    <dgm:pt modelId="{3BD80A9D-E03A-437F-9D31-E16C32F48094}">
      <dgm:prSet phldrT="[Texto]"/>
      <dgm:spPr/>
      <dgm:t>
        <a:bodyPr/>
        <a:lstStyle/>
        <a:p>
          <a:r>
            <a:rPr lang="es-EC"/>
            <a:t>ACUERDOS RECÍPROCOS</a:t>
          </a:r>
        </a:p>
      </dgm:t>
    </dgm:pt>
    <dgm:pt modelId="{9CB62DED-840F-477C-A4EE-A0F8B9D33E60}" type="parTrans" cxnId="{686AA093-2FCB-4C99-97DE-804244558A0E}">
      <dgm:prSet/>
      <dgm:spPr/>
      <dgm:t>
        <a:bodyPr/>
        <a:lstStyle/>
        <a:p>
          <a:endParaRPr lang="es-EC"/>
        </a:p>
      </dgm:t>
    </dgm:pt>
    <dgm:pt modelId="{2D2256C0-074A-4796-8C11-B036308FFC2B}" type="sibTrans" cxnId="{686AA093-2FCB-4C99-97DE-804244558A0E}">
      <dgm:prSet/>
      <dgm:spPr/>
      <dgm:t>
        <a:bodyPr/>
        <a:lstStyle/>
        <a:p>
          <a:endParaRPr lang="es-EC"/>
        </a:p>
      </dgm:t>
    </dgm:pt>
    <dgm:pt modelId="{58836224-8777-4BC3-AB0D-5822064BEB73}">
      <dgm:prSet/>
      <dgm:spPr/>
      <dgm:t>
        <a:bodyPr/>
        <a:lstStyle/>
        <a:p>
          <a:r>
            <a:rPr lang="es-EC"/>
            <a:t>Acuerdos entre dos organizaciones con similares características de equipamiento/espacio.</a:t>
          </a:r>
        </a:p>
      </dgm:t>
    </dgm:pt>
    <dgm:pt modelId="{8A4D74F6-2959-4929-87AD-52E23B5EBF7A}" type="parTrans" cxnId="{2B07235A-C48F-477C-8887-39A70B36848F}">
      <dgm:prSet/>
      <dgm:spPr/>
      <dgm:t>
        <a:bodyPr/>
        <a:lstStyle/>
        <a:p>
          <a:endParaRPr lang="es-EC"/>
        </a:p>
      </dgm:t>
    </dgm:pt>
    <dgm:pt modelId="{54C25F01-7CF7-46A0-ABE4-184F96D27127}" type="sibTrans" cxnId="{2B07235A-C48F-477C-8887-39A70B36848F}">
      <dgm:prSet/>
      <dgm:spPr/>
      <dgm:t>
        <a:bodyPr/>
        <a:lstStyle/>
        <a:p>
          <a:endParaRPr lang="es-EC"/>
        </a:p>
      </dgm:t>
    </dgm:pt>
    <dgm:pt modelId="{4FB05DEA-2250-491F-9884-EC8ADCD9E2C4}">
      <dgm:prSet phldrT="[Texto]"/>
      <dgm:spPr/>
      <dgm:t>
        <a:bodyPr/>
        <a:lstStyle/>
        <a:p>
          <a:r>
            <a:rPr lang="es-EC"/>
            <a:t>SUBCONTRATO A TERCEROS</a:t>
          </a:r>
        </a:p>
      </dgm:t>
    </dgm:pt>
    <dgm:pt modelId="{48FEDEEC-E961-4D0F-9BEE-0D73F5489BFC}" type="parTrans" cxnId="{9A4C3C84-000A-4E6F-AFDA-E7D9546113CC}">
      <dgm:prSet/>
      <dgm:spPr/>
      <dgm:t>
        <a:bodyPr/>
        <a:lstStyle/>
        <a:p>
          <a:endParaRPr lang="es-EC"/>
        </a:p>
      </dgm:t>
    </dgm:pt>
    <dgm:pt modelId="{08EEA69A-6FDE-4EF0-A9DB-979EC77C31C4}" type="sibTrans" cxnId="{9A4C3C84-000A-4E6F-AFDA-E7D9546113CC}">
      <dgm:prSet/>
      <dgm:spPr/>
      <dgm:t>
        <a:bodyPr/>
        <a:lstStyle/>
        <a:p>
          <a:endParaRPr lang="es-EC"/>
        </a:p>
      </dgm:t>
    </dgm:pt>
    <dgm:pt modelId="{F0A4455C-5002-4DBC-A878-9588BE6193AB}">
      <dgm:prSet/>
      <dgm:spPr/>
      <dgm:t>
        <a:bodyPr/>
        <a:lstStyle/>
        <a:p>
          <a:r>
            <a:rPr lang="es-EC"/>
            <a:t>Contratación con compañias especializadas en espacios dedicados, espacios moviles o modulos prefabricados.</a:t>
          </a:r>
        </a:p>
      </dgm:t>
    </dgm:pt>
    <dgm:pt modelId="{35C2D629-DEE8-438A-A52D-7B2D4864B805}" type="parTrans" cxnId="{4745F40E-DAF5-466E-915A-AEBFA2DD481B}">
      <dgm:prSet/>
      <dgm:spPr/>
      <dgm:t>
        <a:bodyPr/>
        <a:lstStyle/>
        <a:p>
          <a:endParaRPr lang="es-EC"/>
        </a:p>
      </dgm:t>
    </dgm:pt>
    <dgm:pt modelId="{5B62FAB0-B5F3-4B5C-906B-7FC6B1B7DFF4}" type="sibTrans" cxnId="{4745F40E-DAF5-466E-915A-AEBFA2DD481B}">
      <dgm:prSet/>
      <dgm:spPr/>
      <dgm:t>
        <a:bodyPr/>
        <a:lstStyle/>
        <a:p>
          <a:endParaRPr lang="es-EC"/>
        </a:p>
      </dgm:t>
    </dgm:pt>
    <dgm:pt modelId="{7ECAA012-9206-4AAB-BAFE-EDDCD9618CDE}">
      <dgm:prSet phldrT="[Texto]"/>
      <dgm:spPr/>
      <dgm:t>
        <a:bodyPr/>
        <a:lstStyle/>
        <a:p>
          <a:r>
            <a:rPr lang="es-EC"/>
            <a:t>CENTRO REPLICADO</a:t>
          </a:r>
        </a:p>
      </dgm:t>
    </dgm:pt>
    <dgm:pt modelId="{9E2223C9-5D7D-4004-BCCF-DAAD56BEE86E}" type="parTrans" cxnId="{1889D025-54EF-41AA-BD30-07D194E09D8C}">
      <dgm:prSet/>
      <dgm:spPr/>
      <dgm:t>
        <a:bodyPr/>
        <a:lstStyle/>
        <a:p>
          <a:endParaRPr lang="es-EC"/>
        </a:p>
      </dgm:t>
    </dgm:pt>
    <dgm:pt modelId="{4A17CDF3-9C0C-4A1A-ADFC-068FBFFF2520}" type="sibTrans" cxnId="{1889D025-54EF-41AA-BD30-07D194E09D8C}">
      <dgm:prSet/>
      <dgm:spPr/>
      <dgm:t>
        <a:bodyPr/>
        <a:lstStyle/>
        <a:p>
          <a:endParaRPr lang="es-EC"/>
        </a:p>
      </dgm:t>
    </dgm:pt>
    <dgm:pt modelId="{86E94FBE-DDCF-493A-B789-4AE90B7778F2}">
      <dgm:prSet/>
      <dgm:spPr/>
      <dgm:t>
        <a:bodyPr/>
        <a:lstStyle/>
        <a:p>
          <a:r>
            <a:rPr lang="es-EC"/>
            <a:t>Permite trasladar de forma inmediata la operación, denominados tambien centros espejo.</a:t>
          </a:r>
        </a:p>
      </dgm:t>
    </dgm:pt>
    <dgm:pt modelId="{37E90127-C3A9-4723-97B8-44C0047FCCE4}" type="parTrans" cxnId="{3953FA3C-619C-44CC-BF90-4F4471375BA0}">
      <dgm:prSet/>
      <dgm:spPr/>
      <dgm:t>
        <a:bodyPr/>
        <a:lstStyle/>
        <a:p>
          <a:endParaRPr lang="es-EC"/>
        </a:p>
      </dgm:t>
    </dgm:pt>
    <dgm:pt modelId="{84E0CA7A-A2CB-4E90-A764-00C24E6C9072}" type="sibTrans" cxnId="{3953FA3C-619C-44CC-BF90-4F4471375BA0}">
      <dgm:prSet/>
      <dgm:spPr/>
      <dgm:t>
        <a:bodyPr/>
        <a:lstStyle/>
        <a:p>
          <a:endParaRPr lang="es-EC"/>
        </a:p>
      </dgm:t>
    </dgm:pt>
    <dgm:pt modelId="{A7656D30-5988-488E-8005-76870EDD3D2D}" type="pres">
      <dgm:prSet presAssocID="{6C729C96-7B92-4A78-8474-49A3D070C794}" presName="Name0" presStyleCnt="0">
        <dgm:presLayoutVars>
          <dgm:dir/>
          <dgm:animLvl val="lvl"/>
          <dgm:resizeHandles val="exact"/>
        </dgm:presLayoutVars>
      </dgm:prSet>
      <dgm:spPr/>
      <dgm:t>
        <a:bodyPr/>
        <a:lstStyle/>
        <a:p>
          <a:endParaRPr lang="es-EC"/>
        </a:p>
      </dgm:t>
    </dgm:pt>
    <dgm:pt modelId="{6A8FC2FB-49D7-48EA-B491-296C95494613}" type="pres">
      <dgm:prSet presAssocID="{50CF4485-39F0-4F0B-B74D-1F6A841D4BD0}" presName="linNode" presStyleCnt="0"/>
      <dgm:spPr/>
    </dgm:pt>
    <dgm:pt modelId="{75377617-4C15-49C8-8A7E-7B8EB1CF7E16}" type="pres">
      <dgm:prSet presAssocID="{50CF4485-39F0-4F0B-B74D-1F6A841D4BD0}" presName="parentText" presStyleLbl="node1" presStyleIdx="0" presStyleCnt="8" custScaleX="277778" custScaleY="49539">
        <dgm:presLayoutVars>
          <dgm:chMax val="1"/>
          <dgm:bulletEnabled val="1"/>
        </dgm:presLayoutVars>
      </dgm:prSet>
      <dgm:spPr/>
      <dgm:t>
        <a:bodyPr/>
        <a:lstStyle/>
        <a:p>
          <a:endParaRPr lang="es-EC"/>
        </a:p>
      </dgm:t>
    </dgm:pt>
    <dgm:pt modelId="{E281FB7E-7A6A-4405-B4FB-ABE19325B8E9}" type="pres">
      <dgm:prSet presAssocID="{2FB13F05-4A1F-45F3-B090-93C6FD386D9F}" presName="sp" presStyleCnt="0"/>
      <dgm:spPr/>
    </dgm:pt>
    <dgm:pt modelId="{C75CFDBD-0F13-47D2-BAC2-8FE61BDE6072}" type="pres">
      <dgm:prSet presAssocID="{2F8EF4BC-D705-4595-8514-31744EFF1891}" presName="linNode" presStyleCnt="0"/>
      <dgm:spPr/>
    </dgm:pt>
    <dgm:pt modelId="{4DC62C6F-C300-4366-9BFD-1C3255B35FCC}" type="pres">
      <dgm:prSet presAssocID="{2F8EF4BC-D705-4595-8514-31744EFF1891}" presName="parentText" presStyleLbl="node1" presStyleIdx="1" presStyleCnt="8" custScaleY="66371">
        <dgm:presLayoutVars>
          <dgm:chMax val="1"/>
          <dgm:bulletEnabled val="1"/>
        </dgm:presLayoutVars>
      </dgm:prSet>
      <dgm:spPr/>
      <dgm:t>
        <a:bodyPr/>
        <a:lstStyle/>
        <a:p>
          <a:endParaRPr lang="es-EC"/>
        </a:p>
      </dgm:t>
    </dgm:pt>
    <dgm:pt modelId="{E6F078FC-CBBA-4954-8E43-0A54E3D427CC}" type="pres">
      <dgm:prSet presAssocID="{2F8EF4BC-D705-4595-8514-31744EFF1891}" presName="descendantText" presStyleLbl="alignAccFollowNode1" presStyleIdx="0" presStyleCnt="7">
        <dgm:presLayoutVars>
          <dgm:bulletEnabled val="1"/>
        </dgm:presLayoutVars>
      </dgm:prSet>
      <dgm:spPr/>
      <dgm:t>
        <a:bodyPr/>
        <a:lstStyle/>
        <a:p>
          <a:endParaRPr lang="es-EC"/>
        </a:p>
      </dgm:t>
    </dgm:pt>
    <dgm:pt modelId="{432823F9-5448-4F80-8762-46907B4F0E42}" type="pres">
      <dgm:prSet presAssocID="{AAB3CF04-39FC-4C43-80BB-FA05521D8029}" presName="sp" presStyleCnt="0"/>
      <dgm:spPr/>
    </dgm:pt>
    <dgm:pt modelId="{5F80B882-AA85-4643-9F41-F397024DAE3A}" type="pres">
      <dgm:prSet presAssocID="{DEBAF177-6B64-4F63-846E-879D62F1CBFA}" presName="linNode" presStyleCnt="0"/>
      <dgm:spPr/>
    </dgm:pt>
    <dgm:pt modelId="{82A89964-F1A6-4D83-A7F5-15C63867F41F}" type="pres">
      <dgm:prSet presAssocID="{DEBAF177-6B64-4F63-846E-879D62F1CBFA}" presName="parentText" presStyleLbl="node1" presStyleIdx="2" presStyleCnt="8" custScaleY="55827">
        <dgm:presLayoutVars>
          <dgm:chMax val="1"/>
          <dgm:bulletEnabled val="1"/>
        </dgm:presLayoutVars>
      </dgm:prSet>
      <dgm:spPr/>
      <dgm:t>
        <a:bodyPr/>
        <a:lstStyle/>
        <a:p>
          <a:endParaRPr lang="es-EC"/>
        </a:p>
      </dgm:t>
    </dgm:pt>
    <dgm:pt modelId="{4D876735-C677-4F64-B81B-6AEB707EDA8D}" type="pres">
      <dgm:prSet presAssocID="{DEBAF177-6B64-4F63-846E-879D62F1CBFA}" presName="descendantText" presStyleLbl="alignAccFollowNode1" presStyleIdx="1" presStyleCnt="7">
        <dgm:presLayoutVars>
          <dgm:bulletEnabled val="1"/>
        </dgm:presLayoutVars>
      </dgm:prSet>
      <dgm:spPr/>
      <dgm:t>
        <a:bodyPr/>
        <a:lstStyle/>
        <a:p>
          <a:endParaRPr lang="es-EC"/>
        </a:p>
      </dgm:t>
    </dgm:pt>
    <dgm:pt modelId="{0D976A31-2DF1-43D6-92DD-212C25A96E5F}" type="pres">
      <dgm:prSet presAssocID="{9C1593EA-4961-4A8B-B901-3E51D704EE58}" presName="sp" presStyleCnt="0"/>
      <dgm:spPr/>
    </dgm:pt>
    <dgm:pt modelId="{ADD70C15-1342-4921-9A03-5F27F0F64738}" type="pres">
      <dgm:prSet presAssocID="{D15C95AF-FFED-428A-B950-BA745B7D3735}" presName="linNode" presStyleCnt="0"/>
      <dgm:spPr/>
    </dgm:pt>
    <dgm:pt modelId="{9483168B-0800-46E4-8A65-DF7C21010BE9}" type="pres">
      <dgm:prSet presAssocID="{D15C95AF-FFED-428A-B950-BA745B7D3735}" presName="parentText" presStyleLbl="node1" presStyleIdx="3" presStyleCnt="8" custScaleY="59067">
        <dgm:presLayoutVars>
          <dgm:chMax val="1"/>
          <dgm:bulletEnabled val="1"/>
        </dgm:presLayoutVars>
      </dgm:prSet>
      <dgm:spPr/>
      <dgm:t>
        <a:bodyPr/>
        <a:lstStyle/>
        <a:p>
          <a:endParaRPr lang="es-EC"/>
        </a:p>
      </dgm:t>
    </dgm:pt>
    <dgm:pt modelId="{2A0FB9CB-9D63-4978-8B49-12B817D0D851}" type="pres">
      <dgm:prSet presAssocID="{D15C95AF-FFED-428A-B950-BA745B7D3735}" presName="descendantText" presStyleLbl="alignAccFollowNode1" presStyleIdx="2" presStyleCnt="7">
        <dgm:presLayoutVars>
          <dgm:bulletEnabled val="1"/>
        </dgm:presLayoutVars>
      </dgm:prSet>
      <dgm:spPr/>
      <dgm:t>
        <a:bodyPr/>
        <a:lstStyle/>
        <a:p>
          <a:endParaRPr lang="es-EC"/>
        </a:p>
      </dgm:t>
    </dgm:pt>
    <dgm:pt modelId="{EE4E3AE3-8B31-49F0-ACEC-C20ADE93E12E}" type="pres">
      <dgm:prSet presAssocID="{3A36CDCA-8AFD-4952-93A3-6274CB90E31A}" presName="sp" presStyleCnt="0"/>
      <dgm:spPr/>
    </dgm:pt>
    <dgm:pt modelId="{BE41C307-C16B-434F-8D9A-8C35C8AB4286}" type="pres">
      <dgm:prSet presAssocID="{E5D3C7D3-960B-4F6E-9A67-FF1B7F209C19}" presName="linNode" presStyleCnt="0"/>
      <dgm:spPr/>
    </dgm:pt>
    <dgm:pt modelId="{F5A53A7E-A09B-4BC3-90E5-FE78FC3CC265}" type="pres">
      <dgm:prSet presAssocID="{E5D3C7D3-960B-4F6E-9A67-FF1B7F209C19}" presName="parentText" presStyleLbl="node1" presStyleIdx="4" presStyleCnt="8" custScaleY="58644">
        <dgm:presLayoutVars>
          <dgm:chMax val="1"/>
          <dgm:bulletEnabled val="1"/>
        </dgm:presLayoutVars>
      </dgm:prSet>
      <dgm:spPr/>
      <dgm:t>
        <a:bodyPr/>
        <a:lstStyle/>
        <a:p>
          <a:endParaRPr lang="es-EC"/>
        </a:p>
      </dgm:t>
    </dgm:pt>
    <dgm:pt modelId="{341DD2D9-2780-4985-A13C-9A2F977CE6C5}" type="pres">
      <dgm:prSet presAssocID="{E5D3C7D3-960B-4F6E-9A67-FF1B7F209C19}" presName="descendantText" presStyleLbl="alignAccFollowNode1" presStyleIdx="3" presStyleCnt="7">
        <dgm:presLayoutVars>
          <dgm:bulletEnabled val="1"/>
        </dgm:presLayoutVars>
      </dgm:prSet>
      <dgm:spPr/>
      <dgm:t>
        <a:bodyPr/>
        <a:lstStyle/>
        <a:p>
          <a:endParaRPr lang="es-EC"/>
        </a:p>
      </dgm:t>
    </dgm:pt>
    <dgm:pt modelId="{6D233A3C-0DB8-4F41-9230-8CE758329885}" type="pres">
      <dgm:prSet presAssocID="{380D3421-C4CA-4315-9DE4-18C2AFF2B7D6}" presName="sp" presStyleCnt="0"/>
      <dgm:spPr/>
    </dgm:pt>
    <dgm:pt modelId="{E275F03A-935C-419A-92F5-D27A903C0D79}" type="pres">
      <dgm:prSet presAssocID="{3BD80A9D-E03A-437F-9D31-E16C32F48094}" presName="linNode" presStyleCnt="0"/>
      <dgm:spPr/>
    </dgm:pt>
    <dgm:pt modelId="{CE7AD47C-F283-4352-AFBE-F4594E15DBB8}" type="pres">
      <dgm:prSet presAssocID="{3BD80A9D-E03A-437F-9D31-E16C32F48094}" presName="parentText" presStyleLbl="node1" presStyleIdx="5" presStyleCnt="8" custScaleY="58644">
        <dgm:presLayoutVars>
          <dgm:chMax val="1"/>
          <dgm:bulletEnabled val="1"/>
        </dgm:presLayoutVars>
      </dgm:prSet>
      <dgm:spPr/>
      <dgm:t>
        <a:bodyPr/>
        <a:lstStyle/>
        <a:p>
          <a:endParaRPr lang="es-EC"/>
        </a:p>
      </dgm:t>
    </dgm:pt>
    <dgm:pt modelId="{08C9B3CD-D8BA-4D07-B59E-630E9814A7FE}" type="pres">
      <dgm:prSet presAssocID="{3BD80A9D-E03A-437F-9D31-E16C32F48094}" presName="descendantText" presStyleLbl="alignAccFollowNode1" presStyleIdx="4" presStyleCnt="7">
        <dgm:presLayoutVars>
          <dgm:bulletEnabled val="1"/>
        </dgm:presLayoutVars>
      </dgm:prSet>
      <dgm:spPr/>
      <dgm:t>
        <a:bodyPr/>
        <a:lstStyle/>
        <a:p>
          <a:endParaRPr lang="es-EC"/>
        </a:p>
      </dgm:t>
    </dgm:pt>
    <dgm:pt modelId="{4E48B07D-E35D-4710-AF33-8F9F25CCF5A7}" type="pres">
      <dgm:prSet presAssocID="{2D2256C0-074A-4796-8C11-B036308FFC2B}" presName="sp" presStyleCnt="0"/>
      <dgm:spPr/>
    </dgm:pt>
    <dgm:pt modelId="{3D39FF21-4A29-406F-9AA3-6E0C41D60959}" type="pres">
      <dgm:prSet presAssocID="{4FB05DEA-2250-491F-9884-EC8ADCD9E2C4}" presName="linNode" presStyleCnt="0"/>
      <dgm:spPr/>
    </dgm:pt>
    <dgm:pt modelId="{380A4F3C-460F-4573-AF51-0781769B4F46}" type="pres">
      <dgm:prSet presAssocID="{4FB05DEA-2250-491F-9884-EC8ADCD9E2C4}" presName="parentText" presStyleLbl="node1" presStyleIdx="6" presStyleCnt="8" custScaleY="58644">
        <dgm:presLayoutVars>
          <dgm:chMax val="1"/>
          <dgm:bulletEnabled val="1"/>
        </dgm:presLayoutVars>
      </dgm:prSet>
      <dgm:spPr/>
      <dgm:t>
        <a:bodyPr/>
        <a:lstStyle/>
        <a:p>
          <a:endParaRPr lang="es-EC"/>
        </a:p>
      </dgm:t>
    </dgm:pt>
    <dgm:pt modelId="{8463BC73-74F8-4A89-A528-74F6BE8171D8}" type="pres">
      <dgm:prSet presAssocID="{4FB05DEA-2250-491F-9884-EC8ADCD9E2C4}" presName="descendantText" presStyleLbl="alignAccFollowNode1" presStyleIdx="5" presStyleCnt="7">
        <dgm:presLayoutVars>
          <dgm:bulletEnabled val="1"/>
        </dgm:presLayoutVars>
      </dgm:prSet>
      <dgm:spPr/>
      <dgm:t>
        <a:bodyPr/>
        <a:lstStyle/>
        <a:p>
          <a:endParaRPr lang="es-EC"/>
        </a:p>
      </dgm:t>
    </dgm:pt>
    <dgm:pt modelId="{4FC94957-B102-4DC0-89A1-94E3788CDADF}" type="pres">
      <dgm:prSet presAssocID="{08EEA69A-6FDE-4EF0-A9DB-979EC77C31C4}" presName="sp" presStyleCnt="0"/>
      <dgm:spPr/>
    </dgm:pt>
    <dgm:pt modelId="{B8841C25-2ED3-4BAA-8D8C-E2E74DAAD555}" type="pres">
      <dgm:prSet presAssocID="{7ECAA012-9206-4AAB-BAFE-EDDCD9618CDE}" presName="linNode" presStyleCnt="0"/>
      <dgm:spPr/>
    </dgm:pt>
    <dgm:pt modelId="{27BE53D4-8BF2-42DE-A09C-1654E8266133}" type="pres">
      <dgm:prSet presAssocID="{7ECAA012-9206-4AAB-BAFE-EDDCD9618CDE}" presName="parentText" presStyleLbl="node1" presStyleIdx="7" presStyleCnt="8" custScaleY="58644">
        <dgm:presLayoutVars>
          <dgm:chMax val="1"/>
          <dgm:bulletEnabled val="1"/>
        </dgm:presLayoutVars>
      </dgm:prSet>
      <dgm:spPr/>
      <dgm:t>
        <a:bodyPr/>
        <a:lstStyle/>
        <a:p>
          <a:endParaRPr lang="es-EC"/>
        </a:p>
      </dgm:t>
    </dgm:pt>
    <dgm:pt modelId="{6B0A4A5F-9A5B-40B2-B94C-6C63D59DAB12}" type="pres">
      <dgm:prSet presAssocID="{7ECAA012-9206-4AAB-BAFE-EDDCD9618CDE}" presName="descendantText" presStyleLbl="alignAccFollowNode1" presStyleIdx="6" presStyleCnt="7">
        <dgm:presLayoutVars>
          <dgm:bulletEnabled val="1"/>
        </dgm:presLayoutVars>
      </dgm:prSet>
      <dgm:spPr/>
      <dgm:t>
        <a:bodyPr/>
        <a:lstStyle/>
        <a:p>
          <a:endParaRPr lang="es-EC"/>
        </a:p>
      </dgm:t>
    </dgm:pt>
  </dgm:ptLst>
  <dgm:cxnLst>
    <dgm:cxn modelId="{986ECA5E-C550-4329-95BF-F933AAAD6E5B}" type="presOf" srcId="{2F8EF4BC-D705-4595-8514-31744EFF1891}" destId="{4DC62C6F-C300-4366-9BFD-1C3255B35FCC}" srcOrd="0" destOrd="0" presId="urn:microsoft.com/office/officeart/2005/8/layout/vList5"/>
    <dgm:cxn modelId="{1BD506E6-1468-4927-9589-B1F82944AB73}" type="presOf" srcId="{82FE27F6-0A6B-4198-8AFF-531FFD6E1B64}" destId="{2A0FB9CB-9D63-4978-8B49-12B817D0D851}" srcOrd="0" destOrd="0" presId="urn:microsoft.com/office/officeart/2005/8/layout/vList5"/>
    <dgm:cxn modelId="{FF5A12CE-13B0-435C-869D-7B052767EC84}" type="presOf" srcId="{7ECAA012-9206-4AAB-BAFE-EDDCD9618CDE}" destId="{27BE53D4-8BF2-42DE-A09C-1654E8266133}" srcOrd="0" destOrd="0" presId="urn:microsoft.com/office/officeart/2005/8/layout/vList5"/>
    <dgm:cxn modelId="{BAA478BA-22B2-45F5-B9C1-F34783FC6312}" srcId="{DEBAF177-6B64-4F63-846E-879D62F1CBFA}" destId="{E50E54FD-98A6-496D-8099-95EDBED8B902}" srcOrd="0" destOrd="0" parTransId="{2AC61CC9-DE9E-4129-A08C-64FF285A992A}" sibTransId="{B5EE2E2B-75AC-4BF6-8871-1943CCBFD6B6}"/>
    <dgm:cxn modelId="{69D9B75B-7E0C-4510-975B-67A9A81E5416}" type="presOf" srcId="{58836224-8777-4BC3-AB0D-5822064BEB73}" destId="{08C9B3CD-D8BA-4D07-B59E-630E9814A7FE}" srcOrd="0" destOrd="0" presId="urn:microsoft.com/office/officeart/2005/8/layout/vList5"/>
    <dgm:cxn modelId="{686AA093-2FCB-4C99-97DE-804244558A0E}" srcId="{6C729C96-7B92-4A78-8474-49A3D070C794}" destId="{3BD80A9D-E03A-437F-9D31-E16C32F48094}" srcOrd="5" destOrd="0" parTransId="{9CB62DED-840F-477C-A4EE-A0F8B9D33E60}" sibTransId="{2D2256C0-074A-4796-8C11-B036308FFC2B}"/>
    <dgm:cxn modelId="{C368029C-6CC6-430C-8342-441B8C777EE6}" type="presOf" srcId="{D15C95AF-FFED-428A-B950-BA745B7D3735}" destId="{9483168B-0800-46E4-8A65-DF7C21010BE9}" srcOrd="0" destOrd="0" presId="urn:microsoft.com/office/officeart/2005/8/layout/vList5"/>
    <dgm:cxn modelId="{9975C376-8BA5-43A0-A6D2-A4664D012544}" type="presOf" srcId="{50CF4485-39F0-4F0B-B74D-1F6A841D4BD0}" destId="{75377617-4C15-49C8-8A7E-7B8EB1CF7E16}" srcOrd="0" destOrd="0" presId="urn:microsoft.com/office/officeart/2005/8/layout/vList5"/>
    <dgm:cxn modelId="{658C18E6-0D79-42EA-93DB-CA1DA12BD31A}" type="presOf" srcId="{E50E54FD-98A6-496D-8099-95EDBED8B902}" destId="{4D876735-C677-4F64-B81B-6AEB707EDA8D}" srcOrd="0" destOrd="0" presId="urn:microsoft.com/office/officeart/2005/8/layout/vList5"/>
    <dgm:cxn modelId="{1889D025-54EF-41AA-BD30-07D194E09D8C}" srcId="{6C729C96-7B92-4A78-8474-49A3D070C794}" destId="{7ECAA012-9206-4AAB-BAFE-EDDCD9618CDE}" srcOrd="7" destOrd="0" parTransId="{9E2223C9-5D7D-4004-BCCF-DAAD56BEE86E}" sibTransId="{4A17CDF3-9C0C-4A1A-ADFC-068FBFFF2520}"/>
    <dgm:cxn modelId="{9A4C3C84-000A-4E6F-AFDA-E7D9546113CC}" srcId="{6C729C96-7B92-4A78-8474-49A3D070C794}" destId="{4FB05DEA-2250-491F-9884-EC8ADCD9E2C4}" srcOrd="6" destOrd="0" parTransId="{48FEDEEC-E961-4D0F-9BEE-0D73F5489BFC}" sibTransId="{08EEA69A-6FDE-4EF0-A9DB-979EC77C31C4}"/>
    <dgm:cxn modelId="{0D69AA3B-E101-4330-883E-C3E9F3F181AA}" type="presOf" srcId="{3BD80A9D-E03A-437F-9D31-E16C32F48094}" destId="{CE7AD47C-F283-4352-AFBE-F4594E15DBB8}" srcOrd="0" destOrd="0" presId="urn:microsoft.com/office/officeart/2005/8/layout/vList5"/>
    <dgm:cxn modelId="{8DD02EA5-45B4-4C4E-8197-1CDAF10A6355}" srcId="{6C729C96-7B92-4A78-8474-49A3D070C794}" destId="{2F8EF4BC-D705-4595-8514-31744EFF1891}" srcOrd="1" destOrd="0" parTransId="{6D00741A-454C-41BF-A8F8-49AE2CB118A4}" sibTransId="{AAB3CF04-39FC-4C43-80BB-FA05521D8029}"/>
    <dgm:cxn modelId="{DE215874-2B34-46B3-9CDA-DB9C00BCE892}" type="presOf" srcId="{E5D3C7D3-960B-4F6E-9A67-FF1B7F209C19}" destId="{F5A53A7E-A09B-4BC3-90E5-FE78FC3CC265}" srcOrd="0" destOrd="0" presId="urn:microsoft.com/office/officeart/2005/8/layout/vList5"/>
    <dgm:cxn modelId="{B9CF6AF9-E69E-49A2-A96D-E055291209BC}" type="presOf" srcId="{6C729C96-7B92-4A78-8474-49A3D070C794}" destId="{A7656D30-5988-488E-8005-76870EDD3D2D}" srcOrd="0" destOrd="0" presId="urn:microsoft.com/office/officeart/2005/8/layout/vList5"/>
    <dgm:cxn modelId="{C68C7116-79E5-4FBE-8AD8-5318DC6B1302}" srcId="{6C729C96-7B92-4A78-8474-49A3D070C794}" destId="{D15C95AF-FFED-428A-B950-BA745B7D3735}" srcOrd="3" destOrd="0" parTransId="{D8FD52F3-A8E1-488D-B80B-0EDA1DBE51C0}" sibTransId="{3A36CDCA-8AFD-4952-93A3-6274CB90E31A}"/>
    <dgm:cxn modelId="{3953FA3C-619C-44CC-BF90-4F4471375BA0}" srcId="{7ECAA012-9206-4AAB-BAFE-EDDCD9618CDE}" destId="{86E94FBE-DDCF-493A-B789-4AE90B7778F2}" srcOrd="0" destOrd="0" parTransId="{37E90127-C3A9-4723-97B8-44C0047FCCE4}" sibTransId="{84E0CA7A-A2CB-4E90-A764-00C24E6C9072}"/>
    <dgm:cxn modelId="{2B07235A-C48F-477C-8887-39A70B36848F}" srcId="{3BD80A9D-E03A-437F-9D31-E16C32F48094}" destId="{58836224-8777-4BC3-AB0D-5822064BEB73}" srcOrd="0" destOrd="0" parTransId="{8A4D74F6-2959-4929-87AD-52E23B5EBF7A}" sibTransId="{54C25F01-7CF7-46A0-ABE4-184F96D27127}"/>
    <dgm:cxn modelId="{AB640FE4-AE04-4A5C-A5BE-964941F647CD}" srcId="{6C729C96-7B92-4A78-8474-49A3D070C794}" destId="{50CF4485-39F0-4F0B-B74D-1F6A841D4BD0}" srcOrd="0" destOrd="0" parTransId="{7552CF3B-E478-4FFF-B584-37A0364384FF}" sibTransId="{2FB13F05-4A1F-45F3-B090-93C6FD386D9F}"/>
    <dgm:cxn modelId="{09959464-2345-4D1B-A6F0-7097CB67E2C2}" srcId="{D15C95AF-FFED-428A-B950-BA745B7D3735}" destId="{82FE27F6-0A6B-4198-8AFF-531FFD6E1B64}" srcOrd="0" destOrd="0" parTransId="{9098C389-CA92-4C56-AB41-4A567094DD7A}" sibTransId="{F45F69D0-B2C1-47F8-9D89-3B3CC77C63AC}"/>
    <dgm:cxn modelId="{65CC6BBE-C5C4-4AA7-A7B5-06C0110B6740}" srcId="{6C729C96-7B92-4A78-8474-49A3D070C794}" destId="{DEBAF177-6B64-4F63-846E-879D62F1CBFA}" srcOrd="2" destOrd="0" parTransId="{822168C5-C070-4FE8-A5EB-745FAB576F2C}" sibTransId="{9C1593EA-4961-4A8B-B901-3E51D704EE58}"/>
    <dgm:cxn modelId="{7C5294A6-CF68-45D3-805E-BE2BCF1403A4}" srcId="{6C729C96-7B92-4A78-8474-49A3D070C794}" destId="{E5D3C7D3-960B-4F6E-9A67-FF1B7F209C19}" srcOrd="4" destOrd="0" parTransId="{79C60B15-C210-45CB-8356-B09037F0FEB0}" sibTransId="{380D3421-C4CA-4315-9DE4-18C2AFF2B7D6}"/>
    <dgm:cxn modelId="{7FA9EE29-0185-45D2-92DB-58E359CC57D8}" type="presOf" srcId="{86E94FBE-DDCF-493A-B789-4AE90B7778F2}" destId="{6B0A4A5F-9A5B-40B2-B94C-6C63D59DAB12}" srcOrd="0" destOrd="0" presId="urn:microsoft.com/office/officeart/2005/8/layout/vList5"/>
    <dgm:cxn modelId="{2A8F0ADA-14FB-490F-B6A7-2CF5081031C2}" type="presOf" srcId="{F0A4455C-5002-4DBC-A878-9588BE6193AB}" destId="{8463BC73-74F8-4A89-A528-74F6BE8171D8}" srcOrd="0" destOrd="0" presId="urn:microsoft.com/office/officeart/2005/8/layout/vList5"/>
    <dgm:cxn modelId="{8788B41A-8690-49E2-95F2-F0560E98B5FB}" srcId="{E5D3C7D3-960B-4F6E-9A67-FF1B7F209C19}" destId="{EABAA6CB-CF23-438E-82E0-09A9E9441CD0}" srcOrd="0" destOrd="0" parTransId="{22DEAC62-7F52-4081-8C40-FA2A8DBB8663}" sibTransId="{BE1DA91A-1CA2-4B81-A187-A65FD15AC8FE}"/>
    <dgm:cxn modelId="{E53969DC-B9F4-4C3C-A3ED-9CA8DCDF2437}" type="presOf" srcId="{6D2E983F-2B79-40EE-98DD-6DE08CD3F68C}" destId="{E6F078FC-CBBA-4954-8E43-0A54E3D427CC}" srcOrd="0" destOrd="0" presId="urn:microsoft.com/office/officeart/2005/8/layout/vList5"/>
    <dgm:cxn modelId="{71EDE883-82CE-49D4-BE83-769BC87DC88E}" type="presOf" srcId="{4FB05DEA-2250-491F-9884-EC8ADCD9E2C4}" destId="{380A4F3C-460F-4573-AF51-0781769B4F46}" srcOrd="0" destOrd="0" presId="urn:microsoft.com/office/officeart/2005/8/layout/vList5"/>
    <dgm:cxn modelId="{4C811E35-D7B5-4574-81B3-5A9A9B747AD7}" type="presOf" srcId="{EABAA6CB-CF23-438E-82E0-09A9E9441CD0}" destId="{341DD2D9-2780-4985-A13C-9A2F977CE6C5}" srcOrd="0" destOrd="0" presId="urn:microsoft.com/office/officeart/2005/8/layout/vList5"/>
    <dgm:cxn modelId="{D27606BB-FC59-46B2-B75A-A2A392C5F897}" srcId="{2F8EF4BC-D705-4595-8514-31744EFF1891}" destId="{6D2E983F-2B79-40EE-98DD-6DE08CD3F68C}" srcOrd="0" destOrd="0" parTransId="{2A6657AA-68F5-4036-ABDF-314BF5969EB1}" sibTransId="{21AE6FF1-48BE-4CF8-B993-E66BCE866FFC}"/>
    <dgm:cxn modelId="{4745F40E-DAF5-466E-915A-AEBFA2DD481B}" srcId="{4FB05DEA-2250-491F-9884-EC8ADCD9E2C4}" destId="{F0A4455C-5002-4DBC-A878-9588BE6193AB}" srcOrd="0" destOrd="0" parTransId="{35C2D629-DEE8-438A-A52D-7B2D4864B805}" sibTransId="{5B62FAB0-B5F3-4B5C-906B-7FC6B1B7DFF4}"/>
    <dgm:cxn modelId="{9A3742C6-0EDD-4B09-BAD6-DF6278479AAF}" type="presOf" srcId="{DEBAF177-6B64-4F63-846E-879D62F1CBFA}" destId="{82A89964-F1A6-4D83-A7F5-15C63867F41F}" srcOrd="0" destOrd="0" presId="urn:microsoft.com/office/officeart/2005/8/layout/vList5"/>
    <dgm:cxn modelId="{E933BE6E-609F-4C5E-B945-FD5412E785FF}" type="presParOf" srcId="{A7656D30-5988-488E-8005-76870EDD3D2D}" destId="{6A8FC2FB-49D7-48EA-B491-296C95494613}" srcOrd="0" destOrd="0" presId="urn:microsoft.com/office/officeart/2005/8/layout/vList5"/>
    <dgm:cxn modelId="{BB866845-118C-4765-8733-7D217EBF1C35}" type="presParOf" srcId="{6A8FC2FB-49D7-48EA-B491-296C95494613}" destId="{75377617-4C15-49C8-8A7E-7B8EB1CF7E16}" srcOrd="0" destOrd="0" presId="urn:microsoft.com/office/officeart/2005/8/layout/vList5"/>
    <dgm:cxn modelId="{9F15BE77-74DB-4E48-A6EA-FC4D974B5626}" type="presParOf" srcId="{A7656D30-5988-488E-8005-76870EDD3D2D}" destId="{E281FB7E-7A6A-4405-B4FB-ABE19325B8E9}" srcOrd="1" destOrd="0" presId="urn:microsoft.com/office/officeart/2005/8/layout/vList5"/>
    <dgm:cxn modelId="{C9EE5FFD-7BCA-43D0-A9C1-1AC1199D457E}" type="presParOf" srcId="{A7656D30-5988-488E-8005-76870EDD3D2D}" destId="{C75CFDBD-0F13-47D2-BAC2-8FE61BDE6072}" srcOrd="2" destOrd="0" presId="urn:microsoft.com/office/officeart/2005/8/layout/vList5"/>
    <dgm:cxn modelId="{EEF5EE5C-0353-4E6A-905D-1D481163D510}" type="presParOf" srcId="{C75CFDBD-0F13-47D2-BAC2-8FE61BDE6072}" destId="{4DC62C6F-C300-4366-9BFD-1C3255B35FCC}" srcOrd="0" destOrd="0" presId="urn:microsoft.com/office/officeart/2005/8/layout/vList5"/>
    <dgm:cxn modelId="{5F176047-8FA0-4B32-B266-96ECC9F0DFA7}" type="presParOf" srcId="{C75CFDBD-0F13-47D2-BAC2-8FE61BDE6072}" destId="{E6F078FC-CBBA-4954-8E43-0A54E3D427CC}" srcOrd="1" destOrd="0" presId="urn:microsoft.com/office/officeart/2005/8/layout/vList5"/>
    <dgm:cxn modelId="{B97CD8F2-69C9-4EA4-914C-D0474A7E6F7F}" type="presParOf" srcId="{A7656D30-5988-488E-8005-76870EDD3D2D}" destId="{432823F9-5448-4F80-8762-46907B4F0E42}" srcOrd="3" destOrd="0" presId="urn:microsoft.com/office/officeart/2005/8/layout/vList5"/>
    <dgm:cxn modelId="{14902D50-DBC4-4A2A-97DD-D89B507ECAC1}" type="presParOf" srcId="{A7656D30-5988-488E-8005-76870EDD3D2D}" destId="{5F80B882-AA85-4643-9F41-F397024DAE3A}" srcOrd="4" destOrd="0" presId="urn:microsoft.com/office/officeart/2005/8/layout/vList5"/>
    <dgm:cxn modelId="{5EB7D1F2-B44B-4188-9ABF-878F488FBFB5}" type="presParOf" srcId="{5F80B882-AA85-4643-9F41-F397024DAE3A}" destId="{82A89964-F1A6-4D83-A7F5-15C63867F41F}" srcOrd="0" destOrd="0" presId="urn:microsoft.com/office/officeart/2005/8/layout/vList5"/>
    <dgm:cxn modelId="{F1430256-2FF4-4939-8D00-190510EECB06}" type="presParOf" srcId="{5F80B882-AA85-4643-9F41-F397024DAE3A}" destId="{4D876735-C677-4F64-B81B-6AEB707EDA8D}" srcOrd="1" destOrd="0" presId="urn:microsoft.com/office/officeart/2005/8/layout/vList5"/>
    <dgm:cxn modelId="{2D5EB35B-C924-416C-B88F-CB3C091B1BA5}" type="presParOf" srcId="{A7656D30-5988-488E-8005-76870EDD3D2D}" destId="{0D976A31-2DF1-43D6-92DD-212C25A96E5F}" srcOrd="5" destOrd="0" presId="urn:microsoft.com/office/officeart/2005/8/layout/vList5"/>
    <dgm:cxn modelId="{B0E5611C-77BC-4F1F-AB8D-977EDCE3D094}" type="presParOf" srcId="{A7656D30-5988-488E-8005-76870EDD3D2D}" destId="{ADD70C15-1342-4921-9A03-5F27F0F64738}" srcOrd="6" destOrd="0" presId="urn:microsoft.com/office/officeart/2005/8/layout/vList5"/>
    <dgm:cxn modelId="{E1FF9727-B705-4CF0-821E-1D3B147AA21A}" type="presParOf" srcId="{ADD70C15-1342-4921-9A03-5F27F0F64738}" destId="{9483168B-0800-46E4-8A65-DF7C21010BE9}" srcOrd="0" destOrd="0" presId="urn:microsoft.com/office/officeart/2005/8/layout/vList5"/>
    <dgm:cxn modelId="{C51AA368-488D-4D8A-9EE3-2C9129339935}" type="presParOf" srcId="{ADD70C15-1342-4921-9A03-5F27F0F64738}" destId="{2A0FB9CB-9D63-4978-8B49-12B817D0D851}" srcOrd="1" destOrd="0" presId="urn:microsoft.com/office/officeart/2005/8/layout/vList5"/>
    <dgm:cxn modelId="{43AB330A-D437-4A52-BAF7-F87CE5F21F9C}" type="presParOf" srcId="{A7656D30-5988-488E-8005-76870EDD3D2D}" destId="{EE4E3AE3-8B31-49F0-ACEC-C20ADE93E12E}" srcOrd="7" destOrd="0" presId="urn:microsoft.com/office/officeart/2005/8/layout/vList5"/>
    <dgm:cxn modelId="{60CC3255-1BBC-4F9F-9DA8-C7E2C125FAD6}" type="presParOf" srcId="{A7656D30-5988-488E-8005-76870EDD3D2D}" destId="{BE41C307-C16B-434F-8D9A-8C35C8AB4286}" srcOrd="8" destOrd="0" presId="urn:microsoft.com/office/officeart/2005/8/layout/vList5"/>
    <dgm:cxn modelId="{8ACB9A6E-BE67-4E76-A391-1598F3AC582D}" type="presParOf" srcId="{BE41C307-C16B-434F-8D9A-8C35C8AB4286}" destId="{F5A53A7E-A09B-4BC3-90E5-FE78FC3CC265}" srcOrd="0" destOrd="0" presId="urn:microsoft.com/office/officeart/2005/8/layout/vList5"/>
    <dgm:cxn modelId="{487220E3-F710-4AD3-A5FA-1525F71F0E95}" type="presParOf" srcId="{BE41C307-C16B-434F-8D9A-8C35C8AB4286}" destId="{341DD2D9-2780-4985-A13C-9A2F977CE6C5}" srcOrd="1" destOrd="0" presId="urn:microsoft.com/office/officeart/2005/8/layout/vList5"/>
    <dgm:cxn modelId="{EB9B4E13-2E07-45D4-9E73-263C3142CFA6}" type="presParOf" srcId="{A7656D30-5988-488E-8005-76870EDD3D2D}" destId="{6D233A3C-0DB8-4F41-9230-8CE758329885}" srcOrd="9" destOrd="0" presId="urn:microsoft.com/office/officeart/2005/8/layout/vList5"/>
    <dgm:cxn modelId="{FCBC9D59-364D-4F6C-AB14-6149A78E3013}" type="presParOf" srcId="{A7656D30-5988-488E-8005-76870EDD3D2D}" destId="{E275F03A-935C-419A-92F5-D27A903C0D79}" srcOrd="10" destOrd="0" presId="urn:microsoft.com/office/officeart/2005/8/layout/vList5"/>
    <dgm:cxn modelId="{11C8191E-0BD9-48B8-A055-7678B23356AA}" type="presParOf" srcId="{E275F03A-935C-419A-92F5-D27A903C0D79}" destId="{CE7AD47C-F283-4352-AFBE-F4594E15DBB8}" srcOrd="0" destOrd="0" presId="urn:microsoft.com/office/officeart/2005/8/layout/vList5"/>
    <dgm:cxn modelId="{6120EC7A-C8BE-4EE4-AE56-E279E46A9073}" type="presParOf" srcId="{E275F03A-935C-419A-92F5-D27A903C0D79}" destId="{08C9B3CD-D8BA-4D07-B59E-630E9814A7FE}" srcOrd="1" destOrd="0" presId="urn:microsoft.com/office/officeart/2005/8/layout/vList5"/>
    <dgm:cxn modelId="{D4AD4B46-F158-460F-A462-D162163E771D}" type="presParOf" srcId="{A7656D30-5988-488E-8005-76870EDD3D2D}" destId="{4E48B07D-E35D-4710-AF33-8F9F25CCF5A7}" srcOrd="11" destOrd="0" presId="urn:microsoft.com/office/officeart/2005/8/layout/vList5"/>
    <dgm:cxn modelId="{865FCA3F-3D57-47EF-8380-B8E92D93485D}" type="presParOf" srcId="{A7656D30-5988-488E-8005-76870EDD3D2D}" destId="{3D39FF21-4A29-406F-9AA3-6E0C41D60959}" srcOrd="12" destOrd="0" presId="urn:microsoft.com/office/officeart/2005/8/layout/vList5"/>
    <dgm:cxn modelId="{B9006663-6EAC-4B35-8338-CB573DCDE891}" type="presParOf" srcId="{3D39FF21-4A29-406F-9AA3-6E0C41D60959}" destId="{380A4F3C-460F-4573-AF51-0781769B4F46}" srcOrd="0" destOrd="0" presId="urn:microsoft.com/office/officeart/2005/8/layout/vList5"/>
    <dgm:cxn modelId="{3327413B-0EF6-4262-A61F-7477EC35315D}" type="presParOf" srcId="{3D39FF21-4A29-406F-9AA3-6E0C41D60959}" destId="{8463BC73-74F8-4A89-A528-74F6BE8171D8}" srcOrd="1" destOrd="0" presId="urn:microsoft.com/office/officeart/2005/8/layout/vList5"/>
    <dgm:cxn modelId="{D7E9E62C-D39A-4ACF-809D-471A39477A6C}" type="presParOf" srcId="{A7656D30-5988-488E-8005-76870EDD3D2D}" destId="{4FC94957-B102-4DC0-89A1-94E3788CDADF}" srcOrd="13" destOrd="0" presId="urn:microsoft.com/office/officeart/2005/8/layout/vList5"/>
    <dgm:cxn modelId="{EDEF7437-E1E8-4FB6-B148-839BD172BD9A}" type="presParOf" srcId="{A7656D30-5988-488E-8005-76870EDD3D2D}" destId="{B8841C25-2ED3-4BAA-8D8C-E2E74DAAD555}" srcOrd="14" destOrd="0" presId="urn:microsoft.com/office/officeart/2005/8/layout/vList5"/>
    <dgm:cxn modelId="{6E1F220F-7D16-406A-87F4-C6357E4BC76F}" type="presParOf" srcId="{B8841C25-2ED3-4BAA-8D8C-E2E74DAAD555}" destId="{27BE53D4-8BF2-42DE-A09C-1654E8266133}" srcOrd="0" destOrd="0" presId="urn:microsoft.com/office/officeart/2005/8/layout/vList5"/>
    <dgm:cxn modelId="{A77C8939-27A1-44B5-BEB1-34C25349DFED}" type="presParOf" srcId="{B8841C25-2ED3-4BAA-8D8C-E2E74DAAD555}" destId="{6B0A4A5F-9A5B-40B2-B94C-6C63D59DAB12}"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64FE4-974E-42F6-B3F5-A4EC334BACA1}" type="datetimeFigureOut">
              <a:rPr lang="es-EC" smtClean="0"/>
              <a:pPr/>
              <a:t>08/11/2013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8F784-C8E4-4487-BA76-8E66EC1EC685}"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7</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8</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000" kern="1200" dirty="0" smtClean="0">
                <a:solidFill>
                  <a:schemeClr val="tx1"/>
                </a:solidFill>
                <a:latin typeface="+mn-lt"/>
                <a:ea typeface="+mn-ea"/>
                <a:cs typeface="+mn-cs"/>
              </a:rPr>
              <a:t>Esta fase permite identificar la urgencia de recuperación de cada función de negocio, </a:t>
            </a:r>
          </a:p>
          <a:p>
            <a:r>
              <a:rPr lang="es-EC" sz="1000" kern="1200" dirty="0" smtClean="0">
                <a:solidFill>
                  <a:schemeClr val="tx1"/>
                </a:solidFill>
                <a:latin typeface="+mn-lt"/>
                <a:ea typeface="+mn-ea"/>
                <a:cs typeface="+mn-cs"/>
              </a:rPr>
              <a:t>determinando el impacto en caso de interrupción. </a:t>
            </a:r>
          </a:p>
          <a:p>
            <a:r>
              <a:rPr lang="es-EC" sz="1000" kern="1200" dirty="0" smtClean="0">
                <a:solidFill>
                  <a:schemeClr val="tx1"/>
                </a:solidFill>
                <a:latin typeface="+mn-lt"/>
                <a:ea typeface="+mn-ea"/>
                <a:cs typeface="+mn-cs"/>
              </a:rPr>
              <a:t>El nivel de criticidad de una actividad dentro de la compañía se mide en función de lo dependiente de ella, que es la organización y de lo que repercutiría su indisponibilidad. </a:t>
            </a:r>
          </a:p>
          <a:p>
            <a:endParaRPr lang="es-EC" sz="1000" b="1" kern="1200" dirty="0" smtClean="0">
              <a:solidFill>
                <a:schemeClr val="tx1"/>
              </a:solidFill>
              <a:latin typeface="+mn-lt"/>
              <a:ea typeface="+mn-ea"/>
              <a:cs typeface="+mn-cs"/>
            </a:endParaRPr>
          </a:p>
          <a:p>
            <a:r>
              <a:rPr lang="es-EC" sz="1000" b="1" kern="1200" dirty="0" smtClean="0">
                <a:solidFill>
                  <a:schemeClr val="tx1"/>
                </a:solidFill>
                <a:latin typeface="+mn-lt"/>
                <a:ea typeface="+mn-ea"/>
                <a:cs typeface="+mn-cs"/>
              </a:rPr>
              <a:t>Obtención de la Relación de Procesos</a:t>
            </a:r>
          </a:p>
          <a:p>
            <a:r>
              <a:rPr lang="es-EC" sz="1000" kern="1200" dirty="0" smtClean="0">
                <a:solidFill>
                  <a:schemeClr val="tx1"/>
                </a:solidFill>
                <a:latin typeface="+mn-lt"/>
                <a:ea typeface="+mn-ea"/>
                <a:cs typeface="+mn-cs"/>
              </a:rPr>
              <a:t>Establecer los procesos de negocio que se realizan en la compañía. </a:t>
            </a:r>
          </a:p>
          <a:p>
            <a:r>
              <a:rPr lang="es-EC" sz="1000" kern="1200" dirty="0" smtClean="0">
                <a:solidFill>
                  <a:schemeClr val="tx1"/>
                </a:solidFill>
                <a:latin typeface="+mn-lt"/>
                <a:ea typeface="+mn-ea"/>
                <a:cs typeface="+mn-cs"/>
              </a:rPr>
              <a:t>Clasificar los procesos en operativos y procesos de soporte. Los procesos operativos son aquellos que guardan una relación directa con el cliente (comercial, facturación, almacenaje, atención al cliente, etc.). Los procesos de soporte, serían aquellos que facilitan los “recursos” para poder realizar los procesos operativos (recursos humanos, gestión financiera, etc.)</a:t>
            </a:r>
          </a:p>
          <a:p>
            <a:r>
              <a:rPr lang="es-EC" sz="1000" b="1" kern="1200" dirty="0" smtClean="0">
                <a:solidFill>
                  <a:schemeClr val="tx1"/>
                </a:solidFill>
                <a:latin typeface="+mn-lt"/>
                <a:ea typeface="+mn-ea"/>
                <a:cs typeface="+mn-cs"/>
              </a:rPr>
              <a:t>Obtención de la Relación de Aplicaciones</a:t>
            </a:r>
          </a:p>
          <a:p>
            <a:r>
              <a:rPr lang="es-EC" sz="1000" kern="1200" dirty="0" smtClean="0">
                <a:solidFill>
                  <a:schemeClr val="tx1"/>
                </a:solidFill>
                <a:latin typeface="+mn-lt"/>
                <a:ea typeface="+mn-ea"/>
                <a:cs typeface="+mn-cs"/>
              </a:rPr>
              <a:t>Establecer la relación de aplicaciones que soportan los procesos de la compañía. </a:t>
            </a:r>
          </a:p>
          <a:p>
            <a:r>
              <a:rPr lang="es-EC" sz="1000" kern="1200" dirty="0" smtClean="0">
                <a:solidFill>
                  <a:schemeClr val="tx1"/>
                </a:solidFill>
                <a:latin typeface="+mn-lt"/>
                <a:ea typeface="+mn-ea"/>
                <a:cs typeface="+mn-cs"/>
              </a:rPr>
              <a:t>Es el inventario de los recursos tecnológicos que soportan los procesos de la compañía, a fin de identificar aquellos que den soporte directo a los servicios críticos. </a:t>
            </a:r>
          </a:p>
          <a:p>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11</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proceso formal documentado de valoración de riesgos que identifique, analice y evalúe sistemáticamente el riesgo de incidentes que generen interrupciones en la organización.</a:t>
            </a: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ISO 31000</a:t>
            </a:r>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12</a:t>
            </a:fld>
            <a:endParaRPr lang="es-EC"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Los activos se definen como los recursos de una compañía que son necesarios para la consecución de sus objetivos de negocio. </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Una amenaza se define como un evento que puede desencadenar un incidente en la organización, produciendo daños materiales o pérdidas inmateriales en sus servicios.</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La vulnerabilidad es la posibilidad de la materialización de una amenaza sobre un activo, se mide con relación al nivel de sensibilidad que tiene una instalación, organización, sistema o un servicio a sufrir daños ante sucesos accidentales o intencionales.</a:t>
            </a: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El impacto mide el nivel de daño provocado una vez manifestado el riesgo. Este nivel de impacto se puede medir (como ejemplo) con la calificación siguiente: insignificante, menor, moderado, significativo o catastrófico.</a:t>
            </a:r>
          </a:p>
          <a:p>
            <a:r>
              <a:rPr lang="es-EC" sz="1200" kern="1200" dirty="0" smtClean="0">
                <a:solidFill>
                  <a:schemeClr val="tx1"/>
                </a:solidFill>
                <a:latin typeface="+mn-lt"/>
                <a:ea typeface="+mn-ea"/>
                <a:cs typeface="+mn-cs"/>
              </a:rPr>
              <a:t>La probabilidad mide la capacidad de ocurrencia del riesgo en el tiempo, considerando niveles de (como ejemplo): muy poco probable, poco probable, moderada, probable y casi cierta.</a:t>
            </a:r>
          </a:p>
          <a:p>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15</a:t>
            </a:fld>
            <a:endParaRPr lang="es-EC"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16</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Para asegurar que los procedimientos de continuidad de negocio son consistentes con sus objetivos de continuidad de negocio, las organizaciones deben hacer pruebas regularmente. Los ejercicios y las pruebas son procesos de validación de planes y procedimientos de la continuidad de negocio para asegurar que las estrategias seleccionadas son capaces de proveer resultados de respuesta y recuperación dentro de plazos acordados con la gerencia</a:t>
            </a:r>
            <a:endParaRPr lang="es-EC" dirty="0"/>
          </a:p>
        </p:txBody>
      </p:sp>
      <p:sp>
        <p:nvSpPr>
          <p:cNvPr id="4" name="3 Marcador de número de diapositiva"/>
          <p:cNvSpPr>
            <a:spLocks noGrp="1"/>
          </p:cNvSpPr>
          <p:nvPr>
            <p:ph type="sldNum" sz="quarter" idx="10"/>
          </p:nvPr>
        </p:nvSpPr>
        <p:spPr/>
        <p:txBody>
          <a:bodyPr/>
          <a:lstStyle/>
          <a:p>
            <a:fld id="{3EA8F784-C8E4-4487-BA76-8E66EC1EC685}" type="slidenum">
              <a:rPr lang="es-EC" smtClean="0"/>
              <a:pPr/>
              <a:t>25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974EBC1D-9302-454F-BE64-3C82B8EA2DEF}" type="datetimeFigureOut">
              <a:rPr lang="es-EC" smtClean="0"/>
              <a:pPr/>
              <a:t>08/11/2013</a:t>
            </a:fld>
            <a:endParaRPr lang="es-EC"/>
          </a:p>
        </p:txBody>
      </p:sp>
      <p:sp>
        <p:nvSpPr>
          <p:cNvPr id="17" name="16 Marcador de pie de página"/>
          <p:cNvSpPr>
            <a:spLocks noGrp="1"/>
          </p:cNvSpPr>
          <p:nvPr>
            <p:ph type="ftr" sz="quarter" idx="11"/>
          </p:nvPr>
        </p:nvSpPr>
        <p:spPr>
          <a:xfrm>
            <a:off x="2898648" y="6355080"/>
            <a:ext cx="3474720" cy="365760"/>
          </a:xfrm>
        </p:spPr>
        <p:txBody>
          <a:bodyPr/>
          <a:lstStyle/>
          <a:p>
            <a:endParaRPr lang="es-EC"/>
          </a:p>
        </p:txBody>
      </p:sp>
      <p:sp>
        <p:nvSpPr>
          <p:cNvPr id="29" name="28 Marcador de número de diapositiva"/>
          <p:cNvSpPr>
            <a:spLocks noGrp="1"/>
          </p:cNvSpPr>
          <p:nvPr>
            <p:ph type="sldNum" sz="quarter" idx="12"/>
          </p:nvPr>
        </p:nvSpPr>
        <p:spPr>
          <a:xfrm>
            <a:off x="1216152" y="6355080"/>
            <a:ext cx="1219200" cy="365760"/>
          </a:xfrm>
        </p:spPr>
        <p:txBody>
          <a:bodyPr/>
          <a:lstStyle/>
          <a:p>
            <a:fld id="{E125D562-E8E2-4F3D-815C-55755278E90A}" type="slidenum">
              <a:rPr lang="es-EC" smtClean="0"/>
              <a:pPr/>
              <a:t>‹Nº›</a:t>
            </a:fld>
            <a:endParaRPr lang="es-EC"/>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974EBC1D-9302-454F-BE64-3C82B8EA2DEF}" type="datetimeFigureOut">
              <a:rPr lang="es-EC" smtClean="0"/>
              <a:pPr/>
              <a:t>08/11/2013</a:t>
            </a:fld>
            <a:endParaRPr lang="es-EC"/>
          </a:p>
        </p:txBody>
      </p:sp>
      <p:sp>
        <p:nvSpPr>
          <p:cNvPr id="5" name="4 Marcador de pie de página"/>
          <p:cNvSpPr>
            <a:spLocks noGrp="1"/>
          </p:cNvSpPr>
          <p:nvPr>
            <p:ph type="ftr" sz="quarter" idx="11"/>
          </p:nvPr>
        </p:nvSpPr>
        <p:spPr>
          <a:xfrm>
            <a:off x="2898648" y="6355080"/>
            <a:ext cx="3474720" cy="365760"/>
          </a:xfrm>
        </p:spPr>
        <p:txBody>
          <a:bodyPr/>
          <a:lstStyle/>
          <a:p>
            <a:endParaRPr lang="es-EC"/>
          </a:p>
        </p:txBody>
      </p:sp>
      <p:sp>
        <p:nvSpPr>
          <p:cNvPr id="6" name="5 Marcador de número de diapositiva"/>
          <p:cNvSpPr>
            <a:spLocks noGrp="1"/>
          </p:cNvSpPr>
          <p:nvPr>
            <p:ph type="sldNum" sz="quarter" idx="12"/>
          </p:nvPr>
        </p:nvSpPr>
        <p:spPr>
          <a:xfrm>
            <a:off x="1069848" y="6355080"/>
            <a:ext cx="1520952" cy="365760"/>
          </a:xfrm>
        </p:spPr>
        <p:txBody>
          <a:bodyPr/>
          <a:lstStyle/>
          <a:p>
            <a:fld id="{E125D562-E8E2-4F3D-815C-55755278E90A}" type="slidenum">
              <a:rPr lang="es-EC" smtClean="0"/>
              <a:pPr/>
              <a:t>‹Nº›</a:t>
            </a:fld>
            <a:endParaRPr lang="es-EC"/>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4EBC1D-9302-454F-BE64-3C82B8EA2DEF}" type="datetimeFigureOut">
              <a:rPr lang="es-EC" smtClean="0"/>
              <a:pPr/>
              <a:t>08/11/2013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125D562-E8E2-4F3D-815C-55755278E90A}" type="slidenum">
              <a:rPr lang="es-EC" smtClean="0"/>
              <a:pPr/>
              <a:t>‹Nº›</a:t>
            </a:fld>
            <a:endParaRPr lang="es-EC"/>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74EBC1D-9302-454F-BE64-3C82B8EA2DEF}" type="datetimeFigureOut">
              <a:rPr lang="es-EC" smtClean="0"/>
              <a:pPr/>
              <a:t>08/11/2013</a:t>
            </a:fld>
            <a:endParaRPr lang="es-EC"/>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125D562-E8E2-4F3D-815C-55755278E90A}" type="slidenum">
              <a:rPr lang="es-EC" smtClean="0"/>
              <a:pPr/>
              <a:t>‹Nº›</a:t>
            </a:fld>
            <a:endParaRPr lang="es-EC"/>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728" y="1714488"/>
            <a:ext cx="6858000" cy="990600"/>
          </a:xfrm>
        </p:spPr>
        <p:txBody>
          <a:bodyPr>
            <a:normAutofit fontScale="90000"/>
          </a:bodyPr>
          <a:lstStyle/>
          <a:p>
            <a:r>
              <a:rPr lang="es-EC" dirty="0" smtClean="0"/>
              <a:t>DESARROLLO DEL PLAN DE CONTINUIDAD DEL NEGOCIO PARA LA EMPRESA EQUIVIDA PARA EL PERIODO 2012-2015</a:t>
            </a:r>
            <a:endParaRPr lang="es-EC" dirty="0"/>
          </a:p>
        </p:txBody>
      </p:sp>
      <p:sp>
        <p:nvSpPr>
          <p:cNvPr id="3" name="2 Subtítulo"/>
          <p:cNvSpPr>
            <a:spLocks noGrp="1"/>
          </p:cNvSpPr>
          <p:nvPr>
            <p:ph type="subTitle" idx="1"/>
          </p:nvPr>
        </p:nvSpPr>
        <p:spPr/>
        <p:txBody>
          <a:bodyPr/>
          <a:lstStyle/>
          <a:p>
            <a:r>
              <a:rPr lang="es-EC" dirty="0" smtClean="0"/>
              <a:t>ANDRÉS CÁRDENAS P.</a:t>
            </a:r>
            <a:endParaRPr lang="es-EC"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990600"/>
          </a:xfrm>
        </p:spPr>
        <p:txBody>
          <a:bodyPr>
            <a:normAutofit fontScale="90000"/>
          </a:bodyPr>
          <a:lstStyle/>
          <a:p>
            <a:r>
              <a:rPr lang="es-EC" b="1" cap="all" dirty="0" smtClean="0"/>
              <a:t>FASE I. ANÁLISIS DEL NEGOCIO Y EVALUACIÓN DE RIESGOS </a:t>
            </a:r>
            <a:br>
              <a:rPr lang="es-EC" b="1" cap="all" dirty="0" smtClean="0"/>
            </a:br>
            <a:endParaRPr lang="es-EC" dirty="0"/>
          </a:p>
        </p:txBody>
      </p:sp>
      <p:sp>
        <p:nvSpPr>
          <p:cNvPr id="3" name="2 Marcador de contenido"/>
          <p:cNvSpPr>
            <a:spLocks noGrp="1"/>
          </p:cNvSpPr>
          <p:nvPr>
            <p:ph sz="quarter" idx="1"/>
          </p:nvPr>
        </p:nvSpPr>
        <p:spPr/>
        <p:txBody>
          <a:bodyPr/>
          <a:lstStyle/>
          <a:p>
            <a:r>
              <a:rPr lang="es-EC" dirty="0" smtClean="0"/>
              <a:t>Para desarrollar un Plan de Continuidad con garantía de éxito, lo primero es conocer y entender cuáles son los procesos de negocio que son esenciales dentro de la compañía en la que se va a desarrollar el Plan</a:t>
            </a:r>
          </a:p>
          <a:p>
            <a:endParaRPr lang="es-EC" dirty="0" smtClean="0"/>
          </a:p>
        </p:txBody>
      </p:sp>
      <p:pic>
        <p:nvPicPr>
          <p:cNvPr id="4" name="3 Imagen" descr="http://pecb.org/iso22301es/imgs/clip_image004.jpg"/>
          <p:cNvPicPr/>
          <p:nvPr/>
        </p:nvPicPr>
        <p:blipFill>
          <a:blip r:embed="rId2"/>
          <a:srcRect/>
          <a:stretch>
            <a:fillRect/>
          </a:stretch>
        </p:blipFill>
        <p:spPr bwMode="auto">
          <a:xfrm>
            <a:off x="1071538" y="3071810"/>
            <a:ext cx="6929486" cy="29897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C" b="1" dirty="0" smtClean="0"/>
              <a:t>Análisis de impacto en el negocio (Business </a:t>
            </a:r>
            <a:r>
              <a:rPr lang="es-EC" b="1" dirty="0" err="1" smtClean="0"/>
              <a:t>Impact</a:t>
            </a:r>
            <a:r>
              <a:rPr lang="es-EC" b="1" dirty="0" smtClean="0"/>
              <a:t> </a:t>
            </a:r>
            <a:r>
              <a:rPr lang="es-EC" b="1" dirty="0" err="1" smtClean="0"/>
              <a:t>Analysis</a:t>
            </a:r>
            <a:r>
              <a:rPr lang="es-EC" b="1" dirty="0" smtClean="0"/>
              <a:t>-BIA):</a:t>
            </a:r>
            <a:endParaRPr lang="es-EC" dirty="0"/>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ANALISIS DE RIESGOS</a:t>
            </a:r>
            <a:endParaRPr lang="es-EC" dirty="0"/>
          </a:p>
        </p:txBody>
      </p:sp>
      <p:sp>
        <p:nvSpPr>
          <p:cNvPr id="3" name="2 Marcador de contenido"/>
          <p:cNvSpPr>
            <a:spLocks noGrp="1"/>
          </p:cNvSpPr>
          <p:nvPr>
            <p:ph sz="quarter" idx="1"/>
          </p:nvPr>
        </p:nvSpPr>
        <p:spPr/>
        <p:txBody>
          <a:bodyPr>
            <a:normAutofit/>
          </a:bodyPr>
          <a:lstStyle/>
          <a:p>
            <a:r>
              <a:rPr lang="es-EC" sz="2500" dirty="0" smtClean="0"/>
              <a:t>El objetivo de un Análisis de Riesgos es poner de manifiesto aquellas debilidades actuales que por su situación o su importancia pueden poner en marcha, antes de lo deseable, el Plan de Recuperación de Negocio</a:t>
            </a:r>
          </a:p>
          <a:p>
            <a:endParaRPr lang="es-EC" sz="2500" dirty="0" smtClean="0"/>
          </a:p>
          <a:p>
            <a:r>
              <a:rPr lang="es-EC" sz="2500" dirty="0" smtClean="0"/>
              <a:t>Análisis de Riesgo debe centrarse en los procesos/actividades del negocio que se han considerado críticos</a:t>
            </a:r>
            <a:endParaRPr lang="es-EC"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PASOS PARA EL ANALISIS DE RIESGO</a:t>
            </a:r>
            <a:endParaRPr lang="es-EC" dirty="0"/>
          </a:p>
        </p:txBody>
      </p:sp>
      <p:sp>
        <p:nvSpPr>
          <p:cNvPr id="3" name="2 Marcador de contenido"/>
          <p:cNvSpPr>
            <a:spLocks noGrp="1"/>
          </p:cNvSpPr>
          <p:nvPr>
            <p:ph sz="quarter" idx="1"/>
          </p:nvPr>
        </p:nvSpPr>
        <p:spPr/>
        <p:txBody>
          <a:bodyPr>
            <a:normAutofit fontScale="70000" lnSpcReduction="20000"/>
          </a:bodyPr>
          <a:lstStyle/>
          <a:p>
            <a:pPr lvl="0"/>
            <a:r>
              <a:rPr lang="es-EC" dirty="0" smtClean="0"/>
              <a:t>Identificar las amenazas físicas y las medidas correspondientes para la mitigación en el sitio, incluyendo amenazas internas y externas, seguridad y controles ambientales, seguridad y procedimientos de respuesta a incidentes, procedimientos de respaldo y recuperación de datos, y prácticas de personal.</a:t>
            </a:r>
          </a:p>
          <a:p>
            <a:pPr lvl="0"/>
            <a:r>
              <a:rPr lang="es-EC" dirty="0" smtClean="0"/>
              <a:t>Análisis de vulnerabilidad, identificar amenazas y debilidades en los controles que pudieran no haber sido diseccionados, o identificar posibles mejoras que puedan implementarse.</a:t>
            </a:r>
          </a:p>
          <a:p>
            <a:pPr lvl="0"/>
            <a:r>
              <a:rPr lang="es-EC" dirty="0" smtClean="0"/>
              <a:t>Desarrollar sugerencias y recomendaciones para reducir la probabilidad de ocurrencia de las amenazas, incluyendo acciones de prevención y correctivas.</a:t>
            </a:r>
          </a:p>
          <a:p>
            <a:pPr lvl="0"/>
            <a:r>
              <a:rPr lang="es-EC" dirty="0" smtClean="0"/>
              <a:t>Los objetivos de un Análisis de Riesgos son evaluar las amenazas físicas en contraposición con los controles para reducir la probabilidad de ocurrencia, y para mitigar el impacto de dichas amenazas. Los tipos de controles incluyen políticas y procedimientos de seguridad física, preparación para la respuesta a incidentes, y planes en sitio para implementar procedimientos y políticas para controles adicionales dentro de la organización. Los resultados de esta investigación se documentan en un reporte.</a:t>
            </a:r>
          </a:p>
          <a:p>
            <a:endParaRPr lang="es-EC"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Esquema del análisis del riesgo</a:t>
            </a:r>
            <a:endParaRPr lang="es-EC" dirty="0"/>
          </a:p>
        </p:txBody>
      </p:sp>
      <p:sp>
        <p:nvSpPr>
          <p:cNvPr id="3" name="2 Marcador de contenido"/>
          <p:cNvSpPr>
            <a:spLocks noGrp="1"/>
          </p:cNvSpPr>
          <p:nvPr>
            <p:ph sz="quarter" idx="1"/>
          </p:nvPr>
        </p:nvSpPr>
        <p:spPr/>
        <p:txBody>
          <a:bodyPr/>
          <a:lstStyle/>
          <a:p>
            <a:endParaRPr lang="es-EC" dirty="0"/>
          </a:p>
        </p:txBody>
      </p:sp>
      <p:graphicFrame>
        <p:nvGraphicFramePr>
          <p:cNvPr id="4" name="3 Diagrama"/>
          <p:cNvGraphicFramePr/>
          <p:nvPr/>
        </p:nvGraphicFramePr>
        <p:xfrm>
          <a:off x="1214414" y="1571612"/>
          <a:ext cx="6878033" cy="425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4" name="3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graphicFrame>
        <p:nvGraphicFramePr>
          <p:cNvPr id="6" name="5 Diagrama"/>
          <p:cNvGraphicFramePr/>
          <p:nvPr/>
        </p:nvGraphicFramePr>
        <p:xfrm>
          <a:off x="285720" y="1428736"/>
          <a:ext cx="835824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FASES OCTAVE</a:t>
            </a:r>
            <a:endParaRPr lang="es-EC" dirty="0"/>
          </a:p>
        </p:txBody>
      </p:sp>
      <p:sp>
        <p:nvSpPr>
          <p:cNvPr id="3" name="2 Marcador de contenido"/>
          <p:cNvSpPr>
            <a:spLocks noGrp="1"/>
          </p:cNvSpPr>
          <p:nvPr>
            <p:ph sz="quarter" idx="1"/>
          </p:nvPr>
        </p:nvSpPr>
        <p:spPr/>
        <p:txBody>
          <a:bodyPr>
            <a:normAutofit/>
          </a:bodyPr>
          <a:lstStyle/>
          <a:p>
            <a:r>
              <a:rPr lang="es-EC" dirty="0" smtClean="0"/>
              <a:t>FASE 1:</a:t>
            </a:r>
          </a:p>
          <a:p>
            <a:pPr lvl="1">
              <a:buFont typeface="Arial" pitchFamily="34" charset="0"/>
              <a:buChar char="•"/>
            </a:pPr>
            <a:r>
              <a:rPr lang="es-EC" dirty="0" smtClean="0"/>
              <a:t>Establecer criterios de evaluación de impacto</a:t>
            </a:r>
          </a:p>
          <a:p>
            <a:pPr lvl="1">
              <a:buFont typeface="Arial" pitchFamily="34" charset="0"/>
              <a:buChar char="•"/>
            </a:pPr>
            <a:r>
              <a:rPr lang="es-EC" dirty="0" smtClean="0"/>
              <a:t>Identificar sus criterios de seguridad</a:t>
            </a:r>
          </a:p>
          <a:p>
            <a:pPr lvl="1">
              <a:buFont typeface="Arial" pitchFamily="34" charset="0"/>
              <a:buChar char="•"/>
            </a:pPr>
            <a:r>
              <a:rPr lang="es-EC" dirty="0" smtClean="0"/>
              <a:t>Identificar sus amenazas</a:t>
            </a:r>
          </a:p>
          <a:p>
            <a:pPr lvl="1">
              <a:buFont typeface="Arial" pitchFamily="34" charset="0"/>
              <a:buChar char="•"/>
            </a:pPr>
            <a:r>
              <a:rPr lang="es-EC" dirty="0" smtClean="0"/>
              <a:t>Analizar los procesos tecnológicos relacionados</a:t>
            </a:r>
          </a:p>
          <a:p>
            <a:r>
              <a:rPr lang="es-EC" dirty="0" smtClean="0"/>
              <a:t>FASE 2</a:t>
            </a:r>
          </a:p>
          <a:p>
            <a:pPr lvl="1">
              <a:buFont typeface="Arial" pitchFamily="34" charset="0"/>
              <a:buChar char="•"/>
            </a:pPr>
            <a:r>
              <a:rPr lang="es-EC" dirty="0" smtClean="0"/>
              <a:t>En esta fase se examina la infraestructura tecnológica </a:t>
            </a:r>
          </a:p>
          <a:p>
            <a:r>
              <a:rPr lang="es-EC" dirty="0" smtClean="0"/>
              <a:t>FASE 3</a:t>
            </a:r>
          </a:p>
          <a:p>
            <a:pPr lvl="1">
              <a:buFont typeface="Arial" pitchFamily="34" charset="0"/>
              <a:buChar char="•"/>
            </a:pPr>
            <a:r>
              <a:rPr lang="es-EC" dirty="0" smtClean="0"/>
              <a:t>E</a:t>
            </a:r>
            <a:r>
              <a:rPr lang="es-EC" dirty="0" smtClean="0"/>
              <a:t>sta </a:t>
            </a:r>
            <a:r>
              <a:rPr lang="es-EC" dirty="0" smtClean="0"/>
              <a:t>fase se realiza la identificación de los riesgos, así como también se realizan estrategias de mitigación y planes de protección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cap="all" dirty="0" smtClean="0"/>
              <a:t>. ESTRATEGIA DE RECUPERACIÓN</a:t>
            </a:r>
            <a:endParaRPr lang="es-EC" b="1" cap="all" dirty="0"/>
          </a:p>
        </p:txBody>
      </p:sp>
      <p:sp>
        <p:nvSpPr>
          <p:cNvPr id="3" name="2 Marcador de contenido"/>
          <p:cNvSpPr>
            <a:spLocks noGrp="1"/>
          </p:cNvSpPr>
          <p:nvPr>
            <p:ph sz="quarter" idx="1"/>
          </p:nvPr>
        </p:nvSpPr>
        <p:spPr/>
        <p:txBody>
          <a:bodyPr/>
          <a:lstStyle/>
          <a:p>
            <a:r>
              <a:rPr lang="es-EC" dirty="0" smtClean="0"/>
              <a:t>En esta fase se seleccionarán los métodos operativos alternativos que se van a utilizar en el caso de que ocurra un incidente que provoque una interrupción en la organización. El método seleccionado deberá garantizar la restauración de los procesos afectados en los tiempos determinados por el Análisis de Impacto.</a:t>
            </a:r>
            <a:endParaRPr lang="es-EC"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graphicFrame>
        <p:nvGraphicFramePr>
          <p:cNvPr id="4" name="3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3" name="2 Marcador de contenido"/>
          <p:cNvSpPr>
            <a:spLocks noGrp="1"/>
          </p:cNvSpPr>
          <p:nvPr>
            <p:ph sz="quarter" idx="1"/>
          </p:nvPr>
        </p:nvSpPr>
        <p:spPr/>
        <p:txBody>
          <a:bodyPr>
            <a:normAutofit/>
          </a:bodyPr>
          <a:lstStyle/>
          <a:p>
            <a:r>
              <a:rPr lang="es-ES" dirty="0" smtClean="0">
                <a:latin typeface="Century Gothic" panose="020B0502020202020204" pitchFamily="34" charset="0"/>
              </a:rPr>
              <a:t>Introducción</a:t>
            </a:r>
          </a:p>
          <a:p>
            <a:r>
              <a:rPr lang="es-ES" dirty="0" smtClean="0">
                <a:latin typeface="Century Gothic" panose="020B0502020202020204" pitchFamily="34" charset="0"/>
              </a:rPr>
              <a:t>Objetivo ,justificación ,alcance</a:t>
            </a:r>
          </a:p>
          <a:p>
            <a:r>
              <a:rPr lang="es-ES" dirty="0" smtClean="0">
                <a:latin typeface="Century Gothic" panose="020B0502020202020204" pitchFamily="34" charset="0"/>
              </a:rPr>
              <a:t>Metodología del proyecto</a:t>
            </a:r>
          </a:p>
          <a:p>
            <a:r>
              <a:rPr lang="es-ES" dirty="0" smtClean="0">
                <a:latin typeface="Century Gothic" panose="020B0502020202020204" pitchFamily="34" charset="0"/>
              </a:rPr>
              <a:t>Desarrollo del BCP</a:t>
            </a:r>
          </a:p>
          <a:p>
            <a:r>
              <a:rPr lang="es-ES" dirty="0" smtClean="0">
                <a:latin typeface="Century Gothic" panose="020B0502020202020204" pitchFamily="34" charset="0"/>
              </a:rPr>
              <a:t>Conclusiones y Recomendaciones</a:t>
            </a:r>
            <a:endParaRPr lang="es-ES"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cap="all" dirty="0" smtClean="0"/>
              <a:t>DESARROLLO DEL PLAN DE CONTINUIDAD DEL NEGOCIO </a:t>
            </a:r>
            <a:endParaRPr lang="es-EC" dirty="0"/>
          </a:p>
        </p:txBody>
      </p:sp>
      <p:sp>
        <p:nvSpPr>
          <p:cNvPr id="3" name="2 Marcador de contenido"/>
          <p:cNvSpPr>
            <a:spLocks noGrp="1"/>
          </p:cNvSpPr>
          <p:nvPr>
            <p:ph sz="quarter" idx="1"/>
          </p:nvPr>
        </p:nvSpPr>
        <p:spPr/>
        <p:txBody>
          <a:bodyPr/>
          <a:lstStyle/>
          <a:p>
            <a:pPr lvl="0"/>
            <a:r>
              <a:rPr lang="es-EC" dirty="0" smtClean="0"/>
              <a:t>Los equipos necesarios para el desarrollo del Plan. </a:t>
            </a:r>
          </a:p>
          <a:p>
            <a:pPr lvl="0"/>
            <a:r>
              <a:rPr lang="es-EC" dirty="0" smtClean="0"/>
              <a:t>Las responsabilidades y funciones de cada uno de los equipos. </a:t>
            </a:r>
          </a:p>
          <a:p>
            <a:pPr lvl="0"/>
            <a:r>
              <a:rPr lang="es-EC" dirty="0" smtClean="0"/>
              <a:t>Las dependencias orgánicas entre los diferentes equipos. </a:t>
            </a:r>
          </a:p>
          <a:p>
            <a:pPr lvl="0"/>
            <a:r>
              <a:rPr lang="es-EC" dirty="0" smtClean="0"/>
              <a:t>El desarrollo de los procedimientos de alerta y actuación ante eventos que puedan activar el Plan. </a:t>
            </a:r>
          </a:p>
          <a:p>
            <a:pPr lvl="0"/>
            <a:r>
              <a:rPr lang="es-EC" dirty="0" smtClean="0"/>
              <a:t>Los procedimientos de actuación ante incidentes. </a:t>
            </a:r>
          </a:p>
          <a:p>
            <a:pPr lvl="0"/>
            <a:r>
              <a:rPr lang="es-EC" dirty="0" smtClean="0"/>
              <a:t>La estrategia de vuelta a la normalidad. </a:t>
            </a:r>
          </a:p>
          <a:p>
            <a:endParaRPr lang="es-EC"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normAutofit lnSpcReduction="10000"/>
          </a:bodyPr>
          <a:lstStyle/>
          <a:p>
            <a:pPr lvl="0"/>
            <a:r>
              <a:rPr lang="es-EC" b="1" dirty="0" smtClean="0"/>
              <a:t>Equipo Comité de Crisis:</a:t>
            </a:r>
            <a:r>
              <a:rPr lang="es-EC" dirty="0" smtClean="0"/>
              <a:t> Encargado de dirigir las acciones durante la contingencia y recuperación.</a:t>
            </a:r>
          </a:p>
          <a:p>
            <a:r>
              <a:rPr lang="es-EC" b="1" dirty="0" smtClean="0"/>
              <a:t>Equipo de Recuperación:</a:t>
            </a:r>
            <a:r>
              <a:rPr lang="es-EC" dirty="0" smtClean="0"/>
              <a:t> Encargado de restablecer todos los sistemas necesarios (voz, datos, comunicaciones, etc.)</a:t>
            </a:r>
          </a:p>
          <a:p>
            <a:r>
              <a:rPr lang="es-EC" b="1" dirty="0" smtClean="0"/>
              <a:t>Equipo Logístico:</a:t>
            </a:r>
            <a:r>
              <a:rPr lang="es-EC" dirty="0" smtClean="0"/>
              <a:t> Responsable de toda la logística necesaria en el esfuerzo de recuperación</a:t>
            </a:r>
          </a:p>
          <a:p>
            <a:r>
              <a:rPr lang="es-EC" b="1" dirty="0" smtClean="0"/>
              <a:t>Equipo de Atención a clientes:</a:t>
            </a:r>
            <a:r>
              <a:rPr lang="es-EC" dirty="0" smtClean="0"/>
              <a:t> Encargados de concentrar la información y de la comunicación a los clientes</a:t>
            </a:r>
          </a:p>
          <a:p>
            <a:r>
              <a:rPr lang="es-EC" b="1" dirty="0" smtClean="0"/>
              <a:t>Equipo de Unidades del Negocio:</a:t>
            </a:r>
            <a:r>
              <a:rPr lang="es-EC" dirty="0" smtClean="0"/>
              <a:t> Personas que trabajan con las aplicaciones críticas.</a:t>
            </a:r>
          </a:p>
          <a:p>
            <a:endParaRPr lang="es-EC"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DESARROLLO DE PROCEDIMIENTOS POR FASES</a:t>
            </a:r>
            <a:endParaRPr lang="es-EC" dirty="0"/>
          </a:p>
        </p:txBody>
      </p:sp>
      <p:sp>
        <p:nvSpPr>
          <p:cNvPr id="3" name="2 Marcador de contenido"/>
          <p:cNvSpPr>
            <a:spLocks noGrp="1"/>
          </p:cNvSpPr>
          <p:nvPr>
            <p:ph sz="quarter" idx="1"/>
          </p:nvPr>
        </p:nvSpPr>
        <p:spPr/>
        <p:txBody>
          <a:bodyPr/>
          <a:lstStyle/>
          <a:p>
            <a:r>
              <a:rPr lang="es-EC" b="1" dirty="0" smtClean="0"/>
              <a:t>FASE DE ALERTA </a:t>
            </a:r>
            <a:endParaRPr lang="es-EC" dirty="0" smtClean="0"/>
          </a:p>
          <a:p>
            <a:r>
              <a:rPr lang="es-EC" dirty="0" smtClean="0"/>
              <a:t>Procedimiento de notificación del desastre. </a:t>
            </a:r>
          </a:p>
          <a:p>
            <a:r>
              <a:rPr lang="es-EC" dirty="0" smtClean="0"/>
              <a:t>Procedimiento de lanzamiento del Plan </a:t>
            </a:r>
          </a:p>
          <a:p>
            <a:r>
              <a:rPr lang="es-EC" dirty="0" smtClean="0"/>
              <a:t>Procedimiento de notificación de la puesta en marcha del Plan a los equipos implicados. </a:t>
            </a:r>
          </a:p>
          <a:p>
            <a:endParaRPr lang="es-EC" dirty="0" smtClean="0"/>
          </a:p>
          <a:p>
            <a:r>
              <a:rPr lang="es-EC" b="1" dirty="0" smtClean="0"/>
              <a:t>FASE DE TRANSICIÓN </a:t>
            </a:r>
            <a:endParaRPr lang="es-EC" dirty="0" smtClean="0"/>
          </a:p>
          <a:p>
            <a:r>
              <a:rPr lang="es-EC" dirty="0" smtClean="0"/>
              <a:t>Procedimiento de concentración de equipos. </a:t>
            </a:r>
          </a:p>
          <a:p>
            <a:r>
              <a:rPr lang="es-EC" dirty="0" smtClean="0"/>
              <a:t>Procedimiento de traslado y puesta en marcha de la recuperación. </a:t>
            </a:r>
          </a:p>
          <a:p>
            <a:endParaRPr lang="es-EC"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lstStyle/>
          <a:p>
            <a:endParaRPr lang="es-EC" dirty="0" smtClean="0"/>
          </a:p>
          <a:p>
            <a:r>
              <a:rPr lang="es-EC" b="1" dirty="0" smtClean="0"/>
              <a:t>FASE DE RECUPERACIÓN</a:t>
            </a:r>
          </a:p>
          <a:p>
            <a:r>
              <a:rPr lang="es-EC" dirty="0" smtClean="0"/>
              <a:t>Procedimientos de restauración. </a:t>
            </a:r>
          </a:p>
          <a:p>
            <a:r>
              <a:rPr lang="es-EC" dirty="0" smtClean="0"/>
              <a:t>Procedimientos de soporte y gestión. </a:t>
            </a:r>
          </a:p>
          <a:p>
            <a:pPr>
              <a:buNone/>
            </a:pPr>
            <a:r>
              <a:rPr lang="es-EC" dirty="0" smtClean="0"/>
              <a:t>	</a:t>
            </a:r>
          </a:p>
          <a:p>
            <a:r>
              <a:rPr lang="es-EC" b="1" dirty="0" smtClean="0"/>
              <a:t>FASE DE VUELTA A LA NORMALIDAD </a:t>
            </a:r>
            <a:endParaRPr lang="es-EC" dirty="0" smtClean="0"/>
          </a:p>
          <a:p>
            <a:r>
              <a:rPr lang="es-EC" dirty="0" smtClean="0"/>
              <a:t>Análisis del impacto. </a:t>
            </a:r>
          </a:p>
          <a:p>
            <a:r>
              <a:rPr lang="es-EC" dirty="0" smtClean="0"/>
              <a:t>Procedimientos de vuelta a la normalidad. </a:t>
            </a:r>
          </a:p>
          <a:p>
            <a:r>
              <a:rPr lang="es-EC" b="1" dirty="0" smtClean="0"/>
              <a:t> </a:t>
            </a:r>
            <a:endParaRPr lang="es-EC"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PLAN DE PRUEBAS</a:t>
            </a:r>
            <a:endParaRPr lang="es-EC" dirty="0"/>
          </a:p>
        </p:txBody>
      </p:sp>
      <p:sp>
        <p:nvSpPr>
          <p:cNvPr id="3" name="2 Marcador de contenido"/>
          <p:cNvSpPr>
            <a:spLocks noGrp="1"/>
          </p:cNvSpPr>
          <p:nvPr>
            <p:ph sz="quarter" idx="1"/>
          </p:nvPr>
        </p:nvSpPr>
        <p:spPr/>
        <p:txBody>
          <a:bodyPr/>
          <a:lstStyle/>
          <a:p>
            <a:r>
              <a:rPr lang="es-EC" b="1" dirty="0" smtClean="0"/>
              <a:t>Ejercicios y pruebas:</a:t>
            </a:r>
          </a:p>
          <a:p>
            <a:r>
              <a:rPr lang="es-EC" dirty="0" smtClean="0"/>
              <a:t> </a:t>
            </a:r>
            <a:endParaRPr lang="es-EC" dirty="0"/>
          </a:p>
        </p:txBody>
      </p:sp>
      <p:pic>
        <p:nvPicPr>
          <p:cNvPr id="4" name="3 Imagen" descr="http://pecb.org/iso22301es/imgs/clip_image006.jpg"/>
          <p:cNvPicPr/>
          <p:nvPr/>
        </p:nvPicPr>
        <p:blipFill>
          <a:blip r:embed="rId3"/>
          <a:srcRect/>
          <a:stretch>
            <a:fillRect/>
          </a:stretch>
        </p:blipFill>
        <p:spPr bwMode="auto">
          <a:xfrm>
            <a:off x="285720" y="1285860"/>
            <a:ext cx="8358214" cy="511358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COMO CERTIFICARSE EN LA NORMA</a:t>
            </a:r>
            <a:endParaRPr lang="es-EC" dirty="0"/>
          </a:p>
        </p:txBody>
      </p:sp>
      <p:sp>
        <p:nvSpPr>
          <p:cNvPr id="3" name="2 Marcador de contenido"/>
          <p:cNvSpPr>
            <a:spLocks noGrp="1"/>
          </p:cNvSpPr>
          <p:nvPr>
            <p:ph sz="quarter" idx="1"/>
          </p:nvPr>
        </p:nvSpPr>
        <p:spPr/>
        <p:txBody>
          <a:bodyPr>
            <a:normAutofit fontScale="77500" lnSpcReduction="20000"/>
          </a:bodyPr>
          <a:lstStyle/>
          <a:p>
            <a:pPr lvl="0"/>
            <a:r>
              <a:rPr lang="es-EC" dirty="0" smtClean="0"/>
              <a:t>Alcance del SGCN</a:t>
            </a:r>
          </a:p>
          <a:p>
            <a:pPr lvl="0"/>
            <a:r>
              <a:rPr lang="es-EC" dirty="0" smtClean="0"/>
              <a:t>Política de la Continuidad del Negocio</a:t>
            </a:r>
          </a:p>
          <a:p>
            <a:pPr lvl="0"/>
            <a:r>
              <a:rPr lang="es-EC" dirty="0" smtClean="0"/>
              <a:t>Objetivos de la continuidad del negocios</a:t>
            </a:r>
          </a:p>
          <a:p>
            <a:pPr lvl="0"/>
            <a:r>
              <a:rPr lang="es-EC" dirty="0" smtClean="0"/>
              <a:t>Evidencia de competencias del personal</a:t>
            </a:r>
          </a:p>
          <a:p>
            <a:pPr lvl="0"/>
            <a:r>
              <a:rPr lang="es-EC" dirty="0" smtClean="0"/>
              <a:t>Registros de comunicación con las partes interesadas</a:t>
            </a:r>
          </a:p>
          <a:p>
            <a:pPr lvl="0"/>
            <a:r>
              <a:rPr lang="es-EC" dirty="0" smtClean="0"/>
              <a:t>Análisis del impacto en el negocio</a:t>
            </a:r>
          </a:p>
          <a:p>
            <a:pPr lvl="0"/>
            <a:r>
              <a:rPr lang="es-EC" dirty="0" smtClean="0"/>
              <a:t>Evaluación de riesgos, incluido un perfil de riesgo</a:t>
            </a:r>
          </a:p>
          <a:p>
            <a:pPr lvl="0"/>
            <a:r>
              <a:rPr lang="es-EC" dirty="0" smtClean="0"/>
              <a:t>Estructura de respuesta a incidentes</a:t>
            </a:r>
          </a:p>
          <a:p>
            <a:pPr lvl="0"/>
            <a:r>
              <a:rPr lang="es-EC" dirty="0" smtClean="0"/>
              <a:t>Planes de continuidad del negocio</a:t>
            </a:r>
          </a:p>
          <a:p>
            <a:pPr lvl="0"/>
            <a:r>
              <a:rPr lang="es-EC" dirty="0" smtClean="0"/>
              <a:t>Procedimientos de recuperación</a:t>
            </a:r>
          </a:p>
          <a:p>
            <a:pPr lvl="0"/>
            <a:r>
              <a:rPr lang="es-EC" dirty="0" smtClean="0"/>
              <a:t>Resultados de acciones preventivas</a:t>
            </a:r>
          </a:p>
          <a:p>
            <a:pPr lvl="0"/>
            <a:r>
              <a:rPr lang="es-EC" dirty="0" smtClean="0"/>
              <a:t>Resultados de supervisión y medición</a:t>
            </a:r>
          </a:p>
          <a:p>
            <a:pPr lvl="0"/>
            <a:r>
              <a:rPr lang="es-EC" dirty="0" smtClean="0"/>
              <a:t>Resultados de la auditoría interna</a:t>
            </a:r>
          </a:p>
          <a:p>
            <a:pPr lvl="0"/>
            <a:r>
              <a:rPr lang="es-EC" dirty="0" smtClean="0"/>
              <a:t>Resultados de la revisión por parte de la dirección</a:t>
            </a:r>
          </a:p>
          <a:p>
            <a:r>
              <a:rPr lang="es-EC" dirty="0" smtClean="0"/>
              <a:t>Resultados de acciones correctivas</a:t>
            </a:r>
            <a:endParaRPr lang="es-EC"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2000240"/>
            <a:ext cx="8715404" cy="2357454"/>
          </a:xfrm>
        </p:spPr>
        <p:txBody>
          <a:bodyPr>
            <a:normAutofit/>
          </a:bodyPr>
          <a:lstStyle/>
          <a:p>
            <a:r>
              <a:rPr lang="es-EC" sz="4000" dirty="0" smtClean="0"/>
              <a:t>DESARROLLO DEL BCP </a:t>
            </a:r>
            <a:br>
              <a:rPr lang="es-EC" sz="4000" dirty="0" smtClean="0"/>
            </a:br>
            <a:r>
              <a:rPr lang="es-EC" sz="4000" dirty="0" smtClean="0"/>
              <a:t>EN EQUIVIDA </a:t>
            </a:r>
            <a:endParaRPr lang="es-EC"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CONOCIMIENTO DEL NEGOCIO</a:t>
            </a:r>
            <a:endParaRPr lang="es-EC" dirty="0"/>
          </a:p>
        </p:txBody>
      </p:sp>
      <p:sp>
        <p:nvSpPr>
          <p:cNvPr id="3" name="2 Marcador de contenido"/>
          <p:cNvSpPr>
            <a:spLocks noGrp="1"/>
          </p:cNvSpPr>
          <p:nvPr>
            <p:ph sz="quarter" idx="1"/>
          </p:nvPr>
        </p:nvSpPr>
        <p:spPr/>
        <p:txBody>
          <a:bodyPr>
            <a:normAutofit fontScale="77500" lnSpcReduction="20000"/>
          </a:bodyPr>
          <a:lstStyle/>
          <a:p>
            <a:r>
              <a:rPr lang="es-EC" dirty="0" smtClean="0"/>
              <a:t>EQUIVIDA COMPAÑÍA DE SEGUROS Y REASEGUROS S.A, es una empresa que se dedica a ofrecer seguros y reaseguros para vida y riesgos personales a través de pólizas individuales y colectivas desde hace 18 años, la misma tiene 300 colaboradores los mismos que se encuentran en las diferentes ciudades donde opera. </a:t>
            </a:r>
          </a:p>
          <a:p>
            <a:r>
              <a:rPr lang="es-EC" dirty="0" smtClean="0"/>
              <a:t>EQUIVIDA S.A. desarrolla sus actividades en base a las siguientes premisas.</a:t>
            </a:r>
          </a:p>
          <a:p>
            <a:pPr lvl="1">
              <a:buFont typeface="Wingdings" pitchFamily="2" charset="2"/>
              <a:buChar char="§"/>
            </a:pPr>
            <a:r>
              <a:rPr lang="es-EC" dirty="0" smtClean="0"/>
              <a:t>Cultura de servicio: mantener el interés y compromiso por dar mejor servicio a sus clientes.</a:t>
            </a:r>
          </a:p>
          <a:p>
            <a:pPr lvl="1">
              <a:buFont typeface="Wingdings" pitchFamily="2" charset="2"/>
              <a:buChar char="§"/>
            </a:pPr>
            <a:r>
              <a:rPr lang="es-EC" dirty="0" smtClean="0"/>
              <a:t>Innovación: ser creativos día a día en sus productos, estrategias, talento humano y tecnológico.</a:t>
            </a:r>
          </a:p>
          <a:p>
            <a:pPr lvl="1">
              <a:buFont typeface="Wingdings" pitchFamily="2" charset="2"/>
              <a:buChar char="§"/>
            </a:pPr>
            <a:r>
              <a:rPr lang="es-EC" dirty="0" smtClean="0"/>
              <a:t>Éxito: persigue el crecimiento personal, profesional e institucional.</a:t>
            </a:r>
          </a:p>
          <a:p>
            <a:pPr lvl="1">
              <a:buFont typeface="Wingdings" pitchFamily="2" charset="2"/>
              <a:buChar char="§"/>
            </a:pPr>
            <a:r>
              <a:rPr lang="es-EC" dirty="0" smtClean="0"/>
              <a:t>Líder: establecer calidad y variedad de sus productos en el mercado de seguros de vida.</a:t>
            </a:r>
          </a:p>
          <a:p>
            <a:pPr lvl="1">
              <a:buFont typeface="Wingdings" pitchFamily="2" charset="2"/>
              <a:buChar char="§"/>
            </a:pPr>
            <a:r>
              <a:rPr lang="es-EC" dirty="0" smtClean="0"/>
              <a:t>Transparencia: ser claros y oportunos a la hora de informar sobre sus productos.</a:t>
            </a:r>
          </a:p>
          <a:p>
            <a:pPr lvl="1">
              <a:buFont typeface="Wingdings" pitchFamily="2" charset="2"/>
              <a:buChar char="§"/>
            </a:pPr>
            <a:r>
              <a:rPr lang="es-EC" dirty="0" smtClean="0"/>
              <a:t>Crear con el cliente soluciones innovadoras que le permitan visualizar y tangibilizar un futuro tranquilo ante los eventos trascendentales de su vida y la de su familia.</a:t>
            </a:r>
          </a:p>
          <a:p>
            <a:endParaRPr lang="es-EC"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1026" name="Picture 2"/>
          <p:cNvPicPr>
            <a:picLocks noGrp="1" noChangeAspect="1" noChangeArrowheads="1"/>
          </p:cNvPicPr>
          <p:nvPr>
            <p:ph sz="quarter" idx="1"/>
          </p:nvPr>
        </p:nvPicPr>
        <p:blipFill>
          <a:blip r:embed="rId2"/>
          <a:srcRect l="16146" t="8896" r="33507" b="24713"/>
          <a:stretch>
            <a:fillRect/>
          </a:stretch>
        </p:blipFill>
        <p:spPr bwMode="auto">
          <a:xfrm>
            <a:off x="182717" y="214290"/>
            <a:ext cx="8961283" cy="664371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INTRODUCCIÓN</a:t>
            </a:r>
            <a:endParaRPr lang="es-EC" dirty="0"/>
          </a:p>
        </p:txBody>
      </p:sp>
      <p:sp>
        <p:nvSpPr>
          <p:cNvPr id="3" name="2 Marcador de contenido"/>
          <p:cNvSpPr>
            <a:spLocks noGrp="1"/>
          </p:cNvSpPr>
          <p:nvPr>
            <p:ph sz="quarter" idx="1"/>
          </p:nvPr>
        </p:nvSpPr>
        <p:spPr>
          <a:xfrm>
            <a:off x="357158" y="1920240"/>
            <a:ext cx="8229600" cy="4937760"/>
          </a:xfrm>
        </p:spPr>
        <p:txBody>
          <a:bodyPr/>
          <a:lstStyle/>
          <a:p>
            <a:pPr lvl="1"/>
            <a:r>
              <a:rPr lang="es-EC" dirty="0" smtClean="0"/>
              <a:t>El siguiente proyecto consiste en desarrollar el Plan de Continuidad del negocio para la empresa de Seguros Equivida para el período 2012-2015 con los lineamientos de la norma ISO 22301 (Sistema de Gestión de Continuidad del Negocio)</a:t>
            </a:r>
          </a:p>
          <a:p>
            <a:pPr lvl="1"/>
            <a:endParaRPr lang="es-EC" dirty="0" smtClean="0"/>
          </a:p>
          <a:p>
            <a:pPr lvl="1"/>
            <a:endParaRPr lang="es-EC" dirty="0" smtClean="0"/>
          </a:p>
          <a:p>
            <a:pPr lvl="1"/>
            <a:endParaRPr lang="es-EC" dirty="0"/>
          </a:p>
        </p:txBody>
      </p:sp>
      <p:pic>
        <p:nvPicPr>
          <p:cNvPr id="65538" name="Picture 2" descr="http://www.01zerogroup.com/images/image-continuidad.jpg"/>
          <p:cNvPicPr>
            <a:picLocks noChangeAspect="1" noChangeArrowheads="1"/>
          </p:cNvPicPr>
          <p:nvPr/>
        </p:nvPicPr>
        <p:blipFill>
          <a:blip r:embed="rId2"/>
          <a:srcRect/>
          <a:stretch>
            <a:fillRect/>
          </a:stretch>
        </p:blipFill>
        <p:spPr bwMode="auto">
          <a:xfrm>
            <a:off x="1142976" y="3643314"/>
            <a:ext cx="2085975" cy="213360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lstStyle/>
          <a:p>
            <a:r>
              <a:rPr lang="es-EC" dirty="0" smtClean="0"/>
              <a:t>Para la selección de los procesos considerados críticos de la compañía se realiza un acercamiento a través de la cadena de valor, definidos en el mapa como Procesos Primarios.</a:t>
            </a:r>
          </a:p>
          <a:p>
            <a:r>
              <a:rPr lang="es-EC" dirty="0" smtClean="0"/>
              <a:t>Los Macro procesos a considerar son:</a:t>
            </a:r>
          </a:p>
          <a:p>
            <a:r>
              <a:rPr lang="es-EC" dirty="0" smtClean="0"/>
              <a:t>MP 010 – Marketing</a:t>
            </a:r>
          </a:p>
          <a:p>
            <a:r>
              <a:rPr lang="es-EC" dirty="0" smtClean="0"/>
              <a:t>MP 020 – Gestión Comercial</a:t>
            </a:r>
          </a:p>
          <a:p>
            <a:r>
              <a:rPr lang="es-EC" dirty="0" smtClean="0"/>
              <a:t>MP 030 – Gestión de Contratos </a:t>
            </a:r>
          </a:p>
          <a:p>
            <a:r>
              <a:rPr lang="es-EC" dirty="0" smtClean="0"/>
              <a:t>MP 040 – Servicio al Cliente y Canales </a:t>
            </a:r>
            <a:endParaRPr lang="es-EC"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600" dirty="0" smtClean="0"/>
              <a:t>ANÁLISIS DE ACTIVIDADES/RESPONSABLE POR PROCESO</a:t>
            </a:r>
            <a:endParaRPr lang="es-EC" sz="2600" dirty="0"/>
          </a:p>
        </p:txBody>
      </p:sp>
      <p:pic>
        <p:nvPicPr>
          <p:cNvPr id="2050" name="Picture 2"/>
          <p:cNvPicPr>
            <a:picLocks noGrp="1" noChangeAspect="1" noChangeArrowheads="1"/>
          </p:cNvPicPr>
          <p:nvPr>
            <p:ph sz="quarter" idx="1"/>
          </p:nvPr>
        </p:nvPicPr>
        <p:blipFill>
          <a:blip r:embed="rId2"/>
          <a:stretch>
            <a:fillRect/>
          </a:stretch>
        </p:blipFill>
        <p:spPr bwMode="auto">
          <a:xfrm>
            <a:off x="970045" y="1219200"/>
            <a:ext cx="7203909" cy="49371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219075" y="1152525"/>
            <a:ext cx="8705850" cy="4552950"/>
          </a:xfrm>
          <a:prstGeom prst="rect">
            <a:avLst/>
          </a:prstGeom>
          <a:noFill/>
          <a:ln w="9525">
            <a:noFill/>
            <a:miter lim="800000"/>
            <a:headEnd/>
            <a:tailEnd/>
          </a:ln>
          <a:effectLst/>
        </p:spPr>
      </p:pic>
      <p:sp>
        <p:nvSpPr>
          <p:cNvPr id="6" name="1 Título"/>
          <p:cNvSpPr>
            <a:spLocks noGrp="1"/>
          </p:cNvSpPr>
          <p:nvPr>
            <p:ph type="title"/>
          </p:nvPr>
        </p:nvSpPr>
        <p:spPr/>
        <p:txBody>
          <a:bodyPr/>
          <a:lstStyle/>
          <a:p>
            <a:r>
              <a:rPr lang="es-EC" dirty="0" smtClean="0"/>
              <a:t>PROCESOS </a:t>
            </a:r>
            <a:r>
              <a:rPr lang="es-EC" dirty="0" err="1" smtClean="0"/>
              <a:t>CRITICOS</a:t>
            </a:r>
            <a:endParaRPr lang="es-EC"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INVENTARIO DE SOFTWARE VS PROCESOS</a:t>
            </a:r>
            <a:endParaRPr lang="es-EC" dirty="0"/>
          </a:p>
        </p:txBody>
      </p:sp>
      <p:pic>
        <p:nvPicPr>
          <p:cNvPr id="4099" name="Picture 3"/>
          <p:cNvPicPr>
            <a:picLocks noGrp="1" noChangeAspect="1" noChangeArrowheads="1"/>
          </p:cNvPicPr>
          <p:nvPr>
            <p:ph sz="quarter" idx="1"/>
          </p:nvPr>
        </p:nvPicPr>
        <p:blipFill>
          <a:blip r:embed="rId2"/>
          <a:stretch>
            <a:fillRect/>
          </a:stretch>
        </p:blipFill>
        <p:spPr bwMode="auto">
          <a:xfrm>
            <a:off x="1068759" y="1219200"/>
            <a:ext cx="7006481" cy="49371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cap="all" dirty="0" smtClean="0"/>
              <a:t>COMPONENTES TECNOLÓGICOS QUE SOPORTAN LOS PROCESOS </a:t>
            </a:r>
            <a:endParaRPr lang="es-EC" dirty="0"/>
          </a:p>
        </p:txBody>
      </p:sp>
      <p:pic>
        <p:nvPicPr>
          <p:cNvPr id="5122" name="Picture 2"/>
          <p:cNvPicPr>
            <a:picLocks noGrp="1" noChangeAspect="1" noChangeArrowheads="1"/>
          </p:cNvPicPr>
          <p:nvPr>
            <p:ph sz="quarter" idx="1"/>
          </p:nvPr>
        </p:nvPicPr>
        <p:blipFill>
          <a:blip r:embed="rId2"/>
          <a:stretch>
            <a:fillRect/>
          </a:stretch>
        </p:blipFill>
        <p:spPr bwMode="auto">
          <a:xfrm>
            <a:off x="471487" y="1925637"/>
            <a:ext cx="8201025" cy="35242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Tiempo máximo de interrupción de los servicios</a:t>
            </a:r>
            <a:endParaRPr lang="es-EC" dirty="0"/>
          </a:p>
        </p:txBody>
      </p:sp>
      <p:pic>
        <p:nvPicPr>
          <p:cNvPr id="6146" name="Picture 2"/>
          <p:cNvPicPr>
            <a:picLocks noGrp="1" noChangeAspect="1" noChangeArrowheads="1"/>
          </p:cNvPicPr>
          <p:nvPr>
            <p:ph sz="quarter" idx="1"/>
          </p:nvPr>
        </p:nvPicPr>
        <p:blipFill>
          <a:blip r:embed="rId2"/>
          <a:stretch>
            <a:fillRect/>
          </a:stretch>
        </p:blipFill>
        <p:spPr bwMode="auto">
          <a:xfrm>
            <a:off x="457200" y="1618470"/>
            <a:ext cx="8229600" cy="413858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cap="all" dirty="0" smtClean="0"/>
              <a:t>ANÁLISIS DE RIESGOS</a:t>
            </a:r>
            <a:br>
              <a:rPr lang="es-EC" b="1" cap="all" dirty="0" smtClean="0"/>
            </a:br>
            <a:endParaRPr lang="es-EC"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285720" y="1428736"/>
            <a:ext cx="4238625" cy="41529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500562" y="3214686"/>
            <a:ext cx="4286250" cy="16859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8194" name="Picture 2"/>
          <p:cNvPicPr>
            <a:picLocks noGrp="1" noChangeAspect="1" noChangeArrowheads="1"/>
          </p:cNvPicPr>
          <p:nvPr>
            <p:ph sz="quarter" idx="1"/>
          </p:nvPr>
        </p:nvPicPr>
        <p:blipFill>
          <a:blip r:embed="rId2"/>
          <a:stretch>
            <a:fillRect/>
          </a:stretch>
        </p:blipFill>
        <p:spPr bwMode="auto">
          <a:xfrm>
            <a:off x="2238375" y="1706562"/>
            <a:ext cx="4667250" cy="3962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9218" name="Picture 2"/>
          <p:cNvPicPr>
            <a:picLocks noGrp="1" noChangeAspect="1" noChangeArrowheads="1"/>
          </p:cNvPicPr>
          <p:nvPr>
            <p:ph sz="quarter" idx="1"/>
          </p:nvPr>
        </p:nvPicPr>
        <p:blipFill>
          <a:blip r:embed="rId2"/>
          <a:srcRect t="21022"/>
          <a:stretch>
            <a:fillRect/>
          </a:stretch>
        </p:blipFill>
        <p:spPr bwMode="auto">
          <a:xfrm>
            <a:off x="928662" y="2643182"/>
            <a:ext cx="5943625" cy="3489031"/>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10242" name="Picture 2"/>
          <p:cNvPicPr>
            <a:picLocks noGrp="1" noChangeAspect="1" noChangeArrowheads="1"/>
          </p:cNvPicPr>
          <p:nvPr>
            <p:ph sz="quarter" idx="1"/>
          </p:nvPr>
        </p:nvPicPr>
        <p:blipFill>
          <a:blip r:embed="rId2"/>
          <a:stretch>
            <a:fillRect/>
          </a:stretch>
        </p:blipFill>
        <p:spPr bwMode="auto">
          <a:xfrm>
            <a:off x="2233612" y="1263650"/>
            <a:ext cx="4676775" cy="48482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Generar los diferentes equipos</a:t>
            </a:r>
            <a:endParaRPr lang="es-EC" dirty="0"/>
          </a:p>
        </p:txBody>
      </p:sp>
      <p:pic>
        <p:nvPicPr>
          <p:cNvPr id="11266" name="Picture 2"/>
          <p:cNvPicPr>
            <a:picLocks noGrp="1" noChangeAspect="1" noChangeArrowheads="1"/>
          </p:cNvPicPr>
          <p:nvPr>
            <p:ph sz="quarter" idx="1"/>
          </p:nvPr>
        </p:nvPicPr>
        <p:blipFill>
          <a:blip r:embed="rId2"/>
          <a:srcRect/>
          <a:stretch>
            <a:fillRect/>
          </a:stretch>
        </p:blipFill>
        <p:spPr bwMode="auto">
          <a:xfrm>
            <a:off x="357158" y="1285860"/>
            <a:ext cx="4419600" cy="22383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438650" y="1285860"/>
            <a:ext cx="4705350" cy="39528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0" y="3571876"/>
            <a:ext cx="4857750" cy="28860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Procedimientos de </a:t>
            </a:r>
            <a:r>
              <a:rPr lang="es-EC" dirty="0" err="1" smtClean="0"/>
              <a:t>ejecucion</a:t>
            </a:r>
            <a:r>
              <a:rPr lang="es-EC" dirty="0" smtClean="0"/>
              <a:t> del plan</a:t>
            </a:r>
            <a:endParaRPr lang="es-EC" dirty="0"/>
          </a:p>
        </p:txBody>
      </p:sp>
      <p:pic>
        <p:nvPicPr>
          <p:cNvPr id="12290" name="Picture 2"/>
          <p:cNvPicPr>
            <a:picLocks noGrp="1" noChangeAspect="1" noChangeArrowheads="1"/>
          </p:cNvPicPr>
          <p:nvPr>
            <p:ph sz="quarter" idx="1"/>
          </p:nvPr>
        </p:nvPicPr>
        <p:blipFill>
          <a:blip r:embed="rId2"/>
          <a:stretch>
            <a:fillRect/>
          </a:stretch>
        </p:blipFill>
        <p:spPr bwMode="auto">
          <a:xfrm>
            <a:off x="2205037" y="1363662"/>
            <a:ext cx="4733925" cy="46482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 genera los procedimientos necesarios</a:t>
            </a:r>
            <a:endParaRPr lang="es-EC" dirty="0"/>
          </a:p>
        </p:txBody>
      </p:sp>
      <p:sp>
        <p:nvSpPr>
          <p:cNvPr id="3" name="2 Marcador de contenido"/>
          <p:cNvSpPr>
            <a:spLocks noGrp="1"/>
          </p:cNvSpPr>
          <p:nvPr>
            <p:ph sz="quarter" idx="1"/>
          </p:nvPr>
        </p:nvSpPr>
        <p:spPr/>
        <p:txBody>
          <a:bodyPr/>
          <a:lstStyle/>
          <a:p>
            <a:r>
              <a:rPr lang="es-EC" b="1" cap="all" dirty="0" smtClean="0"/>
              <a:t>PROCEDIMIENTO DE EVACUACIÓN DEL EDIFICIO</a:t>
            </a:r>
          </a:p>
          <a:p>
            <a:r>
              <a:rPr lang="es-EC" dirty="0" smtClean="0"/>
              <a:t>PROCEDIMIENTO DE CONCENTRACIÓN Y TRASLADO DE MATERIAL Y PERSONAS</a:t>
            </a:r>
          </a:p>
          <a:p>
            <a:r>
              <a:rPr lang="es-EC" dirty="0" smtClean="0"/>
              <a:t>PROCEDIMIENTO DE NOTIFICACIÓN DEL DESASTRES</a:t>
            </a:r>
          </a:p>
          <a:p>
            <a:r>
              <a:rPr lang="es-EC" dirty="0" smtClean="0"/>
              <a:t>PROCEDIMIENTO DE EJECUCIÓN DEL PLAN</a:t>
            </a:r>
          </a:p>
          <a:p>
            <a:r>
              <a:rPr lang="es-EC" dirty="0" smtClean="0"/>
              <a:t>PROCEDIMIENTO DE </a:t>
            </a:r>
            <a:r>
              <a:rPr lang="es-EC" dirty="0" err="1" smtClean="0"/>
              <a:t>RESTAURACION</a:t>
            </a:r>
            <a:endParaRPr lang="es-EC" dirty="0" smtClean="0"/>
          </a:p>
          <a:p>
            <a:r>
              <a:rPr lang="es-EC" dirty="0" smtClean="0"/>
              <a:t>PROCEDIMIENTOS DE REGISTRO DE INCIDENCIAS </a:t>
            </a:r>
          </a:p>
          <a:p>
            <a:r>
              <a:rPr lang="es-EC" dirty="0" smtClean="0"/>
              <a:t>PROCEDIMIENTO DE VUELTA A LA NORMALIDAD</a:t>
            </a:r>
            <a:endParaRPr lang="es-EC"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CONCLUSIONES Y RECOMENDACIONES</a:t>
            </a:r>
            <a:endParaRPr lang="es-EC" dirty="0"/>
          </a:p>
        </p:txBody>
      </p:sp>
      <p:sp>
        <p:nvSpPr>
          <p:cNvPr id="3" name="2 Marcador de contenido"/>
          <p:cNvSpPr>
            <a:spLocks noGrp="1"/>
          </p:cNvSpPr>
          <p:nvPr>
            <p:ph sz="quarter" idx="1"/>
          </p:nvPr>
        </p:nvSpPr>
        <p:spPr/>
        <p:txBody>
          <a:bodyPr>
            <a:normAutofit fontScale="92500"/>
          </a:bodyPr>
          <a:lstStyle/>
          <a:p>
            <a:pPr lvl="0"/>
            <a:r>
              <a:rPr lang="es-EC" dirty="0" smtClean="0"/>
              <a:t>El desarrollo del Plan permitió definir objetivamente los procesos críticos de la compañía que sirvió además de apoyo a la toma de decisiones en otros ámbitos.</a:t>
            </a:r>
          </a:p>
          <a:p>
            <a:pPr>
              <a:buNone/>
            </a:pPr>
            <a:endParaRPr lang="es-EC" dirty="0" smtClean="0"/>
          </a:p>
          <a:p>
            <a:pPr lvl="0"/>
            <a:r>
              <a:rPr lang="es-EC" dirty="0" smtClean="0"/>
              <a:t>El desarrollo de un Plan de Continuidad permite una consolidación de intereses entre la Alta Dirección y las diferentes Unidades organizativas al constatar que diferentes áreas apoyan a procesos idénticos.</a:t>
            </a:r>
          </a:p>
          <a:p>
            <a:pPr lvl="0"/>
            <a:r>
              <a:rPr lang="es-EC" dirty="0" smtClean="0"/>
              <a:t>Implementar un Sistema de Gestión de Seguridad de la Información que vaya a la par con un Sistema de Gestión de la Continuidad para darle el respaldo respectivo a todas las funciones del negocio y con eso mayor valor al negocio.</a:t>
            </a:r>
          </a:p>
          <a:p>
            <a:endParaRPr lang="es-EC"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604" y="2857496"/>
            <a:ext cx="8229600" cy="990600"/>
          </a:xfrm>
        </p:spPr>
        <p:txBody>
          <a:bodyPr>
            <a:normAutofit/>
          </a:bodyPr>
          <a:lstStyle/>
          <a:p>
            <a:r>
              <a:rPr lang="es-EC" dirty="0" smtClean="0"/>
              <a:t>GRACIAS !!!</a:t>
            </a:r>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METODOLOGÍA (ISO 22301)</a:t>
            </a:r>
            <a:endParaRPr lang="es-EC" dirty="0"/>
          </a:p>
        </p:txBody>
      </p:sp>
      <p:sp>
        <p:nvSpPr>
          <p:cNvPr id="3" name="2 Marcador de contenido"/>
          <p:cNvSpPr>
            <a:spLocks noGrp="1"/>
          </p:cNvSpPr>
          <p:nvPr>
            <p:ph sz="quarter" idx="1"/>
          </p:nvPr>
        </p:nvSpPr>
        <p:spPr>
          <a:xfrm>
            <a:off x="428596" y="2214554"/>
            <a:ext cx="8229600" cy="4937760"/>
          </a:xfrm>
        </p:spPr>
        <p:txBody>
          <a:bodyPr/>
          <a:lstStyle/>
          <a:p>
            <a:r>
              <a:rPr lang="es-EC" dirty="0" smtClean="0"/>
              <a:t>La norma ISO la primera norma internacional para la gestión de la continuidad de negocio (SGCN)</a:t>
            </a:r>
          </a:p>
          <a:p>
            <a:r>
              <a:rPr lang="es-EC" dirty="0" smtClean="0"/>
              <a:t>Reemplaza a la norma </a:t>
            </a:r>
            <a:r>
              <a:rPr lang="es-EC" dirty="0" err="1" smtClean="0"/>
              <a:t>britanica</a:t>
            </a:r>
            <a:r>
              <a:rPr lang="es-EC" dirty="0" smtClean="0"/>
              <a:t> BS25999</a:t>
            </a:r>
          </a:p>
          <a:p>
            <a:r>
              <a:rPr lang="es-EC" dirty="0" smtClean="0"/>
              <a:t>La norma ISO 22301 La norma proporciona a las organizaciones un marco que asegura que ellos pueden continuar trabajando durante las circunstancias más difíciles en caso de un desastre.</a:t>
            </a:r>
            <a:endParaRPr lang="es-EC" dirty="0"/>
          </a:p>
        </p:txBody>
      </p:sp>
      <p:pic>
        <p:nvPicPr>
          <p:cNvPr id="63492" name="Picture 4" descr="https://encrypted-tbn3.gstatic.com/images?q=tbn:ANd9GcSCfZmcGSikXN-uTydd69fvAQg87gYqXjOu8a4N8cI8syHxzvGq"/>
          <p:cNvPicPr>
            <a:picLocks noChangeAspect="1" noChangeArrowheads="1"/>
          </p:cNvPicPr>
          <p:nvPr/>
        </p:nvPicPr>
        <p:blipFill>
          <a:blip r:embed="rId3"/>
          <a:srcRect/>
          <a:stretch>
            <a:fillRect/>
          </a:stretch>
        </p:blipFill>
        <p:spPr bwMode="auto">
          <a:xfrm>
            <a:off x="6215074" y="0"/>
            <a:ext cx="2928926" cy="14463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cap="all" dirty="0" smtClean="0"/>
              <a:t>QUE ES UN PLAN DE CONTINUIDAD DEL NEGOCIO  (BCP)</a:t>
            </a:r>
            <a:endParaRPr lang="es-EC" dirty="0"/>
          </a:p>
        </p:txBody>
      </p:sp>
      <p:sp>
        <p:nvSpPr>
          <p:cNvPr id="3" name="2 Marcador de contenido"/>
          <p:cNvSpPr>
            <a:spLocks noGrp="1"/>
          </p:cNvSpPr>
          <p:nvPr>
            <p:ph sz="quarter" idx="1"/>
          </p:nvPr>
        </p:nvSpPr>
        <p:spPr/>
        <p:txBody>
          <a:bodyPr>
            <a:normAutofit lnSpcReduction="10000"/>
          </a:bodyPr>
          <a:lstStyle/>
          <a:p>
            <a:r>
              <a:rPr lang="es-EC" dirty="0" smtClean="0"/>
              <a:t>Es el conjunto de procedimientos y estrategias de una organización para asegurar la reanudación oportuna y ordenada de los procesos del negocio en un plazo predefinido y con un coste acotado ante un incidente o interrupción.</a:t>
            </a:r>
          </a:p>
          <a:p>
            <a:r>
              <a:rPr lang="es-EC" dirty="0" smtClean="0"/>
              <a:t>Un Plan de Continuidad de Negocio está orientado al mantenimiento del negocio de la organización, con lo que priorizará las operaciones de negocio críticas necesarias para continuar en funcionamiento después de un incidente no planificado.</a:t>
            </a:r>
          </a:p>
          <a:p>
            <a:r>
              <a:rPr lang="es-EC" dirty="0" smtClean="0"/>
              <a:t>La activación de un Plan de Continuidad debería producirse solamente en situaciones de emergencia y </a:t>
            </a:r>
            <a:r>
              <a:rPr lang="es-EC" i="1" dirty="0" smtClean="0"/>
              <a:t>cuando las medidas de seguridad hayan fallado.</a:t>
            </a:r>
            <a:endParaRPr lang="es-EC" dirty="0" smtClean="0"/>
          </a:p>
          <a:p>
            <a:endParaRPr lang="es-EC"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cap="all" dirty="0" smtClean="0"/>
              <a:t>BENEFICIOS DE UN PLAN DE CONTINUIDAD DEL NEGOCIO </a:t>
            </a:r>
            <a:endParaRPr lang="es-EC" b="1" cap="all" dirty="0"/>
          </a:p>
        </p:txBody>
      </p:sp>
      <p:graphicFrame>
        <p:nvGraphicFramePr>
          <p:cNvPr id="4" name="3 Diagrama"/>
          <p:cNvGraphicFramePr/>
          <p:nvPr/>
        </p:nvGraphicFramePr>
        <p:xfrm>
          <a:off x="714348" y="1285860"/>
          <a:ext cx="657229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UN BCP FUNCIONA CUANDO:</a:t>
            </a:r>
            <a:endParaRPr lang="es-EC" dirty="0"/>
          </a:p>
        </p:txBody>
      </p:sp>
      <p:graphicFrame>
        <p:nvGraphicFramePr>
          <p:cNvPr id="4" name="3 Diagrama"/>
          <p:cNvGraphicFramePr/>
          <p:nvPr/>
        </p:nvGraphicFramePr>
        <p:xfrm>
          <a:off x="1285852" y="1571612"/>
          <a:ext cx="6786610"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PASOS PARA EL DESARROLLO DEL BCP</a:t>
            </a:r>
            <a:br>
              <a:rPr lang="es-EC" dirty="0" smtClean="0"/>
            </a:br>
            <a:endParaRPr lang="es-EC" dirty="0"/>
          </a:p>
        </p:txBody>
      </p:sp>
      <p:graphicFrame>
        <p:nvGraphicFramePr>
          <p:cNvPr id="4" name="3 Diagrama"/>
          <p:cNvGraphicFramePr/>
          <p:nvPr/>
        </p:nvGraphicFramePr>
        <p:xfrm>
          <a:off x="571472" y="1285860"/>
          <a:ext cx="721523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TotalTime>
  <Words>2394</Words>
  <Application>Microsoft Office PowerPoint</Application>
  <PresentationFormat>Presentación en pantalla (4:3)</PresentationFormat>
  <Paragraphs>257</Paragraphs>
  <Slides>44</Slides>
  <Notes>8</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Origen</vt:lpstr>
      <vt:lpstr>DESARROLLO DEL PLAN DE CONTINUIDAD DEL NEGOCIO PARA LA EMPRESA EQUIVIDA PARA EL PERIODO 2012-2015</vt:lpstr>
      <vt:lpstr>AGENDA</vt:lpstr>
      <vt:lpstr>INTRODUCCIÓN</vt:lpstr>
      <vt:lpstr>Diapositiva 4</vt:lpstr>
      <vt:lpstr>METODOLOGÍA (ISO 22301)</vt:lpstr>
      <vt:lpstr>QUE ES UN PLAN DE CONTINUIDAD DEL NEGOCIO  (BCP)</vt:lpstr>
      <vt:lpstr>BENEFICIOS DE UN PLAN DE CONTINUIDAD DEL NEGOCIO </vt:lpstr>
      <vt:lpstr>UN BCP FUNCIONA CUANDO:</vt:lpstr>
      <vt:lpstr>PASOS PARA EL DESARROLLO DEL BCP </vt:lpstr>
      <vt:lpstr>FASE I. ANÁLISIS DEL NEGOCIO Y EVALUACIÓN DE RIESGOS  </vt:lpstr>
      <vt:lpstr>Análisis de impacto en el negocio (Business Impact Analysis-BIA):</vt:lpstr>
      <vt:lpstr>ANALISIS DE RIESGOS</vt:lpstr>
      <vt:lpstr>PASOS PARA EL ANALISIS DE RIESGO</vt:lpstr>
      <vt:lpstr>Esquema del análisis del riesgo</vt:lpstr>
      <vt:lpstr>Diapositiva 15</vt:lpstr>
      <vt:lpstr>Diapositiva 16</vt:lpstr>
      <vt:lpstr>FASES OCTAVE</vt:lpstr>
      <vt:lpstr>. ESTRATEGIA DE RECUPERACIÓN</vt:lpstr>
      <vt:lpstr>Diapositiva 19</vt:lpstr>
      <vt:lpstr>DESARROLLO DEL PLAN DE CONTINUIDAD DEL NEGOCIO </vt:lpstr>
      <vt:lpstr>Diapositiva 21</vt:lpstr>
      <vt:lpstr>DESARROLLO DE PROCEDIMIENTOS POR FASES</vt:lpstr>
      <vt:lpstr>Diapositiva 23</vt:lpstr>
      <vt:lpstr>Diapositiva 24</vt:lpstr>
      <vt:lpstr>PLAN DE PRUEBAS</vt:lpstr>
      <vt:lpstr>COMO CERTIFICARSE EN LA NORMA</vt:lpstr>
      <vt:lpstr>DESARROLLO DEL BCP  EN EQUIVIDA </vt:lpstr>
      <vt:lpstr>CONOCIMIENTO DEL NEGOCIO</vt:lpstr>
      <vt:lpstr>Diapositiva 29</vt:lpstr>
      <vt:lpstr>Diapositiva 30</vt:lpstr>
      <vt:lpstr>ANÁLISIS DE ACTIVIDADES/RESPONSABLE POR PROCESO</vt:lpstr>
      <vt:lpstr>PROCESOS CRITICOS</vt:lpstr>
      <vt:lpstr>INVENTARIO DE SOFTWARE VS PROCESOS</vt:lpstr>
      <vt:lpstr>COMPONENTES TECNOLÓGICOS QUE SOPORTAN LOS PROCESOS </vt:lpstr>
      <vt:lpstr>Tiempo máximo de interrupción de los servicios</vt:lpstr>
      <vt:lpstr>ANÁLISIS DE RIESGOS </vt:lpstr>
      <vt:lpstr>Diapositiva 37</vt:lpstr>
      <vt:lpstr>Diapositiva 38</vt:lpstr>
      <vt:lpstr>Diapositiva 39</vt:lpstr>
      <vt:lpstr>Generar los diferentes equipos</vt:lpstr>
      <vt:lpstr>Procedimientos de ejecucion del plan</vt:lpstr>
      <vt:lpstr>Se genera los procedimientos necesarios</vt:lpstr>
      <vt:lpstr>CONCLUSIONES Y RECOMENDACIONES</vt:lpstr>
      <vt:lpstr>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DEL PLAN DE CONTINUIDAD DEL NEGOCIO PARA LA EMPRESA EQUIVIDA PARA EL PERIODO 2012-2015</dc:title>
  <dc:creator>Andres Cardenas P.</dc:creator>
  <cp:lastModifiedBy>Andres Cardenas P.</cp:lastModifiedBy>
  <cp:revision>95</cp:revision>
  <dcterms:created xsi:type="dcterms:W3CDTF">2013-10-29T19:10:57Z</dcterms:created>
  <dcterms:modified xsi:type="dcterms:W3CDTF">2013-11-08T15:51:45Z</dcterms:modified>
</cp:coreProperties>
</file>