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59" r:id="rId6"/>
    <p:sldId id="272" r:id="rId7"/>
    <p:sldId id="271" r:id="rId8"/>
    <p:sldId id="273" r:id="rId9"/>
    <p:sldId id="260" r:id="rId10"/>
    <p:sldId id="261" r:id="rId11"/>
    <p:sldId id="274" r:id="rId12"/>
    <p:sldId id="263" r:id="rId13"/>
    <p:sldId id="262" r:id="rId14"/>
    <p:sldId id="275" r:id="rId15"/>
    <p:sldId id="276" r:id="rId16"/>
    <p:sldId id="264" r:id="rId17"/>
    <p:sldId id="265" r:id="rId18"/>
    <p:sldId id="277" r:id="rId19"/>
    <p:sldId id="266" r:id="rId20"/>
    <p:sldId id="26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D1B2F-AE34-4EBC-95EC-9D52006CD2C4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C9DED10-92A4-45D4-9C4F-1EBAD2A2ABFC}">
      <dgm:prSet phldrT="[Texto]"/>
      <dgm:spPr/>
      <dgm:t>
        <a:bodyPr/>
        <a:lstStyle/>
        <a:p>
          <a:r>
            <a:rPr lang="es-ES" dirty="0" smtClean="0"/>
            <a:t>MARCO TEÓRICO</a:t>
          </a:r>
          <a:endParaRPr lang="es-ES" dirty="0"/>
        </a:p>
      </dgm:t>
    </dgm:pt>
    <dgm:pt modelId="{193F1694-8044-4E60-BE6A-D731C83D0909}" type="parTrans" cxnId="{AE5C4B5E-BED1-41A9-89CF-B9495169AF8E}">
      <dgm:prSet/>
      <dgm:spPr/>
      <dgm:t>
        <a:bodyPr/>
        <a:lstStyle/>
        <a:p>
          <a:endParaRPr lang="es-ES"/>
        </a:p>
      </dgm:t>
    </dgm:pt>
    <dgm:pt modelId="{618E437A-8479-4F1C-B072-71A8326D7C51}" type="sibTrans" cxnId="{AE5C4B5E-BED1-41A9-89CF-B9495169AF8E}">
      <dgm:prSet/>
      <dgm:spPr/>
      <dgm:t>
        <a:bodyPr/>
        <a:lstStyle/>
        <a:p>
          <a:endParaRPr lang="es-ES"/>
        </a:p>
      </dgm:t>
    </dgm:pt>
    <dgm:pt modelId="{B48EF38E-3C60-417E-8426-AC7D288C87B4}">
      <dgm:prSet phldrT="[Texto]"/>
      <dgm:spPr/>
      <dgm:t>
        <a:bodyPr/>
        <a:lstStyle/>
        <a:p>
          <a:r>
            <a:rPr lang="es-ES" dirty="0" smtClean="0"/>
            <a:t>MARCO CONCEPTUAL</a:t>
          </a:r>
          <a:endParaRPr lang="es-ES" dirty="0"/>
        </a:p>
      </dgm:t>
    </dgm:pt>
    <dgm:pt modelId="{324DBFA2-A7AF-43DB-94F8-660EC7D82E8C}" type="parTrans" cxnId="{5C67933D-EEA3-424D-A2A8-57E2E59F183E}">
      <dgm:prSet/>
      <dgm:spPr/>
      <dgm:t>
        <a:bodyPr/>
        <a:lstStyle/>
        <a:p>
          <a:endParaRPr lang="es-ES"/>
        </a:p>
      </dgm:t>
    </dgm:pt>
    <dgm:pt modelId="{11AA4B02-817B-4D2D-B1B7-1E3F270C1C4B}" type="sibTrans" cxnId="{5C67933D-EEA3-424D-A2A8-57E2E59F183E}">
      <dgm:prSet/>
      <dgm:spPr/>
      <dgm:t>
        <a:bodyPr/>
        <a:lstStyle/>
        <a:p>
          <a:endParaRPr lang="es-ES"/>
        </a:p>
      </dgm:t>
    </dgm:pt>
    <dgm:pt modelId="{DD33DBA1-07BA-4E62-9555-97A68B8E87F4}">
      <dgm:prSet phldrT="[Texto]"/>
      <dgm:spPr/>
      <dgm:t>
        <a:bodyPr/>
        <a:lstStyle/>
        <a:p>
          <a:r>
            <a:rPr lang="es-ES" dirty="0" smtClean="0"/>
            <a:t>MARCO REFERENCIAL</a:t>
          </a:r>
          <a:endParaRPr lang="es-ES" dirty="0"/>
        </a:p>
      </dgm:t>
    </dgm:pt>
    <dgm:pt modelId="{2FDA970C-89A3-4D68-A5F2-82AD39D31AD5}" type="parTrans" cxnId="{8022863D-E325-4E6A-9C57-3FC1D12AACAF}">
      <dgm:prSet/>
      <dgm:spPr/>
      <dgm:t>
        <a:bodyPr/>
        <a:lstStyle/>
        <a:p>
          <a:endParaRPr lang="es-ES"/>
        </a:p>
      </dgm:t>
    </dgm:pt>
    <dgm:pt modelId="{3D775681-BE34-4CED-9B94-F153E27A325A}" type="sibTrans" cxnId="{8022863D-E325-4E6A-9C57-3FC1D12AACAF}">
      <dgm:prSet/>
      <dgm:spPr/>
      <dgm:t>
        <a:bodyPr/>
        <a:lstStyle/>
        <a:p>
          <a:endParaRPr lang="es-ES"/>
        </a:p>
      </dgm:t>
    </dgm:pt>
    <dgm:pt modelId="{9856125C-6B88-483F-87B8-764DC1B87722}" type="pres">
      <dgm:prSet presAssocID="{61CD1B2F-AE34-4EBC-95EC-9D52006CD2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1B4B2F-CBB7-4244-A15D-E89E3C819805}" type="pres">
      <dgm:prSet presAssocID="{DC9DED10-92A4-45D4-9C4F-1EBAD2A2ABFC}" presName="parentLin" presStyleCnt="0"/>
      <dgm:spPr/>
    </dgm:pt>
    <dgm:pt modelId="{43E32E08-4ACA-4FBE-AB83-05BE2A102BBF}" type="pres">
      <dgm:prSet presAssocID="{DC9DED10-92A4-45D4-9C4F-1EBAD2A2ABF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D758EA5-D138-4401-BDA2-4838B974BF70}" type="pres">
      <dgm:prSet presAssocID="{DC9DED10-92A4-45D4-9C4F-1EBAD2A2AB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15FCF-0D3D-41CF-AACC-4BCC4E15198A}" type="pres">
      <dgm:prSet presAssocID="{DC9DED10-92A4-45D4-9C4F-1EBAD2A2ABFC}" presName="negativeSpace" presStyleCnt="0"/>
      <dgm:spPr/>
    </dgm:pt>
    <dgm:pt modelId="{335A9A6A-0BA2-4551-8531-F6DF7ABC58C6}" type="pres">
      <dgm:prSet presAssocID="{DC9DED10-92A4-45D4-9C4F-1EBAD2A2ABFC}" presName="childText" presStyleLbl="conFgAcc1" presStyleIdx="0" presStyleCnt="3">
        <dgm:presLayoutVars>
          <dgm:bulletEnabled val="1"/>
        </dgm:presLayoutVars>
      </dgm:prSet>
      <dgm:spPr/>
    </dgm:pt>
    <dgm:pt modelId="{CD3BEECC-152A-4B17-A5A0-F9E30C7F72E9}" type="pres">
      <dgm:prSet presAssocID="{618E437A-8479-4F1C-B072-71A8326D7C51}" presName="spaceBetweenRectangles" presStyleCnt="0"/>
      <dgm:spPr/>
    </dgm:pt>
    <dgm:pt modelId="{D21CD29D-9410-4ED8-86E4-2D4FD32E7ADE}" type="pres">
      <dgm:prSet presAssocID="{B48EF38E-3C60-417E-8426-AC7D288C87B4}" presName="parentLin" presStyleCnt="0"/>
      <dgm:spPr/>
    </dgm:pt>
    <dgm:pt modelId="{1FEE30E5-4066-46DE-9D7D-36FF615FA427}" type="pres">
      <dgm:prSet presAssocID="{B48EF38E-3C60-417E-8426-AC7D288C87B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BAFFBC1-EFBB-434F-9457-6DD3C92EF0D4}" type="pres">
      <dgm:prSet presAssocID="{B48EF38E-3C60-417E-8426-AC7D288C87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902D86-F974-48D8-BB16-06B96469A3F7}" type="pres">
      <dgm:prSet presAssocID="{B48EF38E-3C60-417E-8426-AC7D288C87B4}" presName="negativeSpace" presStyleCnt="0"/>
      <dgm:spPr/>
    </dgm:pt>
    <dgm:pt modelId="{FC3984D6-B6CF-4587-93F7-C56683D82DF8}" type="pres">
      <dgm:prSet presAssocID="{B48EF38E-3C60-417E-8426-AC7D288C87B4}" presName="childText" presStyleLbl="conFgAcc1" presStyleIdx="1" presStyleCnt="3">
        <dgm:presLayoutVars>
          <dgm:bulletEnabled val="1"/>
        </dgm:presLayoutVars>
      </dgm:prSet>
      <dgm:spPr/>
    </dgm:pt>
    <dgm:pt modelId="{7C4DE26A-1FED-4DC1-93B5-92B75DFD14A6}" type="pres">
      <dgm:prSet presAssocID="{11AA4B02-817B-4D2D-B1B7-1E3F270C1C4B}" presName="spaceBetweenRectangles" presStyleCnt="0"/>
      <dgm:spPr/>
    </dgm:pt>
    <dgm:pt modelId="{505CD11C-FB53-4AF7-9FF4-6516E74FFD77}" type="pres">
      <dgm:prSet presAssocID="{DD33DBA1-07BA-4E62-9555-97A68B8E87F4}" presName="parentLin" presStyleCnt="0"/>
      <dgm:spPr/>
    </dgm:pt>
    <dgm:pt modelId="{164E950A-C344-4237-A8C3-600FCCFC8603}" type="pres">
      <dgm:prSet presAssocID="{DD33DBA1-07BA-4E62-9555-97A68B8E87F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11BC781-1A4C-4843-A0DE-844B00E456A0}" type="pres">
      <dgm:prSet presAssocID="{DD33DBA1-07BA-4E62-9555-97A68B8E87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04DBC-0EF7-4266-8A38-B01518A5E0AE}" type="pres">
      <dgm:prSet presAssocID="{DD33DBA1-07BA-4E62-9555-97A68B8E87F4}" presName="negativeSpace" presStyleCnt="0"/>
      <dgm:spPr/>
    </dgm:pt>
    <dgm:pt modelId="{98108B16-32F8-452A-9DD1-F86A8367D8E0}" type="pres">
      <dgm:prSet presAssocID="{DD33DBA1-07BA-4E62-9555-97A68B8E87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0CB58F-08AF-471B-977D-C032B68AD60D}" type="presOf" srcId="{61CD1B2F-AE34-4EBC-95EC-9D52006CD2C4}" destId="{9856125C-6B88-483F-87B8-764DC1B87722}" srcOrd="0" destOrd="0" presId="urn:microsoft.com/office/officeart/2005/8/layout/list1"/>
    <dgm:cxn modelId="{5C67933D-EEA3-424D-A2A8-57E2E59F183E}" srcId="{61CD1B2F-AE34-4EBC-95EC-9D52006CD2C4}" destId="{B48EF38E-3C60-417E-8426-AC7D288C87B4}" srcOrd="1" destOrd="0" parTransId="{324DBFA2-A7AF-43DB-94F8-660EC7D82E8C}" sibTransId="{11AA4B02-817B-4D2D-B1B7-1E3F270C1C4B}"/>
    <dgm:cxn modelId="{571C0E65-66E9-47B2-938F-7FD38FD5C53D}" type="presOf" srcId="{B48EF38E-3C60-417E-8426-AC7D288C87B4}" destId="{0BAFFBC1-EFBB-434F-9457-6DD3C92EF0D4}" srcOrd="1" destOrd="0" presId="urn:microsoft.com/office/officeart/2005/8/layout/list1"/>
    <dgm:cxn modelId="{0FFF50A9-F194-495A-89E2-BA6A59E9BEC6}" type="presOf" srcId="{DC9DED10-92A4-45D4-9C4F-1EBAD2A2ABFC}" destId="{43E32E08-4ACA-4FBE-AB83-05BE2A102BBF}" srcOrd="0" destOrd="0" presId="urn:microsoft.com/office/officeart/2005/8/layout/list1"/>
    <dgm:cxn modelId="{77FD27EF-9F06-42C4-A27B-684AE956D3C5}" type="presOf" srcId="{DC9DED10-92A4-45D4-9C4F-1EBAD2A2ABFC}" destId="{CD758EA5-D138-4401-BDA2-4838B974BF70}" srcOrd="1" destOrd="0" presId="urn:microsoft.com/office/officeart/2005/8/layout/list1"/>
    <dgm:cxn modelId="{8022863D-E325-4E6A-9C57-3FC1D12AACAF}" srcId="{61CD1B2F-AE34-4EBC-95EC-9D52006CD2C4}" destId="{DD33DBA1-07BA-4E62-9555-97A68B8E87F4}" srcOrd="2" destOrd="0" parTransId="{2FDA970C-89A3-4D68-A5F2-82AD39D31AD5}" sibTransId="{3D775681-BE34-4CED-9B94-F153E27A325A}"/>
    <dgm:cxn modelId="{DDD8BF3F-CCE1-404B-8748-921B098D4FB1}" type="presOf" srcId="{B48EF38E-3C60-417E-8426-AC7D288C87B4}" destId="{1FEE30E5-4066-46DE-9D7D-36FF615FA427}" srcOrd="0" destOrd="0" presId="urn:microsoft.com/office/officeart/2005/8/layout/list1"/>
    <dgm:cxn modelId="{82DF70EA-DD29-463D-B660-CC4163904CC7}" type="presOf" srcId="{DD33DBA1-07BA-4E62-9555-97A68B8E87F4}" destId="{C11BC781-1A4C-4843-A0DE-844B00E456A0}" srcOrd="1" destOrd="0" presId="urn:microsoft.com/office/officeart/2005/8/layout/list1"/>
    <dgm:cxn modelId="{5656EE53-5326-45C0-83FD-6295344B0C24}" type="presOf" srcId="{DD33DBA1-07BA-4E62-9555-97A68B8E87F4}" destId="{164E950A-C344-4237-A8C3-600FCCFC8603}" srcOrd="0" destOrd="0" presId="urn:microsoft.com/office/officeart/2005/8/layout/list1"/>
    <dgm:cxn modelId="{AE5C4B5E-BED1-41A9-89CF-B9495169AF8E}" srcId="{61CD1B2F-AE34-4EBC-95EC-9D52006CD2C4}" destId="{DC9DED10-92A4-45D4-9C4F-1EBAD2A2ABFC}" srcOrd="0" destOrd="0" parTransId="{193F1694-8044-4E60-BE6A-D731C83D0909}" sibTransId="{618E437A-8479-4F1C-B072-71A8326D7C51}"/>
    <dgm:cxn modelId="{C31DB83E-944B-431A-8083-979A0ECDC4B0}" type="presParOf" srcId="{9856125C-6B88-483F-87B8-764DC1B87722}" destId="{331B4B2F-CBB7-4244-A15D-E89E3C819805}" srcOrd="0" destOrd="0" presId="urn:microsoft.com/office/officeart/2005/8/layout/list1"/>
    <dgm:cxn modelId="{9A753D15-EC14-45E2-ADFB-1709E7FECB0E}" type="presParOf" srcId="{331B4B2F-CBB7-4244-A15D-E89E3C819805}" destId="{43E32E08-4ACA-4FBE-AB83-05BE2A102BBF}" srcOrd="0" destOrd="0" presId="urn:microsoft.com/office/officeart/2005/8/layout/list1"/>
    <dgm:cxn modelId="{4D0258E1-9856-4175-8DC8-7C05C18C7E90}" type="presParOf" srcId="{331B4B2F-CBB7-4244-A15D-E89E3C819805}" destId="{CD758EA5-D138-4401-BDA2-4838B974BF70}" srcOrd="1" destOrd="0" presId="urn:microsoft.com/office/officeart/2005/8/layout/list1"/>
    <dgm:cxn modelId="{DD75CCA9-BC82-4C9D-B7CF-64A1FF742C07}" type="presParOf" srcId="{9856125C-6B88-483F-87B8-764DC1B87722}" destId="{8E115FCF-0D3D-41CF-AACC-4BCC4E15198A}" srcOrd="1" destOrd="0" presId="urn:microsoft.com/office/officeart/2005/8/layout/list1"/>
    <dgm:cxn modelId="{99AACFF2-3105-447C-8600-47DDC6CA467C}" type="presParOf" srcId="{9856125C-6B88-483F-87B8-764DC1B87722}" destId="{335A9A6A-0BA2-4551-8531-F6DF7ABC58C6}" srcOrd="2" destOrd="0" presId="urn:microsoft.com/office/officeart/2005/8/layout/list1"/>
    <dgm:cxn modelId="{868DD273-C693-4098-9E6D-73409DE8E623}" type="presParOf" srcId="{9856125C-6B88-483F-87B8-764DC1B87722}" destId="{CD3BEECC-152A-4B17-A5A0-F9E30C7F72E9}" srcOrd="3" destOrd="0" presId="urn:microsoft.com/office/officeart/2005/8/layout/list1"/>
    <dgm:cxn modelId="{395D74D4-B4FC-4504-A9A4-E93F31BA6748}" type="presParOf" srcId="{9856125C-6B88-483F-87B8-764DC1B87722}" destId="{D21CD29D-9410-4ED8-86E4-2D4FD32E7ADE}" srcOrd="4" destOrd="0" presId="urn:microsoft.com/office/officeart/2005/8/layout/list1"/>
    <dgm:cxn modelId="{60F7ED03-4AE9-46C0-AFC0-B2B4EB79FF91}" type="presParOf" srcId="{D21CD29D-9410-4ED8-86E4-2D4FD32E7ADE}" destId="{1FEE30E5-4066-46DE-9D7D-36FF615FA427}" srcOrd="0" destOrd="0" presId="urn:microsoft.com/office/officeart/2005/8/layout/list1"/>
    <dgm:cxn modelId="{BD924197-09EE-4D6E-A10C-8EF272456E6C}" type="presParOf" srcId="{D21CD29D-9410-4ED8-86E4-2D4FD32E7ADE}" destId="{0BAFFBC1-EFBB-434F-9457-6DD3C92EF0D4}" srcOrd="1" destOrd="0" presId="urn:microsoft.com/office/officeart/2005/8/layout/list1"/>
    <dgm:cxn modelId="{7090ECD4-AA3D-46B5-AC58-6761D88D824E}" type="presParOf" srcId="{9856125C-6B88-483F-87B8-764DC1B87722}" destId="{C1902D86-F974-48D8-BB16-06B96469A3F7}" srcOrd="5" destOrd="0" presId="urn:microsoft.com/office/officeart/2005/8/layout/list1"/>
    <dgm:cxn modelId="{67A53CC6-2D1F-4C05-B293-21AA0496F212}" type="presParOf" srcId="{9856125C-6B88-483F-87B8-764DC1B87722}" destId="{FC3984D6-B6CF-4587-93F7-C56683D82DF8}" srcOrd="6" destOrd="0" presId="urn:microsoft.com/office/officeart/2005/8/layout/list1"/>
    <dgm:cxn modelId="{2AAAD281-FBC3-436B-8E77-43EB7645FB36}" type="presParOf" srcId="{9856125C-6B88-483F-87B8-764DC1B87722}" destId="{7C4DE26A-1FED-4DC1-93B5-92B75DFD14A6}" srcOrd="7" destOrd="0" presId="urn:microsoft.com/office/officeart/2005/8/layout/list1"/>
    <dgm:cxn modelId="{8F140378-1F48-4177-B353-797047BAAFB8}" type="presParOf" srcId="{9856125C-6B88-483F-87B8-764DC1B87722}" destId="{505CD11C-FB53-4AF7-9FF4-6516E74FFD77}" srcOrd="8" destOrd="0" presId="urn:microsoft.com/office/officeart/2005/8/layout/list1"/>
    <dgm:cxn modelId="{E81E031C-398F-41D1-A195-E1DDC4C08796}" type="presParOf" srcId="{505CD11C-FB53-4AF7-9FF4-6516E74FFD77}" destId="{164E950A-C344-4237-A8C3-600FCCFC8603}" srcOrd="0" destOrd="0" presId="urn:microsoft.com/office/officeart/2005/8/layout/list1"/>
    <dgm:cxn modelId="{56726804-D9C0-417B-8D6B-01821863412A}" type="presParOf" srcId="{505CD11C-FB53-4AF7-9FF4-6516E74FFD77}" destId="{C11BC781-1A4C-4843-A0DE-844B00E456A0}" srcOrd="1" destOrd="0" presId="urn:microsoft.com/office/officeart/2005/8/layout/list1"/>
    <dgm:cxn modelId="{842A123E-6D1E-442A-B649-4F535D85D532}" type="presParOf" srcId="{9856125C-6B88-483F-87B8-764DC1B87722}" destId="{74004DBC-0EF7-4266-8A38-B01518A5E0AE}" srcOrd="9" destOrd="0" presId="urn:microsoft.com/office/officeart/2005/8/layout/list1"/>
    <dgm:cxn modelId="{1AD665AC-AB29-448E-8A76-EB711605F6BA}" type="presParOf" srcId="{9856125C-6B88-483F-87B8-764DC1B87722}" destId="{98108B16-32F8-452A-9DD1-F86A8367D8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1B433-E646-4A79-A969-6ED1B287A2E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0E957B-349B-485F-AD42-6537FDE52AAD}">
      <dgm:prSet phldrT="[Texto]"/>
      <dgm:spPr/>
      <dgm:t>
        <a:bodyPr/>
        <a:lstStyle/>
        <a:p>
          <a:r>
            <a:rPr lang="es-ES" dirty="0" smtClean="0"/>
            <a:t>MACROAMBIENTE</a:t>
          </a:r>
          <a:endParaRPr lang="es-ES" dirty="0"/>
        </a:p>
      </dgm:t>
    </dgm:pt>
    <dgm:pt modelId="{C8184A41-786A-44F6-9760-1500903E8443}" type="parTrans" cxnId="{B1E49E53-062A-4E90-9111-56923ED25849}">
      <dgm:prSet/>
      <dgm:spPr/>
      <dgm:t>
        <a:bodyPr/>
        <a:lstStyle/>
        <a:p>
          <a:endParaRPr lang="es-ES"/>
        </a:p>
      </dgm:t>
    </dgm:pt>
    <dgm:pt modelId="{759992B0-B4D1-44C9-94B1-49B5D78D75E1}" type="sibTrans" cxnId="{B1E49E53-062A-4E90-9111-56923ED25849}">
      <dgm:prSet/>
      <dgm:spPr/>
      <dgm:t>
        <a:bodyPr/>
        <a:lstStyle/>
        <a:p>
          <a:endParaRPr lang="es-ES"/>
        </a:p>
      </dgm:t>
    </dgm:pt>
    <dgm:pt modelId="{154FD35E-30B9-4F36-B96D-FDBE6AC1E9E5}">
      <dgm:prSet phldrT="[Texto]"/>
      <dgm:spPr/>
      <dgm:t>
        <a:bodyPr/>
        <a:lstStyle/>
        <a:p>
          <a:r>
            <a:rPr lang="es-ES" dirty="0" smtClean="0"/>
            <a:t>MICROAMBIENTE</a:t>
          </a:r>
          <a:endParaRPr lang="es-ES" dirty="0"/>
        </a:p>
      </dgm:t>
    </dgm:pt>
    <dgm:pt modelId="{5C0360C5-E0B9-429D-B49E-D0E6990A7DEB}" type="parTrans" cxnId="{864C9DEB-DAAD-4222-9D26-0D4B0EF39EC5}">
      <dgm:prSet/>
      <dgm:spPr/>
      <dgm:t>
        <a:bodyPr/>
        <a:lstStyle/>
        <a:p>
          <a:endParaRPr lang="es-ES"/>
        </a:p>
      </dgm:t>
    </dgm:pt>
    <dgm:pt modelId="{13177A80-B01D-4367-BB96-15891CCE258D}" type="sibTrans" cxnId="{864C9DEB-DAAD-4222-9D26-0D4B0EF39EC5}">
      <dgm:prSet/>
      <dgm:spPr/>
      <dgm:t>
        <a:bodyPr/>
        <a:lstStyle/>
        <a:p>
          <a:endParaRPr lang="es-ES"/>
        </a:p>
      </dgm:t>
    </dgm:pt>
    <dgm:pt modelId="{9CAC25F9-69D6-49AB-9C2B-034B33D4B9F9}">
      <dgm:prSet phldrT="[Texto]"/>
      <dgm:spPr/>
      <dgm:t>
        <a:bodyPr/>
        <a:lstStyle/>
        <a:p>
          <a:r>
            <a:rPr lang="es-ES" dirty="0" smtClean="0"/>
            <a:t>ANALISIS DEL MERCADO</a:t>
          </a:r>
          <a:endParaRPr lang="es-ES" dirty="0"/>
        </a:p>
      </dgm:t>
    </dgm:pt>
    <dgm:pt modelId="{2DAD14EC-FE3A-4734-A5DE-75CB2B88259A}" type="parTrans" cxnId="{4BCB905B-A298-4A9D-A5E7-E7E010658A2B}">
      <dgm:prSet/>
      <dgm:spPr/>
      <dgm:t>
        <a:bodyPr/>
        <a:lstStyle/>
        <a:p>
          <a:endParaRPr lang="es-ES"/>
        </a:p>
      </dgm:t>
    </dgm:pt>
    <dgm:pt modelId="{9A8DA22B-8C96-4A5F-B719-24015563F87B}" type="sibTrans" cxnId="{4BCB905B-A298-4A9D-A5E7-E7E010658A2B}">
      <dgm:prSet/>
      <dgm:spPr/>
      <dgm:t>
        <a:bodyPr/>
        <a:lstStyle/>
        <a:p>
          <a:endParaRPr lang="es-ES"/>
        </a:p>
      </dgm:t>
    </dgm:pt>
    <dgm:pt modelId="{E73A0C6E-EF4E-4383-B305-E87087352D72}">
      <dgm:prSet/>
      <dgm:spPr/>
      <dgm:t>
        <a:bodyPr/>
        <a:lstStyle/>
        <a:p>
          <a:r>
            <a:rPr lang="es-ES" dirty="0" smtClean="0"/>
            <a:t>ESTUDIO DE MERCADO</a:t>
          </a:r>
          <a:endParaRPr lang="es-ES" dirty="0"/>
        </a:p>
      </dgm:t>
    </dgm:pt>
    <dgm:pt modelId="{45C2B7EC-E92F-41E4-AE13-9309315264A7}" type="parTrans" cxnId="{CF65D1C3-DEC8-48E4-B100-DFE765EEE1DE}">
      <dgm:prSet/>
      <dgm:spPr/>
      <dgm:t>
        <a:bodyPr/>
        <a:lstStyle/>
        <a:p>
          <a:endParaRPr lang="es-ES"/>
        </a:p>
      </dgm:t>
    </dgm:pt>
    <dgm:pt modelId="{D66B7902-00E5-4264-A8BF-18BB32C2E583}" type="sibTrans" cxnId="{CF65D1C3-DEC8-48E4-B100-DFE765EEE1DE}">
      <dgm:prSet/>
      <dgm:spPr/>
      <dgm:t>
        <a:bodyPr/>
        <a:lstStyle/>
        <a:p>
          <a:endParaRPr lang="es-ES"/>
        </a:p>
      </dgm:t>
    </dgm:pt>
    <dgm:pt modelId="{5AE07588-B3DC-46CF-B4B0-34F1182354B6}" type="pres">
      <dgm:prSet presAssocID="{CF41B433-E646-4A79-A969-6ED1B287A2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B9C83A-32E8-4D19-9334-E1923163BA67}" type="pres">
      <dgm:prSet presAssocID="{CF41B433-E646-4A79-A969-6ED1B287A2E8}" presName="dummyMaxCanvas" presStyleCnt="0">
        <dgm:presLayoutVars/>
      </dgm:prSet>
      <dgm:spPr/>
    </dgm:pt>
    <dgm:pt modelId="{D1CE8FE4-3A63-4C8A-A8A4-A1FB7A77B460}" type="pres">
      <dgm:prSet presAssocID="{CF41B433-E646-4A79-A969-6ED1B287A2E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9B24A-D6A0-4034-B101-2B7732201559}" type="pres">
      <dgm:prSet presAssocID="{CF41B433-E646-4A79-A969-6ED1B287A2E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5F644-BF6A-49F0-A4BA-8E581CEDD8FA}" type="pres">
      <dgm:prSet presAssocID="{CF41B433-E646-4A79-A969-6ED1B287A2E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AC2FB-3650-4463-985F-644D648B392B}" type="pres">
      <dgm:prSet presAssocID="{CF41B433-E646-4A79-A969-6ED1B287A2E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7B1DB-E798-40FC-8D18-EBE5CD53F71F}" type="pres">
      <dgm:prSet presAssocID="{CF41B433-E646-4A79-A969-6ED1B287A2E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029AB-F386-4E80-82A2-FBEE7621649C}" type="pres">
      <dgm:prSet presAssocID="{CF41B433-E646-4A79-A969-6ED1B287A2E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D4B52-501B-49F8-9328-A89608F9419A}" type="pres">
      <dgm:prSet presAssocID="{CF41B433-E646-4A79-A969-6ED1B287A2E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F9C795-65FC-4EEF-A2EF-5E0F179280A2}" type="pres">
      <dgm:prSet presAssocID="{CF41B433-E646-4A79-A969-6ED1B287A2E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91A6E-EF3A-4287-ABEE-DCAD52C7E71A}" type="pres">
      <dgm:prSet presAssocID="{CF41B433-E646-4A79-A969-6ED1B287A2E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716CC-9707-450F-BBB7-3A40E342600E}" type="pres">
      <dgm:prSet presAssocID="{CF41B433-E646-4A79-A969-6ED1B287A2E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D5436-92AC-42DB-95F2-34AEF1BE7DDD}" type="pres">
      <dgm:prSet presAssocID="{CF41B433-E646-4A79-A969-6ED1B287A2E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8CA094-40AB-4908-945B-FE03E87F4CC7}" type="presOf" srcId="{C10E957B-349B-485F-AD42-6537FDE52AAD}" destId="{D1CE8FE4-3A63-4C8A-A8A4-A1FB7A77B460}" srcOrd="0" destOrd="0" presId="urn:microsoft.com/office/officeart/2005/8/layout/vProcess5"/>
    <dgm:cxn modelId="{309261C4-B2BD-41AF-8BDF-F25F721709DC}" type="presOf" srcId="{9CAC25F9-69D6-49AB-9C2B-034B33D4B9F9}" destId="{D01D5436-92AC-42DB-95F2-34AEF1BE7DDD}" srcOrd="1" destOrd="0" presId="urn:microsoft.com/office/officeart/2005/8/layout/vProcess5"/>
    <dgm:cxn modelId="{4FC720DA-746F-400C-A18A-E5FC36786433}" type="presOf" srcId="{D66B7902-00E5-4264-A8BF-18BB32C2E583}" destId="{EC8D4B52-501B-49F8-9328-A89608F9419A}" srcOrd="0" destOrd="0" presId="urn:microsoft.com/office/officeart/2005/8/layout/vProcess5"/>
    <dgm:cxn modelId="{FFF758DF-22DF-46B9-99A5-B4F4ED235A34}" type="presOf" srcId="{CF41B433-E646-4A79-A969-6ED1B287A2E8}" destId="{5AE07588-B3DC-46CF-B4B0-34F1182354B6}" srcOrd="0" destOrd="0" presId="urn:microsoft.com/office/officeart/2005/8/layout/vProcess5"/>
    <dgm:cxn modelId="{CF65D1C3-DEC8-48E4-B100-DFE765EEE1DE}" srcId="{CF41B433-E646-4A79-A969-6ED1B287A2E8}" destId="{E73A0C6E-EF4E-4383-B305-E87087352D72}" srcOrd="2" destOrd="0" parTransId="{45C2B7EC-E92F-41E4-AE13-9309315264A7}" sibTransId="{D66B7902-00E5-4264-A8BF-18BB32C2E583}"/>
    <dgm:cxn modelId="{C664CF0B-A008-47C5-A83A-F08DDF75A6F3}" type="presOf" srcId="{E73A0C6E-EF4E-4383-B305-E87087352D72}" destId="{3D3716CC-9707-450F-BBB7-3A40E342600E}" srcOrd="1" destOrd="0" presId="urn:microsoft.com/office/officeart/2005/8/layout/vProcess5"/>
    <dgm:cxn modelId="{10C2CB1F-985B-42DD-ADDD-2420D75F0ED8}" type="presOf" srcId="{154FD35E-30B9-4F36-B96D-FDBE6AC1E9E5}" destId="{5889B24A-D6A0-4034-B101-2B7732201559}" srcOrd="0" destOrd="0" presId="urn:microsoft.com/office/officeart/2005/8/layout/vProcess5"/>
    <dgm:cxn modelId="{75CEC022-088A-45EF-BE6A-CA18FA3372B0}" type="presOf" srcId="{C10E957B-349B-485F-AD42-6537FDE52AAD}" destId="{D1F9C795-65FC-4EEF-A2EF-5E0F179280A2}" srcOrd="1" destOrd="0" presId="urn:microsoft.com/office/officeart/2005/8/layout/vProcess5"/>
    <dgm:cxn modelId="{DF6F1E7B-F8D2-4390-80AE-12627EB1B606}" type="presOf" srcId="{E73A0C6E-EF4E-4383-B305-E87087352D72}" destId="{6565F644-BF6A-49F0-A4BA-8E581CEDD8FA}" srcOrd="0" destOrd="0" presId="urn:microsoft.com/office/officeart/2005/8/layout/vProcess5"/>
    <dgm:cxn modelId="{9F2ECC9B-8EAD-450C-870A-2A6640894F2B}" type="presOf" srcId="{13177A80-B01D-4367-BB96-15891CCE258D}" destId="{A3A029AB-F386-4E80-82A2-FBEE7621649C}" srcOrd="0" destOrd="0" presId="urn:microsoft.com/office/officeart/2005/8/layout/vProcess5"/>
    <dgm:cxn modelId="{B1E49E53-062A-4E90-9111-56923ED25849}" srcId="{CF41B433-E646-4A79-A969-6ED1B287A2E8}" destId="{C10E957B-349B-485F-AD42-6537FDE52AAD}" srcOrd="0" destOrd="0" parTransId="{C8184A41-786A-44F6-9760-1500903E8443}" sibTransId="{759992B0-B4D1-44C9-94B1-49B5D78D75E1}"/>
    <dgm:cxn modelId="{471F21B7-B3D6-41A0-A9ED-40875D3AD8DC}" type="presOf" srcId="{9CAC25F9-69D6-49AB-9C2B-034B33D4B9F9}" destId="{F32AC2FB-3650-4463-985F-644D648B392B}" srcOrd="0" destOrd="0" presId="urn:microsoft.com/office/officeart/2005/8/layout/vProcess5"/>
    <dgm:cxn modelId="{7DF7B85D-1952-43FE-8EB8-F61BEE4BD631}" type="presOf" srcId="{759992B0-B4D1-44C9-94B1-49B5D78D75E1}" destId="{A0D7B1DB-E798-40FC-8D18-EBE5CD53F71F}" srcOrd="0" destOrd="0" presId="urn:microsoft.com/office/officeart/2005/8/layout/vProcess5"/>
    <dgm:cxn modelId="{864C9DEB-DAAD-4222-9D26-0D4B0EF39EC5}" srcId="{CF41B433-E646-4A79-A969-6ED1B287A2E8}" destId="{154FD35E-30B9-4F36-B96D-FDBE6AC1E9E5}" srcOrd="1" destOrd="0" parTransId="{5C0360C5-E0B9-429D-B49E-D0E6990A7DEB}" sibTransId="{13177A80-B01D-4367-BB96-15891CCE258D}"/>
    <dgm:cxn modelId="{E3DE82A0-4341-4855-A323-51A9BB3DC447}" type="presOf" srcId="{154FD35E-30B9-4F36-B96D-FDBE6AC1E9E5}" destId="{1E091A6E-EF3A-4287-ABEE-DCAD52C7E71A}" srcOrd="1" destOrd="0" presId="urn:microsoft.com/office/officeart/2005/8/layout/vProcess5"/>
    <dgm:cxn modelId="{4BCB905B-A298-4A9D-A5E7-E7E010658A2B}" srcId="{CF41B433-E646-4A79-A969-6ED1B287A2E8}" destId="{9CAC25F9-69D6-49AB-9C2B-034B33D4B9F9}" srcOrd="3" destOrd="0" parTransId="{2DAD14EC-FE3A-4734-A5DE-75CB2B88259A}" sibTransId="{9A8DA22B-8C96-4A5F-B719-24015563F87B}"/>
    <dgm:cxn modelId="{1F6A20EB-3F25-425C-89FC-FDCBC63F217C}" type="presParOf" srcId="{5AE07588-B3DC-46CF-B4B0-34F1182354B6}" destId="{A6B9C83A-32E8-4D19-9334-E1923163BA67}" srcOrd="0" destOrd="0" presId="urn:microsoft.com/office/officeart/2005/8/layout/vProcess5"/>
    <dgm:cxn modelId="{70C2DC9E-25E6-4FDE-81A1-5CDE557D1658}" type="presParOf" srcId="{5AE07588-B3DC-46CF-B4B0-34F1182354B6}" destId="{D1CE8FE4-3A63-4C8A-A8A4-A1FB7A77B460}" srcOrd="1" destOrd="0" presId="urn:microsoft.com/office/officeart/2005/8/layout/vProcess5"/>
    <dgm:cxn modelId="{9A0346A5-163F-4905-A790-206167AB2E46}" type="presParOf" srcId="{5AE07588-B3DC-46CF-B4B0-34F1182354B6}" destId="{5889B24A-D6A0-4034-B101-2B7732201559}" srcOrd="2" destOrd="0" presId="urn:microsoft.com/office/officeart/2005/8/layout/vProcess5"/>
    <dgm:cxn modelId="{DE554142-A670-45DC-8DF2-E367E2B840FE}" type="presParOf" srcId="{5AE07588-B3DC-46CF-B4B0-34F1182354B6}" destId="{6565F644-BF6A-49F0-A4BA-8E581CEDD8FA}" srcOrd="3" destOrd="0" presId="urn:microsoft.com/office/officeart/2005/8/layout/vProcess5"/>
    <dgm:cxn modelId="{5B4938AE-17A1-4018-A016-049229C080DB}" type="presParOf" srcId="{5AE07588-B3DC-46CF-B4B0-34F1182354B6}" destId="{F32AC2FB-3650-4463-985F-644D648B392B}" srcOrd="4" destOrd="0" presId="urn:microsoft.com/office/officeart/2005/8/layout/vProcess5"/>
    <dgm:cxn modelId="{B558B2C5-9EB0-442F-95EB-2F874311B38F}" type="presParOf" srcId="{5AE07588-B3DC-46CF-B4B0-34F1182354B6}" destId="{A0D7B1DB-E798-40FC-8D18-EBE5CD53F71F}" srcOrd="5" destOrd="0" presId="urn:microsoft.com/office/officeart/2005/8/layout/vProcess5"/>
    <dgm:cxn modelId="{CDFDD2DD-22BA-43D4-9C6B-6AC7A4FDFC00}" type="presParOf" srcId="{5AE07588-B3DC-46CF-B4B0-34F1182354B6}" destId="{A3A029AB-F386-4E80-82A2-FBEE7621649C}" srcOrd="6" destOrd="0" presId="urn:microsoft.com/office/officeart/2005/8/layout/vProcess5"/>
    <dgm:cxn modelId="{FC653784-E23C-4019-8649-B88AB13B0A76}" type="presParOf" srcId="{5AE07588-B3DC-46CF-B4B0-34F1182354B6}" destId="{EC8D4B52-501B-49F8-9328-A89608F9419A}" srcOrd="7" destOrd="0" presId="urn:microsoft.com/office/officeart/2005/8/layout/vProcess5"/>
    <dgm:cxn modelId="{6F40709A-DF1D-4113-A501-9ABB106178B0}" type="presParOf" srcId="{5AE07588-B3DC-46CF-B4B0-34F1182354B6}" destId="{D1F9C795-65FC-4EEF-A2EF-5E0F179280A2}" srcOrd="8" destOrd="0" presId="urn:microsoft.com/office/officeart/2005/8/layout/vProcess5"/>
    <dgm:cxn modelId="{5700ADD2-F2DC-4748-B153-DAFCA557338A}" type="presParOf" srcId="{5AE07588-B3DC-46CF-B4B0-34F1182354B6}" destId="{1E091A6E-EF3A-4287-ABEE-DCAD52C7E71A}" srcOrd="9" destOrd="0" presId="urn:microsoft.com/office/officeart/2005/8/layout/vProcess5"/>
    <dgm:cxn modelId="{6298F855-01CA-476E-A636-5DB092913627}" type="presParOf" srcId="{5AE07588-B3DC-46CF-B4B0-34F1182354B6}" destId="{3D3716CC-9707-450F-BBB7-3A40E342600E}" srcOrd="10" destOrd="0" presId="urn:microsoft.com/office/officeart/2005/8/layout/vProcess5"/>
    <dgm:cxn modelId="{B870C879-6364-41E2-BBBD-30B0BE884144}" type="presParOf" srcId="{5AE07588-B3DC-46CF-B4B0-34F1182354B6}" destId="{D01D5436-92AC-42DB-95F2-34AEF1BE7D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BB831-8DCD-4456-9653-8C1DBC0B1A59}" type="doc">
      <dgm:prSet loTypeId="urn:microsoft.com/office/officeart/2005/8/layout/default#1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1BDB1344-4092-4F45-9398-63B62630956F}">
      <dgm:prSet phldrT="[Texto]"/>
      <dgm:spPr/>
      <dgm:t>
        <a:bodyPr/>
        <a:lstStyle/>
        <a:p>
          <a:r>
            <a:rPr lang="es-ES" dirty="0" smtClean="0"/>
            <a:t>ANÁLISIS ORGANIZACIONAL</a:t>
          </a:r>
          <a:endParaRPr lang="es-ES" dirty="0"/>
        </a:p>
      </dgm:t>
    </dgm:pt>
    <dgm:pt modelId="{CC3D0E83-9278-4C5E-BE79-3512ED7C77AD}" type="parTrans" cxnId="{A725B3F7-E72E-43D5-867F-9B9650A8F958}">
      <dgm:prSet/>
      <dgm:spPr/>
      <dgm:t>
        <a:bodyPr/>
        <a:lstStyle/>
        <a:p>
          <a:endParaRPr lang="es-ES"/>
        </a:p>
      </dgm:t>
    </dgm:pt>
    <dgm:pt modelId="{F316B5D0-E11A-443F-B515-81DC121FC27E}" type="sibTrans" cxnId="{A725B3F7-E72E-43D5-867F-9B9650A8F958}">
      <dgm:prSet/>
      <dgm:spPr/>
      <dgm:t>
        <a:bodyPr/>
        <a:lstStyle/>
        <a:p>
          <a:endParaRPr lang="es-ES"/>
        </a:p>
      </dgm:t>
    </dgm:pt>
    <dgm:pt modelId="{E6344AC6-724B-4C59-B0B6-421FE3D4D3F7}">
      <dgm:prSet phldrT="[Texto]"/>
      <dgm:spPr/>
      <dgm:t>
        <a:bodyPr/>
        <a:lstStyle/>
        <a:p>
          <a:r>
            <a:rPr lang="es-ES" dirty="0" smtClean="0"/>
            <a:t>MARKETING MIX</a:t>
          </a:r>
          <a:endParaRPr lang="es-ES" dirty="0"/>
        </a:p>
      </dgm:t>
    </dgm:pt>
    <dgm:pt modelId="{7518EFA9-5FD3-4F42-BBD5-15A8E5BD4EB1}" type="parTrans" cxnId="{12613B71-A1D8-49B3-B5E0-DB0FAB9E4E1E}">
      <dgm:prSet/>
      <dgm:spPr/>
      <dgm:t>
        <a:bodyPr/>
        <a:lstStyle/>
        <a:p>
          <a:endParaRPr lang="es-ES"/>
        </a:p>
      </dgm:t>
    </dgm:pt>
    <dgm:pt modelId="{606A02A7-ADA6-473B-8CB4-C1D96293B11C}" type="sibTrans" cxnId="{12613B71-A1D8-49B3-B5E0-DB0FAB9E4E1E}">
      <dgm:prSet/>
      <dgm:spPr/>
      <dgm:t>
        <a:bodyPr/>
        <a:lstStyle/>
        <a:p>
          <a:endParaRPr lang="es-ES"/>
        </a:p>
      </dgm:t>
    </dgm:pt>
    <dgm:pt modelId="{235B43DA-DCFD-47F9-BD29-0D66358C89EB}">
      <dgm:prSet phldrT="[Texto]"/>
      <dgm:spPr/>
      <dgm:t>
        <a:bodyPr/>
        <a:lstStyle/>
        <a:p>
          <a:r>
            <a:rPr lang="es-ES" dirty="0" smtClean="0"/>
            <a:t>ANÁLISIS TÉCNICO</a:t>
          </a:r>
          <a:endParaRPr lang="es-ES" dirty="0"/>
        </a:p>
      </dgm:t>
    </dgm:pt>
    <dgm:pt modelId="{5781C805-47F3-4BAE-8753-D734C684039D}" type="parTrans" cxnId="{6E28D960-F1E0-4DAE-82BC-9A478F97303C}">
      <dgm:prSet/>
      <dgm:spPr/>
      <dgm:t>
        <a:bodyPr/>
        <a:lstStyle/>
        <a:p>
          <a:endParaRPr lang="es-ES"/>
        </a:p>
      </dgm:t>
    </dgm:pt>
    <dgm:pt modelId="{F8610A04-C246-4710-BC9E-5236B38CBBBF}" type="sibTrans" cxnId="{6E28D960-F1E0-4DAE-82BC-9A478F97303C}">
      <dgm:prSet/>
      <dgm:spPr/>
      <dgm:t>
        <a:bodyPr/>
        <a:lstStyle/>
        <a:p>
          <a:endParaRPr lang="es-ES"/>
        </a:p>
      </dgm:t>
    </dgm:pt>
    <dgm:pt modelId="{69E6E5B2-335D-4792-9D7E-9074373824F8}">
      <dgm:prSet phldrT="[Texto]"/>
      <dgm:spPr/>
      <dgm:t>
        <a:bodyPr/>
        <a:lstStyle/>
        <a:p>
          <a:r>
            <a:rPr lang="es-ES" dirty="0" smtClean="0"/>
            <a:t>ANÁLISIS FINANCIERO</a:t>
          </a:r>
          <a:endParaRPr lang="es-ES" dirty="0"/>
        </a:p>
      </dgm:t>
    </dgm:pt>
    <dgm:pt modelId="{F81608B2-4DF6-4789-9E6F-B836366FD41C}" type="parTrans" cxnId="{F3DA32C7-9B1F-4D48-8FF2-DE81B5067A43}">
      <dgm:prSet/>
      <dgm:spPr/>
      <dgm:t>
        <a:bodyPr/>
        <a:lstStyle/>
        <a:p>
          <a:endParaRPr lang="es-ES"/>
        </a:p>
      </dgm:t>
    </dgm:pt>
    <dgm:pt modelId="{DAA5AB0C-3E74-4F78-AD8B-B41B246573E7}" type="sibTrans" cxnId="{F3DA32C7-9B1F-4D48-8FF2-DE81B5067A43}">
      <dgm:prSet/>
      <dgm:spPr/>
      <dgm:t>
        <a:bodyPr/>
        <a:lstStyle/>
        <a:p>
          <a:endParaRPr lang="es-ES"/>
        </a:p>
      </dgm:t>
    </dgm:pt>
    <dgm:pt modelId="{FD2D9890-8FD4-407E-AFD6-D985B551C915}">
      <dgm:prSet phldrT="[Texto]"/>
      <dgm:spPr/>
      <dgm:t>
        <a:bodyPr/>
        <a:lstStyle/>
        <a:p>
          <a:r>
            <a:rPr lang="es-ES" dirty="0" smtClean="0"/>
            <a:t>ANÁLISIS AMBIENTAL</a:t>
          </a:r>
          <a:endParaRPr lang="es-ES" dirty="0"/>
        </a:p>
      </dgm:t>
    </dgm:pt>
    <dgm:pt modelId="{7931D63D-6C7A-4F4E-857E-DC07967EEF63}" type="parTrans" cxnId="{4703F469-34B8-4E16-B832-2429EC345A59}">
      <dgm:prSet/>
      <dgm:spPr/>
      <dgm:t>
        <a:bodyPr/>
        <a:lstStyle/>
        <a:p>
          <a:endParaRPr lang="es-ES"/>
        </a:p>
      </dgm:t>
    </dgm:pt>
    <dgm:pt modelId="{61B02144-A247-4707-9ACF-BA0C53B0180B}" type="sibTrans" cxnId="{4703F469-34B8-4E16-B832-2429EC345A59}">
      <dgm:prSet/>
      <dgm:spPr/>
      <dgm:t>
        <a:bodyPr/>
        <a:lstStyle/>
        <a:p>
          <a:endParaRPr lang="es-ES"/>
        </a:p>
      </dgm:t>
    </dgm:pt>
    <dgm:pt modelId="{06703762-9ABD-4D89-91C5-11D988D15818}" type="pres">
      <dgm:prSet presAssocID="{2D8BB831-8DCD-4456-9653-8C1DBC0B1A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6894EF-4445-4D87-A5BB-BB9E90B3C813}" type="pres">
      <dgm:prSet presAssocID="{1BDB1344-4092-4F45-9398-63B6263095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B05A8-4512-47BC-ADD7-2333BD2D0B7E}" type="pres">
      <dgm:prSet presAssocID="{F316B5D0-E11A-443F-B515-81DC121FC27E}" presName="sibTrans" presStyleCnt="0"/>
      <dgm:spPr/>
    </dgm:pt>
    <dgm:pt modelId="{E57FAF54-B935-416B-8020-87B7262336B5}" type="pres">
      <dgm:prSet presAssocID="{E6344AC6-724B-4C59-B0B6-421FE3D4D3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6E5D2-3259-44EA-8B29-9B29DE967DE6}" type="pres">
      <dgm:prSet presAssocID="{606A02A7-ADA6-473B-8CB4-C1D96293B11C}" presName="sibTrans" presStyleCnt="0"/>
      <dgm:spPr/>
    </dgm:pt>
    <dgm:pt modelId="{06FE4819-17FC-491B-9DB7-BBAA7B0A950D}" type="pres">
      <dgm:prSet presAssocID="{235B43DA-DCFD-47F9-BD29-0D66358C89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E6E59-277E-4106-9B5E-6B7F0EE2FD60}" type="pres">
      <dgm:prSet presAssocID="{F8610A04-C246-4710-BC9E-5236B38CBBBF}" presName="sibTrans" presStyleCnt="0"/>
      <dgm:spPr/>
    </dgm:pt>
    <dgm:pt modelId="{CC368139-7D3D-4423-8A80-9F6FEFA1BCEF}" type="pres">
      <dgm:prSet presAssocID="{69E6E5B2-335D-4792-9D7E-9074373824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44EE8-9339-4609-A85D-23435EC20F7C}" type="pres">
      <dgm:prSet presAssocID="{DAA5AB0C-3E74-4F78-AD8B-B41B246573E7}" presName="sibTrans" presStyleCnt="0"/>
      <dgm:spPr/>
    </dgm:pt>
    <dgm:pt modelId="{C830350C-B234-4E13-A1AB-43AFD27936D5}" type="pres">
      <dgm:prSet presAssocID="{FD2D9890-8FD4-407E-AFD6-D985B551C9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707E81-03D9-47C6-8039-2CF2691637D1}" type="presOf" srcId="{235B43DA-DCFD-47F9-BD29-0D66358C89EB}" destId="{06FE4819-17FC-491B-9DB7-BBAA7B0A950D}" srcOrd="0" destOrd="0" presId="urn:microsoft.com/office/officeart/2005/8/layout/default#1"/>
    <dgm:cxn modelId="{4703F469-34B8-4E16-B832-2429EC345A59}" srcId="{2D8BB831-8DCD-4456-9653-8C1DBC0B1A59}" destId="{FD2D9890-8FD4-407E-AFD6-D985B551C915}" srcOrd="4" destOrd="0" parTransId="{7931D63D-6C7A-4F4E-857E-DC07967EEF63}" sibTransId="{61B02144-A247-4707-9ACF-BA0C53B0180B}"/>
    <dgm:cxn modelId="{D55A8F26-81FB-47FD-801A-437131A33BD4}" type="presOf" srcId="{1BDB1344-4092-4F45-9398-63B62630956F}" destId="{2F6894EF-4445-4D87-A5BB-BB9E90B3C813}" srcOrd="0" destOrd="0" presId="urn:microsoft.com/office/officeart/2005/8/layout/default#1"/>
    <dgm:cxn modelId="{6E28D960-F1E0-4DAE-82BC-9A478F97303C}" srcId="{2D8BB831-8DCD-4456-9653-8C1DBC0B1A59}" destId="{235B43DA-DCFD-47F9-BD29-0D66358C89EB}" srcOrd="2" destOrd="0" parTransId="{5781C805-47F3-4BAE-8753-D734C684039D}" sibTransId="{F8610A04-C246-4710-BC9E-5236B38CBBBF}"/>
    <dgm:cxn modelId="{A67EE23F-1EB8-4DA2-820A-D0648DDA5738}" type="presOf" srcId="{2D8BB831-8DCD-4456-9653-8C1DBC0B1A59}" destId="{06703762-9ABD-4D89-91C5-11D988D15818}" srcOrd="0" destOrd="0" presId="urn:microsoft.com/office/officeart/2005/8/layout/default#1"/>
    <dgm:cxn modelId="{A64EE7E0-1D8A-4498-8F32-010DD0BD353D}" type="presOf" srcId="{FD2D9890-8FD4-407E-AFD6-D985B551C915}" destId="{C830350C-B234-4E13-A1AB-43AFD27936D5}" srcOrd="0" destOrd="0" presId="urn:microsoft.com/office/officeart/2005/8/layout/default#1"/>
    <dgm:cxn modelId="{B54990A5-BA23-45E2-8A2F-E9AB32D05FAF}" type="presOf" srcId="{69E6E5B2-335D-4792-9D7E-9074373824F8}" destId="{CC368139-7D3D-4423-8A80-9F6FEFA1BCEF}" srcOrd="0" destOrd="0" presId="urn:microsoft.com/office/officeart/2005/8/layout/default#1"/>
    <dgm:cxn modelId="{A725B3F7-E72E-43D5-867F-9B9650A8F958}" srcId="{2D8BB831-8DCD-4456-9653-8C1DBC0B1A59}" destId="{1BDB1344-4092-4F45-9398-63B62630956F}" srcOrd="0" destOrd="0" parTransId="{CC3D0E83-9278-4C5E-BE79-3512ED7C77AD}" sibTransId="{F316B5D0-E11A-443F-B515-81DC121FC27E}"/>
    <dgm:cxn modelId="{F3DA32C7-9B1F-4D48-8FF2-DE81B5067A43}" srcId="{2D8BB831-8DCD-4456-9653-8C1DBC0B1A59}" destId="{69E6E5B2-335D-4792-9D7E-9074373824F8}" srcOrd="3" destOrd="0" parTransId="{F81608B2-4DF6-4789-9E6F-B836366FD41C}" sibTransId="{DAA5AB0C-3E74-4F78-AD8B-B41B246573E7}"/>
    <dgm:cxn modelId="{12613B71-A1D8-49B3-B5E0-DB0FAB9E4E1E}" srcId="{2D8BB831-8DCD-4456-9653-8C1DBC0B1A59}" destId="{E6344AC6-724B-4C59-B0B6-421FE3D4D3F7}" srcOrd="1" destOrd="0" parTransId="{7518EFA9-5FD3-4F42-BBD5-15A8E5BD4EB1}" sibTransId="{606A02A7-ADA6-473B-8CB4-C1D96293B11C}"/>
    <dgm:cxn modelId="{B5A2AFDD-85DA-4148-9636-9F4C3079691B}" type="presOf" srcId="{E6344AC6-724B-4C59-B0B6-421FE3D4D3F7}" destId="{E57FAF54-B935-416B-8020-87B7262336B5}" srcOrd="0" destOrd="0" presId="urn:microsoft.com/office/officeart/2005/8/layout/default#1"/>
    <dgm:cxn modelId="{116C8FC1-C7B1-44CA-8C1B-AC7A04C958D5}" type="presParOf" srcId="{06703762-9ABD-4D89-91C5-11D988D15818}" destId="{2F6894EF-4445-4D87-A5BB-BB9E90B3C813}" srcOrd="0" destOrd="0" presId="urn:microsoft.com/office/officeart/2005/8/layout/default#1"/>
    <dgm:cxn modelId="{84D8710E-674C-43CA-B906-79C361529CAE}" type="presParOf" srcId="{06703762-9ABD-4D89-91C5-11D988D15818}" destId="{4EDB05A8-4512-47BC-ADD7-2333BD2D0B7E}" srcOrd="1" destOrd="0" presId="urn:microsoft.com/office/officeart/2005/8/layout/default#1"/>
    <dgm:cxn modelId="{29576169-6D15-4738-BBFD-0862C3F45532}" type="presParOf" srcId="{06703762-9ABD-4D89-91C5-11D988D15818}" destId="{E57FAF54-B935-416B-8020-87B7262336B5}" srcOrd="2" destOrd="0" presId="urn:microsoft.com/office/officeart/2005/8/layout/default#1"/>
    <dgm:cxn modelId="{BF5CCD53-E0A3-476F-839D-1E34FF3E707A}" type="presParOf" srcId="{06703762-9ABD-4D89-91C5-11D988D15818}" destId="{0CB6E5D2-3259-44EA-8B29-9B29DE967DE6}" srcOrd="3" destOrd="0" presId="urn:microsoft.com/office/officeart/2005/8/layout/default#1"/>
    <dgm:cxn modelId="{43CB9344-2931-48C0-835F-29714D625B0C}" type="presParOf" srcId="{06703762-9ABD-4D89-91C5-11D988D15818}" destId="{06FE4819-17FC-491B-9DB7-BBAA7B0A950D}" srcOrd="4" destOrd="0" presId="urn:microsoft.com/office/officeart/2005/8/layout/default#1"/>
    <dgm:cxn modelId="{5585DBF6-B19F-4C59-B640-DB142481AFA8}" type="presParOf" srcId="{06703762-9ABD-4D89-91C5-11D988D15818}" destId="{CA9E6E59-277E-4106-9B5E-6B7F0EE2FD60}" srcOrd="5" destOrd="0" presId="urn:microsoft.com/office/officeart/2005/8/layout/default#1"/>
    <dgm:cxn modelId="{A52725B5-902C-45B5-BBB4-406ECBFF4A6D}" type="presParOf" srcId="{06703762-9ABD-4D89-91C5-11D988D15818}" destId="{CC368139-7D3D-4423-8A80-9F6FEFA1BCEF}" srcOrd="6" destOrd="0" presId="urn:microsoft.com/office/officeart/2005/8/layout/default#1"/>
    <dgm:cxn modelId="{4EBDFA0E-D634-44D9-BA99-9C959FE762DB}" type="presParOf" srcId="{06703762-9ABD-4D89-91C5-11D988D15818}" destId="{EBC44EE8-9339-4609-A85D-23435EC20F7C}" srcOrd="7" destOrd="0" presId="urn:microsoft.com/office/officeart/2005/8/layout/default#1"/>
    <dgm:cxn modelId="{8A2B93C2-82B1-4E7E-857D-CDAC399B3826}" type="presParOf" srcId="{06703762-9ABD-4D89-91C5-11D988D15818}" destId="{C830350C-B234-4E13-A1AB-43AFD27936D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C67147-A8C5-4ACF-920F-22F29EE7AF4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AE9606D-9568-440B-B2CC-C058B33B8781}">
      <dgm:prSet phldrT="[Texto]"/>
      <dgm:spPr/>
      <dgm:t>
        <a:bodyPr/>
        <a:lstStyle/>
        <a:p>
          <a:r>
            <a:rPr lang="es-ES" dirty="0" smtClean="0"/>
            <a:t>PRECIO</a:t>
          </a:r>
          <a:endParaRPr lang="es-ES" dirty="0"/>
        </a:p>
      </dgm:t>
    </dgm:pt>
    <dgm:pt modelId="{0A279368-C691-4D88-BC6D-BF633C9A3C8C}" type="parTrans" cxnId="{9138BDAF-B298-46E6-8FD3-8E5797F8C319}">
      <dgm:prSet/>
      <dgm:spPr/>
      <dgm:t>
        <a:bodyPr/>
        <a:lstStyle/>
        <a:p>
          <a:endParaRPr lang="es-ES"/>
        </a:p>
      </dgm:t>
    </dgm:pt>
    <dgm:pt modelId="{F179319B-4241-49EB-8649-8404683DFFE2}" type="sibTrans" cxnId="{9138BDAF-B298-46E6-8FD3-8E5797F8C319}">
      <dgm:prSet/>
      <dgm:spPr/>
      <dgm:t>
        <a:bodyPr/>
        <a:lstStyle/>
        <a:p>
          <a:endParaRPr lang="es-ES"/>
        </a:p>
      </dgm:t>
    </dgm:pt>
    <dgm:pt modelId="{7BB8D5AC-6FEF-4474-B3D4-13AB749D9BB6}">
      <dgm:prSet phldrT="[Texto]"/>
      <dgm:spPr/>
      <dgm:t>
        <a:bodyPr/>
        <a:lstStyle/>
        <a:p>
          <a:r>
            <a:rPr lang="es-ES" dirty="0" smtClean="0"/>
            <a:t>PRODUCTO</a:t>
          </a:r>
          <a:endParaRPr lang="es-ES" dirty="0"/>
        </a:p>
      </dgm:t>
    </dgm:pt>
    <dgm:pt modelId="{C194748A-EC3E-4D98-8D10-05B56193A240}" type="parTrans" cxnId="{1C3EBC57-8F3D-4481-84C9-36C42526B769}">
      <dgm:prSet/>
      <dgm:spPr/>
      <dgm:t>
        <a:bodyPr/>
        <a:lstStyle/>
        <a:p>
          <a:endParaRPr lang="es-ES"/>
        </a:p>
      </dgm:t>
    </dgm:pt>
    <dgm:pt modelId="{EB4E2242-9A4B-4095-81ED-0AD834F592A0}" type="sibTrans" cxnId="{1C3EBC57-8F3D-4481-84C9-36C42526B769}">
      <dgm:prSet/>
      <dgm:spPr/>
      <dgm:t>
        <a:bodyPr/>
        <a:lstStyle/>
        <a:p>
          <a:endParaRPr lang="es-ES"/>
        </a:p>
      </dgm:t>
    </dgm:pt>
    <dgm:pt modelId="{23A2B571-CD88-4E90-AC4E-EBB7A0574DB5}" type="pres">
      <dgm:prSet presAssocID="{3DC67147-A8C5-4ACF-920F-22F29EE7AF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B915EB-D89B-467B-B086-57E1FD5E7DA1}" type="pres">
      <dgm:prSet presAssocID="{DAE9606D-9568-440B-B2CC-C058B33B8781}" presName="arrow" presStyleLbl="node1" presStyleIdx="0" presStyleCnt="2" custRadScaleRad="122487" custRadScaleInc="-11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AC6D6-E025-438B-B96B-DF3C83C91760}" type="pres">
      <dgm:prSet presAssocID="{7BB8D5AC-6FEF-4474-B3D4-13AB749D9B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597F97-641B-4B4E-AEDC-BE88C5D8F6B3}" type="presOf" srcId="{DAE9606D-9568-440B-B2CC-C058B33B8781}" destId="{2AB915EB-D89B-467B-B086-57E1FD5E7DA1}" srcOrd="0" destOrd="0" presId="urn:microsoft.com/office/officeart/2005/8/layout/arrow5"/>
    <dgm:cxn modelId="{8FA01FF0-6F08-4648-A634-6BFD9FE2C821}" type="presOf" srcId="{3DC67147-A8C5-4ACF-920F-22F29EE7AF48}" destId="{23A2B571-CD88-4E90-AC4E-EBB7A0574DB5}" srcOrd="0" destOrd="0" presId="urn:microsoft.com/office/officeart/2005/8/layout/arrow5"/>
    <dgm:cxn modelId="{1C3EBC57-8F3D-4481-84C9-36C42526B769}" srcId="{3DC67147-A8C5-4ACF-920F-22F29EE7AF48}" destId="{7BB8D5AC-6FEF-4474-B3D4-13AB749D9BB6}" srcOrd="1" destOrd="0" parTransId="{C194748A-EC3E-4D98-8D10-05B56193A240}" sibTransId="{EB4E2242-9A4B-4095-81ED-0AD834F592A0}"/>
    <dgm:cxn modelId="{579DD0B2-2E3B-4555-9D81-A8030E960A0B}" type="presOf" srcId="{7BB8D5AC-6FEF-4474-B3D4-13AB749D9BB6}" destId="{ED1AC6D6-E025-438B-B96B-DF3C83C91760}" srcOrd="0" destOrd="0" presId="urn:microsoft.com/office/officeart/2005/8/layout/arrow5"/>
    <dgm:cxn modelId="{9138BDAF-B298-46E6-8FD3-8E5797F8C319}" srcId="{3DC67147-A8C5-4ACF-920F-22F29EE7AF48}" destId="{DAE9606D-9568-440B-B2CC-C058B33B8781}" srcOrd="0" destOrd="0" parTransId="{0A279368-C691-4D88-BC6D-BF633C9A3C8C}" sibTransId="{F179319B-4241-49EB-8649-8404683DFFE2}"/>
    <dgm:cxn modelId="{36F3A9C1-986D-4B77-AE56-24AD1F29BBEB}" type="presParOf" srcId="{23A2B571-CD88-4E90-AC4E-EBB7A0574DB5}" destId="{2AB915EB-D89B-467B-B086-57E1FD5E7DA1}" srcOrd="0" destOrd="0" presId="urn:microsoft.com/office/officeart/2005/8/layout/arrow5"/>
    <dgm:cxn modelId="{E98F1D1B-03E3-4D4F-9B8A-3C72293EE05C}" type="presParOf" srcId="{23A2B571-CD88-4E90-AC4E-EBB7A0574DB5}" destId="{ED1AC6D6-E025-438B-B96B-DF3C83C9176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C67147-A8C5-4ACF-920F-22F29EE7AF4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AE9606D-9568-440B-B2CC-C058B33B8781}">
      <dgm:prSet phldrT="[Texto]"/>
      <dgm:spPr/>
      <dgm:t>
        <a:bodyPr/>
        <a:lstStyle/>
        <a:p>
          <a:r>
            <a:rPr lang="es-ES" dirty="0" smtClean="0"/>
            <a:t>PRECIO</a:t>
          </a:r>
          <a:endParaRPr lang="es-ES" dirty="0"/>
        </a:p>
      </dgm:t>
    </dgm:pt>
    <dgm:pt modelId="{0A279368-C691-4D88-BC6D-BF633C9A3C8C}" type="parTrans" cxnId="{9138BDAF-B298-46E6-8FD3-8E5797F8C319}">
      <dgm:prSet/>
      <dgm:spPr/>
      <dgm:t>
        <a:bodyPr/>
        <a:lstStyle/>
        <a:p>
          <a:endParaRPr lang="es-ES"/>
        </a:p>
      </dgm:t>
    </dgm:pt>
    <dgm:pt modelId="{F179319B-4241-49EB-8649-8404683DFFE2}" type="sibTrans" cxnId="{9138BDAF-B298-46E6-8FD3-8E5797F8C319}">
      <dgm:prSet/>
      <dgm:spPr/>
      <dgm:t>
        <a:bodyPr/>
        <a:lstStyle/>
        <a:p>
          <a:endParaRPr lang="es-ES"/>
        </a:p>
      </dgm:t>
    </dgm:pt>
    <dgm:pt modelId="{7BB8D5AC-6FEF-4474-B3D4-13AB749D9BB6}">
      <dgm:prSet phldrT="[Texto]"/>
      <dgm:spPr/>
      <dgm:t>
        <a:bodyPr/>
        <a:lstStyle/>
        <a:p>
          <a:r>
            <a:rPr lang="es-ES" dirty="0" smtClean="0"/>
            <a:t>PRODUCTO</a:t>
          </a:r>
          <a:endParaRPr lang="es-ES" dirty="0"/>
        </a:p>
      </dgm:t>
    </dgm:pt>
    <dgm:pt modelId="{C194748A-EC3E-4D98-8D10-05B56193A240}" type="parTrans" cxnId="{1C3EBC57-8F3D-4481-84C9-36C42526B769}">
      <dgm:prSet/>
      <dgm:spPr/>
      <dgm:t>
        <a:bodyPr/>
        <a:lstStyle/>
        <a:p>
          <a:endParaRPr lang="es-ES"/>
        </a:p>
      </dgm:t>
    </dgm:pt>
    <dgm:pt modelId="{EB4E2242-9A4B-4095-81ED-0AD834F592A0}" type="sibTrans" cxnId="{1C3EBC57-8F3D-4481-84C9-36C42526B769}">
      <dgm:prSet/>
      <dgm:spPr/>
      <dgm:t>
        <a:bodyPr/>
        <a:lstStyle/>
        <a:p>
          <a:endParaRPr lang="es-ES"/>
        </a:p>
      </dgm:t>
    </dgm:pt>
    <dgm:pt modelId="{23A2B571-CD88-4E90-AC4E-EBB7A0574DB5}" type="pres">
      <dgm:prSet presAssocID="{3DC67147-A8C5-4ACF-920F-22F29EE7AF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B915EB-D89B-467B-B086-57E1FD5E7DA1}" type="pres">
      <dgm:prSet presAssocID="{DAE9606D-9568-440B-B2CC-C058B33B8781}" presName="arrow" presStyleLbl="node1" presStyleIdx="0" presStyleCnt="2" custRadScaleRad="122487" custRadScaleInc="-11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AC6D6-E025-438B-B96B-DF3C83C91760}" type="pres">
      <dgm:prSet presAssocID="{7BB8D5AC-6FEF-4474-B3D4-13AB749D9B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8C9699-9FA1-4CF6-B053-40B51FC31700}" type="presOf" srcId="{DAE9606D-9568-440B-B2CC-C058B33B8781}" destId="{2AB915EB-D89B-467B-B086-57E1FD5E7DA1}" srcOrd="0" destOrd="0" presId="urn:microsoft.com/office/officeart/2005/8/layout/arrow5"/>
    <dgm:cxn modelId="{E70C3780-18B7-45C2-8A16-168CEA6DDBB6}" type="presOf" srcId="{7BB8D5AC-6FEF-4474-B3D4-13AB749D9BB6}" destId="{ED1AC6D6-E025-438B-B96B-DF3C83C91760}" srcOrd="0" destOrd="0" presId="urn:microsoft.com/office/officeart/2005/8/layout/arrow5"/>
    <dgm:cxn modelId="{1C3EBC57-8F3D-4481-84C9-36C42526B769}" srcId="{3DC67147-A8C5-4ACF-920F-22F29EE7AF48}" destId="{7BB8D5AC-6FEF-4474-B3D4-13AB749D9BB6}" srcOrd="1" destOrd="0" parTransId="{C194748A-EC3E-4D98-8D10-05B56193A240}" sibTransId="{EB4E2242-9A4B-4095-81ED-0AD834F592A0}"/>
    <dgm:cxn modelId="{DB982FBD-60AD-40C7-ACC0-0412212E2160}" type="presOf" srcId="{3DC67147-A8C5-4ACF-920F-22F29EE7AF48}" destId="{23A2B571-CD88-4E90-AC4E-EBB7A0574DB5}" srcOrd="0" destOrd="0" presId="urn:microsoft.com/office/officeart/2005/8/layout/arrow5"/>
    <dgm:cxn modelId="{9138BDAF-B298-46E6-8FD3-8E5797F8C319}" srcId="{3DC67147-A8C5-4ACF-920F-22F29EE7AF48}" destId="{DAE9606D-9568-440B-B2CC-C058B33B8781}" srcOrd="0" destOrd="0" parTransId="{0A279368-C691-4D88-BC6D-BF633C9A3C8C}" sibTransId="{F179319B-4241-49EB-8649-8404683DFFE2}"/>
    <dgm:cxn modelId="{56A566F4-3957-48E3-8E1E-A2C8433D7ECB}" type="presParOf" srcId="{23A2B571-CD88-4E90-AC4E-EBB7A0574DB5}" destId="{2AB915EB-D89B-467B-B086-57E1FD5E7DA1}" srcOrd="0" destOrd="0" presId="urn:microsoft.com/office/officeart/2005/8/layout/arrow5"/>
    <dgm:cxn modelId="{9772E399-082E-452F-89C2-2C98D7B9DFCD}" type="presParOf" srcId="{23A2B571-CD88-4E90-AC4E-EBB7A0574DB5}" destId="{ED1AC6D6-E025-438B-B96B-DF3C83C9176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67147-A8C5-4ACF-920F-22F29EE7AF4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AE9606D-9568-440B-B2CC-C058B33B8781}">
      <dgm:prSet phldrT="[Texto]"/>
      <dgm:spPr/>
      <dgm:t>
        <a:bodyPr/>
        <a:lstStyle/>
        <a:p>
          <a:r>
            <a:rPr lang="es-ES" dirty="0" smtClean="0"/>
            <a:t>PRECIO</a:t>
          </a:r>
          <a:endParaRPr lang="es-ES" dirty="0"/>
        </a:p>
      </dgm:t>
    </dgm:pt>
    <dgm:pt modelId="{0A279368-C691-4D88-BC6D-BF633C9A3C8C}" type="parTrans" cxnId="{9138BDAF-B298-46E6-8FD3-8E5797F8C319}">
      <dgm:prSet/>
      <dgm:spPr/>
      <dgm:t>
        <a:bodyPr/>
        <a:lstStyle/>
        <a:p>
          <a:endParaRPr lang="es-ES"/>
        </a:p>
      </dgm:t>
    </dgm:pt>
    <dgm:pt modelId="{F179319B-4241-49EB-8649-8404683DFFE2}" type="sibTrans" cxnId="{9138BDAF-B298-46E6-8FD3-8E5797F8C319}">
      <dgm:prSet/>
      <dgm:spPr/>
      <dgm:t>
        <a:bodyPr/>
        <a:lstStyle/>
        <a:p>
          <a:endParaRPr lang="es-ES"/>
        </a:p>
      </dgm:t>
    </dgm:pt>
    <dgm:pt modelId="{7BB8D5AC-6FEF-4474-B3D4-13AB749D9BB6}">
      <dgm:prSet phldrT="[Texto]"/>
      <dgm:spPr/>
      <dgm:t>
        <a:bodyPr/>
        <a:lstStyle/>
        <a:p>
          <a:r>
            <a:rPr lang="es-ES" dirty="0" smtClean="0"/>
            <a:t>PRODUCTO</a:t>
          </a:r>
          <a:endParaRPr lang="es-ES" dirty="0"/>
        </a:p>
      </dgm:t>
    </dgm:pt>
    <dgm:pt modelId="{C194748A-EC3E-4D98-8D10-05B56193A240}" type="parTrans" cxnId="{1C3EBC57-8F3D-4481-84C9-36C42526B769}">
      <dgm:prSet/>
      <dgm:spPr/>
      <dgm:t>
        <a:bodyPr/>
        <a:lstStyle/>
        <a:p>
          <a:endParaRPr lang="es-ES"/>
        </a:p>
      </dgm:t>
    </dgm:pt>
    <dgm:pt modelId="{EB4E2242-9A4B-4095-81ED-0AD834F592A0}" type="sibTrans" cxnId="{1C3EBC57-8F3D-4481-84C9-36C42526B769}">
      <dgm:prSet/>
      <dgm:spPr/>
      <dgm:t>
        <a:bodyPr/>
        <a:lstStyle/>
        <a:p>
          <a:endParaRPr lang="es-ES"/>
        </a:p>
      </dgm:t>
    </dgm:pt>
    <dgm:pt modelId="{23A2B571-CD88-4E90-AC4E-EBB7A0574DB5}" type="pres">
      <dgm:prSet presAssocID="{3DC67147-A8C5-4ACF-920F-22F29EE7AF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B915EB-D89B-467B-B086-57E1FD5E7DA1}" type="pres">
      <dgm:prSet presAssocID="{DAE9606D-9568-440B-B2CC-C058B33B8781}" presName="arrow" presStyleLbl="node1" presStyleIdx="0" presStyleCnt="2" custRadScaleRad="122487" custRadScaleInc="-11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AC6D6-E025-438B-B96B-DF3C83C91760}" type="pres">
      <dgm:prSet presAssocID="{7BB8D5AC-6FEF-4474-B3D4-13AB749D9B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C8BEDA-334E-43E6-82D8-71236F50EF2E}" type="presOf" srcId="{7BB8D5AC-6FEF-4474-B3D4-13AB749D9BB6}" destId="{ED1AC6D6-E025-438B-B96B-DF3C83C91760}" srcOrd="0" destOrd="0" presId="urn:microsoft.com/office/officeart/2005/8/layout/arrow5"/>
    <dgm:cxn modelId="{4991D8ED-309E-4DED-A589-07FB03DC3243}" type="presOf" srcId="{3DC67147-A8C5-4ACF-920F-22F29EE7AF48}" destId="{23A2B571-CD88-4E90-AC4E-EBB7A0574DB5}" srcOrd="0" destOrd="0" presId="urn:microsoft.com/office/officeart/2005/8/layout/arrow5"/>
    <dgm:cxn modelId="{1C3EBC57-8F3D-4481-84C9-36C42526B769}" srcId="{3DC67147-A8C5-4ACF-920F-22F29EE7AF48}" destId="{7BB8D5AC-6FEF-4474-B3D4-13AB749D9BB6}" srcOrd="1" destOrd="0" parTransId="{C194748A-EC3E-4D98-8D10-05B56193A240}" sibTransId="{EB4E2242-9A4B-4095-81ED-0AD834F592A0}"/>
    <dgm:cxn modelId="{9138BDAF-B298-46E6-8FD3-8E5797F8C319}" srcId="{3DC67147-A8C5-4ACF-920F-22F29EE7AF48}" destId="{DAE9606D-9568-440B-B2CC-C058B33B8781}" srcOrd="0" destOrd="0" parTransId="{0A279368-C691-4D88-BC6D-BF633C9A3C8C}" sibTransId="{F179319B-4241-49EB-8649-8404683DFFE2}"/>
    <dgm:cxn modelId="{F6632421-6291-4894-90F1-D2588DABD183}" type="presOf" srcId="{DAE9606D-9568-440B-B2CC-C058B33B8781}" destId="{2AB915EB-D89B-467B-B086-57E1FD5E7DA1}" srcOrd="0" destOrd="0" presId="urn:microsoft.com/office/officeart/2005/8/layout/arrow5"/>
    <dgm:cxn modelId="{7BC1DEE6-C811-4B42-A23F-D8FFEA272D6A}" type="presParOf" srcId="{23A2B571-CD88-4E90-AC4E-EBB7A0574DB5}" destId="{2AB915EB-D89B-467B-B086-57E1FD5E7DA1}" srcOrd="0" destOrd="0" presId="urn:microsoft.com/office/officeart/2005/8/layout/arrow5"/>
    <dgm:cxn modelId="{3BEFB02E-B680-47EC-9174-221C83C255EC}" type="presParOf" srcId="{23A2B571-CD88-4E90-AC4E-EBB7A0574DB5}" destId="{ED1AC6D6-E025-438B-B96B-DF3C83C9176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C67147-A8C5-4ACF-920F-22F29EE7AF48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AE9606D-9568-440B-B2CC-C058B33B8781}">
      <dgm:prSet phldrT="[Texto]"/>
      <dgm:spPr/>
      <dgm:t>
        <a:bodyPr/>
        <a:lstStyle/>
        <a:p>
          <a:r>
            <a:rPr lang="es-ES" dirty="0" smtClean="0"/>
            <a:t>PLAZA</a:t>
          </a:r>
          <a:endParaRPr lang="es-ES" dirty="0"/>
        </a:p>
      </dgm:t>
    </dgm:pt>
    <dgm:pt modelId="{0A279368-C691-4D88-BC6D-BF633C9A3C8C}" type="parTrans" cxnId="{9138BDAF-B298-46E6-8FD3-8E5797F8C319}">
      <dgm:prSet/>
      <dgm:spPr/>
      <dgm:t>
        <a:bodyPr/>
        <a:lstStyle/>
        <a:p>
          <a:endParaRPr lang="es-ES"/>
        </a:p>
      </dgm:t>
    </dgm:pt>
    <dgm:pt modelId="{F179319B-4241-49EB-8649-8404683DFFE2}" type="sibTrans" cxnId="{9138BDAF-B298-46E6-8FD3-8E5797F8C319}">
      <dgm:prSet/>
      <dgm:spPr/>
      <dgm:t>
        <a:bodyPr/>
        <a:lstStyle/>
        <a:p>
          <a:endParaRPr lang="es-ES"/>
        </a:p>
      </dgm:t>
    </dgm:pt>
    <dgm:pt modelId="{7BB8D5AC-6FEF-4474-B3D4-13AB749D9BB6}">
      <dgm:prSet phldrT="[Texto]"/>
      <dgm:spPr/>
      <dgm:t>
        <a:bodyPr/>
        <a:lstStyle/>
        <a:p>
          <a:r>
            <a:rPr lang="es-ES" dirty="0" smtClean="0"/>
            <a:t>PROMOCIÓN</a:t>
          </a:r>
          <a:endParaRPr lang="es-ES" dirty="0"/>
        </a:p>
      </dgm:t>
    </dgm:pt>
    <dgm:pt modelId="{C194748A-EC3E-4D98-8D10-05B56193A240}" type="parTrans" cxnId="{1C3EBC57-8F3D-4481-84C9-36C42526B769}">
      <dgm:prSet/>
      <dgm:spPr/>
      <dgm:t>
        <a:bodyPr/>
        <a:lstStyle/>
        <a:p>
          <a:endParaRPr lang="es-ES"/>
        </a:p>
      </dgm:t>
    </dgm:pt>
    <dgm:pt modelId="{EB4E2242-9A4B-4095-81ED-0AD834F592A0}" type="sibTrans" cxnId="{1C3EBC57-8F3D-4481-84C9-36C42526B769}">
      <dgm:prSet/>
      <dgm:spPr/>
      <dgm:t>
        <a:bodyPr/>
        <a:lstStyle/>
        <a:p>
          <a:endParaRPr lang="es-ES"/>
        </a:p>
      </dgm:t>
    </dgm:pt>
    <dgm:pt modelId="{23A2B571-CD88-4E90-AC4E-EBB7A0574DB5}" type="pres">
      <dgm:prSet presAssocID="{3DC67147-A8C5-4ACF-920F-22F29EE7AF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B915EB-D89B-467B-B086-57E1FD5E7DA1}" type="pres">
      <dgm:prSet presAssocID="{DAE9606D-9568-440B-B2CC-C058B33B8781}" presName="arrow" presStyleLbl="node1" presStyleIdx="0" presStyleCnt="2" custRadScaleRad="122487" custRadScaleInc="-11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AC6D6-E025-438B-B96B-DF3C83C91760}" type="pres">
      <dgm:prSet presAssocID="{7BB8D5AC-6FEF-4474-B3D4-13AB749D9B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A0EDF2-E741-4263-A5B5-1F6512C5C5F1}" type="presOf" srcId="{DAE9606D-9568-440B-B2CC-C058B33B8781}" destId="{2AB915EB-D89B-467B-B086-57E1FD5E7DA1}" srcOrd="0" destOrd="0" presId="urn:microsoft.com/office/officeart/2005/8/layout/arrow5"/>
    <dgm:cxn modelId="{84426687-E6B0-42C9-B057-C7836ECB8CFE}" type="presOf" srcId="{7BB8D5AC-6FEF-4474-B3D4-13AB749D9BB6}" destId="{ED1AC6D6-E025-438B-B96B-DF3C83C91760}" srcOrd="0" destOrd="0" presId="urn:microsoft.com/office/officeart/2005/8/layout/arrow5"/>
    <dgm:cxn modelId="{1C3EBC57-8F3D-4481-84C9-36C42526B769}" srcId="{3DC67147-A8C5-4ACF-920F-22F29EE7AF48}" destId="{7BB8D5AC-6FEF-4474-B3D4-13AB749D9BB6}" srcOrd="1" destOrd="0" parTransId="{C194748A-EC3E-4D98-8D10-05B56193A240}" sibTransId="{EB4E2242-9A4B-4095-81ED-0AD834F592A0}"/>
    <dgm:cxn modelId="{9138BDAF-B298-46E6-8FD3-8E5797F8C319}" srcId="{3DC67147-A8C5-4ACF-920F-22F29EE7AF48}" destId="{DAE9606D-9568-440B-B2CC-C058B33B8781}" srcOrd="0" destOrd="0" parTransId="{0A279368-C691-4D88-BC6D-BF633C9A3C8C}" sibTransId="{F179319B-4241-49EB-8649-8404683DFFE2}"/>
    <dgm:cxn modelId="{999FA12E-DCF6-4DC9-99FA-1535767A3BD8}" type="presOf" srcId="{3DC67147-A8C5-4ACF-920F-22F29EE7AF48}" destId="{23A2B571-CD88-4E90-AC4E-EBB7A0574DB5}" srcOrd="0" destOrd="0" presId="urn:microsoft.com/office/officeart/2005/8/layout/arrow5"/>
    <dgm:cxn modelId="{1D84205B-08B0-4611-B799-4BF8FFE93A92}" type="presParOf" srcId="{23A2B571-CD88-4E90-AC4E-EBB7A0574DB5}" destId="{2AB915EB-D89B-467B-B086-57E1FD5E7DA1}" srcOrd="0" destOrd="0" presId="urn:microsoft.com/office/officeart/2005/8/layout/arrow5"/>
    <dgm:cxn modelId="{4944A0D8-2E68-487C-B005-2EBA07193127}" type="presParOf" srcId="{23A2B571-CD88-4E90-AC4E-EBB7A0574DB5}" destId="{ED1AC6D6-E025-438B-B96B-DF3C83C9176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F036E-1E24-440B-8841-BDCAF037963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024255C-6EE3-4E4C-9FFC-6CF632D3BBD5}">
      <dgm:prSet phldrT="[Texto]"/>
      <dgm:spPr/>
      <dgm:t>
        <a:bodyPr/>
        <a:lstStyle/>
        <a:p>
          <a:r>
            <a:rPr lang="es-EC" dirty="0" smtClean="0"/>
            <a:t>DESCUENTO</a:t>
          </a:r>
          <a:endParaRPr lang="es-EC" dirty="0"/>
        </a:p>
      </dgm:t>
    </dgm:pt>
    <dgm:pt modelId="{F61378F1-1685-49C6-9099-159776A10774}" type="parTrans" cxnId="{FB4EC1B3-F539-4124-B91C-5069E75DC688}">
      <dgm:prSet/>
      <dgm:spPr/>
      <dgm:t>
        <a:bodyPr/>
        <a:lstStyle/>
        <a:p>
          <a:endParaRPr lang="es-EC"/>
        </a:p>
      </dgm:t>
    </dgm:pt>
    <dgm:pt modelId="{86478F42-0160-4617-A64D-7F99AF9D4176}" type="sibTrans" cxnId="{FB4EC1B3-F539-4124-B91C-5069E75DC688}">
      <dgm:prSet/>
      <dgm:spPr/>
      <dgm:t>
        <a:bodyPr/>
        <a:lstStyle/>
        <a:p>
          <a:endParaRPr lang="es-EC"/>
        </a:p>
      </dgm:t>
    </dgm:pt>
    <dgm:pt modelId="{2B75EBF4-9F51-4051-93EA-39F9B2961485}">
      <dgm:prSet phldrT="[Texto]"/>
      <dgm:spPr/>
      <dgm:t>
        <a:bodyPr/>
        <a:lstStyle/>
        <a:p>
          <a:r>
            <a:rPr lang="es-EC" dirty="0" smtClean="0"/>
            <a:t>TEMPORADA  ALTA</a:t>
          </a:r>
        </a:p>
        <a:p>
          <a:r>
            <a:rPr lang="es-EC" dirty="0" smtClean="0"/>
            <a:t>10%</a:t>
          </a:r>
          <a:endParaRPr lang="es-EC" dirty="0"/>
        </a:p>
      </dgm:t>
    </dgm:pt>
    <dgm:pt modelId="{FDF94C0E-2167-40F5-9806-500CE7185CD3}" type="parTrans" cxnId="{DCCC9478-84B9-4BBE-8E37-575B68BF1294}">
      <dgm:prSet/>
      <dgm:spPr/>
      <dgm:t>
        <a:bodyPr/>
        <a:lstStyle/>
        <a:p>
          <a:endParaRPr lang="es-EC"/>
        </a:p>
      </dgm:t>
    </dgm:pt>
    <dgm:pt modelId="{00617844-CFC9-4BE5-9E14-729FBBA2D81A}" type="sibTrans" cxnId="{DCCC9478-84B9-4BBE-8E37-575B68BF1294}">
      <dgm:prSet/>
      <dgm:spPr/>
      <dgm:t>
        <a:bodyPr/>
        <a:lstStyle/>
        <a:p>
          <a:endParaRPr lang="es-EC"/>
        </a:p>
      </dgm:t>
    </dgm:pt>
    <dgm:pt modelId="{8A73A8BE-96F1-4ED2-9F39-EDA47EADD476}">
      <dgm:prSet phldrT="[Texto]"/>
      <dgm:spPr/>
      <dgm:t>
        <a:bodyPr/>
        <a:lstStyle/>
        <a:p>
          <a:r>
            <a:rPr lang="es-EC" dirty="0" smtClean="0"/>
            <a:t>TEMPORADA  MEDIA</a:t>
          </a:r>
        </a:p>
        <a:p>
          <a:r>
            <a:rPr lang="es-EC" dirty="0" smtClean="0"/>
            <a:t>15%</a:t>
          </a:r>
          <a:endParaRPr lang="es-EC" dirty="0"/>
        </a:p>
      </dgm:t>
    </dgm:pt>
    <dgm:pt modelId="{282550B7-255B-4BF2-9CE4-928F2EF30324}" type="parTrans" cxnId="{ED12AE8A-AF70-4A2F-9830-9C85AB8BA618}">
      <dgm:prSet/>
      <dgm:spPr/>
      <dgm:t>
        <a:bodyPr/>
        <a:lstStyle/>
        <a:p>
          <a:endParaRPr lang="es-EC"/>
        </a:p>
      </dgm:t>
    </dgm:pt>
    <dgm:pt modelId="{19C690F7-3749-49C6-B026-8C54E2D5E762}" type="sibTrans" cxnId="{ED12AE8A-AF70-4A2F-9830-9C85AB8BA618}">
      <dgm:prSet/>
      <dgm:spPr/>
      <dgm:t>
        <a:bodyPr/>
        <a:lstStyle/>
        <a:p>
          <a:endParaRPr lang="es-EC"/>
        </a:p>
      </dgm:t>
    </dgm:pt>
    <dgm:pt modelId="{A5AADC97-D6C3-46FD-A45C-A1FF414D3D8F}">
      <dgm:prSet phldrT="[Texto]"/>
      <dgm:spPr/>
      <dgm:t>
        <a:bodyPr/>
        <a:lstStyle/>
        <a:p>
          <a:r>
            <a:rPr lang="es-EC" dirty="0" smtClean="0"/>
            <a:t>TEMPORADA  ALTA</a:t>
          </a:r>
        </a:p>
        <a:p>
          <a:r>
            <a:rPr lang="es-EC" dirty="0" smtClean="0"/>
            <a:t>20%</a:t>
          </a:r>
          <a:endParaRPr lang="es-EC" dirty="0"/>
        </a:p>
      </dgm:t>
    </dgm:pt>
    <dgm:pt modelId="{8E9E3069-DC46-481D-A5E4-24821B104FA4}" type="parTrans" cxnId="{36BD57A2-6B2D-4EA0-A75E-DE2DF387BCA2}">
      <dgm:prSet/>
      <dgm:spPr/>
      <dgm:t>
        <a:bodyPr/>
        <a:lstStyle/>
        <a:p>
          <a:endParaRPr lang="es-EC"/>
        </a:p>
      </dgm:t>
    </dgm:pt>
    <dgm:pt modelId="{43785790-CD52-44C7-9F29-6828B5C0036D}" type="sibTrans" cxnId="{36BD57A2-6B2D-4EA0-A75E-DE2DF387BCA2}">
      <dgm:prSet/>
      <dgm:spPr/>
      <dgm:t>
        <a:bodyPr/>
        <a:lstStyle/>
        <a:p>
          <a:endParaRPr lang="es-EC"/>
        </a:p>
      </dgm:t>
    </dgm:pt>
    <dgm:pt modelId="{A4F1D175-6AE3-4239-B99A-9F768E66B580}" type="pres">
      <dgm:prSet presAssocID="{4F7F036E-1E24-440B-8841-BDCAF03796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6CD768-6482-405D-9E84-2549FFC11A56}" type="pres">
      <dgm:prSet presAssocID="{5024255C-6EE3-4E4C-9FFC-6CF632D3BBD5}" presName="centerShape" presStyleLbl="node0" presStyleIdx="0" presStyleCnt="1"/>
      <dgm:spPr/>
      <dgm:t>
        <a:bodyPr/>
        <a:lstStyle/>
        <a:p>
          <a:endParaRPr lang="es-EC"/>
        </a:p>
      </dgm:t>
    </dgm:pt>
    <dgm:pt modelId="{CE848322-5358-4E57-A998-7CDF643EAB26}" type="pres">
      <dgm:prSet presAssocID="{FDF94C0E-2167-40F5-9806-500CE7185CD3}" presName="parTrans" presStyleLbl="sibTrans2D1" presStyleIdx="0" presStyleCnt="3"/>
      <dgm:spPr/>
      <dgm:t>
        <a:bodyPr/>
        <a:lstStyle/>
        <a:p>
          <a:endParaRPr lang="es-EC"/>
        </a:p>
      </dgm:t>
    </dgm:pt>
    <dgm:pt modelId="{C843D4DE-6B15-4552-8B51-4B873FEC181D}" type="pres">
      <dgm:prSet presAssocID="{FDF94C0E-2167-40F5-9806-500CE7185CD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69DE7B20-7E73-4535-8535-E082205FBE87}" type="pres">
      <dgm:prSet presAssocID="{2B75EBF4-9F51-4051-93EA-39F9B2961485}" presName="node" presStyleLbl="node1" presStyleIdx="0" presStyleCnt="3" custRadScaleRad="99834" custRadScaleInc="692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02C8CD-A2E9-4CCB-AE0D-25393098E8AF}" type="pres">
      <dgm:prSet presAssocID="{282550B7-255B-4BF2-9CE4-928F2EF30324}" presName="parTrans" presStyleLbl="sibTrans2D1" presStyleIdx="1" presStyleCnt="3"/>
      <dgm:spPr/>
      <dgm:t>
        <a:bodyPr/>
        <a:lstStyle/>
        <a:p>
          <a:endParaRPr lang="es-EC"/>
        </a:p>
      </dgm:t>
    </dgm:pt>
    <dgm:pt modelId="{D0C4A369-01B8-4BCA-9BE1-C00410673E64}" type="pres">
      <dgm:prSet presAssocID="{282550B7-255B-4BF2-9CE4-928F2EF30324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A105DD0-BAD7-4701-AE36-FF2F93FF902D}" type="pres">
      <dgm:prSet presAssocID="{8A73A8BE-96F1-4ED2-9F39-EDA47EADD476}" presName="node" presStyleLbl="node1" presStyleIdx="1" presStyleCnt="3" custScaleX="102483" custScaleY="95585" custRadScaleRad="101613" custRadScaleInc="207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25D74-FFA4-4CAC-9786-9D67FB194D2C}" type="pres">
      <dgm:prSet presAssocID="{8E9E3069-DC46-481D-A5E4-24821B104FA4}" presName="parTrans" presStyleLbl="sibTrans2D1" presStyleIdx="2" presStyleCnt="3"/>
      <dgm:spPr/>
      <dgm:t>
        <a:bodyPr/>
        <a:lstStyle/>
        <a:p>
          <a:endParaRPr lang="es-EC"/>
        </a:p>
      </dgm:t>
    </dgm:pt>
    <dgm:pt modelId="{C28A6474-92B2-4C52-9EEF-2E39B7B408EE}" type="pres">
      <dgm:prSet presAssocID="{8E9E3069-DC46-481D-A5E4-24821B104FA4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598F4BB3-B82B-49BC-A7FF-E9BF9E612314}" type="pres">
      <dgm:prSet presAssocID="{A5AADC97-D6C3-46FD-A45C-A1FF414D3D8F}" presName="node" presStyleLbl="node1" presStyleIdx="2" presStyleCnt="3" custRadScaleRad="115340" custRadScaleInc="672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2642E4-EDE1-481D-A36D-CE7A0EB867B4}" type="presOf" srcId="{4F7F036E-1E24-440B-8841-BDCAF037963D}" destId="{A4F1D175-6AE3-4239-B99A-9F768E66B580}" srcOrd="0" destOrd="0" presId="urn:microsoft.com/office/officeart/2005/8/layout/radial5"/>
    <dgm:cxn modelId="{3E334078-8143-4E20-8EBC-B4F42C157971}" type="presOf" srcId="{A5AADC97-D6C3-46FD-A45C-A1FF414D3D8F}" destId="{598F4BB3-B82B-49BC-A7FF-E9BF9E612314}" srcOrd="0" destOrd="0" presId="urn:microsoft.com/office/officeart/2005/8/layout/radial5"/>
    <dgm:cxn modelId="{36BD57A2-6B2D-4EA0-A75E-DE2DF387BCA2}" srcId="{5024255C-6EE3-4E4C-9FFC-6CF632D3BBD5}" destId="{A5AADC97-D6C3-46FD-A45C-A1FF414D3D8F}" srcOrd="2" destOrd="0" parTransId="{8E9E3069-DC46-481D-A5E4-24821B104FA4}" sibTransId="{43785790-CD52-44C7-9F29-6828B5C0036D}"/>
    <dgm:cxn modelId="{8DC0B6B7-D38F-41B4-B6BC-F98B7BC394D7}" type="presOf" srcId="{2B75EBF4-9F51-4051-93EA-39F9B2961485}" destId="{69DE7B20-7E73-4535-8535-E082205FBE87}" srcOrd="0" destOrd="0" presId="urn:microsoft.com/office/officeart/2005/8/layout/radial5"/>
    <dgm:cxn modelId="{3249A3C4-8A6F-48F9-99F9-E3C9C3BBD898}" type="presOf" srcId="{8A73A8BE-96F1-4ED2-9F39-EDA47EADD476}" destId="{1A105DD0-BAD7-4701-AE36-FF2F93FF902D}" srcOrd="0" destOrd="0" presId="urn:microsoft.com/office/officeart/2005/8/layout/radial5"/>
    <dgm:cxn modelId="{1F8AC36B-5DA8-4358-B71C-DD2D30CC0B11}" type="presOf" srcId="{5024255C-6EE3-4E4C-9FFC-6CF632D3BBD5}" destId="{876CD768-6482-405D-9E84-2549FFC11A56}" srcOrd="0" destOrd="0" presId="urn:microsoft.com/office/officeart/2005/8/layout/radial5"/>
    <dgm:cxn modelId="{F25244B2-A360-4720-BB6A-566D1590C44A}" type="presOf" srcId="{8E9E3069-DC46-481D-A5E4-24821B104FA4}" destId="{C28A6474-92B2-4C52-9EEF-2E39B7B408EE}" srcOrd="1" destOrd="0" presId="urn:microsoft.com/office/officeart/2005/8/layout/radial5"/>
    <dgm:cxn modelId="{175EFAA1-D434-4843-BA91-4C2A1C19C12D}" type="presOf" srcId="{FDF94C0E-2167-40F5-9806-500CE7185CD3}" destId="{C843D4DE-6B15-4552-8B51-4B873FEC181D}" srcOrd="1" destOrd="0" presId="urn:microsoft.com/office/officeart/2005/8/layout/radial5"/>
    <dgm:cxn modelId="{4680CADC-D7EB-4756-96DA-E7709C15B543}" type="presOf" srcId="{FDF94C0E-2167-40F5-9806-500CE7185CD3}" destId="{CE848322-5358-4E57-A998-7CDF643EAB26}" srcOrd="0" destOrd="0" presId="urn:microsoft.com/office/officeart/2005/8/layout/radial5"/>
    <dgm:cxn modelId="{C22E9C9F-173A-414B-A43E-79A11800695E}" type="presOf" srcId="{8E9E3069-DC46-481D-A5E4-24821B104FA4}" destId="{A4225D74-FFA4-4CAC-9786-9D67FB194D2C}" srcOrd="0" destOrd="0" presId="urn:microsoft.com/office/officeart/2005/8/layout/radial5"/>
    <dgm:cxn modelId="{ED12AE8A-AF70-4A2F-9830-9C85AB8BA618}" srcId="{5024255C-6EE3-4E4C-9FFC-6CF632D3BBD5}" destId="{8A73A8BE-96F1-4ED2-9F39-EDA47EADD476}" srcOrd="1" destOrd="0" parTransId="{282550B7-255B-4BF2-9CE4-928F2EF30324}" sibTransId="{19C690F7-3749-49C6-B026-8C54E2D5E762}"/>
    <dgm:cxn modelId="{DB9D941F-A5AF-4810-8917-8A68D14CAEB7}" type="presOf" srcId="{282550B7-255B-4BF2-9CE4-928F2EF30324}" destId="{1502C8CD-A2E9-4CCB-AE0D-25393098E8AF}" srcOrd="0" destOrd="0" presId="urn:microsoft.com/office/officeart/2005/8/layout/radial5"/>
    <dgm:cxn modelId="{FB4EC1B3-F539-4124-B91C-5069E75DC688}" srcId="{4F7F036E-1E24-440B-8841-BDCAF037963D}" destId="{5024255C-6EE3-4E4C-9FFC-6CF632D3BBD5}" srcOrd="0" destOrd="0" parTransId="{F61378F1-1685-49C6-9099-159776A10774}" sibTransId="{86478F42-0160-4617-A64D-7F99AF9D4176}"/>
    <dgm:cxn modelId="{6A310B15-AD65-4EA2-A2EE-232BDE40483C}" type="presOf" srcId="{282550B7-255B-4BF2-9CE4-928F2EF30324}" destId="{D0C4A369-01B8-4BCA-9BE1-C00410673E64}" srcOrd="1" destOrd="0" presId="urn:microsoft.com/office/officeart/2005/8/layout/radial5"/>
    <dgm:cxn modelId="{DCCC9478-84B9-4BBE-8E37-575B68BF1294}" srcId="{5024255C-6EE3-4E4C-9FFC-6CF632D3BBD5}" destId="{2B75EBF4-9F51-4051-93EA-39F9B2961485}" srcOrd="0" destOrd="0" parTransId="{FDF94C0E-2167-40F5-9806-500CE7185CD3}" sibTransId="{00617844-CFC9-4BE5-9E14-729FBBA2D81A}"/>
    <dgm:cxn modelId="{A9912A07-218B-4801-B7AF-825F50A72350}" type="presParOf" srcId="{A4F1D175-6AE3-4239-B99A-9F768E66B580}" destId="{876CD768-6482-405D-9E84-2549FFC11A56}" srcOrd="0" destOrd="0" presId="urn:microsoft.com/office/officeart/2005/8/layout/radial5"/>
    <dgm:cxn modelId="{E33BC5AE-FECD-447F-84CE-108881E6120E}" type="presParOf" srcId="{A4F1D175-6AE3-4239-B99A-9F768E66B580}" destId="{CE848322-5358-4E57-A998-7CDF643EAB26}" srcOrd="1" destOrd="0" presId="urn:microsoft.com/office/officeart/2005/8/layout/radial5"/>
    <dgm:cxn modelId="{A693FF46-34C4-466D-9A15-C9655CB1E322}" type="presParOf" srcId="{CE848322-5358-4E57-A998-7CDF643EAB26}" destId="{C843D4DE-6B15-4552-8B51-4B873FEC181D}" srcOrd="0" destOrd="0" presId="urn:microsoft.com/office/officeart/2005/8/layout/radial5"/>
    <dgm:cxn modelId="{6A57AA18-7D20-437D-8ABE-DB2AE0FE6480}" type="presParOf" srcId="{A4F1D175-6AE3-4239-B99A-9F768E66B580}" destId="{69DE7B20-7E73-4535-8535-E082205FBE87}" srcOrd="2" destOrd="0" presId="urn:microsoft.com/office/officeart/2005/8/layout/radial5"/>
    <dgm:cxn modelId="{2787FC18-02A2-481E-95BE-151154428D1F}" type="presParOf" srcId="{A4F1D175-6AE3-4239-B99A-9F768E66B580}" destId="{1502C8CD-A2E9-4CCB-AE0D-25393098E8AF}" srcOrd="3" destOrd="0" presId="urn:microsoft.com/office/officeart/2005/8/layout/radial5"/>
    <dgm:cxn modelId="{798FC2B1-1D9D-4422-A3B0-E6B238B82BC3}" type="presParOf" srcId="{1502C8CD-A2E9-4CCB-AE0D-25393098E8AF}" destId="{D0C4A369-01B8-4BCA-9BE1-C00410673E64}" srcOrd="0" destOrd="0" presId="urn:microsoft.com/office/officeart/2005/8/layout/radial5"/>
    <dgm:cxn modelId="{B129F25F-2057-4E7E-B681-EA1CDFCA989D}" type="presParOf" srcId="{A4F1D175-6AE3-4239-B99A-9F768E66B580}" destId="{1A105DD0-BAD7-4701-AE36-FF2F93FF902D}" srcOrd="4" destOrd="0" presId="urn:microsoft.com/office/officeart/2005/8/layout/radial5"/>
    <dgm:cxn modelId="{07FF8435-9BF2-43D7-BA25-26645BFCBEFF}" type="presParOf" srcId="{A4F1D175-6AE3-4239-B99A-9F768E66B580}" destId="{A4225D74-FFA4-4CAC-9786-9D67FB194D2C}" srcOrd="5" destOrd="0" presId="urn:microsoft.com/office/officeart/2005/8/layout/radial5"/>
    <dgm:cxn modelId="{21471F73-DFBC-40B9-89D3-0060F09E3F08}" type="presParOf" srcId="{A4225D74-FFA4-4CAC-9786-9D67FB194D2C}" destId="{C28A6474-92B2-4C52-9EEF-2E39B7B408EE}" srcOrd="0" destOrd="0" presId="urn:microsoft.com/office/officeart/2005/8/layout/radial5"/>
    <dgm:cxn modelId="{3AEBB5A1-9CE2-4561-BE61-D72BD6B79595}" type="presParOf" srcId="{A4F1D175-6AE3-4239-B99A-9F768E66B580}" destId="{598F4BB3-B82B-49BC-A7FF-E9BF9E61231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3B6D60-D77B-4CD0-A293-994D066E4790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66F73EA-71AF-43C0-80FC-D1847A40EEF8}">
      <dgm:prSet phldrT="[Texto]"/>
      <dgm:spPr/>
      <dgm:t>
        <a:bodyPr/>
        <a:lstStyle/>
        <a:p>
          <a:r>
            <a:rPr lang="es-EC" dirty="0" smtClean="0"/>
            <a:t>INGRESOS</a:t>
          </a:r>
          <a:endParaRPr lang="es-EC" dirty="0"/>
        </a:p>
      </dgm:t>
    </dgm:pt>
    <dgm:pt modelId="{FD97CA49-56C2-4FCD-BF07-1F437E349496}" type="parTrans" cxnId="{E4582D51-3841-4D94-BB9E-D6732DCEEFCA}">
      <dgm:prSet/>
      <dgm:spPr/>
      <dgm:t>
        <a:bodyPr/>
        <a:lstStyle/>
        <a:p>
          <a:endParaRPr lang="es-EC"/>
        </a:p>
      </dgm:t>
    </dgm:pt>
    <dgm:pt modelId="{E919C232-5CDE-4BAF-ADD8-1D56EFB1EA05}" type="sibTrans" cxnId="{E4582D51-3841-4D94-BB9E-D6732DCEEFCA}">
      <dgm:prSet/>
      <dgm:spPr/>
      <dgm:t>
        <a:bodyPr/>
        <a:lstStyle/>
        <a:p>
          <a:endParaRPr lang="es-EC"/>
        </a:p>
      </dgm:t>
    </dgm:pt>
    <dgm:pt modelId="{8201B8AF-B323-4EA6-BFA7-F95D2869E226}">
      <dgm:prSet phldrT="[Texto]"/>
      <dgm:spPr/>
      <dgm:t>
        <a:bodyPr/>
        <a:lstStyle/>
        <a:p>
          <a:r>
            <a:rPr lang="es-EC" dirty="0" smtClean="0"/>
            <a:t>ALOJAMIENTO</a:t>
          </a:r>
          <a:endParaRPr lang="es-EC" dirty="0"/>
        </a:p>
      </dgm:t>
    </dgm:pt>
    <dgm:pt modelId="{9213F8AD-34C9-47B9-9B2C-849561D613C8}" type="parTrans" cxnId="{1C12A7ED-C329-4760-8DBD-399C4E322CE2}">
      <dgm:prSet/>
      <dgm:spPr/>
      <dgm:t>
        <a:bodyPr/>
        <a:lstStyle/>
        <a:p>
          <a:endParaRPr lang="es-EC"/>
        </a:p>
      </dgm:t>
    </dgm:pt>
    <dgm:pt modelId="{EC7B36C0-D301-4011-9943-C50E79C00839}" type="sibTrans" cxnId="{1C12A7ED-C329-4760-8DBD-399C4E322CE2}">
      <dgm:prSet/>
      <dgm:spPr/>
      <dgm:t>
        <a:bodyPr/>
        <a:lstStyle/>
        <a:p>
          <a:endParaRPr lang="es-EC"/>
        </a:p>
      </dgm:t>
    </dgm:pt>
    <dgm:pt modelId="{C3FA4836-347A-4B31-B484-4690C447D16C}">
      <dgm:prSet phldrT="[Texto]"/>
      <dgm:spPr/>
      <dgm:t>
        <a:bodyPr/>
        <a:lstStyle/>
        <a:p>
          <a:r>
            <a:rPr lang="es-EC" dirty="0" smtClean="0"/>
            <a:t>ALIMENTACIÓN</a:t>
          </a:r>
          <a:endParaRPr lang="es-EC" dirty="0"/>
        </a:p>
      </dgm:t>
    </dgm:pt>
    <dgm:pt modelId="{28EA323E-FC38-475C-A97D-62C9BA3E65DC}" type="parTrans" cxnId="{B9CF20F3-56DA-4013-9AF2-48E2C9B27E23}">
      <dgm:prSet/>
      <dgm:spPr/>
      <dgm:t>
        <a:bodyPr/>
        <a:lstStyle/>
        <a:p>
          <a:endParaRPr lang="es-EC"/>
        </a:p>
      </dgm:t>
    </dgm:pt>
    <dgm:pt modelId="{A20FC39A-DAF8-4144-81BB-371F8B6ACC1F}" type="sibTrans" cxnId="{B9CF20F3-56DA-4013-9AF2-48E2C9B27E23}">
      <dgm:prSet/>
      <dgm:spPr/>
      <dgm:t>
        <a:bodyPr/>
        <a:lstStyle/>
        <a:p>
          <a:endParaRPr lang="es-EC"/>
        </a:p>
      </dgm:t>
    </dgm:pt>
    <dgm:pt modelId="{518D3E0C-6074-4017-92EB-DF4EC8E3DFB5}">
      <dgm:prSet phldrT="[Texto]"/>
      <dgm:spPr/>
      <dgm:t>
        <a:bodyPr/>
        <a:lstStyle/>
        <a:p>
          <a:r>
            <a:rPr lang="es-EC" dirty="0" smtClean="0"/>
            <a:t>PISCINA</a:t>
          </a:r>
          <a:endParaRPr lang="es-EC" dirty="0"/>
        </a:p>
      </dgm:t>
    </dgm:pt>
    <dgm:pt modelId="{D6B31D0F-C201-478F-B437-4EFA755B073D}" type="parTrans" cxnId="{66949FCD-CD95-42B6-8D1B-0D191C62B1CB}">
      <dgm:prSet/>
      <dgm:spPr/>
      <dgm:t>
        <a:bodyPr/>
        <a:lstStyle/>
        <a:p>
          <a:endParaRPr lang="es-EC"/>
        </a:p>
      </dgm:t>
    </dgm:pt>
    <dgm:pt modelId="{537EBEFE-1906-40F9-A747-DE05A46CDF86}" type="sibTrans" cxnId="{66949FCD-CD95-42B6-8D1B-0D191C62B1CB}">
      <dgm:prSet/>
      <dgm:spPr/>
      <dgm:t>
        <a:bodyPr/>
        <a:lstStyle/>
        <a:p>
          <a:endParaRPr lang="es-EC"/>
        </a:p>
      </dgm:t>
    </dgm:pt>
    <dgm:pt modelId="{67A05D7C-2068-4C7B-8A85-381D64C8595D}">
      <dgm:prSet phldrT="[Texto]"/>
      <dgm:spPr/>
      <dgm:t>
        <a:bodyPr/>
        <a:lstStyle/>
        <a:p>
          <a:r>
            <a:rPr lang="es-EC" dirty="0" smtClean="0"/>
            <a:t>TOUR</a:t>
          </a:r>
          <a:endParaRPr lang="es-EC" dirty="0"/>
        </a:p>
      </dgm:t>
    </dgm:pt>
    <dgm:pt modelId="{9EF78FDC-EA8B-46E5-A304-E47775786ABD}" type="parTrans" cxnId="{15CDEF11-9B53-428B-8C5A-808135ED63B0}">
      <dgm:prSet/>
      <dgm:spPr/>
      <dgm:t>
        <a:bodyPr/>
        <a:lstStyle/>
        <a:p>
          <a:endParaRPr lang="es-EC"/>
        </a:p>
      </dgm:t>
    </dgm:pt>
    <dgm:pt modelId="{C39C82D6-6F8B-4CC9-859E-1170E92C11B0}" type="sibTrans" cxnId="{15CDEF11-9B53-428B-8C5A-808135ED63B0}">
      <dgm:prSet/>
      <dgm:spPr/>
      <dgm:t>
        <a:bodyPr/>
        <a:lstStyle/>
        <a:p>
          <a:endParaRPr lang="es-EC"/>
        </a:p>
      </dgm:t>
    </dgm:pt>
    <dgm:pt modelId="{2021D000-CD83-4BE2-8594-8C17D437CCAA}" type="pres">
      <dgm:prSet presAssocID="{AD3B6D60-D77B-4CD0-A293-994D066E47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725C5F-E795-4DC1-A5A6-C6C341EAA2FF}" type="pres">
      <dgm:prSet presAssocID="{AD3B6D60-D77B-4CD0-A293-994D066E4790}" presName="radial" presStyleCnt="0">
        <dgm:presLayoutVars>
          <dgm:animLvl val="ctr"/>
        </dgm:presLayoutVars>
      </dgm:prSet>
      <dgm:spPr/>
    </dgm:pt>
    <dgm:pt modelId="{55CAEF3C-FDB2-4931-9E8A-D4C560168EF4}" type="pres">
      <dgm:prSet presAssocID="{466F73EA-71AF-43C0-80FC-D1847A40EEF8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DB9053A3-DEEB-4F6B-B071-410757E77830}" type="pres">
      <dgm:prSet presAssocID="{8201B8AF-B323-4EA6-BFA7-F95D2869E226}" presName="node" presStyleLbl="vennNode1" presStyleIdx="1" presStyleCnt="5" custScaleX="125038" custScaleY="1205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1DA87C-CCA0-4E4F-B1C1-D04623A6C132}" type="pres">
      <dgm:prSet presAssocID="{C3FA4836-347A-4B31-B484-4690C447D16C}" presName="node" presStyleLbl="vennNode1" presStyleIdx="2" presStyleCnt="5" custScaleX="105503" custScaleY="119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FF7B35-A233-4112-AC34-667AB8BEA272}" type="pres">
      <dgm:prSet presAssocID="{518D3E0C-6074-4017-92EB-DF4EC8E3DFB5}" presName="node" presStyleLbl="vennNode1" presStyleIdx="3" presStyleCnt="5" custScaleX="125038" custScaleY="138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75E007-D57C-4A2A-BDD1-1D1ABF6B845C}" type="pres">
      <dgm:prSet presAssocID="{67A05D7C-2068-4C7B-8A85-381D64C8595D}" presName="node" presStyleLbl="vennNode1" presStyleIdx="4" presStyleCnt="5" custScaleX="102432" custScaleY="109994" custRadScaleRad="98611" custRadScaleInc="-1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CF20F3-56DA-4013-9AF2-48E2C9B27E23}" srcId="{466F73EA-71AF-43C0-80FC-D1847A40EEF8}" destId="{C3FA4836-347A-4B31-B484-4690C447D16C}" srcOrd="1" destOrd="0" parTransId="{28EA323E-FC38-475C-A97D-62C9BA3E65DC}" sibTransId="{A20FC39A-DAF8-4144-81BB-371F8B6ACC1F}"/>
    <dgm:cxn modelId="{66949FCD-CD95-42B6-8D1B-0D191C62B1CB}" srcId="{466F73EA-71AF-43C0-80FC-D1847A40EEF8}" destId="{518D3E0C-6074-4017-92EB-DF4EC8E3DFB5}" srcOrd="2" destOrd="0" parTransId="{D6B31D0F-C201-478F-B437-4EFA755B073D}" sibTransId="{537EBEFE-1906-40F9-A747-DE05A46CDF86}"/>
    <dgm:cxn modelId="{1C12A7ED-C329-4760-8DBD-399C4E322CE2}" srcId="{466F73EA-71AF-43C0-80FC-D1847A40EEF8}" destId="{8201B8AF-B323-4EA6-BFA7-F95D2869E226}" srcOrd="0" destOrd="0" parTransId="{9213F8AD-34C9-47B9-9B2C-849561D613C8}" sibTransId="{EC7B36C0-D301-4011-9943-C50E79C00839}"/>
    <dgm:cxn modelId="{114FE1ED-E7B8-4B2F-80A2-AAC23E104881}" type="presOf" srcId="{AD3B6D60-D77B-4CD0-A293-994D066E4790}" destId="{2021D000-CD83-4BE2-8594-8C17D437CCAA}" srcOrd="0" destOrd="0" presId="urn:microsoft.com/office/officeart/2005/8/layout/radial3"/>
    <dgm:cxn modelId="{7282B47C-8877-4C91-9925-B24259F4B03C}" type="presOf" srcId="{518D3E0C-6074-4017-92EB-DF4EC8E3DFB5}" destId="{D7FF7B35-A233-4112-AC34-667AB8BEA272}" srcOrd="0" destOrd="0" presId="urn:microsoft.com/office/officeart/2005/8/layout/radial3"/>
    <dgm:cxn modelId="{6116F7A9-4226-4C19-B213-0D950A6A66FD}" type="presOf" srcId="{466F73EA-71AF-43C0-80FC-D1847A40EEF8}" destId="{55CAEF3C-FDB2-4931-9E8A-D4C560168EF4}" srcOrd="0" destOrd="0" presId="urn:microsoft.com/office/officeart/2005/8/layout/radial3"/>
    <dgm:cxn modelId="{15CDEF11-9B53-428B-8C5A-808135ED63B0}" srcId="{466F73EA-71AF-43C0-80FC-D1847A40EEF8}" destId="{67A05D7C-2068-4C7B-8A85-381D64C8595D}" srcOrd="3" destOrd="0" parTransId="{9EF78FDC-EA8B-46E5-A304-E47775786ABD}" sibTransId="{C39C82D6-6F8B-4CC9-859E-1170E92C11B0}"/>
    <dgm:cxn modelId="{DA6190A1-0463-49E4-9681-DBAD4248DDC0}" type="presOf" srcId="{67A05D7C-2068-4C7B-8A85-381D64C8595D}" destId="{4F75E007-D57C-4A2A-BDD1-1D1ABF6B845C}" srcOrd="0" destOrd="0" presId="urn:microsoft.com/office/officeart/2005/8/layout/radial3"/>
    <dgm:cxn modelId="{E4582D51-3841-4D94-BB9E-D6732DCEEFCA}" srcId="{AD3B6D60-D77B-4CD0-A293-994D066E4790}" destId="{466F73EA-71AF-43C0-80FC-D1847A40EEF8}" srcOrd="0" destOrd="0" parTransId="{FD97CA49-56C2-4FCD-BF07-1F437E349496}" sibTransId="{E919C232-5CDE-4BAF-ADD8-1D56EFB1EA05}"/>
    <dgm:cxn modelId="{54B70C50-6481-4AD4-99A7-19C48606DB10}" type="presOf" srcId="{C3FA4836-347A-4B31-B484-4690C447D16C}" destId="{FE1DA87C-CCA0-4E4F-B1C1-D04623A6C132}" srcOrd="0" destOrd="0" presId="urn:microsoft.com/office/officeart/2005/8/layout/radial3"/>
    <dgm:cxn modelId="{9E2DB694-27FA-4352-AFAF-F56F098A6154}" type="presOf" srcId="{8201B8AF-B323-4EA6-BFA7-F95D2869E226}" destId="{DB9053A3-DEEB-4F6B-B071-410757E77830}" srcOrd="0" destOrd="0" presId="urn:microsoft.com/office/officeart/2005/8/layout/radial3"/>
    <dgm:cxn modelId="{5146ABD4-C727-4FAC-9206-A4D37A46D47E}" type="presParOf" srcId="{2021D000-CD83-4BE2-8594-8C17D437CCAA}" destId="{32725C5F-E795-4DC1-A5A6-C6C341EAA2FF}" srcOrd="0" destOrd="0" presId="urn:microsoft.com/office/officeart/2005/8/layout/radial3"/>
    <dgm:cxn modelId="{BE5DC354-7905-442E-8C01-E7EB9A013B8D}" type="presParOf" srcId="{32725C5F-E795-4DC1-A5A6-C6C341EAA2FF}" destId="{55CAEF3C-FDB2-4931-9E8A-D4C560168EF4}" srcOrd="0" destOrd="0" presId="urn:microsoft.com/office/officeart/2005/8/layout/radial3"/>
    <dgm:cxn modelId="{ED963EB4-08BF-45D3-86D0-87EB2A61FDFF}" type="presParOf" srcId="{32725C5F-E795-4DC1-A5A6-C6C341EAA2FF}" destId="{DB9053A3-DEEB-4F6B-B071-410757E77830}" srcOrd="1" destOrd="0" presId="urn:microsoft.com/office/officeart/2005/8/layout/radial3"/>
    <dgm:cxn modelId="{BF4D9D34-87C9-4A44-8DA9-D7BDE873B434}" type="presParOf" srcId="{32725C5F-E795-4DC1-A5A6-C6C341EAA2FF}" destId="{FE1DA87C-CCA0-4E4F-B1C1-D04623A6C132}" srcOrd="2" destOrd="0" presId="urn:microsoft.com/office/officeart/2005/8/layout/radial3"/>
    <dgm:cxn modelId="{AE92EECE-5301-420C-A5B3-C3C7037ECA48}" type="presParOf" srcId="{32725C5F-E795-4DC1-A5A6-C6C341EAA2FF}" destId="{D7FF7B35-A233-4112-AC34-667AB8BEA272}" srcOrd="3" destOrd="0" presId="urn:microsoft.com/office/officeart/2005/8/layout/radial3"/>
    <dgm:cxn modelId="{75DF3023-8384-4CB8-83AA-E3A317FB1F20}" type="presParOf" srcId="{32725C5F-E795-4DC1-A5A6-C6C341EAA2FF}" destId="{4F75E007-D57C-4A2A-BDD1-1D1ABF6B845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A9A6A-0BA2-4551-8531-F6DF7ABC58C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58EA5-D138-4401-BDA2-4838B974BF7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MARCO TEÓRICO</a:t>
          </a:r>
          <a:endParaRPr lang="es-ES" sz="3100" kern="1200" dirty="0"/>
        </a:p>
      </dsp:txBody>
      <dsp:txXfrm>
        <a:off x="349472" y="51131"/>
        <a:ext cx="4177856" cy="825776"/>
      </dsp:txXfrm>
    </dsp:sp>
    <dsp:sp modelId="{FC3984D6-B6CF-4587-93F7-C56683D82DF8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FFBC1-EFBB-434F-9457-6DD3C92EF0D4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MARCO CONCEPTUAL</a:t>
          </a:r>
          <a:endParaRPr lang="es-ES" sz="3100" kern="1200" dirty="0"/>
        </a:p>
      </dsp:txBody>
      <dsp:txXfrm>
        <a:off x="349472" y="1457291"/>
        <a:ext cx="4177856" cy="825776"/>
      </dsp:txXfrm>
    </dsp:sp>
    <dsp:sp modelId="{98108B16-32F8-452A-9DD1-F86A8367D8E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BC781-1A4C-4843-A0DE-844B00E456A0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MARCO REFERENCIAL</a:t>
          </a:r>
          <a:endParaRPr lang="es-ES" sz="3100" kern="1200" dirty="0"/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E8FE4-3A63-4C8A-A8A4-A1FB7A77B460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MACROAMBIENTE</a:t>
          </a:r>
          <a:endParaRPr lang="es-ES" sz="2800" kern="1200" dirty="0"/>
        </a:p>
      </dsp:txBody>
      <dsp:txXfrm>
        <a:off x="26187" y="26187"/>
        <a:ext cx="3836467" cy="841706"/>
      </dsp:txXfrm>
    </dsp:sp>
    <dsp:sp modelId="{5889B24A-D6A0-4034-B101-2B7732201559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MICROAMBIENTE</a:t>
          </a:r>
          <a:endParaRPr lang="es-ES" sz="2800" kern="1200" dirty="0"/>
        </a:p>
      </dsp:txBody>
      <dsp:txXfrm>
        <a:off x="434619" y="1082827"/>
        <a:ext cx="3834841" cy="841706"/>
      </dsp:txXfrm>
    </dsp:sp>
    <dsp:sp modelId="{6565F644-BF6A-49F0-A4BA-8E581CEDD8FA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ESTUDIO DE MERCADO</a:t>
          </a:r>
          <a:endParaRPr lang="es-ES" sz="2800" kern="1200" dirty="0"/>
        </a:p>
      </dsp:txBody>
      <dsp:txXfrm>
        <a:off x="836955" y="2139467"/>
        <a:ext cx="3840937" cy="841706"/>
      </dsp:txXfrm>
    </dsp:sp>
    <dsp:sp modelId="{F32AC2FB-3650-4463-985F-644D648B392B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ANALISIS DEL MERCADO</a:t>
          </a:r>
          <a:endParaRPr lang="es-ES" sz="2800" kern="1200" dirty="0"/>
        </a:p>
      </dsp:txBody>
      <dsp:txXfrm>
        <a:off x="1245387" y="3196106"/>
        <a:ext cx="3834841" cy="841706"/>
      </dsp:txXfrm>
    </dsp:sp>
    <dsp:sp modelId="{A0D7B1DB-E798-40FC-8D18-EBE5CD53F71F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4426406" y="684783"/>
        <a:ext cx="319634" cy="437317"/>
      </dsp:txXfrm>
    </dsp:sp>
    <dsp:sp modelId="{A3A029AB-F386-4E80-82A2-FBEE7621649C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4834839" y="1741423"/>
        <a:ext cx="319634" cy="437317"/>
      </dsp:txXfrm>
    </dsp:sp>
    <dsp:sp modelId="{EC8D4B52-501B-49F8-9328-A89608F9419A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5237174" y="2798064"/>
        <a:ext cx="319634" cy="4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34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20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49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7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8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2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1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34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09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4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9C0A-5EEF-4CD4-BA38-F59E832ADBF6}" type="datetimeFigureOut">
              <a:rPr lang="es-ES" smtClean="0"/>
              <a:pPr/>
              <a:t>04/02/2014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97ED-DCA3-4239-8E8B-23C09B163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1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4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9.png"/><Relationship Id="rId5" Type="http://schemas.openxmlformats.org/officeDocument/2006/relationships/diagramData" Target="../diagrams/data5.xml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33.png"/><Relationship Id="rId7" Type="http://schemas.openxmlformats.org/officeDocument/2006/relationships/diagramData" Target="../diagrams/data6.xml"/><Relationship Id="rId12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12" Type="http://schemas.openxmlformats.org/officeDocument/2006/relationships/diagramData" Target="../diagrams/data8.xml"/><Relationship Id="rId2" Type="http://schemas.openxmlformats.org/officeDocument/2006/relationships/image" Target="../media/image5.png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36.png"/><Relationship Id="rId5" Type="http://schemas.openxmlformats.org/officeDocument/2006/relationships/diagramData" Target="../diagrams/data7.xml"/><Relationship Id="rId15" Type="http://schemas.openxmlformats.org/officeDocument/2006/relationships/diagramColors" Target="../diagrams/colors8.xml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diagramDrawing" Target="../diagrams/drawing7.xml"/><Relationship Id="rId1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9.xml"/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49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48.png"/><Relationship Id="rId9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/>
          <a:stretch>
            <a:fillRect/>
          </a:stretch>
        </p:blipFill>
        <p:spPr bwMode="auto">
          <a:xfrm>
            <a:off x="0" y="85725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38576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057275" y="908050"/>
            <a:ext cx="7777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dirty="0"/>
              <a:t>ESCUELA  POLITÉCNICA  DEL EJÉRCITO                      </a:t>
            </a:r>
          </a:p>
          <a:p>
            <a:pPr algn="ctr"/>
            <a:r>
              <a:rPr lang="es-ES_tradnl" altLang="es-ES" dirty="0"/>
              <a:t>  </a:t>
            </a:r>
            <a:endParaRPr lang="es-EC" altLang="es-ES" dirty="0"/>
          </a:p>
          <a:p>
            <a:pPr algn="ctr"/>
            <a:r>
              <a:rPr lang="es-ES_tradnl" altLang="es-ES" dirty="0"/>
              <a:t>DEPARTAMENTO DE CIENCIAS ECONÓMICAS ADMISTRATIVAS</a:t>
            </a:r>
            <a:endParaRPr lang="es-EC" altLang="es-ES" dirty="0"/>
          </a:p>
          <a:p>
            <a:pPr algn="ctr"/>
            <a:r>
              <a:rPr lang="es-ES_tradnl" altLang="es-ES" dirty="0"/>
              <a:t>Y DE COMERCIO </a:t>
            </a:r>
          </a:p>
          <a:p>
            <a:pPr algn="ctr"/>
            <a:endParaRPr lang="es-EC" altLang="es-ES" dirty="0"/>
          </a:p>
          <a:p>
            <a:pPr algn="ctr"/>
            <a:r>
              <a:rPr lang="es-ES_tradnl" altLang="es-ES" dirty="0"/>
              <a:t> “HÉROES DEL CENEPA” </a:t>
            </a:r>
            <a:endParaRPr lang="es-EC" altLang="es-ES" dirty="0"/>
          </a:p>
          <a:p>
            <a:pPr algn="ctr"/>
            <a:r>
              <a:rPr lang="es-ES_tradnl" altLang="es-ES" dirty="0"/>
              <a:t> </a:t>
            </a:r>
            <a:endParaRPr lang="es-EC" altLang="es-ES" dirty="0"/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1032619" y="2708920"/>
            <a:ext cx="7546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dirty="0" smtClean="0">
                <a:latin typeface="+mn-lt"/>
              </a:rPr>
              <a:t>ESTUDIO </a:t>
            </a:r>
            <a:r>
              <a:rPr lang="es-EC" altLang="es-ES" sz="1800" dirty="0">
                <a:latin typeface="+mn-lt"/>
              </a:rPr>
              <a:t>DE FACTIBILIDAD PARA LA IMPLEMENTACIÒN DE UNA HOSTERÍA ECOLÓGICA EN LA HACIENDA “ RÍO BLANCO ” EN LA CIUDAD DE OTAVALO EN LA PROVINCIA DE </a:t>
            </a:r>
            <a:r>
              <a:rPr lang="es-EC" altLang="es-ES" sz="1800" dirty="0" smtClean="0">
                <a:latin typeface="+mn-lt"/>
              </a:rPr>
              <a:t>IMBABURA</a:t>
            </a:r>
            <a:endParaRPr lang="es-EC" altLang="es-ES" sz="1800" dirty="0">
              <a:latin typeface="+mn-lt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2714625" y="5072063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dirty="0" smtClean="0"/>
              <a:t>DANIELA GRANDA – DAVID BÁEZ</a:t>
            </a:r>
            <a:endParaRPr lang="es-EC" altLang="es-ES" sz="1800" dirty="0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143250" y="3857625"/>
            <a:ext cx="401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800" dirty="0" smtClean="0"/>
              <a:t>DIRECTORA: MSC. MARIANA PAVÓN </a:t>
            </a:r>
            <a:endParaRPr lang="es-EC" altLang="es-ES" sz="1800" dirty="0"/>
          </a:p>
          <a:p>
            <a:r>
              <a:rPr lang="es-EC" altLang="es-ES" sz="1800" dirty="0" smtClean="0"/>
              <a:t>CODIRECTORA: MSC. LUIS HUARACA</a:t>
            </a:r>
            <a:endParaRPr lang="es-EC" altLang="es-ES" sz="1800" dirty="0"/>
          </a:p>
        </p:txBody>
      </p:sp>
    </p:spTree>
    <p:extLst>
      <p:ext uri="{BB962C8B-B14F-4D97-AF65-F5344CB8AC3E}">
        <p14:creationId xmlns:p14="http://schemas.microsoft.com/office/powerpoint/2010/main" val="14439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1037137"/>
            <a:ext cx="2264522" cy="1358713"/>
            <a:chOff x="838438" y="1633"/>
            <a:chExt cx="2264522" cy="1358713"/>
          </a:xfrm>
        </p:grpSpPr>
        <p:sp>
          <p:nvSpPr>
            <p:cNvPr id="8" name="7 Rectángulo"/>
            <p:cNvSpPr/>
            <p:nvPr/>
          </p:nvSpPr>
          <p:spPr>
            <a:xfrm>
              <a:off x="838438" y="1633"/>
              <a:ext cx="2264522" cy="135871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838438" y="1633"/>
              <a:ext cx="2264522" cy="135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/>
                <a:t>ANÁLISIS ORGANIZACIONAL</a:t>
              </a:r>
              <a:endParaRPr lang="es-ES" sz="2200" kern="1200" dirty="0"/>
            </a:p>
          </p:txBody>
        </p:sp>
      </p:grpSp>
      <p:pic>
        <p:nvPicPr>
          <p:cNvPr id="10" name="9 Imagen" descr="C:\Users\manu\Desktop\Asesoria\GRANDA - BAEZ\LOGO HOSTER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4344"/>
            <a:ext cx="2736304" cy="1816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3959931" y="2370946"/>
            <a:ext cx="3816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i="1" dirty="0"/>
              <a:t>“Viajar es tu placer, atenderte nuestra responsabilidad</a:t>
            </a:r>
            <a:r>
              <a:rPr lang="es-EC" sz="1200" b="1" i="1" dirty="0" smtClean="0"/>
              <a:t>”</a:t>
            </a:r>
            <a:endParaRPr lang="es-ES" sz="1200" b="1" dirty="0"/>
          </a:p>
        </p:txBody>
      </p:sp>
      <p:sp>
        <p:nvSpPr>
          <p:cNvPr id="12" name="AutoShape 93"/>
          <p:cNvSpPr>
            <a:spLocks noChangeArrowheads="1"/>
          </p:cNvSpPr>
          <p:nvPr/>
        </p:nvSpPr>
        <p:spPr bwMode="auto">
          <a:xfrm>
            <a:off x="297510" y="3645024"/>
            <a:ext cx="4130474" cy="13258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cs typeface="Arial" pitchFamily="34" charset="0"/>
              </a:rPr>
              <a:t>Hostería RÍO BLANCO Cía. Ltda., es una empresa dedicada a la oferta de servicios turísticos bajo estrictas normas de manejo y buenas prácticas ambientales, dirigido por un grupo de profesionales que trabajan con ética, responsabilidad compromiso y honestidad enfocados a la satisfacción de las necesidades de los potenciales clientes.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26283" y="2647945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43608" y="2647945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46" y="3645024"/>
            <a:ext cx="420243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1" y="838351"/>
            <a:ext cx="5390158" cy="48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06973" y="55453"/>
            <a:ext cx="7348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ORGANIGRAMA ESTRUCTURAL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n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7" t="21671" r="22508" b="20277"/>
          <a:stretch>
            <a:fillRect/>
          </a:stretch>
        </p:blipFill>
        <p:spPr bwMode="auto">
          <a:xfrm>
            <a:off x="1547664" y="796172"/>
            <a:ext cx="5823893" cy="498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278871" y="55453"/>
            <a:ext cx="6605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ORGANIGRAMA FUNCIONAL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18 Diagrama"/>
          <p:cNvGraphicFramePr/>
          <p:nvPr/>
        </p:nvGraphicFramePr>
        <p:xfrm>
          <a:off x="467544" y="836712"/>
          <a:ext cx="799288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289" name="Picture 1" descr="habitación simp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8013" y="831313"/>
            <a:ext cx="2495476" cy="1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abitación dob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3087" y="3302124"/>
            <a:ext cx="270385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habitación trip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9852" y="3314349"/>
            <a:ext cx="2664296" cy="184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615836" y="61872"/>
            <a:ext cx="4294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MARKETING MIX 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abitación cuadrup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46092"/>
            <a:ext cx="2644853" cy="18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34352" y="2492895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$ 35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93617" y="5131613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$ 55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34352" y="5116262"/>
            <a:ext cx="1322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$ 80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753989" y="5116261"/>
            <a:ext cx="1646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$ 110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18 Diagrama"/>
          <p:cNvGraphicFramePr/>
          <p:nvPr/>
        </p:nvGraphicFramePr>
        <p:xfrm>
          <a:off x="467544" y="836712"/>
          <a:ext cx="799288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Rectángulo"/>
          <p:cNvSpPr/>
          <p:nvPr/>
        </p:nvSpPr>
        <p:spPr>
          <a:xfrm>
            <a:off x="2615836" y="61872"/>
            <a:ext cx="4294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MARKETING MIX 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90872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34972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0" y="31409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96232"/>
            <a:ext cx="2922873" cy="183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79912" y="2501568"/>
            <a:ext cx="1440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$ 5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165285" y="4988818"/>
            <a:ext cx="1440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$ 6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716271" y="5108134"/>
            <a:ext cx="1440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$ 5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2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7" y="3861048"/>
            <a:ext cx="198293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6" y="3230432"/>
            <a:ext cx="2112835" cy="290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-1" y="5946672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739348972"/>
              </p:ext>
            </p:extLst>
          </p:nvPr>
        </p:nvGraphicFramePr>
        <p:xfrm>
          <a:off x="107504" y="980728"/>
          <a:ext cx="892899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Rectángulo"/>
          <p:cNvSpPr/>
          <p:nvPr/>
        </p:nvSpPr>
        <p:spPr>
          <a:xfrm>
            <a:off x="2615836" y="61872"/>
            <a:ext cx="4294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MARKETING MIX 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39" y="1340768"/>
            <a:ext cx="597172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25874691"/>
              </p:ext>
            </p:extLst>
          </p:nvPr>
        </p:nvGraphicFramePr>
        <p:xfrm>
          <a:off x="467544" y="836712"/>
          <a:ext cx="799288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Rectángulo"/>
          <p:cNvSpPr/>
          <p:nvPr/>
        </p:nvSpPr>
        <p:spPr>
          <a:xfrm>
            <a:off x="2615836" y="61872"/>
            <a:ext cx="4294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MARKETING MIX 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8321"/>
            <a:ext cx="3341893" cy="17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9" y="728785"/>
            <a:ext cx="31821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3902613"/>
              </p:ext>
            </p:extLst>
          </p:nvPr>
        </p:nvGraphicFramePr>
        <p:xfrm>
          <a:off x="4572000" y="2420888"/>
          <a:ext cx="4632176" cy="329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376335" y="2780928"/>
            <a:ext cx="26358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Otavalo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7276" y="5024876"/>
            <a:ext cx="4185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Festividades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0806" y="61872"/>
            <a:ext cx="3824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Técnico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5" y="757238"/>
            <a:ext cx="8103432" cy="430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24071" y="4869160"/>
            <a:ext cx="5366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Esquema Hostería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0806" y="61872"/>
            <a:ext cx="3824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Técnico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02974" y="4869160"/>
            <a:ext cx="660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Esquema 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abitaciones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1799264" y="757238"/>
            <a:ext cx="6172200" cy="4329113"/>
            <a:chOff x="0" y="0"/>
            <a:chExt cx="8352928" cy="602463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52928" cy="6024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1 Rectángulo"/>
            <p:cNvSpPr>
              <a:spLocks noChangeArrowheads="1"/>
            </p:cNvSpPr>
            <p:nvPr/>
          </p:nvSpPr>
          <p:spPr bwMode="auto">
            <a:xfrm>
              <a:off x="4752527" y="3571575"/>
              <a:ext cx="2736304" cy="288032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CUADRUPLE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2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5"/>
          <a:stretch/>
        </p:blipFill>
        <p:spPr bwMode="auto">
          <a:xfrm>
            <a:off x="755576" y="980728"/>
            <a:ext cx="7983384" cy="46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28" y="-27853"/>
            <a:ext cx="4297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7708050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/>
              <a:t>1</a:t>
            </a: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pic>
        <p:nvPicPr>
          <p:cNvPr id="17" name="7 Ima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I: FUNDAMENTACIÓN TEÓRICA</a:t>
            </a:r>
            <a:endParaRPr lang="es-EC" altLang="es-ES" sz="3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0806" y="61872"/>
            <a:ext cx="3824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Técnico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" y="792231"/>
            <a:ext cx="7780337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25808" y="5005983"/>
            <a:ext cx="5052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Esquema 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tour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02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682"/>
            <a:ext cx="9144000" cy="542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63177" y="2117"/>
            <a:ext cx="6217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90923"/>
              </p:ext>
            </p:extLst>
          </p:nvPr>
        </p:nvGraphicFramePr>
        <p:xfrm>
          <a:off x="108256" y="908718"/>
          <a:ext cx="2709842" cy="23042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36873"/>
                <a:gridCol w="972969"/>
              </a:tblGrid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INVERSIÓN TOTAL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$ 452.607,14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ACTIVOS FIJOS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$ 397.985,16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TERRENOS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$ 54.000,00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CONSTRUCCIONES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$ 264.159,60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MAQUINARIA Y EQUIPO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$ 56.801,68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MUEBLES Y ENSERES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$ 10.152,06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EQUIPOS OFICINA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$ 832,00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EQUIPOS COMPUTACIÓN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$ 2.060,40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BIENES FUNGIBLES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$ 9.979,43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CAPITAL TRABAJO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$ 54.621,98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0875"/>
              </p:ext>
            </p:extLst>
          </p:nvPr>
        </p:nvGraphicFramePr>
        <p:xfrm>
          <a:off x="2843808" y="908720"/>
          <a:ext cx="6198871" cy="23134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35115"/>
                <a:gridCol w="972464"/>
                <a:gridCol w="972464"/>
                <a:gridCol w="1004762"/>
                <a:gridCol w="1004762"/>
                <a:gridCol w="409304"/>
              </a:tblGrid>
              <a:tr h="52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DETALLE DE INVERSIONES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VALOR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RECURSOS PROPIOS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CRÉDITO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TERRENOS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$ 54.000,00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$ 54.000,00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CONSTRUCCIONES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$ 264.159,60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$ 171.703,74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$ 92.455,86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MAQUINARIA Y EQUIPO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$ 56.801,68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$ 14.200,42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$ 42.601,26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MUEBLES Y ENSERES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$ 10.152,06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$ 2.538,02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$ 7.614,05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EQUIPOS OFICINA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$ 832,00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$ 208,00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$ 624,00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EQUIPOS COMPUTACIÓN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$ 2.060,40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$ 515,10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$ 1.545,30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BIENES FUNGIBLES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$ 9.979,43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$ 2.494,86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$ 7.484,57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CAPITAL DE TRABAJO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$ 54.621,98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$ 54.621,98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$ 0,00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 DE INVERSIONES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$ 452.607,14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$ 300.282,11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66%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$ 152.325,03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34%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86207"/>
              </p:ext>
            </p:extLst>
          </p:nvPr>
        </p:nvGraphicFramePr>
        <p:xfrm>
          <a:off x="755576" y="3422582"/>
          <a:ext cx="3628331" cy="21602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25552"/>
                <a:gridCol w="1502779"/>
              </a:tblGrid>
              <a:tr h="284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APORTACIONES DE LOS SOCIOS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Fausto  Báez Mera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Marcelo Báez Mera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Edgar Báez Mera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Fabián Báez Mera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Marcia Báez Mera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Eduardo Báez Mera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$ 50.047,02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 APORTACIONES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300.282,11  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33070"/>
              </p:ext>
            </p:extLst>
          </p:nvPr>
        </p:nvGraphicFramePr>
        <p:xfrm>
          <a:off x="4716016" y="3425922"/>
          <a:ext cx="3517900" cy="21633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2300"/>
                <a:gridCol w="1003300"/>
                <a:gridCol w="901700"/>
                <a:gridCol w="990600"/>
              </a:tblGrid>
              <a:tr h="34694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TABLA</a:t>
                      </a:r>
                      <a:r>
                        <a:rPr lang="es-EC" sz="1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PRESTAMO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AÑOS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CAPITAL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INTERES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CUOTA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$ 24.568,29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$ 15.365,71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$ 39.933,99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$ 27.215,67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$ 12.718,32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$ 39.933,99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$ 30.148,33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$ 9.785,66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$ 39.933,99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$ 33.397,00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$ 6.536,99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$ 39.933,99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$ 36.995,74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$ 2.938,25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$ 39.933,99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9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$ 152.325,03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$ 47.344,93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$ 199.669,97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7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68"/>
            <a:ext cx="9144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/>
          <a:stretch/>
        </p:blipFill>
        <p:spPr bwMode="auto">
          <a:xfrm>
            <a:off x="827584" y="1080654"/>
            <a:ext cx="7824713" cy="42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85026" y="-83046"/>
            <a:ext cx="310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blipFill>
                  <a:blip r:embed="rId6"/>
                  <a:tile tx="0" ty="0" sx="100000" sy="100000" flip="none" algn="tl"/>
                </a:blipFill>
                <a:effectLst/>
              </a:rPr>
              <a:t>INGRESOS</a:t>
            </a:r>
            <a:endParaRPr lang="es-ES" sz="5400" b="1" cap="none" spc="0" dirty="0">
              <a:ln/>
              <a:blipFill>
                <a:blip r:embed="rId6"/>
                <a:tile tx="0" ty="0" sx="100000" sy="100000" flip="none" algn="tl"/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89324"/>
            <a:ext cx="2942456" cy="2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548680"/>
            <a:ext cx="2304256" cy="220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7"/>
          <a:stretch/>
        </p:blipFill>
        <p:spPr bwMode="auto">
          <a:xfrm>
            <a:off x="395536" y="380788"/>
            <a:ext cx="312499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186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95135350"/>
              </p:ext>
            </p:extLst>
          </p:nvPr>
        </p:nvGraphicFramePr>
        <p:xfrm>
          <a:off x="1043607" y="757238"/>
          <a:ext cx="6921673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909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44000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63167" cy="35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45830" y="50095"/>
            <a:ext cx="3852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44208" y="1609119"/>
            <a:ext cx="110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TIR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50120" y="1609119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TMAR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8" y="2532448"/>
            <a:ext cx="3512021" cy="20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31118"/>
              </p:ext>
            </p:extLst>
          </p:nvPr>
        </p:nvGraphicFramePr>
        <p:xfrm>
          <a:off x="5188585" y="2532448"/>
          <a:ext cx="3195955" cy="15708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3880"/>
                <a:gridCol w="1122680"/>
                <a:gridCol w="1509395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FLUJO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            300.282,11  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            98.799,03  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          104.271,76  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           125.037,57  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           147.306,60  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          172.690,78  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72068" y="4537856"/>
            <a:ext cx="1622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TIR: 28,81%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3782" y="116632"/>
            <a:ext cx="761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Indicadores de Evaluación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927704" y="1340768"/>
            <a:ext cx="112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3782" y="116632"/>
            <a:ext cx="761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Indicadores de Evaluación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34767"/>
              </p:ext>
            </p:extLst>
          </p:nvPr>
        </p:nvGraphicFramePr>
        <p:xfrm>
          <a:off x="4440270" y="2492896"/>
          <a:ext cx="4102100" cy="17335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6900"/>
                <a:gridCol w="1168400"/>
                <a:gridCol w="1168400"/>
                <a:gridCol w="1168400"/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AÑO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FNC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FNCA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FNCAA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(300.282,11)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(300.282,11)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(300.282,11)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$ 98.799,03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$ 87.961,01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(212.321,10)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$ 104.271,76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$ 82.649,81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(129.671,29)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$ 125.037,57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$ 88.237,50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(41.433,79)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$ 147.306,60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$ 92.549,15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$ 51.115,36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$ 172.690,78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$ 96.595,51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$ 147.710,87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466585" y="1340768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3924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63782" y="116632"/>
            <a:ext cx="761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Indicadores de Evaluación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64954" y="1092257"/>
            <a:ext cx="5814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Punto de equilibrio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664954" y="1992641"/>
            <a:ext cx="6327645" cy="3936672"/>
            <a:chOff x="1664954" y="1992641"/>
            <a:chExt cx="6327645" cy="3936672"/>
          </a:xfrm>
        </p:grpSpPr>
        <p:grpSp>
          <p:nvGrpSpPr>
            <p:cNvPr id="3" name="2 Grupo"/>
            <p:cNvGrpSpPr/>
            <p:nvPr/>
          </p:nvGrpSpPr>
          <p:grpSpPr>
            <a:xfrm>
              <a:off x="1664954" y="1992641"/>
              <a:ext cx="6327645" cy="3936672"/>
              <a:chOff x="1664954" y="1992641"/>
              <a:chExt cx="6327645" cy="3936672"/>
            </a:xfrm>
          </p:grpSpPr>
          <p:pic>
            <p:nvPicPr>
              <p:cNvPr id="7170" name="Imagen 72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26" t="39265" r="7391" b="16466"/>
              <a:stretch>
                <a:fillRect/>
              </a:stretch>
            </p:blipFill>
            <p:spPr bwMode="auto">
              <a:xfrm>
                <a:off x="1664954" y="1992641"/>
                <a:ext cx="6327645" cy="3936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 Box 3"/>
              <p:cNvSpPr txBox="1">
                <a:spLocks noChangeArrowheads="1"/>
              </p:cNvSpPr>
              <p:nvPr/>
            </p:nvSpPr>
            <p:spPr bwMode="auto">
              <a:xfrm>
                <a:off x="1979712" y="3578487"/>
                <a:ext cx="914400" cy="22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$203.998,30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3 Rectángulo"/>
            <p:cNvSpPr/>
            <p:nvPr/>
          </p:nvSpPr>
          <p:spPr>
            <a:xfrm>
              <a:off x="4716016" y="5193196"/>
              <a:ext cx="1008112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095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4" y="3730402"/>
            <a:ext cx="3198291" cy="25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759700"/>
            <a:ext cx="5519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Análisis Ambiental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19" y="184482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2871"/>
            <a:ext cx="323490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012160" y="4302193"/>
            <a:ext cx="2697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Reciclaje</a:t>
            </a:r>
            <a:endParaRPr lang="es-EC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8377" y="4360073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Agua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41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4581" y="2462"/>
            <a:ext cx="466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84" y="119675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it-IT" dirty="0"/>
              <a:t>Atravès de la fundamentación teórica del proyecto concluimos que fue de gran utilidad la investigación en fuentes bibliográficas ya que no guio a realizar un trabajo fundamentado en invertigaciones ya existente, facilitandoasi el desarrollo de la tesis de grado.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dirty="0"/>
              <a:t>La busqueda de varias fuentes, creó en elos estudiantes expectativas de mejora ante los temas que abarcaría la tesis lo que llevo a elaborar de mejor manera el desarrollo.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dirty="0"/>
              <a:t>La investigación de datos estadísticos actualizados tanto en base al país que es el macroentorno y en base a la provincia donde esta situado el proyecto llamado también microentorno ayudó a diagnosticar la factibilidad del mercado del proyecto.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dirty="0"/>
              <a:t>La propuesta de implementación de la Hostería encierra varios servicios aparate del alojamiento; como son la recreación en áreas cerradas como piscina, turco, sauna e hidromasaje, áreas al ire libre como canchas juegos infantile,pared para escalar y al aire libre mostrando la flora del lugar.Lo cual hace atractivo al proyecto.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dirty="0"/>
              <a:t>El proyecto será financiado tanto con capital propio por aportes de los 6 socios así como tambien con crédito adquirido en la CFN.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x-none"/>
              <a:t>La TIR muestra que el proyecto es factible ya que el inversionista tendrá una recuperación del </a:t>
            </a:r>
            <a:r>
              <a:rPr lang="es-EC" dirty="0"/>
              <a:t>28.81</a:t>
            </a:r>
            <a:r>
              <a:rPr lang="x-none"/>
              <a:t>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82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4789881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5604" y="2462"/>
            <a:ext cx="609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086" y="184482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A la comunidad del Canton “Rìo Blanco” es necesario que incrementen cultura de reciclaje y buenas practicas ambientales dentro de las instituciones para que el turista pueda familiarizarse con el cuidado a la naturaleza.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Los socios y encargados de la hostería de les recomienda realizar convenios con instituciones de tranporte y alojamiento del lugar para cubrir mayor demanda cuando la hostería no se abastenga por capacidad.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A los administradores y encargados de la ejecución del proyecto, dar seguimiento a la imagen corporativa de la hostería para actualización anuales de vision, mision, principio, y valores institucionelas.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85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"/>
          <a:stretch/>
        </p:blipFill>
        <p:spPr bwMode="auto">
          <a:xfrm>
            <a:off x="98670" y="722245"/>
            <a:ext cx="8433770" cy="508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052736"/>
            <a:ext cx="282389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4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Imagen 63" descr="Descripción: http://www.viajesgalapagos.com.ec/wp-content/otavalo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2066240" cy="12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83569" y="1049792"/>
            <a:ext cx="3096344" cy="651016"/>
            <a:chOff x="1119762" y="588891"/>
            <a:chExt cx="3656443" cy="651016"/>
          </a:xfrm>
        </p:grpSpPr>
        <p:sp>
          <p:nvSpPr>
            <p:cNvPr id="15" name="14 Rectángulo redondeado"/>
            <p:cNvSpPr/>
            <p:nvPr/>
          </p:nvSpPr>
          <p:spPr>
            <a:xfrm>
              <a:off x="1119762" y="588891"/>
              <a:ext cx="3656443" cy="6510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138830" y="607959"/>
              <a:ext cx="3552340" cy="612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MACROAMBIENTE</a:t>
              </a:r>
              <a:endParaRPr lang="es-ES" sz="24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220072" y="980728"/>
            <a:ext cx="2880320" cy="792088"/>
            <a:chOff x="1391805" y="2896091"/>
            <a:chExt cx="5326446" cy="507016"/>
          </a:xfrm>
        </p:grpSpPr>
        <p:sp>
          <p:nvSpPr>
            <p:cNvPr id="18" name="17 Rectángulo redondeado"/>
            <p:cNvSpPr/>
            <p:nvPr/>
          </p:nvSpPr>
          <p:spPr>
            <a:xfrm>
              <a:off x="1391805" y="2896091"/>
              <a:ext cx="5326446" cy="5070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406655" y="2910941"/>
              <a:ext cx="5174081" cy="477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MICROAMBIENTE</a:t>
              </a:r>
              <a:endParaRPr lang="es-ES" sz="2400" kern="1200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83568" y="2222862"/>
            <a:ext cx="3096344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económico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social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político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cultural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ambiental</a:t>
            </a:r>
          </a:p>
          <a:p>
            <a:endParaRPr lang="es-ES" dirty="0"/>
          </a:p>
        </p:txBody>
      </p:sp>
      <p:pic>
        <p:nvPicPr>
          <p:cNvPr id="1026" name="Imagen 49"/>
          <p:cNvPicPr>
            <a:picLocks noChangeAspect="1" noChangeArrowheads="1"/>
          </p:cNvPicPr>
          <p:nvPr/>
        </p:nvPicPr>
        <p:blipFill>
          <a:blip r:embed="rId6" cstate="print"/>
          <a:srcRect l="9773" r="66539"/>
          <a:stretch>
            <a:fillRect/>
          </a:stretch>
        </p:blipFill>
        <p:spPr bwMode="auto">
          <a:xfrm>
            <a:off x="3851920" y="1811869"/>
            <a:ext cx="1440160" cy="2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49"/>
          <p:cNvPicPr>
            <a:picLocks noChangeAspect="1" noChangeArrowheads="1"/>
          </p:cNvPicPr>
          <p:nvPr/>
        </p:nvPicPr>
        <p:blipFill>
          <a:blip r:embed="rId6" cstate="print"/>
          <a:srcRect l="65078" r="6499"/>
          <a:stretch>
            <a:fillRect/>
          </a:stretch>
        </p:blipFill>
        <p:spPr bwMode="auto">
          <a:xfrm>
            <a:off x="7380312" y="1897881"/>
            <a:ext cx="172819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2"/>
          <p:cNvPicPr>
            <a:picLocks noChangeAspect="1" noChangeArrowheads="1"/>
          </p:cNvPicPr>
          <p:nvPr/>
        </p:nvPicPr>
        <p:blipFill>
          <a:blip r:embed="rId7" cstate="print"/>
          <a:srcRect r="5219"/>
          <a:stretch>
            <a:fillRect/>
          </a:stretch>
        </p:blipFill>
        <p:spPr bwMode="auto">
          <a:xfrm>
            <a:off x="4860032" y="3717032"/>
            <a:ext cx="1288068" cy="20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n 60" descr="Descripción: http://www.monografias.com/trabajos81/comunidad-otavalo/image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645024"/>
            <a:ext cx="13075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195736" y="908720"/>
            <a:ext cx="4876800" cy="720080"/>
            <a:chOff x="810768" y="2113280"/>
            <a:chExt cx="4876800" cy="894080"/>
          </a:xfrm>
        </p:grpSpPr>
        <p:sp>
          <p:nvSpPr>
            <p:cNvPr id="16" name="15 Rectángulo redondeado"/>
            <p:cNvSpPr/>
            <p:nvPr/>
          </p:nvSpPr>
          <p:spPr>
            <a:xfrm>
              <a:off x="810768" y="2113280"/>
              <a:ext cx="4876800" cy="894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836955" y="2139467"/>
              <a:ext cx="4798349" cy="841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ESTUDIO DE MERCADO</a:t>
              </a:r>
              <a:endParaRPr lang="es-ES" sz="2800" kern="1200" dirty="0"/>
            </a:p>
          </p:txBody>
        </p:sp>
      </p:grpSp>
      <p:pic>
        <p:nvPicPr>
          <p:cNvPr id="2050" name="Gráfico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34163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Gráfico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72816"/>
            <a:ext cx="36671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Gráfico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4005064"/>
            <a:ext cx="338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Gráfico 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933056"/>
            <a:ext cx="367240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>
            <a:off x="2195736" y="908720"/>
            <a:ext cx="4876800" cy="720080"/>
            <a:chOff x="810768" y="2113280"/>
            <a:chExt cx="4876800" cy="894080"/>
          </a:xfrm>
        </p:grpSpPr>
        <p:sp>
          <p:nvSpPr>
            <p:cNvPr id="16" name="15 Rectángulo redondeado"/>
            <p:cNvSpPr/>
            <p:nvPr/>
          </p:nvSpPr>
          <p:spPr>
            <a:xfrm>
              <a:off x="810768" y="2113280"/>
              <a:ext cx="4876800" cy="894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836955" y="2139467"/>
              <a:ext cx="4798349" cy="841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ESTUDIO DE MERCADO</a:t>
              </a:r>
              <a:endParaRPr lang="es-ES" sz="2800" kern="1200" dirty="0"/>
            </a:p>
          </p:txBody>
        </p:sp>
      </p:grpSp>
      <p:pic>
        <p:nvPicPr>
          <p:cNvPr id="3074" name="Gráfico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7099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Gráfico 719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700808"/>
            <a:ext cx="38306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Gráfico 717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501008"/>
            <a:ext cx="367240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Gráfico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7" y="3573016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  <p:pic>
        <p:nvPicPr>
          <p:cNvPr id="4098" name="Gráfico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31908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Gráfico 10"/>
          <p:cNvPicPr>
            <a:picLocks noChangeArrowheads="1"/>
          </p:cNvPicPr>
          <p:nvPr/>
        </p:nvPicPr>
        <p:blipFill>
          <a:blip r:embed="rId6" cstate="print"/>
          <a:srcRect l="13302"/>
          <a:stretch>
            <a:fillRect/>
          </a:stretch>
        </p:blipFill>
        <p:spPr bwMode="auto">
          <a:xfrm>
            <a:off x="4644008" y="2492896"/>
            <a:ext cx="3754636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14 Grupo"/>
          <p:cNvGrpSpPr/>
          <p:nvPr/>
        </p:nvGrpSpPr>
        <p:grpSpPr>
          <a:xfrm>
            <a:off x="2195736" y="908720"/>
            <a:ext cx="4876800" cy="720080"/>
            <a:chOff x="810768" y="2113280"/>
            <a:chExt cx="4876800" cy="894080"/>
          </a:xfrm>
        </p:grpSpPr>
        <p:sp>
          <p:nvSpPr>
            <p:cNvPr id="19" name="18 Rectángulo redondeado"/>
            <p:cNvSpPr/>
            <p:nvPr/>
          </p:nvSpPr>
          <p:spPr>
            <a:xfrm>
              <a:off x="810768" y="2113280"/>
              <a:ext cx="4876800" cy="894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836955" y="2139467"/>
              <a:ext cx="4798349" cy="841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ESTUDIO DE MERCADO</a:t>
              </a:r>
              <a:endParaRPr lang="es-E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 descr="C:\Users\Usuario\Desktop\logotipo 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53" y="5894956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995738" y="63722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C" altLang="es-ES" sz="1800" b="1" dirty="0" smtClean="0"/>
              <a:t>2</a:t>
            </a:r>
            <a:endParaRPr lang="es-EC" altLang="es-ES" sz="1800" b="1" dirty="0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179388" y="6392863"/>
            <a:ext cx="3221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altLang="es-ES" sz="1000" dirty="0"/>
              <a:t>INGENIERÍA EN ADMINISTRACIÓN TURÍSTICA Y HOTELERA 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II: DIAGNÓSTICO SITUACIONAL</a:t>
            </a:r>
            <a:endParaRPr lang="es-EC" altLang="es-ES" sz="3400" b="1" dirty="0">
              <a:latin typeface="Calibri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195736" y="1052736"/>
            <a:ext cx="4886672" cy="894080"/>
            <a:chOff x="1219200" y="3169919"/>
            <a:chExt cx="4886672" cy="894080"/>
          </a:xfrm>
        </p:grpSpPr>
        <p:sp>
          <p:nvSpPr>
            <p:cNvPr id="16" name="15 Rectángulo redondeado"/>
            <p:cNvSpPr/>
            <p:nvPr/>
          </p:nvSpPr>
          <p:spPr>
            <a:xfrm>
              <a:off x="1219200" y="3169919"/>
              <a:ext cx="4876800" cy="894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245387" y="3196106"/>
              <a:ext cx="4860485" cy="841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ANALISIS DEL MERCADO</a:t>
              </a:r>
              <a:endParaRPr lang="es-ES" sz="2800" kern="1200" dirty="0"/>
            </a:p>
          </p:txBody>
        </p:sp>
      </p:grp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1187624" y="1916832"/>
          <a:ext cx="2167503" cy="2208270"/>
        </p:xfrm>
        <a:graphic>
          <a:graphicData uri="http://schemas.openxmlformats.org/drawingml/2006/table">
            <a:tbl>
              <a:tblPr/>
              <a:tblGrid>
                <a:gridCol w="711398"/>
                <a:gridCol w="1456105"/>
              </a:tblGrid>
              <a:tr h="630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Arial"/>
                        </a:rPr>
                        <a:t>Años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Arial"/>
                        </a:rPr>
                        <a:t>Demanda actual X 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Arial"/>
                        </a:rPr>
                        <a:t>Año 1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Arial"/>
                        </a:rPr>
                        <a:t>321.665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Arial"/>
                        </a:rPr>
                        <a:t>Año 2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Arial"/>
                        </a:rPr>
                        <a:t>360.265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Arial"/>
                        </a:rPr>
                        <a:t>Año 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403.495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Arial"/>
                        </a:rPr>
                        <a:t>Año 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451.915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Arial"/>
                        </a:rPr>
                        <a:t>Año 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Arial"/>
                        </a:rPr>
                        <a:t>506.145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6300192" y="1916832"/>
          <a:ext cx="1872208" cy="2202558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</a:tblGrid>
              <a:tr h="71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Oferta actual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1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303.793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2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340.249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381.078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426.808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478.025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3347864" y="3212976"/>
          <a:ext cx="2952327" cy="2158357"/>
        </p:xfrm>
        <a:graphic>
          <a:graphicData uri="http://schemas.openxmlformats.org/drawingml/2006/table">
            <a:tbl>
              <a:tblPr/>
              <a:tblGrid>
                <a:gridCol w="885698"/>
                <a:gridCol w="1180931"/>
                <a:gridCol w="885698"/>
              </a:tblGrid>
              <a:tr h="788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Años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Demanda Insatisfecha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Demanda del Proyecto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1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17.870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4.553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2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20.015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4.874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3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22.416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5.217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25.106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5.584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Año 5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28.119</a:t>
                      </a: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5.977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4139952" y="2204864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35%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4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4285" r="32578" b="78764"/>
          <a:stretch>
            <a:fillRect/>
          </a:stretch>
        </p:blipFill>
        <p:spPr bwMode="auto">
          <a:xfrm>
            <a:off x="0" y="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1889" r="48778" b="7336"/>
          <a:stretch>
            <a:fillRect/>
          </a:stretch>
        </p:blipFill>
        <p:spPr bwMode="auto">
          <a:xfrm>
            <a:off x="0" y="5929313"/>
            <a:ext cx="6786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1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143625"/>
            <a:ext cx="2357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02756400"/>
              </p:ext>
            </p:extLst>
          </p:nvPr>
        </p:nvGraphicFramePr>
        <p:xfrm>
          <a:off x="1043608" y="980728"/>
          <a:ext cx="69127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539750" y="141288"/>
            <a:ext cx="806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altLang="es-ES" sz="3400" b="1" dirty="0">
                <a:latin typeface="Calibri" pitchFamily="34" charset="0"/>
              </a:rPr>
              <a:t>CAPÍTULO </a:t>
            </a:r>
            <a:r>
              <a:rPr lang="es-EC" altLang="es-ES" sz="3400" b="1" dirty="0" smtClean="0">
                <a:latin typeface="Calibri" pitchFamily="34" charset="0"/>
              </a:rPr>
              <a:t>III</a:t>
            </a:r>
            <a:r>
              <a:rPr lang="es-EC" altLang="es-ES" sz="3400" b="1" dirty="0">
                <a:latin typeface="Calibri" pitchFamily="34" charset="0"/>
              </a:rPr>
              <a:t>: </a:t>
            </a:r>
            <a:r>
              <a:rPr lang="es-EC" altLang="es-ES" sz="3400" b="1" dirty="0" smtClean="0">
                <a:latin typeface="Calibri" pitchFamily="34" charset="0"/>
              </a:rPr>
              <a:t>PROPUESTA</a:t>
            </a:r>
            <a:endParaRPr lang="es-EC" altLang="es-ES" sz="3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1057</Words>
  <Application>Microsoft Office PowerPoint</Application>
  <PresentationFormat>Presentación en pantalla (4:3)</PresentationFormat>
  <Paragraphs>353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FABIAN</cp:lastModifiedBy>
  <cp:revision>39</cp:revision>
  <dcterms:created xsi:type="dcterms:W3CDTF">2014-01-28T16:26:11Z</dcterms:created>
  <dcterms:modified xsi:type="dcterms:W3CDTF">2014-02-05T04:44:24Z</dcterms:modified>
</cp:coreProperties>
</file>