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468" r:id="rId3"/>
    <p:sldId id="438" r:id="rId4"/>
    <p:sldId id="469" r:id="rId5"/>
    <p:sldId id="448" r:id="rId6"/>
    <p:sldId id="449" r:id="rId7"/>
    <p:sldId id="439" r:id="rId8"/>
    <p:sldId id="272" r:id="rId9"/>
    <p:sldId id="470" r:id="rId10"/>
    <p:sldId id="471" r:id="rId11"/>
    <p:sldId id="440" r:id="rId12"/>
    <p:sldId id="474" r:id="rId13"/>
    <p:sldId id="400" r:id="rId14"/>
    <p:sldId id="472" r:id="rId15"/>
    <p:sldId id="401" r:id="rId16"/>
    <p:sldId id="441" r:id="rId17"/>
    <p:sldId id="473" r:id="rId18"/>
    <p:sldId id="442" r:id="rId19"/>
    <p:sldId id="451" r:id="rId20"/>
    <p:sldId id="475" r:id="rId21"/>
    <p:sldId id="476" r:id="rId22"/>
    <p:sldId id="477" r:id="rId23"/>
    <p:sldId id="478" r:id="rId24"/>
    <p:sldId id="479" r:id="rId25"/>
    <p:sldId id="366" r:id="rId26"/>
    <p:sldId id="369" r:id="rId27"/>
    <p:sldId id="450" r:id="rId28"/>
    <p:sldId id="397" r:id="rId29"/>
    <p:sldId id="446" r:id="rId30"/>
    <p:sldId id="452" r:id="rId31"/>
    <p:sldId id="387" r:id="rId32"/>
    <p:sldId id="422" r:id="rId33"/>
    <p:sldId id="423" r:id="rId34"/>
    <p:sldId id="424" r:id="rId35"/>
    <p:sldId id="425" r:id="rId36"/>
    <p:sldId id="426" r:id="rId37"/>
    <p:sldId id="445" r:id="rId38"/>
    <p:sldId id="427" r:id="rId39"/>
    <p:sldId id="463" r:id="rId40"/>
    <p:sldId id="464" r:id="rId41"/>
    <p:sldId id="428" r:id="rId42"/>
    <p:sldId id="429" r:id="rId43"/>
    <p:sldId id="430" r:id="rId44"/>
    <p:sldId id="431" r:id="rId45"/>
    <p:sldId id="432" r:id="rId46"/>
    <p:sldId id="433" r:id="rId47"/>
    <p:sldId id="403" r:id="rId48"/>
    <p:sldId id="434" r:id="rId49"/>
    <p:sldId id="393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65" r:id="rId59"/>
    <p:sldId id="443" r:id="rId60"/>
    <p:sldId id="406" r:id="rId61"/>
    <p:sldId id="407" r:id="rId62"/>
    <p:sldId id="408" r:id="rId63"/>
    <p:sldId id="409" r:id="rId64"/>
    <p:sldId id="410" r:id="rId65"/>
    <p:sldId id="411" r:id="rId66"/>
    <p:sldId id="414" r:id="rId67"/>
    <p:sldId id="417" r:id="rId68"/>
    <p:sldId id="480" r:id="rId69"/>
    <p:sldId id="420" r:id="rId70"/>
    <p:sldId id="466" r:id="rId71"/>
    <p:sldId id="481" r:id="rId72"/>
    <p:sldId id="467" r:id="rId73"/>
    <p:sldId id="447" r:id="rId74"/>
    <p:sldId id="354" r:id="rId7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0148A-490B-4D61-B4A1-28EC08C7CBC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0D8FF9-3112-4E20-8283-21EDEA909F1F}">
      <dgm:prSet phldrT="[Texto]"/>
      <dgm:spPr/>
      <dgm:t>
        <a:bodyPr/>
        <a:lstStyle/>
        <a:p>
          <a:r>
            <a:rPr lang="es-EC" dirty="0" smtClean="0"/>
            <a:t>DIESEL</a:t>
          </a:r>
          <a:endParaRPr lang="es-EC" dirty="0"/>
        </a:p>
      </dgm:t>
    </dgm:pt>
    <dgm:pt modelId="{B209F7E6-E02E-44B9-8088-660333829E20}" type="parTrans" cxnId="{99EC56C1-BFEC-42DF-B818-70A3DC18B979}">
      <dgm:prSet/>
      <dgm:spPr/>
      <dgm:t>
        <a:bodyPr/>
        <a:lstStyle/>
        <a:p>
          <a:endParaRPr lang="es-EC"/>
        </a:p>
      </dgm:t>
    </dgm:pt>
    <dgm:pt modelId="{808699CA-F03B-4C1A-9BA0-EA745ECA9C33}" type="sibTrans" cxnId="{99EC56C1-BFEC-42DF-B818-70A3DC18B979}">
      <dgm:prSet/>
      <dgm:spPr/>
      <dgm:t>
        <a:bodyPr/>
        <a:lstStyle/>
        <a:p>
          <a:endParaRPr lang="es-EC"/>
        </a:p>
      </dgm:t>
    </dgm:pt>
    <dgm:pt modelId="{464520DF-3B77-4CFD-9712-4B11A005CDF7}">
      <dgm:prSet phldrT="[Texto]"/>
      <dgm:spPr/>
      <dgm:t>
        <a:bodyPr/>
        <a:lstStyle/>
        <a:p>
          <a:r>
            <a:rPr lang="es-EC" dirty="0" smtClean="0"/>
            <a:t>CALDEROS</a:t>
          </a:r>
          <a:endParaRPr lang="es-EC" dirty="0"/>
        </a:p>
      </dgm:t>
    </dgm:pt>
    <dgm:pt modelId="{BB4DDCE6-C1BC-48E0-B799-C626577A83D2}" type="parTrans" cxnId="{251A1A65-313E-4C23-BD59-AC549EFBCDFC}">
      <dgm:prSet/>
      <dgm:spPr/>
      <dgm:t>
        <a:bodyPr/>
        <a:lstStyle/>
        <a:p>
          <a:endParaRPr lang="es-EC"/>
        </a:p>
      </dgm:t>
    </dgm:pt>
    <dgm:pt modelId="{20CF1A57-4625-44EC-B9A7-139E7DE76DEB}" type="sibTrans" cxnId="{251A1A65-313E-4C23-BD59-AC549EFBCDFC}">
      <dgm:prSet/>
      <dgm:spPr/>
      <dgm:t>
        <a:bodyPr/>
        <a:lstStyle/>
        <a:p>
          <a:endParaRPr lang="es-EC"/>
        </a:p>
      </dgm:t>
    </dgm:pt>
    <dgm:pt modelId="{B1178A74-A0B3-4C16-93A4-557E05F68582}">
      <dgm:prSet phldrT="[Texto]"/>
      <dgm:spPr/>
      <dgm:t>
        <a:bodyPr/>
        <a:lstStyle/>
        <a:p>
          <a:r>
            <a:rPr lang="es-EC" dirty="0" smtClean="0"/>
            <a:t>TORRE DE AGUA</a:t>
          </a:r>
          <a:endParaRPr lang="es-EC" dirty="0"/>
        </a:p>
      </dgm:t>
    </dgm:pt>
    <dgm:pt modelId="{6A4E0A39-BBB9-4D81-9CC0-D15F2D2468EA}" type="sibTrans" cxnId="{2DA241BA-B04A-4202-ADAE-CF850FEED5EA}">
      <dgm:prSet/>
      <dgm:spPr/>
      <dgm:t>
        <a:bodyPr/>
        <a:lstStyle/>
        <a:p>
          <a:endParaRPr lang="es-EC"/>
        </a:p>
      </dgm:t>
    </dgm:pt>
    <dgm:pt modelId="{3773AE5A-202E-4DD1-8C50-C6422EE58B1D}" type="parTrans" cxnId="{2DA241BA-B04A-4202-ADAE-CF850FEED5EA}">
      <dgm:prSet/>
      <dgm:spPr/>
      <dgm:t>
        <a:bodyPr/>
        <a:lstStyle/>
        <a:p>
          <a:endParaRPr lang="es-EC"/>
        </a:p>
      </dgm:t>
    </dgm:pt>
    <dgm:pt modelId="{354B4C47-3E21-45DD-8DC8-AED75756CFB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F42794C5-6E09-48D9-BA3A-C12490385836}" type="parTrans" cxnId="{C2E3BF6E-F5E6-4219-BA6E-EE33E7E68917}">
      <dgm:prSet/>
      <dgm:spPr/>
      <dgm:t>
        <a:bodyPr/>
        <a:lstStyle/>
        <a:p>
          <a:endParaRPr lang="es-MX"/>
        </a:p>
      </dgm:t>
    </dgm:pt>
    <dgm:pt modelId="{DED9C00B-CF73-46EE-A96B-AE834D5A00DF}" type="sibTrans" cxnId="{C2E3BF6E-F5E6-4219-BA6E-EE33E7E68917}">
      <dgm:prSet/>
      <dgm:spPr/>
      <dgm:t>
        <a:bodyPr/>
        <a:lstStyle/>
        <a:p>
          <a:endParaRPr lang="es-MX"/>
        </a:p>
      </dgm:t>
    </dgm:pt>
    <dgm:pt modelId="{C3F582CD-986E-47D5-9B6D-C2B89B0B864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FB68F725-ECC7-4700-8727-1FFC28DC9092}" type="parTrans" cxnId="{9CF28F57-7514-4102-9846-72E0F272FBA7}">
      <dgm:prSet/>
      <dgm:spPr/>
      <dgm:t>
        <a:bodyPr/>
        <a:lstStyle/>
        <a:p>
          <a:endParaRPr lang="es-MX"/>
        </a:p>
      </dgm:t>
    </dgm:pt>
    <dgm:pt modelId="{64A56CA7-6E18-4296-B224-736BC2BD1954}" type="sibTrans" cxnId="{9CF28F57-7514-4102-9846-72E0F272FBA7}">
      <dgm:prSet/>
      <dgm:spPr/>
      <dgm:t>
        <a:bodyPr/>
        <a:lstStyle/>
        <a:p>
          <a:endParaRPr lang="es-MX"/>
        </a:p>
      </dgm:t>
    </dgm:pt>
    <dgm:pt modelId="{A1D24B1C-0E91-453F-AC49-43866DFF47F9}">
      <dgm:prSet phldrT="[Texto]"/>
      <dgm:spPr/>
      <dgm:t>
        <a:bodyPr/>
        <a:lstStyle/>
        <a:p>
          <a:r>
            <a:rPr lang="es-EC" dirty="0" smtClean="0"/>
            <a:t>BANCOS DE HIELO</a:t>
          </a:r>
          <a:endParaRPr lang="es-EC" dirty="0"/>
        </a:p>
      </dgm:t>
    </dgm:pt>
    <dgm:pt modelId="{60D72F6A-0533-4F0A-8689-B0EB837D640E}" type="sibTrans" cxnId="{5EC475FE-FB83-4601-A0D7-E17E3AA0833C}">
      <dgm:prSet/>
      <dgm:spPr/>
      <dgm:t>
        <a:bodyPr/>
        <a:lstStyle/>
        <a:p>
          <a:endParaRPr lang="es-EC"/>
        </a:p>
      </dgm:t>
    </dgm:pt>
    <dgm:pt modelId="{43BEE174-490B-46D9-9716-C2EC58DCDCBD}" type="parTrans" cxnId="{5EC475FE-FB83-4601-A0D7-E17E3AA0833C}">
      <dgm:prSet/>
      <dgm:spPr/>
      <dgm:t>
        <a:bodyPr/>
        <a:lstStyle/>
        <a:p>
          <a:endParaRPr lang="es-EC"/>
        </a:p>
      </dgm:t>
    </dgm:pt>
    <dgm:pt modelId="{A5A0F08E-52FD-460D-B220-774AE1A8CE5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C3023476-0872-4726-83CC-D3AE129A94E9}" type="sibTrans" cxnId="{7F53E1F4-6AC2-45F6-A3BC-CAB10494DCFC}">
      <dgm:prSet/>
      <dgm:spPr/>
      <dgm:t>
        <a:bodyPr/>
        <a:lstStyle/>
        <a:p>
          <a:endParaRPr lang="es-MX"/>
        </a:p>
      </dgm:t>
    </dgm:pt>
    <dgm:pt modelId="{052042D4-FF45-426B-A1C9-7D2770FE52DE}" type="parTrans" cxnId="{7F53E1F4-6AC2-45F6-A3BC-CAB10494DCFC}">
      <dgm:prSet/>
      <dgm:spPr/>
      <dgm:t>
        <a:bodyPr/>
        <a:lstStyle/>
        <a:p>
          <a:endParaRPr lang="es-MX"/>
        </a:p>
      </dgm:t>
    </dgm:pt>
    <dgm:pt modelId="{ABCB4EA6-BB74-4DFF-AFF3-83DE9B95E34A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B894B996-FF11-44FD-A341-2E47A3F49705}" type="parTrans" cxnId="{56747BA8-EADD-464D-9711-2A196CA23050}">
      <dgm:prSet/>
      <dgm:spPr/>
      <dgm:t>
        <a:bodyPr/>
        <a:lstStyle/>
        <a:p>
          <a:endParaRPr lang="es-MX"/>
        </a:p>
      </dgm:t>
    </dgm:pt>
    <dgm:pt modelId="{241D6F9E-C60E-48F6-A223-FE0002352BF9}" type="sibTrans" cxnId="{56747BA8-EADD-464D-9711-2A196CA23050}">
      <dgm:prSet/>
      <dgm:spPr/>
      <dgm:t>
        <a:bodyPr/>
        <a:lstStyle/>
        <a:p>
          <a:endParaRPr lang="es-MX"/>
        </a:p>
      </dgm:t>
    </dgm:pt>
    <dgm:pt modelId="{7BFEB57C-DA3D-4276-AB03-BE6920E27DEF}" type="pres">
      <dgm:prSet presAssocID="{7730148A-490B-4D61-B4A1-28EC08C7CB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FB85B5-57D1-4333-9B5E-23421D1E08AD}" type="pres">
      <dgm:prSet presAssocID="{7730148A-490B-4D61-B4A1-28EC08C7CBC5}" presName="tSp" presStyleCnt="0"/>
      <dgm:spPr/>
    </dgm:pt>
    <dgm:pt modelId="{35A40AB6-E045-4FBC-9C70-A21E6041E12B}" type="pres">
      <dgm:prSet presAssocID="{7730148A-490B-4D61-B4A1-28EC08C7CBC5}" presName="bSp" presStyleCnt="0"/>
      <dgm:spPr/>
    </dgm:pt>
    <dgm:pt modelId="{CECF6CA2-C959-4A7F-8161-E14F96678018}" type="pres">
      <dgm:prSet presAssocID="{7730148A-490B-4D61-B4A1-28EC08C7CBC5}" presName="process" presStyleCnt="0"/>
      <dgm:spPr/>
    </dgm:pt>
    <dgm:pt modelId="{DB0E8CDF-DB9B-4FB3-9CBE-03AE3E185ED2}" type="pres">
      <dgm:prSet presAssocID="{E50D8FF9-3112-4E20-8283-21EDEA909F1F}" presName="composite1" presStyleCnt="0"/>
      <dgm:spPr/>
    </dgm:pt>
    <dgm:pt modelId="{35F8D963-900A-4C1A-A4E1-6FE8465B2797}" type="pres">
      <dgm:prSet presAssocID="{E50D8FF9-3112-4E20-8283-21EDEA909F1F}" presName="dummyNode1" presStyleLbl="node1" presStyleIdx="0" presStyleCnt="4"/>
      <dgm:spPr/>
    </dgm:pt>
    <dgm:pt modelId="{4621A2DC-47EB-48A2-A9D5-F8ABE6A0BC44}" type="pres">
      <dgm:prSet presAssocID="{E50D8FF9-3112-4E20-8283-21EDEA909F1F}" presName="childNode1" presStyleLbl="bgAcc1" presStyleIdx="0" presStyleCnt="4" custScaleX="94573" custScaleY="110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A2C0D6-D528-4C20-8512-E0C16AEAF749}" type="pres">
      <dgm:prSet presAssocID="{E50D8FF9-3112-4E20-8283-21EDEA909F1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23B8EC-84A0-49ED-ADC2-2766038D19CE}" type="pres">
      <dgm:prSet presAssocID="{E50D8FF9-3112-4E20-8283-21EDEA909F1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2E7E14-2B72-4A35-A39C-399ACC818856}" type="pres">
      <dgm:prSet presAssocID="{E50D8FF9-3112-4E20-8283-21EDEA909F1F}" presName="connSite1" presStyleCnt="0"/>
      <dgm:spPr/>
    </dgm:pt>
    <dgm:pt modelId="{E971B64B-973B-4B02-815C-9EDC97227E3E}" type="pres">
      <dgm:prSet presAssocID="{808699CA-F03B-4C1A-9BA0-EA745ECA9C33}" presName="Name9" presStyleLbl="sibTrans2D1" presStyleIdx="0" presStyleCnt="3"/>
      <dgm:spPr/>
      <dgm:t>
        <a:bodyPr/>
        <a:lstStyle/>
        <a:p>
          <a:endParaRPr lang="es-EC"/>
        </a:p>
      </dgm:t>
    </dgm:pt>
    <dgm:pt modelId="{50E5F0DE-5D96-4B79-A7F8-6C8AAC05A900}" type="pres">
      <dgm:prSet presAssocID="{464520DF-3B77-4CFD-9712-4B11A005CDF7}" presName="composite2" presStyleCnt="0"/>
      <dgm:spPr/>
    </dgm:pt>
    <dgm:pt modelId="{87ECD14A-E8D5-4A50-88AB-536694C212A1}" type="pres">
      <dgm:prSet presAssocID="{464520DF-3B77-4CFD-9712-4B11A005CDF7}" presName="dummyNode2" presStyleLbl="node1" presStyleIdx="0" presStyleCnt="4"/>
      <dgm:spPr/>
    </dgm:pt>
    <dgm:pt modelId="{BA50F783-B84C-4FF9-933D-FA59770AEF0A}" type="pres">
      <dgm:prSet presAssocID="{464520DF-3B77-4CFD-9712-4B11A005CDF7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D41F76-06C8-4ACD-B276-4711803339D7}" type="pres">
      <dgm:prSet presAssocID="{464520DF-3B77-4CFD-9712-4B11A005CDF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B6A4D3-830A-4550-AB1B-E5B9DE8DB4BB}" type="pres">
      <dgm:prSet presAssocID="{464520DF-3B77-4CFD-9712-4B11A005CDF7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1768BF-970D-4934-B6AA-97DD23C15A34}" type="pres">
      <dgm:prSet presAssocID="{464520DF-3B77-4CFD-9712-4B11A005CDF7}" presName="connSite2" presStyleCnt="0"/>
      <dgm:spPr/>
    </dgm:pt>
    <dgm:pt modelId="{D941107F-49CB-4299-9D15-D895D6216286}" type="pres">
      <dgm:prSet presAssocID="{20CF1A57-4625-44EC-B9A7-139E7DE76DEB}" presName="Name18" presStyleLbl="sibTrans2D1" presStyleIdx="1" presStyleCnt="3"/>
      <dgm:spPr/>
      <dgm:t>
        <a:bodyPr/>
        <a:lstStyle/>
        <a:p>
          <a:endParaRPr lang="es-EC"/>
        </a:p>
      </dgm:t>
    </dgm:pt>
    <dgm:pt modelId="{AA6A98C4-2F79-4FF7-AEA0-2F6932F2B5E4}" type="pres">
      <dgm:prSet presAssocID="{A1D24B1C-0E91-453F-AC49-43866DFF47F9}" presName="composite1" presStyleCnt="0"/>
      <dgm:spPr/>
    </dgm:pt>
    <dgm:pt modelId="{050DFB85-928E-4B0A-A955-8549D767D394}" type="pres">
      <dgm:prSet presAssocID="{A1D24B1C-0E91-453F-AC49-43866DFF47F9}" presName="dummyNode1" presStyleLbl="node1" presStyleIdx="1" presStyleCnt="4"/>
      <dgm:spPr/>
    </dgm:pt>
    <dgm:pt modelId="{9187A415-5D88-46ED-AB25-392C6C864469}" type="pres">
      <dgm:prSet presAssocID="{A1D24B1C-0E91-453F-AC49-43866DFF47F9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21B9F-D44D-470C-B3BF-3F1AE9E0A22E}" type="pres">
      <dgm:prSet presAssocID="{A1D24B1C-0E91-453F-AC49-43866DFF47F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BF3C72-7D18-42BA-9902-B6D80200B19F}" type="pres">
      <dgm:prSet presAssocID="{A1D24B1C-0E91-453F-AC49-43866DFF47F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D4734B-D139-4E68-96EA-59EDE79EA31A}" type="pres">
      <dgm:prSet presAssocID="{A1D24B1C-0E91-453F-AC49-43866DFF47F9}" presName="connSite1" presStyleCnt="0"/>
      <dgm:spPr/>
    </dgm:pt>
    <dgm:pt modelId="{8B87677F-CF39-42B9-8F7B-902560D9C943}" type="pres">
      <dgm:prSet presAssocID="{60D72F6A-0533-4F0A-8689-B0EB837D640E}" presName="Name9" presStyleLbl="sibTrans2D1" presStyleIdx="2" presStyleCnt="3"/>
      <dgm:spPr/>
      <dgm:t>
        <a:bodyPr/>
        <a:lstStyle/>
        <a:p>
          <a:endParaRPr lang="es-EC"/>
        </a:p>
      </dgm:t>
    </dgm:pt>
    <dgm:pt modelId="{3B697BFB-9084-4638-81FA-82F8E86C2FE2}" type="pres">
      <dgm:prSet presAssocID="{B1178A74-A0B3-4C16-93A4-557E05F68582}" presName="composite2" presStyleCnt="0"/>
      <dgm:spPr/>
    </dgm:pt>
    <dgm:pt modelId="{D6C61EE8-942C-408B-B2EE-6640E681E533}" type="pres">
      <dgm:prSet presAssocID="{B1178A74-A0B3-4C16-93A4-557E05F68582}" presName="dummyNode2" presStyleLbl="node1" presStyleIdx="2" presStyleCnt="4"/>
      <dgm:spPr/>
    </dgm:pt>
    <dgm:pt modelId="{C9A778B7-67D7-47CA-A3B9-81FF5CB3AE75}" type="pres">
      <dgm:prSet presAssocID="{B1178A74-A0B3-4C16-93A4-557E05F68582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459D76-704C-48C7-A9AC-E44D6AA941BA}" type="pres">
      <dgm:prSet presAssocID="{B1178A74-A0B3-4C16-93A4-557E05F6858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23FF7A-5FCB-441D-9C65-2781F42F34D9}" type="pres">
      <dgm:prSet presAssocID="{B1178A74-A0B3-4C16-93A4-557E05F68582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98CEC8-3363-4F96-94E9-3BC1337F7047}" type="pres">
      <dgm:prSet presAssocID="{B1178A74-A0B3-4C16-93A4-557E05F68582}" presName="connSite2" presStyleCnt="0"/>
      <dgm:spPr/>
    </dgm:pt>
  </dgm:ptLst>
  <dgm:cxnLst>
    <dgm:cxn modelId="{158BF762-2770-4ECB-AF1C-30143E36519D}" type="presOf" srcId="{464520DF-3B77-4CFD-9712-4B11A005CDF7}" destId="{5AB6A4D3-830A-4550-AB1B-E5B9DE8DB4BB}" srcOrd="0" destOrd="0" presId="urn:microsoft.com/office/officeart/2005/8/layout/hProcess4"/>
    <dgm:cxn modelId="{56747BA8-EADD-464D-9711-2A196CA23050}" srcId="{B1178A74-A0B3-4C16-93A4-557E05F68582}" destId="{ABCB4EA6-BB74-4DFF-AFF3-83DE9B95E34A}" srcOrd="0" destOrd="0" parTransId="{B894B996-FF11-44FD-A341-2E47A3F49705}" sibTransId="{241D6F9E-C60E-48F6-A223-FE0002352BF9}"/>
    <dgm:cxn modelId="{CD532FB9-220B-4DDB-B130-2F0E1C114555}" type="presOf" srcId="{20CF1A57-4625-44EC-B9A7-139E7DE76DEB}" destId="{D941107F-49CB-4299-9D15-D895D6216286}" srcOrd="0" destOrd="0" presId="urn:microsoft.com/office/officeart/2005/8/layout/hProcess4"/>
    <dgm:cxn modelId="{47144FFD-67E2-4E3F-9B49-94736C4B1E40}" type="presOf" srcId="{E50D8FF9-3112-4E20-8283-21EDEA909F1F}" destId="{9123B8EC-84A0-49ED-ADC2-2766038D19CE}" srcOrd="0" destOrd="0" presId="urn:microsoft.com/office/officeart/2005/8/layout/hProcess4"/>
    <dgm:cxn modelId="{C2E3BF6E-F5E6-4219-BA6E-EE33E7E68917}" srcId="{E50D8FF9-3112-4E20-8283-21EDEA909F1F}" destId="{354B4C47-3E21-45DD-8DC8-AED75756CFBE}" srcOrd="0" destOrd="0" parTransId="{F42794C5-6E09-48D9-BA3A-C12490385836}" sibTransId="{DED9C00B-CF73-46EE-A96B-AE834D5A00DF}"/>
    <dgm:cxn modelId="{C7A1B900-B46D-43A8-AC2C-ECF4C5994245}" type="presOf" srcId="{ABCB4EA6-BB74-4DFF-AFF3-83DE9B95E34A}" destId="{18459D76-704C-48C7-A9AC-E44D6AA941BA}" srcOrd="1" destOrd="0" presId="urn:microsoft.com/office/officeart/2005/8/layout/hProcess4"/>
    <dgm:cxn modelId="{4A2CC2BC-0DE0-4D26-9B95-C41FA66B2365}" type="presOf" srcId="{A5A0F08E-52FD-460D-B220-774AE1A8CE5E}" destId="{BA50F783-B84C-4FF9-933D-FA59770AEF0A}" srcOrd="0" destOrd="0" presId="urn:microsoft.com/office/officeart/2005/8/layout/hProcess4"/>
    <dgm:cxn modelId="{A064F6B5-7696-416B-9AB5-18175358E8B3}" type="presOf" srcId="{808699CA-F03B-4C1A-9BA0-EA745ECA9C33}" destId="{E971B64B-973B-4B02-815C-9EDC97227E3E}" srcOrd="0" destOrd="0" presId="urn:microsoft.com/office/officeart/2005/8/layout/hProcess4"/>
    <dgm:cxn modelId="{82380BA0-61DF-464B-93E1-7629F047D0CD}" type="presOf" srcId="{C3F582CD-986E-47D5-9B6D-C2B89B0B864A}" destId="{9187A415-5D88-46ED-AB25-392C6C864469}" srcOrd="0" destOrd="0" presId="urn:microsoft.com/office/officeart/2005/8/layout/hProcess4"/>
    <dgm:cxn modelId="{251A1A65-313E-4C23-BD59-AC549EFBCDFC}" srcId="{7730148A-490B-4D61-B4A1-28EC08C7CBC5}" destId="{464520DF-3B77-4CFD-9712-4B11A005CDF7}" srcOrd="1" destOrd="0" parTransId="{BB4DDCE6-C1BC-48E0-B799-C626577A83D2}" sibTransId="{20CF1A57-4625-44EC-B9A7-139E7DE76DEB}"/>
    <dgm:cxn modelId="{9CF28F57-7514-4102-9846-72E0F272FBA7}" srcId="{A1D24B1C-0E91-453F-AC49-43866DFF47F9}" destId="{C3F582CD-986E-47D5-9B6D-C2B89B0B864A}" srcOrd="0" destOrd="0" parTransId="{FB68F725-ECC7-4700-8727-1FFC28DC9092}" sibTransId="{64A56CA7-6E18-4296-B224-736BC2BD1954}"/>
    <dgm:cxn modelId="{5EC475FE-FB83-4601-A0D7-E17E3AA0833C}" srcId="{7730148A-490B-4D61-B4A1-28EC08C7CBC5}" destId="{A1D24B1C-0E91-453F-AC49-43866DFF47F9}" srcOrd="2" destOrd="0" parTransId="{43BEE174-490B-46D9-9716-C2EC58DCDCBD}" sibTransId="{60D72F6A-0533-4F0A-8689-B0EB837D640E}"/>
    <dgm:cxn modelId="{D3F19153-1D7D-45EE-95B0-83BAF2E249C2}" type="presOf" srcId="{ABCB4EA6-BB74-4DFF-AFF3-83DE9B95E34A}" destId="{C9A778B7-67D7-47CA-A3B9-81FF5CB3AE75}" srcOrd="0" destOrd="0" presId="urn:microsoft.com/office/officeart/2005/8/layout/hProcess4"/>
    <dgm:cxn modelId="{055593CB-EE40-4739-8683-1864B837BA0C}" type="presOf" srcId="{354B4C47-3E21-45DD-8DC8-AED75756CFBE}" destId="{7CA2C0D6-D528-4C20-8512-E0C16AEAF749}" srcOrd="1" destOrd="0" presId="urn:microsoft.com/office/officeart/2005/8/layout/hProcess4"/>
    <dgm:cxn modelId="{2DA241BA-B04A-4202-ADAE-CF850FEED5EA}" srcId="{7730148A-490B-4D61-B4A1-28EC08C7CBC5}" destId="{B1178A74-A0B3-4C16-93A4-557E05F68582}" srcOrd="3" destOrd="0" parTransId="{3773AE5A-202E-4DD1-8C50-C6422EE58B1D}" sibTransId="{6A4E0A39-BBB9-4D81-9CC0-D15F2D2468EA}"/>
    <dgm:cxn modelId="{940D724F-4047-417B-B16D-AC2BA1510852}" type="presOf" srcId="{C3F582CD-986E-47D5-9B6D-C2B89B0B864A}" destId="{3A821B9F-D44D-470C-B3BF-3F1AE9E0A22E}" srcOrd="1" destOrd="0" presId="urn:microsoft.com/office/officeart/2005/8/layout/hProcess4"/>
    <dgm:cxn modelId="{17360C60-C089-433E-834F-8D2880784D19}" type="presOf" srcId="{60D72F6A-0533-4F0A-8689-B0EB837D640E}" destId="{8B87677F-CF39-42B9-8F7B-902560D9C943}" srcOrd="0" destOrd="0" presId="urn:microsoft.com/office/officeart/2005/8/layout/hProcess4"/>
    <dgm:cxn modelId="{76751221-F9D3-42B9-8E6A-247C222E073E}" type="presOf" srcId="{354B4C47-3E21-45DD-8DC8-AED75756CFBE}" destId="{4621A2DC-47EB-48A2-A9D5-F8ABE6A0BC44}" srcOrd="0" destOrd="0" presId="urn:microsoft.com/office/officeart/2005/8/layout/hProcess4"/>
    <dgm:cxn modelId="{FD3F99C3-FBB0-4FAD-B6A7-7AA573793D99}" type="presOf" srcId="{7730148A-490B-4D61-B4A1-28EC08C7CBC5}" destId="{7BFEB57C-DA3D-4276-AB03-BE6920E27DEF}" srcOrd="0" destOrd="0" presId="urn:microsoft.com/office/officeart/2005/8/layout/hProcess4"/>
    <dgm:cxn modelId="{10D5760F-0CFA-45AD-86EE-033940CEE475}" type="presOf" srcId="{B1178A74-A0B3-4C16-93A4-557E05F68582}" destId="{4E23FF7A-5FCB-441D-9C65-2781F42F34D9}" srcOrd="0" destOrd="0" presId="urn:microsoft.com/office/officeart/2005/8/layout/hProcess4"/>
    <dgm:cxn modelId="{99EC56C1-BFEC-42DF-B818-70A3DC18B979}" srcId="{7730148A-490B-4D61-B4A1-28EC08C7CBC5}" destId="{E50D8FF9-3112-4E20-8283-21EDEA909F1F}" srcOrd="0" destOrd="0" parTransId="{B209F7E6-E02E-44B9-8088-660333829E20}" sibTransId="{808699CA-F03B-4C1A-9BA0-EA745ECA9C33}"/>
    <dgm:cxn modelId="{119AC478-95F0-47E6-A7CE-F358440F2912}" type="presOf" srcId="{A5A0F08E-52FD-460D-B220-774AE1A8CE5E}" destId="{73D41F76-06C8-4ACD-B276-4711803339D7}" srcOrd="1" destOrd="0" presId="urn:microsoft.com/office/officeart/2005/8/layout/hProcess4"/>
    <dgm:cxn modelId="{6B090F45-9F46-4806-B4B0-E0D10B4C0ED8}" type="presOf" srcId="{A1D24B1C-0E91-453F-AC49-43866DFF47F9}" destId="{BFBF3C72-7D18-42BA-9902-B6D80200B19F}" srcOrd="0" destOrd="0" presId="urn:microsoft.com/office/officeart/2005/8/layout/hProcess4"/>
    <dgm:cxn modelId="{7F53E1F4-6AC2-45F6-A3BC-CAB10494DCFC}" srcId="{464520DF-3B77-4CFD-9712-4B11A005CDF7}" destId="{A5A0F08E-52FD-460D-B220-774AE1A8CE5E}" srcOrd="0" destOrd="0" parTransId="{052042D4-FF45-426B-A1C9-7D2770FE52DE}" sibTransId="{C3023476-0872-4726-83CC-D3AE129A94E9}"/>
    <dgm:cxn modelId="{667F5C7A-79F4-40DF-ABFA-2A751718C560}" type="presParOf" srcId="{7BFEB57C-DA3D-4276-AB03-BE6920E27DEF}" destId="{91FB85B5-57D1-4333-9B5E-23421D1E08AD}" srcOrd="0" destOrd="0" presId="urn:microsoft.com/office/officeart/2005/8/layout/hProcess4"/>
    <dgm:cxn modelId="{BBF4E2B7-B912-4A74-BDB1-B196B6DB9051}" type="presParOf" srcId="{7BFEB57C-DA3D-4276-AB03-BE6920E27DEF}" destId="{35A40AB6-E045-4FBC-9C70-A21E6041E12B}" srcOrd="1" destOrd="0" presId="urn:microsoft.com/office/officeart/2005/8/layout/hProcess4"/>
    <dgm:cxn modelId="{BDC4417C-38C6-4BDC-8F60-1F5B58BCE51E}" type="presParOf" srcId="{7BFEB57C-DA3D-4276-AB03-BE6920E27DEF}" destId="{CECF6CA2-C959-4A7F-8161-E14F96678018}" srcOrd="2" destOrd="0" presId="urn:microsoft.com/office/officeart/2005/8/layout/hProcess4"/>
    <dgm:cxn modelId="{A3337EBB-8E92-41C6-B95A-ECC780124AD9}" type="presParOf" srcId="{CECF6CA2-C959-4A7F-8161-E14F96678018}" destId="{DB0E8CDF-DB9B-4FB3-9CBE-03AE3E185ED2}" srcOrd="0" destOrd="0" presId="urn:microsoft.com/office/officeart/2005/8/layout/hProcess4"/>
    <dgm:cxn modelId="{C09370A5-BDB1-4E09-89B6-F7A47815D0AD}" type="presParOf" srcId="{DB0E8CDF-DB9B-4FB3-9CBE-03AE3E185ED2}" destId="{35F8D963-900A-4C1A-A4E1-6FE8465B2797}" srcOrd="0" destOrd="0" presId="urn:microsoft.com/office/officeart/2005/8/layout/hProcess4"/>
    <dgm:cxn modelId="{D0FC81D4-ACEF-4279-BE20-BC080F44C1B0}" type="presParOf" srcId="{DB0E8CDF-DB9B-4FB3-9CBE-03AE3E185ED2}" destId="{4621A2DC-47EB-48A2-A9D5-F8ABE6A0BC44}" srcOrd="1" destOrd="0" presId="urn:microsoft.com/office/officeart/2005/8/layout/hProcess4"/>
    <dgm:cxn modelId="{12569074-2448-486C-A200-7DF3A6378932}" type="presParOf" srcId="{DB0E8CDF-DB9B-4FB3-9CBE-03AE3E185ED2}" destId="{7CA2C0D6-D528-4C20-8512-E0C16AEAF749}" srcOrd="2" destOrd="0" presId="urn:microsoft.com/office/officeart/2005/8/layout/hProcess4"/>
    <dgm:cxn modelId="{792763F7-E911-4D0D-A157-6102E06B3780}" type="presParOf" srcId="{DB0E8CDF-DB9B-4FB3-9CBE-03AE3E185ED2}" destId="{9123B8EC-84A0-49ED-ADC2-2766038D19CE}" srcOrd="3" destOrd="0" presId="urn:microsoft.com/office/officeart/2005/8/layout/hProcess4"/>
    <dgm:cxn modelId="{1C0E67F2-6D52-4161-BDB3-EF48F453E54C}" type="presParOf" srcId="{DB0E8CDF-DB9B-4FB3-9CBE-03AE3E185ED2}" destId="{022E7E14-2B72-4A35-A39C-399ACC818856}" srcOrd="4" destOrd="0" presId="urn:microsoft.com/office/officeart/2005/8/layout/hProcess4"/>
    <dgm:cxn modelId="{9731FE04-2F2D-4476-B143-084355E2018F}" type="presParOf" srcId="{CECF6CA2-C959-4A7F-8161-E14F96678018}" destId="{E971B64B-973B-4B02-815C-9EDC97227E3E}" srcOrd="1" destOrd="0" presId="urn:microsoft.com/office/officeart/2005/8/layout/hProcess4"/>
    <dgm:cxn modelId="{487044F8-B17E-4142-9607-48BCBC06B13C}" type="presParOf" srcId="{CECF6CA2-C959-4A7F-8161-E14F96678018}" destId="{50E5F0DE-5D96-4B79-A7F8-6C8AAC05A900}" srcOrd="2" destOrd="0" presId="urn:microsoft.com/office/officeart/2005/8/layout/hProcess4"/>
    <dgm:cxn modelId="{A60DDC53-11A7-4D7F-8E15-C1CFB8CE2E5E}" type="presParOf" srcId="{50E5F0DE-5D96-4B79-A7F8-6C8AAC05A900}" destId="{87ECD14A-E8D5-4A50-88AB-536694C212A1}" srcOrd="0" destOrd="0" presId="urn:microsoft.com/office/officeart/2005/8/layout/hProcess4"/>
    <dgm:cxn modelId="{36D86223-44DF-43DB-BCC2-B673F4757BE6}" type="presParOf" srcId="{50E5F0DE-5D96-4B79-A7F8-6C8AAC05A900}" destId="{BA50F783-B84C-4FF9-933D-FA59770AEF0A}" srcOrd="1" destOrd="0" presId="urn:microsoft.com/office/officeart/2005/8/layout/hProcess4"/>
    <dgm:cxn modelId="{1575EA95-661D-4059-86A3-C5A0D157BC4C}" type="presParOf" srcId="{50E5F0DE-5D96-4B79-A7F8-6C8AAC05A900}" destId="{73D41F76-06C8-4ACD-B276-4711803339D7}" srcOrd="2" destOrd="0" presId="urn:microsoft.com/office/officeart/2005/8/layout/hProcess4"/>
    <dgm:cxn modelId="{DE987664-CB96-40AA-A305-BB6DB8BC9E37}" type="presParOf" srcId="{50E5F0DE-5D96-4B79-A7F8-6C8AAC05A900}" destId="{5AB6A4D3-830A-4550-AB1B-E5B9DE8DB4BB}" srcOrd="3" destOrd="0" presId="urn:microsoft.com/office/officeart/2005/8/layout/hProcess4"/>
    <dgm:cxn modelId="{AF78A345-5812-4BD6-96D4-D263D3D4E073}" type="presParOf" srcId="{50E5F0DE-5D96-4B79-A7F8-6C8AAC05A900}" destId="{4E1768BF-970D-4934-B6AA-97DD23C15A34}" srcOrd="4" destOrd="0" presId="urn:microsoft.com/office/officeart/2005/8/layout/hProcess4"/>
    <dgm:cxn modelId="{379E11DB-E9E9-41C2-9772-5AA0C2D7558C}" type="presParOf" srcId="{CECF6CA2-C959-4A7F-8161-E14F96678018}" destId="{D941107F-49CB-4299-9D15-D895D6216286}" srcOrd="3" destOrd="0" presId="urn:microsoft.com/office/officeart/2005/8/layout/hProcess4"/>
    <dgm:cxn modelId="{BC319524-0038-44B2-9AE2-4CE53CF085DF}" type="presParOf" srcId="{CECF6CA2-C959-4A7F-8161-E14F96678018}" destId="{AA6A98C4-2F79-4FF7-AEA0-2F6932F2B5E4}" srcOrd="4" destOrd="0" presId="urn:microsoft.com/office/officeart/2005/8/layout/hProcess4"/>
    <dgm:cxn modelId="{7EB93C45-4086-4A1F-BCAA-2E5267F2FDB8}" type="presParOf" srcId="{AA6A98C4-2F79-4FF7-AEA0-2F6932F2B5E4}" destId="{050DFB85-928E-4B0A-A955-8549D767D394}" srcOrd="0" destOrd="0" presId="urn:microsoft.com/office/officeart/2005/8/layout/hProcess4"/>
    <dgm:cxn modelId="{AD99BA74-B941-4DD5-A72C-AB2C7AE17F12}" type="presParOf" srcId="{AA6A98C4-2F79-4FF7-AEA0-2F6932F2B5E4}" destId="{9187A415-5D88-46ED-AB25-392C6C864469}" srcOrd="1" destOrd="0" presId="urn:microsoft.com/office/officeart/2005/8/layout/hProcess4"/>
    <dgm:cxn modelId="{1DC363AE-4210-49D3-851C-BB7C0640066E}" type="presParOf" srcId="{AA6A98C4-2F79-4FF7-AEA0-2F6932F2B5E4}" destId="{3A821B9F-D44D-470C-B3BF-3F1AE9E0A22E}" srcOrd="2" destOrd="0" presId="urn:microsoft.com/office/officeart/2005/8/layout/hProcess4"/>
    <dgm:cxn modelId="{1E81972C-B0DB-44E6-8699-F84906BDB086}" type="presParOf" srcId="{AA6A98C4-2F79-4FF7-AEA0-2F6932F2B5E4}" destId="{BFBF3C72-7D18-42BA-9902-B6D80200B19F}" srcOrd="3" destOrd="0" presId="urn:microsoft.com/office/officeart/2005/8/layout/hProcess4"/>
    <dgm:cxn modelId="{8F2978AF-D586-423E-AA2E-C697710A1FBA}" type="presParOf" srcId="{AA6A98C4-2F79-4FF7-AEA0-2F6932F2B5E4}" destId="{7FD4734B-D139-4E68-96EA-59EDE79EA31A}" srcOrd="4" destOrd="0" presId="urn:microsoft.com/office/officeart/2005/8/layout/hProcess4"/>
    <dgm:cxn modelId="{4D8E49EA-0EB8-44BB-B039-809DFE2344B6}" type="presParOf" srcId="{CECF6CA2-C959-4A7F-8161-E14F96678018}" destId="{8B87677F-CF39-42B9-8F7B-902560D9C943}" srcOrd="5" destOrd="0" presId="urn:microsoft.com/office/officeart/2005/8/layout/hProcess4"/>
    <dgm:cxn modelId="{09763485-60EC-4074-A747-6F87C2DFAF88}" type="presParOf" srcId="{CECF6CA2-C959-4A7F-8161-E14F96678018}" destId="{3B697BFB-9084-4638-81FA-82F8E86C2FE2}" srcOrd="6" destOrd="0" presId="urn:microsoft.com/office/officeart/2005/8/layout/hProcess4"/>
    <dgm:cxn modelId="{E26BF33E-D36A-4D43-A824-539DF77C3E01}" type="presParOf" srcId="{3B697BFB-9084-4638-81FA-82F8E86C2FE2}" destId="{D6C61EE8-942C-408B-B2EE-6640E681E533}" srcOrd="0" destOrd="0" presId="urn:microsoft.com/office/officeart/2005/8/layout/hProcess4"/>
    <dgm:cxn modelId="{CC72F01B-EAFA-435F-8910-3775D10202EA}" type="presParOf" srcId="{3B697BFB-9084-4638-81FA-82F8E86C2FE2}" destId="{C9A778B7-67D7-47CA-A3B9-81FF5CB3AE75}" srcOrd="1" destOrd="0" presId="urn:microsoft.com/office/officeart/2005/8/layout/hProcess4"/>
    <dgm:cxn modelId="{CD1C948E-BAA3-42F2-9BB5-5BB7DFAF4FAD}" type="presParOf" srcId="{3B697BFB-9084-4638-81FA-82F8E86C2FE2}" destId="{18459D76-704C-48C7-A9AC-E44D6AA941BA}" srcOrd="2" destOrd="0" presId="urn:microsoft.com/office/officeart/2005/8/layout/hProcess4"/>
    <dgm:cxn modelId="{DCB47313-5221-4131-9B1E-1527A8A46D98}" type="presParOf" srcId="{3B697BFB-9084-4638-81FA-82F8E86C2FE2}" destId="{4E23FF7A-5FCB-441D-9C65-2781F42F34D9}" srcOrd="3" destOrd="0" presId="urn:microsoft.com/office/officeart/2005/8/layout/hProcess4"/>
    <dgm:cxn modelId="{F764FDD6-485F-4F31-8F3F-0808F1415E93}" type="presParOf" srcId="{3B697BFB-9084-4638-81FA-82F8E86C2FE2}" destId="{3A98CEC8-3363-4F96-94E9-3BC1337F70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4AF2B-3753-4C90-80CD-30D6EF6928EA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2BFAD3B-F0E5-4C83-8742-6EF3D471C8EB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FASE 1:</a:t>
          </a:r>
          <a:endParaRPr lang="es-EC" dirty="0"/>
        </a:p>
      </dgm:t>
    </dgm:pt>
    <dgm:pt modelId="{FC7531C0-89AC-4352-BE4D-FEC6C60C065A}" type="parTrans" cxnId="{E8D86039-7306-4D15-8F27-1B8D540EDFAB}">
      <dgm:prSet/>
      <dgm:spPr/>
      <dgm:t>
        <a:bodyPr/>
        <a:lstStyle/>
        <a:p>
          <a:endParaRPr lang="es-EC"/>
        </a:p>
      </dgm:t>
    </dgm:pt>
    <dgm:pt modelId="{45972F64-8F85-48F8-A832-D24597E08AB5}" type="sibTrans" cxnId="{E8D86039-7306-4D15-8F27-1B8D540EDFAB}">
      <dgm:prSet/>
      <dgm:spPr/>
      <dgm:t>
        <a:bodyPr/>
        <a:lstStyle/>
        <a:p>
          <a:endParaRPr lang="es-EC"/>
        </a:p>
      </dgm:t>
    </dgm:pt>
    <dgm:pt modelId="{A6F5EDC5-A4F9-4F58-AA37-C812CFAE122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FASE 2:</a:t>
          </a:r>
        </a:p>
      </dgm:t>
    </dgm:pt>
    <dgm:pt modelId="{F90E6653-845E-4DCE-A248-5BFF564199C9}" type="parTrans" cxnId="{763D4654-FC40-4425-876E-B451113969F7}">
      <dgm:prSet/>
      <dgm:spPr/>
      <dgm:t>
        <a:bodyPr/>
        <a:lstStyle/>
        <a:p>
          <a:endParaRPr lang="es-EC"/>
        </a:p>
      </dgm:t>
    </dgm:pt>
    <dgm:pt modelId="{E4A3FDF1-8345-4512-8BA5-3E5D717E7598}" type="sibTrans" cxnId="{763D4654-FC40-4425-876E-B451113969F7}">
      <dgm:prSet/>
      <dgm:spPr/>
      <dgm:t>
        <a:bodyPr/>
        <a:lstStyle/>
        <a:p>
          <a:endParaRPr lang="es-EC"/>
        </a:p>
      </dgm:t>
    </dgm:pt>
    <dgm:pt modelId="{714EDEE7-22A6-4A5B-80B1-9B0DBA7CD16D}">
      <dgm:prSet/>
      <dgm:spPr/>
      <dgm:t>
        <a:bodyPr/>
        <a:lstStyle/>
        <a:p>
          <a:r>
            <a:rPr lang="es-EC" dirty="0" smtClean="0"/>
            <a:t>FASE 3:</a:t>
          </a:r>
          <a:endParaRPr lang="es-EC" dirty="0"/>
        </a:p>
      </dgm:t>
    </dgm:pt>
    <dgm:pt modelId="{5F7D05B8-90E7-447F-96A0-A984B0252FC0}" type="parTrans" cxnId="{1FAF879A-E3C7-4389-A9E4-2F0645030079}">
      <dgm:prSet/>
      <dgm:spPr/>
      <dgm:t>
        <a:bodyPr/>
        <a:lstStyle/>
        <a:p>
          <a:endParaRPr lang="es-EC"/>
        </a:p>
      </dgm:t>
    </dgm:pt>
    <dgm:pt modelId="{F9A10889-1E8D-49FE-AC2F-34EDC511A78B}" type="sibTrans" cxnId="{1FAF879A-E3C7-4389-A9E4-2F0645030079}">
      <dgm:prSet/>
      <dgm:spPr/>
      <dgm:t>
        <a:bodyPr/>
        <a:lstStyle/>
        <a:p>
          <a:endParaRPr lang="es-EC"/>
        </a:p>
      </dgm:t>
    </dgm:pt>
    <dgm:pt modelId="{A6CDE4DF-D277-4F5B-B4CD-E6EFB6BEDA8A}">
      <dgm:prSet/>
      <dgm:spPr/>
      <dgm:t>
        <a:bodyPr/>
        <a:lstStyle/>
        <a:p>
          <a:r>
            <a:rPr lang="es-EC" dirty="0" smtClean="0"/>
            <a:t>FASE 4:</a:t>
          </a:r>
        </a:p>
      </dgm:t>
    </dgm:pt>
    <dgm:pt modelId="{3704EA5E-DC5A-4127-89A1-66F2632642A2}" type="parTrans" cxnId="{D0BDB9ED-5251-40AF-B54E-BE4035B64374}">
      <dgm:prSet/>
      <dgm:spPr/>
      <dgm:t>
        <a:bodyPr/>
        <a:lstStyle/>
        <a:p>
          <a:endParaRPr lang="es-EC"/>
        </a:p>
      </dgm:t>
    </dgm:pt>
    <dgm:pt modelId="{2D7229BC-933D-4B9B-862F-CE83C7B6C95E}" type="sibTrans" cxnId="{D0BDB9ED-5251-40AF-B54E-BE4035B64374}">
      <dgm:prSet/>
      <dgm:spPr/>
      <dgm:t>
        <a:bodyPr/>
        <a:lstStyle/>
        <a:p>
          <a:endParaRPr lang="es-EC"/>
        </a:p>
      </dgm:t>
    </dgm:pt>
    <dgm:pt modelId="{EEDAB7FB-A7C3-4F99-BAC7-37726297E735}">
      <dgm:prSet phldrT="[Texto]" custT="1"/>
      <dgm:spPr/>
      <dgm:t>
        <a:bodyPr/>
        <a:lstStyle/>
        <a:p>
          <a:pPr algn="ctr"/>
          <a:r>
            <a:rPr lang="es-EC" sz="1800" b="1" dirty="0" smtClean="0"/>
            <a:t>Reconocer el proceso y las señales a adquirir</a:t>
          </a:r>
          <a:endParaRPr lang="es-EC" sz="1400" dirty="0"/>
        </a:p>
      </dgm:t>
    </dgm:pt>
    <dgm:pt modelId="{BE08179A-4383-405A-81C0-EDBD8887B0A6}" type="parTrans" cxnId="{5E6DC46A-2B10-4891-BEFB-0A9926A1D5F4}">
      <dgm:prSet/>
      <dgm:spPr/>
      <dgm:t>
        <a:bodyPr/>
        <a:lstStyle/>
        <a:p>
          <a:endParaRPr lang="es-EC"/>
        </a:p>
      </dgm:t>
    </dgm:pt>
    <dgm:pt modelId="{3F11E7A6-209D-430E-83FF-8C892E2F3E1D}" type="sibTrans" cxnId="{5E6DC46A-2B10-4891-BEFB-0A9926A1D5F4}">
      <dgm:prSet/>
      <dgm:spPr/>
      <dgm:t>
        <a:bodyPr/>
        <a:lstStyle/>
        <a:p>
          <a:endParaRPr lang="es-EC"/>
        </a:p>
      </dgm:t>
    </dgm:pt>
    <dgm:pt modelId="{1AF562C7-5810-4E03-88FF-395E444A66EC}">
      <dgm:prSet/>
      <dgm:spPr/>
      <dgm:t>
        <a:bodyPr/>
        <a:lstStyle/>
        <a:p>
          <a:pPr algn="ctr"/>
          <a:r>
            <a:rPr lang="es-EC" b="1" dirty="0" smtClean="0"/>
            <a:t>Establecer</a:t>
          </a:r>
        </a:p>
        <a:p>
          <a:pPr algn="ctr"/>
          <a:r>
            <a:rPr lang="es-EC" b="1" dirty="0" smtClean="0"/>
            <a:t>requisitos</a:t>
          </a:r>
        </a:p>
        <a:p>
          <a:pPr algn="ctr"/>
          <a:r>
            <a:rPr lang="es-EC" b="1" dirty="0" smtClean="0"/>
            <a:t>de </a:t>
          </a:r>
        </a:p>
        <a:p>
          <a:pPr algn="ctr"/>
          <a:r>
            <a:rPr lang="es-EC" b="1" dirty="0" smtClean="0"/>
            <a:t>hardware</a:t>
          </a:r>
        </a:p>
      </dgm:t>
    </dgm:pt>
    <dgm:pt modelId="{760B5FFA-65B3-40A2-8D0D-F5E844B65326}" type="parTrans" cxnId="{CD05BBC8-D1FC-41AA-BE94-D9BACE19C7C2}">
      <dgm:prSet/>
      <dgm:spPr/>
      <dgm:t>
        <a:bodyPr/>
        <a:lstStyle/>
        <a:p>
          <a:endParaRPr lang="es-EC"/>
        </a:p>
      </dgm:t>
    </dgm:pt>
    <dgm:pt modelId="{A9790873-7F28-4C50-880B-AE919DEB341C}" type="sibTrans" cxnId="{CD05BBC8-D1FC-41AA-BE94-D9BACE19C7C2}">
      <dgm:prSet/>
      <dgm:spPr/>
      <dgm:t>
        <a:bodyPr/>
        <a:lstStyle/>
        <a:p>
          <a:endParaRPr lang="es-EC"/>
        </a:p>
      </dgm:t>
    </dgm:pt>
    <dgm:pt modelId="{22B9FFCF-793D-4E3F-BF7C-35BA91187461}">
      <dgm:prSet/>
      <dgm:spPr/>
      <dgm:t>
        <a:bodyPr/>
        <a:lstStyle/>
        <a:p>
          <a:pPr algn="ctr"/>
          <a:r>
            <a:rPr lang="es-EC" b="1" dirty="0" smtClean="0"/>
            <a:t>Diagrama general del proyecto</a:t>
          </a:r>
          <a:endParaRPr lang="es-EC" b="1" dirty="0"/>
        </a:p>
      </dgm:t>
    </dgm:pt>
    <dgm:pt modelId="{A5FE320D-C8DF-45B1-9E18-BFA4B47151F3}" type="parTrans" cxnId="{26FC8223-309D-4249-A0E1-B1463E7D753F}">
      <dgm:prSet/>
      <dgm:spPr/>
      <dgm:t>
        <a:bodyPr/>
        <a:lstStyle/>
        <a:p>
          <a:endParaRPr lang="es-EC"/>
        </a:p>
      </dgm:t>
    </dgm:pt>
    <dgm:pt modelId="{FCE590E4-E887-45FD-91EB-6D15F50578B8}" type="sibTrans" cxnId="{26FC8223-309D-4249-A0E1-B1463E7D753F}">
      <dgm:prSet/>
      <dgm:spPr/>
      <dgm:t>
        <a:bodyPr/>
        <a:lstStyle/>
        <a:p>
          <a:endParaRPr lang="es-EC"/>
        </a:p>
      </dgm:t>
    </dgm:pt>
    <dgm:pt modelId="{2283E6DF-9585-49F6-8689-78233C742F32}">
      <dgm:prSet/>
      <dgm:spPr/>
      <dgm:t>
        <a:bodyPr/>
        <a:lstStyle/>
        <a:p>
          <a:pPr algn="ctr"/>
          <a:r>
            <a:rPr lang="es-EC" b="1" dirty="0" smtClean="0"/>
            <a:t>Diagrama de red del proyecto.</a:t>
          </a:r>
          <a:endParaRPr lang="es-EC" dirty="0" smtClean="0"/>
        </a:p>
      </dgm:t>
    </dgm:pt>
    <dgm:pt modelId="{6C7D9139-5323-4BBA-9BD8-FEEBA27E4238}" type="parTrans" cxnId="{574C343D-A7F9-4484-A83F-4E2B36BF860E}">
      <dgm:prSet/>
      <dgm:spPr/>
      <dgm:t>
        <a:bodyPr/>
        <a:lstStyle/>
        <a:p>
          <a:endParaRPr lang="es-EC"/>
        </a:p>
      </dgm:t>
    </dgm:pt>
    <dgm:pt modelId="{4537FBE7-A265-4FF7-9CA9-D113BE09AE8E}" type="sibTrans" cxnId="{574C343D-A7F9-4484-A83F-4E2B36BF860E}">
      <dgm:prSet/>
      <dgm:spPr/>
      <dgm:t>
        <a:bodyPr/>
        <a:lstStyle/>
        <a:p>
          <a:endParaRPr lang="es-EC"/>
        </a:p>
      </dgm:t>
    </dgm:pt>
    <dgm:pt modelId="{8DA23691-86E3-42BA-B34A-222A3F94C579}" type="pres">
      <dgm:prSet presAssocID="{8D34AF2B-3753-4C90-80CD-30D6EF6928E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0665DC6-C613-422C-8610-3F529CFA1906}" type="pres">
      <dgm:prSet presAssocID="{62BFAD3B-F0E5-4C83-8742-6EF3D471C8EB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8F7410-3CD5-4C8E-B651-A2B12F24561A}" type="pres">
      <dgm:prSet presAssocID="{62BFAD3B-F0E5-4C83-8742-6EF3D471C8EB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D0AA0-D7B3-468E-9C17-A83F277C8B6B}" type="pres">
      <dgm:prSet presAssocID="{A6F5EDC5-A4F9-4F58-AA37-C812CFAE122D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D334A-C7F6-4681-A69B-98441000FA54}" type="pres">
      <dgm:prSet presAssocID="{A6F5EDC5-A4F9-4F58-AA37-C812CFAE122D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F2050-2364-4745-BA94-FC0E54CC7F48}" type="pres">
      <dgm:prSet presAssocID="{714EDEE7-22A6-4A5B-80B1-9B0DBA7CD16D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C9C054-8896-4C5D-8343-70858C0F7FD9}" type="pres">
      <dgm:prSet presAssocID="{714EDEE7-22A6-4A5B-80B1-9B0DBA7CD16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DB2BC0-C12F-42CF-BE2C-49B5DD60DD31}" type="pres">
      <dgm:prSet presAssocID="{A6CDE4DF-D277-4F5B-B4CD-E6EFB6BEDA8A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D6AAFE-3D49-458A-ABBD-34B55B6A7F5B}" type="pres">
      <dgm:prSet presAssocID="{A6CDE4DF-D277-4F5B-B4CD-E6EFB6BEDA8A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FC8223-309D-4249-A0E1-B1463E7D753F}" srcId="{714EDEE7-22A6-4A5B-80B1-9B0DBA7CD16D}" destId="{22B9FFCF-793D-4E3F-BF7C-35BA91187461}" srcOrd="0" destOrd="0" parTransId="{A5FE320D-C8DF-45B1-9E18-BFA4B47151F3}" sibTransId="{FCE590E4-E887-45FD-91EB-6D15F50578B8}"/>
    <dgm:cxn modelId="{1FAF879A-E3C7-4389-A9E4-2F0645030079}" srcId="{8D34AF2B-3753-4C90-80CD-30D6EF6928EA}" destId="{714EDEE7-22A6-4A5B-80B1-9B0DBA7CD16D}" srcOrd="2" destOrd="0" parTransId="{5F7D05B8-90E7-447F-96A0-A984B0252FC0}" sibTransId="{F9A10889-1E8D-49FE-AC2F-34EDC511A78B}"/>
    <dgm:cxn modelId="{F511A324-30F0-4857-B173-F6FA8867E48F}" type="presOf" srcId="{A6F5EDC5-A4F9-4F58-AA37-C812CFAE122D}" destId="{FE7D0AA0-D7B3-468E-9C17-A83F277C8B6B}" srcOrd="0" destOrd="0" presId="urn:microsoft.com/office/officeart/2009/3/layout/IncreasingArrowsProcess"/>
    <dgm:cxn modelId="{3EA6EDEC-645A-45DE-AA9B-5F65C60CB809}" type="presOf" srcId="{62BFAD3B-F0E5-4C83-8742-6EF3D471C8EB}" destId="{10665DC6-C613-422C-8610-3F529CFA1906}" srcOrd="0" destOrd="0" presId="urn:microsoft.com/office/officeart/2009/3/layout/IncreasingArrowsProcess"/>
    <dgm:cxn modelId="{5B6B08F9-969A-4419-BD55-8C649638516E}" type="presOf" srcId="{22B9FFCF-793D-4E3F-BF7C-35BA91187461}" destId="{7FC9C054-8896-4C5D-8343-70858C0F7FD9}" srcOrd="0" destOrd="0" presId="urn:microsoft.com/office/officeart/2009/3/layout/IncreasingArrowsProcess"/>
    <dgm:cxn modelId="{7DFA2318-3B4B-4083-A71D-C5FB4714EA19}" type="presOf" srcId="{1AF562C7-5810-4E03-88FF-395E444A66EC}" destId="{705D334A-C7F6-4681-A69B-98441000FA54}" srcOrd="0" destOrd="0" presId="urn:microsoft.com/office/officeart/2009/3/layout/IncreasingArrowsProcess"/>
    <dgm:cxn modelId="{72C78242-4B1C-4808-9530-E6B2871CCA35}" type="presOf" srcId="{714EDEE7-22A6-4A5B-80B1-9B0DBA7CD16D}" destId="{E88F2050-2364-4745-BA94-FC0E54CC7F48}" srcOrd="0" destOrd="0" presId="urn:microsoft.com/office/officeart/2009/3/layout/IncreasingArrowsProcess"/>
    <dgm:cxn modelId="{5E6DC46A-2B10-4891-BEFB-0A9926A1D5F4}" srcId="{62BFAD3B-F0E5-4C83-8742-6EF3D471C8EB}" destId="{EEDAB7FB-A7C3-4F99-BAC7-37726297E735}" srcOrd="0" destOrd="0" parTransId="{BE08179A-4383-405A-81C0-EDBD8887B0A6}" sibTransId="{3F11E7A6-209D-430E-83FF-8C892E2F3E1D}"/>
    <dgm:cxn modelId="{A5C55E5E-4841-4D59-8B23-829A04F57791}" type="presOf" srcId="{EEDAB7FB-A7C3-4F99-BAC7-37726297E735}" destId="{2B8F7410-3CD5-4C8E-B651-A2B12F24561A}" srcOrd="0" destOrd="0" presId="urn:microsoft.com/office/officeart/2009/3/layout/IncreasingArrowsProcess"/>
    <dgm:cxn modelId="{B7B215DA-9C8B-4E16-B0DD-64E5AAB293BA}" type="presOf" srcId="{2283E6DF-9585-49F6-8689-78233C742F32}" destId="{36D6AAFE-3D49-458A-ABBD-34B55B6A7F5B}" srcOrd="0" destOrd="0" presId="urn:microsoft.com/office/officeart/2009/3/layout/IncreasingArrowsProcess"/>
    <dgm:cxn modelId="{5F25DCA7-51C6-4BF7-B2CF-1D5DEB6462D2}" type="presOf" srcId="{8D34AF2B-3753-4C90-80CD-30D6EF6928EA}" destId="{8DA23691-86E3-42BA-B34A-222A3F94C579}" srcOrd="0" destOrd="0" presId="urn:microsoft.com/office/officeart/2009/3/layout/IncreasingArrowsProcess"/>
    <dgm:cxn modelId="{72ADA2C9-D102-4FF9-941C-7EDD17317A99}" type="presOf" srcId="{A6CDE4DF-D277-4F5B-B4CD-E6EFB6BEDA8A}" destId="{5EDB2BC0-C12F-42CF-BE2C-49B5DD60DD31}" srcOrd="0" destOrd="0" presId="urn:microsoft.com/office/officeart/2009/3/layout/IncreasingArrowsProcess"/>
    <dgm:cxn modelId="{E8D86039-7306-4D15-8F27-1B8D540EDFAB}" srcId="{8D34AF2B-3753-4C90-80CD-30D6EF6928EA}" destId="{62BFAD3B-F0E5-4C83-8742-6EF3D471C8EB}" srcOrd="0" destOrd="0" parTransId="{FC7531C0-89AC-4352-BE4D-FEC6C60C065A}" sibTransId="{45972F64-8F85-48F8-A832-D24597E08AB5}"/>
    <dgm:cxn modelId="{574C343D-A7F9-4484-A83F-4E2B36BF860E}" srcId="{A6CDE4DF-D277-4F5B-B4CD-E6EFB6BEDA8A}" destId="{2283E6DF-9585-49F6-8689-78233C742F32}" srcOrd="0" destOrd="0" parTransId="{6C7D9139-5323-4BBA-9BD8-FEEBA27E4238}" sibTransId="{4537FBE7-A265-4FF7-9CA9-D113BE09AE8E}"/>
    <dgm:cxn modelId="{763D4654-FC40-4425-876E-B451113969F7}" srcId="{8D34AF2B-3753-4C90-80CD-30D6EF6928EA}" destId="{A6F5EDC5-A4F9-4F58-AA37-C812CFAE122D}" srcOrd="1" destOrd="0" parTransId="{F90E6653-845E-4DCE-A248-5BFF564199C9}" sibTransId="{E4A3FDF1-8345-4512-8BA5-3E5D717E7598}"/>
    <dgm:cxn modelId="{D0BDB9ED-5251-40AF-B54E-BE4035B64374}" srcId="{8D34AF2B-3753-4C90-80CD-30D6EF6928EA}" destId="{A6CDE4DF-D277-4F5B-B4CD-E6EFB6BEDA8A}" srcOrd="3" destOrd="0" parTransId="{3704EA5E-DC5A-4127-89A1-66F2632642A2}" sibTransId="{2D7229BC-933D-4B9B-862F-CE83C7B6C95E}"/>
    <dgm:cxn modelId="{CD05BBC8-D1FC-41AA-BE94-D9BACE19C7C2}" srcId="{A6F5EDC5-A4F9-4F58-AA37-C812CFAE122D}" destId="{1AF562C7-5810-4E03-88FF-395E444A66EC}" srcOrd="0" destOrd="0" parTransId="{760B5FFA-65B3-40A2-8D0D-F5E844B65326}" sibTransId="{A9790873-7F28-4C50-880B-AE919DEB341C}"/>
    <dgm:cxn modelId="{25978CE0-48E3-4703-928F-FE2C596D67FE}" type="presParOf" srcId="{8DA23691-86E3-42BA-B34A-222A3F94C579}" destId="{10665DC6-C613-422C-8610-3F529CFA1906}" srcOrd="0" destOrd="0" presId="urn:microsoft.com/office/officeart/2009/3/layout/IncreasingArrowsProcess"/>
    <dgm:cxn modelId="{396721A7-B720-4A85-98BE-71E3C3507237}" type="presParOf" srcId="{8DA23691-86E3-42BA-B34A-222A3F94C579}" destId="{2B8F7410-3CD5-4C8E-B651-A2B12F24561A}" srcOrd="1" destOrd="0" presId="urn:microsoft.com/office/officeart/2009/3/layout/IncreasingArrowsProcess"/>
    <dgm:cxn modelId="{60D67910-CBFE-471C-8E88-086672F31F5D}" type="presParOf" srcId="{8DA23691-86E3-42BA-B34A-222A3F94C579}" destId="{FE7D0AA0-D7B3-468E-9C17-A83F277C8B6B}" srcOrd="2" destOrd="0" presId="urn:microsoft.com/office/officeart/2009/3/layout/IncreasingArrowsProcess"/>
    <dgm:cxn modelId="{8F78D647-4C23-4B9E-BD3E-B1581CF8DF86}" type="presParOf" srcId="{8DA23691-86E3-42BA-B34A-222A3F94C579}" destId="{705D334A-C7F6-4681-A69B-98441000FA54}" srcOrd="3" destOrd="0" presId="urn:microsoft.com/office/officeart/2009/3/layout/IncreasingArrowsProcess"/>
    <dgm:cxn modelId="{FF5FD7A5-0B55-4069-AF31-FF740A359178}" type="presParOf" srcId="{8DA23691-86E3-42BA-B34A-222A3F94C579}" destId="{E88F2050-2364-4745-BA94-FC0E54CC7F48}" srcOrd="4" destOrd="0" presId="urn:microsoft.com/office/officeart/2009/3/layout/IncreasingArrowsProcess"/>
    <dgm:cxn modelId="{0154DB04-034F-4A4B-AE44-87549AD77DB7}" type="presParOf" srcId="{8DA23691-86E3-42BA-B34A-222A3F94C579}" destId="{7FC9C054-8896-4C5D-8343-70858C0F7FD9}" srcOrd="5" destOrd="0" presId="urn:microsoft.com/office/officeart/2009/3/layout/IncreasingArrowsProcess"/>
    <dgm:cxn modelId="{D239A12E-AC24-4317-A8B1-DD40521B1EAF}" type="presParOf" srcId="{8DA23691-86E3-42BA-B34A-222A3F94C579}" destId="{5EDB2BC0-C12F-42CF-BE2C-49B5DD60DD31}" srcOrd="6" destOrd="0" presId="urn:microsoft.com/office/officeart/2009/3/layout/IncreasingArrowsProcess"/>
    <dgm:cxn modelId="{9327920C-435C-497F-A1F7-AD5D1EF0E8EC}" type="presParOf" srcId="{8DA23691-86E3-42BA-B34A-222A3F94C579}" destId="{36D6AAFE-3D49-458A-ABBD-34B55B6A7F5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4AF2B-3753-4C90-80CD-30D6EF6928EA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2BFAD3B-F0E5-4C83-8742-6EF3D471C8EB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FASE 1:</a:t>
          </a:r>
          <a:endParaRPr lang="es-EC" dirty="0"/>
        </a:p>
      </dgm:t>
    </dgm:pt>
    <dgm:pt modelId="{FC7531C0-89AC-4352-BE4D-FEC6C60C065A}" type="parTrans" cxnId="{E8D86039-7306-4D15-8F27-1B8D540EDFAB}">
      <dgm:prSet/>
      <dgm:spPr/>
      <dgm:t>
        <a:bodyPr/>
        <a:lstStyle/>
        <a:p>
          <a:endParaRPr lang="es-EC"/>
        </a:p>
      </dgm:t>
    </dgm:pt>
    <dgm:pt modelId="{45972F64-8F85-48F8-A832-D24597E08AB5}" type="sibTrans" cxnId="{E8D86039-7306-4D15-8F27-1B8D540EDFAB}">
      <dgm:prSet/>
      <dgm:spPr/>
      <dgm:t>
        <a:bodyPr/>
        <a:lstStyle/>
        <a:p>
          <a:endParaRPr lang="es-EC"/>
        </a:p>
      </dgm:t>
    </dgm:pt>
    <dgm:pt modelId="{A6F5EDC5-A4F9-4F58-AA37-C812CFAE122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FASE 2:</a:t>
          </a:r>
        </a:p>
      </dgm:t>
    </dgm:pt>
    <dgm:pt modelId="{F90E6653-845E-4DCE-A248-5BFF564199C9}" type="parTrans" cxnId="{763D4654-FC40-4425-876E-B451113969F7}">
      <dgm:prSet/>
      <dgm:spPr/>
      <dgm:t>
        <a:bodyPr/>
        <a:lstStyle/>
        <a:p>
          <a:endParaRPr lang="es-EC"/>
        </a:p>
      </dgm:t>
    </dgm:pt>
    <dgm:pt modelId="{E4A3FDF1-8345-4512-8BA5-3E5D717E7598}" type="sibTrans" cxnId="{763D4654-FC40-4425-876E-B451113969F7}">
      <dgm:prSet/>
      <dgm:spPr/>
      <dgm:t>
        <a:bodyPr/>
        <a:lstStyle/>
        <a:p>
          <a:endParaRPr lang="es-EC"/>
        </a:p>
      </dgm:t>
    </dgm:pt>
    <dgm:pt modelId="{714EDEE7-22A6-4A5B-80B1-9B0DBA7CD16D}">
      <dgm:prSet/>
      <dgm:spPr/>
      <dgm:t>
        <a:bodyPr/>
        <a:lstStyle/>
        <a:p>
          <a:r>
            <a:rPr lang="es-EC" dirty="0" smtClean="0"/>
            <a:t>FASE 3:</a:t>
          </a:r>
          <a:endParaRPr lang="es-EC" dirty="0"/>
        </a:p>
      </dgm:t>
    </dgm:pt>
    <dgm:pt modelId="{5F7D05B8-90E7-447F-96A0-A984B0252FC0}" type="parTrans" cxnId="{1FAF879A-E3C7-4389-A9E4-2F0645030079}">
      <dgm:prSet/>
      <dgm:spPr/>
      <dgm:t>
        <a:bodyPr/>
        <a:lstStyle/>
        <a:p>
          <a:endParaRPr lang="es-EC"/>
        </a:p>
      </dgm:t>
    </dgm:pt>
    <dgm:pt modelId="{F9A10889-1E8D-49FE-AC2F-34EDC511A78B}" type="sibTrans" cxnId="{1FAF879A-E3C7-4389-A9E4-2F0645030079}">
      <dgm:prSet/>
      <dgm:spPr/>
      <dgm:t>
        <a:bodyPr/>
        <a:lstStyle/>
        <a:p>
          <a:endParaRPr lang="es-EC"/>
        </a:p>
      </dgm:t>
    </dgm:pt>
    <dgm:pt modelId="{EEDAB7FB-A7C3-4F99-BAC7-37726297E735}">
      <dgm:prSet phldrT="[Texto]" custT="1"/>
      <dgm:spPr/>
      <dgm:t>
        <a:bodyPr/>
        <a:lstStyle/>
        <a:p>
          <a:pPr algn="ctr"/>
          <a:r>
            <a:rPr lang="es-EC" sz="1800" b="1" dirty="0" smtClean="0"/>
            <a:t>Selección del hardware</a:t>
          </a:r>
          <a:endParaRPr lang="es-EC" sz="1400" dirty="0"/>
        </a:p>
      </dgm:t>
    </dgm:pt>
    <dgm:pt modelId="{BE08179A-4383-405A-81C0-EDBD8887B0A6}" type="parTrans" cxnId="{5E6DC46A-2B10-4891-BEFB-0A9926A1D5F4}">
      <dgm:prSet/>
      <dgm:spPr/>
      <dgm:t>
        <a:bodyPr/>
        <a:lstStyle/>
        <a:p>
          <a:endParaRPr lang="es-EC"/>
        </a:p>
      </dgm:t>
    </dgm:pt>
    <dgm:pt modelId="{3F11E7A6-209D-430E-83FF-8C892E2F3E1D}" type="sibTrans" cxnId="{5E6DC46A-2B10-4891-BEFB-0A9926A1D5F4}">
      <dgm:prSet/>
      <dgm:spPr/>
      <dgm:t>
        <a:bodyPr/>
        <a:lstStyle/>
        <a:p>
          <a:endParaRPr lang="es-EC"/>
        </a:p>
      </dgm:t>
    </dgm:pt>
    <dgm:pt modelId="{1AF562C7-5810-4E03-88FF-395E444A66EC}">
      <dgm:prSet/>
      <dgm:spPr/>
      <dgm:t>
        <a:bodyPr/>
        <a:lstStyle/>
        <a:p>
          <a:pPr algn="ctr"/>
          <a:r>
            <a:rPr lang="es-EC" b="1" dirty="0" smtClean="0"/>
            <a:t>Elaboración de planos (P&amp;ID, eléctricos, mecánicos, civiles)</a:t>
          </a:r>
        </a:p>
      </dgm:t>
    </dgm:pt>
    <dgm:pt modelId="{760B5FFA-65B3-40A2-8D0D-F5E844B65326}" type="parTrans" cxnId="{CD05BBC8-D1FC-41AA-BE94-D9BACE19C7C2}">
      <dgm:prSet/>
      <dgm:spPr/>
      <dgm:t>
        <a:bodyPr/>
        <a:lstStyle/>
        <a:p>
          <a:endParaRPr lang="es-EC"/>
        </a:p>
      </dgm:t>
    </dgm:pt>
    <dgm:pt modelId="{A9790873-7F28-4C50-880B-AE919DEB341C}" type="sibTrans" cxnId="{CD05BBC8-D1FC-41AA-BE94-D9BACE19C7C2}">
      <dgm:prSet/>
      <dgm:spPr/>
      <dgm:t>
        <a:bodyPr/>
        <a:lstStyle/>
        <a:p>
          <a:endParaRPr lang="es-EC"/>
        </a:p>
      </dgm:t>
    </dgm:pt>
    <dgm:pt modelId="{22B9FFCF-793D-4E3F-BF7C-35BA91187461}">
      <dgm:prSet/>
      <dgm:spPr/>
      <dgm:t>
        <a:bodyPr/>
        <a:lstStyle/>
        <a:p>
          <a:pPr algn="ctr"/>
          <a:r>
            <a:rPr lang="es-EC" b="1" dirty="0" smtClean="0"/>
            <a:t>Análisis económico</a:t>
          </a:r>
          <a:endParaRPr lang="es-EC" b="1" dirty="0"/>
        </a:p>
      </dgm:t>
    </dgm:pt>
    <dgm:pt modelId="{A5FE320D-C8DF-45B1-9E18-BFA4B47151F3}" type="parTrans" cxnId="{26FC8223-309D-4249-A0E1-B1463E7D753F}">
      <dgm:prSet/>
      <dgm:spPr/>
      <dgm:t>
        <a:bodyPr/>
        <a:lstStyle/>
        <a:p>
          <a:endParaRPr lang="es-EC"/>
        </a:p>
      </dgm:t>
    </dgm:pt>
    <dgm:pt modelId="{FCE590E4-E887-45FD-91EB-6D15F50578B8}" type="sibTrans" cxnId="{26FC8223-309D-4249-A0E1-B1463E7D753F}">
      <dgm:prSet/>
      <dgm:spPr/>
      <dgm:t>
        <a:bodyPr/>
        <a:lstStyle/>
        <a:p>
          <a:endParaRPr lang="es-EC"/>
        </a:p>
      </dgm:t>
    </dgm:pt>
    <dgm:pt modelId="{8DA23691-86E3-42BA-B34A-222A3F94C579}" type="pres">
      <dgm:prSet presAssocID="{8D34AF2B-3753-4C90-80CD-30D6EF6928E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0665DC6-C613-422C-8610-3F529CFA1906}" type="pres">
      <dgm:prSet presAssocID="{62BFAD3B-F0E5-4C83-8742-6EF3D471C8E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8F7410-3CD5-4C8E-B651-A2B12F24561A}" type="pres">
      <dgm:prSet presAssocID="{62BFAD3B-F0E5-4C83-8742-6EF3D471C8E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7D0AA0-D7B3-468E-9C17-A83F277C8B6B}" type="pres">
      <dgm:prSet presAssocID="{A6F5EDC5-A4F9-4F58-AA37-C812CFAE12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D334A-C7F6-4681-A69B-98441000FA54}" type="pres">
      <dgm:prSet presAssocID="{A6F5EDC5-A4F9-4F58-AA37-C812CFAE12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F2050-2364-4745-BA94-FC0E54CC7F48}" type="pres">
      <dgm:prSet presAssocID="{714EDEE7-22A6-4A5B-80B1-9B0DBA7CD16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C9C054-8896-4C5D-8343-70858C0F7FD9}" type="pres">
      <dgm:prSet presAssocID="{714EDEE7-22A6-4A5B-80B1-9B0DBA7CD16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6DC46A-2B10-4891-BEFB-0A9926A1D5F4}" srcId="{62BFAD3B-F0E5-4C83-8742-6EF3D471C8EB}" destId="{EEDAB7FB-A7C3-4F99-BAC7-37726297E735}" srcOrd="0" destOrd="0" parTransId="{BE08179A-4383-405A-81C0-EDBD8887B0A6}" sibTransId="{3F11E7A6-209D-430E-83FF-8C892E2F3E1D}"/>
    <dgm:cxn modelId="{26FC8223-309D-4249-A0E1-B1463E7D753F}" srcId="{714EDEE7-22A6-4A5B-80B1-9B0DBA7CD16D}" destId="{22B9FFCF-793D-4E3F-BF7C-35BA91187461}" srcOrd="0" destOrd="0" parTransId="{A5FE320D-C8DF-45B1-9E18-BFA4B47151F3}" sibTransId="{FCE590E4-E887-45FD-91EB-6D15F50578B8}"/>
    <dgm:cxn modelId="{CD05BBC8-D1FC-41AA-BE94-D9BACE19C7C2}" srcId="{A6F5EDC5-A4F9-4F58-AA37-C812CFAE122D}" destId="{1AF562C7-5810-4E03-88FF-395E444A66EC}" srcOrd="0" destOrd="0" parTransId="{760B5FFA-65B3-40A2-8D0D-F5E844B65326}" sibTransId="{A9790873-7F28-4C50-880B-AE919DEB341C}"/>
    <dgm:cxn modelId="{36DB2098-6D8D-426E-A1B0-1BA43A30D4AD}" type="presOf" srcId="{EEDAB7FB-A7C3-4F99-BAC7-37726297E735}" destId="{2B8F7410-3CD5-4C8E-B651-A2B12F24561A}" srcOrd="0" destOrd="0" presId="urn:microsoft.com/office/officeart/2009/3/layout/IncreasingArrowsProcess"/>
    <dgm:cxn modelId="{29F48975-812D-4916-88B7-30B5C6C37025}" type="presOf" srcId="{1AF562C7-5810-4E03-88FF-395E444A66EC}" destId="{705D334A-C7F6-4681-A69B-98441000FA54}" srcOrd="0" destOrd="0" presId="urn:microsoft.com/office/officeart/2009/3/layout/IncreasingArrowsProcess"/>
    <dgm:cxn modelId="{763D4654-FC40-4425-876E-B451113969F7}" srcId="{8D34AF2B-3753-4C90-80CD-30D6EF6928EA}" destId="{A6F5EDC5-A4F9-4F58-AA37-C812CFAE122D}" srcOrd="1" destOrd="0" parTransId="{F90E6653-845E-4DCE-A248-5BFF564199C9}" sibTransId="{E4A3FDF1-8345-4512-8BA5-3E5D717E7598}"/>
    <dgm:cxn modelId="{FF585F8A-0400-4FDB-A863-20197E12828F}" type="presOf" srcId="{714EDEE7-22A6-4A5B-80B1-9B0DBA7CD16D}" destId="{E88F2050-2364-4745-BA94-FC0E54CC7F48}" srcOrd="0" destOrd="0" presId="urn:microsoft.com/office/officeart/2009/3/layout/IncreasingArrowsProcess"/>
    <dgm:cxn modelId="{8215C57E-38C1-4AE3-A943-B94B296BBA19}" type="presOf" srcId="{A6F5EDC5-A4F9-4F58-AA37-C812CFAE122D}" destId="{FE7D0AA0-D7B3-468E-9C17-A83F277C8B6B}" srcOrd="0" destOrd="0" presId="urn:microsoft.com/office/officeart/2009/3/layout/IncreasingArrowsProcess"/>
    <dgm:cxn modelId="{A0A909DD-7466-4D3E-909F-BE2C7C7A5924}" type="presOf" srcId="{8D34AF2B-3753-4C90-80CD-30D6EF6928EA}" destId="{8DA23691-86E3-42BA-B34A-222A3F94C579}" srcOrd="0" destOrd="0" presId="urn:microsoft.com/office/officeart/2009/3/layout/IncreasingArrowsProcess"/>
    <dgm:cxn modelId="{E8D86039-7306-4D15-8F27-1B8D540EDFAB}" srcId="{8D34AF2B-3753-4C90-80CD-30D6EF6928EA}" destId="{62BFAD3B-F0E5-4C83-8742-6EF3D471C8EB}" srcOrd="0" destOrd="0" parTransId="{FC7531C0-89AC-4352-BE4D-FEC6C60C065A}" sibTransId="{45972F64-8F85-48F8-A832-D24597E08AB5}"/>
    <dgm:cxn modelId="{1FAF879A-E3C7-4389-A9E4-2F0645030079}" srcId="{8D34AF2B-3753-4C90-80CD-30D6EF6928EA}" destId="{714EDEE7-22A6-4A5B-80B1-9B0DBA7CD16D}" srcOrd="2" destOrd="0" parTransId="{5F7D05B8-90E7-447F-96A0-A984B0252FC0}" sibTransId="{F9A10889-1E8D-49FE-AC2F-34EDC511A78B}"/>
    <dgm:cxn modelId="{987E7FBA-E779-43B7-BEA4-96E65683851F}" type="presOf" srcId="{62BFAD3B-F0E5-4C83-8742-6EF3D471C8EB}" destId="{10665DC6-C613-422C-8610-3F529CFA1906}" srcOrd="0" destOrd="0" presId="urn:microsoft.com/office/officeart/2009/3/layout/IncreasingArrowsProcess"/>
    <dgm:cxn modelId="{39E1C7A5-27BE-4195-AF37-B665DE5D5ADB}" type="presOf" srcId="{22B9FFCF-793D-4E3F-BF7C-35BA91187461}" destId="{7FC9C054-8896-4C5D-8343-70858C0F7FD9}" srcOrd="0" destOrd="0" presId="urn:microsoft.com/office/officeart/2009/3/layout/IncreasingArrowsProcess"/>
    <dgm:cxn modelId="{15B444A3-F9EC-4BF2-92C4-9D2F6EEAD4A7}" type="presParOf" srcId="{8DA23691-86E3-42BA-B34A-222A3F94C579}" destId="{10665DC6-C613-422C-8610-3F529CFA1906}" srcOrd="0" destOrd="0" presId="urn:microsoft.com/office/officeart/2009/3/layout/IncreasingArrowsProcess"/>
    <dgm:cxn modelId="{28D4A99E-8F9C-46CE-81F3-991C1B856A00}" type="presParOf" srcId="{8DA23691-86E3-42BA-B34A-222A3F94C579}" destId="{2B8F7410-3CD5-4C8E-B651-A2B12F24561A}" srcOrd="1" destOrd="0" presId="urn:microsoft.com/office/officeart/2009/3/layout/IncreasingArrowsProcess"/>
    <dgm:cxn modelId="{DA835826-67F5-42C4-A239-BF982F338B9F}" type="presParOf" srcId="{8DA23691-86E3-42BA-B34A-222A3F94C579}" destId="{FE7D0AA0-D7B3-468E-9C17-A83F277C8B6B}" srcOrd="2" destOrd="0" presId="urn:microsoft.com/office/officeart/2009/3/layout/IncreasingArrowsProcess"/>
    <dgm:cxn modelId="{D2028E8F-293D-49A8-B516-F6A02DA3D87F}" type="presParOf" srcId="{8DA23691-86E3-42BA-B34A-222A3F94C579}" destId="{705D334A-C7F6-4681-A69B-98441000FA54}" srcOrd="3" destOrd="0" presId="urn:microsoft.com/office/officeart/2009/3/layout/IncreasingArrowsProcess"/>
    <dgm:cxn modelId="{27338699-246F-40D7-9E1D-73F267D6A7E0}" type="presParOf" srcId="{8DA23691-86E3-42BA-B34A-222A3F94C579}" destId="{E88F2050-2364-4745-BA94-FC0E54CC7F48}" srcOrd="4" destOrd="0" presId="urn:microsoft.com/office/officeart/2009/3/layout/IncreasingArrowsProcess"/>
    <dgm:cxn modelId="{6B89E9CD-C7DD-4BFB-ABFD-4BC2E1BB6BEF}" type="presParOf" srcId="{8DA23691-86E3-42BA-B34A-222A3F94C579}" destId="{7FC9C054-8896-4C5D-8343-70858C0F7FD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DB158B-AD9F-435C-8310-FC81B3B5F6B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85C58E-561B-43CC-93BC-2AB7B40E18B8}">
      <dgm:prSet phldrT="[Texto]"/>
      <dgm:spPr/>
      <dgm:t>
        <a:bodyPr/>
        <a:lstStyle/>
        <a:p>
          <a:r>
            <a:rPr lang="es-EC" dirty="0" err="1" smtClean="0"/>
            <a:t>Wonderware</a:t>
          </a:r>
          <a:r>
            <a:rPr lang="es-EC" dirty="0" smtClean="0"/>
            <a:t> </a:t>
          </a:r>
          <a:r>
            <a:rPr lang="es-EC" dirty="0" err="1" smtClean="0"/>
            <a:t>Intouch</a:t>
          </a:r>
          <a:endParaRPr lang="es-EC" dirty="0"/>
        </a:p>
      </dgm:t>
    </dgm:pt>
    <dgm:pt modelId="{C67D1419-829B-45A6-A3C0-06687AA6525C}" type="parTrans" cxnId="{B875FE8B-B426-4CAB-B3E1-91DE28DDD025}">
      <dgm:prSet/>
      <dgm:spPr/>
      <dgm:t>
        <a:bodyPr/>
        <a:lstStyle/>
        <a:p>
          <a:endParaRPr lang="es-EC"/>
        </a:p>
      </dgm:t>
    </dgm:pt>
    <dgm:pt modelId="{037231E5-44A2-4E83-82A0-E3FC71DB9A6E}" type="sibTrans" cxnId="{B875FE8B-B426-4CAB-B3E1-91DE28DDD025}">
      <dgm:prSet/>
      <dgm:spPr/>
      <dgm:t>
        <a:bodyPr/>
        <a:lstStyle/>
        <a:p>
          <a:endParaRPr lang="es-EC"/>
        </a:p>
      </dgm:t>
    </dgm:pt>
    <dgm:pt modelId="{EF1E6999-BB91-46D7-B8D3-2138E24FEBE7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2A0A0D70-C9E3-4E5F-8820-CA4889F13E34}" type="parTrans" cxnId="{C233CD29-3AA5-46D0-ACBE-57927D7AF968}">
      <dgm:prSet/>
      <dgm:spPr/>
      <dgm:t>
        <a:bodyPr/>
        <a:lstStyle/>
        <a:p>
          <a:endParaRPr lang="es-EC"/>
        </a:p>
      </dgm:t>
    </dgm:pt>
    <dgm:pt modelId="{61878FFB-8D1A-4266-955E-5F0AC9431389}" type="sibTrans" cxnId="{C233CD29-3AA5-46D0-ACBE-57927D7AF968}">
      <dgm:prSet/>
      <dgm:spPr/>
      <dgm:t>
        <a:bodyPr/>
        <a:lstStyle/>
        <a:p>
          <a:endParaRPr lang="es-EC"/>
        </a:p>
      </dgm:t>
    </dgm:pt>
    <dgm:pt modelId="{22443248-DBB8-47AF-9600-0A2E0E4F0D3A}">
      <dgm:prSet phldrT="[Texto]" custT="1"/>
      <dgm:spPr/>
      <dgm:t>
        <a:bodyPr/>
        <a:lstStyle/>
        <a:p>
          <a:pPr algn="just"/>
          <a:r>
            <a:rPr lang="es-MX" sz="1800" dirty="0" smtClean="0"/>
            <a:t>El software </a:t>
          </a:r>
          <a:r>
            <a:rPr lang="es-MX" sz="1800" dirty="0" err="1" smtClean="0"/>
            <a:t>InTouch</a:t>
          </a:r>
          <a:r>
            <a:rPr lang="es-MX" sz="1800" dirty="0" smtClean="0"/>
            <a:t> ofrece funciones de visualización gráfica que llevan sus capacidades de gestión de operaciones, control y optimización a un nivel completamente nuevo dentro del área industrial</a:t>
          </a:r>
          <a:r>
            <a:rPr lang="es-ES" sz="1800" dirty="0" smtClean="0"/>
            <a:t>.</a:t>
          </a:r>
          <a:endParaRPr lang="es-EC" sz="1800" dirty="0"/>
        </a:p>
      </dgm:t>
    </dgm:pt>
    <dgm:pt modelId="{DB277E80-2FBE-4860-8613-EEB030E1732E}" type="parTrans" cxnId="{2196B181-E463-4832-BF05-0044F1AB45A3}">
      <dgm:prSet/>
      <dgm:spPr/>
      <dgm:t>
        <a:bodyPr/>
        <a:lstStyle/>
        <a:p>
          <a:endParaRPr lang="es-EC"/>
        </a:p>
      </dgm:t>
    </dgm:pt>
    <dgm:pt modelId="{45968176-65F0-4227-BE29-23C2A2DDBF37}" type="sibTrans" cxnId="{2196B181-E463-4832-BF05-0044F1AB45A3}">
      <dgm:prSet/>
      <dgm:spPr/>
      <dgm:t>
        <a:bodyPr/>
        <a:lstStyle/>
        <a:p>
          <a:endParaRPr lang="es-EC"/>
        </a:p>
      </dgm:t>
    </dgm:pt>
    <dgm:pt modelId="{FCDE489C-669D-4ECC-92AE-9DF52381D364}">
      <dgm:prSet phldrT="[Texto]"/>
      <dgm:spPr/>
      <dgm:t>
        <a:bodyPr/>
        <a:lstStyle/>
        <a:p>
          <a:r>
            <a:rPr lang="es-EC" dirty="0" smtClean="0"/>
            <a:t>RSLogix 5000</a:t>
          </a:r>
          <a:endParaRPr lang="es-EC" dirty="0"/>
        </a:p>
      </dgm:t>
    </dgm:pt>
    <dgm:pt modelId="{C2D1E3FD-A100-41E7-B07D-502B5B305CE7}" type="parTrans" cxnId="{C9C34977-82A5-4467-8F32-DECEF108761A}">
      <dgm:prSet/>
      <dgm:spPr/>
      <dgm:t>
        <a:bodyPr/>
        <a:lstStyle/>
        <a:p>
          <a:endParaRPr lang="es-EC"/>
        </a:p>
      </dgm:t>
    </dgm:pt>
    <dgm:pt modelId="{B3BE633C-48D5-4467-A88D-635A05E68C46}" type="sibTrans" cxnId="{C9C34977-82A5-4467-8F32-DECEF108761A}">
      <dgm:prSet/>
      <dgm:spPr/>
      <dgm:t>
        <a:bodyPr/>
        <a:lstStyle/>
        <a:p>
          <a:endParaRPr lang="es-EC"/>
        </a:p>
      </dgm:t>
    </dgm:pt>
    <dgm:pt modelId="{DFE605F0-8DCD-44D9-8AEE-38B6F69402F9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068ACB84-9A0C-40F7-B041-CEE50773D095}" type="parTrans" cxnId="{AB2241E0-1CD7-4030-B42B-6E9B35D5FA17}">
      <dgm:prSet/>
      <dgm:spPr/>
      <dgm:t>
        <a:bodyPr/>
        <a:lstStyle/>
        <a:p>
          <a:endParaRPr lang="es-EC"/>
        </a:p>
      </dgm:t>
    </dgm:pt>
    <dgm:pt modelId="{DE023222-8C5B-420C-9E83-C02B204FC3ED}" type="sibTrans" cxnId="{AB2241E0-1CD7-4030-B42B-6E9B35D5FA17}">
      <dgm:prSet/>
      <dgm:spPr/>
      <dgm:t>
        <a:bodyPr/>
        <a:lstStyle/>
        <a:p>
          <a:endParaRPr lang="es-EC"/>
        </a:p>
      </dgm:t>
    </dgm:pt>
    <dgm:pt modelId="{AE8A26A4-2B1A-47F6-85EA-53A3B17D4018}">
      <dgm:prSet phldrT="[Texto]"/>
      <dgm:spPr/>
      <dgm:t>
        <a:bodyPr/>
        <a:lstStyle/>
        <a:p>
          <a:pPr algn="just"/>
          <a:r>
            <a:rPr lang="en-US" dirty="0" err="1" smtClean="0"/>
            <a:t>Permite</a:t>
          </a:r>
          <a:r>
            <a:rPr lang="en-US" dirty="0" smtClean="0"/>
            <a:t> la </a:t>
          </a:r>
          <a:r>
            <a:rPr lang="en-US" dirty="0" err="1" smtClean="0"/>
            <a:t>programación</a:t>
          </a:r>
          <a:r>
            <a:rPr lang="en-US" dirty="0" smtClean="0"/>
            <a:t> de </a:t>
          </a:r>
          <a:r>
            <a:rPr lang="en-US" dirty="0" err="1" smtClean="0"/>
            <a:t>controladores</a:t>
          </a:r>
          <a:r>
            <a:rPr lang="en-US" dirty="0" smtClean="0"/>
            <a:t> Rockwell Automation de </a:t>
          </a:r>
          <a:r>
            <a:rPr lang="en-US" dirty="0" err="1" smtClean="0"/>
            <a:t>gama</a:t>
          </a:r>
          <a:r>
            <a:rPr lang="en-US" dirty="0" smtClean="0"/>
            <a:t> </a:t>
          </a:r>
          <a:r>
            <a:rPr lang="en-US" dirty="0" err="1" smtClean="0"/>
            <a:t>alta</a:t>
          </a:r>
          <a:r>
            <a:rPr lang="en-US" dirty="0" smtClean="0"/>
            <a:t> (</a:t>
          </a:r>
          <a:r>
            <a:rPr lang="en-US" dirty="0" err="1" smtClean="0"/>
            <a:t>Contrologix</a:t>
          </a:r>
          <a:r>
            <a:rPr lang="en-US" dirty="0" smtClean="0"/>
            <a:t> y </a:t>
          </a:r>
          <a:r>
            <a:rPr lang="en-US" dirty="0" err="1" smtClean="0"/>
            <a:t>Compactlogix</a:t>
          </a:r>
          <a:r>
            <a:rPr lang="en-US" dirty="0" smtClean="0"/>
            <a:t>).</a:t>
          </a:r>
          <a:endParaRPr lang="es-EC" dirty="0"/>
        </a:p>
      </dgm:t>
    </dgm:pt>
    <dgm:pt modelId="{F96CD236-E25F-44ED-AB07-31378E0C6E56}" type="parTrans" cxnId="{31BF7FEA-55D9-4373-9B50-B0B048DA11E5}">
      <dgm:prSet/>
      <dgm:spPr/>
      <dgm:t>
        <a:bodyPr/>
        <a:lstStyle/>
        <a:p>
          <a:endParaRPr lang="es-EC"/>
        </a:p>
      </dgm:t>
    </dgm:pt>
    <dgm:pt modelId="{AACFC0C5-D6DD-4FAB-B5E3-EDEC6E18E396}" type="sibTrans" cxnId="{31BF7FEA-55D9-4373-9B50-B0B048DA11E5}">
      <dgm:prSet/>
      <dgm:spPr/>
      <dgm:t>
        <a:bodyPr/>
        <a:lstStyle/>
        <a:p>
          <a:endParaRPr lang="es-EC"/>
        </a:p>
      </dgm:t>
    </dgm:pt>
    <dgm:pt modelId="{298DDA9C-3BB8-49FC-AF84-25CDAA881217}" type="pres">
      <dgm:prSet presAssocID="{9DDB158B-AD9F-435C-8310-FC81B3B5F6B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9542748-49F8-406E-89DB-F8A424876BCE}" type="pres">
      <dgm:prSet presAssocID="{BB85C58E-561B-43CC-93BC-2AB7B40E18B8}" presName="composite" presStyleCnt="0"/>
      <dgm:spPr/>
    </dgm:pt>
    <dgm:pt modelId="{909AF023-F4A7-4EA6-ACF4-EC65B9D84E65}" type="pres">
      <dgm:prSet presAssocID="{BB85C58E-561B-43CC-93BC-2AB7B40E18B8}" presName="FirstChild" presStyleLbl="revTx" presStyleIdx="0" presStyleCnt="4" custScaleX="26827" custScaleY="123350" custLinFactNeighborX="-35951" custLinFactNeighborY="-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13158-AAC6-4DCF-A110-02597866E1E9}" type="pres">
      <dgm:prSet presAssocID="{BB85C58E-561B-43CC-93BC-2AB7B40E18B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BA2F5-A363-4C1C-A50C-4A1C980B3E00}" type="pres">
      <dgm:prSet presAssocID="{BB85C58E-561B-43CC-93BC-2AB7B40E18B8}" presName="Accent" presStyleLbl="parChTrans1D1" presStyleIdx="0" presStyleCnt="2"/>
      <dgm:spPr/>
    </dgm:pt>
    <dgm:pt modelId="{2201E489-D242-49B0-9C33-A65792C6628F}" type="pres">
      <dgm:prSet presAssocID="{BB85C58E-561B-43CC-93BC-2AB7B40E18B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57DCC2-74D4-4DCC-9CE8-FDF71FED5651}" type="pres">
      <dgm:prSet presAssocID="{037231E5-44A2-4E83-82A0-E3FC71DB9A6E}" presName="sibTrans" presStyleCnt="0"/>
      <dgm:spPr/>
    </dgm:pt>
    <dgm:pt modelId="{97A978C7-5994-4976-8B5C-48722AA5D816}" type="pres">
      <dgm:prSet presAssocID="{FCDE489C-669D-4ECC-92AE-9DF52381D364}" presName="composite" presStyleCnt="0"/>
      <dgm:spPr/>
    </dgm:pt>
    <dgm:pt modelId="{C9F157C4-C5E6-4E92-B154-D395DFA94624}" type="pres">
      <dgm:prSet presAssocID="{FCDE489C-669D-4ECC-92AE-9DF52381D364}" presName="FirstChild" presStyleLbl="revTx" presStyleIdx="2" presStyleCnt="4" custScaleX="16588" custLinFactNeighborX="-41070" custLinFactNeighborY="4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0A3672-9097-4054-92CE-2DF0E9397CE6}" type="pres">
      <dgm:prSet presAssocID="{FCDE489C-669D-4ECC-92AE-9DF52381D364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F57460-F2D1-46AA-928E-828424019894}" type="pres">
      <dgm:prSet presAssocID="{FCDE489C-669D-4ECC-92AE-9DF52381D364}" presName="Accent" presStyleLbl="parChTrans1D1" presStyleIdx="1" presStyleCnt="2"/>
      <dgm:spPr/>
    </dgm:pt>
    <dgm:pt modelId="{966E5FC0-A746-4B89-8F1D-8E086CCB3363}" type="pres">
      <dgm:prSet presAssocID="{FCDE489C-669D-4ECC-92AE-9DF52381D36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233CD29-3AA5-46D0-ACBE-57927D7AF968}" srcId="{BB85C58E-561B-43CC-93BC-2AB7B40E18B8}" destId="{EF1E6999-BB91-46D7-B8D3-2138E24FEBE7}" srcOrd="0" destOrd="0" parTransId="{2A0A0D70-C9E3-4E5F-8820-CA4889F13E34}" sibTransId="{61878FFB-8D1A-4266-955E-5F0AC9431389}"/>
    <dgm:cxn modelId="{B875FE8B-B426-4CAB-B3E1-91DE28DDD025}" srcId="{9DDB158B-AD9F-435C-8310-FC81B3B5F6BA}" destId="{BB85C58E-561B-43CC-93BC-2AB7B40E18B8}" srcOrd="0" destOrd="0" parTransId="{C67D1419-829B-45A6-A3C0-06687AA6525C}" sibTransId="{037231E5-44A2-4E83-82A0-E3FC71DB9A6E}"/>
    <dgm:cxn modelId="{FC9DD3DF-96C9-4829-839E-4FA78928C25B}" type="presOf" srcId="{EF1E6999-BB91-46D7-B8D3-2138E24FEBE7}" destId="{909AF023-F4A7-4EA6-ACF4-EC65B9D84E65}" srcOrd="0" destOrd="0" presId="urn:microsoft.com/office/officeart/2011/layout/TabList"/>
    <dgm:cxn modelId="{97417BD2-1503-4390-9CF6-D4611241405C}" type="presOf" srcId="{FCDE489C-669D-4ECC-92AE-9DF52381D364}" destId="{940A3672-9097-4054-92CE-2DF0E9397CE6}" srcOrd="0" destOrd="0" presId="urn:microsoft.com/office/officeart/2011/layout/TabList"/>
    <dgm:cxn modelId="{C9C34977-82A5-4467-8F32-DECEF108761A}" srcId="{9DDB158B-AD9F-435C-8310-FC81B3B5F6BA}" destId="{FCDE489C-669D-4ECC-92AE-9DF52381D364}" srcOrd="1" destOrd="0" parTransId="{C2D1E3FD-A100-41E7-B07D-502B5B305CE7}" sibTransId="{B3BE633C-48D5-4467-A88D-635A05E68C46}"/>
    <dgm:cxn modelId="{31BF7FEA-55D9-4373-9B50-B0B048DA11E5}" srcId="{FCDE489C-669D-4ECC-92AE-9DF52381D364}" destId="{AE8A26A4-2B1A-47F6-85EA-53A3B17D4018}" srcOrd="1" destOrd="0" parTransId="{F96CD236-E25F-44ED-AB07-31378E0C6E56}" sibTransId="{AACFC0C5-D6DD-4FAB-B5E3-EDEC6E18E396}"/>
    <dgm:cxn modelId="{B533125D-026D-462F-83D0-4DDE471DE5A4}" type="presOf" srcId="{22443248-DBB8-47AF-9600-0A2E0E4F0D3A}" destId="{2201E489-D242-49B0-9C33-A65792C6628F}" srcOrd="0" destOrd="0" presId="urn:microsoft.com/office/officeart/2011/layout/TabList"/>
    <dgm:cxn modelId="{B0A3E7A5-6F52-4837-8B04-7728233ED7AE}" type="presOf" srcId="{BB85C58E-561B-43CC-93BC-2AB7B40E18B8}" destId="{12C13158-AAC6-4DCF-A110-02597866E1E9}" srcOrd="0" destOrd="0" presId="urn:microsoft.com/office/officeart/2011/layout/TabList"/>
    <dgm:cxn modelId="{5F19A4EC-D4AC-4CA0-ACE4-54891B472E40}" type="presOf" srcId="{AE8A26A4-2B1A-47F6-85EA-53A3B17D4018}" destId="{966E5FC0-A746-4B89-8F1D-8E086CCB3363}" srcOrd="0" destOrd="0" presId="urn:microsoft.com/office/officeart/2011/layout/TabList"/>
    <dgm:cxn modelId="{04944015-6FEA-4B41-ABF9-81E252DA81DE}" type="presOf" srcId="{DFE605F0-8DCD-44D9-8AEE-38B6F69402F9}" destId="{C9F157C4-C5E6-4E92-B154-D395DFA94624}" srcOrd="0" destOrd="0" presId="urn:microsoft.com/office/officeart/2011/layout/TabList"/>
    <dgm:cxn modelId="{AB2241E0-1CD7-4030-B42B-6E9B35D5FA17}" srcId="{FCDE489C-669D-4ECC-92AE-9DF52381D364}" destId="{DFE605F0-8DCD-44D9-8AEE-38B6F69402F9}" srcOrd="0" destOrd="0" parTransId="{068ACB84-9A0C-40F7-B041-CEE50773D095}" sibTransId="{DE023222-8C5B-420C-9E83-C02B204FC3ED}"/>
    <dgm:cxn modelId="{2196B181-E463-4832-BF05-0044F1AB45A3}" srcId="{BB85C58E-561B-43CC-93BC-2AB7B40E18B8}" destId="{22443248-DBB8-47AF-9600-0A2E0E4F0D3A}" srcOrd="1" destOrd="0" parTransId="{DB277E80-2FBE-4860-8613-EEB030E1732E}" sibTransId="{45968176-65F0-4227-BE29-23C2A2DDBF37}"/>
    <dgm:cxn modelId="{B7E6A9E9-5F6E-40C2-BF07-C81B1A9FFF0C}" type="presOf" srcId="{9DDB158B-AD9F-435C-8310-FC81B3B5F6BA}" destId="{298DDA9C-3BB8-49FC-AF84-25CDAA881217}" srcOrd="0" destOrd="0" presId="urn:microsoft.com/office/officeart/2011/layout/TabList"/>
    <dgm:cxn modelId="{58C2791F-1F95-4C10-93FA-71168E6D46BA}" type="presParOf" srcId="{298DDA9C-3BB8-49FC-AF84-25CDAA881217}" destId="{E9542748-49F8-406E-89DB-F8A424876BCE}" srcOrd="0" destOrd="0" presId="urn:microsoft.com/office/officeart/2011/layout/TabList"/>
    <dgm:cxn modelId="{9466771F-569C-4330-877C-11059006D1CA}" type="presParOf" srcId="{E9542748-49F8-406E-89DB-F8A424876BCE}" destId="{909AF023-F4A7-4EA6-ACF4-EC65B9D84E65}" srcOrd="0" destOrd="0" presId="urn:microsoft.com/office/officeart/2011/layout/TabList"/>
    <dgm:cxn modelId="{A4942D2A-42BB-4924-BF77-D5121EC12104}" type="presParOf" srcId="{E9542748-49F8-406E-89DB-F8A424876BCE}" destId="{12C13158-AAC6-4DCF-A110-02597866E1E9}" srcOrd="1" destOrd="0" presId="urn:microsoft.com/office/officeart/2011/layout/TabList"/>
    <dgm:cxn modelId="{F5C5138A-8AA0-4C38-AE1C-5F134BE79642}" type="presParOf" srcId="{E9542748-49F8-406E-89DB-F8A424876BCE}" destId="{2C4BA2F5-A363-4C1C-A50C-4A1C980B3E00}" srcOrd="2" destOrd="0" presId="urn:microsoft.com/office/officeart/2011/layout/TabList"/>
    <dgm:cxn modelId="{6D985B1A-8F84-466E-85FC-1A4C4917D25E}" type="presParOf" srcId="{298DDA9C-3BB8-49FC-AF84-25CDAA881217}" destId="{2201E489-D242-49B0-9C33-A65792C6628F}" srcOrd="1" destOrd="0" presId="urn:microsoft.com/office/officeart/2011/layout/TabList"/>
    <dgm:cxn modelId="{CA424037-4EAE-468B-9C2B-AC6F9DCA69A2}" type="presParOf" srcId="{298DDA9C-3BB8-49FC-AF84-25CDAA881217}" destId="{5B57DCC2-74D4-4DCC-9CE8-FDF71FED5651}" srcOrd="2" destOrd="0" presId="urn:microsoft.com/office/officeart/2011/layout/TabList"/>
    <dgm:cxn modelId="{7367366C-6391-4887-AFC7-9F38704815E0}" type="presParOf" srcId="{298DDA9C-3BB8-49FC-AF84-25CDAA881217}" destId="{97A978C7-5994-4976-8B5C-48722AA5D816}" srcOrd="3" destOrd="0" presId="urn:microsoft.com/office/officeart/2011/layout/TabList"/>
    <dgm:cxn modelId="{C15062BC-47B7-4205-9DBC-F58AEF214464}" type="presParOf" srcId="{97A978C7-5994-4976-8B5C-48722AA5D816}" destId="{C9F157C4-C5E6-4E92-B154-D395DFA94624}" srcOrd="0" destOrd="0" presId="urn:microsoft.com/office/officeart/2011/layout/TabList"/>
    <dgm:cxn modelId="{5ED48222-15B9-4043-AA5A-BB9E35C21D33}" type="presParOf" srcId="{97A978C7-5994-4976-8B5C-48722AA5D816}" destId="{940A3672-9097-4054-92CE-2DF0E9397CE6}" srcOrd="1" destOrd="0" presId="urn:microsoft.com/office/officeart/2011/layout/TabList"/>
    <dgm:cxn modelId="{E8C4A109-8698-4808-A521-CEA4497958AF}" type="presParOf" srcId="{97A978C7-5994-4976-8B5C-48722AA5D816}" destId="{34F57460-F2D1-46AA-928E-828424019894}" srcOrd="2" destOrd="0" presId="urn:microsoft.com/office/officeart/2011/layout/TabList"/>
    <dgm:cxn modelId="{770478CA-D61A-41F9-B390-01C1FBD32489}" type="presParOf" srcId="{298DDA9C-3BB8-49FC-AF84-25CDAA881217}" destId="{966E5FC0-A746-4B89-8F1D-8E086CCB3363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E3B014-6BC6-4BCD-929B-675D7C2506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5B0FD2E-1D53-447A-9C22-230C8B71CC89}">
      <dgm:prSet phldrT="[Texto]"/>
      <dgm:spPr/>
      <dgm:t>
        <a:bodyPr/>
        <a:lstStyle/>
        <a:p>
          <a:r>
            <a:rPr lang="es-EC" b="1" dirty="0" smtClean="0"/>
            <a:t>Representar procesos</a:t>
          </a:r>
          <a:endParaRPr lang="es-EC" dirty="0"/>
        </a:p>
      </dgm:t>
    </dgm:pt>
    <dgm:pt modelId="{ADFC1CA8-C858-4D1A-AD9C-7383D71AC49E}" type="parTrans" cxnId="{13DB0232-56AF-4F1F-B6DD-891C3496BF79}">
      <dgm:prSet/>
      <dgm:spPr/>
      <dgm:t>
        <a:bodyPr/>
        <a:lstStyle/>
        <a:p>
          <a:endParaRPr lang="es-EC"/>
        </a:p>
      </dgm:t>
    </dgm:pt>
    <dgm:pt modelId="{AE923350-6FAC-4E9C-ADE6-F7505216A92B}" type="sibTrans" cxnId="{13DB0232-56AF-4F1F-B6DD-891C3496BF79}">
      <dgm:prSet/>
      <dgm:spPr/>
      <dgm:t>
        <a:bodyPr/>
        <a:lstStyle/>
        <a:p>
          <a:endParaRPr lang="es-EC"/>
        </a:p>
      </dgm:t>
    </dgm:pt>
    <dgm:pt modelId="{3251EDED-955D-4D44-81BC-D00E6C201352}">
      <dgm:prSet phldrT="[Texto]"/>
      <dgm:spPr/>
      <dgm:t>
        <a:bodyPr/>
        <a:lstStyle/>
        <a:p>
          <a:r>
            <a:rPr lang="es-EC" b="1" dirty="0" smtClean="0"/>
            <a:t>Controlar procesos</a:t>
          </a:r>
          <a:endParaRPr lang="es-EC" dirty="0"/>
        </a:p>
      </dgm:t>
    </dgm:pt>
    <dgm:pt modelId="{07BCB445-4AEA-4D29-8C41-0FD7985BE39D}" type="parTrans" cxnId="{7EDE9C20-8EF4-4B1C-86E4-AB529AA1AD43}">
      <dgm:prSet/>
      <dgm:spPr/>
      <dgm:t>
        <a:bodyPr/>
        <a:lstStyle/>
        <a:p>
          <a:endParaRPr lang="es-EC"/>
        </a:p>
      </dgm:t>
    </dgm:pt>
    <dgm:pt modelId="{B20979CE-A2E0-458E-BE80-5B35AE18BE3C}" type="sibTrans" cxnId="{7EDE9C20-8EF4-4B1C-86E4-AB529AA1AD43}">
      <dgm:prSet/>
      <dgm:spPr/>
      <dgm:t>
        <a:bodyPr/>
        <a:lstStyle/>
        <a:p>
          <a:endParaRPr lang="es-EC"/>
        </a:p>
      </dgm:t>
    </dgm:pt>
    <dgm:pt modelId="{27D44B69-1472-4EF1-AEA4-F163D809C59E}">
      <dgm:prSet phldrT="[Texto]"/>
      <dgm:spPr/>
      <dgm:t>
        <a:bodyPr/>
        <a:lstStyle/>
        <a:p>
          <a:r>
            <a:rPr lang="es-EC" b="1" dirty="0" smtClean="0"/>
            <a:t>Emitir avisos</a:t>
          </a:r>
          <a:endParaRPr lang="es-EC" dirty="0"/>
        </a:p>
      </dgm:t>
    </dgm:pt>
    <dgm:pt modelId="{11732424-82A3-4F2F-9F39-88D52296E85A}" type="parTrans" cxnId="{E1304CF0-5BCB-454C-B33F-50D83CF1A9BC}">
      <dgm:prSet/>
      <dgm:spPr/>
      <dgm:t>
        <a:bodyPr/>
        <a:lstStyle/>
        <a:p>
          <a:endParaRPr lang="es-EC"/>
        </a:p>
      </dgm:t>
    </dgm:pt>
    <dgm:pt modelId="{8D83FE07-5FB8-48A9-8A5D-BB39B7A347EC}" type="sibTrans" cxnId="{E1304CF0-5BCB-454C-B33F-50D83CF1A9BC}">
      <dgm:prSet/>
      <dgm:spPr/>
      <dgm:t>
        <a:bodyPr/>
        <a:lstStyle/>
        <a:p>
          <a:endParaRPr lang="es-EC"/>
        </a:p>
      </dgm:t>
    </dgm:pt>
    <dgm:pt modelId="{F5C11917-452E-4ED0-B391-F87A53F72D1F}" type="pres">
      <dgm:prSet presAssocID="{90E3B014-6BC6-4BCD-929B-675D7C250667}" presName="Name0" presStyleCnt="0">
        <dgm:presLayoutVars>
          <dgm:dir/>
          <dgm:resizeHandles val="exact"/>
        </dgm:presLayoutVars>
      </dgm:prSet>
      <dgm:spPr/>
    </dgm:pt>
    <dgm:pt modelId="{2CDCD908-33E3-4042-A707-DF5070A86D55}" type="pres">
      <dgm:prSet presAssocID="{65B0FD2E-1D53-447A-9C22-230C8B71CC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46739A-BDF7-4C68-B43C-CFA23599CBA3}" type="pres">
      <dgm:prSet presAssocID="{AE923350-6FAC-4E9C-ADE6-F7505216A92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367EC56-BF87-4922-B7C2-AEB31E99195B}" type="pres">
      <dgm:prSet presAssocID="{AE923350-6FAC-4E9C-ADE6-F7505216A92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92CD9CB-1692-4F32-9BEC-3BEDC5036680}" type="pres">
      <dgm:prSet presAssocID="{3251EDED-955D-4D44-81BC-D00E6C2013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3053F3-E260-4CA7-8C50-C25E46FD1C67}" type="pres">
      <dgm:prSet presAssocID="{B20979CE-A2E0-458E-BE80-5B35AE18BE3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908EFF4-5AF4-48B6-870C-AF9AEB954C9E}" type="pres">
      <dgm:prSet presAssocID="{B20979CE-A2E0-458E-BE80-5B35AE18BE3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A335A8D-B440-422A-A4E8-AB9627FDE9CB}" type="pres">
      <dgm:prSet presAssocID="{27D44B69-1472-4EF1-AEA4-F163D809C5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CC22B3-A38F-468C-889B-3DFA178A6BA2}" type="presOf" srcId="{B20979CE-A2E0-458E-BE80-5B35AE18BE3C}" destId="{333053F3-E260-4CA7-8C50-C25E46FD1C67}" srcOrd="0" destOrd="0" presId="urn:microsoft.com/office/officeart/2005/8/layout/process1"/>
    <dgm:cxn modelId="{6832B2CE-9E61-4E08-ACDC-445325A4D305}" type="presOf" srcId="{65B0FD2E-1D53-447A-9C22-230C8B71CC89}" destId="{2CDCD908-33E3-4042-A707-DF5070A86D55}" srcOrd="0" destOrd="0" presId="urn:microsoft.com/office/officeart/2005/8/layout/process1"/>
    <dgm:cxn modelId="{13DB0232-56AF-4F1F-B6DD-891C3496BF79}" srcId="{90E3B014-6BC6-4BCD-929B-675D7C250667}" destId="{65B0FD2E-1D53-447A-9C22-230C8B71CC89}" srcOrd="0" destOrd="0" parTransId="{ADFC1CA8-C858-4D1A-AD9C-7383D71AC49E}" sibTransId="{AE923350-6FAC-4E9C-ADE6-F7505216A92B}"/>
    <dgm:cxn modelId="{7EDE9C20-8EF4-4B1C-86E4-AB529AA1AD43}" srcId="{90E3B014-6BC6-4BCD-929B-675D7C250667}" destId="{3251EDED-955D-4D44-81BC-D00E6C201352}" srcOrd="1" destOrd="0" parTransId="{07BCB445-4AEA-4D29-8C41-0FD7985BE39D}" sibTransId="{B20979CE-A2E0-458E-BE80-5B35AE18BE3C}"/>
    <dgm:cxn modelId="{4CF83D51-856D-4E95-80C5-7D248A3FC755}" type="presOf" srcId="{B20979CE-A2E0-458E-BE80-5B35AE18BE3C}" destId="{B908EFF4-5AF4-48B6-870C-AF9AEB954C9E}" srcOrd="1" destOrd="0" presId="urn:microsoft.com/office/officeart/2005/8/layout/process1"/>
    <dgm:cxn modelId="{B0F40DAF-7F67-4CA3-BFB2-0B6A992684FC}" type="presOf" srcId="{AE923350-6FAC-4E9C-ADE6-F7505216A92B}" destId="{3367EC56-BF87-4922-B7C2-AEB31E99195B}" srcOrd="1" destOrd="0" presId="urn:microsoft.com/office/officeart/2005/8/layout/process1"/>
    <dgm:cxn modelId="{96A14047-E462-4EE3-940B-30643098AFD9}" type="presOf" srcId="{AE923350-6FAC-4E9C-ADE6-F7505216A92B}" destId="{D946739A-BDF7-4C68-B43C-CFA23599CBA3}" srcOrd="0" destOrd="0" presId="urn:microsoft.com/office/officeart/2005/8/layout/process1"/>
    <dgm:cxn modelId="{E1304CF0-5BCB-454C-B33F-50D83CF1A9BC}" srcId="{90E3B014-6BC6-4BCD-929B-675D7C250667}" destId="{27D44B69-1472-4EF1-AEA4-F163D809C59E}" srcOrd="2" destOrd="0" parTransId="{11732424-82A3-4F2F-9F39-88D52296E85A}" sibTransId="{8D83FE07-5FB8-48A9-8A5D-BB39B7A347EC}"/>
    <dgm:cxn modelId="{5A5C9F17-B04F-4BE8-9E21-892D577B3496}" type="presOf" srcId="{3251EDED-955D-4D44-81BC-D00E6C201352}" destId="{992CD9CB-1692-4F32-9BEC-3BEDC5036680}" srcOrd="0" destOrd="0" presId="urn:microsoft.com/office/officeart/2005/8/layout/process1"/>
    <dgm:cxn modelId="{AA76E43E-2E8B-40B9-AB63-2C374A90938E}" type="presOf" srcId="{27D44B69-1472-4EF1-AEA4-F163D809C59E}" destId="{CA335A8D-B440-422A-A4E8-AB9627FDE9CB}" srcOrd="0" destOrd="0" presId="urn:microsoft.com/office/officeart/2005/8/layout/process1"/>
    <dgm:cxn modelId="{EDF363EA-C758-4426-9738-2E51E3CF820F}" type="presOf" srcId="{90E3B014-6BC6-4BCD-929B-675D7C250667}" destId="{F5C11917-452E-4ED0-B391-F87A53F72D1F}" srcOrd="0" destOrd="0" presId="urn:microsoft.com/office/officeart/2005/8/layout/process1"/>
    <dgm:cxn modelId="{23412A5F-4FBE-4C55-ACFA-4EB770C3F067}" type="presParOf" srcId="{F5C11917-452E-4ED0-B391-F87A53F72D1F}" destId="{2CDCD908-33E3-4042-A707-DF5070A86D55}" srcOrd="0" destOrd="0" presId="urn:microsoft.com/office/officeart/2005/8/layout/process1"/>
    <dgm:cxn modelId="{531011A0-8439-4444-8688-F044D4240014}" type="presParOf" srcId="{F5C11917-452E-4ED0-B391-F87A53F72D1F}" destId="{D946739A-BDF7-4C68-B43C-CFA23599CBA3}" srcOrd="1" destOrd="0" presId="urn:microsoft.com/office/officeart/2005/8/layout/process1"/>
    <dgm:cxn modelId="{8BA7CAAC-E7CD-4BA8-AD8E-F8FD1E266F5B}" type="presParOf" srcId="{D946739A-BDF7-4C68-B43C-CFA23599CBA3}" destId="{3367EC56-BF87-4922-B7C2-AEB31E99195B}" srcOrd="0" destOrd="0" presId="urn:microsoft.com/office/officeart/2005/8/layout/process1"/>
    <dgm:cxn modelId="{D030BCCC-338F-4EE8-9048-2E6F863AE89D}" type="presParOf" srcId="{F5C11917-452E-4ED0-B391-F87A53F72D1F}" destId="{992CD9CB-1692-4F32-9BEC-3BEDC5036680}" srcOrd="2" destOrd="0" presId="urn:microsoft.com/office/officeart/2005/8/layout/process1"/>
    <dgm:cxn modelId="{B430D814-0000-448B-96B7-C8A12BE80EE9}" type="presParOf" srcId="{F5C11917-452E-4ED0-B391-F87A53F72D1F}" destId="{333053F3-E260-4CA7-8C50-C25E46FD1C67}" srcOrd="3" destOrd="0" presId="urn:microsoft.com/office/officeart/2005/8/layout/process1"/>
    <dgm:cxn modelId="{DBF7D478-CE99-4A27-A12D-F125FDEB58FB}" type="presParOf" srcId="{333053F3-E260-4CA7-8C50-C25E46FD1C67}" destId="{B908EFF4-5AF4-48B6-870C-AF9AEB954C9E}" srcOrd="0" destOrd="0" presId="urn:microsoft.com/office/officeart/2005/8/layout/process1"/>
    <dgm:cxn modelId="{0B2A05C5-1672-491E-9096-A2BA10650D23}" type="presParOf" srcId="{F5C11917-452E-4ED0-B391-F87A53F72D1F}" destId="{CA335A8D-B440-422A-A4E8-AB9627FDE9C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1A2DC-47EB-48A2-A9D5-F8ABE6A0BC44}">
      <dsp:nvSpPr>
        <dsp:cNvPr id="0" name=""/>
        <dsp:cNvSpPr/>
      </dsp:nvSpPr>
      <dsp:spPr>
        <a:xfrm>
          <a:off x="46022" y="794322"/>
          <a:ext cx="1490135" cy="14366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5400" kern="1200" dirty="0"/>
        </a:p>
      </dsp:txBody>
      <dsp:txXfrm>
        <a:off x="79084" y="827384"/>
        <a:ext cx="1424011" cy="1062688"/>
      </dsp:txXfrm>
    </dsp:sp>
    <dsp:sp modelId="{E971B64B-973B-4B02-815C-9EDC97227E3E}">
      <dsp:nvSpPr>
        <dsp:cNvPr id="0" name=""/>
        <dsp:cNvSpPr/>
      </dsp:nvSpPr>
      <dsp:spPr>
        <a:xfrm>
          <a:off x="860500" y="1071221"/>
          <a:ext cx="1886736" cy="1886736"/>
        </a:xfrm>
        <a:prstGeom prst="leftCircularArrow">
          <a:avLst>
            <a:gd name="adj1" fmla="val 3939"/>
            <a:gd name="adj2" fmla="val 493920"/>
            <a:gd name="adj3" fmla="val 2268309"/>
            <a:gd name="adj4" fmla="val 9023368"/>
            <a:gd name="adj5" fmla="val 45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B8EC-84A0-49ED-ADC2-2766038D19CE}">
      <dsp:nvSpPr>
        <dsp:cNvPr id="0" name=""/>
        <dsp:cNvSpPr/>
      </dsp:nvSpPr>
      <dsp:spPr>
        <a:xfrm>
          <a:off x="353411" y="1883965"/>
          <a:ext cx="1400574" cy="55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DIESEL</a:t>
          </a:r>
          <a:endParaRPr lang="es-EC" sz="1700" kern="1200" dirty="0"/>
        </a:p>
      </dsp:txBody>
      <dsp:txXfrm>
        <a:off x="369724" y="1900278"/>
        <a:ext cx="1367948" cy="524336"/>
      </dsp:txXfrm>
    </dsp:sp>
    <dsp:sp modelId="{BA50F783-B84C-4FF9-933D-FA59770AEF0A}">
      <dsp:nvSpPr>
        <dsp:cNvPr id="0" name=""/>
        <dsp:cNvSpPr/>
      </dsp:nvSpPr>
      <dsp:spPr>
        <a:xfrm>
          <a:off x="2107884" y="862378"/>
          <a:ext cx="1575646" cy="1299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5400" kern="1200" dirty="0"/>
        </a:p>
      </dsp:txBody>
      <dsp:txXfrm>
        <a:off x="2137791" y="1170766"/>
        <a:ext cx="1515832" cy="961283"/>
      </dsp:txXfrm>
    </dsp:sp>
    <dsp:sp modelId="{D941107F-49CB-4299-9D15-D895D6216286}">
      <dsp:nvSpPr>
        <dsp:cNvPr id="0" name=""/>
        <dsp:cNvSpPr/>
      </dsp:nvSpPr>
      <dsp:spPr>
        <a:xfrm>
          <a:off x="2952126" y="15668"/>
          <a:ext cx="2088068" cy="2088068"/>
        </a:xfrm>
        <a:prstGeom prst="circularArrow">
          <a:avLst>
            <a:gd name="adj1" fmla="val 3559"/>
            <a:gd name="adj2" fmla="val 442241"/>
            <a:gd name="adj3" fmla="val 19382248"/>
            <a:gd name="adj4" fmla="val 12575511"/>
            <a:gd name="adj5" fmla="val 41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6A4D3-830A-4550-AB1B-E5B9DE8DB4BB}">
      <dsp:nvSpPr>
        <dsp:cNvPr id="0" name=""/>
        <dsp:cNvSpPr/>
      </dsp:nvSpPr>
      <dsp:spPr>
        <a:xfrm>
          <a:off x="2458027" y="583897"/>
          <a:ext cx="1400574" cy="55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CALDEROS</a:t>
          </a:r>
          <a:endParaRPr lang="es-EC" sz="1700" kern="1200" dirty="0"/>
        </a:p>
      </dsp:txBody>
      <dsp:txXfrm>
        <a:off x="2474340" y="600210"/>
        <a:ext cx="1367948" cy="524336"/>
      </dsp:txXfrm>
    </dsp:sp>
    <dsp:sp modelId="{9187A415-5D88-46ED-AB25-392C6C864469}">
      <dsp:nvSpPr>
        <dsp:cNvPr id="0" name=""/>
        <dsp:cNvSpPr/>
      </dsp:nvSpPr>
      <dsp:spPr>
        <a:xfrm>
          <a:off x="4212500" y="862378"/>
          <a:ext cx="1575646" cy="1299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5400" kern="1200" dirty="0"/>
        </a:p>
      </dsp:txBody>
      <dsp:txXfrm>
        <a:off x="4242407" y="892285"/>
        <a:ext cx="1515832" cy="961283"/>
      </dsp:txXfrm>
    </dsp:sp>
    <dsp:sp modelId="{8B87677F-CF39-42B9-8F7B-902560D9C943}">
      <dsp:nvSpPr>
        <dsp:cNvPr id="0" name=""/>
        <dsp:cNvSpPr/>
      </dsp:nvSpPr>
      <dsp:spPr>
        <a:xfrm>
          <a:off x="5069873" y="1070976"/>
          <a:ext cx="1886736" cy="1886736"/>
        </a:xfrm>
        <a:prstGeom prst="leftCircularArrow">
          <a:avLst>
            <a:gd name="adj1" fmla="val 3939"/>
            <a:gd name="adj2" fmla="val 493920"/>
            <a:gd name="adj3" fmla="val 2269431"/>
            <a:gd name="adj4" fmla="val 9024489"/>
            <a:gd name="adj5" fmla="val 45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F3C72-7D18-42BA-9902-B6D80200B19F}">
      <dsp:nvSpPr>
        <dsp:cNvPr id="0" name=""/>
        <dsp:cNvSpPr/>
      </dsp:nvSpPr>
      <dsp:spPr>
        <a:xfrm>
          <a:off x="4562644" y="1883476"/>
          <a:ext cx="1400574" cy="55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BANCOS DE HIELO</a:t>
          </a:r>
          <a:endParaRPr lang="es-EC" sz="1700" kern="1200" dirty="0"/>
        </a:p>
      </dsp:txBody>
      <dsp:txXfrm>
        <a:off x="4578957" y="1899789"/>
        <a:ext cx="1367948" cy="524336"/>
      </dsp:txXfrm>
    </dsp:sp>
    <dsp:sp modelId="{C9A778B7-67D7-47CA-A3B9-81FF5CB3AE75}">
      <dsp:nvSpPr>
        <dsp:cNvPr id="0" name=""/>
        <dsp:cNvSpPr/>
      </dsp:nvSpPr>
      <dsp:spPr>
        <a:xfrm>
          <a:off x="6317117" y="862378"/>
          <a:ext cx="1575646" cy="1299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5400" kern="1200" dirty="0"/>
        </a:p>
      </dsp:txBody>
      <dsp:txXfrm>
        <a:off x="6347024" y="1170766"/>
        <a:ext cx="1515832" cy="961283"/>
      </dsp:txXfrm>
    </dsp:sp>
    <dsp:sp modelId="{4E23FF7A-5FCB-441D-9C65-2781F42F34D9}">
      <dsp:nvSpPr>
        <dsp:cNvPr id="0" name=""/>
        <dsp:cNvSpPr/>
      </dsp:nvSpPr>
      <dsp:spPr>
        <a:xfrm>
          <a:off x="6667261" y="583897"/>
          <a:ext cx="1400574" cy="556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TORRE DE AGUA</a:t>
          </a:r>
          <a:endParaRPr lang="es-EC" sz="1700" kern="1200" dirty="0"/>
        </a:p>
      </dsp:txBody>
      <dsp:txXfrm>
        <a:off x="6683574" y="600210"/>
        <a:ext cx="1367948" cy="524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C281-0058-4E5C-92AF-6D84D8309778}" type="datetimeFigureOut">
              <a:rPr lang="es-EC" smtClean="0"/>
              <a:pPr/>
              <a:t>03/09/2013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213E-9356-4168-9D0A-68475E1EF30C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8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5213E-9356-4168-9D0A-68475E1EF30C}" type="slidenum">
              <a:rPr lang="es-EC" smtClean="0"/>
              <a:pPr/>
              <a:t>49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472120-606D-4C55-B278-03F361F2B131}" type="datetimeFigureOut">
              <a:rPr lang="es-ES" smtClean="0"/>
              <a:pPr/>
              <a:t>03/09/2013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81CB029-51D9-4666-855C-9A11694418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es/url?sa=i&amp;source=images&amp;cd=&amp;cad=rja&amp;docid=AY787UjykVIlwM&amp;tbnid=978jLr_QgUTrBM:&amp;ved=&amp;url=http://sensoresdecaudal.blogspot.com/&amp;ei=UB4EUs2xA4nk9ATx9ICwBg&amp;psig=AFQjCNFooeKg_gBKopYtnzXfWBiQVRUK1w&amp;ust=137608801615059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1580" y="2852936"/>
            <a:ext cx="7772400" cy="178010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“INGENIERÍA BÁSICA Y DE DETALLE DE UN SISTEMA DE MONITOREO Y CONTROL AUTOMÁTICO DE LOS PROCESOS DE GENERACIÓN, PARA LA PASTEURIZADORA  ‘EL RANCHITO’ CIA. LTDA.”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19" y="1708346"/>
            <a:ext cx="8675653" cy="1473200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DEPARTAMENTO DE INGENIERÍA ELECTRÓNICA, AUTOMATIZACIÓN Y CONTROL</a:t>
            </a:r>
            <a:endParaRPr lang="es-ES" sz="1800" b="1" dirty="0"/>
          </a:p>
        </p:txBody>
      </p:sp>
      <p:pic>
        <p:nvPicPr>
          <p:cNvPr id="5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5433772"/>
            <a:ext cx="1224136" cy="12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1604962" y="4448887"/>
            <a:ext cx="64624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C" sz="1600" b="1" dirty="0"/>
              <a:t>PROYECTO DE GRADO PARA LA OBTENCIÓN</a:t>
            </a:r>
          </a:p>
          <a:p>
            <a:pPr algn="ctr"/>
            <a:r>
              <a:rPr lang="es-EC" sz="1600" b="1" dirty="0"/>
              <a:t>DEL TÍTULO EN INGENIERÍA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966733" y="5538392"/>
            <a:ext cx="3960440" cy="1113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C" sz="7200" b="1" dirty="0" smtClean="0">
                <a:solidFill>
                  <a:schemeClr val="tx1"/>
                </a:solidFill>
              </a:rPr>
              <a:t>                      Autores:			</a:t>
            </a:r>
          </a:p>
          <a:p>
            <a:pPr algn="r"/>
            <a:r>
              <a:rPr lang="es-EC" sz="7200" b="1" dirty="0" smtClean="0">
                <a:solidFill>
                  <a:schemeClr val="tx1"/>
                </a:solidFill>
              </a:rPr>
              <a:t>                              Alex D. Correa M.		</a:t>
            </a:r>
          </a:p>
          <a:p>
            <a:pPr algn="r"/>
            <a:r>
              <a:rPr lang="es-EC" sz="7200" b="1" dirty="0" smtClean="0">
                <a:solidFill>
                  <a:schemeClr val="tx1"/>
                </a:solidFill>
              </a:rPr>
              <a:t>                              David A. Espinosa G.</a:t>
            </a:r>
            <a:r>
              <a:rPr lang="es-EC" sz="2600" b="1" dirty="0" smtClean="0">
                <a:solidFill>
                  <a:schemeClr val="tx1"/>
                </a:solidFill>
              </a:rPr>
              <a:t>.</a:t>
            </a:r>
            <a:r>
              <a:rPr lang="es-EC" b="1" dirty="0" smtClean="0"/>
              <a:t>	</a:t>
            </a:r>
            <a:endParaRPr lang="es-EC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53" y="332656"/>
            <a:ext cx="4610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55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98338" y="836712"/>
            <a:ext cx="3528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CONCEPTOS BÁSICOS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3068960"/>
            <a:ext cx="8526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ETHERNET/IP:</a:t>
            </a:r>
            <a:r>
              <a:rPr lang="es-EC" dirty="0" smtClean="0"/>
              <a:t> </a:t>
            </a:r>
            <a:r>
              <a:rPr lang="es-ES" dirty="0" smtClean="0"/>
              <a:t>Estándar de transmisión de datos diseñada para la industria: equipos robustos e instalaciones inmunes al ruido.</a:t>
            </a:r>
            <a:endParaRPr lang="es-EC" dirty="0" smtClean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088232" cy="13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7773" y="2276872"/>
            <a:ext cx="7687371" cy="172819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800" dirty="0" err="1" smtClean="0">
                <a:solidFill>
                  <a:schemeClr val="tx1"/>
                </a:solidFill>
              </a:rPr>
              <a:t>Diseño</a:t>
            </a:r>
            <a:r>
              <a:rPr lang="en-US" sz="5800" dirty="0" smtClean="0">
                <a:solidFill>
                  <a:schemeClr val="tx1"/>
                </a:solidFill>
              </a:rPr>
              <a:t> del </a:t>
            </a:r>
            <a:r>
              <a:rPr lang="en-US" sz="5800" dirty="0" err="1" smtClean="0">
                <a:solidFill>
                  <a:schemeClr val="tx1"/>
                </a:solidFill>
              </a:rPr>
              <a:t>proyecto</a:t>
            </a:r>
            <a:endParaRPr lang="en-US" sz="5800" dirty="0" smtClean="0">
              <a:solidFill>
                <a:schemeClr val="tx1"/>
              </a:solidFill>
            </a:endParaRPr>
          </a:p>
          <a:p>
            <a:pPr marL="1143000" lvl="1" indent="-685800" algn="just">
              <a:buFont typeface="Wingdings" pitchFamily="2" charset="2"/>
              <a:buChar char="Ø"/>
            </a:pPr>
            <a:r>
              <a:rPr lang="en-US" sz="5100" dirty="0" err="1" smtClean="0">
                <a:solidFill>
                  <a:schemeClr val="tx1"/>
                </a:solidFill>
              </a:rPr>
              <a:t>Ingeniería</a:t>
            </a:r>
            <a:r>
              <a:rPr lang="en-US" sz="5100" dirty="0" smtClean="0">
                <a:solidFill>
                  <a:schemeClr val="tx1"/>
                </a:solidFill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</a:rPr>
              <a:t>Básica</a:t>
            </a:r>
            <a:endParaRPr lang="es-ES" sz="5100" dirty="0"/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239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80910" y="1189681"/>
            <a:ext cx="3826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ETAPAS DEL PROYECTO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09231034"/>
              </p:ext>
            </p:extLst>
          </p:nvPr>
        </p:nvGraphicFramePr>
        <p:xfrm>
          <a:off x="1009667" y="1412776"/>
          <a:ext cx="72964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651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491880" y="5517232"/>
            <a:ext cx="5382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33785" y="889556"/>
            <a:ext cx="2837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BANCO DE HIELO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27707" y="5517232"/>
            <a:ext cx="5339174" cy="7200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dirty="0" smtClean="0">
                <a:solidFill>
                  <a:schemeClr val="bg1"/>
                </a:solidFill>
              </a:rPr>
              <a:t>Acumula frío durante el tiempo que el proceso industrial no requiere de agua fría.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3308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3" name="Picture 1"/>
          <p:cNvPicPr>
            <a:picLocks noChangeAspect="1" noChangeArrowheads="1"/>
          </p:cNvPicPr>
          <p:nvPr/>
        </p:nvPicPr>
        <p:blipFill>
          <a:blip r:embed="rId2" cstate="print"/>
          <a:srcRect l="41780" t="35063" r="38296" b="38359"/>
          <a:stretch>
            <a:fillRect/>
          </a:stretch>
        </p:blipFill>
        <p:spPr bwMode="auto">
          <a:xfrm>
            <a:off x="1691680" y="1700808"/>
            <a:ext cx="5616624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491880" y="5517232"/>
            <a:ext cx="5382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33785" y="889556"/>
            <a:ext cx="2837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BANCO DE HIELO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3527707" y="5517232"/>
            <a:ext cx="5339174" cy="7200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dirty="0" smtClean="0">
                <a:solidFill>
                  <a:schemeClr val="bg1"/>
                </a:solidFill>
              </a:rPr>
              <a:t>Acumula frío durante el tiempo que el proceso industrial no requiere de agua fría.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72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52769" y="745540"/>
            <a:ext cx="4235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TORRE DE ENFRIAMIENTO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9681"/>
            <a:ext cx="6192688" cy="46155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 redondeado"/>
          <p:cNvSpPr/>
          <p:nvPr/>
        </p:nvSpPr>
        <p:spPr>
          <a:xfrm>
            <a:off x="3654152" y="5805264"/>
            <a:ext cx="5382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9 Marcador de contenido"/>
          <p:cNvSpPr txBox="1">
            <a:spLocks/>
          </p:cNvSpPr>
          <p:nvPr/>
        </p:nvSpPr>
        <p:spPr>
          <a:xfrm>
            <a:off x="3689979" y="5805264"/>
            <a:ext cx="533917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r>
              <a:rPr lang="es-EC" dirty="0" smtClean="0">
                <a:solidFill>
                  <a:schemeClr val="bg1"/>
                </a:solidFill>
              </a:rPr>
              <a:t>El enfriamiento se logra mediante circulación del aire del entorno.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66324" y="889556"/>
            <a:ext cx="3972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CALDERA PIROTUBULAR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39" y="1556792"/>
            <a:ext cx="6618529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 redondeado"/>
          <p:cNvSpPr/>
          <p:nvPr/>
        </p:nvSpPr>
        <p:spPr>
          <a:xfrm>
            <a:off x="3491880" y="5517232"/>
            <a:ext cx="53823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9 Marcador de contenido"/>
          <p:cNvSpPr txBox="1">
            <a:spLocks/>
          </p:cNvSpPr>
          <p:nvPr/>
        </p:nvSpPr>
        <p:spPr>
          <a:xfrm>
            <a:off x="3527707" y="5517232"/>
            <a:ext cx="533917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Se produce combustión al interior del hogar y la tubería, calentando agua circundante, generando vapor. 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0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C:\Users\pc\Desktop\Tesis\fotos\IMG_0393.JPG"/>
          <p:cNvPicPr/>
          <p:nvPr/>
        </p:nvPicPr>
        <p:blipFill>
          <a:blip r:embed="rId2" cstate="print"/>
          <a:srcRect l="19881" t="15909"/>
          <a:stretch>
            <a:fillRect/>
          </a:stretch>
        </p:blipFill>
        <p:spPr bwMode="auto">
          <a:xfrm rot="5400000">
            <a:off x="2375756" y="1880828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66324" y="889556"/>
            <a:ext cx="3972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CALDERA PIROTUBULAR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91880" y="5517232"/>
            <a:ext cx="53823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9 Marcador de contenido"/>
          <p:cNvSpPr txBox="1">
            <a:spLocks/>
          </p:cNvSpPr>
          <p:nvPr/>
        </p:nvSpPr>
        <p:spPr>
          <a:xfrm>
            <a:off x="3527707" y="5517232"/>
            <a:ext cx="533917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Se produce combustión al interior del hogar y la tubería, calentando agua circundante, generando vapor. </a:t>
            </a:r>
            <a:endParaRPr lang="es-EC" sz="1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395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81702" y="889556"/>
            <a:ext cx="3341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TANQUES DE DIÉSEL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491880" y="5517232"/>
            <a:ext cx="53823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9 Marcador de contenido"/>
          <p:cNvSpPr txBox="1">
            <a:spLocks/>
          </p:cNvSpPr>
          <p:nvPr/>
        </p:nvSpPr>
        <p:spPr>
          <a:xfrm>
            <a:off x="3527707" y="5517232"/>
            <a:ext cx="533917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r>
              <a:rPr lang="es-EC" dirty="0" smtClean="0">
                <a:solidFill>
                  <a:schemeClr val="bg1"/>
                </a:solidFill>
              </a:rPr>
              <a:t>Proveen combustible a los calderos de la planta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 l="16505" t="48813" r="64273" b="25313"/>
          <a:stretch>
            <a:fillRect/>
          </a:stretch>
        </p:blipFill>
        <p:spPr bwMode="auto">
          <a:xfrm>
            <a:off x="2051720" y="1412776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491880" y="5013176"/>
            <a:ext cx="5375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_tradnl" sz="2400" dirty="0">
                <a:solidFill>
                  <a:srgbClr val="2F5897"/>
                </a:solidFill>
              </a:rPr>
              <a:t>MAGNITUD A MEDIR: </a:t>
            </a:r>
            <a:r>
              <a:rPr lang="es-ES_tradnl" sz="2400" dirty="0" smtClean="0">
                <a:solidFill>
                  <a:srgbClr val="2F5897"/>
                </a:solidFill>
              </a:rPr>
              <a:t>NIVEL.</a:t>
            </a:r>
            <a:endParaRPr lang="es-EC" sz="2400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2105" y="889556"/>
            <a:ext cx="412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ACTIVACIÓN DE VÁLVULA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 descr="C:\Users\pc\Desktop\Tesis\fotos\IMG_0391.JPG"/>
          <p:cNvPicPr/>
          <p:nvPr/>
        </p:nvPicPr>
        <p:blipFill>
          <a:blip r:embed="rId4" cstate="print"/>
          <a:srcRect l="13752" t="7273" r="31719" b="35151"/>
          <a:stretch>
            <a:fillRect/>
          </a:stretch>
        </p:blipFill>
        <p:spPr bwMode="auto">
          <a:xfrm>
            <a:off x="2279698" y="1700808"/>
            <a:ext cx="445254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821424"/>
          </a:xfrm>
        </p:spPr>
        <p:txBody>
          <a:bodyPr/>
          <a:lstStyle/>
          <a:p>
            <a:pPr algn="just"/>
            <a:r>
              <a:rPr lang="es-EC" dirty="0" smtClean="0"/>
              <a:t>Tópicos a tratar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8" y="2924944"/>
            <a:ext cx="7687371" cy="3096344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Antecedentes.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Objetivos.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Conceptos Básicos.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Diseño del proyecto.</a:t>
            </a:r>
          </a:p>
          <a:p>
            <a:pPr marL="1257300" lvl="2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Ingeniería Básica.</a:t>
            </a:r>
          </a:p>
          <a:p>
            <a:pPr marL="1257300" lvl="2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Ingeniería de Detalle.</a:t>
            </a:r>
          </a:p>
          <a:p>
            <a:pPr marL="1257300" lvl="2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400" dirty="0" smtClean="0">
                <a:solidFill>
                  <a:schemeClr val="tx1"/>
                </a:solidFill>
              </a:rPr>
              <a:t>Diseño del Software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Conclusiones.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Recomendaciones.</a:t>
            </a:r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33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0226" y="889556"/>
            <a:ext cx="4764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REQUERIDOS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619672" y="1772816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ELEMENTO</a:t>
                      </a:r>
                      <a:r>
                        <a:rPr lang="es-EC" b="1" baseline="0" dirty="0" smtClean="0"/>
                        <a:t> DE CONTROL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9 entradas</a:t>
                      </a:r>
                      <a:r>
                        <a:rPr lang="es-EC" baseline="0" dirty="0" smtClean="0"/>
                        <a:t> analógicas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1 entrada digital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1 salida digital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Voltaje de alimentación</a:t>
                      </a:r>
                      <a:r>
                        <a:rPr lang="es-EC" baseline="0" dirty="0" smtClean="0"/>
                        <a:t> de 24 VDC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Comunicación</a:t>
                      </a:r>
                      <a:r>
                        <a:rPr lang="es-EC" baseline="0" dirty="0" smtClean="0"/>
                        <a:t> Industrial Ethernet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Expansibilidad</a:t>
                      </a:r>
                      <a:r>
                        <a:rPr lang="es-EC" baseline="0" dirty="0" smtClean="0"/>
                        <a:t> Flexible</a:t>
                      </a:r>
                      <a:endParaRPr lang="es-EC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465313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ELEMENTO</a:t>
                      </a:r>
                      <a:r>
                        <a:rPr lang="es-EC" b="1" baseline="0" dirty="0" smtClean="0"/>
                        <a:t> DE MONITORIZACIÓN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Resolución</a:t>
                      </a:r>
                      <a:r>
                        <a:rPr lang="es-EC" baseline="0" dirty="0" smtClean="0"/>
                        <a:t> VGA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Tamaño</a:t>
                      </a:r>
                      <a:r>
                        <a:rPr lang="es-EC" baseline="0" dirty="0" smtClean="0"/>
                        <a:t> de la pantalla 15” a color 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Disponibilidad de conexió</a:t>
                      </a:r>
                      <a:r>
                        <a:rPr lang="es-EC" baseline="0" dirty="0" smtClean="0"/>
                        <a:t>n Ethernet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1668" y="3284604"/>
            <a:ext cx="1236141" cy="3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9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0226" y="889556"/>
            <a:ext cx="4764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REQUERIDOS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619672" y="177281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SENSOR</a:t>
                      </a:r>
                      <a:r>
                        <a:rPr lang="es-EC" b="1" baseline="0" dirty="0" smtClean="0"/>
                        <a:t> DE </a:t>
                      </a:r>
                      <a:r>
                        <a:rPr lang="es-EC" b="1" dirty="0" smtClean="0"/>
                        <a:t>TEMPERATURA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Rango</a:t>
                      </a:r>
                      <a:r>
                        <a:rPr lang="es-EC" baseline="0" dirty="0" smtClean="0"/>
                        <a:t> de medición de -20°C a 15°C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Sumergible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Conexión</a:t>
                      </a:r>
                      <a:r>
                        <a:rPr lang="es-EC" baseline="0" dirty="0" smtClean="0"/>
                        <a:t> a 3 hilos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Fáciles de acoplar a transmisores de temperatura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619672" y="407707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TRANSMISOR DE TEMPERATURA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Conexión</a:t>
                      </a:r>
                      <a:r>
                        <a:rPr lang="es-EC" baseline="0" dirty="0" smtClean="0"/>
                        <a:t> a 3 hilos de sensor RTD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Salida a 2 hilos de 4 a 20 </a:t>
                      </a:r>
                      <a:r>
                        <a:rPr lang="es-EC" dirty="0" err="1" smtClean="0"/>
                        <a:t>mA.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Apto para riel DIN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Voltaje de alimentación</a:t>
                      </a:r>
                      <a:r>
                        <a:rPr lang="es-EC" baseline="0" dirty="0" smtClean="0"/>
                        <a:t> de 24 VDC 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1668" y="3284604"/>
            <a:ext cx="1236141" cy="3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0226" y="889556"/>
            <a:ext cx="4764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REQUERIDOS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619672" y="177281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SENSOR</a:t>
                      </a:r>
                      <a:r>
                        <a:rPr lang="es-EC" b="1" baseline="0" dirty="0" smtClean="0"/>
                        <a:t> TRANSMISOR DE </a:t>
                      </a:r>
                      <a:r>
                        <a:rPr lang="es-EC" b="1" dirty="0" smtClean="0"/>
                        <a:t>NIVEL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Indicador</a:t>
                      </a:r>
                      <a:r>
                        <a:rPr lang="es-EC" baseline="0" dirty="0" smtClean="0"/>
                        <a:t> local de 0 a 2000 galones.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Tipo Ultrasónico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Profundidad Máxima de 2 metros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Salida a 2 hilos de  4  a 20 </a:t>
                      </a:r>
                      <a:r>
                        <a:rPr lang="es-EC" dirty="0" err="1" smtClean="0"/>
                        <a:t>mA.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Voltaje de alimentación</a:t>
                      </a:r>
                      <a:r>
                        <a:rPr lang="es-EC" baseline="0" dirty="0" smtClean="0"/>
                        <a:t> de 24 VDC 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619672" y="422829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SENSOR</a:t>
                      </a:r>
                      <a:r>
                        <a:rPr lang="es-EC" b="1" baseline="0" dirty="0" smtClean="0"/>
                        <a:t> TRANSMISOR DE </a:t>
                      </a:r>
                      <a:r>
                        <a:rPr lang="es-EC" b="1" dirty="0" smtClean="0"/>
                        <a:t>PRESIÓN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Indicador</a:t>
                      </a:r>
                      <a:r>
                        <a:rPr lang="es-EC" baseline="0" dirty="0" smtClean="0"/>
                        <a:t> local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Rango</a:t>
                      </a:r>
                      <a:r>
                        <a:rPr lang="es-EC" baseline="0" dirty="0" smtClean="0"/>
                        <a:t> de 0 a 250 PSI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Salida a 2 hilos de  4  a 20 </a:t>
                      </a:r>
                      <a:r>
                        <a:rPr lang="es-EC" dirty="0" err="1" smtClean="0"/>
                        <a:t>mA.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Voltaje de alimentación</a:t>
                      </a:r>
                      <a:r>
                        <a:rPr lang="es-EC" baseline="0" dirty="0" smtClean="0"/>
                        <a:t> de 24 VDC 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1668" y="3284604"/>
            <a:ext cx="1236141" cy="3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0226" y="889556"/>
            <a:ext cx="4764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REQUERIDOS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619672" y="16288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VÁLVULA</a:t>
                      </a:r>
                      <a:r>
                        <a:rPr lang="es-EC" b="1" baseline="0" dirty="0" smtClean="0"/>
                        <a:t> SOLENOIDE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Normalmente cerrada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 posiciones (todo</a:t>
                      </a:r>
                      <a:r>
                        <a:rPr lang="es-EC" baseline="0" dirty="0" smtClean="0"/>
                        <a:t> o nada</a:t>
                      </a:r>
                      <a:r>
                        <a:rPr lang="es-EC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Accionamiento</a:t>
                      </a:r>
                      <a:r>
                        <a:rPr lang="es-EC" baseline="0" dirty="0" smtClean="0"/>
                        <a:t> independiente de la presión diferencial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Rango</a:t>
                      </a:r>
                      <a:r>
                        <a:rPr lang="es-EC" baseline="0" dirty="0" smtClean="0"/>
                        <a:t> de presión de 0 a 5 bares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2” de diámetro</a:t>
                      </a:r>
                      <a:r>
                        <a:rPr lang="es-EC" baseline="0" dirty="0" smtClean="0"/>
                        <a:t> externo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Hierro Galvanizado (HG)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547664" y="450912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FUENTES</a:t>
                      </a:r>
                      <a:r>
                        <a:rPr lang="es-EC" b="1" baseline="0" dirty="0" smtClean="0"/>
                        <a:t> DE ALIMENTACIÓN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</a:t>
                      </a:r>
                      <a:r>
                        <a:rPr lang="es-EC" baseline="0" dirty="0" smtClean="0"/>
                        <a:t>e de alimentación de 110 a 220 VAC, 60 </a:t>
                      </a:r>
                      <a:r>
                        <a:rPr lang="es-EC" baseline="0" dirty="0" err="1" smtClean="0"/>
                        <a:t>Hz.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Voltaje de salida 24 VDC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Corriente</a:t>
                      </a:r>
                      <a:r>
                        <a:rPr lang="es-EC" baseline="0" dirty="0" smtClean="0"/>
                        <a:t> de salida de 1 a 10 A.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1668" y="3284604"/>
            <a:ext cx="1236141" cy="3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0226" y="889556"/>
            <a:ext cx="4764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REQUERIDOS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619672" y="31409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/>
                        <a:t>RELÉ</a:t>
                      </a:r>
                      <a:endParaRPr lang="es-EC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Voltaje de alimentación</a:t>
                      </a:r>
                      <a:r>
                        <a:rPr lang="es-EC" baseline="0" dirty="0" smtClean="0"/>
                        <a:t> de 24 VDC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</a:t>
                      </a:r>
                      <a:r>
                        <a:rPr lang="es-EC" baseline="0" dirty="0" smtClean="0"/>
                        <a:t> o 3 contactos NA</a:t>
                      </a:r>
                      <a:endParaRPr lang="es-EC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 o</a:t>
                      </a:r>
                      <a:r>
                        <a:rPr lang="es-EC" baseline="0" dirty="0" smtClean="0"/>
                        <a:t> 3 contactos NC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1668" y="3284604"/>
            <a:ext cx="1236141" cy="3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6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07704" y="817548"/>
            <a:ext cx="5610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DIAGRAMA GENERAL DEL SISTEMA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59093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789" y="3319473"/>
            <a:ext cx="1054025" cy="4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96519" y="945169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DIAGRAMA DE COMUNICACIÓN  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3284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8560" y="3221494"/>
            <a:ext cx="1135558" cy="39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7773" y="2276872"/>
            <a:ext cx="7687371" cy="1728192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800" dirty="0" err="1" smtClean="0">
                <a:solidFill>
                  <a:schemeClr val="tx1"/>
                </a:solidFill>
              </a:rPr>
              <a:t>Diseño</a:t>
            </a:r>
            <a:r>
              <a:rPr lang="en-US" sz="5800" dirty="0" smtClean="0">
                <a:solidFill>
                  <a:schemeClr val="tx1"/>
                </a:solidFill>
              </a:rPr>
              <a:t> del </a:t>
            </a:r>
            <a:r>
              <a:rPr lang="en-US" sz="5800" dirty="0" err="1" smtClean="0">
                <a:solidFill>
                  <a:schemeClr val="tx1"/>
                </a:solidFill>
              </a:rPr>
              <a:t>proyecto</a:t>
            </a:r>
            <a:endParaRPr lang="en-US" sz="5800" dirty="0" smtClean="0">
              <a:solidFill>
                <a:schemeClr val="tx1"/>
              </a:solidFill>
            </a:endParaRPr>
          </a:p>
          <a:p>
            <a:pPr marL="1143000" lvl="1" indent="-685800" algn="just">
              <a:buFont typeface="Wingdings" pitchFamily="2" charset="2"/>
              <a:buChar char="Ø"/>
            </a:pPr>
            <a:r>
              <a:rPr lang="en-US" sz="5100" dirty="0" err="1" smtClean="0">
                <a:solidFill>
                  <a:schemeClr val="tx1"/>
                </a:solidFill>
              </a:rPr>
              <a:t>Ingeniería</a:t>
            </a:r>
            <a:r>
              <a:rPr lang="en-US" sz="5100" dirty="0" smtClean="0">
                <a:solidFill>
                  <a:schemeClr val="tx1"/>
                </a:solidFill>
              </a:rPr>
              <a:t> de </a:t>
            </a:r>
            <a:r>
              <a:rPr lang="en-US" sz="5100" dirty="0" err="1" smtClean="0">
                <a:solidFill>
                  <a:schemeClr val="tx1"/>
                </a:solidFill>
              </a:rPr>
              <a:t>Detalle</a:t>
            </a:r>
            <a:endParaRPr lang="es-ES" sz="5100" dirty="0"/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9040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3605" y="1189681"/>
            <a:ext cx="7341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ETAPAS DEL DISEÑO - INGENIERÍA DE DETALLE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62327045"/>
              </p:ext>
            </p:extLst>
          </p:nvPr>
        </p:nvGraphicFramePr>
        <p:xfrm>
          <a:off x="1009667" y="1412776"/>
          <a:ext cx="72964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34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50071" y="94516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SECTORIZACIÓN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31" y="1403240"/>
            <a:ext cx="7462217" cy="50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8" y="2339077"/>
            <a:ext cx="8145676" cy="26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1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687371" cy="1296144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</a:rPr>
              <a:t>Antecedentes</a:t>
            </a:r>
            <a:endParaRPr lang="en-US" sz="5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127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79153" y="980728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SELECCIÓN DE COMPONENTES</a:t>
            </a: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855105"/>
            <a:ext cx="407295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PARÁMETROS EMPRESA: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400" dirty="0" err="1" smtClean="0"/>
              <a:t>Comparar</a:t>
            </a:r>
            <a:r>
              <a:rPr lang="en-US" sz="2400" dirty="0" smtClean="0"/>
              <a:t> entre </a:t>
            </a:r>
            <a:r>
              <a:rPr lang="en-US" sz="2400" dirty="0" err="1" smtClean="0"/>
              <a:t>mínimo</a:t>
            </a:r>
            <a:r>
              <a:rPr lang="en-US" sz="2400" dirty="0" smtClean="0"/>
              <a:t> 3 </a:t>
            </a:r>
            <a:r>
              <a:rPr lang="en-US" sz="2400" dirty="0" err="1" smtClean="0"/>
              <a:t>propuestas</a:t>
            </a:r>
            <a:r>
              <a:rPr lang="en-US" sz="24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400" dirty="0" err="1" smtClean="0"/>
              <a:t>Opción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económica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Uso</a:t>
            </a:r>
            <a:r>
              <a:rPr lang="en-US" sz="2400" dirty="0" smtClean="0"/>
              <a:t> de </a:t>
            </a:r>
            <a:r>
              <a:rPr lang="en-US" sz="2400" dirty="0" err="1" smtClean="0"/>
              <a:t>recursos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disponibles</a:t>
            </a:r>
            <a:r>
              <a:rPr lang="en-US" sz="2400" dirty="0" smtClean="0"/>
              <a:t>).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400" dirty="0" err="1" smtClean="0"/>
              <a:t>Disponibilidad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repuestos</a:t>
            </a:r>
            <a:r>
              <a:rPr lang="en-US" sz="2400" dirty="0" smtClean="0"/>
              <a:t> y  personal </a:t>
            </a:r>
            <a:r>
              <a:rPr lang="en-US" sz="2400" dirty="0" err="1" smtClean="0"/>
              <a:t>técnico</a:t>
            </a:r>
            <a:r>
              <a:rPr lang="en-US" sz="2400" dirty="0" smtClean="0"/>
              <a:t> a </a:t>
            </a:r>
            <a:r>
              <a:rPr lang="en-US" sz="2400" dirty="0" err="1" smtClean="0"/>
              <a:t>nivel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</a:t>
            </a:r>
            <a:r>
              <a:rPr lang="en-US" sz="24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400" dirty="0" err="1" smtClean="0"/>
              <a:t>Soporte</a:t>
            </a:r>
            <a:r>
              <a:rPr lang="en-US" sz="2400" dirty="0" smtClean="0"/>
              <a:t> web.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ES" sz="1600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581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79153" y="980728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SELECCIÓN DE COMPONENTES</a:t>
            </a:r>
            <a:endParaRPr lang="es-E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75" y="1700808"/>
            <a:ext cx="6080261" cy="17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15616" y="1340768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/>
              <a:t>PLC</a:t>
            </a:r>
            <a:endParaRPr lang="en-US" b="1" dirty="0"/>
          </a:p>
        </p:txBody>
      </p:sp>
      <p:sp>
        <p:nvSpPr>
          <p:cNvPr id="14" name="13 Rectángulo"/>
          <p:cNvSpPr/>
          <p:nvPr/>
        </p:nvSpPr>
        <p:spPr>
          <a:xfrm>
            <a:off x="1127570" y="3648100"/>
            <a:ext cx="178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 err="1" smtClean="0"/>
              <a:t>Transmisores</a:t>
            </a:r>
            <a:endParaRPr lang="en-US" b="1" dirty="0"/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73" y="4108297"/>
            <a:ext cx="6472187" cy="24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53285" y="836712"/>
            <a:ext cx="660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/>
              <a:t>Controlador CompactLogix 1768-L43 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747925" y="4869160"/>
            <a:ext cx="7588365" cy="100811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CPU de cualquier aplicación que use a la plataforma CompactLogix 1768.</a:t>
            </a:r>
          </a:p>
        </p:txBody>
      </p:sp>
      <p:pic>
        <p:nvPicPr>
          <p:cNvPr id="8" name="7 Imagen" descr="http://www.automation-drive.com/EX/05-13-05/Rockwell%2520CompactLogix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3"/>
            <a:ext cx="352839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87824" y="980728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/>
            <a:r>
              <a:rPr lang="es-EC" sz="3200" b="1" dirty="0" smtClean="0"/>
              <a:t>Módulo 1769-IQ16F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827584" y="5301208"/>
            <a:ext cx="7588365" cy="64807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Módulo de alta velocidad de 16 entradas a 24 VDC.</a:t>
            </a:r>
          </a:p>
        </p:txBody>
      </p:sp>
      <p:pic>
        <p:nvPicPr>
          <p:cNvPr id="9" name="8 Imagen" descr="1769-IQ16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64804"/>
            <a:ext cx="3032856" cy="3348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15816" y="980728"/>
            <a:ext cx="3809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/>
            <a:r>
              <a:rPr lang="es-EC" sz="3200" b="1" dirty="0" smtClean="0"/>
              <a:t>Módulo 1769-OB16P 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827584" y="5085183"/>
            <a:ext cx="7632848" cy="72008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Módulo de alta velocidad 16 salidas 24 VDC de estado sólido.</a:t>
            </a:r>
          </a:p>
        </p:txBody>
      </p:sp>
      <p:pic>
        <p:nvPicPr>
          <p:cNvPr id="8" name="7 Imagen" descr="1769-OB16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85746"/>
            <a:ext cx="3096344" cy="34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1840" y="980728"/>
            <a:ext cx="324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 algn="ctr"/>
            <a:r>
              <a:rPr lang="es-EC" sz="3200" b="1" dirty="0" smtClean="0"/>
              <a:t>Módulo 1769-IF4I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683568" y="4077072"/>
            <a:ext cx="7776864" cy="201622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Entrada de 4 señales analógicas, independientes entre sí.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Configurables por software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Entrada puede ser en voltaje (-10V a 10V, 0V a 10V, 0V a 5V ó 1V a 5V) o corriente (0 a 20 mA ó 4 a 20 mA).</a:t>
            </a:r>
          </a:p>
        </p:txBody>
      </p:sp>
      <p:pic>
        <p:nvPicPr>
          <p:cNvPr id="9" name="8 Imagen" descr="1769IF4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5665"/>
            <a:ext cx="2703580" cy="254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752" y="1052736"/>
            <a:ext cx="448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3200" b="1" dirty="0" smtClean="0"/>
              <a:t>Módulo 1768-ENBT</a:t>
            </a:r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539552" y="4941168"/>
            <a:ext cx="8064896" cy="93610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Permite la conexión del Controlador 1768-L43 a una red Ethernet/IP.</a:t>
            </a:r>
          </a:p>
        </p:txBody>
      </p:sp>
      <p:pic>
        <p:nvPicPr>
          <p:cNvPr id="8" name="7 Imagen" descr="1768-ENB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91344"/>
            <a:ext cx="1656184" cy="320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7773" y="1052736"/>
            <a:ext cx="8008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3200" b="1" dirty="0"/>
              <a:t>Switch compacto </a:t>
            </a:r>
            <a:r>
              <a:rPr lang="es-EC" sz="3200" b="1" dirty="0" err="1"/>
              <a:t>EtherNet</a:t>
            </a:r>
            <a:r>
              <a:rPr lang="es-EC" sz="3200" b="1" dirty="0"/>
              <a:t>/IP 1783-EMS04T </a:t>
            </a:r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539552" y="5157192"/>
            <a:ext cx="8064896" cy="93610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Permite la conexión de varios equipos a una red Ethernet/IP.</a:t>
            </a:r>
          </a:p>
        </p:txBody>
      </p:sp>
      <p:pic>
        <p:nvPicPr>
          <p:cNvPr id="9" name="8 Imagen" descr="https://encrypted-tbn1.gstatic.com/images?q=tbn:ANd9GcSFX1ad9vABzGPUCg7lIRcjJaTWPUcXcslve_Er8hCwjlBzMmm-5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1584175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1124744"/>
            <a:ext cx="4488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3200" b="1" dirty="0" smtClean="0"/>
              <a:t>Fuente 1768-PA3</a:t>
            </a:r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683568" y="4437112"/>
            <a:ext cx="7864667" cy="136815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Provee alimentación de 24VDC al controlador 1768-L43 y módulos asociados a éste (realizando internamente y de forma automática una reducción a 5VDC requerida por algunos módulos).</a:t>
            </a:r>
          </a:p>
        </p:txBody>
      </p:sp>
      <p:pic>
        <p:nvPicPr>
          <p:cNvPr id="9" name="8 Imagen" descr="1768PA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09634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764704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FUNCIONES DE LOS MÓDULOS DEL PLC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51545"/>
            <a:ext cx="75533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32047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74507" y="1129835"/>
            <a:ext cx="2640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ANTECEDENTES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1628800"/>
            <a:ext cx="84963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/>
            <a:r>
              <a:rPr lang="es-EC" dirty="0" smtClean="0"/>
              <a:t>UHT: consiste en someter a los líquidos a una temperatura de 137 Cº por sólo 2 segundos, para luego enfriarla rápidamente. La UHT tiene una variante conocida como aséptica, donde las temperaturas pueden llegar a los 150 Cº por 4 segundos, para luego esperar que se enfríe a temperatura ambiente.</a:t>
            </a:r>
          </a:p>
          <a:p>
            <a:pPr algn="just"/>
            <a:r>
              <a:rPr lang="es-EC" dirty="0" smtClean="0"/>
              <a:t>Los procesos de generación representan un factor importante dentro de la pasteurización, para el desarrollo del presente proyecto se han involucrado los siguientes: </a:t>
            </a:r>
            <a:endParaRPr lang="es-ES" dirty="0"/>
          </a:p>
          <a:p>
            <a:pPr algn="just"/>
            <a:endParaRPr lang="es-ES" sz="16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88695956"/>
              </p:ext>
            </p:extLst>
          </p:nvPr>
        </p:nvGraphicFramePr>
        <p:xfrm>
          <a:off x="526352" y="3272840"/>
          <a:ext cx="807110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97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1184382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FUNCIONES DE LOS MÓDULOS DEL PLC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71650"/>
            <a:ext cx="7562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75656" y="112474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3200" b="1" dirty="0" smtClean="0"/>
              <a:t>Fuente 1606-XLP15E</a:t>
            </a:r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683568" y="4691664"/>
            <a:ext cx="7920880" cy="129614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Proporciona voltaje de 24 VDC a su salida.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Fusible interno de 3,15A con retardo para protección.</a:t>
            </a:r>
          </a:p>
        </p:txBody>
      </p:sp>
      <p:pic>
        <p:nvPicPr>
          <p:cNvPr id="8" name="7 Imagen" descr="1606-XLP15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43759"/>
            <a:ext cx="1380052" cy="304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0872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3200" b="1" dirty="0" smtClean="0"/>
              <a:t>PT100 y Transmisor de temperatura MST665 </a:t>
            </a:r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971600" y="2276872"/>
            <a:ext cx="4176464" cy="3744416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RTD tipo PT100 de 3 hilos, especificación IP68 (sumergible).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sz="2800" dirty="0" smtClean="0">
                <a:solidFill>
                  <a:schemeClr val="tx1"/>
                </a:solidFill>
              </a:rPr>
              <a:t>Transmisor de temperatura MST665 para montaje en riel DIN, señal de salida de 4 a 20 mA.</a:t>
            </a:r>
          </a:p>
        </p:txBody>
      </p:sp>
      <p:pic>
        <p:nvPicPr>
          <p:cNvPr id="9" name="8 Imagen" descr="http://img.weiku.com/waterpicture/2011/10/19/14/Thermal_Resistance_RTD_Pt100_sensor_with_PVC_wire_634546305847676303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92" y="1988840"/>
            <a:ext cx="274543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://www.ashfordinstrumentation.com/shopImages/Img201211211442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18002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0872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3200" b="1" dirty="0" smtClean="0"/>
              <a:t>Transmisor de presión</a:t>
            </a:r>
          </a:p>
          <a:p>
            <a:pPr lvl="3" algn="ctr"/>
            <a:r>
              <a:rPr lang="es-EC" sz="3200" b="1" dirty="0" smtClean="0"/>
              <a:t>PBS-RP160SN1SS0D5AOZ</a:t>
            </a:r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1043608" y="2492896"/>
            <a:ext cx="4176464" cy="3456384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Sensor de presión de tipo piezoeléctrico.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Rango: 0 a 160 psi.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Alimentación: 24 VDC.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Salida: 4 – 20 mA, linealmente proporcionales a entrada.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Conexión: rosca NPT ¼”.</a:t>
            </a:r>
          </a:p>
        </p:txBody>
      </p:sp>
      <p:pic>
        <p:nvPicPr>
          <p:cNvPr id="12" name="1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16835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06725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3200" b="1" dirty="0" smtClean="0"/>
              <a:t>Transmisor de nivel UM30-214113</a:t>
            </a:r>
          </a:p>
          <a:p>
            <a:pPr lvl="3" algn="ctr"/>
            <a:endParaRPr lang="es-EC" sz="3200" b="1" dirty="0" smtClean="0"/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1115616" y="2708920"/>
            <a:ext cx="4176464" cy="3024336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Sensor de nivel ultrasónico.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Rango: 350 a 3400 </a:t>
            </a:r>
            <a:r>
              <a:rPr lang="es-EC" dirty="0" err="1" smtClean="0">
                <a:solidFill>
                  <a:schemeClr val="tx1"/>
                </a:solidFill>
              </a:rPr>
              <a:t>mm.</a:t>
            </a:r>
            <a:endParaRPr lang="es-EC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Alimentación: 24 VDC.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Salida: 4-20 mA, proporcionales a entrada.</a:t>
            </a:r>
          </a:p>
        </p:txBody>
      </p:sp>
      <p:pic>
        <p:nvPicPr>
          <p:cNvPr id="8" name="7 Imagen" descr="http://static2.tme.eu/katalog_pics/8/4/8/848803529cfe70c381e377641ae11cce/um30-2141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51013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067253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n-US" sz="3200" b="1" dirty="0" err="1" smtClean="0"/>
              <a:t>Relé</a:t>
            </a:r>
            <a:r>
              <a:rPr lang="en-US" sz="3200" b="1" dirty="0" smtClean="0"/>
              <a:t> 24 VDC </a:t>
            </a:r>
            <a:r>
              <a:rPr lang="en-US" sz="3200" b="1" dirty="0" err="1" smtClean="0"/>
              <a:t>Telemechanique</a:t>
            </a:r>
            <a:r>
              <a:rPr lang="en-US" sz="3200" b="1" dirty="0" smtClean="0"/>
              <a:t> RUM C2AB1BD</a:t>
            </a:r>
            <a:endParaRPr lang="es-EC" sz="3200" b="1" dirty="0" smtClean="0"/>
          </a:p>
          <a:p>
            <a:pPr lvl="3" algn="ctr"/>
            <a:endParaRPr lang="es-EC" sz="3200" b="1" dirty="0" smtClean="0"/>
          </a:p>
          <a:p>
            <a:pPr lvl="3" algn="ctr"/>
            <a:endParaRPr lang="es-EC" sz="3200" b="1" dirty="0" smtClean="0"/>
          </a:p>
          <a:p>
            <a:pPr marL="0" lvl="3" algn="ctr"/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701053" y="3380836"/>
            <a:ext cx="4680520" cy="136815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Voltaje activación: 24 VDC.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2 polos NA y 2 polos NC.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Corriente máxima en polos: 10A.</a:t>
            </a: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65" y="2253486"/>
            <a:ext cx="2890159" cy="376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067253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C" sz="3200" b="1" dirty="0" smtClean="0"/>
              <a:t>Válvula solenoide UNI-D </a:t>
            </a:r>
            <a:r>
              <a:rPr lang="es-ES" sz="3200" b="1" dirty="0" smtClean="0"/>
              <a:t>SUW-50#316</a:t>
            </a:r>
            <a:endParaRPr lang="es-EC" sz="3200" b="1" dirty="0" smtClean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1115616" y="2564904"/>
            <a:ext cx="4176464" cy="3024336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Tipo todo-nada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Normalmente cerrada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2” de diámetro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220 VAC de alimentación, de marca UNI-D.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Acabado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recomendado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bronce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s-EC" dirty="0" smtClean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3140968"/>
            <a:ext cx="2160240" cy="2448272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29211" y="930732"/>
            <a:ext cx="3654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CONJUNTO “</a:t>
            </a:r>
            <a:r>
              <a:rPr lang="es-E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BYPASS</a:t>
            </a:r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4954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234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368518" y="5117517"/>
            <a:ext cx="8379945" cy="792088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Protegen contra </a:t>
            </a:r>
            <a:r>
              <a:rPr lang="es-EC" dirty="0" err="1" smtClean="0">
                <a:solidFill>
                  <a:schemeClr val="tx1"/>
                </a:solidFill>
              </a:rPr>
              <a:t>sobrecorrientes</a:t>
            </a:r>
            <a:r>
              <a:rPr lang="es-EC" dirty="0" smtClean="0">
                <a:solidFill>
                  <a:schemeClr val="tx1"/>
                </a:solidFill>
              </a:rPr>
              <a:t> o sobrecargas a 4A, 10A y 16A.</a:t>
            </a: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8778"/>
            <a:ext cx="2135900" cy="302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99592" y="930732"/>
            <a:ext cx="7848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INTERRUPTOR AUTOMÁTICO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(C60H 204,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C60H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210 y C60H 216)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9832" y="908720"/>
            <a:ext cx="3461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PC DE ESCRITORIO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95936" y="1916832"/>
          <a:ext cx="4860032" cy="42026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30016"/>
                <a:gridCol w="2430016"/>
              </a:tblGrid>
              <a:tr h="41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/>
                        <a:t>Descripción</a:t>
                      </a:r>
                      <a:endParaRPr lang="es-EC" sz="18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/>
                        <a:t>Características</a:t>
                      </a:r>
                      <a:endParaRPr lang="es-EC" sz="18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4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Computador de Escritorio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Pentium II de 450 MHz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499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Sistema Operativo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800"/>
                        <a:t>Microsoft Windows XP Profesional con Service Pack 2.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4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RAM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256 MB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4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Disco Duro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1.3 GB de espacio libre en el disco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99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/>
                        <a:t>Requisitos de Video</a:t>
                      </a:r>
                      <a:endParaRPr lang="es-EC" sz="18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Adaptador de gráficos VGA de 256 colores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/>
                        <a:t>Resolución mínima de la pantalla de 800x600</a:t>
                      </a:r>
                      <a:endParaRPr lang="es-EC" sz="1800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25282" name="Picture 2" descr="http://images03.olx.com.ar/ui/10/88/20/1292449410_147088820_1-Fotos-de--COMPUTADORAS-NUEVAS-Y-USADAS-1292449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03233"/>
            <a:ext cx="3685381" cy="2853959"/>
          </a:xfrm>
          <a:prstGeom prst="rect">
            <a:avLst/>
          </a:prstGeom>
          <a:noFill/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494" y="3377467"/>
            <a:ext cx="1141545" cy="3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8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687371" cy="1296144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</a:rPr>
              <a:t>Objetivos</a:t>
            </a:r>
            <a:endParaRPr lang="en-US" sz="5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069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868225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DIAGRAMA P&amp;ID: BANCOS DE HIELO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80634" cy="46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8067593" y="3645024"/>
            <a:ext cx="608863" cy="165618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8756" y="3303700"/>
            <a:ext cx="1126033" cy="3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620688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DIAGRAMA P&amp;ID: TORRE DE ENFRIAMIENTO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7" y="1189681"/>
            <a:ext cx="8721185" cy="51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943600" y="4797152"/>
            <a:ext cx="1600200" cy="165618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8756" y="3303700"/>
            <a:ext cx="1126033" cy="3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692696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DIAGRAMA P&amp;ID: CALDEROS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4451"/>
            <a:ext cx="8748464" cy="537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4427984" y="1412776"/>
            <a:ext cx="576064" cy="4320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427984" y="3553268"/>
            <a:ext cx="576064" cy="4320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380312" y="1524594"/>
            <a:ext cx="576064" cy="4320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380312" y="3678930"/>
            <a:ext cx="576064" cy="4320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092280" y="6142923"/>
            <a:ext cx="1440160" cy="4320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8756" y="3303700"/>
            <a:ext cx="1126033" cy="3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692696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BENEFICIO DEL PROYECTO (1)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5916"/>
            <a:ext cx="4560662" cy="538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5372" y="3260316"/>
            <a:ext cx="1054026" cy="3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5576" y="1340768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BENEFICIO DEL PROYECTO (2)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786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5372" y="3260316"/>
            <a:ext cx="1054026" cy="3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0106" y="1340768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BENEFICIO DEL PROYECTO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53" y="2708920"/>
            <a:ext cx="620600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5372" y="3260316"/>
            <a:ext cx="1054026" cy="3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4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7773" y="817548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COSTO DEL PROYECTO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27" y="1340768"/>
            <a:ext cx="7088374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5372" y="3260316"/>
            <a:ext cx="1054026" cy="3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7773" y="817548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RAZÓN BENEFICIO / COSTO DEL PROYECTO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24100"/>
            <a:ext cx="2959199" cy="346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5372" y="3260316"/>
            <a:ext cx="1054026" cy="3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7773" y="2276872"/>
            <a:ext cx="7687371" cy="172819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800" dirty="0" err="1" smtClean="0">
                <a:solidFill>
                  <a:schemeClr val="tx1"/>
                </a:solidFill>
              </a:rPr>
              <a:t>Diseño</a:t>
            </a:r>
            <a:r>
              <a:rPr lang="en-US" sz="5800" dirty="0" smtClean="0">
                <a:solidFill>
                  <a:schemeClr val="tx1"/>
                </a:solidFill>
              </a:rPr>
              <a:t> del Software</a:t>
            </a:r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630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76540236"/>
              </p:ext>
            </p:extLst>
          </p:nvPr>
        </p:nvGraphicFramePr>
        <p:xfrm>
          <a:off x="827584" y="1484784"/>
          <a:ext cx="734481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95736" y="908720"/>
            <a:ext cx="5022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HERRAMIENTAS DE SOFTWARE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013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17714" y="1129835"/>
            <a:ext cx="4354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 DEL PROYECTO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528" y="1772816"/>
            <a:ext cx="8496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 smtClean="0"/>
              <a:t>Disminuir</a:t>
            </a:r>
            <a:r>
              <a:rPr lang="en-US" sz="2800" dirty="0" smtClean="0"/>
              <a:t> el </a:t>
            </a:r>
            <a:r>
              <a:rPr lang="en-US" sz="2800" dirty="0" err="1" smtClean="0"/>
              <a:t>tiempo</a:t>
            </a:r>
            <a:r>
              <a:rPr lang="en-US" sz="2800" dirty="0" smtClean="0"/>
              <a:t> </a:t>
            </a:r>
            <a:r>
              <a:rPr lang="en-US" sz="2800" dirty="0" err="1" smtClean="0"/>
              <a:t>requerido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</a:t>
            </a:r>
            <a:r>
              <a:rPr lang="en-US" sz="2800" dirty="0" err="1" smtClean="0"/>
              <a:t>toma</a:t>
            </a:r>
            <a:r>
              <a:rPr lang="en-US" sz="2800" dirty="0" smtClean="0"/>
              <a:t> de </a:t>
            </a:r>
            <a:r>
              <a:rPr lang="en-US" sz="2800" dirty="0" err="1" smtClean="0"/>
              <a:t>datos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procesos</a:t>
            </a:r>
            <a:r>
              <a:rPr lang="en-US" sz="2800" dirty="0" smtClean="0"/>
              <a:t> de </a:t>
            </a:r>
            <a:r>
              <a:rPr lang="en-US" sz="2800" dirty="0" err="1" smtClean="0"/>
              <a:t>generación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 smtClean="0"/>
              <a:t>Reducir</a:t>
            </a:r>
            <a:r>
              <a:rPr lang="en-US" sz="2800" dirty="0" smtClean="0"/>
              <a:t> el </a:t>
            </a:r>
            <a:r>
              <a:rPr lang="en-US" sz="2800" dirty="0" err="1" smtClean="0"/>
              <a:t>tiempo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toma</a:t>
            </a:r>
            <a:r>
              <a:rPr lang="en-US" sz="2800" dirty="0" smtClean="0"/>
              <a:t> </a:t>
            </a:r>
            <a:r>
              <a:rPr lang="en-US" sz="2800" dirty="0" err="1" smtClean="0"/>
              <a:t>atender</a:t>
            </a:r>
            <a:r>
              <a:rPr lang="en-US" sz="2800" dirty="0" smtClean="0"/>
              <a:t> </a:t>
            </a:r>
            <a:r>
              <a:rPr lang="en-US" sz="2800" dirty="0" err="1" smtClean="0"/>
              <a:t>alguna</a:t>
            </a:r>
            <a:r>
              <a:rPr lang="en-US" sz="2800" dirty="0" smtClean="0"/>
              <a:t> </a:t>
            </a:r>
            <a:r>
              <a:rPr lang="en-US" sz="2800" dirty="0" err="1" smtClean="0"/>
              <a:t>emergencia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involucre </a:t>
            </a:r>
            <a:r>
              <a:rPr lang="en-US" sz="2800" dirty="0"/>
              <a:t>a los </a:t>
            </a:r>
            <a:r>
              <a:rPr lang="en-US" sz="2800" dirty="0" err="1"/>
              <a:t>procesos</a:t>
            </a:r>
            <a:r>
              <a:rPr lang="en-US" sz="2800" dirty="0"/>
              <a:t> de </a:t>
            </a:r>
            <a:r>
              <a:rPr lang="en-US" sz="2800" dirty="0" err="1"/>
              <a:t>generación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 smtClean="0"/>
              <a:t>Evitar</a:t>
            </a:r>
            <a:r>
              <a:rPr lang="en-US" sz="2800" dirty="0" smtClean="0"/>
              <a:t> </a:t>
            </a:r>
            <a:r>
              <a:rPr lang="en-US" sz="2800" dirty="0" err="1" smtClean="0"/>
              <a:t>situaciones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perjudiciales</a:t>
            </a:r>
            <a:r>
              <a:rPr lang="en-US" sz="2800" dirty="0" smtClean="0"/>
              <a:t> a la </a:t>
            </a:r>
            <a:r>
              <a:rPr lang="en-US" sz="2800" dirty="0" err="1" smtClean="0"/>
              <a:t>empresa</a:t>
            </a:r>
            <a:r>
              <a:rPr lang="en-US" sz="2800" dirty="0" smtClean="0"/>
              <a:t> </a:t>
            </a:r>
            <a:r>
              <a:rPr lang="en-US" sz="2800" dirty="0" err="1" smtClean="0"/>
              <a:t>desde</a:t>
            </a:r>
            <a:r>
              <a:rPr lang="en-US" sz="2800" dirty="0" smtClean="0"/>
              <a:t> el </a:t>
            </a:r>
            <a:r>
              <a:rPr lang="en-US" sz="2800" dirty="0" err="1" smtClean="0"/>
              <a:t>punto</a:t>
            </a:r>
            <a:r>
              <a:rPr lang="en-US" sz="2800" dirty="0" smtClean="0"/>
              <a:t> de vista </a:t>
            </a:r>
            <a:r>
              <a:rPr lang="en-US" sz="2800" dirty="0" err="1" smtClean="0"/>
              <a:t>económico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err="1" smtClean="0"/>
              <a:t>Minimizar</a:t>
            </a:r>
            <a:r>
              <a:rPr lang="en-US" sz="2800" dirty="0" smtClean="0"/>
              <a:t> el </a:t>
            </a:r>
            <a:r>
              <a:rPr lang="en-US" sz="2800" dirty="0" err="1" smtClean="0"/>
              <a:t>monto</a:t>
            </a:r>
            <a:r>
              <a:rPr lang="en-US" sz="2800" dirty="0" smtClean="0"/>
              <a:t> de la eventual </a:t>
            </a:r>
            <a:r>
              <a:rPr lang="en-US" sz="2800" dirty="0" err="1" smtClean="0"/>
              <a:t>implementación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proyecto</a:t>
            </a:r>
            <a:r>
              <a:rPr lang="en-US" sz="2800" dirty="0" smtClean="0"/>
              <a:t>.</a:t>
            </a:r>
            <a:endParaRPr lang="es-ES" sz="28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0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86484" y="729531"/>
            <a:ext cx="65710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Obtención de ecuaciones de transmisores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18298"/>
            <a:ext cx="2171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989467" y="1795557"/>
            <a:ext cx="18108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Temperatura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Presión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Nivel</a:t>
            </a:r>
            <a:r>
              <a:rPr lang="en-US" b="1" dirty="0" smtClean="0"/>
              <a:t>:</a:t>
            </a:r>
            <a:endParaRPr lang="es-ES" b="1" dirty="0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02" y="2404120"/>
            <a:ext cx="1657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18" y="2975620"/>
            <a:ext cx="2190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0300" y="3645024"/>
            <a:ext cx="4663948" cy="2304256"/>
          </a:xfrm>
          <a:prstGeom prst="rect">
            <a:avLst/>
          </a:prstGeom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5540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88227" y="729531"/>
            <a:ext cx="556755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Obtención de fecha y hora actuales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0" y="2429513"/>
            <a:ext cx="3672410" cy="2511655"/>
          </a:xfrm>
          <a:prstGeom prst="rect">
            <a:avLst/>
          </a:prstGeom>
        </p:spPr>
      </p:pic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86200" cy="6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900" y="3284984"/>
            <a:ext cx="40915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701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1105580"/>
            <a:ext cx="5905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INTERFAZ HUMANO MÁQUINA (HMI)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728212353"/>
              </p:ext>
            </p:extLst>
          </p:nvPr>
        </p:nvGraphicFramePr>
        <p:xfrm>
          <a:off x="467544" y="321297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2981909" y="4139788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 sistema HMI se encarga de:</a:t>
            </a:r>
          </a:p>
        </p:txBody>
      </p:sp>
      <p:pic>
        <p:nvPicPr>
          <p:cNvPr id="165890" name="Picture 2" descr="http://metrotech.com.ve/wp-content/uploads/2012/03/Imagen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28" y="1656095"/>
            <a:ext cx="3459348" cy="25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260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03648" y="822327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VENTANA INICIAL</a:t>
            </a:r>
            <a:endParaRPr lang="es-EC" sz="28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9" name="Picture 2" descr="C:\Users\Usuario\Documents\Yo\ESPE\Tesis\Tesis Correa Espinosa\Pal Manual y Otros\carat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9" y="1555201"/>
            <a:ext cx="7037361" cy="47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03648" y="822327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MENÚ PRINCIPAL</a:t>
            </a:r>
            <a:endParaRPr lang="es-EC" sz="28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9" name="Picture 2" descr="C:\Users\Usuario\Documents\Yo\ESPE\Tesis\Tesis Correa Espinosa\Pal Manual y Otros\Princip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9" y="1568751"/>
            <a:ext cx="7037361" cy="47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9632" y="822327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VENTANA DE PROCESO “NIVEL DE DIÉSEL”</a:t>
            </a:r>
            <a:endParaRPr lang="es-EC" sz="28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9" name="Picture 2" descr="C:\Users\Usuario\Documents\Yo\ESPE\Tesis\Tesis Correa Espinosa\Pal Manual y Otros\Dies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568751"/>
            <a:ext cx="7028643" cy="4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84027" y="692696"/>
            <a:ext cx="7304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VENTANA DE PROCESO</a:t>
            </a:r>
            <a:br>
              <a:rPr lang="es-EC" sz="2800" b="1" dirty="0" smtClean="0"/>
            </a:br>
            <a:r>
              <a:rPr lang="es-EC" sz="2800" b="1" dirty="0" smtClean="0"/>
              <a:t>“PRESIÓN CALDEROS DE VAPOR”</a:t>
            </a:r>
            <a:endParaRPr lang="es-EC" sz="28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9" name="Picture 2" descr="C:\Users\Usuario\Documents\Yo\ESPE\Tesis\Tesis Correa Espinosa\Pal Manual y Otros\Cald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568751"/>
            <a:ext cx="7028643" cy="47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03648" y="620688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VENTANA DE PROCESO</a:t>
            </a:r>
            <a:br>
              <a:rPr lang="es-EC" sz="2800" b="1" dirty="0" smtClean="0"/>
            </a:br>
            <a:r>
              <a:rPr lang="es-EC" sz="2800" b="1" dirty="0" smtClean="0"/>
              <a:t>“TEMPERATURA DE BANCOS DE HIELO”</a:t>
            </a:r>
            <a:endParaRPr lang="es-EC" sz="280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9" name="Picture 2" descr="C:\Users\Usuario\Documents\Yo\ESPE\Tesis\Tesis Correa Espinosa\Pal Manual y Otros\BancosHi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7" y="1568751"/>
            <a:ext cx="7033833" cy="47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7773" y="2276872"/>
            <a:ext cx="7687371" cy="172819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800" dirty="0" err="1" smtClean="0">
                <a:solidFill>
                  <a:schemeClr val="tx1"/>
                </a:solidFill>
              </a:rPr>
              <a:t>Conclusiones</a:t>
            </a:r>
            <a:endParaRPr lang="en-US" sz="5800" dirty="0" smtClean="0">
              <a:solidFill>
                <a:schemeClr val="tx1"/>
              </a:solidFill>
            </a:endParaRPr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480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725613" y="37147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5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7147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3196309" y="673532"/>
            <a:ext cx="2634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397675"/>
            <a:ext cx="8622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El sistema de monitoreo reduce estimativamente el tiempo de toma de datos de 45 minutos a 1 minuto. (Se realizan dos turnos de inspección, uno en la mañana y otro en la tarde).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Del resultado anterior, se obtiene un total mensual equivalente a 44 horas que un operario dispone para la ejecución de nuevas actividades. Esto significa para la empresa un ahorro estimado de USD $114.4 mensuales. (El precio de la hora / operario es aproximadamente USD $2.60).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 smtClean="0"/>
              <a:t>Asumiendo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el </a:t>
            </a:r>
            <a:r>
              <a:rPr lang="en-US" sz="2000" dirty="0" err="1" smtClean="0"/>
              <a:t>operario</a:t>
            </a:r>
            <a:r>
              <a:rPr lang="en-US" sz="2000" dirty="0" smtClean="0"/>
              <a:t> se </a:t>
            </a:r>
            <a:r>
              <a:rPr lang="en-US" sz="2000" dirty="0" err="1" smtClean="0"/>
              <a:t>halla</a:t>
            </a:r>
            <a:r>
              <a:rPr lang="en-US" sz="2000" dirty="0" smtClean="0"/>
              <a:t> en el taller de </a:t>
            </a:r>
            <a:r>
              <a:rPr lang="en-US" sz="2000" dirty="0" err="1" smtClean="0"/>
              <a:t>mantenimiento</a:t>
            </a:r>
            <a:r>
              <a:rPr lang="en-US" sz="2000" dirty="0" smtClean="0"/>
              <a:t>, el </a:t>
            </a:r>
            <a:r>
              <a:rPr lang="en-US" sz="2000" dirty="0" err="1"/>
              <a:t>tiempo</a:t>
            </a:r>
            <a:r>
              <a:rPr lang="en-US" sz="2000" dirty="0"/>
              <a:t> de </a:t>
            </a:r>
            <a:r>
              <a:rPr lang="en-US" sz="2000" dirty="0" err="1"/>
              <a:t>reacción</a:t>
            </a:r>
            <a:r>
              <a:rPr lang="en-US" sz="2000" dirty="0"/>
              <a:t> ante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situación</a:t>
            </a:r>
            <a:r>
              <a:rPr lang="en-US" sz="2000" dirty="0"/>
              <a:t> </a:t>
            </a:r>
            <a:r>
              <a:rPr lang="en-US" sz="2000" dirty="0" err="1"/>
              <a:t>emergente</a:t>
            </a:r>
            <a:r>
              <a:rPr lang="en-US" sz="2000" dirty="0"/>
              <a:t> se </a:t>
            </a:r>
            <a:r>
              <a:rPr lang="en-US" sz="2000" dirty="0" err="1" smtClean="0"/>
              <a:t>disminuye</a:t>
            </a:r>
            <a:r>
              <a:rPr lang="en-US" sz="2000" dirty="0" smtClean="0"/>
              <a:t>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/>
              <a:t>De 25 </a:t>
            </a:r>
            <a:r>
              <a:rPr lang="en-US" sz="2000" dirty="0" err="1" smtClean="0"/>
              <a:t>minutos</a:t>
            </a:r>
            <a:r>
              <a:rPr lang="en-US" sz="2000" dirty="0" smtClean="0"/>
              <a:t> a 6 </a:t>
            </a:r>
            <a:r>
              <a:rPr lang="en-US" sz="2000" dirty="0" err="1" smtClean="0"/>
              <a:t>segundos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caso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bancos</a:t>
            </a:r>
            <a:r>
              <a:rPr lang="en-US" sz="2000" dirty="0" smtClean="0"/>
              <a:t> de </a:t>
            </a:r>
            <a:r>
              <a:rPr lang="en-US" sz="2000" dirty="0" err="1" smtClean="0"/>
              <a:t>hielo</a:t>
            </a:r>
            <a:r>
              <a:rPr lang="en-US" sz="2000" dirty="0" smtClean="0"/>
              <a:t>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/>
              <a:t>De 20 </a:t>
            </a:r>
            <a:r>
              <a:rPr lang="en-US" sz="2000" dirty="0" err="1" smtClean="0"/>
              <a:t>minutos</a:t>
            </a:r>
            <a:r>
              <a:rPr lang="en-US" sz="2000" dirty="0" smtClean="0"/>
              <a:t> a 6 </a:t>
            </a:r>
            <a:r>
              <a:rPr lang="en-US" sz="2000" dirty="0" err="1" smtClean="0"/>
              <a:t>segundos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caso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calderos</a:t>
            </a:r>
            <a:r>
              <a:rPr lang="en-US" sz="2000" dirty="0" smtClean="0"/>
              <a:t>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/>
              <a:t>De 20 </a:t>
            </a:r>
            <a:r>
              <a:rPr lang="en-US" sz="2000" dirty="0" err="1" smtClean="0"/>
              <a:t>minutos</a:t>
            </a:r>
            <a:r>
              <a:rPr lang="en-US" sz="2000" dirty="0" smtClean="0"/>
              <a:t> a 6 </a:t>
            </a:r>
            <a:r>
              <a:rPr lang="en-US" sz="2000" dirty="0" err="1" smtClean="0"/>
              <a:t>segundos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caso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tanques</a:t>
            </a:r>
            <a:r>
              <a:rPr lang="en-US" sz="2000" dirty="0" smtClean="0"/>
              <a:t> de </a:t>
            </a:r>
            <a:r>
              <a:rPr lang="en-US" sz="2000" dirty="0" err="1" smtClean="0"/>
              <a:t>diésel</a:t>
            </a:r>
            <a:r>
              <a:rPr lang="en-US" sz="20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/>
              <a:t>Se genera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ganancia</a:t>
            </a:r>
            <a:r>
              <a:rPr lang="en-US" sz="2000" dirty="0" smtClean="0"/>
              <a:t> </a:t>
            </a:r>
            <a:r>
              <a:rPr lang="en-US" sz="2000" dirty="0" err="1" smtClean="0"/>
              <a:t>inmediata</a:t>
            </a:r>
            <a:r>
              <a:rPr lang="en-US" sz="2000" dirty="0" smtClean="0"/>
              <a:t> de USD $1.82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dólar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se </a:t>
            </a:r>
            <a:r>
              <a:rPr lang="en-US" sz="2000" dirty="0" err="1" smtClean="0"/>
              <a:t>invierta</a:t>
            </a:r>
            <a:r>
              <a:rPr lang="en-US" sz="2000" dirty="0" smtClean="0"/>
              <a:t> en el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.</a:t>
            </a:r>
            <a:endParaRPr lang="es-ES" sz="20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961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7773" y="2852936"/>
            <a:ext cx="7687371" cy="936104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400" dirty="0" err="1" smtClean="0">
                <a:solidFill>
                  <a:schemeClr val="tx1"/>
                </a:solidFill>
              </a:rPr>
              <a:t>Conceptos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básicos</a:t>
            </a:r>
            <a:endParaRPr lang="es-ES" sz="5400" dirty="0"/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554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725613" y="37147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7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7147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3196309" y="673532"/>
            <a:ext cx="2634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44370"/>
            <a:ext cx="8622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2000" dirty="0" smtClean="0"/>
              <a:t>Se incrementa la seguridad de los operarios al alejarlos de procesos potencialmente peligrosos, como el agua helada de los bancos de hielo o las altas temperaturas del área de calderos, específicamente a través del sistema de monitorización. Esto implica ahorros por concepto de indemnizaciones y seguros.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000" dirty="0" smtClean="0"/>
              <a:t>El </a:t>
            </a:r>
            <a:r>
              <a:rPr lang="en-US" sz="2000" dirty="0" err="1" smtClean="0"/>
              <a:t>diseño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realizado</a:t>
            </a:r>
            <a:r>
              <a:rPr lang="en-US" sz="2000" dirty="0" smtClean="0"/>
              <a:t> </a:t>
            </a:r>
            <a:r>
              <a:rPr lang="en-US" sz="2000" dirty="0" err="1" smtClean="0"/>
              <a:t>posibilita</a:t>
            </a:r>
            <a:r>
              <a:rPr lang="en-US" sz="2000" dirty="0" smtClean="0"/>
              <a:t> la </a:t>
            </a:r>
            <a:r>
              <a:rPr lang="en-US" sz="2000" dirty="0" err="1" smtClean="0"/>
              <a:t>continuidad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producción</a:t>
            </a:r>
            <a:r>
              <a:rPr lang="en-US" sz="2000" dirty="0" smtClean="0"/>
              <a:t>,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del </a:t>
            </a:r>
            <a:r>
              <a:rPr lang="en-US" sz="2000" dirty="0" err="1" smtClean="0"/>
              <a:t>mantenimiento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zonas</a:t>
            </a:r>
            <a:r>
              <a:rPr lang="en-US" sz="2000" dirty="0" smtClean="0"/>
              <a:t> del </a:t>
            </a:r>
            <a:r>
              <a:rPr lang="en-US" sz="2000" dirty="0" err="1" smtClean="0"/>
              <a:t>mismo</a:t>
            </a:r>
            <a:r>
              <a:rPr lang="en-US" sz="2000" dirty="0" smtClean="0"/>
              <a:t>. </a:t>
            </a:r>
            <a:r>
              <a:rPr lang="en-US" sz="2000" dirty="0" err="1" smtClean="0"/>
              <a:t>Esto</a:t>
            </a:r>
            <a:r>
              <a:rPr lang="en-US" sz="2000" dirty="0" smtClean="0"/>
              <a:t> </a:t>
            </a:r>
            <a:r>
              <a:rPr lang="en-US" sz="2000" dirty="0" err="1" smtClean="0"/>
              <a:t>implica</a:t>
            </a:r>
            <a:r>
              <a:rPr lang="en-US" sz="2000" dirty="0" smtClean="0"/>
              <a:t> </a:t>
            </a:r>
            <a:r>
              <a:rPr lang="en-US" sz="2000" dirty="0" err="1" smtClean="0"/>
              <a:t>ahorros</a:t>
            </a:r>
            <a:r>
              <a:rPr lang="en-US" sz="2000" dirty="0" smtClean="0"/>
              <a:t> </a:t>
            </a:r>
            <a:r>
              <a:rPr lang="en-US" sz="2000" dirty="0" err="1" smtClean="0"/>
              <a:t>debido</a:t>
            </a:r>
            <a:r>
              <a:rPr lang="en-US" sz="2000" dirty="0" smtClean="0"/>
              <a:t> a </a:t>
            </a:r>
            <a:r>
              <a:rPr lang="en-US" sz="2000" dirty="0" err="1" smtClean="0"/>
              <a:t>paradas</a:t>
            </a:r>
            <a:r>
              <a:rPr lang="en-US" sz="2000" dirty="0" smtClean="0"/>
              <a:t> </a:t>
            </a:r>
            <a:r>
              <a:rPr lang="en-US" sz="2000" dirty="0" err="1" smtClean="0"/>
              <a:t>inesperadas</a:t>
            </a:r>
            <a:r>
              <a:rPr lang="en-US" sz="2000" dirty="0" smtClean="0"/>
              <a:t> en la </a:t>
            </a:r>
            <a:r>
              <a:rPr lang="en-US" sz="2000" dirty="0" err="1" smtClean="0"/>
              <a:t>producción</a:t>
            </a:r>
            <a:r>
              <a:rPr lang="en-US" sz="2000" dirty="0" smtClean="0"/>
              <a:t>.</a:t>
            </a:r>
            <a:endParaRPr lang="es-ES" sz="20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667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7773" y="2276872"/>
            <a:ext cx="7687371" cy="172819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5800" dirty="0" err="1" smtClean="0">
                <a:solidFill>
                  <a:schemeClr val="tx1"/>
                </a:solidFill>
              </a:rPr>
              <a:t>Recomendaciones</a:t>
            </a:r>
            <a:endParaRPr lang="en-US" sz="5800" dirty="0" smtClean="0">
              <a:solidFill>
                <a:schemeClr val="tx1"/>
              </a:solidFill>
            </a:endParaRPr>
          </a:p>
        </p:txBody>
      </p:sp>
      <p:pic>
        <p:nvPicPr>
          <p:cNvPr id="4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792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725613" y="37147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0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7147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2816399" y="673532"/>
            <a:ext cx="339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RECOMENDACIONES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444370"/>
            <a:ext cx="8622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sz="2000" dirty="0" smtClean="0"/>
              <a:t>Se </a:t>
            </a:r>
            <a:r>
              <a:rPr lang="en-US" sz="2000" dirty="0" err="1" smtClean="0"/>
              <a:t>sugiere</a:t>
            </a:r>
            <a:r>
              <a:rPr lang="en-US" sz="2000" dirty="0" smtClean="0"/>
              <a:t> </a:t>
            </a:r>
            <a:r>
              <a:rPr lang="en-US" sz="2000" dirty="0" err="1" smtClean="0"/>
              <a:t>complementar</a:t>
            </a:r>
            <a:r>
              <a:rPr lang="en-US" sz="2000" dirty="0" smtClean="0"/>
              <a:t>  a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alarmas</a:t>
            </a:r>
            <a:r>
              <a:rPr lang="en-US" sz="2000" dirty="0" smtClean="0"/>
              <a:t> del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con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</a:t>
            </a:r>
            <a:r>
              <a:rPr lang="en-US" sz="2000" dirty="0" err="1" smtClean="0"/>
              <a:t>visuales</a:t>
            </a:r>
            <a:r>
              <a:rPr lang="en-US" sz="2000" dirty="0" smtClean="0"/>
              <a:t> y/o </a:t>
            </a:r>
            <a:r>
              <a:rPr lang="en-US" sz="2000" dirty="0" err="1" smtClean="0"/>
              <a:t>acústicos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notifiquen</a:t>
            </a:r>
            <a:r>
              <a:rPr lang="en-US" sz="2000" dirty="0" smtClean="0"/>
              <a:t> al personal </a:t>
            </a:r>
            <a:r>
              <a:rPr lang="en-US" sz="2000" dirty="0" err="1" smtClean="0"/>
              <a:t>fuera</a:t>
            </a:r>
            <a:r>
              <a:rPr lang="en-US" sz="2000" dirty="0" smtClean="0"/>
              <a:t> de la </a:t>
            </a:r>
            <a:r>
              <a:rPr lang="en-US" sz="2000" dirty="0" err="1" smtClean="0"/>
              <a:t>sala</a:t>
            </a:r>
            <a:r>
              <a:rPr lang="en-US" sz="2000" dirty="0" smtClean="0"/>
              <a:t> de control </a:t>
            </a:r>
            <a:r>
              <a:rPr lang="en-US" sz="2000" dirty="0" err="1" smtClean="0"/>
              <a:t>acerca</a:t>
            </a:r>
            <a:r>
              <a:rPr lang="en-US" sz="2000" dirty="0" smtClean="0"/>
              <a:t> de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</a:t>
            </a:r>
            <a:r>
              <a:rPr lang="en-US" sz="2000" dirty="0" err="1" smtClean="0"/>
              <a:t>anomalía</a:t>
            </a:r>
            <a:r>
              <a:rPr lang="en-US" sz="2000" dirty="0" smtClean="0"/>
              <a:t>, en </a:t>
            </a:r>
            <a:r>
              <a:rPr lang="en-US" sz="2000" dirty="0" err="1" smtClean="0"/>
              <a:t>concordancia</a:t>
            </a:r>
            <a:r>
              <a:rPr lang="en-US" sz="2000" dirty="0" smtClean="0"/>
              <a:t> con la </a:t>
            </a:r>
            <a:r>
              <a:rPr lang="en-US" sz="2000" dirty="0" err="1" smtClean="0"/>
              <a:t>norma</a:t>
            </a:r>
            <a:r>
              <a:rPr lang="en-US" sz="2000" dirty="0" smtClean="0"/>
              <a:t> IEC 60204.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000" dirty="0" smtClean="0"/>
              <a:t>Se </a:t>
            </a:r>
            <a:r>
              <a:rPr lang="en-US" sz="2000" dirty="0" err="1" smtClean="0"/>
              <a:t>sugiere</a:t>
            </a:r>
            <a:r>
              <a:rPr lang="en-US" sz="2000" dirty="0" smtClean="0"/>
              <a:t> la </a:t>
            </a:r>
            <a:r>
              <a:rPr lang="en-US" sz="2000" dirty="0" err="1" smtClean="0"/>
              <a:t>implementación</a:t>
            </a:r>
            <a:r>
              <a:rPr lang="en-US" sz="2000" dirty="0" smtClean="0"/>
              <a:t> en un </a:t>
            </a:r>
            <a:r>
              <a:rPr lang="en-US" sz="2000" dirty="0" err="1" smtClean="0"/>
              <a:t>nuevo</a:t>
            </a:r>
            <a:r>
              <a:rPr lang="en-US" sz="2000" dirty="0" smtClean="0"/>
              <a:t>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 a la </a:t>
            </a:r>
            <a:r>
              <a:rPr lang="en-US" sz="2000" dirty="0" err="1" smtClean="0"/>
              <a:t>automatización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válvulas</a:t>
            </a:r>
            <a:r>
              <a:rPr lang="en-US" sz="2000" dirty="0" smtClean="0"/>
              <a:t> de </a:t>
            </a:r>
            <a:r>
              <a:rPr lang="en-US" sz="2000" dirty="0" err="1" smtClean="0"/>
              <a:t>purga</a:t>
            </a:r>
            <a:r>
              <a:rPr lang="en-US" sz="2000" dirty="0" smtClean="0"/>
              <a:t> de los </a:t>
            </a:r>
            <a:r>
              <a:rPr lang="en-US" sz="2000" dirty="0" err="1" smtClean="0"/>
              <a:t>calderos</a:t>
            </a:r>
            <a:r>
              <a:rPr lang="en-US" sz="2000" dirty="0" smtClean="0"/>
              <a:t>, en </a:t>
            </a:r>
            <a:r>
              <a:rPr lang="en-US" sz="2000" dirty="0" err="1" smtClean="0"/>
              <a:t>donde</a:t>
            </a:r>
            <a:r>
              <a:rPr lang="en-US" sz="2000" dirty="0" smtClean="0"/>
              <a:t> se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aprovechar</a:t>
            </a:r>
            <a:r>
              <a:rPr lang="en-US" sz="2000" dirty="0" smtClean="0"/>
              <a:t> los </a:t>
            </a:r>
            <a:r>
              <a:rPr lang="en-US" sz="2000" dirty="0" err="1" smtClean="0"/>
              <a:t>siguientes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elementos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existentes</a:t>
            </a:r>
            <a:r>
              <a:rPr lang="en-US" sz="2000" dirty="0" smtClean="0"/>
              <a:t>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/>
              <a:t>El </a:t>
            </a:r>
            <a:r>
              <a:rPr lang="en-US" sz="2000" dirty="0" err="1" smtClean="0"/>
              <a:t>módulo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entradas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digitales</a:t>
            </a:r>
            <a:r>
              <a:rPr lang="en-US" sz="2000" dirty="0" smtClean="0"/>
              <a:t> 1769-IQ16F, </a:t>
            </a:r>
            <a:r>
              <a:rPr lang="en-US" sz="2000" dirty="0" err="1" smtClean="0"/>
              <a:t>para</a:t>
            </a:r>
            <a:r>
              <a:rPr lang="en-US" sz="2000" dirty="0" smtClean="0"/>
              <a:t> un control </a:t>
            </a:r>
            <a:r>
              <a:rPr lang="en-US" sz="2000" dirty="0" err="1" smtClean="0"/>
              <a:t>físico</a:t>
            </a:r>
            <a:r>
              <a:rPr lang="en-US" sz="2000" dirty="0" smtClean="0"/>
              <a:t> de la </a:t>
            </a:r>
            <a:r>
              <a:rPr lang="en-US" sz="2000" dirty="0" err="1" smtClean="0"/>
              <a:t>activación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caldero</a:t>
            </a:r>
            <a:r>
              <a:rPr lang="en-US" sz="2000" dirty="0" smtClean="0"/>
              <a:t>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 </a:t>
            </a:r>
            <a:r>
              <a:rPr lang="en-US" sz="2000" dirty="0" err="1" smtClean="0"/>
              <a:t>interruptores</a:t>
            </a:r>
            <a:r>
              <a:rPr lang="en-US" sz="2000" dirty="0" smtClean="0"/>
              <a:t> de dos </a:t>
            </a:r>
            <a:r>
              <a:rPr lang="en-US" sz="2000" dirty="0" err="1" smtClean="0"/>
              <a:t>posiciones</a:t>
            </a:r>
            <a:r>
              <a:rPr lang="en-US" sz="2000" dirty="0" smtClean="0"/>
              <a:t> (se </a:t>
            </a:r>
            <a:r>
              <a:rPr lang="en-US" sz="2000" dirty="0" err="1" smtClean="0"/>
              <a:t>tienen</a:t>
            </a:r>
            <a:r>
              <a:rPr lang="en-US" sz="2000" dirty="0" smtClean="0"/>
              <a:t> 15 </a:t>
            </a:r>
            <a:r>
              <a:rPr lang="en-US" sz="2000" dirty="0" err="1" smtClean="0"/>
              <a:t>entradas</a:t>
            </a:r>
            <a:r>
              <a:rPr lang="en-US" sz="2000" dirty="0" smtClean="0"/>
              <a:t> </a:t>
            </a:r>
            <a:r>
              <a:rPr lang="en-US" sz="2000" dirty="0" err="1" smtClean="0"/>
              <a:t>libres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módulo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</a:t>
            </a:r>
            <a:r>
              <a:rPr lang="en-US" sz="2000" dirty="0" smtClean="0"/>
              <a:t>);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/>
              <a:t>El </a:t>
            </a:r>
            <a:r>
              <a:rPr lang="en-US" sz="2000" dirty="0" err="1" smtClean="0"/>
              <a:t>módulo</a:t>
            </a:r>
            <a:r>
              <a:rPr lang="en-US" sz="2000" dirty="0" smtClean="0"/>
              <a:t> de </a:t>
            </a:r>
            <a:r>
              <a:rPr lang="en-US" sz="2000" dirty="0" err="1" smtClean="0"/>
              <a:t>salidas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digitales</a:t>
            </a:r>
            <a:r>
              <a:rPr lang="en-US" sz="2000" dirty="0"/>
              <a:t> </a:t>
            </a:r>
            <a:r>
              <a:rPr lang="en-US" sz="2000" dirty="0" smtClean="0"/>
              <a:t>1769-OB16P, </a:t>
            </a:r>
            <a:r>
              <a:rPr lang="en-US" sz="2000" dirty="0" err="1" smtClean="0"/>
              <a:t>para</a:t>
            </a:r>
            <a:r>
              <a:rPr lang="en-US" sz="2000" dirty="0" smtClean="0"/>
              <a:t> un control de </a:t>
            </a:r>
            <a:r>
              <a:rPr lang="en-US" sz="2000" dirty="0" err="1" smtClean="0"/>
              <a:t>relés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comanden</a:t>
            </a:r>
            <a:r>
              <a:rPr lang="en-US" sz="2000" dirty="0" smtClean="0"/>
              <a:t> </a:t>
            </a:r>
            <a:r>
              <a:rPr lang="en-US" sz="2000" dirty="0" err="1" smtClean="0"/>
              <a:t>vávulas</a:t>
            </a:r>
            <a:r>
              <a:rPr lang="en-US" sz="2000" dirty="0" smtClean="0"/>
              <a:t> </a:t>
            </a:r>
            <a:r>
              <a:rPr lang="en-US" sz="2000" dirty="0" err="1" smtClean="0"/>
              <a:t>solenoide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reemplacen</a:t>
            </a:r>
            <a:r>
              <a:rPr lang="en-US" sz="2000" dirty="0" smtClean="0"/>
              <a:t> a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actuales</a:t>
            </a:r>
            <a:r>
              <a:rPr lang="en-US" sz="2000" dirty="0" smtClean="0"/>
              <a:t> 14 </a:t>
            </a:r>
            <a:r>
              <a:rPr lang="en-US" sz="2000" dirty="0" err="1" smtClean="0"/>
              <a:t>válvulas</a:t>
            </a:r>
            <a:r>
              <a:rPr lang="en-US" sz="2000" dirty="0" smtClean="0"/>
              <a:t> </a:t>
            </a:r>
            <a:r>
              <a:rPr lang="en-US" sz="2000" dirty="0" err="1" smtClean="0"/>
              <a:t>manuales</a:t>
            </a:r>
            <a:r>
              <a:rPr lang="en-US" sz="2000" dirty="0" smtClean="0"/>
              <a:t> en total (se </a:t>
            </a:r>
            <a:r>
              <a:rPr lang="en-US" sz="2000" dirty="0" err="1" smtClean="0"/>
              <a:t>tienen</a:t>
            </a:r>
            <a:r>
              <a:rPr lang="en-US" sz="2000" dirty="0" smtClean="0"/>
              <a:t> 13 </a:t>
            </a:r>
            <a:r>
              <a:rPr lang="en-US" sz="2000" dirty="0" err="1" smtClean="0"/>
              <a:t>entradas</a:t>
            </a:r>
            <a:r>
              <a:rPr lang="en-US" sz="2000" dirty="0" smtClean="0"/>
              <a:t> </a:t>
            </a:r>
            <a:r>
              <a:rPr lang="en-US" sz="2000" dirty="0" err="1" smtClean="0"/>
              <a:t>libres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módulo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</a:t>
            </a:r>
            <a:r>
              <a:rPr lang="en-US" sz="2000" dirty="0" smtClean="0"/>
              <a:t>);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2000" dirty="0" smtClean="0"/>
              <a:t>El </a:t>
            </a:r>
            <a:r>
              <a:rPr lang="en-US" sz="2000" dirty="0" err="1" smtClean="0"/>
              <a:t>módulo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entradas</a:t>
            </a:r>
            <a:r>
              <a:rPr lang="en-US" sz="2000" dirty="0" smtClean="0"/>
              <a:t> </a:t>
            </a:r>
            <a:r>
              <a:rPr lang="en-US" sz="2000" dirty="0" err="1" smtClean="0"/>
              <a:t>analógicas</a:t>
            </a:r>
            <a:r>
              <a:rPr lang="en-US" sz="2000" dirty="0" smtClean="0"/>
              <a:t>,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</a:t>
            </a:r>
            <a:r>
              <a:rPr lang="en-US" sz="2000" dirty="0" err="1" smtClean="0"/>
              <a:t>conexión</a:t>
            </a:r>
            <a:r>
              <a:rPr lang="en-US" sz="2000" dirty="0" smtClean="0"/>
              <a:t> de un </a:t>
            </a:r>
            <a:r>
              <a:rPr lang="en-US" sz="2000" dirty="0" err="1" smtClean="0"/>
              <a:t>transmisor</a:t>
            </a:r>
            <a:r>
              <a:rPr lang="en-US" sz="2000" dirty="0" smtClean="0"/>
              <a:t> de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 (</a:t>
            </a:r>
            <a:r>
              <a:rPr lang="en-US" sz="2000" dirty="0" err="1" smtClean="0"/>
              <a:t>sugerido</a:t>
            </a:r>
            <a:r>
              <a:rPr lang="en-US" sz="2000" dirty="0" smtClean="0"/>
              <a:t>: MST-665) </a:t>
            </a:r>
            <a:r>
              <a:rPr lang="en-US" sz="2000" dirty="0" err="1" smtClean="0"/>
              <a:t>conectado</a:t>
            </a:r>
            <a:r>
              <a:rPr lang="en-US" sz="2000" dirty="0" smtClean="0"/>
              <a:t> a </a:t>
            </a:r>
            <a:r>
              <a:rPr lang="en-US" sz="2000" dirty="0" err="1" smtClean="0"/>
              <a:t>una</a:t>
            </a:r>
            <a:r>
              <a:rPr lang="en-US" sz="2000" dirty="0" smtClean="0"/>
              <a:t> termocupla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funcione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detector de llama en el </a:t>
            </a:r>
            <a:r>
              <a:rPr lang="en-US" sz="2000" dirty="0" err="1" smtClean="0"/>
              <a:t>hogar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caldero</a:t>
            </a:r>
            <a:r>
              <a:rPr lang="en-US" sz="2000" dirty="0" smtClean="0"/>
              <a:t>.</a:t>
            </a:r>
            <a:endParaRPr lang="es-ES" sz="20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060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725613" y="37147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7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7147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-374455" y="1844824"/>
            <a:ext cx="98285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INQUIETUDES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8050" name="Picture 2" descr="http://www.brandinred.com/wp-content/uploads/2012/07/Du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62" y="3069484"/>
            <a:ext cx="3181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9036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1725613" y="371475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7" name="Ecuación" r:id="rId5" imgW="114151" imgH="215619" progId="Equation.3">
                  <p:embed/>
                </p:oleObj>
              </mc:Choice>
              <mc:Fallback>
                <p:oleObj name="Ecuación" r:id="rId5" imgW="114151" imgH="215619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714750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251519" y="2276872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ATENCIÓN!!!</a:t>
            </a:r>
            <a:endParaRPr lang="es-ES" sz="1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148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84489" y="836712"/>
            <a:ext cx="6356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FUNDAMENTOS Y CONCEPTOS BÁSICOS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7953" y="2132856"/>
            <a:ext cx="85262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CONTROL EN LAZO ABIERTO:</a:t>
            </a:r>
            <a:r>
              <a:rPr lang="es-EC" dirty="0" smtClean="0"/>
              <a:t> </a:t>
            </a:r>
            <a:r>
              <a:rPr lang="es-EC" dirty="0"/>
              <a:t>L</a:t>
            </a:r>
            <a:r>
              <a:rPr lang="es-EC" dirty="0" smtClean="0"/>
              <a:t>a salida del sistema a controlar depende únicamente de la entrada actual del sistema.</a:t>
            </a:r>
            <a:endParaRPr lang="es-ES" dirty="0"/>
          </a:p>
          <a:p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4131077"/>
            <a:ext cx="8526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SENSORES: </a:t>
            </a:r>
            <a:r>
              <a:rPr lang="es-ES" dirty="0" smtClean="0"/>
              <a:t>Dispositivo que permite convertir una determinada magnitud física en una magnitud eléctrica diferente a la magnitud original. 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57" y="3021965"/>
            <a:ext cx="4744085" cy="81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866" name="Picture 2" descr="http://4.bp.blogspot.com/_ZIVcDRsRJWA/SgNEKUmJAoI/AAAAAAAAADM/DYXzSz1ENoQ/S692/lendher-inductive-sensor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49" y="4894831"/>
            <a:ext cx="2199077" cy="155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0982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 CONTRO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29616"/>
            <a:ext cx="864096" cy="86006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Picture 2" descr="C:\Users\ADEKS\Desktop\Sin títu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856" r="65222" b="12669"/>
          <a:stretch/>
        </p:blipFill>
        <p:spPr bwMode="auto">
          <a:xfrm>
            <a:off x="251520" y="5877272"/>
            <a:ext cx="832507" cy="8398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329616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INGENIERÍA ELECTRÓNICA </a:t>
            </a:r>
            <a:r>
              <a:rPr lang="es-ES" sz="1400" b="1" dirty="0" smtClean="0"/>
              <a:t>EN</a:t>
            </a:r>
            <a:endParaRPr lang="es-ES" sz="1400" b="1" dirty="0"/>
          </a:p>
          <a:p>
            <a:pPr algn="r"/>
            <a:r>
              <a:rPr lang="es-ES" sz="1400" b="1" dirty="0"/>
              <a:t>AUTOMATIZACIÓN Y CONTROL</a:t>
            </a:r>
          </a:p>
          <a:p>
            <a:pPr algn="ctr"/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98338" y="836712"/>
            <a:ext cx="3528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CONCEPTOS BÁSICOS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8217" y="1916832"/>
            <a:ext cx="8526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s-EC" b="1" dirty="0" smtClean="0"/>
              <a:t>PLC:</a:t>
            </a:r>
            <a:r>
              <a:rPr lang="es-EC" dirty="0" smtClean="0"/>
              <a:t> Dispositivo electrónico apto para el control de una máquina o proceso mediante  información recibida  en sus módulos de entrada.</a:t>
            </a: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0225" y="3987061"/>
            <a:ext cx="8526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s-EC" b="1" dirty="0" smtClean="0"/>
              <a:t>PC: </a:t>
            </a:r>
            <a:r>
              <a:rPr lang="es-ES" dirty="0" smtClean="0"/>
              <a:t>Máquina electrónica que recibe y procesa datos para convertirlos en información útil.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943600" y="6574971"/>
            <a:ext cx="3200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400" dirty="0" err="1" smtClean="0"/>
              <a:t>Presentado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: A. Correa y D. Espinosa</a:t>
            </a:r>
            <a:endParaRPr lang="es-ES" sz="1400" dirty="0"/>
          </a:p>
        </p:txBody>
      </p:sp>
      <p:pic>
        <p:nvPicPr>
          <p:cNvPr id="11" name="Picture 10" descr="http://www.my-siemens-plc.com/images/s7-300-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68" y="2636912"/>
            <a:ext cx="1800201" cy="11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3750585" y="4869160"/>
            <a:ext cx="1728192" cy="1152128"/>
            <a:chOff x="1944242" y="1296652"/>
            <a:chExt cx="998897" cy="711357"/>
          </a:xfrm>
        </p:grpSpPr>
        <p:sp>
          <p:nvSpPr>
            <p:cNvPr id="14" name="13 Rectángulo"/>
            <p:cNvSpPr/>
            <p:nvPr/>
          </p:nvSpPr>
          <p:spPr>
            <a:xfrm>
              <a:off x="1944242" y="1296652"/>
              <a:ext cx="998897" cy="711357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944242" y="1296652"/>
              <a:ext cx="998897" cy="711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b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700" kern="1200" dirty="0" smtClean="0"/>
                <a:t> </a:t>
              </a:r>
              <a:endParaRPr lang="es-EC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2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3510</TotalTime>
  <Words>3006</Words>
  <Application>Microsoft Office PowerPoint</Application>
  <PresentationFormat>Presentación en pantalla (4:3)</PresentationFormat>
  <Paragraphs>482</Paragraphs>
  <Slides>74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76" baseType="lpstr">
      <vt:lpstr>Forma de onda</vt:lpstr>
      <vt:lpstr>Ecuación</vt:lpstr>
      <vt:lpstr>“INGENIERÍA BÁSICA Y DE DETALLE DE UN SISTEMA DE MONITOREO Y CONTROL AUTOMÁTICO DE LOS PROCESOS DE GENERACIÓN, PARA LA PASTEURIZADORA  ‘EL RANCHITO’ CIA. LTDA.”</vt:lpstr>
      <vt:lpstr>Tópicos a tratar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ADEKS</dc:creator>
  <cp:lastModifiedBy>Usuario</cp:lastModifiedBy>
  <cp:revision>432</cp:revision>
  <dcterms:created xsi:type="dcterms:W3CDTF">2012-07-26T00:54:30Z</dcterms:created>
  <dcterms:modified xsi:type="dcterms:W3CDTF">2013-09-03T13:42:10Z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