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84" r:id="rId1"/>
  </p:sldMasterIdLst>
  <p:notesMasterIdLst>
    <p:notesMasterId r:id="rId37"/>
  </p:notes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59" r:id="rId13"/>
    <p:sldId id="272" r:id="rId14"/>
    <p:sldId id="285" r:id="rId15"/>
    <p:sldId id="286" r:id="rId16"/>
    <p:sldId id="296" r:id="rId17"/>
    <p:sldId id="297" r:id="rId18"/>
    <p:sldId id="325" r:id="rId19"/>
    <p:sldId id="326" r:id="rId20"/>
    <p:sldId id="327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15" r:id="rId29"/>
    <p:sldId id="328" r:id="rId30"/>
    <p:sldId id="320" r:id="rId31"/>
    <p:sldId id="317" r:id="rId32"/>
    <p:sldId id="318" r:id="rId33"/>
    <p:sldId id="319" r:id="rId34"/>
    <p:sldId id="321" r:id="rId35"/>
    <p:sldId id="324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0B0"/>
    <a:srgbClr val="2AF69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LCHICAIZA\LIZ\tesis%202\excel\EBJ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2\excel\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Hoja1!$A$49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cat>
            <c:strRef>
              <c:f>Hoja1!$C$48:$D$48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Hoja1!$C$49:$D$49</c:f>
              <c:numCache>
                <c:formatCode>#,##0</c:formatCode>
                <c:ptCount val="2"/>
                <c:pt idx="0">
                  <c:v>26602</c:v>
                </c:pt>
                <c:pt idx="1">
                  <c:v>13714</c:v>
                </c:pt>
              </c:numCache>
            </c:numRef>
          </c:val>
        </c:ser>
        <c:ser>
          <c:idx val="1"/>
          <c:order val="1"/>
          <c:tx>
            <c:strRef>
              <c:f>Hoja1!$A$50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Hoja1!$C$48:$D$48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Hoja1!$C$50:$D$50</c:f>
              <c:numCache>
                <c:formatCode>#,##0</c:formatCode>
                <c:ptCount val="2"/>
                <c:pt idx="0">
                  <c:v>39842</c:v>
                </c:pt>
                <c:pt idx="1">
                  <c:v>18134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7778304"/>
        <c:axId val="77890688"/>
        <c:axId val="0"/>
      </c:bar3DChart>
      <c:catAx>
        <c:axId val="77778304"/>
        <c:scaling>
          <c:orientation val="minMax"/>
        </c:scaling>
        <c:delete val="0"/>
        <c:axPos val="l"/>
        <c:majorTickMark val="none"/>
        <c:minorTickMark val="none"/>
        <c:tickLblPos val="nextTo"/>
        <c:crossAx val="77890688"/>
        <c:crosses val="autoZero"/>
        <c:auto val="1"/>
        <c:lblAlgn val="ctr"/>
        <c:lblOffset val="100"/>
        <c:noMultiLvlLbl val="0"/>
      </c:catAx>
      <c:valAx>
        <c:axId val="7789068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one"/>
        <c:crossAx val="777783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(2)'!$B$270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(2)'!$A$271:$A$274</c:f>
              <c:strCache>
                <c:ptCount val="4"/>
                <c:pt idx="0">
                  <c:v>1-5 años</c:v>
                </c:pt>
                <c:pt idx="1">
                  <c:v>6-10 años</c:v>
                </c:pt>
                <c:pt idx="2">
                  <c:v>11-17 años</c:v>
                </c:pt>
                <c:pt idx="3">
                  <c:v>N/A</c:v>
                </c:pt>
              </c:strCache>
            </c:strRef>
          </c:cat>
          <c:val>
            <c:numRef>
              <c:f>'tabulacion (2)'!$B$271:$B$274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178759774504452E-2"/>
          <c:y val="7.7172464051474363E-2"/>
          <c:w val="0.63349785859418961"/>
          <c:h val="0.7643909635449067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'tabulacion (2)'!$E$77:$F$78</c:f>
              <c:multiLvlStrCache>
                <c:ptCount val="2"/>
                <c:lvl>
                  <c:pt idx="0">
                    <c:v>femenino</c:v>
                  </c:pt>
                  <c:pt idx="1">
                    <c:v>masculino</c:v>
                  </c:pt>
                </c:lvl>
                <c:lvl>
                  <c:pt idx="0">
                    <c:v>sexo</c:v>
                  </c:pt>
                </c:lvl>
              </c:multiLvlStrCache>
            </c:multiLvlStrRef>
          </c:cat>
          <c:val>
            <c:numRef>
              <c:f>'tabulacion (2)'!$E$79:$F$79</c:f>
              <c:numCache>
                <c:formatCode>General</c:formatCode>
                <c:ptCount val="2"/>
                <c:pt idx="0">
                  <c:v>19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(2)'!$B$115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4.1595207469868035E-2"/>
                  <c:y val="1.49253731343283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(2)'!$A$108:$A$111</c:f>
              <c:strCache>
                <c:ptCount val="4"/>
                <c:pt idx="0">
                  <c:v>Soltero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</c:strCache>
            </c:strRef>
          </c:cat>
          <c:val>
            <c:numRef>
              <c:f>'tabulacion (2)'!$B$108:$B$111</c:f>
              <c:numCache>
                <c:formatCode>General</c:formatCode>
                <c:ptCount val="4"/>
                <c:pt idx="0">
                  <c:v>12</c:v>
                </c:pt>
                <c:pt idx="1">
                  <c:v>47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67285107666598"/>
          <c:y val="9.1764014572805253E-2"/>
          <c:w val="0.25327149716970132"/>
          <c:h val="0.9053361147020802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(2)'!$B$115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(2)'!$A$116:$A$119</c:f>
              <c:strCache>
                <c:ptCount val="4"/>
                <c:pt idx="0">
                  <c:v>Pre-Primaria</c:v>
                </c:pt>
                <c:pt idx="1">
                  <c:v>Primaria</c:v>
                </c:pt>
                <c:pt idx="2">
                  <c:v>Secundaria</c:v>
                </c:pt>
                <c:pt idx="3">
                  <c:v>Superior</c:v>
                </c:pt>
              </c:strCache>
            </c:strRef>
          </c:cat>
          <c:val>
            <c:numRef>
              <c:f>'tabulacion (2)'!$B$116:$B$119</c:f>
              <c:numCache>
                <c:formatCode>General</c:formatCode>
                <c:ptCount val="4"/>
                <c:pt idx="0">
                  <c:v>23</c:v>
                </c:pt>
                <c:pt idx="1">
                  <c:v>41</c:v>
                </c:pt>
                <c:pt idx="2">
                  <c:v>25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721967078767789"/>
          <c:y val="0.15587536940381785"/>
          <c:w val="0.26998939713199149"/>
          <c:h val="0.59945735621149665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(2)'!$B$163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(2)'!$A$164:$A$166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N/A</c:v>
                </c:pt>
              </c:strCache>
            </c:strRef>
          </c:cat>
          <c:val>
            <c:numRef>
              <c:f>'tabulacion (2)'!$B$164:$B$166</c:f>
              <c:numCache>
                <c:formatCode>General</c:formatCode>
                <c:ptCount val="3"/>
                <c:pt idx="0">
                  <c:v>46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(2)'!$B$180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(2)'!$A$181:$A$185</c:f>
              <c:strCache>
                <c:ptCount val="5"/>
                <c:pt idx="0">
                  <c:v>Tecnología</c:v>
                </c:pt>
                <c:pt idx="1">
                  <c:v>Ingeniería</c:v>
                </c:pt>
                <c:pt idx="2">
                  <c:v>Postgrado</c:v>
                </c:pt>
                <c:pt idx="3">
                  <c:v>Otros</c:v>
                </c:pt>
                <c:pt idx="4">
                  <c:v>N/A</c:v>
                </c:pt>
              </c:strCache>
            </c:strRef>
          </c:cat>
          <c:val>
            <c:numRef>
              <c:f>'tabulacion (2)'!$B$181:$B$185</c:f>
              <c:numCache>
                <c:formatCode>General</c:formatCode>
                <c:ptCount val="5"/>
                <c:pt idx="0">
                  <c:v>0</c:v>
                </c:pt>
                <c:pt idx="1">
                  <c:v>46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(2)'!$B$197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(2)'!$A$198:$A$200</c:f>
              <c:strCache>
                <c:ptCount val="3"/>
                <c:pt idx="0">
                  <c:v>Publica</c:v>
                </c:pt>
                <c:pt idx="1">
                  <c:v>Privada</c:v>
                </c:pt>
                <c:pt idx="2">
                  <c:v>N/A</c:v>
                </c:pt>
              </c:strCache>
            </c:strRef>
          </c:cat>
          <c:val>
            <c:numRef>
              <c:f>'tabulacion (2)'!$B$198:$B$200</c:f>
              <c:numCache>
                <c:formatCode>General</c:formatCode>
                <c:ptCount val="3"/>
                <c:pt idx="0">
                  <c:v>9</c:v>
                </c:pt>
                <c:pt idx="1">
                  <c:v>37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(2)'!$B$211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(2)'!$A$212:$A$216</c:f>
              <c:strCache>
                <c:ptCount val="5"/>
                <c:pt idx="0">
                  <c:v>Nada</c:v>
                </c:pt>
                <c:pt idx="1">
                  <c:v>Hasta 300</c:v>
                </c:pt>
                <c:pt idx="2">
                  <c:v>Hasta 900</c:v>
                </c:pt>
                <c:pt idx="3">
                  <c:v>Más de 900</c:v>
                </c:pt>
                <c:pt idx="4">
                  <c:v>N/A</c:v>
                </c:pt>
              </c:strCache>
            </c:strRef>
          </c:cat>
          <c:val>
            <c:numRef>
              <c:f>'tabulacion (2)'!$B$212:$B$216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27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'tabulacion (2)'!$B$251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'tabulacion (2)'!$A$252:$A$256</c:f>
              <c:strCache>
                <c:ptCount val="5"/>
                <c:pt idx="0">
                  <c:v>Nada</c:v>
                </c:pt>
                <c:pt idx="1">
                  <c:v>Hasta 30</c:v>
                </c:pt>
                <c:pt idx="2">
                  <c:v>Hasta 50</c:v>
                </c:pt>
                <c:pt idx="3">
                  <c:v>Hasta 100</c:v>
                </c:pt>
                <c:pt idx="4">
                  <c:v>N/A</c:v>
                </c:pt>
              </c:strCache>
            </c:strRef>
          </c:cat>
          <c:val>
            <c:numRef>
              <c:f>'tabulacion (2)'!$B$252:$B$256</c:f>
              <c:numCache>
                <c:formatCode>General</c:formatCode>
                <c:ptCount val="5"/>
                <c:pt idx="0">
                  <c:v>4</c:v>
                </c:pt>
                <c:pt idx="1">
                  <c:v>20</c:v>
                </c:pt>
                <c:pt idx="2">
                  <c:v>16</c:v>
                </c:pt>
                <c:pt idx="3">
                  <c:v>6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05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E577C-C4B6-4668-A5FD-82C9935A2055}" type="doc">
      <dgm:prSet loTypeId="urn:microsoft.com/office/officeart/2005/8/layout/radial6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B5513A14-0FC5-4148-8D2A-0B671A1E0082}">
      <dgm:prSet phldrT="[Texto]"/>
      <dgm:spPr/>
      <dgm:t>
        <a:bodyPr/>
        <a:lstStyle/>
        <a:p>
          <a:r>
            <a:rPr lang="es-EC" dirty="0" smtClean="0"/>
            <a:t>ACCESO A EDUCACIÓN SUPERIOR</a:t>
          </a:r>
          <a:endParaRPr lang="es-EC" dirty="0"/>
        </a:p>
      </dgm:t>
    </dgm:pt>
    <dgm:pt modelId="{61722FFF-4F00-41C9-96D0-4A5584DE8D90}" type="parTrans" cxnId="{0BFFB674-1960-420F-A6A7-DFA6FED560BD}">
      <dgm:prSet/>
      <dgm:spPr/>
      <dgm:t>
        <a:bodyPr/>
        <a:lstStyle/>
        <a:p>
          <a:endParaRPr lang="es-EC"/>
        </a:p>
      </dgm:t>
    </dgm:pt>
    <dgm:pt modelId="{F16CA071-448F-497C-B509-584F888ACED5}" type="sibTrans" cxnId="{0BFFB674-1960-420F-A6A7-DFA6FED560BD}">
      <dgm:prSet/>
      <dgm:spPr/>
      <dgm:t>
        <a:bodyPr/>
        <a:lstStyle/>
        <a:p>
          <a:endParaRPr lang="es-EC"/>
        </a:p>
      </dgm:t>
    </dgm:pt>
    <dgm:pt modelId="{A7807B29-0B13-4FB5-8712-F62D40EA297F}">
      <dgm:prSet phldrT="[Texto]"/>
      <dgm:spPr/>
      <dgm:t>
        <a:bodyPr/>
        <a:lstStyle/>
        <a:p>
          <a:r>
            <a:rPr lang="es-EC" dirty="0" smtClean="0"/>
            <a:t>Altos costos de educación  privada</a:t>
          </a:r>
          <a:endParaRPr lang="es-EC" dirty="0"/>
        </a:p>
      </dgm:t>
    </dgm:pt>
    <dgm:pt modelId="{6E3F7396-6423-4151-82DF-82125DDCF30C}" type="parTrans" cxnId="{5345054D-8CE9-4374-A43D-BAED566A86DB}">
      <dgm:prSet/>
      <dgm:spPr/>
      <dgm:t>
        <a:bodyPr/>
        <a:lstStyle/>
        <a:p>
          <a:endParaRPr lang="es-EC"/>
        </a:p>
      </dgm:t>
    </dgm:pt>
    <dgm:pt modelId="{1419E308-A970-480A-AD83-D3625E60497C}" type="sibTrans" cxnId="{5345054D-8CE9-4374-A43D-BAED566A86DB}">
      <dgm:prSet/>
      <dgm:spPr/>
      <dgm:t>
        <a:bodyPr/>
        <a:lstStyle/>
        <a:p>
          <a:endParaRPr lang="es-EC"/>
        </a:p>
      </dgm:t>
    </dgm:pt>
    <dgm:pt modelId="{103A281B-9932-4EE6-8EE8-BA81B4DA3376}">
      <dgm:prSet phldrT="[Texto]"/>
      <dgm:spPr/>
      <dgm:t>
        <a:bodyPr/>
        <a:lstStyle/>
        <a:p>
          <a:r>
            <a:rPr lang="es-EC" dirty="0" smtClean="0"/>
            <a:t>Sobredemanda en universidades públicas</a:t>
          </a:r>
          <a:endParaRPr lang="es-EC" dirty="0"/>
        </a:p>
      </dgm:t>
    </dgm:pt>
    <dgm:pt modelId="{F5A4F515-B59A-4019-A8E7-70B540D6584D}" type="parTrans" cxnId="{B2A5F3F2-FFEE-4A09-82DA-94109A26E1E8}">
      <dgm:prSet/>
      <dgm:spPr/>
      <dgm:t>
        <a:bodyPr/>
        <a:lstStyle/>
        <a:p>
          <a:endParaRPr lang="es-EC"/>
        </a:p>
      </dgm:t>
    </dgm:pt>
    <dgm:pt modelId="{99627EE1-C78D-4CBE-8C96-E9C17526BB95}" type="sibTrans" cxnId="{B2A5F3F2-FFEE-4A09-82DA-94109A26E1E8}">
      <dgm:prSet/>
      <dgm:spPr/>
      <dgm:t>
        <a:bodyPr/>
        <a:lstStyle/>
        <a:p>
          <a:endParaRPr lang="es-EC"/>
        </a:p>
      </dgm:t>
    </dgm:pt>
    <dgm:pt modelId="{CDC6E4A6-E38F-4A6A-AC52-AFCD478C622A}">
      <dgm:prSet phldrT="[Texto]"/>
      <dgm:spPr/>
      <dgm:t>
        <a:bodyPr/>
        <a:lstStyle/>
        <a:p>
          <a:r>
            <a:rPr lang="es-EC" dirty="0" smtClean="0"/>
            <a:t>Ingresos limitados y gastos excesivos</a:t>
          </a:r>
          <a:endParaRPr lang="es-EC" dirty="0"/>
        </a:p>
      </dgm:t>
    </dgm:pt>
    <dgm:pt modelId="{B3AC14AB-061C-44C1-9D4E-B6F6961B0C0E}" type="parTrans" cxnId="{07C4EB86-D9ED-4F63-884B-A143D319116C}">
      <dgm:prSet/>
      <dgm:spPr/>
      <dgm:t>
        <a:bodyPr/>
        <a:lstStyle/>
        <a:p>
          <a:endParaRPr lang="es-EC"/>
        </a:p>
      </dgm:t>
    </dgm:pt>
    <dgm:pt modelId="{3C5123CB-2284-49A1-B00D-2F05A6848882}" type="sibTrans" cxnId="{07C4EB86-D9ED-4F63-884B-A143D319116C}">
      <dgm:prSet/>
      <dgm:spPr/>
      <dgm:t>
        <a:bodyPr/>
        <a:lstStyle/>
        <a:p>
          <a:endParaRPr lang="es-EC"/>
        </a:p>
      </dgm:t>
    </dgm:pt>
    <dgm:pt modelId="{9C50C0A2-2DF4-4B60-A720-93EC4BE2FF27}">
      <dgm:prSet phldrT="[Texto]"/>
      <dgm:spPr/>
      <dgm:t>
        <a:bodyPr/>
        <a:lstStyle/>
        <a:p>
          <a:r>
            <a:rPr lang="es-EC" dirty="0" smtClean="0"/>
            <a:t>Falta de cultura de ahorro</a:t>
          </a:r>
          <a:endParaRPr lang="es-EC" dirty="0"/>
        </a:p>
      </dgm:t>
    </dgm:pt>
    <dgm:pt modelId="{0805D54B-2101-4BCF-AC28-165F9513FE23}" type="parTrans" cxnId="{894D7D1B-E6A9-4EF0-91EB-E2C9F1E0294A}">
      <dgm:prSet/>
      <dgm:spPr/>
      <dgm:t>
        <a:bodyPr/>
        <a:lstStyle/>
        <a:p>
          <a:endParaRPr lang="es-EC"/>
        </a:p>
      </dgm:t>
    </dgm:pt>
    <dgm:pt modelId="{F9845C99-929B-421A-89E0-B1C097D8F82C}" type="sibTrans" cxnId="{894D7D1B-E6A9-4EF0-91EB-E2C9F1E0294A}">
      <dgm:prSet/>
      <dgm:spPr/>
      <dgm:t>
        <a:bodyPr/>
        <a:lstStyle/>
        <a:p>
          <a:endParaRPr lang="es-EC"/>
        </a:p>
      </dgm:t>
    </dgm:pt>
    <dgm:pt modelId="{A65A12D4-4FA2-4981-A95E-547DB6D3682A}">
      <dgm:prSet phldrT="[Texto]"/>
      <dgm:spPr/>
      <dgm:t>
        <a:bodyPr/>
        <a:lstStyle/>
        <a:p>
          <a:r>
            <a:rPr lang="es-EC" dirty="0" smtClean="0"/>
            <a:t>Situación política y económica</a:t>
          </a:r>
          <a:endParaRPr lang="es-EC" dirty="0"/>
        </a:p>
      </dgm:t>
    </dgm:pt>
    <dgm:pt modelId="{A0A60CEC-0C2B-42E9-9572-42FADB452360}" type="parTrans" cxnId="{AF07F631-7584-4FD5-91B9-24AD669B0A19}">
      <dgm:prSet/>
      <dgm:spPr/>
      <dgm:t>
        <a:bodyPr/>
        <a:lstStyle/>
        <a:p>
          <a:endParaRPr lang="es-EC"/>
        </a:p>
      </dgm:t>
    </dgm:pt>
    <dgm:pt modelId="{CEF0EC97-F244-4014-B88F-73CFF2E58834}" type="sibTrans" cxnId="{AF07F631-7584-4FD5-91B9-24AD669B0A19}">
      <dgm:prSet/>
      <dgm:spPr/>
      <dgm:t>
        <a:bodyPr/>
        <a:lstStyle/>
        <a:p>
          <a:endParaRPr lang="es-EC"/>
        </a:p>
      </dgm:t>
    </dgm:pt>
    <dgm:pt modelId="{A547B5DE-EC91-4FE2-AD65-3305369EE950}" type="pres">
      <dgm:prSet presAssocID="{7D9E577C-C4B6-4668-A5FD-82C9935A20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4DFBC4-530E-4908-BD93-95B634F6FB6C}" type="pres">
      <dgm:prSet presAssocID="{B5513A14-0FC5-4148-8D2A-0B671A1E0082}" presName="centerShape" presStyleLbl="node0" presStyleIdx="0" presStyleCnt="1"/>
      <dgm:spPr/>
      <dgm:t>
        <a:bodyPr/>
        <a:lstStyle/>
        <a:p>
          <a:endParaRPr lang="es-EC"/>
        </a:p>
      </dgm:t>
    </dgm:pt>
    <dgm:pt modelId="{3A19898D-5514-4DE9-B547-62C5577C646D}" type="pres">
      <dgm:prSet presAssocID="{A7807B29-0B13-4FB5-8712-F62D40EA297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2ADED-B7FA-4B85-9DAB-9C60EB6D768A}" type="pres">
      <dgm:prSet presAssocID="{A7807B29-0B13-4FB5-8712-F62D40EA297F}" presName="dummy" presStyleCnt="0"/>
      <dgm:spPr/>
    </dgm:pt>
    <dgm:pt modelId="{FAE55D94-3B5E-4361-B779-E5F1B9724B75}" type="pres">
      <dgm:prSet presAssocID="{1419E308-A970-480A-AD83-D3625E60497C}" presName="sibTrans" presStyleLbl="sibTrans2D1" presStyleIdx="0" presStyleCnt="5"/>
      <dgm:spPr/>
      <dgm:t>
        <a:bodyPr/>
        <a:lstStyle/>
        <a:p>
          <a:endParaRPr lang="es-EC"/>
        </a:p>
      </dgm:t>
    </dgm:pt>
    <dgm:pt modelId="{2FE2ABC5-E41E-42D9-8237-E66DC6B0782E}" type="pres">
      <dgm:prSet presAssocID="{103A281B-9932-4EE6-8EE8-BA81B4DA33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E3C18D-1886-4BDA-A76B-A0021859B7F4}" type="pres">
      <dgm:prSet presAssocID="{103A281B-9932-4EE6-8EE8-BA81B4DA3376}" presName="dummy" presStyleCnt="0"/>
      <dgm:spPr/>
    </dgm:pt>
    <dgm:pt modelId="{D42C334C-A2A9-4054-991D-C0CDB72989B9}" type="pres">
      <dgm:prSet presAssocID="{99627EE1-C78D-4CBE-8C96-E9C17526BB95}" presName="sibTrans" presStyleLbl="sibTrans2D1" presStyleIdx="1" presStyleCnt="5"/>
      <dgm:spPr/>
      <dgm:t>
        <a:bodyPr/>
        <a:lstStyle/>
        <a:p>
          <a:endParaRPr lang="es-EC"/>
        </a:p>
      </dgm:t>
    </dgm:pt>
    <dgm:pt modelId="{FAD5A252-BD75-4D36-8019-2603BF47252A}" type="pres">
      <dgm:prSet presAssocID="{CDC6E4A6-E38F-4A6A-AC52-AFCD478C62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3ED6F-F57A-4F8F-95F7-20FC6252D819}" type="pres">
      <dgm:prSet presAssocID="{CDC6E4A6-E38F-4A6A-AC52-AFCD478C622A}" presName="dummy" presStyleCnt="0"/>
      <dgm:spPr/>
    </dgm:pt>
    <dgm:pt modelId="{C4FDE7D7-6A13-4BEA-8377-A5D27A0FF662}" type="pres">
      <dgm:prSet presAssocID="{3C5123CB-2284-49A1-B00D-2F05A6848882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EC523AD-4C50-4A81-8E18-3D65697CCB64}" type="pres">
      <dgm:prSet presAssocID="{9C50C0A2-2DF4-4B60-A720-93EC4BE2FF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4CD04D-CD5E-4DAB-B354-ADF756BA7312}" type="pres">
      <dgm:prSet presAssocID="{9C50C0A2-2DF4-4B60-A720-93EC4BE2FF27}" presName="dummy" presStyleCnt="0"/>
      <dgm:spPr/>
    </dgm:pt>
    <dgm:pt modelId="{8A21C414-97FE-4093-89CE-33984B4C7589}" type="pres">
      <dgm:prSet presAssocID="{F9845C99-929B-421A-89E0-B1C097D8F82C}" presName="sibTrans" presStyleLbl="sibTrans2D1" presStyleIdx="3" presStyleCnt="5"/>
      <dgm:spPr/>
      <dgm:t>
        <a:bodyPr/>
        <a:lstStyle/>
        <a:p>
          <a:endParaRPr lang="es-EC"/>
        </a:p>
      </dgm:t>
    </dgm:pt>
    <dgm:pt modelId="{36E3995D-1D0E-4A09-8E23-B6577916F858}" type="pres">
      <dgm:prSet presAssocID="{A65A12D4-4FA2-4981-A95E-547DB6D368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7101C-9B3A-461A-A096-A3CBCCF24064}" type="pres">
      <dgm:prSet presAssocID="{A65A12D4-4FA2-4981-A95E-547DB6D3682A}" presName="dummy" presStyleCnt="0"/>
      <dgm:spPr/>
    </dgm:pt>
    <dgm:pt modelId="{F7550E60-EC26-4DF3-881F-AFF1BEBB7D4C}" type="pres">
      <dgm:prSet presAssocID="{CEF0EC97-F244-4014-B88F-73CFF2E58834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908E0880-2146-4DD1-A563-660498F7E418}" type="presOf" srcId="{A65A12D4-4FA2-4981-A95E-547DB6D3682A}" destId="{36E3995D-1D0E-4A09-8E23-B6577916F858}" srcOrd="0" destOrd="0" presId="urn:microsoft.com/office/officeart/2005/8/layout/radial6"/>
    <dgm:cxn modelId="{07C4EB86-D9ED-4F63-884B-A143D319116C}" srcId="{B5513A14-0FC5-4148-8D2A-0B671A1E0082}" destId="{CDC6E4A6-E38F-4A6A-AC52-AFCD478C622A}" srcOrd="2" destOrd="0" parTransId="{B3AC14AB-061C-44C1-9D4E-B6F6961B0C0E}" sibTransId="{3C5123CB-2284-49A1-B00D-2F05A6848882}"/>
    <dgm:cxn modelId="{148FC376-3D03-46D3-A333-BED41192407F}" type="presOf" srcId="{1419E308-A970-480A-AD83-D3625E60497C}" destId="{FAE55D94-3B5E-4361-B779-E5F1B9724B75}" srcOrd="0" destOrd="0" presId="urn:microsoft.com/office/officeart/2005/8/layout/radial6"/>
    <dgm:cxn modelId="{CE4A322C-9849-426B-9085-B927EB38F1F0}" type="presOf" srcId="{3C5123CB-2284-49A1-B00D-2F05A6848882}" destId="{C4FDE7D7-6A13-4BEA-8377-A5D27A0FF662}" srcOrd="0" destOrd="0" presId="urn:microsoft.com/office/officeart/2005/8/layout/radial6"/>
    <dgm:cxn modelId="{84B749DF-4E2D-49F4-81F1-E41F56EF621A}" type="presOf" srcId="{CEF0EC97-F244-4014-B88F-73CFF2E58834}" destId="{F7550E60-EC26-4DF3-881F-AFF1BEBB7D4C}" srcOrd="0" destOrd="0" presId="urn:microsoft.com/office/officeart/2005/8/layout/radial6"/>
    <dgm:cxn modelId="{19A4CC63-1A79-4CF0-8D04-97007F08D682}" type="presOf" srcId="{A7807B29-0B13-4FB5-8712-F62D40EA297F}" destId="{3A19898D-5514-4DE9-B547-62C5577C646D}" srcOrd="0" destOrd="0" presId="urn:microsoft.com/office/officeart/2005/8/layout/radial6"/>
    <dgm:cxn modelId="{894D7D1B-E6A9-4EF0-91EB-E2C9F1E0294A}" srcId="{B5513A14-0FC5-4148-8D2A-0B671A1E0082}" destId="{9C50C0A2-2DF4-4B60-A720-93EC4BE2FF27}" srcOrd="3" destOrd="0" parTransId="{0805D54B-2101-4BCF-AC28-165F9513FE23}" sibTransId="{F9845C99-929B-421A-89E0-B1C097D8F82C}"/>
    <dgm:cxn modelId="{ACDEDB01-CA27-43C8-8FCA-3D1057369BB6}" type="presOf" srcId="{7D9E577C-C4B6-4668-A5FD-82C9935A2055}" destId="{A547B5DE-EC91-4FE2-AD65-3305369EE950}" srcOrd="0" destOrd="0" presId="urn:microsoft.com/office/officeart/2005/8/layout/radial6"/>
    <dgm:cxn modelId="{5345054D-8CE9-4374-A43D-BAED566A86DB}" srcId="{B5513A14-0FC5-4148-8D2A-0B671A1E0082}" destId="{A7807B29-0B13-4FB5-8712-F62D40EA297F}" srcOrd="0" destOrd="0" parTransId="{6E3F7396-6423-4151-82DF-82125DDCF30C}" sibTransId="{1419E308-A970-480A-AD83-D3625E60497C}"/>
    <dgm:cxn modelId="{B2A5F3F2-FFEE-4A09-82DA-94109A26E1E8}" srcId="{B5513A14-0FC5-4148-8D2A-0B671A1E0082}" destId="{103A281B-9932-4EE6-8EE8-BA81B4DA3376}" srcOrd="1" destOrd="0" parTransId="{F5A4F515-B59A-4019-A8E7-70B540D6584D}" sibTransId="{99627EE1-C78D-4CBE-8C96-E9C17526BB95}"/>
    <dgm:cxn modelId="{BB95C74F-4A20-458A-9B4B-B0259D44655D}" type="presOf" srcId="{F9845C99-929B-421A-89E0-B1C097D8F82C}" destId="{8A21C414-97FE-4093-89CE-33984B4C7589}" srcOrd="0" destOrd="0" presId="urn:microsoft.com/office/officeart/2005/8/layout/radial6"/>
    <dgm:cxn modelId="{6E07BD64-036B-40A2-B14A-1AAE22221A8E}" type="presOf" srcId="{103A281B-9932-4EE6-8EE8-BA81B4DA3376}" destId="{2FE2ABC5-E41E-42D9-8237-E66DC6B0782E}" srcOrd="0" destOrd="0" presId="urn:microsoft.com/office/officeart/2005/8/layout/radial6"/>
    <dgm:cxn modelId="{5F885BD8-AD69-43CD-A38C-D3BFE054548A}" type="presOf" srcId="{CDC6E4A6-E38F-4A6A-AC52-AFCD478C622A}" destId="{FAD5A252-BD75-4D36-8019-2603BF47252A}" srcOrd="0" destOrd="0" presId="urn:microsoft.com/office/officeart/2005/8/layout/radial6"/>
    <dgm:cxn modelId="{AF07F631-7584-4FD5-91B9-24AD669B0A19}" srcId="{B5513A14-0FC5-4148-8D2A-0B671A1E0082}" destId="{A65A12D4-4FA2-4981-A95E-547DB6D3682A}" srcOrd="4" destOrd="0" parTransId="{A0A60CEC-0C2B-42E9-9572-42FADB452360}" sibTransId="{CEF0EC97-F244-4014-B88F-73CFF2E58834}"/>
    <dgm:cxn modelId="{F74AEBF9-02A4-4226-BA51-A963FD880E3B}" type="presOf" srcId="{9C50C0A2-2DF4-4B60-A720-93EC4BE2FF27}" destId="{8EC523AD-4C50-4A81-8E18-3D65697CCB64}" srcOrd="0" destOrd="0" presId="urn:microsoft.com/office/officeart/2005/8/layout/radial6"/>
    <dgm:cxn modelId="{0BFFB674-1960-420F-A6A7-DFA6FED560BD}" srcId="{7D9E577C-C4B6-4668-A5FD-82C9935A2055}" destId="{B5513A14-0FC5-4148-8D2A-0B671A1E0082}" srcOrd="0" destOrd="0" parTransId="{61722FFF-4F00-41C9-96D0-4A5584DE8D90}" sibTransId="{F16CA071-448F-497C-B509-584F888ACED5}"/>
    <dgm:cxn modelId="{B55E2342-3004-4BD7-9089-7F9D93003124}" type="presOf" srcId="{B5513A14-0FC5-4148-8D2A-0B671A1E0082}" destId="{404DFBC4-530E-4908-BD93-95B634F6FB6C}" srcOrd="0" destOrd="0" presId="urn:microsoft.com/office/officeart/2005/8/layout/radial6"/>
    <dgm:cxn modelId="{0F59C0BE-9AB1-4C35-A9E0-6C9047656593}" type="presOf" srcId="{99627EE1-C78D-4CBE-8C96-E9C17526BB95}" destId="{D42C334C-A2A9-4054-991D-C0CDB72989B9}" srcOrd="0" destOrd="0" presId="urn:microsoft.com/office/officeart/2005/8/layout/radial6"/>
    <dgm:cxn modelId="{5153205C-7F34-48D5-A466-4FA7DDA2AF1B}" type="presParOf" srcId="{A547B5DE-EC91-4FE2-AD65-3305369EE950}" destId="{404DFBC4-530E-4908-BD93-95B634F6FB6C}" srcOrd="0" destOrd="0" presId="urn:microsoft.com/office/officeart/2005/8/layout/radial6"/>
    <dgm:cxn modelId="{712B76E0-7CC5-4F35-9476-20C220CA70CA}" type="presParOf" srcId="{A547B5DE-EC91-4FE2-AD65-3305369EE950}" destId="{3A19898D-5514-4DE9-B547-62C5577C646D}" srcOrd="1" destOrd="0" presId="urn:microsoft.com/office/officeart/2005/8/layout/radial6"/>
    <dgm:cxn modelId="{2BE6F86E-3551-41EC-92FA-DECCBDC58CE8}" type="presParOf" srcId="{A547B5DE-EC91-4FE2-AD65-3305369EE950}" destId="{EBA2ADED-B7FA-4B85-9DAB-9C60EB6D768A}" srcOrd="2" destOrd="0" presId="urn:microsoft.com/office/officeart/2005/8/layout/radial6"/>
    <dgm:cxn modelId="{4703D9EE-51BF-481B-9D87-DB9382B584C9}" type="presParOf" srcId="{A547B5DE-EC91-4FE2-AD65-3305369EE950}" destId="{FAE55D94-3B5E-4361-B779-E5F1B9724B75}" srcOrd="3" destOrd="0" presId="urn:microsoft.com/office/officeart/2005/8/layout/radial6"/>
    <dgm:cxn modelId="{95B834F2-B76D-4AEB-9276-164CA2E2D270}" type="presParOf" srcId="{A547B5DE-EC91-4FE2-AD65-3305369EE950}" destId="{2FE2ABC5-E41E-42D9-8237-E66DC6B0782E}" srcOrd="4" destOrd="0" presId="urn:microsoft.com/office/officeart/2005/8/layout/radial6"/>
    <dgm:cxn modelId="{209EA34A-2ADE-4904-9624-2B3F3B331000}" type="presParOf" srcId="{A547B5DE-EC91-4FE2-AD65-3305369EE950}" destId="{D9E3C18D-1886-4BDA-A76B-A0021859B7F4}" srcOrd="5" destOrd="0" presId="urn:microsoft.com/office/officeart/2005/8/layout/radial6"/>
    <dgm:cxn modelId="{0F1DFFD2-FB05-45F0-AD6F-771CE244AC5F}" type="presParOf" srcId="{A547B5DE-EC91-4FE2-AD65-3305369EE950}" destId="{D42C334C-A2A9-4054-991D-C0CDB72989B9}" srcOrd="6" destOrd="0" presId="urn:microsoft.com/office/officeart/2005/8/layout/radial6"/>
    <dgm:cxn modelId="{386924FD-385E-4345-9ADE-53F375DE6373}" type="presParOf" srcId="{A547B5DE-EC91-4FE2-AD65-3305369EE950}" destId="{FAD5A252-BD75-4D36-8019-2603BF47252A}" srcOrd="7" destOrd="0" presId="urn:microsoft.com/office/officeart/2005/8/layout/radial6"/>
    <dgm:cxn modelId="{B6117A7D-0862-4047-9D0A-65A97EA986A3}" type="presParOf" srcId="{A547B5DE-EC91-4FE2-AD65-3305369EE950}" destId="{ECE3ED6F-F57A-4F8F-95F7-20FC6252D819}" srcOrd="8" destOrd="0" presId="urn:microsoft.com/office/officeart/2005/8/layout/radial6"/>
    <dgm:cxn modelId="{FDC6849B-5C50-4611-B3D8-44D494223F5E}" type="presParOf" srcId="{A547B5DE-EC91-4FE2-AD65-3305369EE950}" destId="{C4FDE7D7-6A13-4BEA-8377-A5D27A0FF662}" srcOrd="9" destOrd="0" presId="urn:microsoft.com/office/officeart/2005/8/layout/radial6"/>
    <dgm:cxn modelId="{BBDA2A14-9FFB-4689-AD95-CB20ED7E64EB}" type="presParOf" srcId="{A547B5DE-EC91-4FE2-AD65-3305369EE950}" destId="{8EC523AD-4C50-4A81-8E18-3D65697CCB64}" srcOrd="10" destOrd="0" presId="urn:microsoft.com/office/officeart/2005/8/layout/radial6"/>
    <dgm:cxn modelId="{07820264-9D26-4A08-86D7-131D3BAE9C7F}" type="presParOf" srcId="{A547B5DE-EC91-4FE2-AD65-3305369EE950}" destId="{A14CD04D-CD5E-4DAB-B354-ADF756BA7312}" srcOrd="11" destOrd="0" presId="urn:microsoft.com/office/officeart/2005/8/layout/radial6"/>
    <dgm:cxn modelId="{EDE228F5-03B5-480D-AB71-9957B92B510A}" type="presParOf" srcId="{A547B5DE-EC91-4FE2-AD65-3305369EE950}" destId="{8A21C414-97FE-4093-89CE-33984B4C7589}" srcOrd="12" destOrd="0" presId="urn:microsoft.com/office/officeart/2005/8/layout/radial6"/>
    <dgm:cxn modelId="{C07EB666-3D55-4825-ABA3-774F16123236}" type="presParOf" srcId="{A547B5DE-EC91-4FE2-AD65-3305369EE950}" destId="{36E3995D-1D0E-4A09-8E23-B6577916F858}" srcOrd="13" destOrd="0" presId="urn:microsoft.com/office/officeart/2005/8/layout/radial6"/>
    <dgm:cxn modelId="{1A11C6A4-0278-4B41-99F5-76D6F8CDBE58}" type="presParOf" srcId="{A547B5DE-EC91-4FE2-AD65-3305369EE950}" destId="{F287101C-9B3A-461A-A096-A3CBCCF24064}" srcOrd="14" destOrd="0" presId="urn:microsoft.com/office/officeart/2005/8/layout/radial6"/>
    <dgm:cxn modelId="{7D6C7C16-5AF2-4322-BFE4-598126E5FD64}" type="presParOf" srcId="{A547B5DE-EC91-4FE2-AD65-3305369EE950}" destId="{F7550E60-EC26-4DF3-881F-AFF1BEBB7D4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ED19C4-DFF1-4A46-90D2-C1F00D9A5F07}" type="doc">
      <dgm:prSet loTypeId="urn:microsoft.com/office/officeart/2005/8/layout/hList7#1" loCatId="list" qsTypeId="urn:microsoft.com/office/officeart/2005/8/quickstyle/3d1" qsCatId="3D" csTypeId="urn:microsoft.com/office/officeart/2005/8/colors/colorful2" csCatId="colorful" phldr="1"/>
      <dgm:spPr/>
    </dgm:pt>
    <dgm:pt modelId="{7A7603FE-2B3E-4C03-B437-C4A4479C9BF5}">
      <dgm:prSet phldrT="[Texto]"/>
      <dgm:spPr/>
      <dgm:t>
        <a:bodyPr/>
        <a:lstStyle/>
        <a:p>
          <a:pPr algn="ctr"/>
          <a:r>
            <a:rPr lang="es-EC" b="1" u="sng" dirty="0" smtClean="0"/>
            <a:t>MISION</a:t>
          </a:r>
        </a:p>
        <a:p>
          <a:pPr algn="just"/>
          <a:r>
            <a:rPr lang="es-EC" dirty="0" smtClean="0"/>
            <a:t>Poner al alcance de nuestros clientes soluciones tecnológicas innovadoras que mejoren la operación de su negocio, con un equipo humano especializado y comprometido con la calidad.</a:t>
          </a:r>
          <a:endParaRPr lang="es-EC" dirty="0"/>
        </a:p>
      </dgm:t>
    </dgm:pt>
    <dgm:pt modelId="{A10BCE98-1C6E-4672-9923-AEED0175CB57}" type="parTrans" cxnId="{344E9C78-FEB5-409F-83E4-D63602535BA0}">
      <dgm:prSet/>
      <dgm:spPr/>
      <dgm:t>
        <a:bodyPr/>
        <a:lstStyle/>
        <a:p>
          <a:endParaRPr lang="es-EC"/>
        </a:p>
      </dgm:t>
    </dgm:pt>
    <dgm:pt modelId="{AD7C9386-90EE-434B-90C5-EA9F5F4C25A6}" type="sibTrans" cxnId="{344E9C78-FEB5-409F-83E4-D63602535BA0}">
      <dgm:prSet/>
      <dgm:spPr/>
      <dgm:t>
        <a:bodyPr/>
        <a:lstStyle/>
        <a:p>
          <a:endParaRPr lang="es-EC"/>
        </a:p>
      </dgm:t>
    </dgm:pt>
    <dgm:pt modelId="{5F9FBB39-E72C-47F2-8A67-9D96427197B2}">
      <dgm:prSet phldrT="[Texto]"/>
      <dgm:spPr/>
      <dgm:t>
        <a:bodyPr/>
        <a:lstStyle/>
        <a:p>
          <a:pPr algn="ctr"/>
          <a:r>
            <a:rPr lang="es-EC" b="1" u="sng" dirty="0" smtClean="0"/>
            <a:t>VISION</a:t>
          </a:r>
        </a:p>
        <a:p>
          <a:pPr algn="ctr"/>
          <a:endParaRPr lang="es-EC" b="1" u="sng" dirty="0" smtClean="0"/>
        </a:p>
        <a:p>
          <a:pPr algn="just"/>
          <a:r>
            <a:rPr lang="es-EC" dirty="0" smtClean="0"/>
            <a:t>Ser para nuestros clientes el socio que apoya en la operación de su negocio.</a:t>
          </a:r>
          <a:endParaRPr lang="es-EC" dirty="0"/>
        </a:p>
      </dgm:t>
    </dgm:pt>
    <dgm:pt modelId="{D312C88F-CE2B-457E-A6C1-D5CFA7A4E6A0}" type="parTrans" cxnId="{354A15C8-27DD-429B-B85D-4FDCBDAF2BBA}">
      <dgm:prSet/>
      <dgm:spPr/>
      <dgm:t>
        <a:bodyPr/>
        <a:lstStyle/>
        <a:p>
          <a:endParaRPr lang="es-EC"/>
        </a:p>
      </dgm:t>
    </dgm:pt>
    <dgm:pt modelId="{07FCE456-63C0-4E6A-82C8-34C55082BD20}" type="sibTrans" cxnId="{354A15C8-27DD-429B-B85D-4FDCBDAF2BBA}">
      <dgm:prSet/>
      <dgm:spPr/>
      <dgm:t>
        <a:bodyPr/>
        <a:lstStyle/>
        <a:p>
          <a:endParaRPr lang="es-EC"/>
        </a:p>
      </dgm:t>
    </dgm:pt>
    <dgm:pt modelId="{054F05D3-D384-4819-969C-F274E702F343}">
      <dgm:prSet phldrT="[Texto]"/>
      <dgm:spPr/>
      <dgm:t>
        <a:bodyPr/>
        <a:lstStyle/>
        <a:p>
          <a:pPr algn="ctr"/>
          <a:r>
            <a:rPr lang="es-EC" b="1" u="sng" dirty="0" smtClean="0"/>
            <a:t>PROCESOS</a:t>
          </a:r>
        </a:p>
        <a:p>
          <a:pPr algn="just"/>
          <a:r>
            <a:rPr lang="es-EC" dirty="0" smtClean="0"/>
            <a:t>Procesos principales: Ventas, Logística y Servicios.</a:t>
          </a:r>
        </a:p>
        <a:p>
          <a:pPr algn="just"/>
          <a:r>
            <a:rPr lang="es-EC" dirty="0" smtClean="0"/>
            <a:t>Procesos de soporte: Finanzas, Talento Humano, Remuneraciones  y Compensaciones, Mantenimiento e Infraestructura; Mercadeo y Salud Ocupacional</a:t>
          </a:r>
          <a:endParaRPr lang="es-EC" dirty="0"/>
        </a:p>
      </dgm:t>
    </dgm:pt>
    <dgm:pt modelId="{80BC397D-42EA-4F44-9C57-C60006974012}" type="parTrans" cxnId="{DC81576F-81CE-47CA-871F-7CDB97755D03}">
      <dgm:prSet/>
      <dgm:spPr/>
      <dgm:t>
        <a:bodyPr/>
        <a:lstStyle/>
        <a:p>
          <a:endParaRPr lang="es-EC"/>
        </a:p>
      </dgm:t>
    </dgm:pt>
    <dgm:pt modelId="{000E791A-77B4-4208-88F4-DDD6D075966B}" type="sibTrans" cxnId="{DC81576F-81CE-47CA-871F-7CDB97755D03}">
      <dgm:prSet/>
      <dgm:spPr/>
      <dgm:t>
        <a:bodyPr/>
        <a:lstStyle/>
        <a:p>
          <a:endParaRPr lang="es-EC"/>
        </a:p>
      </dgm:t>
    </dgm:pt>
    <dgm:pt modelId="{756ADE90-BFF3-46E0-9540-7957B49DDEDA}" type="pres">
      <dgm:prSet presAssocID="{78ED19C4-DFF1-4A46-90D2-C1F00D9A5F07}" presName="Name0" presStyleCnt="0">
        <dgm:presLayoutVars>
          <dgm:dir/>
          <dgm:resizeHandles val="exact"/>
        </dgm:presLayoutVars>
      </dgm:prSet>
      <dgm:spPr/>
    </dgm:pt>
    <dgm:pt modelId="{577978A8-40C0-4442-BE15-40AAE4A6A503}" type="pres">
      <dgm:prSet presAssocID="{78ED19C4-DFF1-4A46-90D2-C1F00D9A5F07}" presName="fgShape" presStyleLbl="fgShp" presStyleIdx="0" presStyleCnt="1"/>
      <dgm:spPr/>
    </dgm:pt>
    <dgm:pt modelId="{AC035F79-FF46-451F-B3DF-E578AAB6EEC8}" type="pres">
      <dgm:prSet presAssocID="{78ED19C4-DFF1-4A46-90D2-C1F00D9A5F07}" presName="linComp" presStyleCnt="0"/>
      <dgm:spPr/>
    </dgm:pt>
    <dgm:pt modelId="{62E466B9-8B50-4A6A-B00B-79852405AD8C}" type="pres">
      <dgm:prSet presAssocID="{7A7603FE-2B3E-4C03-B437-C4A4479C9BF5}" presName="compNode" presStyleCnt="0"/>
      <dgm:spPr/>
    </dgm:pt>
    <dgm:pt modelId="{ADD9D803-EDDB-4065-9B73-D78CB444C877}" type="pres">
      <dgm:prSet presAssocID="{7A7603FE-2B3E-4C03-B437-C4A4479C9BF5}" presName="bkgdShape" presStyleLbl="node1" presStyleIdx="0" presStyleCnt="3"/>
      <dgm:spPr/>
      <dgm:t>
        <a:bodyPr/>
        <a:lstStyle/>
        <a:p>
          <a:endParaRPr lang="es-EC"/>
        </a:p>
      </dgm:t>
    </dgm:pt>
    <dgm:pt modelId="{89AC6029-F63D-4EB5-AB7E-B9D26A5A1A11}" type="pres">
      <dgm:prSet presAssocID="{7A7603FE-2B3E-4C03-B437-C4A4479C9BF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2BCCFC-3611-4575-9BE1-96B3B746BAB5}" type="pres">
      <dgm:prSet presAssocID="{7A7603FE-2B3E-4C03-B437-C4A4479C9BF5}" presName="invisiNode" presStyleLbl="node1" presStyleIdx="0" presStyleCnt="3"/>
      <dgm:spPr/>
    </dgm:pt>
    <dgm:pt modelId="{6E8B0153-FEC9-4FA8-89DD-10348ADB5048}" type="pres">
      <dgm:prSet presAssocID="{7A7603FE-2B3E-4C03-B437-C4A4479C9BF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6618F1-317A-431D-AAA2-E06F7EB9D3D9}" type="pres">
      <dgm:prSet presAssocID="{AD7C9386-90EE-434B-90C5-EA9F5F4C25A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1AB0160-B73B-4884-8E18-89D38C0BB2F9}" type="pres">
      <dgm:prSet presAssocID="{5F9FBB39-E72C-47F2-8A67-9D96427197B2}" presName="compNode" presStyleCnt="0"/>
      <dgm:spPr/>
    </dgm:pt>
    <dgm:pt modelId="{1F24A635-3760-4A10-92CE-0D3EB42F9558}" type="pres">
      <dgm:prSet presAssocID="{5F9FBB39-E72C-47F2-8A67-9D96427197B2}" presName="bkgdShape" presStyleLbl="node1" presStyleIdx="1" presStyleCnt="3"/>
      <dgm:spPr/>
      <dgm:t>
        <a:bodyPr/>
        <a:lstStyle/>
        <a:p>
          <a:endParaRPr lang="es-EC"/>
        </a:p>
      </dgm:t>
    </dgm:pt>
    <dgm:pt modelId="{863569B9-4936-45C9-A8C8-3B52FD812D1D}" type="pres">
      <dgm:prSet presAssocID="{5F9FBB39-E72C-47F2-8A67-9D96427197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AFC3F9-25F0-4D59-A4BF-9A67AAAA3AD0}" type="pres">
      <dgm:prSet presAssocID="{5F9FBB39-E72C-47F2-8A67-9D96427197B2}" presName="invisiNode" presStyleLbl="node1" presStyleIdx="1" presStyleCnt="3"/>
      <dgm:spPr/>
    </dgm:pt>
    <dgm:pt modelId="{32010B53-33B6-40E6-AD82-9D81EBDA31F2}" type="pres">
      <dgm:prSet presAssocID="{5F9FBB39-E72C-47F2-8A67-9D96427197B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0624B3-1629-4ADD-BA16-499AF61E0E62}" type="pres">
      <dgm:prSet presAssocID="{07FCE456-63C0-4E6A-82C8-34C55082BD2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6C80063-CF1F-403B-B459-D6274807B174}" type="pres">
      <dgm:prSet presAssocID="{054F05D3-D384-4819-969C-F274E702F343}" presName="compNode" presStyleCnt="0"/>
      <dgm:spPr/>
    </dgm:pt>
    <dgm:pt modelId="{60394718-AF9C-4BE0-A9FB-0F43420AD196}" type="pres">
      <dgm:prSet presAssocID="{054F05D3-D384-4819-969C-F274E702F343}" presName="bkgdShape" presStyleLbl="node1" presStyleIdx="2" presStyleCnt="3"/>
      <dgm:spPr/>
      <dgm:t>
        <a:bodyPr/>
        <a:lstStyle/>
        <a:p>
          <a:endParaRPr lang="es-EC"/>
        </a:p>
      </dgm:t>
    </dgm:pt>
    <dgm:pt modelId="{0DFEB29F-5A37-456C-8C97-833A59D2C55A}" type="pres">
      <dgm:prSet presAssocID="{054F05D3-D384-4819-969C-F274E702F34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764EE6-492A-4074-AD0F-42D46709CCB0}" type="pres">
      <dgm:prSet presAssocID="{054F05D3-D384-4819-969C-F274E702F343}" presName="invisiNode" presStyleLbl="node1" presStyleIdx="2" presStyleCnt="3"/>
      <dgm:spPr/>
    </dgm:pt>
    <dgm:pt modelId="{5EFD0D25-985D-4092-938B-3F2229C0CBD8}" type="pres">
      <dgm:prSet presAssocID="{054F05D3-D384-4819-969C-F274E702F34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44E9C78-FEB5-409F-83E4-D63602535BA0}" srcId="{78ED19C4-DFF1-4A46-90D2-C1F00D9A5F07}" destId="{7A7603FE-2B3E-4C03-B437-C4A4479C9BF5}" srcOrd="0" destOrd="0" parTransId="{A10BCE98-1C6E-4672-9923-AEED0175CB57}" sibTransId="{AD7C9386-90EE-434B-90C5-EA9F5F4C25A6}"/>
    <dgm:cxn modelId="{6D802D46-232F-4D29-8483-3D54D254A6CD}" type="presOf" srcId="{7A7603FE-2B3E-4C03-B437-C4A4479C9BF5}" destId="{ADD9D803-EDDB-4065-9B73-D78CB444C877}" srcOrd="0" destOrd="0" presId="urn:microsoft.com/office/officeart/2005/8/layout/hList7#1"/>
    <dgm:cxn modelId="{87194BC0-2DC9-4726-B936-96CACCA088B0}" type="presOf" srcId="{7A7603FE-2B3E-4C03-B437-C4A4479C9BF5}" destId="{89AC6029-F63D-4EB5-AB7E-B9D26A5A1A11}" srcOrd="1" destOrd="0" presId="urn:microsoft.com/office/officeart/2005/8/layout/hList7#1"/>
    <dgm:cxn modelId="{C4C5301F-5902-454A-A5EA-9D2390A09DE1}" type="presOf" srcId="{054F05D3-D384-4819-969C-F274E702F343}" destId="{60394718-AF9C-4BE0-A9FB-0F43420AD196}" srcOrd="0" destOrd="0" presId="urn:microsoft.com/office/officeart/2005/8/layout/hList7#1"/>
    <dgm:cxn modelId="{96942E9F-6F62-4FC3-9447-9288C1B56D6B}" type="presOf" srcId="{054F05D3-D384-4819-969C-F274E702F343}" destId="{0DFEB29F-5A37-456C-8C97-833A59D2C55A}" srcOrd="1" destOrd="0" presId="urn:microsoft.com/office/officeart/2005/8/layout/hList7#1"/>
    <dgm:cxn modelId="{DC81576F-81CE-47CA-871F-7CDB97755D03}" srcId="{78ED19C4-DFF1-4A46-90D2-C1F00D9A5F07}" destId="{054F05D3-D384-4819-969C-F274E702F343}" srcOrd="2" destOrd="0" parTransId="{80BC397D-42EA-4F44-9C57-C60006974012}" sibTransId="{000E791A-77B4-4208-88F4-DDD6D075966B}"/>
    <dgm:cxn modelId="{6FA3F975-1ED3-4B76-9D0F-5C5199F90481}" type="presOf" srcId="{78ED19C4-DFF1-4A46-90D2-C1F00D9A5F07}" destId="{756ADE90-BFF3-46E0-9540-7957B49DDEDA}" srcOrd="0" destOrd="0" presId="urn:microsoft.com/office/officeart/2005/8/layout/hList7#1"/>
    <dgm:cxn modelId="{354A15C8-27DD-429B-B85D-4FDCBDAF2BBA}" srcId="{78ED19C4-DFF1-4A46-90D2-C1F00D9A5F07}" destId="{5F9FBB39-E72C-47F2-8A67-9D96427197B2}" srcOrd="1" destOrd="0" parTransId="{D312C88F-CE2B-457E-A6C1-D5CFA7A4E6A0}" sibTransId="{07FCE456-63C0-4E6A-82C8-34C55082BD20}"/>
    <dgm:cxn modelId="{BB10F6C1-EB96-4A3C-B1FE-ABDFED4BF754}" type="presOf" srcId="{5F9FBB39-E72C-47F2-8A67-9D96427197B2}" destId="{1F24A635-3760-4A10-92CE-0D3EB42F9558}" srcOrd="0" destOrd="0" presId="urn:microsoft.com/office/officeart/2005/8/layout/hList7#1"/>
    <dgm:cxn modelId="{7FAE49F0-BD2C-441E-9AE1-B32873671109}" type="presOf" srcId="{AD7C9386-90EE-434B-90C5-EA9F5F4C25A6}" destId="{9C6618F1-317A-431D-AAA2-E06F7EB9D3D9}" srcOrd="0" destOrd="0" presId="urn:microsoft.com/office/officeart/2005/8/layout/hList7#1"/>
    <dgm:cxn modelId="{E862BE72-D096-445E-9A75-E8DCE5796E7E}" type="presOf" srcId="{5F9FBB39-E72C-47F2-8A67-9D96427197B2}" destId="{863569B9-4936-45C9-A8C8-3B52FD812D1D}" srcOrd="1" destOrd="0" presId="urn:microsoft.com/office/officeart/2005/8/layout/hList7#1"/>
    <dgm:cxn modelId="{2D295088-02F5-4B5E-A9EB-7DE401E80593}" type="presOf" srcId="{07FCE456-63C0-4E6A-82C8-34C55082BD20}" destId="{D30624B3-1629-4ADD-BA16-499AF61E0E62}" srcOrd="0" destOrd="0" presId="urn:microsoft.com/office/officeart/2005/8/layout/hList7#1"/>
    <dgm:cxn modelId="{03F065ED-C4AC-4146-A676-6E5F90285953}" type="presParOf" srcId="{756ADE90-BFF3-46E0-9540-7957B49DDEDA}" destId="{577978A8-40C0-4442-BE15-40AAE4A6A503}" srcOrd="0" destOrd="0" presId="urn:microsoft.com/office/officeart/2005/8/layout/hList7#1"/>
    <dgm:cxn modelId="{3039D2A8-97E4-458E-A0B1-82D10B347F06}" type="presParOf" srcId="{756ADE90-BFF3-46E0-9540-7957B49DDEDA}" destId="{AC035F79-FF46-451F-B3DF-E578AAB6EEC8}" srcOrd="1" destOrd="0" presId="urn:microsoft.com/office/officeart/2005/8/layout/hList7#1"/>
    <dgm:cxn modelId="{4868CAC6-EE77-4C23-8093-B9E23D706A92}" type="presParOf" srcId="{AC035F79-FF46-451F-B3DF-E578AAB6EEC8}" destId="{62E466B9-8B50-4A6A-B00B-79852405AD8C}" srcOrd="0" destOrd="0" presId="urn:microsoft.com/office/officeart/2005/8/layout/hList7#1"/>
    <dgm:cxn modelId="{10D0244C-CB2C-4203-A36B-58F3FD88CB14}" type="presParOf" srcId="{62E466B9-8B50-4A6A-B00B-79852405AD8C}" destId="{ADD9D803-EDDB-4065-9B73-D78CB444C877}" srcOrd="0" destOrd="0" presId="urn:microsoft.com/office/officeart/2005/8/layout/hList7#1"/>
    <dgm:cxn modelId="{850FA89A-AE37-4839-BCC2-74EE4422E4E5}" type="presParOf" srcId="{62E466B9-8B50-4A6A-B00B-79852405AD8C}" destId="{89AC6029-F63D-4EB5-AB7E-B9D26A5A1A11}" srcOrd="1" destOrd="0" presId="urn:microsoft.com/office/officeart/2005/8/layout/hList7#1"/>
    <dgm:cxn modelId="{1F1DC44B-947C-409B-A918-C0500E421215}" type="presParOf" srcId="{62E466B9-8B50-4A6A-B00B-79852405AD8C}" destId="{692BCCFC-3611-4575-9BE1-96B3B746BAB5}" srcOrd="2" destOrd="0" presId="urn:microsoft.com/office/officeart/2005/8/layout/hList7#1"/>
    <dgm:cxn modelId="{650BA85C-5AC3-4FEE-A83E-47259B08DD99}" type="presParOf" srcId="{62E466B9-8B50-4A6A-B00B-79852405AD8C}" destId="{6E8B0153-FEC9-4FA8-89DD-10348ADB5048}" srcOrd="3" destOrd="0" presId="urn:microsoft.com/office/officeart/2005/8/layout/hList7#1"/>
    <dgm:cxn modelId="{DD07F1D2-9314-4B59-A03D-DC198DFD5FB9}" type="presParOf" srcId="{AC035F79-FF46-451F-B3DF-E578AAB6EEC8}" destId="{9C6618F1-317A-431D-AAA2-E06F7EB9D3D9}" srcOrd="1" destOrd="0" presId="urn:microsoft.com/office/officeart/2005/8/layout/hList7#1"/>
    <dgm:cxn modelId="{CC3C75FB-A991-4348-83A1-AB74D5B7EB72}" type="presParOf" srcId="{AC035F79-FF46-451F-B3DF-E578AAB6EEC8}" destId="{C1AB0160-B73B-4884-8E18-89D38C0BB2F9}" srcOrd="2" destOrd="0" presId="urn:microsoft.com/office/officeart/2005/8/layout/hList7#1"/>
    <dgm:cxn modelId="{6FC278E2-F50D-44DF-9122-D73C5D468A20}" type="presParOf" srcId="{C1AB0160-B73B-4884-8E18-89D38C0BB2F9}" destId="{1F24A635-3760-4A10-92CE-0D3EB42F9558}" srcOrd="0" destOrd="0" presId="urn:microsoft.com/office/officeart/2005/8/layout/hList7#1"/>
    <dgm:cxn modelId="{30DEE93A-A3A5-44BA-87A2-C3EF6F49052C}" type="presParOf" srcId="{C1AB0160-B73B-4884-8E18-89D38C0BB2F9}" destId="{863569B9-4936-45C9-A8C8-3B52FD812D1D}" srcOrd="1" destOrd="0" presId="urn:microsoft.com/office/officeart/2005/8/layout/hList7#1"/>
    <dgm:cxn modelId="{8C5D8DDD-3D69-4BC2-825C-CA287808339B}" type="presParOf" srcId="{C1AB0160-B73B-4884-8E18-89D38C0BB2F9}" destId="{2CAFC3F9-25F0-4D59-A4BF-9A67AAAA3AD0}" srcOrd="2" destOrd="0" presId="urn:microsoft.com/office/officeart/2005/8/layout/hList7#1"/>
    <dgm:cxn modelId="{7495AB65-3038-413C-A015-386C699394F2}" type="presParOf" srcId="{C1AB0160-B73B-4884-8E18-89D38C0BB2F9}" destId="{32010B53-33B6-40E6-AD82-9D81EBDA31F2}" srcOrd="3" destOrd="0" presId="urn:microsoft.com/office/officeart/2005/8/layout/hList7#1"/>
    <dgm:cxn modelId="{04B2C388-7731-4051-A173-E8ADC64B1E29}" type="presParOf" srcId="{AC035F79-FF46-451F-B3DF-E578AAB6EEC8}" destId="{D30624B3-1629-4ADD-BA16-499AF61E0E62}" srcOrd="3" destOrd="0" presId="urn:microsoft.com/office/officeart/2005/8/layout/hList7#1"/>
    <dgm:cxn modelId="{942D989D-125F-4E48-9F30-D185488710CE}" type="presParOf" srcId="{AC035F79-FF46-451F-B3DF-E578AAB6EEC8}" destId="{66C80063-CF1F-403B-B459-D6274807B174}" srcOrd="4" destOrd="0" presId="urn:microsoft.com/office/officeart/2005/8/layout/hList7#1"/>
    <dgm:cxn modelId="{4C221CC2-7B88-49DC-AEFC-1E45D6CA91C7}" type="presParOf" srcId="{66C80063-CF1F-403B-B459-D6274807B174}" destId="{60394718-AF9C-4BE0-A9FB-0F43420AD196}" srcOrd="0" destOrd="0" presId="urn:microsoft.com/office/officeart/2005/8/layout/hList7#1"/>
    <dgm:cxn modelId="{9ADE63CA-D2CD-4BDE-AB8F-CEAF76E7DE98}" type="presParOf" srcId="{66C80063-CF1F-403B-B459-D6274807B174}" destId="{0DFEB29F-5A37-456C-8C97-833A59D2C55A}" srcOrd="1" destOrd="0" presId="urn:microsoft.com/office/officeart/2005/8/layout/hList7#1"/>
    <dgm:cxn modelId="{89C7C6EC-770F-470C-A89F-184E459BEFF5}" type="presParOf" srcId="{66C80063-CF1F-403B-B459-D6274807B174}" destId="{03764EE6-492A-4074-AD0F-42D46709CCB0}" srcOrd="2" destOrd="0" presId="urn:microsoft.com/office/officeart/2005/8/layout/hList7#1"/>
    <dgm:cxn modelId="{E9175899-FAC0-4F8A-B0A6-EF06A809E444}" type="presParOf" srcId="{66C80063-CF1F-403B-B459-D6274807B174}" destId="{5EFD0D25-985D-4092-938B-3F2229C0CBD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E596EE-272C-41EE-ABEE-C9798F44812C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17DAA7D3-9D28-4763-B7FC-59522CC5114D}">
      <dgm:prSet phldrT="[Texto]"/>
      <dgm:spPr/>
      <dgm:t>
        <a:bodyPr/>
        <a:lstStyle/>
        <a:p>
          <a:r>
            <a:rPr lang="es-EC" dirty="0" smtClean="0"/>
            <a:t>Cambios </a:t>
          </a:r>
          <a:endParaRPr lang="es-EC" dirty="0"/>
        </a:p>
      </dgm:t>
    </dgm:pt>
    <dgm:pt modelId="{D051999F-FBDC-4EFC-BEF5-6EE034BB67B3}" type="parTrans" cxnId="{947AC2D4-1B3D-4519-A10B-1E82EA7D58F0}">
      <dgm:prSet/>
      <dgm:spPr/>
      <dgm:t>
        <a:bodyPr/>
        <a:lstStyle/>
        <a:p>
          <a:endParaRPr lang="es-EC"/>
        </a:p>
      </dgm:t>
    </dgm:pt>
    <dgm:pt modelId="{F439DA12-199E-4794-9D8D-C825051D6C23}" type="sibTrans" cxnId="{947AC2D4-1B3D-4519-A10B-1E82EA7D58F0}">
      <dgm:prSet/>
      <dgm:spPr/>
      <dgm:t>
        <a:bodyPr/>
        <a:lstStyle/>
        <a:p>
          <a:endParaRPr lang="es-EC"/>
        </a:p>
      </dgm:t>
    </dgm:pt>
    <dgm:pt modelId="{1A9FDAE2-F320-4CA9-A038-5E729477D657}">
      <dgm:prSet phldrT="[Texto]"/>
      <dgm:spPr/>
      <dgm:t>
        <a:bodyPr/>
        <a:lstStyle/>
        <a:p>
          <a:r>
            <a:rPr lang="es-EC" dirty="0" smtClean="0"/>
            <a:t>Régimen </a:t>
          </a:r>
          <a:endParaRPr lang="es-EC" dirty="0"/>
        </a:p>
      </dgm:t>
    </dgm:pt>
    <dgm:pt modelId="{F8212F70-47AA-4F84-A623-082F3D92F04A}" type="parTrans" cxnId="{DBB5EBA6-232C-4E89-9393-B6B104A286BC}">
      <dgm:prSet/>
      <dgm:spPr/>
      <dgm:t>
        <a:bodyPr/>
        <a:lstStyle/>
        <a:p>
          <a:endParaRPr lang="es-EC"/>
        </a:p>
      </dgm:t>
    </dgm:pt>
    <dgm:pt modelId="{91AC0880-B030-47CB-B60D-38621CF98E7A}" type="sibTrans" cxnId="{DBB5EBA6-232C-4E89-9393-B6B104A286BC}">
      <dgm:prSet/>
      <dgm:spPr/>
      <dgm:t>
        <a:bodyPr/>
        <a:lstStyle/>
        <a:p>
          <a:endParaRPr lang="es-EC"/>
        </a:p>
      </dgm:t>
    </dgm:pt>
    <dgm:pt modelId="{57416A38-B1FF-4D46-8887-C37E3B22C96C}">
      <dgm:prSet phldrT="[Texto]"/>
      <dgm:spPr/>
      <dgm:t>
        <a:bodyPr/>
        <a:lstStyle/>
        <a:p>
          <a:r>
            <a:rPr lang="es-EC" dirty="0" smtClean="0"/>
            <a:t>Evaluación</a:t>
          </a:r>
          <a:endParaRPr lang="es-EC" dirty="0"/>
        </a:p>
      </dgm:t>
    </dgm:pt>
    <dgm:pt modelId="{62575D3A-33DF-4D17-8D35-FE4009B12A34}" type="parTrans" cxnId="{C355680F-2709-4211-9054-F3CFB5B4E238}">
      <dgm:prSet/>
      <dgm:spPr/>
      <dgm:t>
        <a:bodyPr/>
        <a:lstStyle/>
        <a:p>
          <a:endParaRPr lang="es-EC"/>
        </a:p>
      </dgm:t>
    </dgm:pt>
    <dgm:pt modelId="{69383531-BAF0-49D3-95F4-6B9A80742222}" type="sibTrans" cxnId="{C355680F-2709-4211-9054-F3CFB5B4E238}">
      <dgm:prSet/>
      <dgm:spPr/>
      <dgm:t>
        <a:bodyPr/>
        <a:lstStyle/>
        <a:p>
          <a:endParaRPr lang="es-EC"/>
        </a:p>
      </dgm:t>
    </dgm:pt>
    <dgm:pt modelId="{2AEBEE3B-2899-4E3D-B474-F80C4B785BE3}">
      <dgm:prSet phldrT="[Texto]"/>
      <dgm:spPr/>
      <dgm:t>
        <a:bodyPr/>
        <a:lstStyle/>
        <a:p>
          <a:r>
            <a:rPr lang="es-EC" dirty="0" smtClean="0"/>
            <a:t>Bachillerato</a:t>
          </a:r>
          <a:endParaRPr lang="es-EC" dirty="0"/>
        </a:p>
      </dgm:t>
    </dgm:pt>
    <dgm:pt modelId="{6182FE48-1A8E-48CB-A876-574E6DFCA26A}" type="parTrans" cxnId="{E664ACC6-8B90-4D9D-9698-95B8DF840EFF}">
      <dgm:prSet/>
      <dgm:spPr/>
      <dgm:t>
        <a:bodyPr/>
        <a:lstStyle/>
        <a:p>
          <a:endParaRPr lang="es-EC"/>
        </a:p>
      </dgm:t>
    </dgm:pt>
    <dgm:pt modelId="{276FFA47-E672-4952-9051-9DEB3737B832}" type="sibTrans" cxnId="{E664ACC6-8B90-4D9D-9698-95B8DF840EFF}">
      <dgm:prSet/>
      <dgm:spPr/>
      <dgm:t>
        <a:bodyPr/>
        <a:lstStyle/>
        <a:p>
          <a:endParaRPr lang="es-EC"/>
        </a:p>
      </dgm:t>
    </dgm:pt>
    <dgm:pt modelId="{D01806AB-0D4A-49B1-AEB4-CBB5CF239C22}">
      <dgm:prSet phldrT="[Texto]"/>
      <dgm:spPr/>
      <dgm:t>
        <a:bodyPr/>
        <a:lstStyle/>
        <a:p>
          <a:r>
            <a:rPr lang="es-EC" dirty="0" smtClean="0"/>
            <a:t>Acreditación</a:t>
          </a:r>
          <a:endParaRPr lang="es-EC" dirty="0"/>
        </a:p>
      </dgm:t>
    </dgm:pt>
    <dgm:pt modelId="{15F48F4B-33E2-46C6-8175-096F4DCA300D}" type="parTrans" cxnId="{B9985C10-8C8A-420C-8B5D-C5A7D5283B82}">
      <dgm:prSet/>
      <dgm:spPr/>
      <dgm:t>
        <a:bodyPr/>
        <a:lstStyle/>
        <a:p>
          <a:endParaRPr lang="es-EC"/>
        </a:p>
      </dgm:t>
    </dgm:pt>
    <dgm:pt modelId="{C015921C-0867-46CF-9C3D-94E6287D5AB9}" type="sibTrans" cxnId="{B9985C10-8C8A-420C-8B5D-C5A7D5283B82}">
      <dgm:prSet/>
      <dgm:spPr/>
      <dgm:t>
        <a:bodyPr/>
        <a:lstStyle/>
        <a:p>
          <a:endParaRPr lang="es-EC"/>
        </a:p>
      </dgm:t>
    </dgm:pt>
    <dgm:pt modelId="{598DE140-C41B-4465-85B7-F38CAAA3BAEE}">
      <dgm:prSet phldrT="[Texto]"/>
      <dgm:spPr/>
      <dgm:t>
        <a:bodyPr/>
        <a:lstStyle/>
        <a:p>
          <a:r>
            <a:rPr lang="es-EC" dirty="0" smtClean="0"/>
            <a:t>Educación Pública</a:t>
          </a:r>
          <a:endParaRPr lang="es-EC" dirty="0"/>
        </a:p>
      </dgm:t>
    </dgm:pt>
    <dgm:pt modelId="{F1737A63-35F2-4556-903C-D62B22E85396}" type="parTrans" cxnId="{0DF5C31A-CF8B-4732-8911-798870D19F6D}">
      <dgm:prSet/>
      <dgm:spPr/>
      <dgm:t>
        <a:bodyPr/>
        <a:lstStyle/>
        <a:p>
          <a:endParaRPr lang="es-EC"/>
        </a:p>
      </dgm:t>
    </dgm:pt>
    <dgm:pt modelId="{25147CC1-4165-4C75-8A51-1DFF71A9E8DD}" type="sibTrans" cxnId="{0DF5C31A-CF8B-4732-8911-798870D19F6D}">
      <dgm:prSet/>
      <dgm:spPr/>
      <dgm:t>
        <a:bodyPr/>
        <a:lstStyle/>
        <a:p>
          <a:endParaRPr lang="es-EC"/>
        </a:p>
      </dgm:t>
    </dgm:pt>
    <dgm:pt modelId="{EB6321D0-7F04-4386-BCBC-2CE1B03F7934}" type="pres">
      <dgm:prSet presAssocID="{05E596EE-272C-41EE-ABEE-C9798F4481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F191D3-6474-4E4B-8326-7B88ADEB916D}" type="pres">
      <dgm:prSet presAssocID="{17DAA7D3-9D28-4763-B7FC-59522CC5114D}" presName="centerShape" presStyleLbl="node0" presStyleIdx="0" presStyleCnt="1"/>
      <dgm:spPr/>
      <dgm:t>
        <a:bodyPr/>
        <a:lstStyle/>
        <a:p>
          <a:endParaRPr lang="es-EC"/>
        </a:p>
      </dgm:t>
    </dgm:pt>
    <dgm:pt modelId="{10436CAF-ECC6-441C-A4D0-DC00A8AA000C}" type="pres">
      <dgm:prSet presAssocID="{F8212F70-47AA-4F84-A623-082F3D92F04A}" presName="parTrans" presStyleLbl="sibTrans2D1" presStyleIdx="0" presStyleCnt="5"/>
      <dgm:spPr/>
      <dgm:t>
        <a:bodyPr/>
        <a:lstStyle/>
        <a:p>
          <a:endParaRPr lang="es-EC"/>
        </a:p>
      </dgm:t>
    </dgm:pt>
    <dgm:pt modelId="{02844C28-0A53-4E65-B73E-01AC845E9AC5}" type="pres">
      <dgm:prSet presAssocID="{F8212F70-47AA-4F84-A623-082F3D92F04A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5DAC6D60-D80F-4669-8A4A-14ECF1AF282D}" type="pres">
      <dgm:prSet presAssocID="{1A9FDAE2-F320-4CA9-A038-5E729477D6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D93A76-E1C4-47C0-B15C-5DFB749AF380}" type="pres">
      <dgm:prSet presAssocID="{62575D3A-33DF-4D17-8D35-FE4009B12A34}" presName="parTrans" presStyleLbl="sibTrans2D1" presStyleIdx="1" presStyleCnt="5"/>
      <dgm:spPr/>
      <dgm:t>
        <a:bodyPr/>
        <a:lstStyle/>
        <a:p>
          <a:endParaRPr lang="es-EC"/>
        </a:p>
      </dgm:t>
    </dgm:pt>
    <dgm:pt modelId="{B950EFFA-E1F1-454D-9891-376BC72773AA}" type="pres">
      <dgm:prSet presAssocID="{62575D3A-33DF-4D17-8D35-FE4009B12A34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D17D47CB-5E4B-4F09-8AAF-7DFFC8598A44}" type="pres">
      <dgm:prSet presAssocID="{57416A38-B1FF-4D46-8887-C37E3B22C9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D2EAB8-5925-4641-A7DC-633310E00A33}" type="pres">
      <dgm:prSet presAssocID="{6182FE48-1A8E-48CB-A876-574E6DFCA26A}" presName="parTrans" presStyleLbl="sibTrans2D1" presStyleIdx="2" presStyleCnt="5"/>
      <dgm:spPr/>
      <dgm:t>
        <a:bodyPr/>
        <a:lstStyle/>
        <a:p>
          <a:endParaRPr lang="es-EC"/>
        </a:p>
      </dgm:t>
    </dgm:pt>
    <dgm:pt modelId="{89C2ABCF-85ED-4EDD-8CBA-0611F331A344}" type="pres">
      <dgm:prSet presAssocID="{6182FE48-1A8E-48CB-A876-574E6DFCA26A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38734FB3-CB00-4D9A-B28D-89A46CFE1A0E}" type="pres">
      <dgm:prSet presAssocID="{2AEBEE3B-2899-4E3D-B474-F80C4B785B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F44CCE-1CF9-491F-8350-9A703815816C}" type="pres">
      <dgm:prSet presAssocID="{15F48F4B-33E2-46C6-8175-096F4DCA300D}" presName="parTrans" presStyleLbl="sibTrans2D1" presStyleIdx="3" presStyleCnt="5"/>
      <dgm:spPr/>
      <dgm:t>
        <a:bodyPr/>
        <a:lstStyle/>
        <a:p>
          <a:endParaRPr lang="es-EC"/>
        </a:p>
      </dgm:t>
    </dgm:pt>
    <dgm:pt modelId="{8981D285-4A93-4AE9-910A-7E4BE5999A29}" type="pres">
      <dgm:prSet presAssocID="{15F48F4B-33E2-46C6-8175-096F4DCA300D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4B5D2F31-A8EF-4A9A-B494-B60C875123C3}" type="pres">
      <dgm:prSet presAssocID="{D01806AB-0D4A-49B1-AEB4-CBB5CF239C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22958-5D91-46D3-8522-1973A00E1F6F}" type="pres">
      <dgm:prSet presAssocID="{F1737A63-35F2-4556-903C-D62B22E85396}" presName="parTrans" presStyleLbl="sibTrans2D1" presStyleIdx="4" presStyleCnt="5"/>
      <dgm:spPr/>
      <dgm:t>
        <a:bodyPr/>
        <a:lstStyle/>
        <a:p>
          <a:endParaRPr lang="es-EC"/>
        </a:p>
      </dgm:t>
    </dgm:pt>
    <dgm:pt modelId="{5A262FE8-52D6-4254-A24E-E565F5E1688E}" type="pres">
      <dgm:prSet presAssocID="{F1737A63-35F2-4556-903C-D62B22E85396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EA5386E5-C86A-4956-804E-20BB87797F1C}" type="pres">
      <dgm:prSet presAssocID="{598DE140-C41B-4465-85B7-F38CAAA3B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F5C31A-CF8B-4732-8911-798870D19F6D}" srcId="{17DAA7D3-9D28-4763-B7FC-59522CC5114D}" destId="{598DE140-C41B-4465-85B7-F38CAAA3BAEE}" srcOrd="4" destOrd="0" parTransId="{F1737A63-35F2-4556-903C-D62B22E85396}" sibTransId="{25147CC1-4165-4C75-8A51-1DFF71A9E8DD}"/>
    <dgm:cxn modelId="{EF35ABB7-C0C6-480C-9CEC-B6001A06FF8E}" type="presOf" srcId="{17DAA7D3-9D28-4763-B7FC-59522CC5114D}" destId="{DEF191D3-6474-4E4B-8326-7B88ADEB916D}" srcOrd="0" destOrd="0" presId="urn:microsoft.com/office/officeart/2005/8/layout/radial5"/>
    <dgm:cxn modelId="{38CC5ACC-6D97-49CA-8850-BF883C252714}" type="presOf" srcId="{62575D3A-33DF-4D17-8D35-FE4009B12A34}" destId="{B950EFFA-E1F1-454D-9891-376BC72773AA}" srcOrd="1" destOrd="0" presId="urn:microsoft.com/office/officeart/2005/8/layout/radial5"/>
    <dgm:cxn modelId="{B9985C10-8C8A-420C-8B5D-C5A7D5283B82}" srcId="{17DAA7D3-9D28-4763-B7FC-59522CC5114D}" destId="{D01806AB-0D4A-49B1-AEB4-CBB5CF239C22}" srcOrd="3" destOrd="0" parTransId="{15F48F4B-33E2-46C6-8175-096F4DCA300D}" sibTransId="{C015921C-0867-46CF-9C3D-94E6287D5AB9}"/>
    <dgm:cxn modelId="{C355680F-2709-4211-9054-F3CFB5B4E238}" srcId="{17DAA7D3-9D28-4763-B7FC-59522CC5114D}" destId="{57416A38-B1FF-4D46-8887-C37E3B22C96C}" srcOrd="1" destOrd="0" parTransId="{62575D3A-33DF-4D17-8D35-FE4009B12A34}" sibTransId="{69383531-BAF0-49D3-95F4-6B9A80742222}"/>
    <dgm:cxn modelId="{9912A9A1-D08A-4EDF-B0F2-63BA6748B987}" type="presOf" srcId="{62575D3A-33DF-4D17-8D35-FE4009B12A34}" destId="{A3D93A76-E1C4-47C0-B15C-5DFB749AF380}" srcOrd="0" destOrd="0" presId="urn:microsoft.com/office/officeart/2005/8/layout/radial5"/>
    <dgm:cxn modelId="{6E537E9F-B91B-46A4-92CB-5CBF489593AF}" type="presOf" srcId="{6182FE48-1A8E-48CB-A876-574E6DFCA26A}" destId="{89C2ABCF-85ED-4EDD-8CBA-0611F331A344}" srcOrd="1" destOrd="0" presId="urn:microsoft.com/office/officeart/2005/8/layout/radial5"/>
    <dgm:cxn modelId="{11ABE596-B186-4039-981F-5D28449DF6A2}" type="presOf" srcId="{D01806AB-0D4A-49B1-AEB4-CBB5CF239C22}" destId="{4B5D2F31-A8EF-4A9A-B494-B60C875123C3}" srcOrd="0" destOrd="0" presId="urn:microsoft.com/office/officeart/2005/8/layout/radial5"/>
    <dgm:cxn modelId="{3D0253BB-EF12-420E-85FC-01ACC52EF2C5}" type="presOf" srcId="{F8212F70-47AA-4F84-A623-082F3D92F04A}" destId="{02844C28-0A53-4E65-B73E-01AC845E9AC5}" srcOrd="1" destOrd="0" presId="urn:microsoft.com/office/officeart/2005/8/layout/radial5"/>
    <dgm:cxn modelId="{D5EEC607-3B49-4D4F-9741-F23C0FF6916C}" type="presOf" srcId="{F8212F70-47AA-4F84-A623-082F3D92F04A}" destId="{10436CAF-ECC6-441C-A4D0-DC00A8AA000C}" srcOrd="0" destOrd="0" presId="urn:microsoft.com/office/officeart/2005/8/layout/radial5"/>
    <dgm:cxn modelId="{D6A9F300-B744-40F5-8965-A74978405377}" type="presOf" srcId="{57416A38-B1FF-4D46-8887-C37E3B22C96C}" destId="{D17D47CB-5E4B-4F09-8AAF-7DFFC8598A44}" srcOrd="0" destOrd="0" presId="urn:microsoft.com/office/officeart/2005/8/layout/radial5"/>
    <dgm:cxn modelId="{2247210E-FE47-4BA7-9765-D3A16C0B7A5A}" type="presOf" srcId="{F1737A63-35F2-4556-903C-D62B22E85396}" destId="{50822958-5D91-46D3-8522-1973A00E1F6F}" srcOrd="0" destOrd="0" presId="urn:microsoft.com/office/officeart/2005/8/layout/radial5"/>
    <dgm:cxn modelId="{01323A27-E826-44D9-A630-F6BCC8EA7DE9}" type="presOf" srcId="{2AEBEE3B-2899-4E3D-B474-F80C4B785BE3}" destId="{38734FB3-CB00-4D9A-B28D-89A46CFE1A0E}" srcOrd="0" destOrd="0" presId="urn:microsoft.com/office/officeart/2005/8/layout/radial5"/>
    <dgm:cxn modelId="{DBB5EBA6-232C-4E89-9393-B6B104A286BC}" srcId="{17DAA7D3-9D28-4763-B7FC-59522CC5114D}" destId="{1A9FDAE2-F320-4CA9-A038-5E729477D657}" srcOrd="0" destOrd="0" parTransId="{F8212F70-47AA-4F84-A623-082F3D92F04A}" sibTransId="{91AC0880-B030-47CB-B60D-38621CF98E7A}"/>
    <dgm:cxn modelId="{79255C02-75D9-4E67-B94A-2D50FF2EF9A3}" type="presOf" srcId="{15F48F4B-33E2-46C6-8175-096F4DCA300D}" destId="{5AF44CCE-1CF9-491F-8350-9A703815816C}" srcOrd="0" destOrd="0" presId="urn:microsoft.com/office/officeart/2005/8/layout/radial5"/>
    <dgm:cxn modelId="{56A344D6-BFC9-4A43-AB60-0FFAC3905581}" type="presOf" srcId="{6182FE48-1A8E-48CB-A876-574E6DFCA26A}" destId="{73D2EAB8-5925-4641-A7DC-633310E00A33}" srcOrd="0" destOrd="0" presId="urn:microsoft.com/office/officeart/2005/8/layout/radial5"/>
    <dgm:cxn modelId="{E664ACC6-8B90-4D9D-9698-95B8DF840EFF}" srcId="{17DAA7D3-9D28-4763-B7FC-59522CC5114D}" destId="{2AEBEE3B-2899-4E3D-B474-F80C4B785BE3}" srcOrd="2" destOrd="0" parTransId="{6182FE48-1A8E-48CB-A876-574E6DFCA26A}" sibTransId="{276FFA47-E672-4952-9051-9DEB3737B832}"/>
    <dgm:cxn modelId="{947AC2D4-1B3D-4519-A10B-1E82EA7D58F0}" srcId="{05E596EE-272C-41EE-ABEE-C9798F44812C}" destId="{17DAA7D3-9D28-4763-B7FC-59522CC5114D}" srcOrd="0" destOrd="0" parTransId="{D051999F-FBDC-4EFC-BEF5-6EE034BB67B3}" sibTransId="{F439DA12-199E-4794-9D8D-C825051D6C23}"/>
    <dgm:cxn modelId="{C2D81136-51AD-41A7-9669-6C7DE67C3A67}" type="presOf" srcId="{15F48F4B-33E2-46C6-8175-096F4DCA300D}" destId="{8981D285-4A93-4AE9-910A-7E4BE5999A29}" srcOrd="1" destOrd="0" presId="urn:microsoft.com/office/officeart/2005/8/layout/radial5"/>
    <dgm:cxn modelId="{DF1A2F81-E2E0-4FD1-AA0B-C5A8397EF226}" type="presOf" srcId="{598DE140-C41B-4465-85B7-F38CAAA3BAEE}" destId="{EA5386E5-C86A-4956-804E-20BB87797F1C}" srcOrd="0" destOrd="0" presId="urn:microsoft.com/office/officeart/2005/8/layout/radial5"/>
    <dgm:cxn modelId="{1D649A3A-5D52-4EC3-A42A-4390D38C8B2D}" type="presOf" srcId="{1A9FDAE2-F320-4CA9-A038-5E729477D657}" destId="{5DAC6D60-D80F-4669-8A4A-14ECF1AF282D}" srcOrd="0" destOrd="0" presId="urn:microsoft.com/office/officeart/2005/8/layout/radial5"/>
    <dgm:cxn modelId="{A58CA12B-58B7-4727-BB17-93D2D574C92D}" type="presOf" srcId="{F1737A63-35F2-4556-903C-D62B22E85396}" destId="{5A262FE8-52D6-4254-A24E-E565F5E1688E}" srcOrd="1" destOrd="0" presId="urn:microsoft.com/office/officeart/2005/8/layout/radial5"/>
    <dgm:cxn modelId="{40AD5894-D779-4DB0-A9DA-007554B27055}" type="presOf" srcId="{05E596EE-272C-41EE-ABEE-C9798F44812C}" destId="{EB6321D0-7F04-4386-BCBC-2CE1B03F7934}" srcOrd="0" destOrd="0" presId="urn:microsoft.com/office/officeart/2005/8/layout/radial5"/>
    <dgm:cxn modelId="{02870AE7-0651-414E-8E4A-42BFA7D47267}" type="presParOf" srcId="{EB6321D0-7F04-4386-BCBC-2CE1B03F7934}" destId="{DEF191D3-6474-4E4B-8326-7B88ADEB916D}" srcOrd="0" destOrd="0" presId="urn:microsoft.com/office/officeart/2005/8/layout/radial5"/>
    <dgm:cxn modelId="{CB783C33-DF36-401F-8C99-E12CA189ABDB}" type="presParOf" srcId="{EB6321D0-7F04-4386-BCBC-2CE1B03F7934}" destId="{10436CAF-ECC6-441C-A4D0-DC00A8AA000C}" srcOrd="1" destOrd="0" presId="urn:microsoft.com/office/officeart/2005/8/layout/radial5"/>
    <dgm:cxn modelId="{1E26F122-06DF-438F-A455-02DBA3CA37D1}" type="presParOf" srcId="{10436CAF-ECC6-441C-A4D0-DC00A8AA000C}" destId="{02844C28-0A53-4E65-B73E-01AC845E9AC5}" srcOrd="0" destOrd="0" presId="urn:microsoft.com/office/officeart/2005/8/layout/radial5"/>
    <dgm:cxn modelId="{1F3E7115-DA6E-462C-BBC5-681379BDF16D}" type="presParOf" srcId="{EB6321D0-7F04-4386-BCBC-2CE1B03F7934}" destId="{5DAC6D60-D80F-4669-8A4A-14ECF1AF282D}" srcOrd="2" destOrd="0" presId="urn:microsoft.com/office/officeart/2005/8/layout/radial5"/>
    <dgm:cxn modelId="{9836726C-AABA-41C9-83BF-1BF04DE831A1}" type="presParOf" srcId="{EB6321D0-7F04-4386-BCBC-2CE1B03F7934}" destId="{A3D93A76-E1C4-47C0-B15C-5DFB749AF380}" srcOrd="3" destOrd="0" presId="urn:microsoft.com/office/officeart/2005/8/layout/radial5"/>
    <dgm:cxn modelId="{E993E554-E8E3-41E0-9DC5-3AB8EA883F30}" type="presParOf" srcId="{A3D93A76-E1C4-47C0-B15C-5DFB749AF380}" destId="{B950EFFA-E1F1-454D-9891-376BC72773AA}" srcOrd="0" destOrd="0" presId="urn:microsoft.com/office/officeart/2005/8/layout/radial5"/>
    <dgm:cxn modelId="{97819B86-47E1-461B-86AC-C0AA4AB4E322}" type="presParOf" srcId="{EB6321D0-7F04-4386-BCBC-2CE1B03F7934}" destId="{D17D47CB-5E4B-4F09-8AAF-7DFFC8598A44}" srcOrd="4" destOrd="0" presId="urn:microsoft.com/office/officeart/2005/8/layout/radial5"/>
    <dgm:cxn modelId="{869B27DB-B3B3-413F-980A-1888E271FD39}" type="presParOf" srcId="{EB6321D0-7F04-4386-BCBC-2CE1B03F7934}" destId="{73D2EAB8-5925-4641-A7DC-633310E00A33}" srcOrd="5" destOrd="0" presId="urn:microsoft.com/office/officeart/2005/8/layout/radial5"/>
    <dgm:cxn modelId="{F4F87FD8-E636-4450-AF6E-385D880CBCA9}" type="presParOf" srcId="{73D2EAB8-5925-4641-A7DC-633310E00A33}" destId="{89C2ABCF-85ED-4EDD-8CBA-0611F331A344}" srcOrd="0" destOrd="0" presId="urn:microsoft.com/office/officeart/2005/8/layout/radial5"/>
    <dgm:cxn modelId="{0C2A6840-54FC-4BAB-AD07-1ABCA838FC12}" type="presParOf" srcId="{EB6321D0-7F04-4386-BCBC-2CE1B03F7934}" destId="{38734FB3-CB00-4D9A-B28D-89A46CFE1A0E}" srcOrd="6" destOrd="0" presId="urn:microsoft.com/office/officeart/2005/8/layout/radial5"/>
    <dgm:cxn modelId="{7B3A1F45-77A7-4B3F-A21E-1F62750BF776}" type="presParOf" srcId="{EB6321D0-7F04-4386-BCBC-2CE1B03F7934}" destId="{5AF44CCE-1CF9-491F-8350-9A703815816C}" srcOrd="7" destOrd="0" presId="urn:microsoft.com/office/officeart/2005/8/layout/radial5"/>
    <dgm:cxn modelId="{7266F11A-2C2B-4345-9308-DBA503CAF38A}" type="presParOf" srcId="{5AF44CCE-1CF9-491F-8350-9A703815816C}" destId="{8981D285-4A93-4AE9-910A-7E4BE5999A29}" srcOrd="0" destOrd="0" presId="urn:microsoft.com/office/officeart/2005/8/layout/radial5"/>
    <dgm:cxn modelId="{07F0C38B-EAF9-4540-8074-3C65A014864D}" type="presParOf" srcId="{EB6321D0-7F04-4386-BCBC-2CE1B03F7934}" destId="{4B5D2F31-A8EF-4A9A-B494-B60C875123C3}" srcOrd="8" destOrd="0" presId="urn:microsoft.com/office/officeart/2005/8/layout/radial5"/>
    <dgm:cxn modelId="{3737AA88-7F99-4491-BBCF-BE2F785C66FD}" type="presParOf" srcId="{EB6321D0-7F04-4386-BCBC-2CE1B03F7934}" destId="{50822958-5D91-46D3-8522-1973A00E1F6F}" srcOrd="9" destOrd="0" presId="urn:microsoft.com/office/officeart/2005/8/layout/radial5"/>
    <dgm:cxn modelId="{CFD0BA1D-CE95-4659-8EF6-1DB34CEE929D}" type="presParOf" srcId="{50822958-5D91-46D3-8522-1973A00E1F6F}" destId="{5A262FE8-52D6-4254-A24E-E565F5E1688E}" srcOrd="0" destOrd="0" presId="urn:microsoft.com/office/officeart/2005/8/layout/radial5"/>
    <dgm:cxn modelId="{43B9CEF6-C014-4459-B056-F5CE387A3E2D}" type="presParOf" srcId="{EB6321D0-7F04-4386-BCBC-2CE1B03F7934}" destId="{EA5386E5-C86A-4956-804E-20BB87797F1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80583-D05D-4F4E-BAF3-9BF3B68E5A12}" type="doc">
      <dgm:prSet loTypeId="urn:microsoft.com/office/officeart/2005/8/layout/arrow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D7E6A80-1F61-4BF7-A353-F8EE185ECCA6}">
      <dgm:prSet phldrT="[Texto]"/>
      <dgm:spPr/>
      <dgm:t>
        <a:bodyPr/>
        <a:lstStyle/>
        <a:p>
          <a:r>
            <a:rPr lang="es-EC" dirty="0" smtClean="0"/>
            <a:t>Ciencias</a:t>
          </a:r>
          <a:endParaRPr lang="es-EC" dirty="0"/>
        </a:p>
      </dgm:t>
    </dgm:pt>
    <dgm:pt modelId="{C0F2A2A7-12E7-4A8D-9C1B-97E053AC3562}" type="parTrans" cxnId="{55CC6B02-3293-47BB-9341-45DF6A6A5C54}">
      <dgm:prSet/>
      <dgm:spPr/>
      <dgm:t>
        <a:bodyPr/>
        <a:lstStyle/>
        <a:p>
          <a:endParaRPr lang="es-EC"/>
        </a:p>
      </dgm:t>
    </dgm:pt>
    <dgm:pt modelId="{CA2A36CD-2B43-4A7B-8E71-5BE206AA4188}" type="sibTrans" cxnId="{55CC6B02-3293-47BB-9341-45DF6A6A5C54}">
      <dgm:prSet/>
      <dgm:spPr/>
      <dgm:t>
        <a:bodyPr/>
        <a:lstStyle/>
        <a:p>
          <a:endParaRPr lang="es-EC"/>
        </a:p>
      </dgm:t>
    </dgm:pt>
    <dgm:pt modelId="{12A3A64B-E8AC-439C-ABB7-2123C0193641}">
      <dgm:prSet phldrT="[Texto]"/>
      <dgm:spPr/>
      <dgm:t>
        <a:bodyPr/>
        <a:lstStyle/>
        <a:p>
          <a:r>
            <a:rPr lang="es-EC" dirty="0" smtClean="0"/>
            <a:t>Técnico</a:t>
          </a:r>
          <a:endParaRPr lang="es-EC" dirty="0"/>
        </a:p>
      </dgm:t>
    </dgm:pt>
    <dgm:pt modelId="{F9CD55D3-89D5-4532-9D44-E5B6F7FE498E}" type="parTrans" cxnId="{FF44C738-DF60-4084-9FF1-96D25AA1C197}">
      <dgm:prSet/>
      <dgm:spPr/>
      <dgm:t>
        <a:bodyPr/>
        <a:lstStyle/>
        <a:p>
          <a:endParaRPr lang="es-EC"/>
        </a:p>
      </dgm:t>
    </dgm:pt>
    <dgm:pt modelId="{F2E7C686-1BA2-4050-B468-5FF997B22C90}" type="sibTrans" cxnId="{FF44C738-DF60-4084-9FF1-96D25AA1C197}">
      <dgm:prSet/>
      <dgm:spPr/>
      <dgm:t>
        <a:bodyPr/>
        <a:lstStyle/>
        <a:p>
          <a:endParaRPr lang="es-EC"/>
        </a:p>
      </dgm:t>
    </dgm:pt>
    <dgm:pt modelId="{38F33DF4-914D-4EF2-B861-7B29E97D5A3A}" type="pres">
      <dgm:prSet presAssocID="{EF480583-D05D-4F4E-BAF3-9BF3B68E5A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942BE5-2F26-40B0-AE68-FCABC0EFED75}" type="pres">
      <dgm:prSet presAssocID="{EF480583-D05D-4F4E-BAF3-9BF3B68E5A12}" presName="ribbon" presStyleLbl="node1" presStyleIdx="0" presStyleCnt="1"/>
      <dgm:spPr/>
    </dgm:pt>
    <dgm:pt modelId="{1598FEEA-99B4-41C0-B13E-FE78015717F9}" type="pres">
      <dgm:prSet presAssocID="{EF480583-D05D-4F4E-BAF3-9BF3B68E5A1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F0861-309D-4837-A3DC-1EF8BFB4F99C}" type="pres">
      <dgm:prSet presAssocID="{EF480583-D05D-4F4E-BAF3-9BF3B68E5A1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FBDE52-4B97-4911-9887-AB5254B06827}" type="presOf" srcId="{4D7E6A80-1F61-4BF7-A353-F8EE185ECCA6}" destId="{1598FEEA-99B4-41C0-B13E-FE78015717F9}" srcOrd="0" destOrd="0" presId="urn:microsoft.com/office/officeart/2005/8/layout/arrow6"/>
    <dgm:cxn modelId="{C330E2C6-A3FD-44E8-9124-E7AB92DB2829}" type="presOf" srcId="{EF480583-D05D-4F4E-BAF3-9BF3B68E5A12}" destId="{38F33DF4-914D-4EF2-B861-7B29E97D5A3A}" srcOrd="0" destOrd="0" presId="urn:microsoft.com/office/officeart/2005/8/layout/arrow6"/>
    <dgm:cxn modelId="{86D85A94-8151-4ED3-8DDA-48EC4737B9A2}" type="presOf" srcId="{12A3A64B-E8AC-439C-ABB7-2123C0193641}" destId="{A02F0861-309D-4837-A3DC-1EF8BFB4F99C}" srcOrd="0" destOrd="0" presId="urn:microsoft.com/office/officeart/2005/8/layout/arrow6"/>
    <dgm:cxn modelId="{FF44C738-DF60-4084-9FF1-96D25AA1C197}" srcId="{EF480583-D05D-4F4E-BAF3-9BF3B68E5A12}" destId="{12A3A64B-E8AC-439C-ABB7-2123C0193641}" srcOrd="1" destOrd="0" parTransId="{F9CD55D3-89D5-4532-9D44-E5B6F7FE498E}" sibTransId="{F2E7C686-1BA2-4050-B468-5FF997B22C90}"/>
    <dgm:cxn modelId="{55CC6B02-3293-47BB-9341-45DF6A6A5C54}" srcId="{EF480583-D05D-4F4E-BAF3-9BF3B68E5A12}" destId="{4D7E6A80-1F61-4BF7-A353-F8EE185ECCA6}" srcOrd="0" destOrd="0" parTransId="{C0F2A2A7-12E7-4A8D-9C1B-97E053AC3562}" sibTransId="{CA2A36CD-2B43-4A7B-8E71-5BE206AA4188}"/>
    <dgm:cxn modelId="{866F76C8-0249-44F5-9DC6-171AA3520AA4}" type="presParOf" srcId="{38F33DF4-914D-4EF2-B861-7B29E97D5A3A}" destId="{AD942BE5-2F26-40B0-AE68-FCABC0EFED75}" srcOrd="0" destOrd="0" presId="urn:microsoft.com/office/officeart/2005/8/layout/arrow6"/>
    <dgm:cxn modelId="{3F0690BC-23B5-4223-A383-4D8804AE7DF0}" type="presParOf" srcId="{38F33DF4-914D-4EF2-B861-7B29E97D5A3A}" destId="{1598FEEA-99B4-41C0-B13E-FE78015717F9}" srcOrd="1" destOrd="0" presId="urn:microsoft.com/office/officeart/2005/8/layout/arrow6"/>
    <dgm:cxn modelId="{5C2E6908-8B0D-40E1-A373-2715E71A80FD}" type="presParOf" srcId="{38F33DF4-914D-4EF2-B861-7B29E97D5A3A}" destId="{A02F0861-309D-4837-A3DC-1EF8BFB4F99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8AB890-3146-406B-80E1-2416D0870D0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2D6C37-BB5B-4360-A6AC-6AA6F9388535}">
      <dgm:prSet phldrT="[Texto]" custT="1"/>
      <dgm:spPr/>
      <dgm:t>
        <a:bodyPr/>
        <a:lstStyle/>
        <a:p>
          <a:r>
            <a:rPr lang="es-EC" sz="900" dirty="0" smtClean="0"/>
            <a:t>Decenio de las Naciones Unidas de la Alfabetización</a:t>
          </a:r>
          <a:endParaRPr lang="es-EC" sz="1600" dirty="0"/>
        </a:p>
      </dgm:t>
    </dgm:pt>
    <dgm:pt modelId="{16B5AAF8-E7A3-4CD5-9A6B-99ED63385F54}" type="parTrans" cxnId="{E4FE4324-4B9E-42C9-B59E-0FADD8363B9D}">
      <dgm:prSet custT="1"/>
      <dgm:spPr/>
      <dgm:t>
        <a:bodyPr/>
        <a:lstStyle/>
        <a:p>
          <a:endParaRPr lang="es-EC" sz="100"/>
        </a:p>
      </dgm:t>
    </dgm:pt>
    <dgm:pt modelId="{D7420039-A7E8-4921-8097-6A0BCA648F0B}" type="sibTrans" cxnId="{E4FE4324-4B9E-42C9-B59E-0FADD8363B9D}">
      <dgm:prSet/>
      <dgm:spPr/>
      <dgm:t>
        <a:bodyPr/>
        <a:lstStyle/>
        <a:p>
          <a:endParaRPr lang="es-EC" sz="1100"/>
        </a:p>
      </dgm:t>
    </dgm:pt>
    <dgm:pt modelId="{A40E2098-C737-49FB-BB84-70D4F361B324}">
      <dgm:prSet phldrT="[Texto]" custT="1"/>
      <dgm:spPr/>
      <dgm:t>
        <a:bodyPr/>
        <a:lstStyle/>
        <a:p>
          <a:r>
            <a:rPr lang="es-EC" sz="1600" dirty="0" smtClean="0"/>
            <a:t>EBJA</a:t>
          </a:r>
        </a:p>
      </dgm:t>
    </dgm:pt>
    <dgm:pt modelId="{A7702667-AC53-4FF6-AE04-A5E23E6CC39C}" type="parTrans" cxnId="{A1400327-5793-42CF-84BF-C01B243ACA1C}">
      <dgm:prSet custT="1"/>
      <dgm:spPr/>
      <dgm:t>
        <a:bodyPr/>
        <a:lstStyle/>
        <a:p>
          <a:endParaRPr lang="es-EC" sz="100"/>
        </a:p>
      </dgm:t>
    </dgm:pt>
    <dgm:pt modelId="{3CFBF9F0-F80E-4AC2-B095-675EF769D2AD}" type="sibTrans" cxnId="{A1400327-5793-42CF-84BF-C01B243ACA1C}">
      <dgm:prSet/>
      <dgm:spPr/>
      <dgm:t>
        <a:bodyPr/>
        <a:lstStyle/>
        <a:p>
          <a:endParaRPr lang="es-EC" sz="1100"/>
        </a:p>
      </dgm:t>
    </dgm:pt>
    <dgm:pt modelId="{01D7D71B-6760-4EE2-BC86-987E866AB00F}">
      <dgm:prSet phldrT="[Texto]" custT="1"/>
      <dgm:spPr/>
      <dgm:t>
        <a:bodyPr/>
        <a:lstStyle/>
        <a:p>
          <a:r>
            <a:rPr lang="es-EC" sz="1600" dirty="0" smtClean="0"/>
            <a:t>2011-2013</a:t>
          </a:r>
        </a:p>
      </dgm:t>
    </dgm:pt>
    <dgm:pt modelId="{D93C05C4-072B-4F14-8119-35C1843F9FF8}" type="parTrans" cxnId="{D58D7FDD-0C52-46A7-A754-164C40E8B7D6}">
      <dgm:prSet custT="1"/>
      <dgm:spPr/>
      <dgm:t>
        <a:bodyPr/>
        <a:lstStyle/>
        <a:p>
          <a:endParaRPr lang="es-EC" sz="100"/>
        </a:p>
      </dgm:t>
    </dgm:pt>
    <dgm:pt modelId="{9BA562F4-4E41-433C-AA3D-A27655D85A95}" type="sibTrans" cxnId="{D58D7FDD-0C52-46A7-A754-164C40E8B7D6}">
      <dgm:prSet/>
      <dgm:spPr/>
      <dgm:t>
        <a:bodyPr/>
        <a:lstStyle/>
        <a:p>
          <a:endParaRPr lang="es-EC" sz="1100"/>
        </a:p>
      </dgm:t>
    </dgm:pt>
    <dgm:pt modelId="{07928274-57DE-4434-9FEB-346759BD5DE6}">
      <dgm:prSet phldrT="[Texto]" custT="1"/>
      <dgm:spPr/>
      <dgm:t>
        <a:bodyPr/>
        <a:lstStyle/>
        <a:p>
          <a:r>
            <a:rPr lang="es-EC" sz="1600" dirty="0" smtClean="0"/>
            <a:t>Programas</a:t>
          </a:r>
          <a:endParaRPr lang="es-EC" sz="1600" dirty="0"/>
        </a:p>
      </dgm:t>
    </dgm:pt>
    <dgm:pt modelId="{4153C2E9-BC71-4A8B-892E-0CBC3E933157}" type="parTrans" cxnId="{B1AECD52-E018-4611-9D53-EE686C1E4B18}">
      <dgm:prSet custT="1"/>
      <dgm:spPr/>
      <dgm:t>
        <a:bodyPr/>
        <a:lstStyle/>
        <a:p>
          <a:endParaRPr lang="es-EC" sz="100"/>
        </a:p>
      </dgm:t>
    </dgm:pt>
    <dgm:pt modelId="{BC96E3DD-472C-4BA8-A256-A4A022D2A6D6}" type="sibTrans" cxnId="{B1AECD52-E018-4611-9D53-EE686C1E4B18}">
      <dgm:prSet/>
      <dgm:spPr/>
      <dgm:t>
        <a:bodyPr/>
        <a:lstStyle/>
        <a:p>
          <a:endParaRPr lang="es-EC" sz="1100"/>
        </a:p>
      </dgm:t>
    </dgm:pt>
    <dgm:pt modelId="{746003AC-1A0F-4EB1-88D1-C7845A0E7739}">
      <dgm:prSet phldrT="[Texto]" custT="1"/>
      <dgm:spPr/>
      <dgm:t>
        <a:bodyPr/>
        <a:lstStyle/>
        <a:p>
          <a:r>
            <a:rPr lang="es-EC" sz="1600" dirty="0" smtClean="0"/>
            <a:t>“Yo</a:t>
          </a:r>
          <a:r>
            <a:rPr lang="es-EC" sz="1600" baseline="0" dirty="0" smtClean="0"/>
            <a:t> si puedo”</a:t>
          </a:r>
          <a:endParaRPr lang="es-EC" sz="1600" dirty="0"/>
        </a:p>
      </dgm:t>
    </dgm:pt>
    <dgm:pt modelId="{43536ABB-B45C-4D29-B39F-2027DA26B4D9}" type="parTrans" cxnId="{4B3838FC-715B-4854-919F-DA1FA95C45E5}">
      <dgm:prSet custT="1"/>
      <dgm:spPr/>
      <dgm:t>
        <a:bodyPr/>
        <a:lstStyle/>
        <a:p>
          <a:endParaRPr lang="es-EC" sz="100"/>
        </a:p>
      </dgm:t>
    </dgm:pt>
    <dgm:pt modelId="{E713C7AE-CB67-4B87-BA5B-E8D263D07C7D}" type="sibTrans" cxnId="{4B3838FC-715B-4854-919F-DA1FA95C45E5}">
      <dgm:prSet/>
      <dgm:spPr/>
      <dgm:t>
        <a:bodyPr/>
        <a:lstStyle/>
        <a:p>
          <a:endParaRPr lang="es-EC" sz="1100"/>
        </a:p>
      </dgm:t>
    </dgm:pt>
    <dgm:pt modelId="{4110CB7B-1300-4139-AF15-A6E9A65524F3}">
      <dgm:prSet/>
      <dgm:spPr/>
      <dgm:t>
        <a:bodyPr/>
        <a:lstStyle/>
        <a:p>
          <a:r>
            <a:rPr lang="es-EC" dirty="0" smtClean="0"/>
            <a:t>Analfabetismo</a:t>
          </a:r>
          <a:endParaRPr lang="es-EC" dirty="0"/>
        </a:p>
      </dgm:t>
    </dgm:pt>
    <dgm:pt modelId="{189AFD7F-DEAF-4B06-B4C4-0BA641519C5F}" type="parTrans" cxnId="{FE3B78EE-C21C-47FF-AEC7-5350A3674052}">
      <dgm:prSet/>
      <dgm:spPr/>
      <dgm:t>
        <a:bodyPr/>
        <a:lstStyle/>
        <a:p>
          <a:endParaRPr lang="es-EC"/>
        </a:p>
      </dgm:t>
    </dgm:pt>
    <dgm:pt modelId="{5FADA05E-3E35-4200-BBAC-ED7F49DBFEB6}" type="sibTrans" cxnId="{FE3B78EE-C21C-47FF-AEC7-5350A3674052}">
      <dgm:prSet/>
      <dgm:spPr/>
      <dgm:t>
        <a:bodyPr/>
        <a:lstStyle/>
        <a:p>
          <a:endParaRPr lang="es-EC"/>
        </a:p>
      </dgm:t>
    </dgm:pt>
    <dgm:pt modelId="{95C721B9-7E6F-4C60-8405-2C942EAB7781}">
      <dgm:prSet phldrT="[Texto]" custT="1"/>
      <dgm:spPr/>
      <dgm:t>
        <a:bodyPr/>
        <a:lstStyle/>
        <a:p>
          <a:r>
            <a:rPr lang="es-EC" sz="1600" dirty="0" smtClean="0"/>
            <a:t>- 2.8%</a:t>
          </a:r>
        </a:p>
        <a:p>
          <a:r>
            <a:rPr lang="es-EC" sz="1600" dirty="0" smtClean="0"/>
            <a:t>278.742</a:t>
          </a:r>
        </a:p>
      </dgm:t>
    </dgm:pt>
    <dgm:pt modelId="{8931B337-DC70-4C60-920D-4E5A861B8274}" type="parTrans" cxnId="{BE4B2805-28AB-4164-8748-7A0A1639FB1A}">
      <dgm:prSet/>
      <dgm:spPr/>
      <dgm:t>
        <a:bodyPr/>
        <a:lstStyle/>
        <a:p>
          <a:endParaRPr lang="es-EC"/>
        </a:p>
      </dgm:t>
    </dgm:pt>
    <dgm:pt modelId="{2273DBAF-7694-4049-AD22-C4EDE833D79F}" type="sibTrans" cxnId="{BE4B2805-28AB-4164-8748-7A0A1639FB1A}">
      <dgm:prSet/>
      <dgm:spPr/>
      <dgm:t>
        <a:bodyPr/>
        <a:lstStyle/>
        <a:p>
          <a:endParaRPr lang="es-EC"/>
        </a:p>
      </dgm:t>
    </dgm:pt>
    <dgm:pt modelId="{4A5E1239-A402-408F-9620-428BEB522BF0}">
      <dgm:prSet phldrT="[Texto]" custT="1"/>
      <dgm:spPr/>
      <dgm:t>
        <a:bodyPr/>
        <a:lstStyle/>
        <a:p>
          <a:r>
            <a:rPr lang="es-EC" sz="1600" dirty="0" smtClean="0"/>
            <a:t>Manuela Sáenz</a:t>
          </a:r>
        </a:p>
      </dgm:t>
    </dgm:pt>
    <dgm:pt modelId="{BBA88B40-E467-4BAD-9CCF-7F899BAB8F9D}" type="parTrans" cxnId="{8555B2EF-D5E6-4D39-B974-DF139459CC0B}">
      <dgm:prSet/>
      <dgm:spPr/>
      <dgm:t>
        <a:bodyPr/>
        <a:lstStyle/>
        <a:p>
          <a:endParaRPr lang="es-EC"/>
        </a:p>
      </dgm:t>
    </dgm:pt>
    <dgm:pt modelId="{6CC933AC-83C4-41E4-BF21-30FE2B6A1480}" type="sibTrans" cxnId="{8555B2EF-D5E6-4D39-B974-DF139459CC0B}">
      <dgm:prSet/>
      <dgm:spPr/>
      <dgm:t>
        <a:bodyPr/>
        <a:lstStyle/>
        <a:p>
          <a:endParaRPr lang="es-EC"/>
        </a:p>
      </dgm:t>
    </dgm:pt>
    <dgm:pt modelId="{4007A617-95CC-4F83-A87E-4A8B67428E5E}">
      <dgm:prSet phldrT="[Texto]" custT="1"/>
      <dgm:spPr/>
      <dgm:t>
        <a:bodyPr/>
        <a:lstStyle/>
        <a:p>
          <a:r>
            <a:rPr lang="es-EC" sz="1600" smtClean="0"/>
            <a:t>Dolores </a:t>
          </a:r>
          <a:r>
            <a:rPr lang="es-EC" sz="1600" dirty="0" err="1" smtClean="0"/>
            <a:t>Cacuango</a:t>
          </a:r>
          <a:endParaRPr lang="es-EC" sz="1600" dirty="0"/>
        </a:p>
      </dgm:t>
    </dgm:pt>
    <dgm:pt modelId="{04E72BCE-8E2A-4D0F-8E09-87A25DA51896}" type="parTrans" cxnId="{FEA1CE08-9440-4404-B80D-D470492F872B}">
      <dgm:prSet/>
      <dgm:spPr/>
      <dgm:t>
        <a:bodyPr/>
        <a:lstStyle/>
        <a:p>
          <a:endParaRPr lang="es-EC"/>
        </a:p>
      </dgm:t>
    </dgm:pt>
    <dgm:pt modelId="{A0C3074F-49E5-46F6-AAA5-08B4203CC091}" type="sibTrans" cxnId="{FEA1CE08-9440-4404-B80D-D470492F872B}">
      <dgm:prSet/>
      <dgm:spPr/>
      <dgm:t>
        <a:bodyPr/>
        <a:lstStyle/>
        <a:p>
          <a:endParaRPr lang="es-EC"/>
        </a:p>
      </dgm:t>
    </dgm:pt>
    <dgm:pt modelId="{B42B61B6-3D03-4F43-9BC6-14F33AE7E7A8}">
      <dgm:prSet phldrT="[Texto]" custT="1"/>
      <dgm:spPr/>
      <dgm:t>
        <a:bodyPr/>
        <a:lstStyle/>
        <a:p>
          <a:r>
            <a:rPr lang="es-EC" sz="1600" dirty="0" smtClean="0"/>
            <a:t>Reducción de Pobreza</a:t>
          </a:r>
          <a:endParaRPr lang="es-EC" sz="1600" dirty="0"/>
        </a:p>
      </dgm:t>
    </dgm:pt>
    <dgm:pt modelId="{3A85C16D-846E-483B-89AC-A9EA03EEBAC2}" type="parTrans" cxnId="{02633237-9FFE-4375-91A9-1F7AE156C91B}">
      <dgm:prSet/>
      <dgm:spPr/>
      <dgm:t>
        <a:bodyPr/>
        <a:lstStyle/>
        <a:p>
          <a:endParaRPr lang="es-EC"/>
        </a:p>
      </dgm:t>
    </dgm:pt>
    <dgm:pt modelId="{447485BD-3830-40B6-8E5B-5693ADA552F2}" type="sibTrans" cxnId="{02633237-9FFE-4375-91A9-1F7AE156C91B}">
      <dgm:prSet/>
      <dgm:spPr/>
      <dgm:t>
        <a:bodyPr/>
        <a:lstStyle/>
        <a:p>
          <a:endParaRPr lang="es-EC"/>
        </a:p>
      </dgm:t>
    </dgm:pt>
    <dgm:pt modelId="{F5260B34-66E6-4499-B93A-3583454D334D}" type="pres">
      <dgm:prSet presAssocID="{0E8AB890-3146-406B-80E1-2416D0870D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888B24-C927-4A48-8460-BA27E8B64C6A}" type="pres">
      <dgm:prSet presAssocID="{4110CB7B-1300-4139-AF15-A6E9A65524F3}" presName="root1" presStyleCnt="0"/>
      <dgm:spPr/>
    </dgm:pt>
    <dgm:pt modelId="{7A2118DA-CA66-488C-9EEC-3B501B3EEBFA}" type="pres">
      <dgm:prSet presAssocID="{4110CB7B-1300-4139-AF15-A6E9A65524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59113E-2B2A-40CA-A103-FFC02EC93EFE}" type="pres">
      <dgm:prSet presAssocID="{4110CB7B-1300-4139-AF15-A6E9A65524F3}" presName="level2hierChild" presStyleCnt="0"/>
      <dgm:spPr/>
    </dgm:pt>
    <dgm:pt modelId="{2321C5C9-9923-438A-9788-7581C536768D}" type="pres">
      <dgm:prSet presAssocID="{16B5AAF8-E7A3-4CD5-9A6B-99ED63385F54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B2F3719C-935A-43E7-81EB-C145FC88BE72}" type="pres">
      <dgm:prSet presAssocID="{16B5AAF8-E7A3-4CD5-9A6B-99ED63385F54}" presName="connTx" presStyleLbl="parChTrans1D2" presStyleIdx="0" presStyleCnt="1"/>
      <dgm:spPr/>
      <dgm:t>
        <a:bodyPr/>
        <a:lstStyle/>
        <a:p>
          <a:endParaRPr lang="es-EC"/>
        </a:p>
      </dgm:t>
    </dgm:pt>
    <dgm:pt modelId="{0CA6DB11-6C9B-4AD5-9575-6CAE114F3A4B}" type="pres">
      <dgm:prSet presAssocID="{072D6C37-BB5B-4360-A6AC-6AA6F9388535}" presName="root2" presStyleCnt="0"/>
      <dgm:spPr/>
    </dgm:pt>
    <dgm:pt modelId="{BB2C6900-B791-47EC-A4BC-1C44F6BFDDAB}" type="pres">
      <dgm:prSet presAssocID="{072D6C37-BB5B-4360-A6AC-6AA6F938853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6F69C8-F823-4F15-AD78-728FF22BD6BF}" type="pres">
      <dgm:prSet presAssocID="{072D6C37-BB5B-4360-A6AC-6AA6F9388535}" presName="level3hierChild" presStyleCnt="0"/>
      <dgm:spPr/>
    </dgm:pt>
    <dgm:pt modelId="{7EBCC2E0-AED2-4EB1-8A3A-ACC5F29E0146}" type="pres">
      <dgm:prSet presAssocID="{3A85C16D-846E-483B-89AC-A9EA03EEBAC2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7D5ECED6-9C68-41B6-9D94-C26AC05F0536}" type="pres">
      <dgm:prSet presAssocID="{3A85C16D-846E-483B-89AC-A9EA03EEBAC2}" presName="connTx" presStyleLbl="parChTrans1D3" presStyleIdx="0" presStyleCnt="3"/>
      <dgm:spPr/>
      <dgm:t>
        <a:bodyPr/>
        <a:lstStyle/>
        <a:p>
          <a:endParaRPr lang="es-EC"/>
        </a:p>
      </dgm:t>
    </dgm:pt>
    <dgm:pt modelId="{D115AD83-27AD-41D8-9975-BFC0395BF01B}" type="pres">
      <dgm:prSet presAssocID="{B42B61B6-3D03-4F43-9BC6-14F33AE7E7A8}" presName="root2" presStyleCnt="0"/>
      <dgm:spPr/>
    </dgm:pt>
    <dgm:pt modelId="{F7F38921-CE91-4EDB-BF84-87CB26E0C20D}" type="pres">
      <dgm:prSet presAssocID="{B42B61B6-3D03-4F43-9BC6-14F33AE7E7A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24E98E-C4C0-4860-8BCA-8F74398B2D7A}" type="pres">
      <dgm:prSet presAssocID="{B42B61B6-3D03-4F43-9BC6-14F33AE7E7A8}" presName="level3hierChild" presStyleCnt="0"/>
      <dgm:spPr/>
    </dgm:pt>
    <dgm:pt modelId="{3CF5AB61-98AE-48AF-9220-808B7271B5CA}" type="pres">
      <dgm:prSet presAssocID="{A7702667-AC53-4FF6-AE04-A5E23E6CC39C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67AD9BDF-03CB-4587-B4E4-1EC123F406B4}" type="pres">
      <dgm:prSet presAssocID="{A7702667-AC53-4FF6-AE04-A5E23E6CC39C}" presName="connTx" presStyleLbl="parChTrans1D3" presStyleIdx="1" presStyleCnt="3"/>
      <dgm:spPr/>
      <dgm:t>
        <a:bodyPr/>
        <a:lstStyle/>
        <a:p>
          <a:endParaRPr lang="es-EC"/>
        </a:p>
      </dgm:t>
    </dgm:pt>
    <dgm:pt modelId="{FB53EC04-292B-42D8-BC11-37C98FCCA62A}" type="pres">
      <dgm:prSet presAssocID="{A40E2098-C737-49FB-BB84-70D4F361B324}" presName="root2" presStyleCnt="0"/>
      <dgm:spPr/>
    </dgm:pt>
    <dgm:pt modelId="{CECFD906-55A8-406C-BFA5-423D3A9E10AB}" type="pres">
      <dgm:prSet presAssocID="{A40E2098-C737-49FB-BB84-70D4F361B32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01E178-30BA-4E25-B317-55706503A3B1}" type="pres">
      <dgm:prSet presAssocID="{A40E2098-C737-49FB-BB84-70D4F361B324}" presName="level3hierChild" presStyleCnt="0"/>
      <dgm:spPr/>
    </dgm:pt>
    <dgm:pt modelId="{0D0DB977-CF30-4AAF-9F94-F3FE719AFEAC}" type="pres">
      <dgm:prSet presAssocID="{D93C05C4-072B-4F14-8119-35C1843F9FF8}" presName="conn2-1" presStyleLbl="parChTrans1D4" presStyleIdx="0" presStyleCnt="5"/>
      <dgm:spPr/>
      <dgm:t>
        <a:bodyPr/>
        <a:lstStyle/>
        <a:p>
          <a:endParaRPr lang="es-EC"/>
        </a:p>
      </dgm:t>
    </dgm:pt>
    <dgm:pt modelId="{82A3DF62-FD84-4A69-86C3-D0F71F8B9133}" type="pres">
      <dgm:prSet presAssocID="{D93C05C4-072B-4F14-8119-35C1843F9FF8}" presName="connTx" presStyleLbl="parChTrans1D4" presStyleIdx="0" presStyleCnt="5"/>
      <dgm:spPr/>
      <dgm:t>
        <a:bodyPr/>
        <a:lstStyle/>
        <a:p>
          <a:endParaRPr lang="es-EC"/>
        </a:p>
      </dgm:t>
    </dgm:pt>
    <dgm:pt modelId="{19803BA5-8BB0-4A07-BA83-1A3C15417BAC}" type="pres">
      <dgm:prSet presAssocID="{01D7D71B-6760-4EE2-BC86-987E866AB00F}" presName="root2" presStyleCnt="0"/>
      <dgm:spPr/>
    </dgm:pt>
    <dgm:pt modelId="{9BAFEFDC-E85C-403E-B6B9-3D6540EC80F3}" type="pres">
      <dgm:prSet presAssocID="{01D7D71B-6760-4EE2-BC86-987E866AB00F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A04921-84F8-4ED2-AB94-F63603DD3B79}" type="pres">
      <dgm:prSet presAssocID="{01D7D71B-6760-4EE2-BC86-987E866AB00F}" presName="level3hierChild" presStyleCnt="0"/>
      <dgm:spPr/>
    </dgm:pt>
    <dgm:pt modelId="{E1CFB8C4-E273-4F92-9DCE-F042B33E565E}" type="pres">
      <dgm:prSet presAssocID="{8931B337-DC70-4C60-920D-4E5A861B8274}" presName="conn2-1" presStyleLbl="parChTrans1D4" presStyleIdx="1" presStyleCnt="5"/>
      <dgm:spPr/>
      <dgm:t>
        <a:bodyPr/>
        <a:lstStyle/>
        <a:p>
          <a:endParaRPr lang="es-EC"/>
        </a:p>
      </dgm:t>
    </dgm:pt>
    <dgm:pt modelId="{D8EE79FB-E3BE-45F5-A7C7-D01B2A604953}" type="pres">
      <dgm:prSet presAssocID="{8931B337-DC70-4C60-920D-4E5A861B8274}" presName="connTx" presStyleLbl="parChTrans1D4" presStyleIdx="1" presStyleCnt="5"/>
      <dgm:spPr/>
      <dgm:t>
        <a:bodyPr/>
        <a:lstStyle/>
        <a:p>
          <a:endParaRPr lang="es-EC"/>
        </a:p>
      </dgm:t>
    </dgm:pt>
    <dgm:pt modelId="{2F737A83-8580-468C-B849-70E40EC06400}" type="pres">
      <dgm:prSet presAssocID="{95C721B9-7E6F-4C60-8405-2C942EAB7781}" presName="root2" presStyleCnt="0"/>
      <dgm:spPr/>
    </dgm:pt>
    <dgm:pt modelId="{3127942D-4CA6-48B2-937A-AE6E36060068}" type="pres">
      <dgm:prSet presAssocID="{95C721B9-7E6F-4C60-8405-2C942EAB7781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4361AD-0063-4D9B-B855-BE9607993B54}" type="pres">
      <dgm:prSet presAssocID="{95C721B9-7E6F-4C60-8405-2C942EAB7781}" presName="level3hierChild" presStyleCnt="0"/>
      <dgm:spPr/>
    </dgm:pt>
    <dgm:pt modelId="{728BECC7-18B9-4383-8D2D-94B6F7CDB82F}" type="pres">
      <dgm:prSet presAssocID="{4153C2E9-BC71-4A8B-892E-0CBC3E933157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6CF04C1A-7C34-4390-8CF1-CF989870C55A}" type="pres">
      <dgm:prSet presAssocID="{4153C2E9-BC71-4A8B-892E-0CBC3E933157}" presName="connTx" presStyleLbl="parChTrans1D3" presStyleIdx="2" presStyleCnt="3"/>
      <dgm:spPr/>
      <dgm:t>
        <a:bodyPr/>
        <a:lstStyle/>
        <a:p>
          <a:endParaRPr lang="es-EC"/>
        </a:p>
      </dgm:t>
    </dgm:pt>
    <dgm:pt modelId="{C53E9E10-A4C3-4091-AF2C-E8194F7F0120}" type="pres">
      <dgm:prSet presAssocID="{07928274-57DE-4434-9FEB-346759BD5DE6}" presName="root2" presStyleCnt="0"/>
      <dgm:spPr/>
    </dgm:pt>
    <dgm:pt modelId="{8315D027-A1B5-4673-BDC6-EF223227A02D}" type="pres">
      <dgm:prSet presAssocID="{07928274-57DE-4434-9FEB-346759BD5DE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2F5604-CA9F-4698-AA01-F0FD3967DE19}" type="pres">
      <dgm:prSet presAssocID="{07928274-57DE-4434-9FEB-346759BD5DE6}" presName="level3hierChild" presStyleCnt="0"/>
      <dgm:spPr/>
    </dgm:pt>
    <dgm:pt modelId="{8FAC4399-1382-4537-851D-2E62F8A87780}" type="pres">
      <dgm:prSet presAssocID="{43536ABB-B45C-4D29-B39F-2027DA26B4D9}" presName="conn2-1" presStyleLbl="parChTrans1D4" presStyleIdx="2" presStyleCnt="5"/>
      <dgm:spPr/>
      <dgm:t>
        <a:bodyPr/>
        <a:lstStyle/>
        <a:p>
          <a:endParaRPr lang="es-EC"/>
        </a:p>
      </dgm:t>
    </dgm:pt>
    <dgm:pt modelId="{98B0DDBA-FB3A-4402-A112-E7FFF5014130}" type="pres">
      <dgm:prSet presAssocID="{43536ABB-B45C-4D29-B39F-2027DA26B4D9}" presName="connTx" presStyleLbl="parChTrans1D4" presStyleIdx="2" presStyleCnt="5"/>
      <dgm:spPr/>
      <dgm:t>
        <a:bodyPr/>
        <a:lstStyle/>
        <a:p>
          <a:endParaRPr lang="es-EC"/>
        </a:p>
      </dgm:t>
    </dgm:pt>
    <dgm:pt modelId="{48A3FCEB-40C2-4490-92EA-C6B9A936CCA5}" type="pres">
      <dgm:prSet presAssocID="{746003AC-1A0F-4EB1-88D1-C7845A0E7739}" presName="root2" presStyleCnt="0"/>
      <dgm:spPr/>
    </dgm:pt>
    <dgm:pt modelId="{F80E7021-27AF-404C-AFDB-CF4630C052C8}" type="pres">
      <dgm:prSet presAssocID="{746003AC-1A0F-4EB1-88D1-C7845A0E7739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0474E7-310A-4175-AC52-2E5CEFC8ED4D}" type="pres">
      <dgm:prSet presAssocID="{746003AC-1A0F-4EB1-88D1-C7845A0E7739}" presName="level3hierChild" presStyleCnt="0"/>
      <dgm:spPr/>
    </dgm:pt>
    <dgm:pt modelId="{35AD8E24-D54B-463B-8685-BF6DC82A1223}" type="pres">
      <dgm:prSet presAssocID="{BBA88B40-E467-4BAD-9CCF-7F899BAB8F9D}" presName="conn2-1" presStyleLbl="parChTrans1D4" presStyleIdx="3" presStyleCnt="5"/>
      <dgm:spPr/>
      <dgm:t>
        <a:bodyPr/>
        <a:lstStyle/>
        <a:p>
          <a:endParaRPr lang="es-EC"/>
        </a:p>
      </dgm:t>
    </dgm:pt>
    <dgm:pt modelId="{6E155723-8443-45E3-A510-21293A1D2661}" type="pres">
      <dgm:prSet presAssocID="{BBA88B40-E467-4BAD-9CCF-7F899BAB8F9D}" presName="connTx" presStyleLbl="parChTrans1D4" presStyleIdx="3" presStyleCnt="5"/>
      <dgm:spPr/>
      <dgm:t>
        <a:bodyPr/>
        <a:lstStyle/>
        <a:p>
          <a:endParaRPr lang="es-EC"/>
        </a:p>
      </dgm:t>
    </dgm:pt>
    <dgm:pt modelId="{09FFFD04-6B83-4494-9669-812C6887D5CC}" type="pres">
      <dgm:prSet presAssocID="{4A5E1239-A402-408F-9620-428BEB522BF0}" presName="root2" presStyleCnt="0"/>
      <dgm:spPr/>
    </dgm:pt>
    <dgm:pt modelId="{802C8295-97EF-4EF2-9178-6A5B031B34CD}" type="pres">
      <dgm:prSet presAssocID="{4A5E1239-A402-408F-9620-428BEB522BF0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E1304F-C804-4F40-B7C6-924662A3C3DD}" type="pres">
      <dgm:prSet presAssocID="{4A5E1239-A402-408F-9620-428BEB522BF0}" presName="level3hierChild" presStyleCnt="0"/>
      <dgm:spPr/>
    </dgm:pt>
    <dgm:pt modelId="{9759DB7E-8124-4662-B1B7-FA88E09479AE}" type="pres">
      <dgm:prSet presAssocID="{04E72BCE-8E2A-4D0F-8E09-87A25DA51896}" presName="conn2-1" presStyleLbl="parChTrans1D4" presStyleIdx="4" presStyleCnt="5"/>
      <dgm:spPr/>
      <dgm:t>
        <a:bodyPr/>
        <a:lstStyle/>
        <a:p>
          <a:endParaRPr lang="es-EC"/>
        </a:p>
      </dgm:t>
    </dgm:pt>
    <dgm:pt modelId="{3AAC6C8B-A6AD-4940-AC38-26A835FBAA74}" type="pres">
      <dgm:prSet presAssocID="{04E72BCE-8E2A-4D0F-8E09-87A25DA51896}" presName="connTx" presStyleLbl="parChTrans1D4" presStyleIdx="4" presStyleCnt="5"/>
      <dgm:spPr/>
      <dgm:t>
        <a:bodyPr/>
        <a:lstStyle/>
        <a:p>
          <a:endParaRPr lang="es-EC"/>
        </a:p>
      </dgm:t>
    </dgm:pt>
    <dgm:pt modelId="{2E09A681-2A34-4316-BF86-1E8344597D34}" type="pres">
      <dgm:prSet presAssocID="{4007A617-95CC-4F83-A87E-4A8B67428E5E}" presName="root2" presStyleCnt="0"/>
      <dgm:spPr/>
    </dgm:pt>
    <dgm:pt modelId="{30018E4F-6758-4519-AB33-93890B86E8BD}" type="pres">
      <dgm:prSet presAssocID="{4007A617-95CC-4F83-A87E-4A8B67428E5E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847B84-8A09-4A56-8AA0-B8A92A326400}" type="pres">
      <dgm:prSet presAssocID="{4007A617-95CC-4F83-A87E-4A8B67428E5E}" presName="level3hierChild" presStyleCnt="0"/>
      <dgm:spPr/>
    </dgm:pt>
  </dgm:ptLst>
  <dgm:cxnLst>
    <dgm:cxn modelId="{DEB0D326-AB66-4085-9FBA-4059D0A1DACA}" type="presOf" srcId="{01D7D71B-6760-4EE2-BC86-987E866AB00F}" destId="{9BAFEFDC-E85C-403E-B6B9-3D6540EC80F3}" srcOrd="0" destOrd="0" presId="urn:microsoft.com/office/officeart/2005/8/layout/hierarchy2"/>
    <dgm:cxn modelId="{51A49537-E985-420C-AC64-F4DD9404AC90}" type="presOf" srcId="{BBA88B40-E467-4BAD-9CCF-7F899BAB8F9D}" destId="{35AD8E24-D54B-463B-8685-BF6DC82A1223}" srcOrd="0" destOrd="0" presId="urn:microsoft.com/office/officeart/2005/8/layout/hierarchy2"/>
    <dgm:cxn modelId="{D58D7FDD-0C52-46A7-A754-164C40E8B7D6}" srcId="{A40E2098-C737-49FB-BB84-70D4F361B324}" destId="{01D7D71B-6760-4EE2-BC86-987E866AB00F}" srcOrd="0" destOrd="0" parTransId="{D93C05C4-072B-4F14-8119-35C1843F9FF8}" sibTransId="{9BA562F4-4E41-433C-AA3D-A27655D85A95}"/>
    <dgm:cxn modelId="{02633237-9FFE-4375-91A9-1F7AE156C91B}" srcId="{072D6C37-BB5B-4360-A6AC-6AA6F9388535}" destId="{B42B61B6-3D03-4F43-9BC6-14F33AE7E7A8}" srcOrd="0" destOrd="0" parTransId="{3A85C16D-846E-483B-89AC-A9EA03EEBAC2}" sibTransId="{447485BD-3830-40B6-8E5B-5693ADA552F2}"/>
    <dgm:cxn modelId="{8555B2EF-D5E6-4D39-B974-DF139459CC0B}" srcId="{07928274-57DE-4434-9FEB-346759BD5DE6}" destId="{4A5E1239-A402-408F-9620-428BEB522BF0}" srcOrd="1" destOrd="0" parTransId="{BBA88B40-E467-4BAD-9CCF-7F899BAB8F9D}" sibTransId="{6CC933AC-83C4-41E4-BF21-30FE2B6A1480}"/>
    <dgm:cxn modelId="{BB296B8F-A632-46C9-8D88-B697EB8AAE5A}" type="presOf" srcId="{04E72BCE-8E2A-4D0F-8E09-87A25DA51896}" destId="{9759DB7E-8124-4662-B1B7-FA88E09479AE}" srcOrd="0" destOrd="0" presId="urn:microsoft.com/office/officeart/2005/8/layout/hierarchy2"/>
    <dgm:cxn modelId="{26EFBF97-1486-44B6-A2C8-B240BFAA5237}" type="presOf" srcId="{8931B337-DC70-4C60-920D-4E5A861B8274}" destId="{E1CFB8C4-E273-4F92-9DCE-F042B33E565E}" srcOrd="0" destOrd="0" presId="urn:microsoft.com/office/officeart/2005/8/layout/hierarchy2"/>
    <dgm:cxn modelId="{310E8C8A-0F5A-4EF1-8219-BBB1A0CE75A2}" type="presOf" srcId="{8931B337-DC70-4C60-920D-4E5A861B8274}" destId="{D8EE79FB-E3BE-45F5-A7C7-D01B2A604953}" srcOrd="1" destOrd="0" presId="urn:microsoft.com/office/officeart/2005/8/layout/hierarchy2"/>
    <dgm:cxn modelId="{F5098FD3-15A9-4E3F-9B4F-A9670E27E6BA}" type="presOf" srcId="{04E72BCE-8E2A-4D0F-8E09-87A25DA51896}" destId="{3AAC6C8B-A6AD-4940-AC38-26A835FBAA74}" srcOrd="1" destOrd="0" presId="urn:microsoft.com/office/officeart/2005/8/layout/hierarchy2"/>
    <dgm:cxn modelId="{BA54C898-DC8D-4A29-8E91-918BABD861B1}" type="presOf" srcId="{16B5AAF8-E7A3-4CD5-9A6B-99ED63385F54}" destId="{2321C5C9-9923-438A-9788-7581C536768D}" srcOrd="0" destOrd="0" presId="urn:microsoft.com/office/officeart/2005/8/layout/hierarchy2"/>
    <dgm:cxn modelId="{303CCC8E-E135-4C94-BCA1-2D487124FFEA}" type="presOf" srcId="{4153C2E9-BC71-4A8B-892E-0CBC3E933157}" destId="{6CF04C1A-7C34-4390-8CF1-CF989870C55A}" srcOrd="1" destOrd="0" presId="urn:microsoft.com/office/officeart/2005/8/layout/hierarchy2"/>
    <dgm:cxn modelId="{0B100F0E-8B55-4165-A417-79F3E529C018}" type="presOf" srcId="{A7702667-AC53-4FF6-AE04-A5E23E6CC39C}" destId="{3CF5AB61-98AE-48AF-9220-808B7271B5CA}" srcOrd="0" destOrd="0" presId="urn:microsoft.com/office/officeart/2005/8/layout/hierarchy2"/>
    <dgm:cxn modelId="{BE4B2805-28AB-4164-8748-7A0A1639FB1A}" srcId="{A40E2098-C737-49FB-BB84-70D4F361B324}" destId="{95C721B9-7E6F-4C60-8405-2C942EAB7781}" srcOrd="1" destOrd="0" parTransId="{8931B337-DC70-4C60-920D-4E5A861B8274}" sibTransId="{2273DBAF-7694-4049-AD22-C4EDE833D79F}"/>
    <dgm:cxn modelId="{667CF8C3-33DC-49F2-853E-C2C49BCF64FF}" type="presOf" srcId="{43536ABB-B45C-4D29-B39F-2027DA26B4D9}" destId="{98B0DDBA-FB3A-4402-A112-E7FFF5014130}" srcOrd="1" destOrd="0" presId="urn:microsoft.com/office/officeart/2005/8/layout/hierarchy2"/>
    <dgm:cxn modelId="{7C143C0C-4AA9-4B04-8AE0-39E212BF4386}" type="presOf" srcId="{746003AC-1A0F-4EB1-88D1-C7845A0E7739}" destId="{F80E7021-27AF-404C-AFDB-CF4630C052C8}" srcOrd="0" destOrd="0" presId="urn:microsoft.com/office/officeart/2005/8/layout/hierarchy2"/>
    <dgm:cxn modelId="{4397521C-07F6-4918-A9EE-2636F56B206A}" type="presOf" srcId="{D93C05C4-072B-4F14-8119-35C1843F9FF8}" destId="{82A3DF62-FD84-4A69-86C3-D0F71F8B9133}" srcOrd="1" destOrd="0" presId="urn:microsoft.com/office/officeart/2005/8/layout/hierarchy2"/>
    <dgm:cxn modelId="{4B3838FC-715B-4854-919F-DA1FA95C45E5}" srcId="{07928274-57DE-4434-9FEB-346759BD5DE6}" destId="{746003AC-1A0F-4EB1-88D1-C7845A0E7739}" srcOrd="0" destOrd="0" parTransId="{43536ABB-B45C-4D29-B39F-2027DA26B4D9}" sibTransId="{E713C7AE-CB67-4B87-BA5B-E8D263D07C7D}"/>
    <dgm:cxn modelId="{FE3B78EE-C21C-47FF-AEC7-5350A3674052}" srcId="{0E8AB890-3146-406B-80E1-2416D0870D0E}" destId="{4110CB7B-1300-4139-AF15-A6E9A65524F3}" srcOrd="0" destOrd="0" parTransId="{189AFD7F-DEAF-4B06-B4C4-0BA641519C5F}" sibTransId="{5FADA05E-3E35-4200-BBAC-ED7F49DBFEB6}"/>
    <dgm:cxn modelId="{4209988D-5E84-48E0-8590-CCE738168C75}" type="presOf" srcId="{0E8AB890-3146-406B-80E1-2416D0870D0E}" destId="{F5260B34-66E6-4499-B93A-3583454D334D}" srcOrd="0" destOrd="0" presId="urn:microsoft.com/office/officeart/2005/8/layout/hierarchy2"/>
    <dgm:cxn modelId="{B438142E-43DA-4D86-831D-036AB489DCC4}" type="presOf" srcId="{BBA88B40-E467-4BAD-9CCF-7F899BAB8F9D}" destId="{6E155723-8443-45E3-A510-21293A1D2661}" srcOrd="1" destOrd="0" presId="urn:microsoft.com/office/officeart/2005/8/layout/hierarchy2"/>
    <dgm:cxn modelId="{88B3F4C4-3C45-4B11-A6D3-FC1B36AA6813}" type="presOf" srcId="{3A85C16D-846E-483B-89AC-A9EA03EEBAC2}" destId="{7EBCC2E0-AED2-4EB1-8A3A-ACC5F29E0146}" srcOrd="0" destOrd="0" presId="urn:microsoft.com/office/officeart/2005/8/layout/hierarchy2"/>
    <dgm:cxn modelId="{E5EFED7F-213B-4A03-AB1F-8D245A7586DF}" type="presOf" srcId="{B42B61B6-3D03-4F43-9BC6-14F33AE7E7A8}" destId="{F7F38921-CE91-4EDB-BF84-87CB26E0C20D}" srcOrd="0" destOrd="0" presId="urn:microsoft.com/office/officeart/2005/8/layout/hierarchy2"/>
    <dgm:cxn modelId="{C0F50E71-A4C1-4424-8C65-9A459D44745B}" type="presOf" srcId="{4153C2E9-BC71-4A8B-892E-0CBC3E933157}" destId="{728BECC7-18B9-4383-8D2D-94B6F7CDB82F}" srcOrd="0" destOrd="0" presId="urn:microsoft.com/office/officeart/2005/8/layout/hierarchy2"/>
    <dgm:cxn modelId="{B1AECD52-E018-4611-9D53-EE686C1E4B18}" srcId="{072D6C37-BB5B-4360-A6AC-6AA6F9388535}" destId="{07928274-57DE-4434-9FEB-346759BD5DE6}" srcOrd="2" destOrd="0" parTransId="{4153C2E9-BC71-4A8B-892E-0CBC3E933157}" sibTransId="{BC96E3DD-472C-4BA8-A256-A4A022D2A6D6}"/>
    <dgm:cxn modelId="{393B08FC-AF7B-4B77-8A03-7DEB689D016C}" type="presOf" srcId="{3A85C16D-846E-483B-89AC-A9EA03EEBAC2}" destId="{7D5ECED6-9C68-41B6-9D94-C26AC05F0536}" srcOrd="1" destOrd="0" presId="urn:microsoft.com/office/officeart/2005/8/layout/hierarchy2"/>
    <dgm:cxn modelId="{FEA1CE08-9440-4404-B80D-D470492F872B}" srcId="{07928274-57DE-4434-9FEB-346759BD5DE6}" destId="{4007A617-95CC-4F83-A87E-4A8B67428E5E}" srcOrd="2" destOrd="0" parTransId="{04E72BCE-8E2A-4D0F-8E09-87A25DA51896}" sibTransId="{A0C3074F-49E5-46F6-AAA5-08B4203CC091}"/>
    <dgm:cxn modelId="{0B5B0C15-BB3D-4696-8726-D1EBAD8A9A4C}" type="presOf" srcId="{43536ABB-B45C-4D29-B39F-2027DA26B4D9}" destId="{8FAC4399-1382-4537-851D-2E62F8A87780}" srcOrd="0" destOrd="0" presId="urn:microsoft.com/office/officeart/2005/8/layout/hierarchy2"/>
    <dgm:cxn modelId="{CC66842A-3324-4400-9124-976DEEB604A9}" type="presOf" srcId="{D93C05C4-072B-4F14-8119-35C1843F9FF8}" destId="{0D0DB977-CF30-4AAF-9F94-F3FE719AFEAC}" srcOrd="0" destOrd="0" presId="urn:microsoft.com/office/officeart/2005/8/layout/hierarchy2"/>
    <dgm:cxn modelId="{C64D4767-5484-4C33-AEA5-BD5010DB4EA0}" type="presOf" srcId="{4110CB7B-1300-4139-AF15-A6E9A65524F3}" destId="{7A2118DA-CA66-488C-9EEC-3B501B3EEBFA}" srcOrd="0" destOrd="0" presId="urn:microsoft.com/office/officeart/2005/8/layout/hierarchy2"/>
    <dgm:cxn modelId="{238C1B4C-8C65-498B-B792-84C03CE6953D}" type="presOf" srcId="{07928274-57DE-4434-9FEB-346759BD5DE6}" destId="{8315D027-A1B5-4673-BDC6-EF223227A02D}" srcOrd="0" destOrd="0" presId="urn:microsoft.com/office/officeart/2005/8/layout/hierarchy2"/>
    <dgm:cxn modelId="{D3278559-DF94-4105-8A16-2E4A81EECB3F}" type="presOf" srcId="{4007A617-95CC-4F83-A87E-4A8B67428E5E}" destId="{30018E4F-6758-4519-AB33-93890B86E8BD}" srcOrd="0" destOrd="0" presId="urn:microsoft.com/office/officeart/2005/8/layout/hierarchy2"/>
    <dgm:cxn modelId="{657C35EE-D98F-457A-93F0-4421AC65F99A}" type="presOf" srcId="{4A5E1239-A402-408F-9620-428BEB522BF0}" destId="{802C8295-97EF-4EF2-9178-6A5B031B34CD}" srcOrd="0" destOrd="0" presId="urn:microsoft.com/office/officeart/2005/8/layout/hierarchy2"/>
    <dgm:cxn modelId="{4ED329E2-8914-4555-928A-A159F6DA719D}" type="presOf" srcId="{072D6C37-BB5B-4360-A6AC-6AA6F9388535}" destId="{BB2C6900-B791-47EC-A4BC-1C44F6BFDDAB}" srcOrd="0" destOrd="0" presId="urn:microsoft.com/office/officeart/2005/8/layout/hierarchy2"/>
    <dgm:cxn modelId="{E4FE4324-4B9E-42C9-B59E-0FADD8363B9D}" srcId="{4110CB7B-1300-4139-AF15-A6E9A65524F3}" destId="{072D6C37-BB5B-4360-A6AC-6AA6F9388535}" srcOrd="0" destOrd="0" parTransId="{16B5AAF8-E7A3-4CD5-9A6B-99ED63385F54}" sibTransId="{D7420039-A7E8-4921-8097-6A0BCA648F0B}"/>
    <dgm:cxn modelId="{A1400327-5793-42CF-84BF-C01B243ACA1C}" srcId="{072D6C37-BB5B-4360-A6AC-6AA6F9388535}" destId="{A40E2098-C737-49FB-BB84-70D4F361B324}" srcOrd="1" destOrd="0" parTransId="{A7702667-AC53-4FF6-AE04-A5E23E6CC39C}" sibTransId="{3CFBF9F0-F80E-4AC2-B095-675EF769D2AD}"/>
    <dgm:cxn modelId="{3A63B69E-BF66-45B0-AD32-B29E67F5D78F}" type="presOf" srcId="{A7702667-AC53-4FF6-AE04-A5E23E6CC39C}" destId="{67AD9BDF-03CB-4587-B4E4-1EC123F406B4}" srcOrd="1" destOrd="0" presId="urn:microsoft.com/office/officeart/2005/8/layout/hierarchy2"/>
    <dgm:cxn modelId="{7ED500A9-D909-4B71-929B-7EF6A0142EE6}" type="presOf" srcId="{95C721B9-7E6F-4C60-8405-2C942EAB7781}" destId="{3127942D-4CA6-48B2-937A-AE6E36060068}" srcOrd="0" destOrd="0" presId="urn:microsoft.com/office/officeart/2005/8/layout/hierarchy2"/>
    <dgm:cxn modelId="{CB6F024F-E41D-466F-9852-77D6A395EB25}" type="presOf" srcId="{A40E2098-C737-49FB-BB84-70D4F361B324}" destId="{CECFD906-55A8-406C-BFA5-423D3A9E10AB}" srcOrd="0" destOrd="0" presId="urn:microsoft.com/office/officeart/2005/8/layout/hierarchy2"/>
    <dgm:cxn modelId="{2A6C6FB2-36CC-4B48-968D-1CED352CCE43}" type="presOf" srcId="{16B5AAF8-E7A3-4CD5-9A6B-99ED63385F54}" destId="{B2F3719C-935A-43E7-81EB-C145FC88BE72}" srcOrd="1" destOrd="0" presId="urn:microsoft.com/office/officeart/2005/8/layout/hierarchy2"/>
    <dgm:cxn modelId="{4351B407-1E57-4FF9-A4B3-7FFEEC94E0D7}" type="presParOf" srcId="{F5260B34-66E6-4499-B93A-3583454D334D}" destId="{6F888B24-C927-4A48-8460-BA27E8B64C6A}" srcOrd="0" destOrd="0" presId="urn:microsoft.com/office/officeart/2005/8/layout/hierarchy2"/>
    <dgm:cxn modelId="{4B2571B5-BDDD-41A9-A9EB-7014132D8A60}" type="presParOf" srcId="{6F888B24-C927-4A48-8460-BA27E8B64C6A}" destId="{7A2118DA-CA66-488C-9EEC-3B501B3EEBFA}" srcOrd="0" destOrd="0" presId="urn:microsoft.com/office/officeart/2005/8/layout/hierarchy2"/>
    <dgm:cxn modelId="{FBF4D7E8-40E8-492F-AD53-9BD150C00409}" type="presParOf" srcId="{6F888B24-C927-4A48-8460-BA27E8B64C6A}" destId="{1859113E-2B2A-40CA-A103-FFC02EC93EFE}" srcOrd="1" destOrd="0" presId="urn:microsoft.com/office/officeart/2005/8/layout/hierarchy2"/>
    <dgm:cxn modelId="{64FA3C01-687F-4E8E-AA2B-E96D09FD7542}" type="presParOf" srcId="{1859113E-2B2A-40CA-A103-FFC02EC93EFE}" destId="{2321C5C9-9923-438A-9788-7581C536768D}" srcOrd="0" destOrd="0" presId="urn:microsoft.com/office/officeart/2005/8/layout/hierarchy2"/>
    <dgm:cxn modelId="{068B3191-BD3F-4CC6-B866-41C9CC7524B1}" type="presParOf" srcId="{2321C5C9-9923-438A-9788-7581C536768D}" destId="{B2F3719C-935A-43E7-81EB-C145FC88BE72}" srcOrd="0" destOrd="0" presId="urn:microsoft.com/office/officeart/2005/8/layout/hierarchy2"/>
    <dgm:cxn modelId="{2B0A7C4F-D00F-48BF-AE08-6761EA58AFD2}" type="presParOf" srcId="{1859113E-2B2A-40CA-A103-FFC02EC93EFE}" destId="{0CA6DB11-6C9B-4AD5-9575-6CAE114F3A4B}" srcOrd="1" destOrd="0" presId="urn:microsoft.com/office/officeart/2005/8/layout/hierarchy2"/>
    <dgm:cxn modelId="{1F766336-AEDD-4189-B9B4-904C46F7E70F}" type="presParOf" srcId="{0CA6DB11-6C9B-4AD5-9575-6CAE114F3A4B}" destId="{BB2C6900-B791-47EC-A4BC-1C44F6BFDDAB}" srcOrd="0" destOrd="0" presId="urn:microsoft.com/office/officeart/2005/8/layout/hierarchy2"/>
    <dgm:cxn modelId="{7004724C-37AE-456C-9B1E-4565A05DC0D3}" type="presParOf" srcId="{0CA6DB11-6C9B-4AD5-9575-6CAE114F3A4B}" destId="{936F69C8-F823-4F15-AD78-728FF22BD6BF}" srcOrd="1" destOrd="0" presId="urn:microsoft.com/office/officeart/2005/8/layout/hierarchy2"/>
    <dgm:cxn modelId="{237DC9CA-8C40-4A04-98E8-B030E8CD9626}" type="presParOf" srcId="{936F69C8-F823-4F15-AD78-728FF22BD6BF}" destId="{7EBCC2E0-AED2-4EB1-8A3A-ACC5F29E0146}" srcOrd="0" destOrd="0" presId="urn:microsoft.com/office/officeart/2005/8/layout/hierarchy2"/>
    <dgm:cxn modelId="{78AB871D-6B1E-4706-B3C4-E199FA70B122}" type="presParOf" srcId="{7EBCC2E0-AED2-4EB1-8A3A-ACC5F29E0146}" destId="{7D5ECED6-9C68-41B6-9D94-C26AC05F0536}" srcOrd="0" destOrd="0" presId="urn:microsoft.com/office/officeart/2005/8/layout/hierarchy2"/>
    <dgm:cxn modelId="{3743E2DE-8A21-442F-9956-C21E55C72404}" type="presParOf" srcId="{936F69C8-F823-4F15-AD78-728FF22BD6BF}" destId="{D115AD83-27AD-41D8-9975-BFC0395BF01B}" srcOrd="1" destOrd="0" presId="urn:microsoft.com/office/officeart/2005/8/layout/hierarchy2"/>
    <dgm:cxn modelId="{F7E1BB80-E04F-4C00-8711-03F218D9BD3A}" type="presParOf" srcId="{D115AD83-27AD-41D8-9975-BFC0395BF01B}" destId="{F7F38921-CE91-4EDB-BF84-87CB26E0C20D}" srcOrd="0" destOrd="0" presId="urn:microsoft.com/office/officeart/2005/8/layout/hierarchy2"/>
    <dgm:cxn modelId="{D1F4C096-A095-4C92-A5AB-2035FF33895E}" type="presParOf" srcId="{D115AD83-27AD-41D8-9975-BFC0395BF01B}" destId="{9D24E98E-C4C0-4860-8BCA-8F74398B2D7A}" srcOrd="1" destOrd="0" presId="urn:microsoft.com/office/officeart/2005/8/layout/hierarchy2"/>
    <dgm:cxn modelId="{C89CDDB3-D553-4BE8-87A0-AF643B63A0D7}" type="presParOf" srcId="{936F69C8-F823-4F15-AD78-728FF22BD6BF}" destId="{3CF5AB61-98AE-48AF-9220-808B7271B5CA}" srcOrd="2" destOrd="0" presId="urn:microsoft.com/office/officeart/2005/8/layout/hierarchy2"/>
    <dgm:cxn modelId="{0BB67992-F8C7-42CA-B43A-245A09CA1434}" type="presParOf" srcId="{3CF5AB61-98AE-48AF-9220-808B7271B5CA}" destId="{67AD9BDF-03CB-4587-B4E4-1EC123F406B4}" srcOrd="0" destOrd="0" presId="urn:microsoft.com/office/officeart/2005/8/layout/hierarchy2"/>
    <dgm:cxn modelId="{6392A57C-9878-46BF-95C9-FF0CFD1F7880}" type="presParOf" srcId="{936F69C8-F823-4F15-AD78-728FF22BD6BF}" destId="{FB53EC04-292B-42D8-BC11-37C98FCCA62A}" srcOrd="3" destOrd="0" presId="urn:microsoft.com/office/officeart/2005/8/layout/hierarchy2"/>
    <dgm:cxn modelId="{80414E88-53F9-4863-AA4C-579C37D61C0D}" type="presParOf" srcId="{FB53EC04-292B-42D8-BC11-37C98FCCA62A}" destId="{CECFD906-55A8-406C-BFA5-423D3A9E10AB}" srcOrd="0" destOrd="0" presId="urn:microsoft.com/office/officeart/2005/8/layout/hierarchy2"/>
    <dgm:cxn modelId="{04B1A4BF-630E-404F-808F-585D2CD98484}" type="presParOf" srcId="{FB53EC04-292B-42D8-BC11-37C98FCCA62A}" destId="{5501E178-30BA-4E25-B317-55706503A3B1}" srcOrd="1" destOrd="0" presId="urn:microsoft.com/office/officeart/2005/8/layout/hierarchy2"/>
    <dgm:cxn modelId="{F6F05A2B-8C99-47CF-A4CB-EF13FC3D6C4D}" type="presParOf" srcId="{5501E178-30BA-4E25-B317-55706503A3B1}" destId="{0D0DB977-CF30-4AAF-9F94-F3FE719AFEAC}" srcOrd="0" destOrd="0" presId="urn:microsoft.com/office/officeart/2005/8/layout/hierarchy2"/>
    <dgm:cxn modelId="{534D887B-D0F0-4AB0-8502-2C6A38D63AF3}" type="presParOf" srcId="{0D0DB977-CF30-4AAF-9F94-F3FE719AFEAC}" destId="{82A3DF62-FD84-4A69-86C3-D0F71F8B9133}" srcOrd="0" destOrd="0" presId="urn:microsoft.com/office/officeart/2005/8/layout/hierarchy2"/>
    <dgm:cxn modelId="{78F55B67-5544-4CEB-8359-6FA77CCBD4DA}" type="presParOf" srcId="{5501E178-30BA-4E25-B317-55706503A3B1}" destId="{19803BA5-8BB0-4A07-BA83-1A3C15417BAC}" srcOrd="1" destOrd="0" presId="urn:microsoft.com/office/officeart/2005/8/layout/hierarchy2"/>
    <dgm:cxn modelId="{158A1622-3057-4B4A-B5B5-A318E9708393}" type="presParOf" srcId="{19803BA5-8BB0-4A07-BA83-1A3C15417BAC}" destId="{9BAFEFDC-E85C-403E-B6B9-3D6540EC80F3}" srcOrd="0" destOrd="0" presId="urn:microsoft.com/office/officeart/2005/8/layout/hierarchy2"/>
    <dgm:cxn modelId="{13FEEC01-799F-4ACA-8D17-FA95D8CE94DB}" type="presParOf" srcId="{19803BA5-8BB0-4A07-BA83-1A3C15417BAC}" destId="{BEA04921-84F8-4ED2-AB94-F63603DD3B79}" srcOrd="1" destOrd="0" presId="urn:microsoft.com/office/officeart/2005/8/layout/hierarchy2"/>
    <dgm:cxn modelId="{C42F6FEC-6D79-457B-B9DD-10E7FA80D61A}" type="presParOf" srcId="{5501E178-30BA-4E25-B317-55706503A3B1}" destId="{E1CFB8C4-E273-4F92-9DCE-F042B33E565E}" srcOrd="2" destOrd="0" presId="urn:microsoft.com/office/officeart/2005/8/layout/hierarchy2"/>
    <dgm:cxn modelId="{81801937-A9B7-4858-82A8-89EFF09F0956}" type="presParOf" srcId="{E1CFB8C4-E273-4F92-9DCE-F042B33E565E}" destId="{D8EE79FB-E3BE-45F5-A7C7-D01B2A604953}" srcOrd="0" destOrd="0" presId="urn:microsoft.com/office/officeart/2005/8/layout/hierarchy2"/>
    <dgm:cxn modelId="{4AEB25B5-51E7-4E4F-A1D5-74DACEAD07B5}" type="presParOf" srcId="{5501E178-30BA-4E25-B317-55706503A3B1}" destId="{2F737A83-8580-468C-B849-70E40EC06400}" srcOrd="3" destOrd="0" presId="urn:microsoft.com/office/officeart/2005/8/layout/hierarchy2"/>
    <dgm:cxn modelId="{C246B5F1-663C-437E-8C5D-39352CCE877C}" type="presParOf" srcId="{2F737A83-8580-468C-B849-70E40EC06400}" destId="{3127942D-4CA6-48B2-937A-AE6E36060068}" srcOrd="0" destOrd="0" presId="urn:microsoft.com/office/officeart/2005/8/layout/hierarchy2"/>
    <dgm:cxn modelId="{5A7CDF35-8F42-4078-B9A3-24600F05080B}" type="presParOf" srcId="{2F737A83-8580-468C-B849-70E40EC06400}" destId="{544361AD-0063-4D9B-B855-BE9607993B54}" srcOrd="1" destOrd="0" presId="urn:microsoft.com/office/officeart/2005/8/layout/hierarchy2"/>
    <dgm:cxn modelId="{05E2E9D8-34D8-4D55-9D64-40A2E24C125E}" type="presParOf" srcId="{936F69C8-F823-4F15-AD78-728FF22BD6BF}" destId="{728BECC7-18B9-4383-8D2D-94B6F7CDB82F}" srcOrd="4" destOrd="0" presId="urn:microsoft.com/office/officeart/2005/8/layout/hierarchy2"/>
    <dgm:cxn modelId="{1888FE6B-9896-4443-859D-2B5F546E7EAF}" type="presParOf" srcId="{728BECC7-18B9-4383-8D2D-94B6F7CDB82F}" destId="{6CF04C1A-7C34-4390-8CF1-CF989870C55A}" srcOrd="0" destOrd="0" presId="urn:microsoft.com/office/officeart/2005/8/layout/hierarchy2"/>
    <dgm:cxn modelId="{61897EC3-8A70-4F25-A313-798581F79F0C}" type="presParOf" srcId="{936F69C8-F823-4F15-AD78-728FF22BD6BF}" destId="{C53E9E10-A4C3-4091-AF2C-E8194F7F0120}" srcOrd="5" destOrd="0" presId="urn:microsoft.com/office/officeart/2005/8/layout/hierarchy2"/>
    <dgm:cxn modelId="{25A655AB-CB7F-405B-BAE9-0729124BFBE5}" type="presParOf" srcId="{C53E9E10-A4C3-4091-AF2C-E8194F7F0120}" destId="{8315D027-A1B5-4673-BDC6-EF223227A02D}" srcOrd="0" destOrd="0" presId="urn:microsoft.com/office/officeart/2005/8/layout/hierarchy2"/>
    <dgm:cxn modelId="{E2DE67D0-A343-4E09-8904-D99B5432168C}" type="presParOf" srcId="{C53E9E10-A4C3-4091-AF2C-E8194F7F0120}" destId="{E22F5604-CA9F-4698-AA01-F0FD3967DE19}" srcOrd="1" destOrd="0" presId="urn:microsoft.com/office/officeart/2005/8/layout/hierarchy2"/>
    <dgm:cxn modelId="{E65CBCDC-92AF-4992-8820-91D71ADC95EB}" type="presParOf" srcId="{E22F5604-CA9F-4698-AA01-F0FD3967DE19}" destId="{8FAC4399-1382-4537-851D-2E62F8A87780}" srcOrd="0" destOrd="0" presId="urn:microsoft.com/office/officeart/2005/8/layout/hierarchy2"/>
    <dgm:cxn modelId="{03A5302E-179A-49BC-8502-557D4333F383}" type="presParOf" srcId="{8FAC4399-1382-4537-851D-2E62F8A87780}" destId="{98B0DDBA-FB3A-4402-A112-E7FFF5014130}" srcOrd="0" destOrd="0" presId="urn:microsoft.com/office/officeart/2005/8/layout/hierarchy2"/>
    <dgm:cxn modelId="{94361CCD-C946-4E1D-9496-76E05F2C94D6}" type="presParOf" srcId="{E22F5604-CA9F-4698-AA01-F0FD3967DE19}" destId="{48A3FCEB-40C2-4490-92EA-C6B9A936CCA5}" srcOrd="1" destOrd="0" presId="urn:microsoft.com/office/officeart/2005/8/layout/hierarchy2"/>
    <dgm:cxn modelId="{5B27B73B-8379-402C-8B8C-DDF4E49EC322}" type="presParOf" srcId="{48A3FCEB-40C2-4490-92EA-C6B9A936CCA5}" destId="{F80E7021-27AF-404C-AFDB-CF4630C052C8}" srcOrd="0" destOrd="0" presId="urn:microsoft.com/office/officeart/2005/8/layout/hierarchy2"/>
    <dgm:cxn modelId="{688BBD9E-C29E-483D-8D0A-B635F340280D}" type="presParOf" srcId="{48A3FCEB-40C2-4490-92EA-C6B9A936CCA5}" destId="{A40474E7-310A-4175-AC52-2E5CEFC8ED4D}" srcOrd="1" destOrd="0" presId="urn:microsoft.com/office/officeart/2005/8/layout/hierarchy2"/>
    <dgm:cxn modelId="{EAFB4E0A-43FB-491A-BE59-7EC9285504C7}" type="presParOf" srcId="{E22F5604-CA9F-4698-AA01-F0FD3967DE19}" destId="{35AD8E24-D54B-463B-8685-BF6DC82A1223}" srcOrd="2" destOrd="0" presId="urn:microsoft.com/office/officeart/2005/8/layout/hierarchy2"/>
    <dgm:cxn modelId="{09FC4498-5502-4E87-92E6-DACB886D7B9B}" type="presParOf" srcId="{35AD8E24-D54B-463B-8685-BF6DC82A1223}" destId="{6E155723-8443-45E3-A510-21293A1D2661}" srcOrd="0" destOrd="0" presId="urn:microsoft.com/office/officeart/2005/8/layout/hierarchy2"/>
    <dgm:cxn modelId="{C9B3CC28-508D-4C40-96D1-B376CD537A7D}" type="presParOf" srcId="{E22F5604-CA9F-4698-AA01-F0FD3967DE19}" destId="{09FFFD04-6B83-4494-9669-812C6887D5CC}" srcOrd="3" destOrd="0" presId="urn:microsoft.com/office/officeart/2005/8/layout/hierarchy2"/>
    <dgm:cxn modelId="{59E245E2-EC4C-4E97-B972-E54326A2A81D}" type="presParOf" srcId="{09FFFD04-6B83-4494-9669-812C6887D5CC}" destId="{802C8295-97EF-4EF2-9178-6A5B031B34CD}" srcOrd="0" destOrd="0" presId="urn:microsoft.com/office/officeart/2005/8/layout/hierarchy2"/>
    <dgm:cxn modelId="{C2B05175-75E5-4B81-BA0D-AFDCCFC60594}" type="presParOf" srcId="{09FFFD04-6B83-4494-9669-812C6887D5CC}" destId="{84E1304F-C804-4F40-B7C6-924662A3C3DD}" srcOrd="1" destOrd="0" presId="urn:microsoft.com/office/officeart/2005/8/layout/hierarchy2"/>
    <dgm:cxn modelId="{C5BAEFE6-9ADD-4593-B726-054E6DE67C3B}" type="presParOf" srcId="{E22F5604-CA9F-4698-AA01-F0FD3967DE19}" destId="{9759DB7E-8124-4662-B1B7-FA88E09479AE}" srcOrd="4" destOrd="0" presId="urn:microsoft.com/office/officeart/2005/8/layout/hierarchy2"/>
    <dgm:cxn modelId="{6F57F579-E6C0-4C5D-8B8F-435E96C83A71}" type="presParOf" srcId="{9759DB7E-8124-4662-B1B7-FA88E09479AE}" destId="{3AAC6C8B-A6AD-4940-AC38-26A835FBAA74}" srcOrd="0" destOrd="0" presId="urn:microsoft.com/office/officeart/2005/8/layout/hierarchy2"/>
    <dgm:cxn modelId="{0239B085-2CA9-411C-8A0C-94DCDC9FF89D}" type="presParOf" srcId="{E22F5604-CA9F-4698-AA01-F0FD3967DE19}" destId="{2E09A681-2A34-4316-BF86-1E8344597D34}" srcOrd="5" destOrd="0" presId="urn:microsoft.com/office/officeart/2005/8/layout/hierarchy2"/>
    <dgm:cxn modelId="{F3E90424-A989-451B-9DC7-3FF039BDCB65}" type="presParOf" srcId="{2E09A681-2A34-4316-BF86-1E8344597D34}" destId="{30018E4F-6758-4519-AB33-93890B86E8BD}" srcOrd="0" destOrd="0" presId="urn:microsoft.com/office/officeart/2005/8/layout/hierarchy2"/>
    <dgm:cxn modelId="{161C938B-37DD-4570-A895-F6A388C80791}" type="presParOf" srcId="{2E09A681-2A34-4316-BF86-1E8344597D34}" destId="{79847B84-8A09-4A56-8AA0-B8A92A3264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7E6413-7228-4A00-B0C7-C36F029851FD}" type="doc">
      <dgm:prSet loTypeId="urn:microsoft.com/office/officeart/2009/3/layout/StepUp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CC0404E-E9DA-48CC-88F4-EDFFD98751C2}">
      <dgm:prSet phldrT="[Texto]"/>
      <dgm:spPr/>
      <dgm:t>
        <a:bodyPr/>
        <a:lstStyle/>
        <a:p>
          <a:r>
            <a:rPr lang="es-EC" dirty="0" smtClean="0"/>
            <a:t>Mercado</a:t>
          </a:r>
          <a:endParaRPr lang="es-EC" dirty="0"/>
        </a:p>
      </dgm:t>
    </dgm:pt>
    <dgm:pt modelId="{843C2DED-282F-4C35-9B11-0B28BE6A074C}" type="parTrans" cxnId="{3F529A02-0FCB-4E0F-8DB3-687D089BFDE4}">
      <dgm:prSet/>
      <dgm:spPr/>
      <dgm:t>
        <a:bodyPr/>
        <a:lstStyle/>
        <a:p>
          <a:endParaRPr lang="es-EC"/>
        </a:p>
      </dgm:t>
    </dgm:pt>
    <dgm:pt modelId="{82BA7D62-9503-4C3E-A29A-8CE8942C33E7}" type="sibTrans" cxnId="{3F529A02-0FCB-4E0F-8DB3-687D089BFDE4}">
      <dgm:prSet/>
      <dgm:spPr/>
      <dgm:t>
        <a:bodyPr/>
        <a:lstStyle/>
        <a:p>
          <a:endParaRPr lang="es-EC"/>
        </a:p>
      </dgm:t>
    </dgm:pt>
    <dgm:pt modelId="{A6AE4C51-0908-4BEF-9DE1-6DE770213D0A}">
      <dgm:prSet phldrT="[Texto]"/>
      <dgm:spPr/>
      <dgm:t>
        <a:bodyPr/>
        <a:lstStyle/>
        <a:p>
          <a:r>
            <a:rPr lang="es-EC" dirty="0" smtClean="0"/>
            <a:t>Variables</a:t>
          </a:r>
          <a:endParaRPr lang="es-EC" dirty="0"/>
        </a:p>
      </dgm:t>
    </dgm:pt>
    <dgm:pt modelId="{E850558A-8517-405C-979C-437ACE64ACAB}" type="parTrans" cxnId="{C7D882F1-423D-414A-B2D5-E59088B5CDFB}">
      <dgm:prSet/>
      <dgm:spPr/>
      <dgm:t>
        <a:bodyPr/>
        <a:lstStyle/>
        <a:p>
          <a:endParaRPr lang="es-EC"/>
        </a:p>
      </dgm:t>
    </dgm:pt>
    <dgm:pt modelId="{7F2D0F5B-E47C-46A9-9F7B-76B7FC3F1EC0}" type="sibTrans" cxnId="{C7D882F1-423D-414A-B2D5-E59088B5CDFB}">
      <dgm:prSet/>
      <dgm:spPr/>
      <dgm:t>
        <a:bodyPr/>
        <a:lstStyle/>
        <a:p>
          <a:endParaRPr lang="es-EC"/>
        </a:p>
      </dgm:t>
    </dgm:pt>
    <dgm:pt modelId="{D5ABC658-FC1D-4FAD-81A8-715C2936EB03}">
      <dgm:prSet phldrT="[Texto]"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683B52B7-20CE-4F0F-872C-3B1F701A800E}" type="parTrans" cxnId="{74868CEF-C020-4A69-BA0F-3977E63A7010}">
      <dgm:prSet/>
      <dgm:spPr/>
      <dgm:t>
        <a:bodyPr/>
        <a:lstStyle/>
        <a:p>
          <a:endParaRPr lang="es-EC"/>
        </a:p>
      </dgm:t>
    </dgm:pt>
    <dgm:pt modelId="{9D900F61-03CB-47A8-BB21-EBB03A55F52A}" type="sibTrans" cxnId="{74868CEF-C020-4A69-BA0F-3977E63A7010}">
      <dgm:prSet/>
      <dgm:spPr/>
      <dgm:t>
        <a:bodyPr/>
        <a:lstStyle/>
        <a:p>
          <a:endParaRPr lang="es-EC"/>
        </a:p>
      </dgm:t>
    </dgm:pt>
    <dgm:pt modelId="{5D891075-CB70-4C4C-B8EE-C809D71F52A7}" type="pres">
      <dgm:prSet presAssocID="{827E6413-7228-4A00-B0C7-C36F029851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D942A6A-F636-4E8C-98B6-15192C417117}" type="pres">
      <dgm:prSet presAssocID="{5CC0404E-E9DA-48CC-88F4-EDFFD98751C2}" presName="composite" presStyleCnt="0"/>
      <dgm:spPr/>
    </dgm:pt>
    <dgm:pt modelId="{8AC4C193-0C5A-4CCB-917A-ED37359D2642}" type="pres">
      <dgm:prSet presAssocID="{5CC0404E-E9DA-48CC-88F4-EDFFD98751C2}" presName="LShape" presStyleLbl="alignNode1" presStyleIdx="0" presStyleCnt="5" custScaleX="184483" custScaleY="101277"/>
      <dgm:spPr/>
      <dgm:t>
        <a:bodyPr/>
        <a:lstStyle/>
        <a:p>
          <a:endParaRPr lang="es-EC"/>
        </a:p>
      </dgm:t>
    </dgm:pt>
    <dgm:pt modelId="{862DAD5A-5739-402F-9F7B-204B7E49E60F}" type="pres">
      <dgm:prSet presAssocID="{5CC0404E-E9DA-48CC-88F4-EDFFD98751C2}" presName="ParentText" presStyleLbl="revTx" presStyleIdx="0" presStyleCnt="3" custScaleX="184483" custScaleY="101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59CD6C-D866-4827-91F4-B2F94A174656}" type="pres">
      <dgm:prSet presAssocID="{5CC0404E-E9DA-48CC-88F4-EDFFD98751C2}" presName="Triangle" presStyleLbl="alignNode1" presStyleIdx="1" presStyleCnt="5" custLinFactX="100000" custLinFactNeighborX="112340" custLinFactNeighborY="43465"/>
      <dgm:spPr/>
    </dgm:pt>
    <dgm:pt modelId="{4B819BE3-3D63-4BCF-BBF4-5C77A320E31A}" type="pres">
      <dgm:prSet presAssocID="{82BA7D62-9503-4C3E-A29A-8CE8942C33E7}" presName="sibTrans" presStyleCnt="0"/>
      <dgm:spPr/>
    </dgm:pt>
    <dgm:pt modelId="{3595B6CF-84F1-4F97-ACBB-BFB9A71C8705}" type="pres">
      <dgm:prSet presAssocID="{82BA7D62-9503-4C3E-A29A-8CE8942C33E7}" presName="space" presStyleCnt="0"/>
      <dgm:spPr/>
    </dgm:pt>
    <dgm:pt modelId="{80A1663F-34CA-4739-9A24-D29F7D26FF98}" type="pres">
      <dgm:prSet presAssocID="{A6AE4C51-0908-4BEF-9DE1-6DE770213D0A}" presName="composite" presStyleCnt="0"/>
      <dgm:spPr/>
    </dgm:pt>
    <dgm:pt modelId="{F1C7CC51-544E-44EE-95CE-76A03EBAD323}" type="pres">
      <dgm:prSet presAssocID="{A6AE4C51-0908-4BEF-9DE1-6DE770213D0A}" presName="LShape" presStyleLbl="alignNode1" presStyleIdx="2" presStyleCnt="5" custScaleX="184483" custScaleY="101277"/>
      <dgm:spPr/>
    </dgm:pt>
    <dgm:pt modelId="{57CB9CCD-07A4-4BA8-BE24-5244339B82B9}" type="pres">
      <dgm:prSet presAssocID="{A6AE4C51-0908-4BEF-9DE1-6DE770213D0A}" presName="ParentText" presStyleLbl="revTx" presStyleIdx="1" presStyleCnt="3" custScaleX="184483" custScaleY="101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115C3-E927-4263-B777-07393419E179}" type="pres">
      <dgm:prSet presAssocID="{A6AE4C51-0908-4BEF-9DE1-6DE770213D0A}" presName="Triangle" presStyleLbl="alignNode1" presStyleIdx="3" presStyleCnt="5" custLinFactX="100000" custLinFactNeighborX="112340" custLinFactNeighborY="43465"/>
      <dgm:spPr/>
    </dgm:pt>
    <dgm:pt modelId="{D2CD90A4-D05D-4F18-8EB6-A9C1BD055AF2}" type="pres">
      <dgm:prSet presAssocID="{7F2D0F5B-E47C-46A9-9F7B-76B7FC3F1EC0}" presName="sibTrans" presStyleCnt="0"/>
      <dgm:spPr/>
    </dgm:pt>
    <dgm:pt modelId="{77377B37-F5A7-4144-9FD0-4C244B5ACCB8}" type="pres">
      <dgm:prSet presAssocID="{7F2D0F5B-E47C-46A9-9F7B-76B7FC3F1EC0}" presName="space" presStyleCnt="0"/>
      <dgm:spPr/>
    </dgm:pt>
    <dgm:pt modelId="{D32EE325-A755-4673-95AF-2D50FC5D2C4A}" type="pres">
      <dgm:prSet presAssocID="{D5ABC658-FC1D-4FAD-81A8-715C2936EB03}" presName="composite" presStyleCnt="0"/>
      <dgm:spPr/>
    </dgm:pt>
    <dgm:pt modelId="{7C0061A7-85AF-4F6E-8ECE-2B7011C7BA0C}" type="pres">
      <dgm:prSet presAssocID="{D5ABC658-FC1D-4FAD-81A8-715C2936EB03}" presName="LShape" presStyleLbl="alignNode1" presStyleIdx="4" presStyleCnt="5" custScaleX="184483" custScaleY="101277"/>
      <dgm:spPr/>
    </dgm:pt>
    <dgm:pt modelId="{B316DC61-E32F-4B99-9F04-4A4ECD48D37D}" type="pres">
      <dgm:prSet presAssocID="{D5ABC658-FC1D-4FAD-81A8-715C2936EB03}" presName="ParentText" presStyleLbl="revTx" presStyleIdx="2" presStyleCnt="3" custScaleX="184483" custScaleY="101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EC25A8-D111-4137-8F82-CD8690A23E49}" type="presOf" srcId="{A6AE4C51-0908-4BEF-9DE1-6DE770213D0A}" destId="{57CB9CCD-07A4-4BA8-BE24-5244339B82B9}" srcOrd="0" destOrd="0" presId="urn:microsoft.com/office/officeart/2009/3/layout/StepUpProcess"/>
    <dgm:cxn modelId="{5C552B1B-A4F6-4501-960D-52B8F67F8242}" type="presOf" srcId="{D5ABC658-FC1D-4FAD-81A8-715C2936EB03}" destId="{B316DC61-E32F-4B99-9F04-4A4ECD48D37D}" srcOrd="0" destOrd="0" presId="urn:microsoft.com/office/officeart/2009/3/layout/StepUpProcess"/>
    <dgm:cxn modelId="{E22E78A7-5F9E-4DFC-9A77-100EDA21F772}" type="presOf" srcId="{5CC0404E-E9DA-48CC-88F4-EDFFD98751C2}" destId="{862DAD5A-5739-402F-9F7B-204B7E49E60F}" srcOrd="0" destOrd="0" presId="urn:microsoft.com/office/officeart/2009/3/layout/StepUpProcess"/>
    <dgm:cxn modelId="{C7D882F1-423D-414A-B2D5-E59088B5CDFB}" srcId="{827E6413-7228-4A00-B0C7-C36F029851FD}" destId="{A6AE4C51-0908-4BEF-9DE1-6DE770213D0A}" srcOrd="1" destOrd="0" parTransId="{E850558A-8517-405C-979C-437ACE64ACAB}" sibTransId="{7F2D0F5B-E47C-46A9-9F7B-76B7FC3F1EC0}"/>
    <dgm:cxn modelId="{3F529A02-0FCB-4E0F-8DB3-687D089BFDE4}" srcId="{827E6413-7228-4A00-B0C7-C36F029851FD}" destId="{5CC0404E-E9DA-48CC-88F4-EDFFD98751C2}" srcOrd="0" destOrd="0" parTransId="{843C2DED-282F-4C35-9B11-0B28BE6A074C}" sibTransId="{82BA7D62-9503-4C3E-A29A-8CE8942C33E7}"/>
    <dgm:cxn modelId="{F1BD03E1-B104-4467-86A2-3A21E2D378DC}" type="presOf" srcId="{827E6413-7228-4A00-B0C7-C36F029851FD}" destId="{5D891075-CB70-4C4C-B8EE-C809D71F52A7}" srcOrd="0" destOrd="0" presId="urn:microsoft.com/office/officeart/2009/3/layout/StepUpProcess"/>
    <dgm:cxn modelId="{74868CEF-C020-4A69-BA0F-3977E63A7010}" srcId="{827E6413-7228-4A00-B0C7-C36F029851FD}" destId="{D5ABC658-FC1D-4FAD-81A8-715C2936EB03}" srcOrd="2" destOrd="0" parTransId="{683B52B7-20CE-4F0F-872C-3B1F701A800E}" sibTransId="{9D900F61-03CB-47A8-BB21-EBB03A55F52A}"/>
    <dgm:cxn modelId="{DC3EC5CE-F13F-4880-B38D-4F7E889224E9}" type="presParOf" srcId="{5D891075-CB70-4C4C-B8EE-C809D71F52A7}" destId="{2D942A6A-F636-4E8C-98B6-15192C417117}" srcOrd="0" destOrd="0" presId="urn:microsoft.com/office/officeart/2009/3/layout/StepUpProcess"/>
    <dgm:cxn modelId="{575E556C-09D6-4018-B598-24A0C23874FD}" type="presParOf" srcId="{2D942A6A-F636-4E8C-98B6-15192C417117}" destId="{8AC4C193-0C5A-4CCB-917A-ED37359D2642}" srcOrd="0" destOrd="0" presId="urn:microsoft.com/office/officeart/2009/3/layout/StepUpProcess"/>
    <dgm:cxn modelId="{BB382BE7-EC43-41C0-BAD7-6AD6E253629C}" type="presParOf" srcId="{2D942A6A-F636-4E8C-98B6-15192C417117}" destId="{862DAD5A-5739-402F-9F7B-204B7E49E60F}" srcOrd="1" destOrd="0" presId="urn:microsoft.com/office/officeart/2009/3/layout/StepUpProcess"/>
    <dgm:cxn modelId="{382A0A3C-1C0B-4EC0-9824-B1C4FAA6A920}" type="presParOf" srcId="{2D942A6A-F636-4E8C-98B6-15192C417117}" destId="{2B59CD6C-D866-4827-91F4-B2F94A174656}" srcOrd="2" destOrd="0" presId="urn:microsoft.com/office/officeart/2009/3/layout/StepUpProcess"/>
    <dgm:cxn modelId="{9ED19F41-32EB-4E8F-B039-C84FC2325D9F}" type="presParOf" srcId="{5D891075-CB70-4C4C-B8EE-C809D71F52A7}" destId="{4B819BE3-3D63-4BCF-BBF4-5C77A320E31A}" srcOrd="1" destOrd="0" presId="urn:microsoft.com/office/officeart/2009/3/layout/StepUpProcess"/>
    <dgm:cxn modelId="{2B6F1B7A-38AF-490A-96F0-65E589F9631B}" type="presParOf" srcId="{4B819BE3-3D63-4BCF-BBF4-5C77A320E31A}" destId="{3595B6CF-84F1-4F97-ACBB-BFB9A71C8705}" srcOrd="0" destOrd="0" presId="urn:microsoft.com/office/officeart/2009/3/layout/StepUpProcess"/>
    <dgm:cxn modelId="{A4468E7F-E0E7-43F4-A860-2B776302FD04}" type="presParOf" srcId="{5D891075-CB70-4C4C-B8EE-C809D71F52A7}" destId="{80A1663F-34CA-4739-9A24-D29F7D26FF98}" srcOrd="2" destOrd="0" presId="urn:microsoft.com/office/officeart/2009/3/layout/StepUpProcess"/>
    <dgm:cxn modelId="{C42FA6DA-A297-4E82-AD52-A8A4C142759D}" type="presParOf" srcId="{80A1663F-34CA-4739-9A24-D29F7D26FF98}" destId="{F1C7CC51-544E-44EE-95CE-76A03EBAD323}" srcOrd="0" destOrd="0" presId="urn:microsoft.com/office/officeart/2009/3/layout/StepUpProcess"/>
    <dgm:cxn modelId="{29F2CD66-F264-48A2-8318-CBB192F94CB2}" type="presParOf" srcId="{80A1663F-34CA-4739-9A24-D29F7D26FF98}" destId="{57CB9CCD-07A4-4BA8-BE24-5244339B82B9}" srcOrd="1" destOrd="0" presId="urn:microsoft.com/office/officeart/2009/3/layout/StepUpProcess"/>
    <dgm:cxn modelId="{6FA90508-ABB1-4F08-A813-E151536BF3FC}" type="presParOf" srcId="{80A1663F-34CA-4739-9A24-D29F7D26FF98}" destId="{BFA115C3-E927-4263-B777-07393419E179}" srcOrd="2" destOrd="0" presId="urn:microsoft.com/office/officeart/2009/3/layout/StepUpProcess"/>
    <dgm:cxn modelId="{E23DC81B-1B44-4991-BA38-9A8F7A648A15}" type="presParOf" srcId="{5D891075-CB70-4C4C-B8EE-C809D71F52A7}" destId="{D2CD90A4-D05D-4F18-8EB6-A9C1BD055AF2}" srcOrd="3" destOrd="0" presId="urn:microsoft.com/office/officeart/2009/3/layout/StepUpProcess"/>
    <dgm:cxn modelId="{B79B26E1-48AD-4968-A8D6-D7BE301C8395}" type="presParOf" srcId="{D2CD90A4-D05D-4F18-8EB6-A9C1BD055AF2}" destId="{77377B37-F5A7-4144-9FD0-4C244B5ACCB8}" srcOrd="0" destOrd="0" presId="urn:microsoft.com/office/officeart/2009/3/layout/StepUpProcess"/>
    <dgm:cxn modelId="{59EA690D-5309-4B7D-A275-95ED2AAB3FC6}" type="presParOf" srcId="{5D891075-CB70-4C4C-B8EE-C809D71F52A7}" destId="{D32EE325-A755-4673-95AF-2D50FC5D2C4A}" srcOrd="4" destOrd="0" presId="urn:microsoft.com/office/officeart/2009/3/layout/StepUpProcess"/>
    <dgm:cxn modelId="{0874F5E5-F6D1-4F56-ACE8-6D439851D1D0}" type="presParOf" srcId="{D32EE325-A755-4673-95AF-2D50FC5D2C4A}" destId="{7C0061A7-85AF-4F6E-8ECE-2B7011C7BA0C}" srcOrd="0" destOrd="0" presId="urn:microsoft.com/office/officeart/2009/3/layout/StepUpProcess"/>
    <dgm:cxn modelId="{20301B3B-2101-4E19-839A-8B4F8C9726C2}" type="presParOf" srcId="{D32EE325-A755-4673-95AF-2D50FC5D2C4A}" destId="{B316DC61-E32F-4B99-9F04-4A4ECD48D3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7D03E-0F10-4BF0-8961-D0042AECACB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D713412-13BF-4C3B-A04F-62B7DD4EB31C}">
      <dgm:prSet phldrT="[Texto]"/>
      <dgm:spPr/>
      <dgm:t>
        <a:bodyPr/>
        <a:lstStyle/>
        <a:p>
          <a:r>
            <a:rPr lang="es-EC" dirty="0" smtClean="0"/>
            <a:t>Base y Monto de Aportación</a:t>
          </a:r>
          <a:endParaRPr lang="es-EC" dirty="0"/>
        </a:p>
      </dgm:t>
    </dgm:pt>
    <dgm:pt modelId="{376A7BA0-FADB-442E-8903-E1F4806ABE08}" type="parTrans" cxnId="{D81ABB3B-2833-45ED-9BFC-4E4FB653382C}">
      <dgm:prSet/>
      <dgm:spPr/>
      <dgm:t>
        <a:bodyPr/>
        <a:lstStyle/>
        <a:p>
          <a:endParaRPr lang="es-EC"/>
        </a:p>
      </dgm:t>
    </dgm:pt>
    <dgm:pt modelId="{99E733B3-1B30-4639-BC67-F263E970C821}" type="sibTrans" cxnId="{D81ABB3B-2833-45ED-9BFC-4E4FB653382C}">
      <dgm:prSet/>
      <dgm:spPr/>
      <dgm:t>
        <a:bodyPr/>
        <a:lstStyle/>
        <a:p>
          <a:endParaRPr lang="es-EC"/>
        </a:p>
      </dgm:t>
    </dgm:pt>
    <dgm:pt modelId="{FB78F832-11C9-41A2-BC06-9D81D1A8643B}">
      <dgm:prSet phldrT="[Texto]"/>
      <dgm:spPr/>
      <dgm:t>
        <a:bodyPr/>
        <a:lstStyle/>
        <a:p>
          <a:r>
            <a:rPr lang="es-EC" dirty="0" smtClean="0"/>
            <a:t>Inversión</a:t>
          </a:r>
        </a:p>
        <a:p>
          <a:r>
            <a:rPr lang="es-EC" dirty="0" smtClean="0"/>
            <a:t>$46.000,00</a:t>
          </a:r>
          <a:endParaRPr lang="es-EC" dirty="0"/>
        </a:p>
      </dgm:t>
    </dgm:pt>
    <dgm:pt modelId="{C378DBC1-DAC2-4A85-8D77-3A3AF9D9F9C8}" type="parTrans" cxnId="{D3DC72AB-0F9E-49F4-9788-E8056A7AFEA3}">
      <dgm:prSet/>
      <dgm:spPr/>
      <dgm:t>
        <a:bodyPr/>
        <a:lstStyle/>
        <a:p>
          <a:endParaRPr lang="es-EC"/>
        </a:p>
      </dgm:t>
    </dgm:pt>
    <dgm:pt modelId="{10B0D00F-A30F-4965-A714-0A8F9338FB9C}" type="sibTrans" cxnId="{D3DC72AB-0F9E-49F4-9788-E8056A7AFEA3}">
      <dgm:prSet/>
      <dgm:spPr/>
      <dgm:t>
        <a:bodyPr/>
        <a:lstStyle/>
        <a:p>
          <a:endParaRPr lang="es-EC"/>
        </a:p>
      </dgm:t>
    </dgm:pt>
    <dgm:pt modelId="{29467594-503C-473B-BD16-8F1AA8588E87}">
      <dgm:prSet phldrT="[Texto]"/>
      <dgm:spPr/>
      <dgm:t>
        <a:bodyPr/>
        <a:lstStyle/>
        <a:p>
          <a:r>
            <a:rPr lang="es-EC" dirty="0" smtClean="0"/>
            <a:t>Aporte Trabajador</a:t>
          </a:r>
          <a:endParaRPr lang="es-EC" dirty="0"/>
        </a:p>
      </dgm:t>
    </dgm:pt>
    <dgm:pt modelId="{FCE1DDA4-9B75-4D05-A87E-086831DBD33C}" type="parTrans" cxnId="{212DBEE7-761F-4B43-A243-65422E16003A}">
      <dgm:prSet/>
      <dgm:spPr/>
      <dgm:t>
        <a:bodyPr/>
        <a:lstStyle/>
        <a:p>
          <a:endParaRPr lang="es-EC"/>
        </a:p>
      </dgm:t>
    </dgm:pt>
    <dgm:pt modelId="{6DE4C13B-9D0F-410A-A82D-FAA743FC537A}" type="sibTrans" cxnId="{212DBEE7-761F-4B43-A243-65422E16003A}">
      <dgm:prSet/>
      <dgm:spPr/>
      <dgm:t>
        <a:bodyPr/>
        <a:lstStyle/>
        <a:p>
          <a:endParaRPr lang="es-EC"/>
        </a:p>
      </dgm:t>
    </dgm:pt>
    <dgm:pt modelId="{A63DF142-F8ED-4A08-BF30-52E00878689A}">
      <dgm:prSet phldrT="[Texto]"/>
      <dgm:spPr/>
      <dgm:t>
        <a:bodyPr/>
        <a:lstStyle/>
        <a:p>
          <a:r>
            <a:rPr lang="es-EC" dirty="0" smtClean="0"/>
            <a:t>Aporte Compañía</a:t>
          </a:r>
          <a:endParaRPr lang="es-EC" dirty="0"/>
        </a:p>
      </dgm:t>
    </dgm:pt>
    <dgm:pt modelId="{2190CE38-9136-45EB-9844-F52B5CDDE1C2}" type="parTrans" cxnId="{C16046C1-996C-44B9-A4F0-29223179B49B}">
      <dgm:prSet/>
      <dgm:spPr/>
      <dgm:t>
        <a:bodyPr/>
        <a:lstStyle/>
        <a:p>
          <a:endParaRPr lang="es-EC"/>
        </a:p>
      </dgm:t>
    </dgm:pt>
    <dgm:pt modelId="{35EA9F0E-BD4D-4738-83C8-F52E1D014E28}" type="sibTrans" cxnId="{C16046C1-996C-44B9-A4F0-29223179B49B}">
      <dgm:prSet/>
      <dgm:spPr/>
      <dgm:t>
        <a:bodyPr/>
        <a:lstStyle/>
        <a:p>
          <a:endParaRPr lang="es-EC"/>
        </a:p>
      </dgm:t>
    </dgm:pt>
    <dgm:pt modelId="{6481C8C3-A6AC-45D6-9138-58D185E987BE}" type="pres">
      <dgm:prSet presAssocID="{4F27D03E-0F10-4BF0-8961-D0042AECAC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58A154-1892-40DA-BDC7-96C50AF3C10D}" type="pres">
      <dgm:prSet presAssocID="{0D713412-13BF-4C3B-A04F-62B7DD4EB31C}" presName="centerShape" presStyleLbl="node0" presStyleIdx="0" presStyleCnt="1"/>
      <dgm:spPr/>
      <dgm:t>
        <a:bodyPr/>
        <a:lstStyle/>
        <a:p>
          <a:endParaRPr lang="es-EC"/>
        </a:p>
      </dgm:t>
    </dgm:pt>
    <dgm:pt modelId="{24187BDF-3DB7-4504-9C49-D984A2ED39F3}" type="pres">
      <dgm:prSet presAssocID="{C378DBC1-DAC2-4A85-8D77-3A3AF9D9F9C8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FB5730DB-9CD9-4B1F-B6D8-CE62D52B5298}" type="pres">
      <dgm:prSet presAssocID="{FB78F832-11C9-41A2-BC06-9D81D1A864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A128B6-9D36-409E-8F6A-139FAE403FED}" type="pres">
      <dgm:prSet presAssocID="{FCE1DDA4-9B75-4D05-A87E-086831DBD33C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965AF842-236C-400E-8828-3452A9C8FE33}" type="pres">
      <dgm:prSet presAssocID="{29467594-503C-473B-BD16-8F1AA8588E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171272-B2B3-45DF-8F4D-73AA9F2679A2}" type="pres">
      <dgm:prSet presAssocID="{2190CE38-9136-45EB-9844-F52B5CDDE1C2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CE97F1BA-C302-446F-BFE5-8B0E796AD141}" type="pres">
      <dgm:prSet presAssocID="{A63DF142-F8ED-4A08-BF30-52E0087868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7ABC3A-A149-43AD-89D1-4F7A460C97A4}" type="presOf" srcId="{FB78F832-11C9-41A2-BC06-9D81D1A8643B}" destId="{FB5730DB-9CD9-4B1F-B6D8-CE62D52B5298}" srcOrd="0" destOrd="0" presId="urn:microsoft.com/office/officeart/2005/8/layout/radial4"/>
    <dgm:cxn modelId="{C16046C1-996C-44B9-A4F0-29223179B49B}" srcId="{0D713412-13BF-4C3B-A04F-62B7DD4EB31C}" destId="{A63DF142-F8ED-4A08-BF30-52E00878689A}" srcOrd="2" destOrd="0" parTransId="{2190CE38-9136-45EB-9844-F52B5CDDE1C2}" sibTransId="{35EA9F0E-BD4D-4738-83C8-F52E1D014E28}"/>
    <dgm:cxn modelId="{2C5ECB3B-EC17-46CC-8B67-E4D144187353}" type="presOf" srcId="{FCE1DDA4-9B75-4D05-A87E-086831DBD33C}" destId="{5EA128B6-9D36-409E-8F6A-139FAE403FED}" srcOrd="0" destOrd="0" presId="urn:microsoft.com/office/officeart/2005/8/layout/radial4"/>
    <dgm:cxn modelId="{634AF7C5-722F-4BD2-BFD3-17387E12CAE5}" type="presOf" srcId="{4F27D03E-0F10-4BF0-8961-D0042AECACB1}" destId="{6481C8C3-A6AC-45D6-9138-58D185E987BE}" srcOrd="0" destOrd="0" presId="urn:microsoft.com/office/officeart/2005/8/layout/radial4"/>
    <dgm:cxn modelId="{212DBEE7-761F-4B43-A243-65422E16003A}" srcId="{0D713412-13BF-4C3B-A04F-62B7DD4EB31C}" destId="{29467594-503C-473B-BD16-8F1AA8588E87}" srcOrd="1" destOrd="0" parTransId="{FCE1DDA4-9B75-4D05-A87E-086831DBD33C}" sibTransId="{6DE4C13B-9D0F-410A-A82D-FAA743FC537A}"/>
    <dgm:cxn modelId="{3AEF76A3-A182-4E05-B77A-741275EA5160}" type="presOf" srcId="{C378DBC1-DAC2-4A85-8D77-3A3AF9D9F9C8}" destId="{24187BDF-3DB7-4504-9C49-D984A2ED39F3}" srcOrd="0" destOrd="0" presId="urn:microsoft.com/office/officeart/2005/8/layout/radial4"/>
    <dgm:cxn modelId="{5A8B47A8-D195-4729-B68A-722338EFD975}" type="presOf" srcId="{A63DF142-F8ED-4A08-BF30-52E00878689A}" destId="{CE97F1BA-C302-446F-BFE5-8B0E796AD141}" srcOrd="0" destOrd="0" presId="urn:microsoft.com/office/officeart/2005/8/layout/radial4"/>
    <dgm:cxn modelId="{FA7846E9-CC6B-4DED-B802-036B8CF534E8}" type="presOf" srcId="{0D713412-13BF-4C3B-A04F-62B7DD4EB31C}" destId="{3F58A154-1892-40DA-BDC7-96C50AF3C10D}" srcOrd="0" destOrd="0" presId="urn:microsoft.com/office/officeart/2005/8/layout/radial4"/>
    <dgm:cxn modelId="{D3DC72AB-0F9E-49F4-9788-E8056A7AFEA3}" srcId="{0D713412-13BF-4C3B-A04F-62B7DD4EB31C}" destId="{FB78F832-11C9-41A2-BC06-9D81D1A8643B}" srcOrd="0" destOrd="0" parTransId="{C378DBC1-DAC2-4A85-8D77-3A3AF9D9F9C8}" sibTransId="{10B0D00F-A30F-4965-A714-0A8F9338FB9C}"/>
    <dgm:cxn modelId="{D81ABB3B-2833-45ED-9BFC-4E4FB653382C}" srcId="{4F27D03E-0F10-4BF0-8961-D0042AECACB1}" destId="{0D713412-13BF-4C3B-A04F-62B7DD4EB31C}" srcOrd="0" destOrd="0" parTransId="{376A7BA0-FADB-442E-8903-E1F4806ABE08}" sibTransId="{99E733B3-1B30-4639-BC67-F263E970C821}"/>
    <dgm:cxn modelId="{6FB7E7B9-38B2-4DC5-8DBC-8271D238F213}" type="presOf" srcId="{29467594-503C-473B-BD16-8F1AA8588E87}" destId="{965AF842-236C-400E-8828-3452A9C8FE33}" srcOrd="0" destOrd="0" presId="urn:microsoft.com/office/officeart/2005/8/layout/radial4"/>
    <dgm:cxn modelId="{3708E255-20F4-4F35-BA4A-BE87D8F6BFD3}" type="presOf" srcId="{2190CE38-9136-45EB-9844-F52B5CDDE1C2}" destId="{FA171272-B2B3-45DF-8F4D-73AA9F2679A2}" srcOrd="0" destOrd="0" presId="urn:microsoft.com/office/officeart/2005/8/layout/radial4"/>
    <dgm:cxn modelId="{CC276BE0-5E72-4FD4-984A-97F834999A01}" type="presParOf" srcId="{6481C8C3-A6AC-45D6-9138-58D185E987BE}" destId="{3F58A154-1892-40DA-BDC7-96C50AF3C10D}" srcOrd="0" destOrd="0" presId="urn:microsoft.com/office/officeart/2005/8/layout/radial4"/>
    <dgm:cxn modelId="{7A50D2CD-344F-4C3B-AB10-001526AA6EDC}" type="presParOf" srcId="{6481C8C3-A6AC-45D6-9138-58D185E987BE}" destId="{24187BDF-3DB7-4504-9C49-D984A2ED39F3}" srcOrd="1" destOrd="0" presId="urn:microsoft.com/office/officeart/2005/8/layout/radial4"/>
    <dgm:cxn modelId="{783C7AE2-E735-41D2-8BC3-66249B47061A}" type="presParOf" srcId="{6481C8C3-A6AC-45D6-9138-58D185E987BE}" destId="{FB5730DB-9CD9-4B1F-B6D8-CE62D52B5298}" srcOrd="2" destOrd="0" presId="urn:microsoft.com/office/officeart/2005/8/layout/radial4"/>
    <dgm:cxn modelId="{5CE4AFA6-83E3-468C-A135-C8CBB4EDFA34}" type="presParOf" srcId="{6481C8C3-A6AC-45D6-9138-58D185E987BE}" destId="{5EA128B6-9D36-409E-8F6A-139FAE403FED}" srcOrd="3" destOrd="0" presId="urn:microsoft.com/office/officeart/2005/8/layout/radial4"/>
    <dgm:cxn modelId="{B68886ED-7FEE-425E-811A-5E01024B63C7}" type="presParOf" srcId="{6481C8C3-A6AC-45D6-9138-58D185E987BE}" destId="{965AF842-236C-400E-8828-3452A9C8FE33}" srcOrd="4" destOrd="0" presId="urn:microsoft.com/office/officeart/2005/8/layout/radial4"/>
    <dgm:cxn modelId="{2CC65EF3-5E40-428A-97CE-49683982545C}" type="presParOf" srcId="{6481C8C3-A6AC-45D6-9138-58D185E987BE}" destId="{FA171272-B2B3-45DF-8F4D-73AA9F2679A2}" srcOrd="5" destOrd="0" presId="urn:microsoft.com/office/officeart/2005/8/layout/radial4"/>
    <dgm:cxn modelId="{6D26A003-6B5C-46A7-AAA0-3CD5DE324522}" type="presParOf" srcId="{6481C8C3-A6AC-45D6-9138-58D185E987BE}" destId="{CE97F1BA-C302-446F-BFE5-8B0E796AD1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3FEC4-9D70-4D08-BB75-9394C3C5DEA8}" type="doc">
      <dgm:prSet loTypeId="urn:microsoft.com/office/officeart/2005/8/layout/gear1" loCatId="relationship" qsTypeId="urn:microsoft.com/office/officeart/2005/8/quickstyle/3d1" qsCatId="3D" csTypeId="urn:microsoft.com/office/officeart/2005/8/colors/colorful3" csCatId="colorful" phldr="1"/>
      <dgm:spPr/>
    </dgm:pt>
    <dgm:pt modelId="{795DF214-2793-4139-913E-2D1B7158EA13}">
      <dgm:prSet phldrT="[Texto]" custT="1"/>
      <dgm:spPr/>
      <dgm:t>
        <a:bodyPr/>
        <a:lstStyle/>
        <a:p>
          <a:r>
            <a:rPr lang="es-EC" sz="2400" b="1" u="sng" dirty="0" smtClean="0"/>
            <a:t>AHORRO</a:t>
          </a:r>
          <a:endParaRPr lang="es-EC" sz="2400" b="1" u="sng" dirty="0"/>
        </a:p>
      </dgm:t>
    </dgm:pt>
    <dgm:pt modelId="{FF9C2674-6532-41CF-8881-1ADFD3DC59EB}" type="parTrans" cxnId="{98D9E279-BD8D-43CB-BA93-AAE554747D1D}">
      <dgm:prSet/>
      <dgm:spPr/>
      <dgm:t>
        <a:bodyPr/>
        <a:lstStyle/>
        <a:p>
          <a:endParaRPr lang="es-EC"/>
        </a:p>
      </dgm:t>
    </dgm:pt>
    <dgm:pt modelId="{F125C1AF-E619-4451-80B0-17D4EA27017B}" type="sibTrans" cxnId="{98D9E279-BD8D-43CB-BA93-AAE554747D1D}">
      <dgm:prSet/>
      <dgm:spPr/>
      <dgm:t>
        <a:bodyPr/>
        <a:lstStyle/>
        <a:p>
          <a:endParaRPr lang="es-EC"/>
        </a:p>
      </dgm:t>
    </dgm:pt>
    <dgm:pt modelId="{28E88776-468E-4214-96DE-8274056F5637}">
      <dgm:prSet phldrT="[Texto]"/>
      <dgm:spPr/>
      <dgm:t>
        <a:bodyPr/>
        <a:lstStyle/>
        <a:p>
          <a:r>
            <a:rPr lang="es-EC" dirty="0" smtClean="0"/>
            <a:t>Renta – Gasto de un período</a:t>
          </a:r>
          <a:endParaRPr lang="es-EC" dirty="0"/>
        </a:p>
      </dgm:t>
    </dgm:pt>
    <dgm:pt modelId="{0F621F6B-74A1-4C18-A29D-EC621ABB71DC}" type="parTrans" cxnId="{E4A9B611-8840-4773-AC47-17C03B57CAA3}">
      <dgm:prSet/>
      <dgm:spPr/>
      <dgm:t>
        <a:bodyPr/>
        <a:lstStyle/>
        <a:p>
          <a:endParaRPr lang="es-EC"/>
        </a:p>
      </dgm:t>
    </dgm:pt>
    <dgm:pt modelId="{BDDC18DA-3221-4F22-BEF6-DF1D5DF48813}" type="sibTrans" cxnId="{E4A9B611-8840-4773-AC47-17C03B57CAA3}">
      <dgm:prSet/>
      <dgm:spPr/>
      <dgm:t>
        <a:bodyPr/>
        <a:lstStyle/>
        <a:p>
          <a:endParaRPr lang="es-EC"/>
        </a:p>
      </dgm:t>
    </dgm:pt>
    <dgm:pt modelId="{B3A6637A-846C-4AFB-904F-48DE8AA338D8}">
      <dgm:prSet phldrT="[Texto]"/>
      <dgm:spPr/>
      <dgm:t>
        <a:bodyPr/>
        <a:lstStyle/>
        <a:p>
          <a:r>
            <a:rPr lang="es-EC" dirty="0" smtClean="0"/>
            <a:t>Riqueza, las restricciones presupuestarias, las tasas de interés y nivel de vida</a:t>
          </a:r>
          <a:endParaRPr lang="es-EC" dirty="0"/>
        </a:p>
      </dgm:t>
    </dgm:pt>
    <dgm:pt modelId="{35258E3D-184E-4AB6-9469-D4916E350DE8}" type="parTrans" cxnId="{C4E67DE4-2FD8-47CB-8FBC-EFD2EF764564}">
      <dgm:prSet/>
      <dgm:spPr/>
      <dgm:t>
        <a:bodyPr/>
        <a:lstStyle/>
        <a:p>
          <a:endParaRPr lang="es-EC"/>
        </a:p>
      </dgm:t>
    </dgm:pt>
    <dgm:pt modelId="{83397B48-D10C-4693-A3A9-1C6CAF4F3567}" type="sibTrans" cxnId="{C4E67DE4-2FD8-47CB-8FBC-EFD2EF764564}">
      <dgm:prSet/>
      <dgm:spPr/>
      <dgm:t>
        <a:bodyPr/>
        <a:lstStyle/>
        <a:p>
          <a:endParaRPr lang="es-EC"/>
        </a:p>
      </dgm:t>
    </dgm:pt>
    <dgm:pt modelId="{2951FECA-9AD3-47FA-A867-7D4A19CFE5D5}" type="pres">
      <dgm:prSet presAssocID="{5B23FEC4-9D70-4D08-BB75-9394C3C5DE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6EEB6B-E2ED-4824-B0CB-FF8D50DDDB33}" type="pres">
      <dgm:prSet presAssocID="{795DF214-2793-4139-913E-2D1B7158EA1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E24209-02EB-4B2D-A362-813039AE57D6}" type="pres">
      <dgm:prSet presAssocID="{795DF214-2793-4139-913E-2D1B7158EA13}" presName="gear1srcNode" presStyleLbl="node1" presStyleIdx="0" presStyleCnt="3"/>
      <dgm:spPr/>
      <dgm:t>
        <a:bodyPr/>
        <a:lstStyle/>
        <a:p>
          <a:endParaRPr lang="es-EC"/>
        </a:p>
      </dgm:t>
    </dgm:pt>
    <dgm:pt modelId="{49120DFC-C588-4EC6-98DB-5665733DC898}" type="pres">
      <dgm:prSet presAssocID="{795DF214-2793-4139-913E-2D1B7158EA13}" presName="gear1dstNode" presStyleLbl="node1" presStyleIdx="0" presStyleCnt="3"/>
      <dgm:spPr/>
      <dgm:t>
        <a:bodyPr/>
        <a:lstStyle/>
        <a:p>
          <a:endParaRPr lang="es-EC"/>
        </a:p>
      </dgm:t>
    </dgm:pt>
    <dgm:pt modelId="{16EAC0DE-7D5F-4A62-A4A4-4B18C02A2804}" type="pres">
      <dgm:prSet presAssocID="{28E88776-468E-4214-96DE-8274056F563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6A5B8B-3C7D-4EB1-9D8F-E9530A3BCECF}" type="pres">
      <dgm:prSet presAssocID="{28E88776-468E-4214-96DE-8274056F5637}" presName="gear2srcNode" presStyleLbl="node1" presStyleIdx="1" presStyleCnt="3"/>
      <dgm:spPr/>
      <dgm:t>
        <a:bodyPr/>
        <a:lstStyle/>
        <a:p>
          <a:endParaRPr lang="es-EC"/>
        </a:p>
      </dgm:t>
    </dgm:pt>
    <dgm:pt modelId="{9FA4AC77-B5A5-4D97-9DAE-E3FD74CCFA8E}" type="pres">
      <dgm:prSet presAssocID="{28E88776-468E-4214-96DE-8274056F5637}" presName="gear2dstNode" presStyleLbl="node1" presStyleIdx="1" presStyleCnt="3"/>
      <dgm:spPr/>
      <dgm:t>
        <a:bodyPr/>
        <a:lstStyle/>
        <a:p>
          <a:endParaRPr lang="es-EC"/>
        </a:p>
      </dgm:t>
    </dgm:pt>
    <dgm:pt modelId="{53107177-69ED-4A68-B442-4C0907DC6E87}" type="pres">
      <dgm:prSet presAssocID="{B3A6637A-846C-4AFB-904F-48DE8AA338D8}" presName="gear3" presStyleLbl="node1" presStyleIdx="2" presStyleCnt="3"/>
      <dgm:spPr/>
      <dgm:t>
        <a:bodyPr/>
        <a:lstStyle/>
        <a:p>
          <a:endParaRPr lang="es-EC"/>
        </a:p>
      </dgm:t>
    </dgm:pt>
    <dgm:pt modelId="{4987FAC4-4B5F-4254-99F3-D1D22DFEC239}" type="pres">
      <dgm:prSet presAssocID="{B3A6637A-846C-4AFB-904F-48DE8AA338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AA971-1DA2-4C4F-A634-D30E540F4797}" type="pres">
      <dgm:prSet presAssocID="{B3A6637A-846C-4AFB-904F-48DE8AA338D8}" presName="gear3srcNode" presStyleLbl="node1" presStyleIdx="2" presStyleCnt="3"/>
      <dgm:spPr/>
      <dgm:t>
        <a:bodyPr/>
        <a:lstStyle/>
        <a:p>
          <a:endParaRPr lang="es-EC"/>
        </a:p>
      </dgm:t>
    </dgm:pt>
    <dgm:pt modelId="{B441B1AA-EBC0-41F4-8D0B-F7324D3EA7BB}" type="pres">
      <dgm:prSet presAssocID="{B3A6637A-846C-4AFB-904F-48DE8AA338D8}" presName="gear3dstNode" presStyleLbl="node1" presStyleIdx="2" presStyleCnt="3"/>
      <dgm:spPr/>
      <dgm:t>
        <a:bodyPr/>
        <a:lstStyle/>
        <a:p>
          <a:endParaRPr lang="es-EC"/>
        </a:p>
      </dgm:t>
    </dgm:pt>
    <dgm:pt modelId="{7882C085-FD52-48B7-9A1F-48C7AE3364B9}" type="pres">
      <dgm:prSet presAssocID="{F125C1AF-E619-4451-80B0-17D4EA27017B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58B1A46A-F073-439C-AA70-D9807E15E8A3}" type="pres">
      <dgm:prSet presAssocID="{BDDC18DA-3221-4F22-BEF6-DF1D5DF48813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7CDDE92E-2930-40B5-8AAF-E2B07BBA7A81}" type="pres">
      <dgm:prSet presAssocID="{83397B48-D10C-4693-A3A9-1C6CAF4F3567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9750628A-B876-4B2B-AAEE-5A707EDBD474}" type="presOf" srcId="{B3A6637A-846C-4AFB-904F-48DE8AA338D8}" destId="{53107177-69ED-4A68-B442-4C0907DC6E87}" srcOrd="0" destOrd="0" presId="urn:microsoft.com/office/officeart/2005/8/layout/gear1"/>
    <dgm:cxn modelId="{8B1447BB-F9CA-41F4-AE83-8487E90ACB72}" type="presOf" srcId="{795DF214-2793-4139-913E-2D1B7158EA13}" destId="{49120DFC-C588-4EC6-98DB-5665733DC898}" srcOrd="2" destOrd="0" presId="urn:microsoft.com/office/officeart/2005/8/layout/gear1"/>
    <dgm:cxn modelId="{B992FDF7-142E-43E7-A346-D3D705E36200}" type="presOf" srcId="{B3A6637A-846C-4AFB-904F-48DE8AA338D8}" destId="{762AA971-1DA2-4C4F-A634-D30E540F4797}" srcOrd="2" destOrd="0" presId="urn:microsoft.com/office/officeart/2005/8/layout/gear1"/>
    <dgm:cxn modelId="{5EF6E009-ED5E-4F45-8A82-09BEA9EF4661}" type="presOf" srcId="{BDDC18DA-3221-4F22-BEF6-DF1D5DF48813}" destId="{58B1A46A-F073-439C-AA70-D9807E15E8A3}" srcOrd="0" destOrd="0" presId="urn:microsoft.com/office/officeart/2005/8/layout/gear1"/>
    <dgm:cxn modelId="{98D9E279-BD8D-43CB-BA93-AAE554747D1D}" srcId="{5B23FEC4-9D70-4D08-BB75-9394C3C5DEA8}" destId="{795DF214-2793-4139-913E-2D1B7158EA13}" srcOrd="0" destOrd="0" parTransId="{FF9C2674-6532-41CF-8881-1ADFD3DC59EB}" sibTransId="{F125C1AF-E619-4451-80B0-17D4EA27017B}"/>
    <dgm:cxn modelId="{4542D146-5260-4A8E-BE56-DB546526042A}" type="presOf" srcId="{F125C1AF-E619-4451-80B0-17D4EA27017B}" destId="{7882C085-FD52-48B7-9A1F-48C7AE3364B9}" srcOrd="0" destOrd="0" presId="urn:microsoft.com/office/officeart/2005/8/layout/gear1"/>
    <dgm:cxn modelId="{E4A9B611-8840-4773-AC47-17C03B57CAA3}" srcId="{5B23FEC4-9D70-4D08-BB75-9394C3C5DEA8}" destId="{28E88776-468E-4214-96DE-8274056F5637}" srcOrd="1" destOrd="0" parTransId="{0F621F6B-74A1-4C18-A29D-EC621ABB71DC}" sibTransId="{BDDC18DA-3221-4F22-BEF6-DF1D5DF48813}"/>
    <dgm:cxn modelId="{CA8D9DAD-78FD-4C23-A9DF-94E93B057E07}" type="presOf" srcId="{5B23FEC4-9D70-4D08-BB75-9394C3C5DEA8}" destId="{2951FECA-9AD3-47FA-A867-7D4A19CFE5D5}" srcOrd="0" destOrd="0" presId="urn:microsoft.com/office/officeart/2005/8/layout/gear1"/>
    <dgm:cxn modelId="{C4E67DE4-2FD8-47CB-8FBC-EFD2EF764564}" srcId="{5B23FEC4-9D70-4D08-BB75-9394C3C5DEA8}" destId="{B3A6637A-846C-4AFB-904F-48DE8AA338D8}" srcOrd="2" destOrd="0" parTransId="{35258E3D-184E-4AB6-9469-D4916E350DE8}" sibTransId="{83397B48-D10C-4693-A3A9-1C6CAF4F3567}"/>
    <dgm:cxn modelId="{3B1A04E2-98B7-454C-B7AD-91469E562B91}" type="presOf" srcId="{795DF214-2793-4139-913E-2D1B7158EA13}" destId="{06E24209-02EB-4B2D-A362-813039AE57D6}" srcOrd="1" destOrd="0" presId="urn:microsoft.com/office/officeart/2005/8/layout/gear1"/>
    <dgm:cxn modelId="{482792B2-A631-4FA0-913A-74097FEFA4EB}" type="presOf" srcId="{B3A6637A-846C-4AFB-904F-48DE8AA338D8}" destId="{4987FAC4-4B5F-4254-99F3-D1D22DFEC239}" srcOrd="1" destOrd="0" presId="urn:microsoft.com/office/officeart/2005/8/layout/gear1"/>
    <dgm:cxn modelId="{9DF34392-BE19-49BF-89B0-0B8CADDFF0D8}" type="presOf" srcId="{83397B48-D10C-4693-A3A9-1C6CAF4F3567}" destId="{7CDDE92E-2930-40B5-8AAF-E2B07BBA7A81}" srcOrd="0" destOrd="0" presId="urn:microsoft.com/office/officeart/2005/8/layout/gear1"/>
    <dgm:cxn modelId="{C55C4F6B-9FB0-4D2D-A3CB-A0289D6E5A11}" type="presOf" srcId="{28E88776-468E-4214-96DE-8274056F5637}" destId="{9FA4AC77-B5A5-4D97-9DAE-E3FD74CCFA8E}" srcOrd="2" destOrd="0" presId="urn:microsoft.com/office/officeart/2005/8/layout/gear1"/>
    <dgm:cxn modelId="{A780C504-E49A-449C-ABDC-66A0A2A4B5F4}" type="presOf" srcId="{B3A6637A-846C-4AFB-904F-48DE8AA338D8}" destId="{B441B1AA-EBC0-41F4-8D0B-F7324D3EA7BB}" srcOrd="3" destOrd="0" presId="urn:microsoft.com/office/officeart/2005/8/layout/gear1"/>
    <dgm:cxn modelId="{B7462C68-B4EA-4B93-AFBD-CD85483639C7}" type="presOf" srcId="{28E88776-468E-4214-96DE-8274056F5637}" destId="{1C6A5B8B-3C7D-4EB1-9D8F-E9530A3BCECF}" srcOrd="1" destOrd="0" presId="urn:microsoft.com/office/officeart/2005/8/layout/gear1"/>
    <dgm:cxn modelId="{CA3675FB-CC2D-4FBD-9335-5C8B50EE726D}" type="presOf" srcId="{795DF214-2793-4139-913E-2D1B7158EA13}" destId="{466EEB6B-E2ED-4824-B0CB-FF8D50DDDB33}" srcOrd="0" destOrd="0" presId="urn:microsoft.com/office/officeart/2005/8/layout/gear1"/>
    <dgm:cxn modelId="{5AE693DB-0412-496C-B5E5-741BF2162D7D}" type="presOf" srcId="{28E88776-468E-4214-96DE-8274056F5637}" destId="{16EAC0DE-7D5F-4A62-A4A4-4B18C02A2804}" srcOrd="0" destOrd="0" presId="urn:microsoft.com/office/officeart/2005/8/layout/gear1"/>
    <dgm:cxn modelId="{06DC95A5-804A-42F8-936A-F54E755ADBC5}" type="presParOf" srcId="{2951FECA-9AD3-47FA-A867-7D4A19CFE5D5}" destId="{466EEB6B-E2ED-4824-B0CB-FF8D50DDDB33}" srcOrd="0" destOrd="0" presId="urn:microsoft.com/office/officeart/2005/8/layout/gear1"/>
    <dgm:cxn modelId="{B97831B1-7068-499A-A5DF-0D58F1FBD15D}" type="presParOf" srcId="{2951FECA-9AD3-47FA-A867-7D4A19CFE5D5}" destId="{06E24209-02EB-4B2D-A362-813039AE57D6}" srcOrd="1" destOrd="0" presId="urn:microsoft.com/office/officeart/2005/8/layout/gear1"/>
    <dgm:cxn modelId="{1EB25E5C-3761-48B1-AB9E-EFE5029C071A}" type="presParOf" srcId="{2951FECA-9AD3-47FA-A867-7D4A19CFE5D5}" destId="{49120DFC-C588-4EC6-98DB-5665733DC898}" srcOrd="2" destOrd="0" presId="urn:microsoft.com/office/officeart/2005/8/layout/gear1"/>
    <dgm:cxn modelId="{28F5A51D-F286-45FD-893D-D849214C520E}" type="presParOf" srcId="{2951FECA-9AD3-47FA-A867-7D4A19CFE5D5}" destId="{16EAC0DE-7D5F-4A62-A4A4-4B18C02A2804}" srcOrd="3" destOrd="0" presId="urn:microsoft.com/office/officeart/2005/8/layout/gear1"/>
    <dgm:cxn modelId="{8093B519-81E9-48C7-8190-8719FE00259F}" type="presParOf" srcId="{2951FECA-9AD3-47FA-A867-7D4A19CFE5D5}" destId="{1C6A5B8B-3C7D-4EB1-9D8F-E9530A3BCECF}" srcOrd="4" destOrd="0" presId="urn:microsoft.com/office/officeart/2005/8/layout/gear1"/>
    <dgm:cxn modelId="{F4109DED-33BE-45A7-96EA-A18E2340E187}" type="presParOf" srcId="{2951FECA-9AD3-47FA-A867-7D4A19CFE5D5}" destId="{9FA4AC77-B5A5-4D97-9DAE-E3FD74CCFA8E}" srcOrd="5" destOrd="0" presId="urn:microsoft.com/office/officeart/2005/8/layout/gear1"/>
    <dgm:cxn modelId="{4945CBC6-66F0-43A4-A0A3-F94F183A042E}" type="presParOf" srcId="{2951FECA-9AD3-47FA-A867-7D4A19CFE5D5}" destId="{53107177-69ED-4A68-B442-4C0907DC6E87}" srcOrd="6" destOrd="0" presId="urn:microsoft.com/office/officeart/2005/8/layout/gear1"/>
    <dgm:cxn modelId="{DFABDF20-E292-4753-941D-8CAC8F39C646}" type="presParOf" srcId="{2951FECA-9AD3-47FA-A867-7D4A19CFE5D5}" destId="{4987FAC4-4B5F-4254-99F3-D1D22DFEC239}" srcOrd="7" destOrd="0" presId="urn:microsoft.com/office/officeart/2005/8/layout/gear1"/>
    <dgm:cxn modelId="{77FC11E5-8CAB-4F9F-99FE-5BFE8A9AD2E6}" type="presParOf" srcId="{2951FECA-9AD3-47FA-A867-7D4A19CFE5D5}" destId="{762AA971-1DA2-4C4F-A634-D30E540F4797}" srcOrd="8" destOrd="0" presId="urn:microsoft.com/office/officeart/2005/8/layout/gear1"/>
    <dgm:cxn modelId="{1C541ECA-A160-40A3-8257-902AEE5775CA}" type="presParOf" srcId="{2951FECA-9AD3-47FA-A867-7D4A19CFE5D5}" destId="{B441B1AA-EBC0-41F4-8D0B-F7324D3EA7BB}" srcOrd="9" destOrd="0" presId="urn:microsoft.com/office/officeart/2005/8/layout/gear1"/>
    <dgm:cxn modelId="{1E0E2C18-403E-44A4-970F-A3B30DD06063}" type="presParOf" srcId="{2951FECA-9AD3-47FA-A867-7D4A19CFE5D5}" destId="{7882C085-FD52-48B7-9A1F-48C7AE3364B9}" srcOrd="10" destOrd="0" presId="urn:microsoft.com/office/officeart/2005/8/layout/gear1"/>
    <dgm:cxn modelId="{3B6E8491-56BB-4AB4-96C4-78170AF66E35}" type="presParOf" srcId="{2951FECA-9AD3-47FA-A867-7D4A19CFE5D5}" destId="{58B1A46A-F073-439C-AA70-D9807E15E8A3}" srcOrd="11" destOrd="0" presId="urn:microsoft.com/office/officeart/2005/8/layout/gear1"/>
    <dgm:cxn modelId="{59C26E08-86C5-407A-A082-0BC13DAEE675}" type="presParOf" srcId="{2951FECA-9AD3-47FA-A867-7D4A19CFE5D5}" destId="{7CDDE92E-2930-40B5-8AAF-E2B07BBA7A8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78A8C-F1EF-477A-AB19-0B83032C2789}" type="doc">
      <dgm:prSet loTypeId="urn:microsoft.com/office/officeart/2005/8/layout/matrix2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036319-CD11-4470-8359-305605291A46}">
      <dgm:prSet phldrT="[Texto]"/>
      <dgm:spPr/>
      <dgm:t>
        <a:bodyPr/>
        <a:lstStyle/>
        <a:p>
          <a:r>
            <a:rPr lang="es-EC" dirty="0" smtClean="0"/>
            <a:t>Ahorro a lo largo del ciclo vital</a:t>
          </a:r>
        </a:p>
        <a:p>
          <a:r>
            <a:rPr lang="es-EC" dirty="0" smtClean="0"/>
            <a:t>(Jubilación)</a:t>
          </a:r>
          <a:endParaRPr lang="es-EC" dirty="0"/>
        </a:p>
      </dgm:t>
    </dgm:pt>
    <dgm:pt modelId="{1F89F921-5666-48AD-9899-037A17A30351}" type="parTrans" cxnId="{F7E79AFD-B8FC-430D-842A-E14463DF7C0A}">
      <dgm:prSet/>
      <dgm:spPr/>
      <dgm:t>
        <a:bodyPr/>
        <a:lstStyle/>
        <a:p>
          <a:endParaRPr lang="es-EC"/>
        </a:p>
      </dgm:t>
    </dgm:pt>
    <dgm:pt modelId="{CFBBF015-8877-4E65-A3E7-F410BCD35F5F}" type="sibTrans" cxnId="{F7E79AFD-B8FC-430D-842A-E14463DF7C0A}">
      <dgm:prSet/>
      <dgm:spPr/>
      <dgm:t>
        <a:bodyPr/>
        <a:lstStyle/>
        <a:p>
          <a:endParaRPr lang="es-EC"/>
        </a:p>
      </dgm:t>
    </dgm:pt>
    <dgm:pt modelId="{E74EB18E-DE83-40A3-94C7-E135F294355A}">
      <dgm:prSet phldrT="[Texto]"/>
      <dgm:spPr/>
      <dgm:t>
        <a:bodyPr/>
        <a:lstStyle/>
        <a:p>
          <a:r>
            <a:rPr lang="es-EC" dirty="0" smtClean="0"/>
            <a:t>Motivo de la herencia</a:t>
          </a:r>
        </a:p>
        <a:p>
          <a:r>
            <a:rPr lang="es-EC" dirty="0" smtClean="0"/>
            <a:t>(Legado)</a:t>
          </a:r>
          <a:endParaRPr lang="es-EC" dirty="0"/>
        </a:p>
      </dgm:t>
    </dgm:pt>
    <dgm:pt modelId="{B35DFD57-FE03-46EE-886B-F460BC1FE4EE}" type="parTrans" cxnId="{3111C6E6-38EF-4E04-AEE1-9D7C3A24232A}">
      <dgm:prSet/>
      <dgm:spPr/>
      <dgm:t>
        <a:bodyPr/>
        <a:lstStyle/>
        <a:p>
          <a:endParaRPr lang="es-EC"/>
        </a:p>
      </dgm:t>
    </dgm:pt>
    <dgm:pt modelId="{B367E026-2E58-4ABE-9ACE-6BD699B0F37E}" type="sibTrans" cxnId="{3111C6E6-38EF-4E04-AEE1-9D7C3A24232A}">
      <dgm:prSet/>
      <dgm:spPr/>
      <dgm:t>
        <a:bodyPr/>
        <a:lstStyle/>
        <a:p>
          <a:endParaRPr lang="es-EC"/>
        </a:p>
      </dgm:t>
    </dgm:pt>
    <dgm:pt modelId="{A6892EDA-FB1F-49A9-9365-AD5A51EBD65F}">
      <dgm:prSet phldrT="[Texto]"/>
      <dgm:spPr/>
      <dgm:t>
        <a:bodyPr/>
        <a:lstStyle/>
        <a:p>
          <a:r>
            <a:rPr lang="es-EC" dirty="0" smtClean="0"/>
            <a:t>Ahorro precautorio</a:t>
          </a:r>
        </a:p>
        <a:p>
          <a:r>
            <a:rPr lang="es-EC" dirty="0" smtClean="0"/>
            <a:t>(Enfermedad)</a:t>
          </a:r>
          <a:endParaRPr lang="es-EC" dirty="0"/>
        </a:p>
      </dgm:t>
    </dgm:pt>
    <dgm:pt modelId="{752C9046-4897-4A5B-AA44-3058B5751D05}" type="parTrans" cxnId="{5DC40A26-DD74-4539-89B2-67CEC0BE1754}">
      <dgm:prSet/>
      <dgm:spPr/>
      <dgm:t>
        <a:bodyPr/>
        <a:lstStyle/>
        <a:p>
          <a:endParaRPr lang="es-EC"/>
        </a:p>
      </dgm:t>
    </dgm:pt>
    <dgm:pt modelId="{46BBD1AE-B6BA-45EF-A155-4D2E28960121}" type="sibTrans" cxnId="{5DC40A26-DD74-4539-89B2-67CEC0BE1754}">
      <dgm:prSet/>
      <dgm:spPr/>
      <dgm:t>
        <a:bodyPr/>
        <a:lstStyle/>
        <a:p>
          <a:endParaRPr lang="es-EC"/>
        </a:p>
      </dgm:t>
    </dgm:pt>
    <dgm:pt modelId="{7F1E8FCA-137E-406C-B5E9-5E04A27753B5}">
      <dgm:prSet phldrT="[Texto]"/>
      <dgm:spPr/>
      <dgm:t>
        <a:bodyPr/>
        <a:lstStyle/>
        <a:p>
          <a:r>
            <a:rPr lang="es-EC" dirty="0" smtClean="0"/>
            <a:t>Ahorro para objetivos específicos</a:t>
          </a:r>
        </a:p>
        <a:p>
          <a:r>
            <a:rPr lang="es-EC" dirty="0" smtClean="0"/>
            <a:t>(Préstamos, educación)</a:t>
          </a:r>
          <a:endParaRPr lang="es-EC" dirty="0"/>
        </a:p>
      </dgm:t>
    </dgm:pt>
    <dgm:pt modelId="{D05659D4-87F7-4C4D-8BDB-B3161EE72881}" type="parTrans" cxnId="{002D425C-285C-4E95-84EF-1571FAB02016}">
      <dgm:prSet/>
      <dgm:spPr/>
      <dgm:t>
        <a:bodyPr/>
        <a:lstStyle/>
        <a:p>
          <a:endParaRPr lang="es-EC"/>
        </a:p>
      </dgm:t>
    </dgm:pt>
    <dgm:pt modelId="{8B2BFB46-AF93-404B-B900-88AB80D15499}" type="sibTrans" cxnId="{002D425C-285C-4E95-84EF-1571FAB02016}">
      <dgm:prSet/>
      <dgm:spPr/>
      <dgm:t>
        <a:bodyPr/>
        <a:lstStyle/>
        <a:p>
          <a:endParaRPr lang="es-EC"/>
        </a:p>
      </dgm:t>
    </dgm:pt>
    <dgm:pt modelId="{A71F9B8D-BF27-48AF-A42A-CD49DEE76FF1}" type="pres">
      <dgm:prSet presAssocID="{8CD78A8C-F1EF-477A-AB19-0B83032C278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F895AF-C69D-41EA-B8D6-C3403FF7F4A9}" type="pres">
      <dgm:prSet presAssocID="{8CD78A8C-F1EF-477A-AB19-0B83032C2789}" presName="axisShape" presStyleLbl="bgShp" presStyleIdx="0" presStyleCnt="1"/>
      <dgm:spPr/>
    </dgm:pt>
    <dgm:pt modelId="{FA880911-34C5-4792-BFBF-AF04C06F3B0B}" type="pres">
      <dgm:prSet presAssocID="{8CD78A8C-F1EF-477A-AB19-0B83032C278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B26BEA-0A2D-4CDA-AE81-E5C3D852FC6C}" type="pres">
      <dgm:prSet presAssocID="{8CD78A8C-F1EF-477A-AB19-0B83032C278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EA836F-F903-440D-AF47-5AF5CB10C399}" type="pres">
      <dgm:prSet presAssocID="{8CD78A8C-F1EF-477A-AB19-0B83032C278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3CEE9-06BD-4E0B-AAF1-C40CD122F0E7}" type="pres">
      <dgm:prSet presAssocID="{8CD78A8C-F1EF-477A-AB19-0B83032C278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11C6E6-38EF-4E04-AEE1-9D7C3A24232A}" srcId="{8CD78A8C-F1EF-477A-AB19-0B83032C2789}" destId="{E74EB18E-DE83-40A3-94C7-E135F294355A}" srcOrd="1" destOrd="0" parTransId="{B35DFD57-FE03-46EE-886B-F460BC1FE4EE}" sibTransId="{B367E026-2E58-4ABE-9ACE-6BD699B0F37E}"/>
    <dgm:cxn modelId="{980FACED-8E75-45C7-BA43-E0BB8D45FC06}" type="presOf" srcId="{8CD78A8C-F1EF-477A-AB19-0B83032C2789}" destId="{A71F9B8D-BF27-48AF-A42A-CD49DEE76FF1}" srcOrd="0" destOrd="0" presId="urn:microsoft.com/office/officeart/2005/8/layout/matrix2"/>
    <dgm:cxn modelId="{F779C820-37C3-4305-A51D-03AF4C84A32A}" type="presOf" srcId="{E74EB18E-DE83-40A3-94C7-E135F294355A}" destId="{1AB26BEA-0A2D-4CDA-AE81-E5C3D852FC6C}" srcOrd="0" destOrd="0" presId="urn:microsoft.com/office/officeart/2005/8/layout/matrix2"/>
    <dgm:cxn modelId="{0ADCA2C2-7E05-41AD-8E7E-9E7C735595F8}" type="presOf" srcId="{7F1E8FCA-137E-406C-B5E9-5E04A27753B5}" destId="{EB13CEE9-06BD-4E0B-AAF1-C40CD122F0E7}" srcOrd="0" destOrd="0" presId="urn:microsoft.com/office/officeart/2005/8/layout/matrix2"/>
    <dgm:cxn modelId="{002D425C-285C-4E95-84EF-1571FAB02016}" srcId="{8CD78A8C-F1EF-477A-AB19-0B83032C2789}" destId="{7F1E8FCA-137E-406C-B5E9-5E04A27753B5}" srcOrd="3" destOrd="0" parTransId="{D05659D4-87F7-4C4D-8BDB-B3161EE72881}" sibTransId="{8B2BFB46-AF93-404B-B900-88AB80D15499}"/>
    <dgm:cxn modelId="{271CE48F-07E7-457B-8A91-8EC5F5F0DE02}" type="presOf" srcId="{4C036319-CD11-4470-8359-305605291A46}" destId="{FA880911-34C5-4792-BFBF-AF04C06F3B0B}" srcOrd="0" destOrd="0" presId="urn:microsoft.com/office/officeart/2005/8/layout/matrix2"/>
    <dgm:cxn modelId="{F7E79AFD-B8FC-430D-842A-E14463DF7C0A}" srcId="{8CD78A8C-F1EF-477A-AB19-0B83032C2789}" destId="{4C036319-CD11-4470-8359-305605291A46}" srcOrd="0" destOrd="0" parTransId="{1F89F921-5666-48AD-9899-037A17A30351}" sibTransId="{CFBBF015-8877-4E65-A3E7-F410BCD35F5F}"/>
    <dgm:cxn modelId="{5DC40A26-DD74-4539-89B2-67CEC0BE1754}" srcId="{8CD78A8C-F1EF-477A-AB19-0B83032C2789}" destId="{A6892EDA-FB1F-49A9-9365-AD5A51EBD65F}" srcOrd="2" destOrd="0" parTransId="{752C9046-4897-4A5B-AA44-3058B5751D05}" sibTransId="{46BBD1AE-B6BA-45EF-A155-4D2E28960121}"/>
    <dgm:cxn modelId="{8F11CA65-903F-4226-9FCE-01532A367BF0}" type="presOf" srcId="{A6892EDA-FB1F-49A9-9365-AD5A51EBD65F}" destId="{41EA836F-F903-440D-AF47-5AF5CB10C399}" srcOrd="0" destOrd="0" presId="urn:microsoft.com/office/officeart/2005/8/layout/matrix2"/>
    <dgm:cxn modelId="{3A637827-260B-4234-925D-FE5A640CE3F3}" type="presParOf" srcId="{A71F9B8D-BF27-48AF-A42A-CD49DEE76FF1}" destId="{99F895AF-C69D-41EA-B8D6-C3403FF7F4A9}" srcOrd="0" destOrd="0" presId="urn:microsoft.com/office/officeart/2005/8/layout/matrix2"/>
    <dgm:cxn modelId="{528FE47D-5ABD-43A8-A040-4DC03C1AF7C7}" type="presParOf" srcId="{A71F9B8D-BF27-48AF-A42A-CD49DEE76FF1}" destId="{FA880911-34C5-4792-BFBF-AF04C06F3B0B}" srcOrd="1" destOrd="0" presId="urn:microsoft.com/office/officeart/2005/8/layout/matrix2"/>
    <dgm:cxn modelId="{AAF1ACF8-571C-44CB-A8AF-A6568A8EC9FE}" type="presParOf" srcId="{A71F9B8D-BF27-48AF-A42A-CD49DEE76FF1}" destId="{1AB26BEA-0A2D-4CDA-AE81-E5C3D852FC6C}" srcOrd="2" destOrd="0" presId="urn:microsoft.com/office/officeart/2005/8/layout/matrix2"/>
    <dgm:cxn modelId="{44B074AF-CF59-473C-83A1-4F2D157BBF28}" type="presParOf" srcId="{A71F9B8D-BF27-48AF-A42A-CD49DEE76FF1}" destId="{41EA836F-F903-440D-AF47-5AF5CB10C399}" srcOrd="3" destOrd="0" presId="urn:microsoft.com/office/officeart/2005/8/layout/matrix2"/>
    <dgm:cxn modelId="{3383417D-017B-4610-8501-0638EA0C30DD}" type="presParOf" srcId="{A71F9B8D-BF27-48AF-A42A-CD49DEE76FF1}" destId="{EB13CEE9-06BD-4E0B-AAF1-C40CD122F0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2539B-F97B-4716-8216-EB2FEAFC4214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8E56C23-84ED-4F0A-B845-E514B7B420F4}">
      <dgm:prSet phldrT="[Texto]"/>
      <dgm:spPr/>
      <dgm:t>
        <a:bodyPr/>
        <a:lstStyle/>
        <a:p>
          <a:r>
            <a:rPr lang="es-EC" dirty="0" smtClean="0"/>
            <a:t>Generación del presente</a:t>
          </a:r>
          <a:endParaRPr lang="es-EC" dirty="0"/>
        </a:p>
      </dgm:t>
    </dgm:pt>
    <dgm:pt modelId="{7BC5BF39-2CD7-4BEB-96E6-68B0D0A0367B}" type="parTrans" cxnId="{087BF801-4CB0-4C21-AE47-8D9658E32ABF}">
      <dgm:prSet/>
      <dgm:spPr/>
      <dgm:t>
        <a:bodyPr/>
        <a:lstStyle/>
        <a:p>
          <a:endParaRPr lang="es-EC"/>
        </a:p>
      </dgm:t>
    </dgm:pt>
    <dgm:pt modelId="{B8F4387E-0D59-4268-9783-2EDBBB4B3D1C}" type="sibTrans" cxnId="{087BF801-4CB0-4C21-AE47-8D9658E32ABF}">
      <dgm:prSet/>
      <dgm:spPr/>
      <dgm:t>
        <a:bodyPr/>
        <a:lstStyle/>
        <a:p>
          <a:endParaRPr lang="es-EC"/>
        </a:p>
      </dgm:t>
    </dgm:pt>
    <dgm:pt modelId="{E65E15E4-58A1-44F8-9C74-6797E00DB743}">
      <dgm:prSet phldrT="[Texto]"/>
      <dgm:spPr/>
      <dgm:t>
        <a:bodyPr/>
        <a:lstStyle/>
        <a:p>
          <a:r>
            <a:rPr lang="es-EC" dirty="0" smtClean="0"/>
            <a:t>Seguridad Social</a:t>
          </a:r>
          <a:endParaRPr lang="es-EC" dirty="0"/>
        </a:p>
      </dgm:t>
    </dgm:pt>
    <dgm:pt modelId="{0285EA48-F9EA-406B-B4B5-7E07D8D0B1CE}" type="parTrans" cxnId="{21DA49A5-C23F-4421-A8DC-7CD5F3292EBA}">
      <dgm:prSet/>
      <dgm:spPr/>
      <dgm:t>
        <a:bodyPr/>
        <a:lstStyle/>
        <a:p>
          <a:endParaRPr lang="es-EC"/>
        </a:p>
      </dgm:t>
    </dgm:pt>
    <dgm:pt modelId="{3D39DF31-0A5B-450E-B0D5-E1A8DAF4DAB0}" type="sibTrans" cxnId="{21DA49A5-C23F-4421-A8DC-7CD5F3292EBA}">
      <dgm:prSet/>
      <dgm:spPr/>
      <dgm:t>
        <a:bodyPr/>
        <a:lstStyle/>
        <a:p>
          <a:endParaRPr lang="es-EC"/>
        </a:p>
      </dgm:t>
    </dgm:pt>
    <dgm:pt modelId="{3B5BCB13-ED54-430A-9FE9-C9F91F3F8A35}">
      <dgm:prSet phldrT="[Texto]"/>
      <dgm:spPr/>
      <dgm:t>
        <a:bodyPr/>
        <a:lstStyle/>
        <a:p>
          <a:r>
            <a:rPr lang="es-EC" dirty="0" smtClean="0"/>
            <a:t>Mercados de Capitales</a:t>
          </a:r>
          <a:endParaRPr lang="es-EC" dirty="0"/>
        </a:p>
      </dgm:t>
    </dgm:pt>
    <dgm:pt modelId="{30C70221-0C37-46D5-9A26-4EEB55B9E2BC}" type="sibTrans" cxnId="{38D07E48-4251-43CA-8D2E-A595A7B82A2D}">
      <dgm:prSet/>
      <dgm:spPr/>
      <dgm:t>
        <a:bodyPr/>
        <a:lstStyle/>
        <a:p>
          <a:endParaRPr lang="es-EC"/>
        </a:p>
      </dgm:t>
    </dgm:pt>
    <dgm:pt modelId="{B0C52157-1983-4D39-A084-BE0B7961A395}" type="parTrans" cxnId="{38D07E48-4251-43CA-8D2E-A595A7B82A2D}">
      <dgm:prSet/>
      <dgm:spPr/>
      <dgm:t>
        <a:bodyPr/>
        <a:lstStyle/>
        <a:p>
          <a:endParaRPr lang="es-EC"/>
        </a:p>
      </dgm:t>
    </dgm:pt>
    <dgm:pt modelId="{1E2FD545-AF0E-41A5-B1C1-F54D8CF61F6F}">
      <dgm:prSet phldrT="[Texto]" custT="1"/>
      <dgm:spPr/>
      <dgm:t>
        <a:bodyPr/>
        <a:lstStyle/>
        <a:p>
          <a:r>
            <a:rPr lang="es-ES" sz="2400" b="1" dirty="0" smtClean="0">
              <a:ln/>
              <a:solidFill>
                <a:schemeClr val="accent3">
                  <a:lumMod val="75000"/>
                </a:schemeClr>
              </a:solidFill>
            </a:rPr>
            <a:t>Causas de Bajo Nivel de Ahorro</a:t>
          </a:r>
          <a:endParaRPr lang="es-EC" sz="2400" dirty="0">
            <a:solidFill>
              <a:schemeClr val="accent3">
                <a:lumMod val="75000"/>
              </a:schemeClr>
            </a:solidFill>
          </a:endParaRPr>
        </a:p>
      </dgm:t>
    </dgm:pt>
    <dgm:pt modelId="{26AD2C6C-3619-43EA-99AD-89E5DC0E2885}" type="sibTrans" cxnId="{DC806F2C-3EB3-442D-8301-936EF6D9BF63}">
      <dgm:prSet/>
      <dgm:spPr/>
      <dgm:t>
        <a:bodyPr/>
        <a:lstStyle/>
        <a:p>
          <a:endParaRPr lang="es-EC"/>
        </a:p>
      </dgm:t>
    </dgm:pt>
    <dgm:pt modelId="{08C75ADF-4C8C-4B26-AFDC-8EB068B4BC56}" type="parTrans" cxnId="{DC806F2C-3EB3-442D-8301-936EF6D9BF63}">
      <dgm:prSet/>
      <dgm:spPr/>
      <dgm:t>
        <a:bodyPr/>
        <a:lstStyle/>
        <a:p>
          <a:endParaRPr lang="es-EC"/>
        </a:p>
      </dgm:t>
    </dgm:pt>
    <dgm:pt modelId="{9D956EA4-8E13-4173-9C01-123AF18494A7}" type="pres">
      <dgm:prSet presAssocID="{F132539B-F97B-4716-8216-EB2FEAFC421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9E5413-BE48-4138-B949-19DAD2586891}" type="pres">
      <dgm:prSet presAssocID="{F132539B-F97B-4716-8216-EB2FEAFC4214}" presName="ellipse" presStyleLbl="trBgShp" presStyleIdx="0" presStyleCnt="1"/>
      <dgm:spPr/>
    </dgm:pt>
    <dgm:pt modelId="{D1B530CF-3A30-4F00-9174-576F56AD5985}" type="pres">
      <dgm:prSet presAssocID="{F132539B-F97B-4716-8216-EB2FEAFC4214}" presName="arrow1" presStyleLbl="fgShp" presStyleIdx="0" presStyleCnt="1"/>
      <dgm:spPr/>
    </dgm:pt>
    <dgm:pt modelId="{79912EC4-10EF-429B-A2D2-FBF86F48E596}" type="pres">
      <dgm:prSet presAssocID="{F132539B-F97B-4716-8216-EB2FEAFC4214}" presName="rectangle" presStyleLbl="revTx" presStyleIdx="0" presStyleCnt="1" custAng="10800000" custFlipVert="1" custScaleX="96622" custScaleY="914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96E19-EA6C-46F8-917D-2573A9EB6014}" type="pres">
      <dgm:prSet presAssocID="{E65E15E4-58A1-44F8-9C74-6797E00DB74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4B9D2-04D3-47F7-9A19-2FA1E9F90C3F}" type="pres">
      <dgm:prSet presAssocID="{3B5BCB13-ED54-430A-9FE9-C9F91F3F8A3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577FC1-7F44-479D-9ACD-2CB14B3A49D8}" type="pres">
      <dgm:prSet presAssocID="{1E2FD545-AF0E-41A5-B1C1-F54D8CF61F6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F51D3E-EB83-46A1-B82A-FF59BCFAB0F3}" type="pres">
      <dgm:prSet presAssocID="{F132539B-F97B-4716-8216-EB2FEAFC4214}" presName="funnel" presStyleLbl="trAlignAcc1" presStyleIdx="0" presStyleCnt="1"/>
      <dgm:spPr/>
    </dgm:pt>
  </dgm:ptLst>
  <dgm:cxnLst>
    <dgm:cxn modelId="{FDBEDF3F-9976-42F4-A11A-A7C232CC070F}" type="presOf" srcId="{1E2FD545-AF0E-41A5-B1C1-F54D8CF61F6F}" destId="{79912EC4-10EF-429B-A2D2-FBF86F48E596}" srcOrd="0" destOrd="0" presId="urn:microsoft.com/office/officeart/2005/8/layout/funnel1"/>
    <dgm:cxn modelId="{B6657D5D-BD4A-4403-8A2C-C623874C7FF4}" type="presOf" srcId="{58E56C23-84ED-4F0A-B845-E514B7B420F4}" destId="{92577FC1-7F44-479D-9ACD-2CB14B3A49D8}" srcOrd="0" destOrd="0" presId="urn:microsoft.com/office/officeart/2005/8/layout/funnel1"/>
    <dgm:cxn modelId="{DD11EE40-3703-4C0E-89C5-E65EE353B740}" type="presOf" srcId="{E65E15E4-58A1-44F8-9C74-6797E00DB743}" destId="{AC54B9D2-04D3-47F7-9A19-2FA1E9F90C3F}" srcOrd="0" destOrd="0" presId="urn:microsoft.com/office/officeart/2005/8/layout/funnel1"/>
    <dgm:cxn modelId="{100F412C-CB9A-476E-8118-7241D565FADB}" type="presOf" srcId="{3B5BCB13-ED54-430A-9FE9-C9F91F3F8A35}" destId="{3B296E19-EA6C-46F8-917D-2573A9EB6014}" srcOrd="0" destOrd="0" presId="urn:microsoft.com/office/officeart/2005/8/layout/funnel1"/>
    <dgm:cxn modelId="{DC806F2C-3EB3-442D-8301-936EF6D9BF63}" srcId="{F132539B-F97B-4716-8216-EB2FEAFC4214}" destId="{1E2FD545-AF0E-41A5-B1C1-F54D8CF61F6F}" srcOrd="3" destOrd="0" parTransId="{08C75ADF-4C8C-4B26-AFDC-8EB068B4BC56}" sibTransId="{26AD2C6C-3619-43EA-99AD-89E5DC0E2885}"/>
    <dgm:cxn modelId="{19C72DA3-6B8B-4B88-91D2-82F19286DA25}" type="presOf" srcId="{F132539B-F97B-4716-8216-EB2FEAFC4214}" destId="{9D956EA4-8E13-4173-9C01-123AF18494A7}" srcOrd="0" destOrd="0" presId="urn:microsoft.com/office/officeart/2005/8/layout/funnel1"/>
    <dgm:cxn modelId="{38D07E48-4251-43CA-8D2E-A595A7B82A2D}" srcId="{F132539B-F97B-4716-8216-EB2FEAFC4214}" destId="{3B5BCB13-ED54-430A-9FE9-C9F91F3F8A35}" srcOrd="2" destOrd="0" parTransId="{B0C52157-1983-4D39-A084-BE0B7961A395}" sibTransId="{30C70221-0C37-46D5-9A26-4EEB55B9E2BC}"/>
    <dgm:cxn modelId="{21DA49A5-C23F-4421-A8DC-7CD5F3292EBA}" srcId="{F132539B-F97B-4716-8216-EB2FEAFC4214}" destId="{E65E15E4-58A1-44F8-9C74-6797E00DB743}" srcOrd="1" destOrd="0" parTransId="{0285EA48-F9EA-406B-B4B5-7E07D8D0B1CE}" sibTransId="{3D39DF31-0A5B-450E-B0D5-E1A8DAF4DAB0}"/>
    <dgm:cxn modelId="{087BF801-4CB0-4C21-AE47-8D9658E32ABF}" srcId="{F132539B-F97B-4716-8216-EB2FEAFC4214}" destId="{58E56C23-84ED-4F0A-B845-E514B7B420F4}" srcOrd="0" destOrd="0" parTransId="{7BC5BF39-2CD7-4BEB-96E6-68B0D0A0367B}" sibTransId="{B8F4387E-0D59-4268-9783-2EDBBB4B3D1C}"/>
    <dgm:cxn modelId="{A3324604-FF97-4008-A7DE-53F4D27B24F7}" type="presParOf" srcId="{9D956EA4-8E13-4173-9C01-123AF18494A7}" destId="{D19E5413-BE48-4138-B949-19DAD2586891}" srcOrd="0" destOrd="0" presId="urn:microsoft.com/office/officeart/2005/8/layout/funnel1"/>
    <dgm:cxn modelId="{5F7860BB-DD37-47AD-A285-07E4D947E975}" type="presParOf" srcId="{9D956EA4-8E13-4173-9C01-123AF18494A7}" destId="{D1B530CF-3A30-4F00-9174-576F56AD5985}" srcOrd="1" destOrd="0" presId="urn:microsoft.com/office/officeart/2005/8/layout/funnel1"/>
    <dgm:cxn modelId="{7483D498-8D69-4249-BA6D-861478E1204E}" type="presParOf" srcId="{9D956EA4-8E13-4173-9C01-123AF18494A7}" destId="{79912EC4-10EF-429B-A2D2-FBF86F48E596}" srcOrd="2" destOrd="0" presId="urn:microsoft.com/office/officeart/2005/8/layout/funnel1"/>
    <dgm:cxn modelId="{59B2ACA0-063C-4B07-8560-59342944C788}" type="presParOf" srcId="{9D956EA4-8E13-4173-9C01-123AF18494A7}" destId="{3B296E19-EA6C-46F8-917D-2573A9EB6014}" srcOrd="3" destOrd="0" presId="urn:microsoft.com/office/officeart/2005/8/layout/funnel1"/>
    <dgm:cxn modelId="{7CD6D27D-0437-4373-A3D4-B72B9945CAA7}" type="presParOf" srcId="{9D956EA4-8E13-4173-9C01-123AF18494A7}" destId="{AC54B9D2-04D3-47F7-9A19-2FA1E9F90C3F}" srcOrd="4" destOrd="0" presId="urn:microsoft.com/office/officeart/2005/8/layout/funnel1"/>
    <dgm:cxn modelId="{DA73580E-62DE-436E-B789-0C0E78E9674C}" type="presParOf" srcId="{9D956EA4-8E13-4173-9C01-123AF18494A7}" destId="{92577FC1-7F44-479D-9ACD-2CB14B3A49D8}" srcOrd="5" destOrd="0" presId="urn:microsoft.com/office/officeart/2005/8/layout/funnel1"/>
    <dgm:cxn modelId="{AA9C8416-C482-4AD9-BF96-B0E9D4EF44C3}" type="presParOf" srcId="{9D956EA4-8E13-4173-9C01-123AF18494A7}" destId="{D6F51D3E-EB83-46A1-B82A-FF59BCFAB0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8759E9-9E9E-43F2-AA99-F6161D6F679B}" type="doc">
      <dgm:prSet loTypeId="urn:microsoft.com/office/officeart/2005/8/layout/targe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304A3E5-FC97-4C7E-8B0A-7A99E34410D8}">
      <dgm:prSet phldrT="[Texto]" custT="1"/>
      <dgm:spPr/>
      <dgm:t>
        <a:bodyPr/>
        <a:lstStyle/>
        <a:p>
          <a:pPr algn="ctr"/>
          <a:r>
            <a:rPr lang="es-EC" sz="2000" dirty="0" smtClean="0"/>
            <a:t>ANTECEDENTES</a:t>
          </a:r>
          <a:endParaRPr lang="es-EC" sz="2000" dirty="0"/>
        </a:p>
      </dgm:t>
    </dgm:pt>
    <dgm:pt modelId="{4E13C5F7-CCA9-4DFC-9CF4-DB434E044BA7}" type="parTrans" cxnId="{FC7A0F58-09DE-4281-87B8-853B72C1B981}">
      <dgm:prSet/>
      <dgm:spPr/>
      <dgm:t>
        <a:bodyPr/>
        <a:lstStyle/>
        <a:p>
          <a:endParaRPr lang="es-EC"/>
        </a:p>
      </dgm:t>
    </dgm:pt>
    <dgm:pt modelId="{99C18F36-9833-4A03-BC02-A4D873902FA0}" type="sibTrans" cxnId="{FC7A0F58-09DE-4281-87B8-853B72C1B981}">
      <dgm:prSet/>
      <dgm:spPr/>
      <dgm:t>
        <a:bodyPr/>
        <a:lstStyle/>
        <a:p>
          <a:endParaRPr lang="es-EC"/>
        </a:p>
      </dgm:t>
    </dgm:pt>
    <dgm:pt modelId="{C7391477-9DD1-4437-A130-1FC0F8436B6F}">
      <dgm:prSet phldrT="[Texto]" custT="1"/>
      <dgm:spPr/>
      <dgm:t>
        <a:bodyPr/>
        <a:lstStyle/>
        <a:p>
          <a:pPr algn="just"/>
          <a:r>
            <a:rPr lang="es-EC" sz="1000" i="1" dirty="0" smtClean="0"/>
            <a:t>Siglo </a:t>
          </a:r>
          <a:r>
            <a:rPr lang="es-EC" sz="1000" i="1" dirty="0" err="1" smtClean="0"/>
            <a:t>XVII:Holanda</a:t>
          </a:r>
          <a:r>
            <a:rPr lang="es-EC" sz="1000" i="1" dirty="0" smtClean="0"/>
            <a:t>  “</a:t>
          </a:r>
          <a:r>
            <a:rPr lang="es-EC" sz="1000" i="1" dirty="0" err="1" smtClean="0"/>
            <a:t>Administratie</a:t>
          </a:r>
          <a:r>
            <a:rPr lang="es-EC" sz="1000" i="1" dirty="0" smtClean="0"/>
            <a:t> </a:t>
          </a:r>
          <a:r>
            <a:rPr lang="es-EC" sz="1000" i="1" dirty="0" err="1" smtClean="0"/>
            <a:t>Kantooren</a:t>
          </a:r>
          <a:r>
            <a:rPr lang="es-EC" sz="1000" i="1" dirty="0" smtClean="0"/>
            <a:t>” </a:t>
          </a:r>
        </a:p>
        <a:p>
          <a:pPr algn="just"/>
          <a:r>
            <a:rPr lang="es-EC" sz="1000" dirty="0" smtClean="0"/>
            <a:t>Intermediarios entre empresas que emitían valores mobiliarios y los ahorradores</a:t>
          </a:r>
        </a:p>
      </dgm:t>
    </dgm:pt>
    <dgm:pt modelId="{9B3FE341-FD39-494C-A8B8-E0A4F1A01027}" type="parTrans" cxnId="{0384C3F8-68D2-4DB4-B388-AA6967486E7C}">
      <dgm:prSet/>
      <dgm:spPr/>
      <dgm:t>
        <a:bodyPr/>
        <a:lstStyle/>
        <a:p>
          <a:endParaRPr lang="es-EC"/>
        </a:p>
      </dgm:t>
    </dgm:pt>
    <dgm:pt modelId="{B263ED50-8BA9-40B0-828D-91DAD892DF09}" type="sibTrans" cxnId="{0384C3F8-68D2-4DB4-B388-AA6967486E7C}">
      <dgm:prSet/>
      <dgm:spPr/>
      <dgm:t>
        <a:bodyPr/>
        <a:lstStyle/>
        <a:p>
          <a:endParaRPr lang="es-EC"/>
        </a:p>
      </dgm:t>
    </dgm:pt>
    <dgm:pt modelId="{08965550-5BFA-477A-86FC-3470C6A9C13B}">
      <dgm:prSet phldrT="[Texto]" custT="1"/>
      <dgm:spPr/>
      <dgm:t>
        <a:bodyPr/>
        <a:lstStyle/>
        <a:p>
          <a:pPr algn="ctr"/>
          <a:r>
            <a:rPr lang="es-EC" sz="2000" dirty="0" smtClean="0"/>
            <a:t>CONCEPTO</a:t>
          </a:r>
          <a:endParaRPr lang="es-EC" sz="2000" dirty="0"/>
        </a:p>
      </dgm:t>
    </dgm:pt>
    <dgm:pt modelId="{7302AA33-6AE2-4B02-A73C-2C166D11B51C}" type="parTrans" cxnId="{B72F7196-68C3-4E6C-9BEE-ECB8F67D9448}">
      <dgm:prSet/>
      <dgm:spPr/>
      <dgm:t>
        <a:bodyPr/>
        <a:lstStyle/>
        <a:p>
          <a:endParaRPr lang="es-EC"/>
        </a:p>
      </dgm:t>
    </dgm:pt>
    <dgm:pt modelId="{926949AA-A842-4046-B19E-D8CB9F7931B7}" type="sibTrans" cxnId="{B72F7196-68C3-4E6C-9BEE-ECB8F67D9448}">
      <dgm:prSet/>
      <dgm:spPr/>
      <dgm:t>
        <a:bodyPr/>
        <a:lstStyle/>
        <a:p>
          <a:endParaRPr lang="es-EC"/>
        </a:p>
      </dgm:t>
    </dgm:pt>
    <dgm:pt modelId="{5CFFFF0A-81CD-429A-B2F5-B999215120F0}">
      <dgm:prSet phldrT="[Texto]" custT="1"/>
      <dgm:spPr/>
      <dgm:t>
        <a:bodyPr/>
        <a:lstStyle/>
        <a:p>
          <a:pPr algn="just"/>
          <a:r>
            <a:rPr lang="es-EC" sz="1000" dirty="0" smtClean="0"/>
            <a:t>“Patrimonio común, integrado por aportes de varios inversionistas, personas naturales o jurídicas y, las asociaciones de empleados legalmente reconocidas, para su inversión en los valores, bienes y demás activos que la Ley permite.” Art. 75 Ley de  mercado de Valores .</a:t>
          </a:r>
        </a:p>
        <a:p>
          <a:pPr algn="just"/>
          <a:r>
            <a:rPr lang="es-EC" sz="1000" dirty="0" smtClean="0"/>
            <a:t>Los fondos de Ahorro son creados en las empresas como una prestación adicional al salario; con la finalidad de generar un mayor bienestar económico, social y cultural a sus trabajadores.</a:t>
          </a:r>
        </a:p>
      </dgm:t>
    </dgm:pt>
    <dgm:pt modelId="{15E1D3E3-13C0-48E0-A97A-E11474D2A2A7}" type="parTrans" cxnId="{AA7E2025-C178-4087-8D3C-699A875E8D58}">
      <dgm:prSet/>
      <dgm:spPr/>
      <dgm:t>
        <a:bodyPr/>
        <a:lstStyle/>
        <a:p>
          <a:endParaRPr lang="es-EC"/>
        </a:p>
      </dgm:t>
    </dgm:pt>
    <dgm:pt modelId="{DF10B883-EC95-4F9E-9866-7CCB50A1CF62}" type="sibTrans" cxnId="{AA7E2025-C178-4087-8D3C-699A875E8D58}">
      <dgm:prSet/>
      <dgm:spPr/>
      <dgm:t>
        <a:bodyPr/>
        <a:lstStyle/>
        <a:p>
          <a:endParaRPr lang="es-EC"/>
        </a:p>
      </dgm:t>
    </dgm:pt>
    <dgm:pt modelId="{4489C20A-5BD8-4749-81F7-A10B06068A6B}">
      <dgm:prSet phldrT="[Texto]" custT="1"/>
      <dgm:spPr/>
      <dgm:t>
        <a:bodyPr/>
        <a:lstStyle/>
        <a:p>
          <a:r>
            <a:rPr lang="es-EC" sz="1000" b="0" dirty="0" smtClean="0"/>
            <a:t>En el Ecuador, esta tendencia cada vez va tomando más fuerza, debido a que es un medio para crear lealtad con los trabajadores, al recibir mutuamente beneficios.</a:t>
          </a:r>
        </a:p>
        <a:p>
          <a:r>
            <a:rPr lang="es-EC" sz="1000" b="0" dirty="0" smtClean="0"/>
            <a:t>Existen varias empresas que brindan servicios para la creación de fondos de ahorro, por ejemplo, Génesis. </a:t>
          </a:r>
          <a:endParaRPr lang="es-EC" sz="1000" b="0" dirty="0"/>
        </a:p>
      </dgm:t>
    </dgm:pt>
    <dgm:pt modelId="{83F6FC5D-1C57-422E-B2A8-112D70D7BDD4}" type="parTrans" cxnId="{6FFAC684-0A9A-427A-B260-73B0C9ADBFCB}">
      <dgm:prSet/>
      <dgm:spPr/>
      <dgm:t>
        <a:bodyPr/>
        <a:lstStyle/>
        <a:p>
          <a:endParaRPr lang="es-EC"/>
        </a:p>
      </dgm:t>
    </dgm:pt>
    <dgm:pt modelId="{12A541AE-2F65-4449-B1E9-573BF86D9DB3}" type="sibTrans" cxnId="{6FFAC684-0A9A-427A-B260-73B0C9ADBFCB}">
      <dgm:prSet/>
      <dgm:spPr/>
      <dgm:t>
        <a:bodyPr/>
        <a:lstStyle/>
        <a:p>
          <a:endParaRPr lang="es-EC"/>
        </a:p>
      </dgm:t>
    </dgm:pt>
    <dgm:pt modelId="{E37F7D0C-2228-4F4A-BFB0-955D843FFD1D}">
      <dgm:prSet phldrT="[Texto]" custT="1"/>
      <dgm:spPr/>
      <dgm:t>
        <a:bodyPr/>
        <a:lstStyle/>
        <a:p>
          <a:pPr algn="l"/>
          <a:r>
            <a:rPr lang="es-EC" sz="2000" smtClean="0"/>
            <a:t>FONDOS EN ECUADOR</a:t>
          </a:r>
          <a:endParaRPr lang="es-EC" sz="700" dirty="0"/>
        </a:p>
      </dgm:t>
    </dgm:pt>
    <dgm:pt modelId="{98186E9F-8E49-44B8-93F2-0B8564EB2A81}" type="parTrans" cxnId="{3840B1BE-025F-433A-A6F6-3D41B9EBCBB2}">
      <dgm:prSet/>
      <dgm:spPr/>
      <dgm:t>
        <a:bodyPr/>
        <a:lstStyle/>
        <a:p>
          <a:endParaRPr lang="es-EC"/>
        </a:p>
      </dgm:t>
    </dgm:pt>
    <dgm:pt modelId="{5A29F823-A828-4792-9F83-958FB80A32FA}" type="sibTrans" cxnId="{3840B1BE-025F-433A-A6F6-3D41B9EBCBB2}">
      <dgm:prSet/>
      <dgm:spPr/>
      <dgm:t>
        <a:bodyPr/>
        <a:lstStyle/>
        <a:p>
          <a:endParaRPr lang="es-EC"/>
        </a:p>
      </dgm:t>
    </dgm:pt>
    <dgm:pt modelId="{D7CBFB58-42A8-4848-AE9F-D0D09469BF86}">
      <dgm:prSet phldrT="[Texto]" custT="1"/>
      <dgm:spPr/>
      <dgm:t>
        <a:bodyPr/>
        <a:lstStyle/>
        <a:p>
          <a:pPr algn="just"/>
          <a:r>
            <a:rPr lang="es-EC" sz="1000" i="1" dirty="0" smtClean="0"/>
            <a:t>1868: Londres  “</a:t>
          </a:r>
          <a:r>
            <a:rPr lang="es-EC" sz="1000" i="1" dirty="0" err="1" smtClean="0"/>
            <a:t>The</a:t>
          </a:r>
          <a:r>
            <a:rPr lang="es-EC" sz="1000" i="1" dirty="0" smtClean="0"/>
            <a:t> </a:t>
          </a:r>
          <a:r>
            <a:rPr lang="es-EC" sz="1000" i="1" dirty="0" err="1" smtClean="0"/>
            <a:t>Foreing</a:t>
          </a:r>
          <a:r>
            <a:rPr lang="es-EC" sz="1000" i="1" dirty="0" smtClean="0"/>
            <a:t> and Colonial </a:t>
          </a:r>
          <a:r>
            <a:rPr lang="es-EC" sz="1000" i="1" dirty="0" err="1" smtClean="0"/>
            <a:t>Goverment</a:t>
          </a:r>
          <a:r>
            <a:rPr lang="es-EC" sz="1000" i="1" dirty="0" smtClean="0"/>
            <a:t> Trust”.</a:t>
          </a:r>
        </a:p>
        <a:p>
          <a:pPr algn="just"/>
          <a:r>
            <a:rPr lang="es-EC" sz="1000" dirty="0" smtClean="0"/>
            <a:t>Sociedad de inversión colectiva regulada </a:t>
          </a:r>
        </a:p>
      </dgm:t>
    </dgm:pt>
    <dgm:pt modelId="{35E52A6D-0D74-4B8B-81F2-E7796065F4E7}" type="parTrans" cxnId="{D7C32527-0A0E-4F57-9580-CB4CE8AB6EEA}">
      <dgm:prSet/>
      <dgm:spPr/>
    </dgm:pt>
    <dgm:pt modelId="{521A72C1-08A2-4313-9FFB-1A6056EE1DAC}" type="sibTrans" cxnId="{D7C32527-0A0E-4F57-9580-CB4CE8AB6EEA}">
      <dgm:prSet/>
      <dgm:spPr/>
    </dgm:pt>
    <dgm:pt modelId="{BF013FFB-92EF-40A8-9178-065A1400EBDE}">
      <dgm:prSet phldrT="[Texto]" custT="1"/>
      <dgm:spPr/>
      <dgm:t>
        <a:bodyPr/>
        <a:lstStyle/>
        <a:p>
          <a:pPr algn="just"/>
          <a:r>
            <a:rPr lang="es-EC" sz="1000" i="1" dirty="0" smtClean="0"/>
            <a:t>1957: </a:t>
          </a:r>
          <a:r>
            <a:rPr lang="es-EC" sz="1000" dirty="0" smtClean="0"/>
            <a:t>Estados Unidos, Francia e Italia                          Primer Fondo de inversión tal y como lo conocemos el día de hoy.</a:t>
          </a:r>
          <a:endParaRPr lang="es-EC" sz="1000" dirty="0"/>
        </a:p>
      </dgm:t>
    </dgm:pt>
    <dgm:pt modelId="{8731B142-410B-4DA7-8E0F-A71EC653C31C}" type="parTrans" cxnId="{2623BDA0-E331-4BF4-B55F-AEFB80511AC0}">
      <dgm:prSet/>
      <dgm:spPr/>
    </dgm:pt>
    <dgm:pt modelId="{F4E86EAA-A1AA-4149-A0C1-DCA9E17C216E}" type="sibTrans" cxnId="{2623BDA0-E331-4BF4-B55F-AEFB80511AC0}">
      <dgm:prSet/>
      <dgm:spPr/>
    </dgm:pt>
    <dgm:pt modelId="{E375BFF4-14E4-48A0-A9CA-B42B134E720A}" type="pres">
      <dgm:prSet presAssocID="{B88759E9-9E9E-43F2-AA99-F6161D6F67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00EAF6-7E91-4D48-B86C-08C29BADA4F4}" type="pres">
      <dgm:prSet presAssocID="{0304A3E5-FC97-4C7E-8B0A-7A99E34410D8}" presName="circle1" presStyleLbl="node1" presStyleIdx="0" presStyleCnt="3"/>
      <dgm:spPr/>
    </dgm:pt>
    <dgm:pt modelId="{2E882A9F-2B96-4FF4-82ED-FD45017ECACB}" type="pres">
      <dgm:prSet presAssocID="{0304A3E5-FC97-4C7E-8B0A-7A99E34410D8}" presName="space" presStyleCnt="0"/>
      <dgm:spPr/>
    </dgm:pt>
    <dgm:pt modelId="{00064B1C-AC56-448D-B3AD-DAF7665C9D9E}" type="pres">
      <dgm:prSet presAssocID="{0304A3E5-FC97-4C7E-8B0A-7A99E34410D8}" presName="rect1" presStyleLbl="alignAcc1" presStyleIdx="0" presStyleCnt="3"/>
      <dgm:spPr/>
      <dgm:t>
        <a:bodyPr/>
        <a:lstStyle/>
        <a:p>
          <a:endParaRPr lang="es-EC"/>
        </a:p>
      </dgm:t>
    </dgm:pt>
    <dgm:pt modelId="{0E5986D2-29E1-4232-A04A-DF9F15FADBE4}" type="pres">
      <dgm:prSet presAssocID="{08965550-5BFA-477A-86FC-3470C6A9C13B}" presName="vertSpace2" presStyleLbl="node1" presStyleIdx="0" presStyleCnt="3"/>
      <dgm:spPr/>
    </dgm:pt>
    <dgm:pt modelId="{BEB9BCE5-0F48-42A4-AE8D-F1C3AA3D3B23}" type="pres">
      <dgm:prSet presAssocID="{08965550-5BFA-477A-86FC-3470C6A9C13B}" presName="circle2" presStyleLbl="node1" presStyleIdx="1" presStyleCnt="3"/>
      <dgm:spPr/>
    </dgm:pt>
    <dgm:pt modelId="{CF0C7A77-1CD6-4C44-8B73-37D2153AE169}" type="pres">
      <dgm:prSet presAssocID="{08965550-5BFA-477A-86FC-3470C6A9C13B}" presName="rect2" presStyleLbl="alignAcc1" presStyleIdx="1" presStyleCnt="3" custScaleY="97543"/>
      <dgm:spPr/>
      <dgm:t>
        <a:bodyPr/>
        <a:lstStyle/>
        <a:p>
          <a:endParaRPr lang="es-EC"/>
        </a:p>
      </dgm:t>
    </dgm:pt>
    <dgm:pt modelId="{9F8D1135-CB59-4F03-B5C4-8646175C11B0}" type="pres">
      <dgm:prSet presAssocID="{E37F7D0C-2228-4F4A-BFB0-955D843FFD1D}" presName="vertSpace3" presStyleLbl="node1" presStyleIdx="1" presStyleCnt="3"/>
      <dgm:spPr/>
    </dgm:pt>
    <dgm:pt modelId="{D0F7D837-657F-45A7-A473-95E2037D315A}" type="pres">
      <dgm:prSet presAssocID="{E37F7D0C-2228-4F4A-BFB0-955D843FFD1D}" presName="circle3" presStyleLbl="node1" presStyleIdx="2" presStyleCnt="3"/>
      <dgm:spPr/>
    </dgm:pt>
    <dgm:pt modelId="{4409B5DD-B2C8-49D8-A184-0967E3183A1D}" type="pres">
      <dgm:prSet presAssocID="{E37F7D0C-2228-4F4A-BFB0-955D843FFD1D}" presName="rect3" presStyleLbl="alignAcc1" presStyleIdx="2" presStyleCnt="3" custScaleY="74861"/>
      <dgm:spPr/>
      <dgm:t>
        <a:bodyPr/>
        <a:lstStyle/>
        <a:p>
          <a:endParaRPr lang="es-EC"/>
        </a:p>
      </dgm:t>
    </dgm:pt>
    <dgm:pt modelId="{0C9290C1-C87A-490A-89C1-F130EEAB1852}" type="pres">
      <dgm:prSet presAssocID="{0304A3E5-FC97-4C7E-8B0A-7A99E34410D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E896A-EC8D-46E6-93BE-641D2FD37E4D}" type="pres">
      <dgm:prSet presAssocID="{0304A3E5-FC97-4C7E-8B0A-7A99E34410D8}" presName="rect1ChTx" presStyleLbl="alignAcc1" presStyleIdx="2" presStyleCnt="3" custScaleX="111801" custLinFactNeighborX="-6444" custLinFactNeighborY="-1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FD4D7-77D2-4AA6-8685-F117E72F8428}" type="pres">
      <dgm:prSet presAssocID="{08965550-5BFA-477A-86FC-3470C6A9C13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B40F1C-A6B9-42C2-BFA8-E995BBAFD46A}" type="pres">
      <dgm:prSet presAssocID="{08965550-5BFA-477A-86FC-3470C6A9C13B}" presName="rect2ChTx" presStyleLbl="alignAcc1" presStyleIdx="2" presStyleCnt="3" custScaleX="117702" custScaleY="122127" custLinFactNeighborX="-1941" custLinFactNeighborY="61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955B0-2728-4B81-98F6-33992EBB1AE5}" type="pres">
      <dgm:prSet presAssocID="{E37F7D0C-2228-4F4A-BFB0-955D843FFD1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0C26D-75E6-40DE-A636-E0CC0BAD4CD2}" type="pres">
      <dgm:prSet presAssocID="{E37F7D0C-2228-4F4A-BFB0-955D843FFD1D}" presName="rect3ChTx" presStyleLbl="alignAcc1" presStyleIdx="2" presStyleCnt="3" custScaleX="1147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7980EC-FE35-4D99-8884-E4C8633BA9CC}" type="presOf" srcId="{0304A3E5-FC97-4C7E-8B0A-7A99E34410D8}" destId="{0C9290C1-C87A-490A-89C1-F130EEAB1852}" srcOrd="1" destOrd="0" presId="urn:microsoft.com/office/officeart/2005/8/layout/target3"/>
    <dgm:cxn modelId="{2623BDA0-E331-4BF4-B55F-AEFB80511AC0}" srcId="{0304A3E5-FC97-4C7E-8B0A-7A99E34410D8}" destId="{BF013FFB-92EF-40A8-9178-065A1400EBDE}" srcOrd="2" destOrd="0" parTransId="{8731B142-410B-4DA7-8E0F-A71EC653C31C}" sibTransId="{F4E86EAA-A1AA-4149-A0C1-DCA9E17C216E}"/>
    <dgm:cxn modelId="{BADFAF33-AE04-4293-920E-B4B3E63B20CF}" type="presOf" srcId="{C7391477-9DD1-4437-A130-1FC0F8436B6F}" destId="{675E896A-EC8D-46E6-93BE-641D2FD37E4D}" srcOrd="0" destOrd="0" presId="urn:microsoft.com/office/officeart/2005/8/layout/target3"/>
    <dgm:cxn modelId="{72E13CB8-5F62-497C-B177-F38261DA4147}" type="presOf" srcId="{5CFFFF0A-81CD-429A-B2F5-B999215120F0}" destId="{79B40F1C-A6B9-42C2-BFA8-E995BBAFD46A}" srcOrd="0" destOrd="0" presId="urn:microsoft.com/office/officeart/2005/8/layout/target3"/>
    <dgm:cxn modelId="{D7C32527-0A0E-4F57-9580-CB4CE8AB6EEA}" srcId="{0304A3E5-FC97-4C7E-8B0A-7A99E34410D8}" destId="{D7CBFB58-42A8-4848-AE9F-D0D09469BF86}" srcOrd="1" destOrd="0" parTransId="{35E52A6D-0D74-4B8B-81F2-E7796065F4E7}" sibTransId="{521A72C1-08A2-4313-9FFB-1A6056EE1DAC}"/>
    <dgm:cxn modelId="{F5E6FEBA-F8AF-4CFD-BAEF-D05DC93C8D71}" type="presOf" srcId="{B88759E9-9E9E-43F2-AA99-F6161D6F679B}" destId="{E375BFF4-14E4-48A0-A9CA-B42B134E720A}" srcOrd="0" destOrd="0" presId="urn:microsoft.com/office/officeart/2005/8/layout/target3"/>
    <dgm:cxn modelId="{0384C3F8-68D2-4DB4-B388-AA6967486E7C}" srcId="{0304A3E5-FC97-4C7E-8B0A-7A99E34410D8}" destId="{C7391477-9DD1-4437-A130-1FC0F8436B6F}" srcOrd="0" destOrd="0" parTransId="{9B3FE341-FD39-494C-A8B8-E0A4F1A01027}" sibTransId="{B263ED50-8BA9-40B0-828D-91DAD892DF09}"/>
    <dgm:cxn modelId="{6FFAC684-0A9A-427A-B260-73B0C9ADBFCB}" srcId="{E37F7D0C-2228-4F4A-BFB0-955D843FFD1D}" destId="{4489C20A-5BD8-4749-81F7-A10B06068A6B}" srcOrd="0" destOrd="0" parTransId="{83F6FC5D-1C57-422E-B2A8-112D70D7BDD4}" sibTransId="{12A541AE-2F65-4449-B1E9-573BF86D9DB3}"/>
    <dgm:cxn modelId="{AA7E2025-C178-4087-8D3C-699A875E8D58}" srcId="{08965550-5BFA-477A-86FC-3470C6A9C13B}" destId="{5CFFFF0A-81CD-429A-B2F5-B999215120F0}" srcOrd="0" destOrd="0" parTransId="{15E1D3E3-13C0-48E0-A97A-E11474D2A2A7}" sibTransId="{DF10B883-EC95-4F9E-9866-7CCB50A1CF62}"/>
    <dgm:cxn modelId="{108D77D2-147D-4B27-8885-548918A71F3C}" type="presOf" srcId="{4489C20A-5BD8-4749-81F7-A10B06068A6B}" destId="{3720C26D-75E6-40DE-A636-E0CC0BAD4CD2}" srcOrd="0" destOrd="0" presId="urn:microsoft.com/office/officeart/2005/8/layout/target3"/>
    <dgm:cxn modelId="{B72F7196-68C3-4E6C-9BEE-ECB8F67D9448}" srcId="{B88759E9-9E9E-43F2-AA99-F6161D6F679B}" destId="{08965550-5BFA-477A-86FC-3470C6A9C13B}" srcOrd="1" destOrd="0" parTransId="{7302AA33-6AE2-4B02-A73C-2C166D11B51C}" sibTransId="{926949AA-A842-4046-B19E-D8CB9F7931B7}"/>
    <dgm:cxn modelId="{D6BAD24F-85FA-4693-A793-B42E6520E115}" type="presOf" srcId="{08965550-5BFA-477A-86FC-3470C6A9C13B}" destId="{3E8FD4D7-77D2-4AA6-8685-F117E72F8428}" srcOrd="1" destOrd="0" presId="urn:microsoft.com/office/officeart/2005/8/layout/target3"/>
    <dgm:cxn modelId="{B2A449FD-B06C-4688-A9C3-13752272910B}" type="presOf" srcId="{BF013FFB-92EF-40A8-9178-065A1400EBDE}" destId="{675E896A-EC8D-46E6-93BE-641D2FD37E4D}" srcOrd="0" destOrd="2" presId="urn:microsoft.com/office/officeart/2005/8/layout/target3"/>
    <dgm:cxn modelId="{0123D947-9A2F-49D8-B358-42C6C6E23F3C}" type="presOf" srcId="{08965550-5BFA-477A-86FC-3470C6A9C13B}" destId="{CF0C7A77-1CD6-4C44-8B73-37D2153AE169}" srcOrd="0" destOrd="0" presId="urn:microsoft.com/office/officeart/2005/8/layout/target3"/>
    <dgm:cxn modelId="{64703289-6D91-4A13-9932-CA2C8E02A12C}" type="presOf" srcId="{0304A3E5-FC97-4C7E-8B0A-7A99E34410D8}" destId="{00064B1C-AC56-448D-B3AD-DAF7665C9D9E}" srcOrd="0" destOrd="0" presId="urn:microsoft.com/office/officeart/2005/8/layout/target3"/>
    <dgm:cxn modelId="{3840B1BE-025F-433A-A6F6-3D41B9EBCBB2}" srcId="{B88759E9-9E9E-43F2-AA99-F6161D6F679B}" destId="{E37F7D0C-2228-4F4A-BFB0-955D843FFD1D}" srcOrd="2" destOrd="0" parTransId="{98186E9F-8E49-44B8-93F2-0B8564EB2A81}" sibTransId="{5A29F823-A828-4792-9F83-958FB80A32FA}"/>
    <dgm:cxn modelId="{DEB35C1D-E3C1-436D-B427-343D8D0A058D}" type="presOf" srcId="{E37F7D0C-2228-4F4A-BFB0-955D843FFD1D}" destId="{4409B5DD-B2C8-49D8-A184-0967E3183A1D}" srcOrd="0" destOrd="0" presId="urn:microsoft.com/office/officeart/2005/8/layout/target3"/>
    <dgm:cxn modelId="{FC7A0F58-09DE-4281-87B8-853B72C1B981}" srcId="{B88759E9-9E9E-43F2-AA99-F6161D6F679B}" destId="{0304A3E5-FC97-4C7E-8B0A-7A99E34410D8}" srcOrd="0" destOrd="0" parTransId="{4E13C5F7-CCA9-4DFC-9CF4-DB434E044BA7}" sibTransId="{99C18F36-9833-4A03-BC02-A4D873902FA0}"/>
    <dgm:cxn modelId="{5EC4C159-1B0C-4449-A7EB-F78A4E379A43}" type="presOf" srcId="{D7CBFB58-42A8-4848-AE9F-D0D09469BF86}" destId="{675E896A-EC8D-46E6-93BE-641D2FD37E4D}" srcOrd="0" destOrd="1" presId="urn:microsoft.com/office/officeart/2005/8/layout/target3"/>
    <dgm:cxn modelId="{75440213-75F7-4A19-A272-35A17BBD36E1}" type="presOf" srcId="{E37F7D0C-2228-4F4A-BFB0-955D843FFD1D}" destId="{59C955B0-2728-4B81-98F6-33992EBB1AE5}" srcOrd="1" destOrd="0" presId="urn:microsoft.com/office/officeart/2005/8/layout/target3"/>
    <dgm:cxn modelId="{5A6FB003-B76C-4E70-9390-9A58478BC493}" type="presParOf" srcId="{E375BFF4-14E4-48A0-A9CA-B42B134E720A}" destId="{3600EAF6-7E91-4D48-B86C-08C29BADA4F4}" srcOrd="0" destOrd="0" presId="urn:microsoft.com/office/officeart/2005/8/layout/target3"/>
    <dgm:cxn modelId="{25A1266A-2895-43B9-BD76-51E18B329390}" type="presParOf" srcId="{E375BFF4-14E4-48A0-A9CA-B42B134E720A}" destId="{2E882A9F-2B96-4FF4-82ED-FD45017ECACB}" srcOrd="1" destOrd="0" presId="urn:microsoft.com/office/officeart/2005/8/layout/target3"/>
    <dgm:cxn modelId="{24C700BE-4962-40DC-A324-5E6C8F2AF2CE}" type="presParOf" srcId="{E375BFF4-14E4-48A0-A9CA-B42B134E720A}" destId="{00064B1C-AC56-448D-B3AD-DAF7665C9D9E}" srcOrd="2" destOrd="0" presId="urn:microsoft.com/office/officeart/2005/8/layout/target3"/>
    <dgm:cxn modelId="{0D6285F5-FFC5-494D-A1F3-056751828322}" type="presParOf" srcId="{E375BFF4-14E4-48A0-A9CA-B42B134E720A}" destId="{0E5986D2-29E1-4232-A04A-DF9F15FADBE4}" srcOrd="3" destOrd="0" presId="urn:microsoft.com/office/officeart/2005/8/layout/target3"/>
    <dgm:cxn modelId="{D7E2CE06-AB0F-4410-8D00-D9FD90A46535}" type="presParOf" srcId="{E375BFF4-14E4-48A0-A9CA-B42B134E720A}" destId="{BEB9BCE5-0F48-42A4-AE8D-F1C3AA3D3B23}" srcOrd="4" destOrd="0" presId="urn:microsoft.com/office/officeart/2005/8/layout/target3"/>
    <dgm:cxn modelId="{62B1FDF0-DF3E-42AE-9DD4-5B2FD7D54085}" type="presParOf" srcId="{E375BFF4-14E4-48A0-A9CA-B42B134E720A}" destId="{CF0C7A77-1CD6-4C44-8B73-37D2153AE169}" srcOrd="5" destOrd="0" presId="urn:microsoft.com/office/officeart/2005/8/layout/target3"/>
    <dgm:cxn modelId="{AE9B28AA-02D0-427E-B10D-623312C6F3D7}" type="presParOf" srcId="{E375BFF4-14E4-48A0-A9CA-B42B134E720A}" destId="{9F8D1135-CB59-4F03-B5C4-8646175C11B0}" srcOrd="6" destOrd="0" presId="urn:microsoft.com/office/officeart/2005/8/layout/target3"/>
    <dgm:cxn modelId="{63588C95-B864-49B4-9D08-188C8A2B021C}" type="presParOf" srcId="{E375BFF4-14E4-48A0-A9CA-B42B134E720A}" destId="{D0F7D837-657F-45A7-A473-95E2037D315A}" srcOrd="7" destOrd="0" presId="urn:microsoft.com/office/officeart/2005/8/layout/target3"/>
    <dgm:cxn modelId="{5F4C4DC0-644E-41AF-A11C-ABDE42736CE9}" type="presParOf" srcId="{E375BFF4-14E4-48A0-A9CA-B42B134E720A}" destId="{4409B5DD-B2C8-49D8-A184-0967E3183A1D}" srcOrd="8" destOrd="0" presId="urn:microsoft.com/office/officeart/2005/8/layout/target3"/>
    <dgm:cxn modelId="{C1488A07-C733-4C23-A34B-88D8F5567146}" type="presParOf" srcId="{E375BFF4-14E4-48A0-A9CA-B42B134E720A}" destId="{0C9290C1-C87A-490A-89C1-F130EEAB1852}" srcOrd="9" destOrd="0" presId="urn:microsoft.com/office/officeart/2005/8/layout/target3"/>
    <dgm:cxn modelId="{14F560D6-D290-4799-888B-6D2398D99B51}" type="presParOf" srcId="{E375BFF4-14E4-48A0-A9CA-B42B134E720A}" destId="{675E896A-EC8D-46E6-93BE-641D2FD37E4D}" srcOrd="10" destOrd="0" presId="urn:microsoft.com/office/officeart/2005/8/layout/target3"/>
    <dgm:cxn modelId="{B58E6095-6DA7-465B-A7B7-423659C639D5}" type="presParOf" srcId="{E375BFF4-14E4-48A0-A9CA-B42B134E720A}" destId="{3E8FD4D7-77D2-4AA6-8685-F117E72F8428}" srcOrd="11" destOrd="0" presId="urn:microsoft.com/office/officeart/2005/8/layout/target3"/>
    <dgm:cxn modelId="{272F4CDE-18C0-4611-BFA9-50CBDC6D0176}" type="presParOf" srcId="{E375BFF4-14E4-48A0-A9CA-B42B134E720A}" destId="{79B40F1C-A6B9-42C2-BFA8-E995BBAFD46A}" srcOrd="12" destOrd="0" presId="urn:microsoft.com/office/officeart/2005/8/layout/target3"/>
    <dgm:cxn modelId="{F99550DF-35EA-4D44-8863-4A4E661E139B}" type="presParOf" srcId="{E375BFF4-14E4-48A0-A9CA-B42B134E720A}" destId="{59C955B0-2728-4B81-98F6-33992EBB1AE5}" srcOrd="13" destOrd="0" presId="urn:microsoft.com/office/officeart/2005/8/layout/target3"/>
    <dgm:cxn modelId="{46139050-5AD2-4B3A-A195-DBC860B48AC9}" type="presParOf" srcId="{E375BFF4-14E4-48A0-A9CA-B42B134E720A}" destId="{3720C26D-75E6-40DE-A636-E0CC0BAD4CD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67811-00C2-48A2-8005-D391AC4DBDEB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B7130B1-7FF5-4619-8BC7-12C88B730395}">
      <dgm:prSet phldrT="[Texto]" custT="1"/>
      <dgm:spPr/>
      <dgm:t>
        <a:bodyPr/>
        <a:lstStyle/>
        <a:p>
          <a:r>
            <a:rPr lang="es-EC" sz="1600" dirty="0" smtClean="0"/>
            <a:t>Ley de Mercado de Valores</a:t>
          </a:r>
          <a:endParaRPr lang="es-EC" sz="1600" dirty="0"/>
        </a:p>
      </dgm:t>
    </dgm:pt>
    <dgm:pt modelId="{61C4A31E-1FF6-4768-B81D-CD5CD6BB8BBE}" type="parTrans" cxnId="{10DAA38B-B9C4-474E-9525-6638617931BD}">
      <dgm:prSet/>
      <dgm:spPr/>
      <dgm:t>
        <a:bodyPr/>
        <a:lstStyle/>
        <a:p>
          <a:endParaRPr lang="es-EC"/>
        </a:p>
      </dgm:t>
    </dgm:pt>
    <dgm:pt modelId="{54585B58-9742-4E7B-B102-3CCC4F78A02F}" type="sibTrans" cxnId="{10DAA38B-B9C4-474E-9525-6638617931BD}">
      <dgm:prSet/>
      <dgm:spPr/>
      <dgm:t>
        <a:bodyPr/>
        <a:lstStyle/>
        <a:p>
          <a:endParaRPr lang="es-EC"/>
        </a:p>
      </dgm:t>
    </dgm:pt>
    <dgm:pt modelId="{66DA79C6-B064-41BF-ABA3-1A5A7DB4DC78}">
      <dgm:prSet phldrT="[Texto]" custT="1"/>
      <dgm:spPr/>
      <dgm:t>
        <a:bodyPr/>
        <a:lstStyle/>
        <a:p>
          <a:r>
            <a:rPr lang="es-EC" sz="1050" dirty="0" smtClean="0"/>
            <a:t>Art. 78</a:t>
          </a:r>
        </a:p>
        <a:p>
          <a:r>
            <a:rPr lang="es-EC" sz="1050" dirty="0" smtClean="0"/>
            <a:t>Constitución de un Fondo</a:t>
          </a:r>
          <a:endParaRPr lang="es-EC" sz="1050" dirty="0"/>
        </a:p>
      </dgm:t>
    </dgm:pt>
    <dgm:pt modelId="{527C841D-84F7-4F82-9FB5-DB81F71EAF59}" type="parTrans" cxnId="{69A8F53C-E53B-45AC-8AC6-0C5A6890CF68}">
      <dgm:prSet/>
      <dgm:spPr/>
      <dgm:t>
        <a:bodyPr/>
        <a:lstStyle/>
        <a:p>
          <a:endParaRPr lang="es-EC"/>
        </a:p>
      </dgm:t>
    </dgm:pt>
    <dgm:pt modelId="{84308CDC-EA02-4450-90C1-40CDA0781C8A}" type="sibTrans" cxnId="{69A8F53C-E53B-45AC-8AC6-0C5A6890CF68}">
      <dgm:prSet/>
      <dgm:spPr/>
      <dgm:t>
        <a:bodyPr/>
        <a:lstStyle/>
        <a:p>
          <a:endParaRPr lang="es-EC"/>
        </a:p>
      </dgm:t>
    </dgm:pt>
    <dgm:pt modelId="{6C44F1F0-6919-4392-A1E3-E0DA178405A6}">
      <dgm:prSet phldrT="[Texto]" custT="1"/>
      <dgm:spPr/>
      <dgm:t>
        <a:bodyPr/>
        <a:lstStyle/>
        <a:p>
          <a:r>
            <a:rPr lang="es-EC" sz="1050" dirty="0" smtClean="0"/>
            <a:t>Escritura Pública</a:t>
          </a:r>
          <a:endParaRPr lang="es-EC" sz="1050" dirty="0"/>
        </a:p>
      </dgm:t>
    </dgm:pt>
    <dgm:pt modelId="{9139326D-5CB7-4973-B7BB-8CE24115985D}" type="parTrans" cxnId="{C7A1DADB-B3FF-425D-B383-FB4961EE0C6A}">
      <dgm:prSet/>
      <dgm:spPr/>
      <dgm:t>
        <a:bodyPr/>
        <a:lstStyle/>
        <a:p>
          <a:endParaRPr lang="es-EC"/>
        </a:p>
      </dgm:t>
    </dgm:pt>
    <dgm:pt modelId="{05F842EF-3DEF-420D-BD11-CD0974F94D2D}" type="sibTrans" cxnId="{C7A1DADB-B3FF-425D-B383-FB4961EE0C6A}">
      <dgm:prSet/>
      <dgm:spPr/>
      <dgm:t>
        <a:bodyPr/>
        <a:lstStyle/>
        <a:p>
          <a:endParaRPr lang="es-EC"/>
        </a:p>
      </dgm:t>
    </dgm:pt>
    <dgm:pt modelId="{FB3D6F9E-2A30-4895-B711-C11D1BD7487B}">
      <dgm:prSet phldrT="[Texto]" custT="1"/>
      <dgm:spPr/>
      <dgm:t>
        <a:bodyPr/>
        <a:lstStyle/>
        <a:p>
          <a:r>
            <a:rPr lang="es-EC" sz="1050" dirty="0" smtClean="0"/>
            <a:t>Inscripción en el Registro del Mercado de Valores</a:t>
          </a:r>
          <a:endParaRPr lang="es-EC" sz="1050" dirty="0"/>
        </a:p>
      </dgm:t>
    </dgm:pt>
    <dgm:pt modelId="{6A4828CB-C28E-4CA0-AE85-F14FDDD08354}" type="parTrans" cxnId="{F279555E-8B50-40B5-B7A9-8991478540E1}">
      <dgm:prSet/>
      <dgm:spPr/>
      <dgm:t>
        <a:bodyPr/>
        <a:lstStyle/>
        <a:p>
          <a:endParaRPr lang="es-EC"/>
        </a:p>
      </dgm:t>
    </dgm:pt>
    <dgm:pt modelId="{1A0FF8E6-D27B-40DF-86D5-11E5379B99B9}" type="sibTrans" cxnId="{F279555E-8B50-40B5-B7A9-8991478540E1}">
      <dgm:prSet/>
      <dgm:spPr/>
      <dgm:t>
        <a:bodyPr/>
        <a:lstStyle/>
        <a:p>
          <a:endParaRPr lang="es-EC"/>
        </a:p>
      </dgm:t>
    </dgm:pt>
    <dgm:pt modelId="{57EDF2CC-9BAB-4EFD-82C9-3E4A64F5885F}">
      <dgm:prSet phldrT="[Texto]" custT="1"/>
      <dgm:spPr/>
      <dgm:t>
        <a:bodyPr/>
        <a:lstStyle/>
        <a:p>
          <a:r>
            <a:rPr lang="es-EC" sz="1050" dirty="0" smtClean="0"/>
            <a:t>Art. 79</a:t>
          </a:r>
        </a:p>
        <a:p>
          <a:r>
            <a:rPr lang="es-EC" sz="1050" dirty="0" smtClean="0"/>
            <a:t>Reglamento Interno</a:t>
          </a:r>
          <a:endParaRPr lang="es-EC" sz="1050" dirty="0"/>
        </a:p>
      </dgm:t>
    </dgm:pt>
    <dgm:pt modelId="{166D5EBA-C323-4931-AE21-46151DC5F77F}" type="parTrans" cxnId="{BA45EDA0-4F6E-482A-9402-CD95D7125379}">
      <dgm:prSet/>
      <dgm:spPr/>
      <dgm:t>
        <a:bodyPr/>
        <a:lstStyle/>
        <a:p>
          <a:endParaRPr lang="es-EC"/>
        </a:p>
      </dgm:t>
    </dgm:pt>
    <dgm:pt modelId="{C4579D73-A272-45FB-8ACC-E9BB0C865B39}" type="sibTrans" cxnId="{BA45EDA0-4F6E-482A-9402-CD95D7125379}">
      <dgm:prSet/>
      <dgm:spPr/>
      <dgm:t>
        <a:bodyPr/>
        <a:lstStyle/>
        <a:p>
          <a:endParaRPr lang="es-EC"/>
        </a:p>
      </dgm:t>
    </dgm:pt>
    <dgm:pt modelId="{4EB67FF4-00D9-4D37-84A5-A0AF3D089E20}">
      <dgm:prSet phldrT="[Texto]"/>
      <dgm:spPr/>
      <dgm:t>
        <a:bodyPr/>
        <a:lstStyle/>
        <a:p>
          <a:r>
            <a:rPr lang="es-EC" dirty="0" smtClean="0"/>
            <a:t>Debe regular:</a:t>
          </a:r>
        </a:p>
        <a:p>
          <a:r>
            <a:rPr lang="es-EC" dirty="0" smtClean="0"/>
            <a:t>- Denominación</a:t>
          </a:r>
        </a:p>
        <a:p>
          <a:r>
            <a:rPr lang="es-EC" dirty="0" smtClean="0"/>
            <a:t>-Plazo de duración</a:t>
          </a:r>
        </a:p>
        <a:p>
          <a:r>
            <a:rPr lang="es-EC" dirty="0" smtClean="0"/>
            <a:t>- Políticas de  inversión</a:t>
          </a:r>
        </a:p>
        <a:p>
          <a:r>
            <a:rPr lang="es-EC" dirty="0" smtClean="0"/>
            <a:t>- Políticas de reparto de beneficios</a:t>
          </a:r>
        </a:p>
        <a:p>
          <a:r>
            <a:rPr lang="es-EC" dirty="0" smtClean="0"/>
            <a:t>-Normas sobre la liquidación</a:t>
          </a:r>
        </a:p>
        <a:p>
          <a:endParaRPr lang="es-EC" dirty="0"/>
        </a:p>
      </dgm:t>
    </dgm:pt>
    <dgm:pt modelId="{59D07559-3E21-48AB-A60E-9D4F1DE36AE4}" type="parTrans" cxnId="{B3C61627-9498-48E7-8F9B-AF810E2C96EC}">
      <dgm:prSet/>
      <dgm:spPr/>
      <dgm:t>
        <a:bodyPr/>
        <a:lstStyle/>
        <a:p>
          <a:endParaRPr lang="es-EC"/>
        </a:p>
      </dgm:t>
    </dgm:pt>
    <dgm:pt modelId="{1DFD1014-0787-4324-80FF-F70B0418F26D}" type="sibTrans" cxnId="{B3C61627-9498-48E7-8F9B-AF810E2C96EC}">
      <dgm:prSet/>
      <dgm:spPr/>
      <dgm:t>
        <a:bodyPr/>
        <a:lstStyle/>
        <a:p>
          <a:endParaRPr lang="es-EC"/>
        </a:p>
      </dgm:t>
    </dgm:pt>
    <dgm:pt modelId="{B800ED0D-5182-47E0-9637-1769E6868102}">
      <dgm:prSet phldrT="[Texto]" custT="1"/>
      <dgm:spPr/>
      <dgm:t>
        <a:bodyPr/>
        <a:lstStyle/>
        <a:p>
          <a:r>
            <a:rPr lang="es-EC" sz="1050" dirty="0" smtClean="0"/>
            <a:t>Autorización por parte de la Superintendencia de Compañías</a:t>
          </a:r>
          <a:endParaRPr lang="es-EC" sz="1050" dirty="0"/>
        </a:p>
      </dgm:t>
    </dgm:pt>
    <dgm:pt modelId="{BFF5A561-9A56-48E7-9495-B40B6A5357D0}" type="parTrans" cxnId="{15D75C6C-EAB4-4984-881F-90CF2E5960D1}">
      <dgm:prSet/>
      <dgm:spPr/>
      <dgm:t>
        <a:bodyPr/>
        <a:lstStyle/>
        <a:p>
          <a:endParaRPr lang="es-EC"/>
        </a:p>
      </dgm:t>
    </dgm:pt>
    <dgm:pt modelId="{2EA72F72-2D7B-4A3E-9155-7E1C17452C52}" type="sibTrans" cxnId="{15D75C6C-EAB4-4984-881F-90CF2E5960D1}">
      <dgm:prSet/>
      <dgm:spPr/>
      <dgm:t>
        <a:bodyPr/>
        <a:lstStyle/>
        <a:p>
          <a:endParaRPr lang="es-EC"/>
        </a:p>
      </dgm:t>
    </dgm:pt>
    <dgm:pt modelId="{F46845C2-F912-41B7-8177-C0FD13C41DD9}" type="pres">
      <dgm:prSet presAssocID="{8D867811-00C2-48A2-8005-D391AC4DBD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BBD1AA-1704-4203-B163-5BD1B8007065}" type="pres">
      <dgm:prSet presAssocID="{2B7130B1-7FF5-4619-8BC7-12C88B730395}" presName="root1" presStyleCnt="0"/>
      <dgm:spPr/>
    </dgm:pt>
    <dgm:pt modelId="{566719AF-9DDB-4239-B47D-80305C713CA3}" type="pres">
      <dgm:prSet presAssocID="{2B7130B1-7FF5-4619-8BC7-12C88B73039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A9409C-1157-4E3A-A928-A9852D7A4A73}" type="pres">
      <dgm:prSet presAssocID="{2B7130B1-7FF5-4619-8BC7-12C88B730395}" presName="level2hierChild" presStyleCnt="0"/>
      <dgm:spPr/>
    </dgm:pt>
    <dgm:pt modelId="{DCFAF34E-27AC-4C8D-8395-A1DE4050BF52}" type="pres">
      <dgm:prSet presAssocID="{527C841D-84F7-4F82-9FB5-DB81F71EAF5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86717E94-3E7F-457B-9603-45116386FB31}" type="pres">
      <dgm:prSet presAssocID="{527C841D-84F7-4F82-9FB5-DB81F71EAF5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60856AF-5316-4884-ABA6-65A66B241CE5}" type="pres">
      <dgm:prSet presAssocID="{66DA79C6-B064-41BF-ABA3-1A5A7DB4DC78}" presName="root2" presStyleCnt="0"/>
      <dgm:spPr/>
    </dgm:pt>
    <dgm:pt modelId="{44CE50A4-B962-4970-BE60-6187D1E84D66}" type="pres">
      <dgm:prSet presAssocID="{66DA79C6-B064-41BF-ABA3-1A5A7DB4DC7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C3BF92-5341-4CBD-9F84-DBEA91DF1434}" type="pres">
      <dgm:prSet presAssocID="{66DA79C6-B064-41BF-ABA3-1A5A7DB4DC78}" presName="level3hierChild" presStyleCnt="0"/>
      <dgm:spPr/>
    </dgm:pt>
    <dgm:pt modelId="{7529D9A8-B278-4A6E-8EFF-A785B730C0D5}" type="pres">
      <dgm:prSet presAssocID="{9139326D-5CB7-4973-B7BB-8CE24115985D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9D77ADAF-6692-4CEC-AAAE-7949C3AC324E}" type="pres">
      <dgm:prSet presAssocID="{9139326D-5CB7-4973-B7BB-8CE24115985D}" presName="connTx" presStyleLbl="parChTrans1D3" presStyleIdx="0" presStyleCnt="4"/>
      <dgm:spPr/>
      <dgm:t>
        <a:bodyPr/>
        <a:lstStyle/>
        <a:p>
          <a:endParaRPr lang="es-EC"/>
        </a:p>
      </dgm:t>
    </dgm:pt>
    <dgm:pt modelId="{91AE7274-BA97-418E-9814-90E34EE065E6}" type="pres">
      <dgm:prSet presAssocID="{6C44F1F0-6919-4392-A1E3-E0DA178405A6}" presName="root2" presStyleCnt="0"/>
      <dgm:spPr/>
    </dgm:pt>
    <dgm:pt modelId="{7D40E60E-A398-4F22-B524-9BEF013B87C6}" type="pres">
      <dgm:prSet presAssocID="{6C44F1F0-6919-4392-A1E3-E0DA178405A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B79A1C-30AB-490C-B547-FF428A18F054}" type="pres">
      <dgm:prSet presAssocID="{6C44F1F0-6919-4392-A1E3-E0DA178405A6}" presName="level3hierChild" presStyleCnt="0"/>
      <dgm:spPr/>
    </dgm:pt>
    <dgm:pt modelId="{2EEEB2DA-15EE-4AB0-8E74-B6C5BFC4F1B4}" type="pres">
      <dgm:prSet presAssocID="{6A4828CB-C28E-4CA0-AE85-F14FDDD08354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E2FE923E-AFA1-400E-9349-75543E930043}" type="pres">
      <dgm:prSet presAssocID="{6A4828CB-C28E-4CA0-AE85-F14FDDD08354}" presName="connTx" presStyleLbl="parChTrans1D3" presStyleIdx="1" presStyleCnt="4"/>
      <dgm:spPr/>
      <dgm:t>
        <a:bodyPr/>
        <a:lstStyle/>
        <a:p>
          <a:endParaRPr lang="es-EC"/>
        </a:p>
      </dgm:t>
    </dgm:pt>
    <dgm:pt modelId="{3BA964A1-0DAE-4C56-9340-D4419A5574C9}" type="pres">
      <dgm:prSet presAssocID="{FB3D6F9E-2A30-4895-B711-C11D1BD7487B}" presName="root2" presStyleCnt="0"/>
      <dgm:spPr/>
    </dgm:pt>
    <dgm:pt modelId="{9BE86805-A704-4A68-922A-02A1A2021B98}" type="pres">
      <dgm:prSet presAssocID="{FB3D6F9E-2A30-4895-B711-C11D1BD7487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B3AF01-A9B4-4131-89CD-15767877DC8C}" type="pres">
      <dgm:prSet presAssocID="{FB3D6F9E-2A30-4895-B711-C11D1BD7487B}" presName="level3hierChild" presStyleCnt="0"/>
      <dgm:spPr/>
    </dgm:pt>
    <dgm:pt modelId="{78822601-C3EA-413D-9AEE-0E606118343D}" type="pres">
      <dgm:prSet presAssocID="{BFF5A561-9A56-48E7-9495-B40B6A5357D0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098BE872-EEA1-40AA-8960-C85E32FF94AC}" type="pres">
      <dgm:prSet presAssocID="{BFF5A561-9A56-48E7-9495-B40B6A5357D0}" presName="connTx" presStyleLbl="parChTrans1D3" presStyleIdx="2" presStyleCnt="4"/>
      <dgm:spPr/>
      <dgm:t>
        <a:bodyPr/>
        <a:lstStyle/>
        <a:p>
          <a:endParaRPr lang="es-EC"/>
        </a:p>
      </dgm:t>
    </dgm:pt>
    <dgm:pt modelId="{05F758B0-09E9-460A-96B1-70462B4DBFAA}" type="pres">
      <dgm:prSet presAssocID="{B800ED0D-5182-47E0-9637-1769E6868102}" presName="root2" presStyleCnt="0"/>
      <dgm:spPr/>
    </dgm:pt>
    <dgm:pt modelId="{DB57F91C-A78E-4282-ABC3-F73657DE46A0}" type="pres">
      <dgm:prSet presAssocID="{B800ED0D-5182-47E0-9637-1769E686810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BF67BF-E3E2-4813-87D8-F0DC6D21C451}" type="pres">
      <dgm:prSet presAssocID="{B800ED0D-5182-47E0-9637-1769E6868102}" presName="level3hierChild" presStyleCnt="0"/>
      <dgm:spPr/>
    </dgm:pt>
    <dgm:pt modelId="{DDDBC6BE-C8CA-4BB5-9D4B-9B66A7F75A4E}" type="pres">
      <dgm:prSet presAssocID="{166D5EBA-C323-4931-AE21-46151DC5F77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551FF93-1602-434E-A174-41836B6ADE0B}" type="pres">
      <dgm:prSet presAssocID="{166D5EBA-C323-4931-AE21-46151DC5F77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E452C18-4FC2-4603-9C32-9E7F490BFE9C}" type="pres">
      <dgm:prSet presAssocID="{57EDF2CC-9BAB-4EFD-82C9-3E4A64F5885F}" presName="root2" presStyleCnt="0"/>
      <dgm:spPr/>
    </dgm:pt>
    <dgm:pt modelId="{56CBD61D-28C7-4307-B60E-9794881C0FE4}" type="pres">
      <dgm:prSet presAssocID="{57EDF2CC-9BAB-4EFD-82C9-3E4A64F5885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669B1C-690D-4C3B-8CD6-4FBABB0A6545}" type="pres">
      <dgm:prSet presAssocID="{57EDF2CC-9BAB-4EFD-82C9-3E4A64F5885F}" presName="level3hierChild" presStyleCnt="0"/>
      <dgm:spPr/>
    </dgm:pt>
    <dgm:pt modelId="{D7F43103-84C2-412F-965F-0F50F573B8E4}" type="pres">
      <dgm:prSet presAssocID="{59D07559-3E21-48AB-A60E-9D4F1DE36AE4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B223E77E-A827-4EFF-B854-305F904495D3}" type="pres">
      <dgm:prSet presAssocID="{59D07559-3E21-48AB-A60E-9D4F1DE36AE4}" presName="connTx" presStyleLbl="parChTrans1D3" presStyleIdx="3" presStyleCnt="4"/>
      <dgm:spPr/>
      <dgm:t>
        <a:bodyPr/>
        <a:lstStyle/>
        <a:p>
          <a:endParaRPr lang="es-EC"/>
        </a:p>
      </dgm:t>
    </dgm:pt>
    <dgm:pt modelId="{E07F2867-34C8-4074-B23A-E21DF27924AA}" type="pres">
      <dgm:prSet presAssocID="{4EB67FF4-00D9-4D37-84A5-A0AF3D089E20}" presName="root2" presStyleCnt="0"/>
      <dgm:spPr/>
    </dgm:pt>
    <dgm:pt modelId="{ACD19FD8-AA4E-4014-BF75-C9E30BABF87D}" type="pres">
      <dgm:prSet presAssocID="{4EB67FF4-00D9-4D37-84A5-A0AF3D089E20}" presName="LevelTwoTextNode" presStyleLbl="node3" presStyleIdx="3" presStyleCnt="4" custScaleY="2427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874ED1-9A64-4E7E-BB0B-B37238596C92}" type="pres">
      <dgm:prSet presAssocID="{4EB67FF4-00D9-4D37-84A5-A0AF3D089E20}" presName="level3hierChild" presStyleCnt="0"/>
      <dgm:spPr/>
    </dgm:pt>
  </dgm:ptLst>
  <dgm:cxnLst>
    <dgm:cxn modelId="{1BC48C28-E4CD-4DF2-8EA9-BAE1C51032A2}" type="presOf" srcId="{6A4828CB-C28E-4CA0-AE85-F14FDDD08354}" destId="{2EEEB2DA-15EE-4AB0-8E74-B6C5BFC4F1B4}" srcOrd="0" destOrd="0" presId="urn:microsoft.com/office/officeart/2005/8/layout/hierarchy2"/>
    <dgm:cxn modelId="{918D90DF-4654-4781-A5F7-22A81252854C}" type="presOf" srcId="{57EDF2CC-9BAB-4EFD-82C9-3E4A64F5885F}" destId="{56CBD61D-28C7-4307-B60E-9794881C0FE4}" srcOrd="0" destOrd="0" presId="urn:microsoft.com/office/officeart/2005/8/layout/hierarchy2"/>
    <dgm:cxn modelId="{904829DC-94DA-478A-9316-6AE88AC35C7E}" type="presOf" srcId="{9139326D-5CB7-4973-B7BB-8CE24115985D}" destId="{9D77ADAF-6692-4CEC-AAAE-7949C3AC324E}" srcOrd="1" destOrd="0" presId="urn:microsoft.com/office/officeart/2005/8/layout/hierarchy2"/>
    <dgm:cxn modelId="{15D75C6C-EAB4-4984-881F-90CF2E5960D1}" srcId="{66DA79C6-B064-41BF-ABA3-1A5A7DB4DC78}" destId="{B800ED0D-5182-47E0-9637-1769E6868102}" srcOrd="2" destOrd="0" parTransId="{BFF5A561-9A56-48E7-9495-B40B6A5357D0}" sibTransId="{2EA72F72-2D7B-4A3E-9155-7E1C17452C52}"/>
    <dgm:cxn modelId="{10DAA38B-B9C4-474E-9525-6638617931BD}" srcId="{8D867811-00C2-48A2-8005-D391AC4DBDEB}" destId="{2B7130B1-7FF5-4619-8BC7-12C88B730395}" srcOrd="0" destOrd="0" parTransId="{61C4A31E-1FF6-4768-B81D-CD5CD6BB8BBE}" sibTransId="{54585B58-9742-4E7B-B102-3CCC4F78A02F}"/>
    <dgm:cxn modelId="{BA45EDA0-4F6E-482A-9402-CD95D7125379}" srcId="{2B7130B1-7FF5-4619-8BC7-12C88B730395}" destId="{57EDF2CC-9BAB-4EFD-82C9-3E4A64F5885F}" srcOrd="1" destOrd="0" parTransId="{166D5EBA-C323-4931-AE21-46151DC5F77F}" sibTransId="{C4579D73-A272-45FB-8ACC-E9BB0C865B39}"/>
    <dgm:cxn modelId="{3B3666CC-629E-4405-994C-18B799DE89AF}" type="presOf" srcId="{59D07559-3E21-48AB-A60E-9D4F1DE36AE4}" destId="{D7F43103-84C2-412F-965F-0F50F573B8E4}" srcOrd="0" destOrd="0" presId="urn:microsoft.com/office/officeart/2005/8/layout/hierarchy2"/>
    <dgm:cxn modelId="{1AF408FA-02DA-40AE-B42C-84E3E5A0E771}" type="presOf" srcId="{9139326D-5CB7-4973-B7BB-8CE24115985D}" destId="{7529D9A8-B278-4A6E-8EFF-A785B730C0D5}" srcOrd="0" destOrd="0" presId="urn:microsoft.com/office/officeart/2005/8/layout/hierarchy2"/>
    <dgm:cxn modelId="{2CD59733-36DE-4CB8-A8C5-691213F656AD}" type="presOf" srcId="{66DA79C6-B064-41BF-ABA3-1A5A7DB4DC78}" destId="{44CE50A4-B962-4970-BE60-6187D1E84D66}" srcOrd="0" destOrd="0" presId="urn:microsoft.com/office/officeart/2005/8/layout/hierarchy2"/>
    <dgm:cxn modelId="{68097583-E273-453D-8E45-A660F3F97CD1}" type="presOf" srcId="{166D5EBA-C323-4931-AE21-46151DC5F77F}" destId="{DDDBC6BE-C8CA-4BB5-9D4B-9B66A7F75A4E}" srcOrd="0" destOrd="0" presId="urn:microsoft.com/office/officeart/2005/8/layout/hierarchy2"/>
    <dgm:cxn modelId="{EA53EE76-9305-4BB3-9DD0-6F51BFAF51C0}" type="presOf" srcId="{B800ED0D-5182-47E0-9637-1769E6868102}" destId="{DB57F91C-A78E-4282-ABC3-F73657DE46A0}" srcOrd="0" destOrd="0" presId="urn:microsoft.com/office/officeart/2005/8/layout/hierarchy2"/>
    <dgm:cxn modelId="{6A336287-7C98-4B1E-8811-5D61948FD6B3}" type="presOf" srcId="{166D5EBA-C323-4931-AE21-46151DC5F77F}" destId="{2551FF93-1602-434E-A174-41836B6ADE0B}" srcOrd="1" destOrd="0" presId="urn:microsoft.com/office/officeart/2005/8/layout/hierarchy2"/>
    <dgm:cxn modelId="{2E1D567D-941E-4D4A-95AD-FFC6B990FCBB}" type="presOf" srcId="{527C841D-84F7-4F82-9FB5-DB81F71EAF59}" destId="{86717E94-3E7F-457B-9603-45116386FB31}" srcOrd="1" destOrd="0" presId="urn:microsoft.com/office/officeart/2005/8/layout/hierarchy2"/>
    <dgm:cxn modelId="{52169ED1-8E60-4D3B-8E0A-0A0AAC7347D0}" type="presOf" srcId="{527C841D-84F7-4F82-9FB5-DB81F71EAF59}" destId="{DCFAF34E-27AC-4C8D-8395-A1DE4050BF52}" srcOrd="0" destOrd="0" presId="urn:microsoft.com/office/officeart/2005/8/layout/hierarchy2"/>
    <dgm:cxn modelId="{C7A1DADB-B3FF-425D-B383-FB4961EE0C6A}" srcId="{66DA79C6-B064-41BF-ABA3-1A5A7DB4DC78}" destId="{6C44F1F0-6919-4392-A1E3-E0DA178405A6}" srcOrd="0" destOrd="0" parTransId="{9139326D-5CB7-4973-B7BB-8CE24115985D}" sibTransId="{05F842EF-3DEF-420D-BD11-CD0974F94D2D}"/>
    <dgm:cxn modelId="{F279555E-8B50-40B5-B7A9-8991478540E1}" srcId="{66DA79C6-B064-41BF-ABA3-1A5A7DB4DC78}" destId="{FB3D6F9E-2A30-4895-B711-C11D1BD7487B}" srcOrd="1" destOrd="0" parTransId="{6A4828CB-C28E-4CA0-AE85-F14FDDD08354}" sibTransId="{1A0FF8E6-D27B-40DF-86D5-11E5379B99B9}"/>
    <dgm:cxn modelId="{A6F9EAA1-5363-4548-8920-A3F7F72D6AD2}" type="presOf" srcId="{2B7130B1-7FF5-4619-8BC7-12C88B730395}" destId="{566719AF-9DDB-4239-B47D-80305C713CA3}" srcOrd="0" destOrd="0" presId="urn:microsoft.com/office/officeart/2005/8/layout/hierarchy2"/>
    <dgm:cxn modelId="{CE4C9292-04DD-4548-B9FB-823D7C01EAE8}" type="presOf" srcId="{6A4828CB-C28E-4CA0-AE85-F14FDDD08354}" destId="{E2FE923E-AFA1-400E-9349-75543E930043}" srcOrd="1" destOrd="0" presId="urn:microsoft.com/office/officeart/2005/8/layout/hierarchy2"/>
    <dgm:cxn modelId="{74F3B07C-FEE0-40A3-823A-39296F52045F}" type="presOf" srcId="{8D867811-00C2-48A2-8005-D391AC4DBDEB}" destId="{F46845C2-F912-41B7-8177-C0FD13C41DD9}" srcOrd="0" destOrd="0" presId="urn:microsoft.com/office/officeart/2005/8/layout/hierarchy2"/>
    <dgm:cxn modelId="{69A8F53C-E53B-45AC-8AC6-0C5A6890CF68}" srcId="{2B7130B1-7FF5-4619-8BC7-12C88B730395}" destId="{66DA79C6-B064-41BF-ABA3-1A5A7DB4DC78}" srcOrd="0" destOrd="0" parTransId="{527C841D-84F7-4F82-9FB5-DB81F71EAF59}" sibTransId="{84308CDC-EA02-4450-90C1-40CDA0781C8A}"/>
    <dgm:cxn modelId="{E0CFF2BA-2180-4262-827A-DA5191A1DADB}" type="presOf" srcId="{6C44F1F0-6919-4392-A1E3-E0DA178405A6}" destId="{7D40E60E-A398-4F22-B524-9BEF013B87C6}" srcOrd="0" destOrd="0" presId="urn:microsoft.com/office/officeart/2005/8/layout/hierarchy2"/>
    <dgm:cxn modelId="{DDEAE8E3-676C-4D53-AF0F-97F9B7B38C26}" type="presOf" srcId="{FB3D6F9E-2A30-4895-B711-C11D1BD7487B}" destId="{9BE86805-A704-4A68-922A-02A1A2021B98}" srcOrd="0" destOrd="0" presId="urn:microsoft.com/office/officeart/2005/8/layout/hierarchy2"/>
    <dgm:cxn modelId="{6A3B9335-E6C4-4A58-BA26-301DDC3C79EA}" type="presOf" srcId="{BFF5A561-9A56-48E7-9495-B40B6A5357D0}" destId="{78822601-C3EA-413D-9AEE-0E606118343D}" srcOrd="0" destOrd="0" presId="urn:microsoft.com/office/officeart/2005/8/layout/hierarchy2"/>
    <dgm:cxn modelId="{B3C61627-9498-48E7-8F9B-AF810E2C96EC}" srcId="{57EDF2CC-9BAB-4EFD-82C9-3E4A64F5885F}" destId="{4EB67FF4-00D9-4D37-84A5-A0AF3D089E20}" srcOrd="0" destOrd="0" parTransId="{59D07559-3E21-48AB-A60E-9D4F1DE36AE4}" sibTransId="{1DFD1014-0787-4324-80FF-F70B0418F26D}"/>
    <dgm:cxn modelId="{F0FB9D84-3605-4DBB-A5FA-F08D4F6D8756}" type="presOf" srcId="{4EB67FF4-00D9-4D37-84A5-A0AF3D089E20}" destId="{ACD19FD8-AA4E-4014-BF75-C9E30BABF87D}" srcOrd="0" destOrd="0" presId="urn:microsoft.com/office/officeart/2005/8/layout/hierarchy2"/>
    <dgm:cxn modelId="{0E900787-6FD9-4435-A8EC-4CD50F7EE463}" type="presOf" srcId="{BFF5A561-9A56-48E7-9495-B40B6A5357D0}" destId="{098BE872-EEA1-40AA-8960-C85E32FF94AC}" srcOrd="1" destOrd="0" presId="urn:microsoft.com/office/officeart/2005/8/layout/hierarchy2"/>
    <dgm:cxn modelId="{F0152A24-F361-4533-9A96-662235E336A1}" type="presOf" srcId="{59D07559-3E21-48AB-A60E-9D4F1DE36AE4}" destId="{B223E77E-A827-4EFF-B854-305F904495D3}" srcOrd="1" destOrd="0" presId="urn:microsoft.com/office/officeart/2005/8/layout/hierarchy2"/>
    <dgm:cxn modelId="{AC12624F-A3B1-4A7E-9CFC-AE7536C37E79}" type="presParOf" srcId="{F46845C2-F912-41B7-8177-C0FD13C41DD9}" destId="{AABBD1AA-1704-4203-B163-5BD1B8007065}" srcOrd="0" destOrd="0" presId="urn:microsoft.com/office/officeart/2005/8/layout/hierarchy2"/>
    <dgm:cxn modelId="{4D66C2A8-8A52-41A9-A095-B7BC21B490CB}" type="presParOf" srcId="{AABBD1AA-1704-4203-B163-5BD1B8007065}" destId="{566719AF-9DDB-4239-B47D-80305C713CA3}" srcOrd="0" destOrd="0" presId="urn:microsoft.com/office/officeart/2005/8/layout/hierarchy2"/>
    <dgm:cxn modelId="{4301B3E4-6EAE-437E-BF23-55C6004D363A}" type="presParOf" srcId="{AABBD1AA-1704-4203-B163-5BD1B8007065}" destId="{A3A9409C-1157-4E3A-A928-A9852D7A4A73}" srcOrd="1" destOrd="0" presId="urn:microsoft.com/office/officeart/2005/8/layout/hierarchy2"/>
    <dgm:cxn modelId="{5A907BDA-5CA8-447B-9432-6D904019CB2F}" type="presParOf" srcId="{A3A9409C-1157-4E3A-A928-A9852D7A4A73}" destId="{DCFAF34E-27AC-4C8D-8395-A1DE4050BF52}" srcOrd="0" destOrd="0" presId="urn:microsoft.com/office/officeart/2005/8/layout/hierarchy2"/>
    <dgm:cxn modelId="{68C7434B-6D11-43CC-A054-9543CA53CB2B}" type="presParOf" srcId="{DCFAF34E-27AC-4C8D-8395-A1DE4050BF52}" destId="{86717E94-3E7F-457B-9603-45116386FB31}" srcOrd="0" destOrd="0" presId="urn:microsoft.com/office/officeart/2005/8/layout/hierarchy2"/>
    <dgm:cxn modelId="{3E464D21-9736-4595-8490-DEF006925C08}" type="presParOf" srcId="{A3A9409C-1157-4E3A-A928-A9852D7A4A73}" destId="{E60856AF-5316-4884-ABA6-65A66B241CE5}" srcOrd="1" destOrd="0" presId="urn:microsoft.com/office/officeart/2005/8/layout/hierarchy2"/>
    <dgm:cxn modelId="{DE9F53F6-791B-419C-95AF-D2EA885F5DB9}" type="presParOf" srcId="{E60856AF-5316-4884-ABA6-65A66B241CE5}" destId="{44CE50A4-B962-4970-BE60-6187D1E84D66}" srcOrd="0" destOrd="0" presId="urn:microsoft.com/office/officeart/2005/8/layout/hierarchy2"/>
    <dgm:cxn modelId="{4BCFF20D-395E-4F6B-A3E7-EA1B7E6DB7F0}" type="presParOf" srcId="{E60856AF-5316-4884-ABA6-65A66B241CE5}" destId="{85C3BF92-5341-4CBD-9F84-DBEA91DF1434}" srcOrd="1" destOrd="0" presId="urn:microsoft.com/office/officeart/2005/8/layout/hierarchy2"/>
    <dgm:cxn modelId="{0B95860F-E602-4074-9342-A34B1A86B4AF}" type="presParOf" srcId="{85C3BF92-5341-4CBD-9F84-DBEA91DF1434}" destId="{7529D9A8-B278-4A6E-8EFF-A785B730C0D5}" srcOrd="0" destOrd="0" presId="urn:microsoft.com/office/officeart/2005/8/layout/hierarchy2"/>
    <dgm:cxn modelId="{39815E0A-F6B1-44A8-AC65-24E966160051}" type="presParOf" srcId="{7529D9A8-B278-4A6E-8EFF-A785B730C0D5}" destId="{9D77ADAF-6692-4CEC-AAAE-7949C3AC324E}" srcOrd="0" destOrd="0" presId="urn:microsoft.com/office/officeart/2005/8/layout/hierarchy2"/>
    <dgm:cxn modelId="{700C8884-9520-4A1C-A08B-86DB2C9611ED}" type="presParOf" srcId="{85C3BF92-5341-4CBD-9F84-DBEA91DF1434}" destId="{91AE7274-BA97-418E-9814-90E34EE065E6}" srcOrd="1" destOrd="0" presId="urn:microsoft.com/office/officeart/2005/8/layout/hierarchy2"/>
    <dgm:cxn modelId="{6F064C5F-90C0-4304-91A1-E29296A52CDB}" type="presParOf" srcId="{91AE7274-BA97-418E-9814-90E34EE065E6}" destId="{7D40E60E-A398-4F22-B524-9BEF013B87C6}" srcOrd="0" destOrd="0" presId="urn:microsoft.com/office/officeart/2005/8/layout/hierarchy2"/>
    <dgm:cxn modelId="{9EB3D980-E951-409A-8B24-68F1FBCC6CB1}" type="presParOf" srcId="{91AE7274-BA97-418E-9814-90E34EE065E6}" destId="{16B79A1C-30AB-490C-B547-FF428A18F054}" srcOrd="1" destOrd="0" presId="urn:microsoft.com/office/officeart/2005/8/layout/hierarchy2"/>
    <dgm:cxn modelId="{98F9BC91-C997-4984-B90D-ADC618980C09}" type="presParOf" srcId="{85C3BF92-5341-4CBD-9F84-DBEA91DF1434}" destId="{2EEEB2DA-15EE-4AB0-8E74-B6C5BFC4F1B4}" srcOrd="2" destOrd="0" presId="urn:microsoft.com/office/officeart/2005/8/layout/hierarchy2"/>
    <dgm:cxn modelId="{237F1C70-A3AB-4131-86EA-B5400C116D89}" type="presParOf" srcId="{2EEEB2DA-15EE-4AB0-8E74-B6C5BFC4F1B4}" destId="{E2FE923E-AFA1-400E-9349-75543E930043}" srcOrd="0" destOrd="0" presId="urn:microsoft.com/office/officeart/2005/8/layout/hierarchy2"/>
    <dgm:cxn modelId="{8BA781D6-CC61-45B4-90D3-F43EAE47131D}" type="presParOf" srcId="{85C3BF92-5341-4CBD-9F84-DBEA91DF1434}" destId="{3BA964A1-0DAE-4C56-9340-D4419A5574C9}" srcOrd="3" destOrd="0" presId="urn:microsoft.com/office/officeart/2005/8/layout/hierarchy2"/>
    <dgm:cxn modelId="{D251FB2A-95B0-4916-B044-B1F82A47881B}" type="presParOf" srcId="{3BA964A1-0DAE-4C56-9340-D4419A5574C9}" destId="{9BE86805-A704-4A68-922A-02A1A2021B98}" srcOrd="0" destOrd="0" presId="urn:microsoft.com/office/officeart/2005/8/layout/hierarchy2"/>
    <dgm:cxn modelId="{8A6B9B0F-8EB1-49DB-A2E6-C032D5B3B024}" type="presParOf" srcId="{3BA964A1-0DAE-4C56-9340-D4419A5574C9}" destId="{C6B3AF01-A9B4-4131-89CD-15767877DC8C}" srcOrd="1" destOrd="0" presId="urn:microsoft.com/office/officeart/2005/8/layout/hierarchy2"/>
    <dgm:cxn modelId="{82A58447-FE35-4860-B88E-4F799ACB889E}" type="presParOf" srcId="{85C3BF92-5341-4CBD-9F84-DBEA91DF1434}" destId="{78822601-C3EA-413D-9AEE-0E606118343D}" srcOrd="4" destOrd="0" presId="urn:microsoft.com/office/officeart/2005/8/layout/hierarchy2"/>
    <dgm:cxn modelId="{3A0CF30B-5EB6-4D6E-B054-DA2A05F1C08F}" type="presParOf" srcId="{78822601-C3EA-413D-9AEE-0E606118343D}" destId="{098BE872-EEA1-40AA-8960-C85E32FF94AC}" srcOrd="0" destOrd="0" presId="urn:microsoft.com/office/officeart/2005/8/layout/hierarchy2"/>
    <dgm:cxn modelId="{D7495A00-B0E3-4675-82B4-65A067154DC5}" type="presParOf" srcId="{85C3BF92-5341-4CBD-9F84-DBEA91DF1434}" destId="{05F758B0-09E9-460A-96B1-70462B4DBFAA}" srcOrd="5" destOrd="0" presId="urn:microsoft.com/office/officeart/2005/8/layout/hierarchy2"/>
    <dgm:cxn modelId="{3287602F-1282-4E6A-AF32-B3CCDAF45B47}" type="presParOf" srcId="{05F758B0-09E9-460A-96B1-70462B4DBFAA}" destId="{DB57F91C-A78E-4282-ABC3-F73657DE46A0}" srcOrd="0" destOrd="0" presId="urn:microsoft.com/office/officeart/2005/8/layout/hierarchy2"/>
    <dgm:cxn modelId="{E2049FFF-4663-4D94-868C-EFDC170201E0}" type="presParOf" srcId="{05F758B0-09E9-460A-96B1-70462B4DBFAA}" destId="{BABF67BF-E3E2-4813-87D8-F0DC6D21C451}" srcOrd="1" destOrd="0" presId="urn:microsoft.com/office/officeart/2005/8/layout/hierarchy2"/>
    <dgm:cxn modelId="{3505A8F6-C34D-402F-BB85-DB4AAA265693}" type="presParOf" srcId="{A3A9409C-1157-4E3A-A928-A9852D7A4A73}" destId="{DDDBC6BE-C8CA-4BB5-9D4B-9B66A7F75A4E}" srcOrd="2" destOrd="0" presId="urn:microsoft.com/office/officeart/2005/8/layout/hierarchy2"/>
    <dgm:cxn modelId="{D274C170-CBF1-4164-B78D-DEA7722123E2}" type="presParOf" srcId="{DDDBC6BE-C8CA-4BB5-9D4B-9B66A7F75A4E}" destId="{2551FF93-1602-434E-A174-41836B6ADE0B}" srcOrd="0" destOrd="0" presId="urn:microsoft.com/office/officeart/2005/8/layout/hierarchy2"/>
    <dgm:cxn modelId="{E074DE88-C85B-4C6A-B5FD-DE70D4029D8A}" type="presParOf" srcId="{A3A9409C-1157-4E3A-A928-A9852D7A4A73}" destId="{2E452C18-4FC2-4603-9C32-9E7F490BFE9C}" srcOrd="3" destOrd="0" presId="urn:microsoft.com/office/officeart/2005/8/layout/hierarchy2"/>
    <dgm:cxn modelId="{CAC01499-1169-44BB-9B99-0C77F3590FAC}" type="presParOf" srcId="{2E452C18-4FC2-4603-9C32-9E7F490BFE9C}" destId="{56CBD61D-28C7-4307-B60E-9794881C0FE4}" srcOrd="0" destOrd="0" presId="urn:microsoft.com/office/officeart/2005/8/layout/hierarchy2"/>
    <dgm:cxn modelId="{242DAC64-E44E-4603-BF9B-FE9891EB0064}" type="presParOf" srcId="{2E452C18-4FC2-4603-9C32-9E7F490BFE9C}" destId="{42669B1C-690D-4C3B-8CD6-4FBABB0A6545}" srcOrd="1" destOrd="0" presId="urn:microsoft.com/office/officeart/2005/8/layout/hierarchy2"/>
    <dgm:cxn modelId="{4E2B490C-6199-4C22-AE53-5D719F6AA3AF}" type="presParOf" srcId="{42669B1C-690D-4C3B-8CD6-4FBABB0A6545}" destId="{D7F43103-84C2-412F-965F-0F50F573B8E4}" srcOrd="0" destOrd="0" presId="urn:microsoft.com/office/officeart/2005/8/layout/hierarchy2"/>
    <dgm:cxn modelId="{976B2CAF-9A0D-4A67-95DD-D02AD8382736}" type="presParOf" srcId="{D7F43103-84C2-412F-965F-0F50F573B8E4}" destId="{B223E77E-A827-4EFF-B854-305F904495D3}" srcOrd="0" destOrd="0" presId="urn:microsoft.com/office/officeart/2005/8/layout/hierarchy2"/>
    <dgm:cxn modelId="{88E4C0C0-FD01-4E46-902A-1F91C6BAA5FA}" type="presParOf" srcId="{42669B1C-690D-4C3B-8CD6-4FBABB0A6545}" destId="{E07F2867-34C8-4074-B23A-E21DF27924AA}" srcOrd="1" destOrd="0" presId="urn:microsoft.com/office/officeart/2005/8/layout/hierarchy2"/>
    <dgm:cxn modelId="{5670B971-6418-44AB-B436-78C359B42964}" type="presParOf" srcId="{E07F2867-34C8-4074-B23A-E21DF27924AA}" destId="{ACD19FD8-AA4E-4014-BF75-C9E30BABF87D}" srcOrd="0" destOrd="0" presId="urn:microsoft.com/office/officeart/2005/8/layout/hierarchy2"/>
    <dgm:cxn modelId="{5ADD694D-907C-4A75-AE64-3F222DACAB59}" type="presParOf" srcId="{E07F2867-34C8-4074-B23A-E21DF27924AA}" destId="{42874ED1-9A64-4E7E-BB0B-B37238596C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7E28FA-2349-4739-82CC-C9F039EDA7B1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5061B2C-01E4-4CC0-AE93-87E25C7070DF}">
      <dgm:prSet phldrT="[Texto]" custT="1"/>
      <dgm:spPr/>
      <dgm:t>
        <a:bodyPr/>
        <a:lstStyle/>
        <a:p>
          <a:r>
            <a:rPr lang="es-EC" sz="2000" b="1" dirty="0" smtClean="0"/>
            <a:t>Negociación de los fondos</a:t>
          </a:r>
          <a:endParaRPr lang="es-EC" sz="2000" b="1" dirty="0"/>
        </a:p>
      </dgm:t>
    </dgm:pt>
    <dgm:pt modelId="{28C1B7AA-62B5-4AE1-8565-C99F5A3679DC}" type="parTrans" cxnId="{864B84A4-DFD6-4665-B1C8-663F2536A47F}">
      <dgm:prSet/>
      <dgm:spPr/>
      <dgm:t>
        <a:bodyPr/>
        <a:lstStyle/>
        <a:p>
          <a:endParaRPr lang="es-EC"/>
        </a:p>
      </dgm:t>
    </dgm:pt>
    <dgm:pt modelId="{A7450B0F-A021-4C12-B010-79CBD780C9A9}" type="sibTrans" cxnId="{864B84A4-DFD6-4665-B1C8-663F2536A47F}">
      <dgm:prSet/>
      <dgm:spPr/>
      <dgm:t>
        <a:bodyPr/>
        <a:lstStyle/>
        <a:p>
          <a:endParaRPr lang="es-EC"/>
        </a:p>
      </dgm:t>
    </dgm:pt>
    <dgm:pt modelId="{939C9215-5051-4B9C-AA9A-2FDD98EE3EDB}">
      <dgm:prSet phldrT="[Texto]"/>
      <dgm:spPr/>
      <dgm:t>
        <a:bodyPr/>
        <a:lstStyle/>
        <a:p>
          <a:r>
            <a:rPr lang="es-ES" dirty="0" smtClean="0"/>
            <a:t>Registro del Mercado de Valores</a:t>
          </a:r>
          <a:endParaRPr lang="es-EC" dirty="0"/>
        </a:p>
      </dgm:t>
    </dgm:pt>
    <dgm:pt modelId="{31086372-A7CB-42B0-BE44-37BAE8C7E6B2}" type="parTrans" cxnId="{8127EB6B-BFAF-49EB-9F0A-C8B919285018}">
      <dgm:prSet/>
      <dgm:spPr/>
      <dgm:t>
        <a:bodyPr/>
        <a:lstStyle/>
        <a:p>
          <a:endParaRPr lang="es-EC"/>
        </a:p>
      </dgm:t>
    </dgm:pt>
    <dgm:pt modelId="{C311F438-C6F1-4A38-BE31-B7CE0BCA660D}" type="sibTrans" cxnId="{8127EB6B-BFAF-49EB-9F0A-C8B919285018}">
      <dgm:prSet/>
      <dgm:spPr/>
      <dgm:t>
        <a:bodyPr/>
        <a:lstStyle/>
        <a:p>
          <a:endParaRPr lang="es-EC"/>
        </a:p>
      </dgm:t>
    </dgm:pt>
    <dgm:pt modelId="{34DD3272-C6CE-4888-A6C6-21AD996121A7}">
      <dgm:prSet phldrT="[Texto]"/>
      <dgm:spPr/>
      <dgm:t>
        <a:bodyPr/>
        <a:lstStyle/>
        <a:p>
          <a:r>
            <a:rPr lang="es-ES" dirty="0" smtClean="0"/>
            <a:t>Valores crediticios  de obligaciones numerarias a cargo del Estado o del BCE</a:t>
          </a:r>
          <a:endParaRPr lang="es-EC" dirty="0"/>
        </a:p>
      </dgm:t>
    </dgm:pt>
    <dgm:pt modelId="{8BC499FC-3D34-40E2-A273-E0EBB0321A49}" type="parTrans" cxnId="{8FCF2A46-1725-4964-91AB-45565DF2C984}">
      <dgm:prSet/>
      <dgm:spPr/>
      <dgm:t>
        <a:bodyPr/>
        <a:lstStyle/>
        <a:p>
          <a:endParaRPr lang="es-EC"/>
        </a:p>
      </dgm:t>
    </dgm:pt>
    <dgm:pt modelId="{25E0544E-7E1E-465A-9626-417E821A711C}" type="sibTrans" cxnId="{8FCF2A46-1725-4964-91AB-45565DF2C984}">
      <dgm:prSet/>
      <dgm:spPr/>
      <dgm:t>
        <a:bodyPr/>
        <a:lstStyle/>
        <a:p>
          <a:endParaRPr lang="es-EC"/>
        </a:p>
      </dgm:t>
    </dgm:pt>
    <dgm:pt modelId="{E91E9BC3-1510-4C57-8038-4C62EFF4C825}">
      <dgm:prSet phldrT="[Texto]"/>
      <dgm:spPr/>
      <dgm:t>
        <a:bodyPr/>
        <a:lstStyle/>
        <a:p>
          <a:r>
            <a:rPr lang="es-ES" dirty="0" smtClean="0"/>
            <a:t>Depósitos a la vista o a plazo fijo en instituciones del sistema financiero </a:t>
          </a:r>
          <a:endParaRPr lang="es-EC" dirty="0"/>
        </a:p>
      </dgm:t>
    </dgm:pt>
    <dgm:pt modelId="{E4246AD7-DF14-4CAD-87CA-D4C29FBCD3DB}" type="parTrans" cxnId="{45B5DB6B-F248-4009-9CB9-8BCCC85A0120}">
      <dgm:prSet/>
      <dgm:spPr/>
      <dgm:t>
        <a:bodyPr/>
        <a:lstStyle/>
        <a:p>
          <a:endParaRPr lang="es-EC"/>
        </a:p>
      </dgm:t>
    </dgm:pt>
    <dgm:pt modelId="{DFD6CF3A-FA80-424D-AB9A-ACA4F0BEFB82}" type="sibTrans" cxnId="{45B5DB6B-F248-4009-9CB9-8BCCC85A0120}">
      <dgm:prSet/>
      <dgm:spPr/>
      <dgm:t>
        <a:bodyPr/>
        <a:lstStyle/>
        <a:p>
          <a:endParaRPr lang="es-EC"/>
        </a:p>
      </dgm:t>
    </dgm:pt>
    <dgm:pt modelId="{065192F7-69A3-40F1-A44F-752B85EA0D33}">
      <dgm:prSet phldrT="[Texto]"/>
      <dgm:spPr/>
      <dgm:t>
        <a:bodyPr/>
        <a:lstStyle/>
        <a:p>
          <a:r>
            <a:rPr lang="es-ES" dirty="0" smtClean="0"/>
            <a:t>Valores emitidos por compañías extranjeras y transados en las bolsas de valores</a:t>
          </a:r>
          <a:endParaRPr lang="es-EC" dirty="0"/>
        </a:p>
      </dgm:t>
    </dgm:pt>
    <dgm:pt modelId="{96085331-A61A-4504-95E8-48FFD9B1AED6}" type="parTrans" cxnId="{70493929-09CD-4D7C-9442-098137ED35F7}">
      <dgm:prSet/>
      <dgm:spPr/>
      <dgm:t>
        <a:bodyPr/>
        <a:lstStyle/>
        <a:p>
          <a:endParaRPr lang="es-EC"/>
        </a:p>
      </dgm:t>
    </dgm:pt>
    <dgm:pt modelId="{A643C01B-8B0B-4931-9F50-1A09D7CB2E30}" type="sibTrans" cxnId="{70493929-09CD-4D7C-9442-098137ED35F7}">
      <dgm:prSet/>
      <dgm:spPr/>
      <dgm:t>
        <a:bodyPr/>
        <a:lstStyle/>
        <a:p>
          <a:endParaRPr lang="es-EC"/>
        </a:p>
      </dgm:t>
    </dgm:pt>
    <dgm:pt modelId="{5B791B62-CD20-4C18-A93F-227F0787205D}">
      <dgm:prSet phldrT="[Texto]"/>
      <dgm:spPr/>
      <dgm:t>
        <a:bodyPr/>
        <a:lstStyle/>
        <a:p>
          <a:r>
            <a:rPr lang="es-ES" smtClean="0"/>
            <a:t>Acciones y obligaciones de compañías constituidas en el Ecuador </a:t>
          </a:r>
          <a:endParaRPr lang="es-EC" dirty="0"/>
        </a:p>
      </dgm:t>
    </dgm:pt>
    <dgm:pt modelId="{86FDA2B8-77E1-44BC-8D44-DD333C90D614}" type="parTrans" cxnId="{184D8CCC-E0FF-4267-8ED2-16B28B7C1A3C}">
      <dgm:prSet/>
      <dgm:spPr/>
      <dgm:t>
        <a:bodyPr/>
        <a:lstStyle/>
        <a:p>
          <a:endParaRPr lang="es-EC"/>
        </a:p>
      </dgm:t>
    </dgm:pt>
    <dgm:pt modelId="{04F1DBBA-96CA-4EEB-B874-567020711000}" type="sibTrans" cxnId="{184D8CCC-E0FF-4267-8ED2-16B28B7C1A3C}">
      <dgm:prSet/>
      <dgm:spPr/>
      <dgm:t>
        <a:bodyPr/>
        <a:lstStyle/>
        <a:p>
          <a:endParaRPr lang="es-EC"/>
        </a:p>
      </dgm:t>
    </dgm:pt>
    <dgm:pt modelId="{D55877FE-5483-48BD-97FC-4536BD22680C}">
      <dgm:prSet phldrT="[Texto]"/>
      <dgm:spPr/>
      <dgm:t>
        <a:bodyPr/>
        <a:lstStyle/>
        <a:p>
          <a:r>
            <a:rPr lang="es-ES" dirty="0" smtClean="0"/>
            <a:t>Acciones y obligaciones negociables de compañías extranjeras</a:t>
          </a:r>
          <a:endParaRPr lang="es-EC" dirty="0"/>
        </a:p>
      </dgm:t>
    </dgm:pt>
    <dgm:pt modelId="{F91BCC9E-B34F-4390-9BD9-ACF2F84240F7}" type="parTrans" cxnId="{8D01268B-17BB-4AE5-A1A6-8F0615B20513}">
      <dgm:prSet/>
      <dgm:spPr/>
      <dgm:t>
        <a:bodyPr/>
        <a:lstStyle/>
        <a:p>
          <a:endParaRPr lang="es-EC"/>
        </a:p>
      </dgm:t>
    </dgm:pt>
    <dgm:pt modelId="{97A8A46F-CE5E-428F-8870-8F65F19EBFAD}" type="sibTrans" cxnId="{8D01268B-17BB-4AE5-A1A6-8F0615B20513}">
      <dgm:prSet/>
      <dgm:spPr/>
      <dgm:t>
        <a:bodyPr/>
        <a:lstStyle/>
        <a:p>
          <a:endParaRPr lang="es-EC"/>
        </a:p>
      </dgm:t>
    </dgm:pt>
    <dgm:pt modelId="{A5C55939-297C-45D8-A818-0688C4C5C73B}">
      <dgm:prSet phldrT="[Texto]"/>
      <dgm:spPr/>
      <dgm:t>
        <a:bodyPr/>
        <a:lstStyle/>
        <a:p>
          <a:r>
            <a:rPr lang="es-ES" smtClean="0"/>
            <a:t>Bienes raíces, ubicados en territorio nacional o extranjero </a:t>
          </a:r>
          <a:endParaRPr lang="es-EC" dirty="0"/>
        </a:p>
      </dgm:t>
    </dgm:pt>
    <dgm:pt modelId="{3ABFF65F-A7D6-45F9-B87D-99FEC460CCC0}" type="parTrans" cxnId="{9D9EDC2B-C094-4DC5-A7ED-A5FF3B68489A}">
      <dgm:prSet/>
      <dgm:spPr/>
      <dgm:t>
        <a:bodyPr/>
        <a:lstStyle/>
        <a:p>
          <a:endParaRPr lang="es-EC"/>
        </a:p>
      </dgm:t>
    </dgm:pt>
    <dgm:pt modelId="{ACDD6BEA-B782-4FB4-AB35-51E68CFDD6EC}" type="sibTrans" cxnId="{9D9EDC2B-C094-4DC5-A7ED-A5FF3B68489A}">
      <dgm:prSet/>
      <dgm:spPr/>
      <dgm:t>
        <a:bodyPr/>
        <a:lstStyle/>
        <a:p>
          <a:endParaRPr lang="es-EC"/>
        </a:p>
      </dgm:t>
    </dgm:pt>
    <dgm:pt modelId="{D75A3062-BE5D-4D13-9C08-E21A71E54493}">
      <dgm:prSet phldrT="[Texto]"/>
      <dgm:spPr/>
      <dgm:t>
        <a:bodyPr/>
        <a:lstStyle/>
        <a:p>
          <a:r>
            <a:rPr lang="es-ES" dirty="0" smtClean="0"/>
            <a:t>Acciones de compañías que desarrollen proyectos productivos específicos</a:t>
          </a:r>
          <a:endParaRPr lang="es-EC" dirty="0"/>
        </a:p>
      </dgm:t>
    </dgm:pt>
    <dgm:pt modelId="{8DDEC8F7-3055-4138-AC13-99ABE661BE0A}" type="parTrans" cxnId="{C41E2042-B399-4768-A543-91F2B57676F3}">
      <dgm:prSet/>
      <dgm:spPr/>
      <dgm:t>
        <a:bodyPr/>
        <a:lstStyle/>
        <a:p>
          <a:endParaRPr lang="es-EC"/>
        </a:p>
      </dgm:t>
    </dgm:pt>
    <dgm:pt modelId="{0691C552-A81B-42C6-944C-7312FB22C18A}" type="sibTrans" cxnId="{C41E2042-B399-4768-A543-91F2B57676F3}">
      <dgm:prSet/>
      <dgm:spPr/>
      <dgm:t>
        <a:bodyPr/>
        <a:lstStyle/>
        <a:p>
          <a:endParaRPr lang="es-EC"/>
        </a:p>
      </dgm:t>
    </dgm:pt>
    <dgm:pt modelId="{3E5F99A1-1633-4124-9DA8-60CB3B87972B}" type="pres">
      <dgm:prSet presAssocID="{5A7E28FA-2349-4739-82CC-C9F039EDA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476310-1C71-44C3-8394-75A60DD4868D}" type="pres">
      <dgm:prSet presAssocID="{65061B2C-01E4-4CC0-AE93-87E25C7070D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9E7A5-5432-4300-9A62-E011664D74AC}" type="pres">
      <dgm:prSet presAssocID="{A7450B0F-A021-4C12-B010-79CBD780C9A9}" presName="sibTrans" presStyleLbl="sibTrans2D1" presStyleIdx="0" presStyleCnt="8"/>
      <dgm:spPr/>
      <dgm:t>
        <a:bodyPr/>
        <a:lstStyle/>
        <a:p>
          <a:endParaRPr lang="es-EC"/>
        </a:p>
      </dgm:t>
    </dgm:pt>
    <dgm:pt modelId="{D1253ED0-61F8-4C62-B38E-941474964AA4}" type="pres">
      <dgm:prSet presAssocID="{A7450B0F-A021-4C12-B010-79CBD780C9A9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82A5CE34-8483-42FF-86DC-D5B3DA68517F}" type="pres">
      <dgm:prSet presAssocID="{939C9215-5051-4B9C-AA9A-2FDD98EE3ED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433FA3-D9A9-4561-B848-47BCCED8ED92}" type="pres">
      <dgm:prSet presAssocID="{C311F438-C6F1-4A38-BE31-B7CE0BCA660D}" presName="sibTrans" presStyleLbl="sibTrans2D1" presStyleIdx="1" presStyleCnt="8"/>
      <dgm:spPr/>
      <dgm:t>
        <a:bodyPr/>
        <a:lstStyle/>
        <a:p>
          <a:endParaRPr lang="es-EC"/>
        </a:p>
      </dgm:t>
    </dgm:pt>
    <dgm:pt modelId="{67C1E0F9-A46C-4E5D-B994-40D730765FC0}" type="pres">
      <dgm:prSet presAssocID="{C311F438-C6F1-4A38-BE31-B7CE0BCA660D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DD47463C-A678-4FD0-B384-8904CFDB63CD}" type="pres">
      <dgm:prSet presAssocID="{34DD3272-C6CE-4888-A6C6-21AD996121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FBA722-5F47-4940-873B-EEA59429747C}" type="pres">
      <dgm:prSet presAssocID="{25E0544E-7E1E-465A-9626-417E821A711C}" presName="sibTrans" presStyleLbl="sibTrans2D1" presStyleIdx="2" presStyleCnt="8"/>
      <dgm:spPr/>
      <dgm:t>
        <a:bodyPr/>
        <a:lstStyle/>
        <a:p>
          <a:endParaRPr lang="es-EC"/>
        </a:p>
      </dgm:t>
    </dgm:pt>
    <dgm:pt modelId="{0857DAE2-841D-4FAC-80E2-BDE109388CCB}" type="pres">
      <dgm:prSet presAssocID="{25E0544E-7E1E-465A-9626-417E821A711C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B83AD600-6389-432A-979C-E6583F357860}" type="pres">
      <dgm:prSet presAssocID="{E91E9BC3-1510-4C57-8038-4C62EFF4C82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460FE-EE0C-42C7-8DEC-B15B094D110E}" type="pres">
      <dgm:prSet presAssocID="{DFD6CF3A-FA80-424D-AB9A-ACA4F0BEFB82}" presName="sibTrans" presStyleLbl="sibTrans2D1" presStyleIdx="3" presStyleCnt="8"/>
      <dgm:spPr/>
      <dgm:t>
        <a:bodyPr/>
        <a:lstStyle/>
        <a:p>
          <a:endParaRPr lang="es-EC"/>
        </a:p>
      </dgm:t>
    </dgm:pt>
    <dgm:pt modelId="{E71A47ED-793E-4565-9F8B-BB612B6DF80F}" type="pres">
      <dgm:prSet presAssocID="{DFD6CF3A-FA80-424D-AB9A-ACA4F0BEFB82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5F796262-128D-4D15-8E31-2BCF5241D7D3}" type="pres">
      <dgm:prSet presAssocID="{065192F7-69A3-40F1-A44F-752B85EA0D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348566-CA22-46D3-AB82-D9265FAF17A4}" type="pres">
      <dgm:prSet presAssocID="{A643C01B-8B0B-4931-9F50-1A09D7CB2E30}" presName="sibTrans" presStyleLbl="sibTrans2D1" presStyleIdx="4" presStyleCnt="8"/>
      <dgm:spPr/>
      <dgm:t>
        <a:bodyPr/>
        <a:lstStyle/>
        <a:p>
          <a:endParaRPr lang="es-EC"/>
        </a:p>
      </dgm:t>
    </dgm:pt>
    <dgm:pt modelId="{A7F7B238-B915-44AA-943F-2D7C4378495E}" type="pres">
      <dgm:prSet presAssocID="{A643C01B-8B0B-4931-9F50-1A09D7CB2E30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5E4725AC-852E-4079-8249-0CD36B01142A}" type="pres">
      <dgm:prSet presAssocID="{5B791B62-CD20-4C18-A93F-227F0787205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77BCFB-721E-43C1-BC06-0A0AAA937DE9}" type="pres">
      <dgm:prSet presAssocID="{04F1DBBA-96CA-4EEB-B874-567020711000}" presName="sibTrans" presStyleLbl="sibTrans2D1" presStyleIdx="5" presStyleCnt="8"/>
      <dgm:spPr/>
      <dgm:t>
        <a:bodyPr/>
        <a:lstStyle/>
        <a:p>
          <a:endParaRPr lang="es-EC"/>
        </a:p>
      </dgm:t>
    </dgm:pt>
    <dgm:pt modelId="{4927D945-2D73-4BA6-B27E-78B2DFA5C9E9}" type="pres">
      <dgm:prSet presAssocID="{04F1DBBA-96CA-4EEB-B874-567020711000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822CA9C6-2A93-4755-A848-1CCB13DA73A9}" type="pres">
      <dgm:prSet presAssocID="{D55877FE-5483-48BD-97FC-4536BD22680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95893-C968-4FD5-B7DA-7E7FD84A4947}" type="pres">
      <dgm:prSet presAssocID="{97A8A46F-CE5E-428F-8870-8F65F19EBFAD}" presName="sibTrans" presStyleLbl="sibTrans2D1" presStyleIdx="6" presStyleCnt="8"/>
      <dgm:spPr/>
      <dgm:t>
        <a:bodyPr/>
        <a:lstStyle/>
        <a:p>
          <a:endParaRPr lang="es-EC"/>
        </a:p>
      </dgm:t>
    </dgm:pt>
    <dgm:pt modelId="{A98EC482-327A-469A-B39B-9F620EE0B676}" type="pres">
      <dgm:prSet presAssocID="{97A8A46F-CE5E-428F-8870-8F65F19EBFAD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17B3D65E-7457-48E7-BC42-95A3583391E0}" type="pres">
      <dgm:prSet presAssocID="{A5C55939-297C-45D8-A818-0688C4C5C73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BF4DE-C03B-4FB6-88EC-4A99263D5598}" type="pres">
      <dgm:prSet presAssocID="{ACDD6BEA-B782-4FB4-AB35-51E68CFDD6EC}" presName="sibTrans" presStyleLbl="sibTrans2D1" presStyleIdx="7" presStyleCnt="8"/>
      <dgm:spPr/>
      <dgm:t>
        <a:bodyPr/>
        <a:lstStyle/>
        <a:p>
          <a:endParaRPr lang="es-EC"/>
        </a:p>
      </dgm:t>
    </dgm:pt>
    <dgm:pt modelId="{234966A1-9C06-465E-9048-E0E6DD3AE860}" type="pres">
      <dgm:prSet presAssocID="{ACDD6BEA-B782-4FB4-AB35-51E68CFDD6EC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94A1AAA0-961D-482B-9837-9F6148B65B90}" type="pres">
      <dgm:prSet presAssocID="{D75A3062-BE5D-4D13-9C08-E21A71E5449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C8E6BE-8690-4909-817F-ABEEABFDDE67}" type="presOf" srcId="{04F1DBBA-96CA-4EEB-B874-567020711000}" destId="{6C77BCFB-721E-43C1-BC06-0A0AAA937DE9}" srcOrd="0" destOrd="0" presId="urn:microsoft.com/office/officeart/2005/8/layout/process5"/>
    <dgm:cxn modelId="{B9B1FE2C-2C49-4765-99B6-917B9219DAB2}" type="presOf" srcId="{D75A3062-BE5D-4D13-9C08-E21A71E54493}" destId="{94A1AAA0-961D-482B-9837-9F6148B65B90}" srcOrd="0" destOrd="0" presId="urn:microsoft.com/office/officeart/2005/8/layout/process5"/>
    <dgm:cxn modelId="{78E87DB4-3FFF-42B5-943A-AC02FA50E46E}" type="presOf" srcId="{65061B2C-01E4-4CC0-AE93-87E25C7070DF}" destId="{38476310-1C71-44C3-8394-75A60DD4868D}" srcOrd="0" destOrd="0" presId="urn:microsoft.com/office/officeart/2005/8/layout/process5"/>
    <dgm:cxn modelId="{AB736827-D0E8-4325-9262-E67C0DCDB4D5}" type="presOf" srcId="{C311F438-C6F1-4A38-BE31-B7CE0BCA660D}" destId="{F1433FA3-D9A9-4561-B848-47BCCED8ED92}" srcOrd="0" destOrd="0" presId="urn:microsoft.com/office/officeart/2005/8/layout/process5"/>
    <dgm:cxn modelId="{E847835A-F6EF-4D6D-98D0-C41D66E05E76}" type="presOf" srcId="{DFD6CF3A-FA80-424D-AB9A-ACA4F0BEFB82}" destId="{E71A47ED-793E-4565-9F8B-BB612B6DF80F}" srcOrd="1" destOrd="0" presId="urn:microsoft.com/office/officeart/2005/8/layout/process5"/>
    <dgm:cxn modelId="{45B5DB6B-F248-4009-9CB9-8BCCC85A0120}" srcId="{5A7E28FA-2349-4739-82CC-C9F039EDA7B1}" destId="{E91E9BC3-1510-4C57-8038-4C62EFF4C825}" srcOrd="3" destOrd="0" parTransId="{E4246AD7-DF14-4CAD-87CA-D4C29FBCD3DB}" sibTransId="{DFD6CF3A-FA80-424D-AB9A-ACA4F0BEFB82}"/>
    <dgm:cxn modelId="{8D01268B-17BB-4AE5-A1A6-8F0615B20513}" srcId="{5A7E28FA-2349-4739-82CC-C9F039EDA7B1}" destId="{D55877FE-5483-48BD-97FC-4536BD22680C}" srcOrd="6" destOrd="0" parTransId="{F91BCC9E-B34F-4390-9BD9-ACF2F84240F7}" sibTransId="{97A8A46F-CE5E-428F-8870-8F65F19EBFAD}"/>
    <dgm:cxn modelId="{FB947B21-BB40-4060-9BB6-A58FC02253CC}" type="presOf" srcId="{D55877FE-5483-48BD-97FC-4536BD22680C}" destId="{822CA9C6-2A93-4755-A848-1CCB13DA73A9}" srcOrd="0" destOrd="0" presId="urn:microsoft.com/office/officeart/2005/8/layout/process5"/>
    <dgm:cxn modelId="{F39610C2-3693-4FA8-96D9-9D01C226F467}" type="presOf" srcId="{ACDD6BEA-B782-4FB4-AB35-51E68CFDD6EC}" destId="{6BCBF4DE-C03B-4FB6-88EC-4A99263D5598}" srcOrd="0" destOrd="0" presId="urn:microsoft.com/office/officeart/2005/8/layout/process5"/>
    <dgm:cxn modelId="{9175789E-1B44-46EE-81C7-D4C78632C404}" type="presOf" srcId="{A7450B0F-A021-4C12-B010-79CBD780C9A9}" destId="{78D9E7A5-5432-4300-9A62-E011664D74AC}" srcOrd="0" destOrd="0" presId="urn:microsoft.com/office/officeart/2005/8/layout/process5"/>
    <dgm:cxn modelId="{75936682-0CDB-4D82-A8D4-74400EC6F666}" type="presOf" srcId="{25E0544E-7E1E-465A-9626-417E821A711C}" destId="{4EFBA722-5F47-4940-873B-EEA59429747C}" srcOrd="0" destOrd="0" presId="urn:microsoft.com/office/officeart/2005/8/layout/process5"/>
    <dgm:cxn modelId="{613F5CC6-0BA0-489B-BEF6-491FE7C335F2}" type="presOf" srcId="{DFD6CF3A-FA80-424D-AB9A-ACA4F0BEFB82}" destId="{D04460FE-EE0C-42C7-8DEC-B15B094D110E}" srcOrd="0" destOrd="0" presId="urn:microsoft.com/office/officeart/2005/8/layout/process5"/>
    <dgm:cxn modelId="{BE756240-7857-4249-BFB0-AF3EF0104CBC}" type="presOf" srcId="{5B791B62-CD20-4C18-A93F-227F0787205D}" destId="{5E4725AC-852E-4079-8249-0CD36B01142A}" srcOrd="0" destOrd="0" presId="urn:microsoft.com/office/officeart/2005/8/layout/process5"/>
    <dgm:cxn modelId="{5239FB48-AE9A-49D7-B315-49B9052E2BB3}" type="presOf" srcId="{04F1DBBA-96CA-4EEB-B874-567020711000}" destId="{4927D945-2D73-4BA6-B27E-78B2DFA5C9E9}" srcOrd="1" destOrd="0" presId="urn:microsoft.com/office/officeart/2005/8/layout/process5"/>
    <dgm:cxn modelId="{472F5A8B-9060-4FDD-A5F1-9584129D66BB}" type="presOf" srcId="{065192F7-69A3-40F1-A44F-752B85EA0D33}" destId="{5F796262-128D-4D15-8E31-2BCF5241D7D3}" srcOrd="0" destOrd="0" presId="urn:microsoft.com/office/officeart/2005/8/layout/process5"/>
    <dgm:cxn modelId="{436B9C7C-BC73-4F7A-8F28-6B16DAF9C0A4}" type="presOf" srcId="{25E0544E-7E1E-465A-9626-417E821A711C}" destId="{0857DAE2-841D-4FAC-80E2-BDE109388CCB}" srcOrd="1" destOrd="0" presId="urn:microsoft.com/office/officeart/2005/8/layout/process5"/>
    <dgm:cxn modelId="{2E65349B-4A6C-40B5-BC45-BCBAC148E9AA}" type="presOf" srcId="{ACDD6BEA-B782-4FB4-AB35-51E68CFDD6EC}" destId="{234966A1-9C06-465E-9048-E0E6DD3AE860}" srcOrd="1" destOrd="0" presId="urn:microsoft.com/office/officeart/2005/8/layout/process5"/>
    <dgm:cxn modelId="{184D8CCC-E0FF-4267-8ED2-16B28B7C1A3C}" srcId="{5A7E28FA-2349-4739-82CC-C9F039EDA7B1}" destId="{5B791B62-CD20-4C18-A93F-227F0787205D}" srcOrd="5" destOrd="0" parTransId="{86FDA2B8-77E1-44BC-8D44-DD333C90D614}" sibTransId="{04F1DBBA-96CA-4EEB-B874-567020711000}"/>
    <dgm:cxn modelId="{50F21D66-CE14-4775-8133-2C4951AB0503}" type="presOf" srcId="{A643C01B-8B0B-4931-9F50-1A09D7CB2E30}" destId="{A7F7B238-B915-44AA-943F-2D7C4378495E}" srcOrd="1" destOrd="0" presId="urn:microsoft.com/office/officeart/2005/8/layout/process5"/>
    <dgm:cxn modelId="{9A4139FA-E7DB-4DFF-8859-B4A3CEA31A45}" type="presOf" srcId="{97A8A46F-CE5E-428F-8870-8F65F19EBFAD}" destId="{76195893-C968-4FD5-B7DA-7E7FD84A4947}" srcOrd="0" destOrd="0" presId="urn:microsoft.com/office/officeart/2005/8/layout/process5"/>
    <dgm:cxn modelId="{6F87F9F7-EF9C-464E-9ABB-337A1B8D83CE}" type="presOf" srcId="{97A8A46F-CE5E-428F-8870-8F65F19EBFAD}" destId="{A98EC482-327A-469A-B39B-9F620EE0B676}" srcOrd="1" destOrd="0" presId="urn:microsoft.com/office/officeart/2005/8/layout/process5"/>
    <dgm:cxn modelId="{70493929-09CD-4D7C-9442-098137ED35F7}" srcId="{5A7E28FA-2349-4739-82CC-C9F039EDA7B1}" destId="{065192F7-69A3-40F1-A44F-752B85EA0D33}" srcOrd="4" destOrd="0" parTransId="{96085331-A61A-4504-95E8-48FFD9B1AED6}" sibTransId="{A643C01B-8B0B-4931-9F50-1A09D7CB2E30}"/>
    <dgm:cxn modelId="{C41E2042-B399-4768-A543-91F2B57676F3}" srcId="{5A7E28FA-2349-4739-82CC-C9F039EDA7B1}" destId="{D75A3062-BE5D-4D13-9C08-E21A71E54493}" srcOrd="8" destOrd="0" parTransId="{8DDEC8F7-3055-4138-AC13-99ABE661BE0A}" sibTransId="{0691C552-A81B-42C6-944C-7312FB22C18A}"/>
    <dgm:cxn modelId="{67B22CAC-2DC9-4479-9874-B42843716E41}" type="presOf" srcId="{939C9215-5051-4B9C-AA9A-2FDD98EE3EDB}" destId="{82A5CE34-8483-42FF-86DC-D5B3DA68517F}" srcOrd="0" destOrd="0" presId="urn:microsoft.com/office/officeart/2005/8/layout/process5"/>
    <dgm:cxn modelId="{A293D057-FCD0-42C8-80EC-ECC487F410AB}" type="presOf" srcId="{34DD3272-C6CE-4888-A6C6-21AD996121A7}" destId="{DD47463C-A678-4FD0-B384-8904CFDB63CD}" srcOrd="0" destOrd="0" presId="urn:microsoft.com/office/officeart/2005/8/layout/process5"/>
    <dgm:cxn modelId="{9D9EDC2B-C094-4DC5-A7ED-A5FF3B68489A}" srcId="{5A7E28FA-2349-4739-82CC-C9F039EDA7B1}" destId="{A5C55939-297C-45D8-A818-0688C4C5C73B}" srcOrd="7" destOrd="0" parTransId="{3ABFF65F-A7D6-45F9-B87D-99FEC460CCC0}" sibTransId="{ACDD6BEA-B782-4FB4-AB35-51E68CFDD6EC}"/>
    <dgm:cxn modelId="{9CD8D6BC-E665-43F3-8E12-06DABD418F27}" type="presOf" srcId="{5A7E28FA-2349-4739-82CC-C9F039EDA7B1}" destId="{3E5F99A1-1633-4124-9DA8-60CB3B87972B}" srcOrd="0" destOrd="0" presId="urn:microsoft.com/office/officeart/2005/8/layout/process5"/>
    <dgm:cxn modelId="{FA126ABB-E658-4A95-ACF1-991BE4DA9EB0}" type="presOf" srcId="{A5C55939-297C-45D8-A818-0688C4C5C73B}" destId="{17B3D65E-7457-48E7-BC42-95A3583391E0}" srcOrd="0" destOrd="0" presId="urn:microsoft.com/office/officeart/2005/8/layout/process5"/>
    <dgm:cxn modelId="{8127EB6B-BFAF-49EB-9F0A-C8B919285018}" srcId="{5A7E28FA-2349-4739-82CC-C9F039EDA7B1}" destId="{939C9215-5051-4B9C-AA9A-2FDD98EE3EDB}" srcOrd="1" destOrd="0" parTransId="{31086372-A7CB-42B0-BE44-37BAE8C7E6B2}" sibTransId="{C311F438-C6F1-4A38-BE31-B7CE0BCA660D}"/>
    <dgm:cxn modelId="{864B84A4-DFD6-4665-B1C8-663F2536A47F}" srcId="{5A7E28FA-2349-4739-82CC-C9F039EDA7B1}" destId="{65061B2C-01E4-4CC0-AE93-87E25C7070DF}" srcOrd="0" destOrd="0" parTransId="{28C1B7AA-62B5-4AE1-8565-C99F5A3679DC}" sibTransId="{A7450B0F-A021-4C12-B010-79CBD780C9A9}"/>
    <dgm:cxn modelId="{2D008955-8AE9-4504-8659-AF805AE6982F}" type="presOf" srcId="{A643C01B-8B0B-4931-9F50-1A09D7CB2E30}" destId="{9F348566-CA22-46D3-AB82-D9265FAF17A4}" srcOrd="0" destOrd="0" presId="urn:microsoft.com/office/officeart/2005/8/layout/process5"/>
    <dgm:cxn modelId="{B461CFAC-2EA2-4417-9194-1B4C9D6A7C55}" type="presOf" srcId="{C311F438-C6F1-4A38-BE31-B7CE0BCA660D}" destId="{67C1E0F9-A46C-4E5D-B994-40D730765FC0}" srcOrd="1" destOrd="0" presId="urn:microsoft.com/office/officeart/2005/8/layout/process5"/>
    <dgm:cxn modelId="{7FF14BB9-87DC-4A51-8A61-03BC0F15C57B}" type="presOf" srcId="{E91E9BC3-1510-4C57-8038-4C62EFF4C825}" destId="{B83AD600-6389-432A-979C-E6583F357860}" srcOrd="0" destOrd="0" presId="urn:microsoft.com/office/officeart/2005/8/layout/process5"/>
    <dgm:cxn modelId="{F104372B-36E8-4E01-A40A-BE043E1549C2}" type="presOf" srcId="{A7450B0F-A021-4C12-B010-79CBD780C9A9}" destId="{D1253ED0-61F8-4C62-B38E-941474964AA4}" srcOrd="1" destOrd="0" presId="urn:microsoft.com/office/officeart/2005/8/layout/process5"/>
    <dgm:cxn modelId="{8FCF2A46-1725-4964-91AB-45565DF2C984}" srcId="{5A7E28FA-2349-4739-82CC-C9F039EDA7B1}" destId="{34DD3272-C6CE-4888-A6C6-21AD996121A7}" srcOrd="2" destOrd="0" parTransId="{8BC499FC-3D34-40E2-A273-E0EBB0321A49}" sibTransId="{25E0544E-7E1E-465A-9626-417E821A711C}"/>
    <dgm:cxn modelId="{5B343937-4437-449C-AA57-ACC916BFD1BA}" type="presParOf" srcId="{3E5F99A1-1633-4124-9DA8-60CB3B87972B}" destId="{38476310-1C71-44C3-8394-75A60DD4868D}" srcOrd="0" destOrd="0" presId="urn:microsoft.com/office/officeart/2005/8/layout/process5"/>
    <dgm:cxn modelId="{C2B79141-2AF0-45F2-B555-D9F68AC36FD4}" type="presParOf" srcId="{3E5F99A1-1633-4124-9DA8-60CB3B87972B}" destId="{78D9E7A5-5432-4300-9A62-E011664D74AC}" srcOrd="1" destOrd="0" presId="urn:microsoft.com/office/officeart/2005/8/layout/process5"/>
    <dgm:cxn modelId="{113A7FD3-075D-40C8-9023-1B3440DEE120}" type="presParOf" srcId="{78D9E7A5-5432-4300-9A62-E011664D74AC}" destId="{D1253ED0-61F8-4C62-B38E-941474964AA4}" srcOrd="0" destOrd="0" presId="urn:microsoft.com/office/officeart/2005/8/layout/process5"/>
    <dgm:cxn modelId="{3A547A62-FF7C-4E54-9BBC-F513CDD8AF0F}" type="presParOf" srcId="{3E5F99A1-1633-4124-9DA8-60CB3B87972B}" destId="{82A5CE34-8483-42FF-86DC-D5B3DA68517F}" srcOrd="2" destOrd="0" presId="urn:microsoft.com/office/officeart/2005/8/layout/process5"/>
    <dgm:cxn modelId="{C37F131B-4DC0-4C53-876C-5743AC599D50}" type="presParOf" srcId="{3E5F99A1-1633-4124-9DA8-60CB3B87972B}" destId="{F1433FA3-D9A9-4561-B848-47BCCED8ED92}" srcOrd="3" destOrd="0" presId="urn:microsoft.com/office/officeart/2005/8/layout/process5"/>
    <dgm:cxn modelId="{AA0725FD-A368-4E85-AE6E-E95AC7D4F378}" type="presParOf" srcId="{F1433FA3-D9A9-4561-B848-47BCCED8ED92}" destId="{67C1E0F9-A46C-4E5D-B994-40D730765FC0}" srcOrd="0" destOrd="0" presId="urn:microsoft.com/office/officeart/2005/8/layout/process5"/>
    <dgm:cxn modelId="{E111312F-9647-4B87-8B3E-14516D1F67F1}" type="presParOf" srcId="{3E5F99A1-1633-4124-9DA8-60CB3B87972B}" destId="{DD47463C-A678-4FD0-B384-8904CFDB63CD}" srcOrd="4" destOrd="0" presId="urn:microsoft.com/office/officeart/2005/8/layout/process5"/>
    <dgm:cxn modelId="{E0158F4E-D1C9-45D2-89A5-96121AA8D113}" type="presParOf" srcId="{3E5F99A1-1633-4124-9DA8-60CB3B87972B}" destId="{4EFBA722-5F47-4940-873B-EEA59429747C}" srcOrd="5" destOrd="0" presId="urn:microsoft.com/office/officeart/2005/8/layout/process5"/>
    <dgm:cxn modelId="{67B7DDD4-BAB9-43E6-AE98-86AB79203474}" type="presParOf" srcId="{4EFBA722-5F47-4940-873B-EEA59429747C}" destId="{0857DAE2-841D-4FAC-80E2-BDE109388CCB}" srcOrd="0" destOrd="0" presId="urn:microsoft.com/office/officeart/2005/8/layout/process5"/>
    <dgm:cxn modelId="{23A411B5-E870-4C41-A2DF-1A123D3E067F}" type="presParOf" srcId="{3E5F99A1-1633-4124-9DA8-60CB3B87972B}" destId="{B83AD600-6389-432A-979C-E6583F357860}" srcOrd="6" destOrd="0" presId="urn:microsoft.com/office/officeart/2005/8/layout/process5"/>
    <dgm:cxn modelId="{833BB05F-1E2A-4E51-9F25-1079200A223F}" type="presParOf" srcId="{3E5F99A1-1633-4124-9DA8-60CB3B87972B}" destId="{D04460FE-EE0C-42C7-8DEC-B15B094D110E}" srcOrd="7" destOrd="0" presId="urn:microsoft.com/office/officeart/2005/8/layout/process5"/>
    <dgm:cxn modelId="{669A2D05-540A-4C20-A10B-E57AD81BC391}" type="presParOf" srcId="{D04460FE-EE0C-42C7-8DEC-B15B094D110E}" destId="{E71A47ED-793E-4565-9F8B-BB612B6DF80F}" srcOrd="0" destOrd="0" presId="urn:microsoft.com/office/officeart/2005/8/layout/process5"/>
    <dgm:cxn modelId="{03051735-58F4-4923-9A66-707EC4F0D4C1}" type="presParOf" srcId="{3E5F99A1-1633-4124-9DA8-60CB3B87972B}" destId="{5F796262-128D-4D15-8E31-2BCF5241D7D3}" srcOrd="8" destOrd="0" presId="urn:microsoft.com/office/officeart/2005/8/layout/process5"/>
    <dgm:cxn modelId="{F4C34FCE-F830-410B-981B-67B62BE80856}" type="presParOf" srcId="{3E5F99A1-1633-4124-9DA8-60CB3B87972B}" destId="{9F348566-CA22-46D3-AB82-D9265FAF17A4}" srcOrd="9" destOrd="0" presId="urn:microsoft.com/office/officeart/2005/8/layout/process5"/>
    <dgm:cxn modelId="{72D7083C-1B4F-4870-BCA3-72B7CC197A05}" type="presParOf" srcId="{9F348566-CA22-46D3-AB82-D9265FAF17A4}" destId="{A7F7B238-B915-44AA-943F-2D7C4378495E}" srcOrd="0" destOrd="0" presId="urn:microsoft.com/office/officeart/2005/8/layout/process5"/>
    <dgm:cxn modelId="{5AFDC099-557A-46B1-AA23-867669EA0F8A}" type="presParOf" srcId="{3E5F99A1-1633-4124-9DA8-60CB3B87972B}" destId="{5E4725AC-852E-4079-8249-0CD36B01142A}" srcOrd="10" destOrd="0" presId="urn:microsoft.com/office/officeart/2005/8/layout/process5"/>
    <dgm:cxn modelId="{2D2A3090-3CE7-437B-8AFB-B0ED1D275BED}" type="presParOf" srcId="{3E5F99A1-1633-4124-9DA8-60CB3B87972B}" destId="{6C77BCFB-721E-43C1-BC06-0A0AAA937DE9}" srcOrd="11" destOrd="0" presId="urn:microsoft.com/office/officeart/2005/8/layout/process5"/>
    <dgm:cxn modelId="{EEC227A7-19DD-42C3-8ECA-36C09ACFFCD2}" type="presParOf" srcId="{6C77BCFB-721E-43C1-BC06-0A0AAA937DE9}" destId="{4927D945-2D73-4BA6-B27E-78B2DFA5C9E9}" srcOrd="0" destOrd="0" presId="urn:microsoft.com/office/officeart/2005/8/layout/process5"/>
    <dgm:cxn modelId="{E4DE14A3-D986-4BAA-98FD-6CEAA48178AD}" type="presParOf" srcId="{3E5F99A1-1633-4124-9DA8-60CB3B87972B}" destId="{822CA9C6-2A93-4755-A848-1CCB13DA73A9}" srcOrd="12" destOrd="0" presId="urn:microsoft.com/office/officeart/2005/8/layout/process5"/>
    <dgm:cxn modelId="{CE5BF61A-A613-4BBD-A707-7D99B7E16056}" type="presParOf" srcId="{3E5F99A1-1633-4124-9DA8-60CB3B87972B}" destId="{76195893-C968-4FD5-B7DA-7E7FD84A4947}" srcOrd="13" destOrd="0" presId="urn:microsoft.com/office/officeart/2005/8/layout/process5"/>
    <dgm:cxn modelId="{36E2E7AE-2234-436D-A6D2-31177393A5A4}" type="presParOf" srcId="{76195893-C968-4FD5-B7DA-7E7FD84A4947}" destId="{A98EC482-327A-469A-B39B-9F620EE0B676}" srcOrd="0" destOrd="0" presId="urn:microsoft.com/office/officeart/2005/8/layout/process5"/>
    <dgm:cxn modelId="{A1A4A5DC-C82E-48BF-99A8-874A9AA02728}" type="presParOf" srcId="{3E5F99A1-1633-4124-9DA8-60CB3B87972B}" destId="{17B3D65E-7457-48E7-BC42-95A3583391E0}" srcOrd="14" destOrd="0" presId="urn:microsoft.com/office/officeart/2005/8/layout/process5"/>
    <dgm:cxn modelId="{C374B654-EE5A-491F-B390-B77A6F5A5EF3}" type="presParOf" srcId="{3E5F99A1-1633-4124-9DA8-60CB3B87972B}" destId="{6BCBF4DE-C03B-4FB6-88EC-4A99263D5598}" srcOrd="15" destOrd="0" presId="urn:microsoft.com/office/officeart/2005/8/layout/process5"/>
    <dgm:cxn modelId="{A718FE21-3397-4445-AA0B-CA52B60CC596}" type="presParOf" srcId="{6BCBF4DE-C03B-4FB6-88EC-4A99263D5598}" destId="{234966A1-9C06-465E-9048-E0E6DD3AE860}" srcOrd="0" destOrd="0" presId="urn:microsoft.com/office/officeart/2005/8/layout/process5"/>
    <dgm:cxn modelId="{9BE8F2CE-55E5-4B6E-A659-35B6EC9A85EE}" type="presParOf" srcId="{3E5F99A1-1633-4124-9DA8-60CB3B87972B}" destId="{94A1AAA0-961D-482B-9837-9F6148B65B9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8E52BC-1569-4BEE-9AC8-54C9857D9F7E}" type="doc">
      <dgm:prSet loTypeId="urn:microsoft.com/office/officeart/2005/8/layout/h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DADA2DE-3E2A-4185-A1F1-5B0207ED7588}">
      <dgm:prSet phldrT="[Texto]"/>
      <dgm:spPr/>
      <dgm:t>
        <a:bodyPr/>
        <a:lstStyle/>
        <a:p>
          <a:r>
            <a:rPr lang="es-EC" dirty="0" smtClean="0"/>
            <a:t>1973</a:t>
          </a:r>
          <a:endParaRPr lang="es-EC" dirty="0"/>
        </a:p>
      </dgm:t>
    </dgm:pt>
    <dgm:pt modelId="{B533B36C-AC3E-4678-A0E3-F8FA2BBC5831}" type="parTrans" cxnId="{790AC064-DDEF-4434-86E9-32A3A2750DF9}">
      <dgm:prSet/>
      <dgm:spPr/>
      <dgm:t>
        <a:bodyPr/>
        <a:lstStyle/>
        <a:p>
          <a:endParaRPr lang="es-EC"/>
        </a:p>
      </dgm:t>
    </dgm:pt>
    <dgm:pt modelId="{0F3AFF8C-ABA6-4DBE-974B-4DFEE190857E}" type="sibTrans" cxnId="{790AC064-DDEF-4434-86E9-32A3A2750DF9}">
      <dgm:prSet/>
      <dgm:spPr/>
      <dgm:t>
        <a:bodyPr/>
        <a:lstStyle/>
        <a:p>
          <a:endParaRPr lang="es-EC"/>
        </a:p>
      </dgm:t>
    </dgm:pt>
    <dgm:pt modelId="{BCCA24AD-E67A-4A11-87C2-19A5C2E0663C}">
      <dgm:prSet phldrT="[Texto]"/>
      <dgm:spPr/>
      <dgm:t>
        <a:bodyPr anchor="ctr" anchorCtr="1"/>
        <a:lstStyle/>
        <a:p>
          <a:pPr algn="just"/>
          <a:r>
            <a:rPr lang="es-EC" dirty="0" smtClean="0"/>
            <a:t>Servicios de Administración de Compañías </a:t>
          </a:r>
          <a:endParaRPr lang="es-EC" dirty="0"/>
        </a:p>
      </dgm:t>
    </dgm:pt>
    <dgm:pt modelId="{000F3AA5-83CB-4A17-B4FB-816AFDB1FAAD}" type="parTrans" cxnId="{D5926CE7-1D62-4509-8F37-245448FDC24C}">
      <dgm:prSet/>
      <dgm:spPr/>
      <dgm:t>
        <a:bodyPr/>
        <a:lstStyle/>
        <a:p>
          <a:endParaRPr lang="es-EC"/>
        </a:p>
      </dgm:t>
    </dgm:pt>
    <dgm:pt modelId="{B36F15C7-569E-4176-ADB9-ECC600347D86}" type="sibTrans" cxnId="{D5926CE7-1D62-4509-8F37-245448FDC24C}">
      <dgm:prSet/>
      <dgm:spPr/>
      <dgm:t>
        <a:bodyPr/>
        <a:lstStyle/>
        <a:p>
          <a:endParaRPr lang="es-EC"/>
        </a:p>
      </dgm:t>
    </dgm:pt>
    <dgm:pt modelId="{DE961267-7C76-4C1F-8801-9B44C6F4A606}">
      <dgm:prSet phldrT="[Texto]"/>
      <dgm:spPr/>
      <dgm:t>
        <a:bodyPr/>
        <a:lstStyle/>
        <a:p>
          <a:r>
            <a:rPr lang="es-EC" dirty="0" smtClean="0"/>
            <a:t>2004</a:t>
          </a:r>
          <a:endParaRPr lang="es-EC" dirty="0"/>
        </a:p>
      </dgm:t>
    </dgm:pt>
    <dgm:pt modelId="{D9455728-E6E2-4EC1-BEA0-F76BF93D1475}" type="parTrans" cxnId="{33881F14-880E-4C2A-A465-C8A58F162CA9}">
      <dgm:prSet/>
      <dgm:spPr/>
      <dgm:t>
        <a:bodyPr/>
        <a:lstStyle/>
        <a:p>
          <a:endParaRPr lang="es-EC"/>
        </a:p>
      </dgm:t>
    </dgm:pt>
    <dgm:pt modelId="{D8289565-C2B1-45BB-B1E3-6C215ABED8ED}" type="sibTrans" cxnId="{33881F14-880E-4C2A-A465-C8A58F162CA9}">
      <dgm:prSet/>
      <dgm:spPr/>
      <dgm:t>
        <a:bodyPr/>
        <a:lstStyle/>
        <a:p>
          <a:endParaRPr lang="es-EC"/>
        </a:p>
      </dgm:t>
    </dgm:pt>
    <dgm:pt modelId="{F20B4A28-3AE1-44B7-AE4E-19454B087FA5}">
      <dgm:prSet phldrT="[Texto]"/>
      <dgm:spPr/>
      <dgm:t>
        <a:bodyPr anchor="ctr" anchorCtr="1"/>
        <a:lstStyle/>
        <a:p>
          <a:r>
            <a:rPr lang="es-EC" dirty="0" smtClean="0"/>
            <a:t>COMWARE S.A.</a:t>
          </a:r>
          <a:endParaRPr lang="es-EC" dirty="0"/>
        </a:p>
      </dgm:t>
    </dgm:pt>
    <dgm:pt modelId="{3E54EB53-5559-458A-AF5E-F5AB92046E96}" type="parTrans" cxnId="{9DDFCF15-0B2E-4948-90C6-82FA3B134E36}">
      <dgm:prSet/>
      <dgm:spPr/>
      <dgm:t>
        <a:bodyPr/>
        <a:lstStyle/>
        <a:p>
          <a:endParaRPr lang="es-EC"/>
        </a:p>
      </dgm:t>
    </dgm:pt>
    <dgm:pt modelId="{109D6178-69F8-408F-84CF-74594AE95BB2}" type="sibTrans" cxnId="{9DDFCF15-0B2E-4948-90C6-82FA3B134E36}">
      <dgm:prSet/>
      <dgm:spPr/>
      <dgm:t>
        <a:bodyPr/>
        <a:lstStyle/>
        <a:p>
          <a:endParaRPr lang="es-EC"/>
        </a:p>
      </dgm:t>
    </dgm:pt>
    <dgm:pt modelId="{C6D37B3D-FF31-4ECE-A19F-66E82F196C66}">
      <dgm:prSet phldrT="[Texto]"/>
      <dgm:spPr/>
      <dgm:t>
        <a:bodyPr/>
        <a:lstStyle/>
        <a:p>
          <a:r>
            <a:rPr lang="es-EC" dirty="0" smtClean="0"/>
            <a:t>2005</a:t>
          </a:r>
          <a:endParaRPr lang="es-EC" dirty="0"/>
        </a:p>
      </dgm:t>
    </dgm:pt>
    <dgm:pt modelId="{20D1EE38-05BB-43FF-8F2B-B8125894CE9A}" type="parTrans" cxnId="{E2DB61A6-1352-47B7-A30F-6DFF74B01A71}">
      <dgm:prSet/>
      <dgm:spPr/>
      <dgm:t>
        <a:bodyPr/>
        <a:lstStyle/>
        <a:p>
          <a:endParaRPr lang="es-EC"/>
        </a:p>
      </dgm:t>
    </dgm:pt>
    <dgm:pt modelId="{F765DA89-3F52-416E-854A-308A824CAB04}" type="sibTrans" cxnId="{E2DB61A6-1352-47B7-A30F-6DFF74B01A71}">
      <dgm:prSet/>
      <dgm:spPr/>
      <dgm:t>
        <a:bodyPr/>
        <a:lstStyle/>
        <a:p>
          <a:endParaRPr lang="es-EC"/>
        </a:p>
      </dgm:t>
    </dgm:pt>
    <dgm:pt modelId="{D9903030-B533-4A50-A17C-F2CA1D2D1479}">
      <dgm:prSet phldrT="[Texto]"/>
      <dgm:spPr/>
      <dgm:t>
        <a:bodyPr anchor="b" anchorCtr="1"/>
        <a:lstStyle/>
        <a:p>
          <a:r>
            <a:rPr lang="es-EC" dirty="0" smtClean="0"/>
            <a:t>Certificación ISO 9001:2000, otorgada por la compañía SGS</a:t>
          </a:r>
          <a:endParaRPr lang="es-EC" dirty="0"/>
        </a:p>
      </dgm:t>
    </dgm:pt>
    <dgm:pt modelId="{16B05023-92C8-4A60-918F-2D5AD4E680C1}" type="parTrans" cxnId="{0FA3BB6A-25F9-48B0-8C5B-961F55DF056D}">
      <dgm:prSet/>
      <dgm:spPr/>
      <dgm:t>
        <a:bodyPr/>
        <a:lstStyle/>
        <a:p>
          <a:endParaRPr lang="es-EC"/>
        </a:p>
      </dgm:t>
    </dgm:pt>
    <dgm:pt modelId="{9138AEA9-9D1D-473B-98F3-14D49C499CEC}" type="sibTrans" cxnId="{0FA3BB6A-25F9-48B0-8C5B-961F55DF056D}">
      <dgm:prSet/>
      <dgm:spPr/>
      <dgm:t>
        <a:bodyPr/>
        <a:lstStyle/>
        <a:p>
          <a:endParaRPr lang="es-EC"/>
        </a:p>
      </dgm:t>
    </dgm:pt>
    <dgm:pt modelId="{193AD6EC-FAA9-4E08-8C03-85A6A131A214}" type="pres">
      <dgm:prSet presAssocID="{7A8E52BC-1569-4BEE-9AC8-54C9857D9F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8DF850-BB2F-4718-8C99-F57C5E3561A1}" type="pres">
      <dgm:prSet presAssocID="{7A8E52BC-1569-4BEE-9AC8-54C9857D9F7E}" presName="tSp" presStyleCnt="0"/>
      <dgm:spPr/>
    </dgm:pt>
    <dgm:pt modelId="{A2C0E13B-8250-4AAB-986C-1C1774AD4E8E}" type="pres">
      <dgm:prSet presAssocID="{7A8E52BC-1569-4BEE-9AC8-54C9857D9F7E}" presName="bSp" presStyleCnt="0"/>
      <dgm:spPr/>
    </dgm:pt>
    <dgm:pt modelId="{FD0210EB-F077-43A0-9467-67932EAC7B96}" type="pres">
      <dgm:prSet presAssocID="{7A8E52BC-1569-4BEE-9AC8-54C9857D9F7E}" presName="process" presStyleCnt="0"/>
      <dgm:spPr/>
    </dgm:pt>
    <dgm:pt modelId="{80899F76-5A0C-4663-810C-307603A1CB38}" type="pres">
      <dgm:prSet presAssocID="{5DADA2DE-3E2A-4185-A1F1-5B0207ED7588}" presName="composite1" presStyleCnt="0"/>
      <dgm:spPr/>
    </dgm:pt>
    <dgm:pt modelId="{A3FE47E5-0B74-47FD-B095-E8B68AB4C7D8}" type="pres">
      <dgm:prSet presAssocID="{5DADA2DE-3E2A-4185-A1F1-5B0207ED7588}" presName="dummyNode1" presStyleLbl="node1" presStyleIdx="0" presStyleCnt="3"/>
      <dgm:spPr/>
    </dgm:pt>
    <dgm:pt modelId="{601BC06C-1D0E-4E16-89AC-5C6054DCB68D}" type="pres">
      <dgm:prSet presAssocID="{5DADA2DE-3E2A-4185-A1F1-5B0207ED758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BC32A-A56B-4397-A647-2C22975F7E39}" type="pres">
      <dgm:prSet presAssocID="{5DADA2DE-3E2A-4185-A1F1-5B0207ED758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559600-7C3C-4483-BC99-54983B54609D}" type="pres">
      <dgm:prSet presAssocID="{5DADA2DE-3E2A-4185-A1F1-5B0207ED758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DD260-E441-4B0F-9392-79C391A05910}" type="pres">
      <dgm:prSet presAssocID="{5DADA2DE-3E2A-4185-A1F1-5B0207ED7588}" presName="connSite1" presStyleCnt="0"/>
      <dgm:spPr/>
    </dgm:pt>
    <dgm:pt modelId="{F0379CE6-E4FA-4513-A30B-C17E8BBD17A5}" type="pres">
      <dgm:prSet presAssocID="{0F3AFF8C-ABA6-4DBE-974B-4DFEE190857E}" presName="Name9" presStyleLbl="sibTrans2D1" presStyleIdx="0" presStyleCnt="2"/>
      <dgm:spPr/>
      <dgm:t>
        <a:bodyPr/>
        <a:lstStyle/>
        <a:p>
          <a:endParaRPr lang="es-EC"/>
        </a:p>
      </dgm:t>
    </dgm:pt>
    <dgm:pt modelId="{251776CD-6F19-40BA-A9DF-5626C37B9D4A}" type="pres">
      <dgm:prSet presAssocID="{DE961267-7C76-4C1F-8801-9B44C6F4A606}" presName="composite2" presStyleCnt="0"/>
      <dgm:spPr/>
    </dgm:pt>
    <dgm:pt modelId="{ACC72FB5-B10D-4659-9938-504012C0B278}" type="pres">
      <dgm:prSet presAssocID="{DE961267-7C76-4C1F-8801-9B44C6F4A606}" presName="dummyNode2" presStyleLbl="node1" presStyleIdx="0" presStyleCnt="3"/>
      <dgm:spPr/>
    </dgm:pt>
    <dgm:pt modelId="{CCD553DF-7B3D-4133-ABDD-B3C16A031087}" type="pres">
      <dgm:prSet presAssocID="{DE961267-7C76-4C1F-8801-9B44C6F4A60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F6CEB7-3551-46A5-A0F5-F8D005DECEA1}" type="pres">
      <dgm:prSet presAssocID="{DE961267-7C76-4C1F-8801-9B44C6F4A6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E45063-7103-4A66-8E8F-88B2BBBFAD06}" type="pres">
      <dgm:prSet presAssocID="{DE961267-7C76-4C1F-8801-9B44C6F4A60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92572D-1C17-49EF-BE64-D99F4FCDFC39}" type="pres">
      <dgm:prSet presAssocID="{DE961267-7C76-4C1F-8801-9B44C6F4A606}" presName="connSite2" presStyleCnt="0"/>
      <dgm:spPr/>
    </dgm:pt>
    <dgm:pt modelId="{ED22D536-450E-4BB2-A1B9-F788F381D9BF}" type="pres">
      <dgm:prSet presAssocID="{D8289565-C2B1-45BB-B1E3-6C215ABED8ED}" presName="Name18" presStyleLbl="sibTrans2D1" presStyleIdx="1" presStyleCnt="2"/>
      <dgm:spPr/>
      <dgm:t>
        <a:bodyPr/>
        <a:lstStyle/>
        <a:p>
          <a:endParaRPr lang="es-EC"/>
        </a:p>
      </dgm:t>
    </dgm:pt>
    <dgm:pt modelId="{36392E22-B970-4D2C-BE59-CFAB8B2AC947}" type="pres">
      <dgm:prSet presAssocID="{C6D37B3D-FF31-4ECE-A19F-66E82F196C66}" presName="composite1" presStyleCnt="0"/>
      <dgm:spPr/>
    </dgm:pt>
    <dgm:pt modelId="{0EBF0957-144B-4182-9137-EF6E08E6F53F}" type="pres">
      <dgm:prSet presAssocID="{C6D37B3D-FF31-4ECE-A19F-66E82F196C66}" presName="dummyNode1" presStyleLbl="node1" presStyleIdx="1" presStyleCnt="3"/>
      <dgm:spPr/>
    </dgm:pt>
    <dgm:pt modelId="{12B54A21-69D0-4FD3-BF9C-92716AD27E97}" type="pres">
      <dgm:prSet presAssocID="{C6D37B3D-FF31-4ECE-A19F-66E82F196C6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BA4ED2-EDF7-45FB-ADBD-D9A29BF48D2A}" type="pres">
      <dgm:prSet presAssocID="{C6D37B3D-FF31-4ECE-A19F-66E82F196C6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03C305-0F0E-4CEF-B923-0638A7DFAE18}" type="pres">
      <dgm:prSet presAssocID="{C6D37B3D-FF31-4ECE-A19F-66E82F196C6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9D82B2-EE27-409F-9FB7-75ED40B6E99C}" type="pres">
      <dgm:prSet presAssocID="{C6D37B3D-FF31-4ECE-A19F-66E82F196C66}" presName="connSite1" presStyleCnt="0"/>
      <dgm:spPr/>
    </dgm:pt>
  </dgm:ptLst>
  <dgm:cxnLst>
    <dgm:cxn modelId="{6F719A38-DDFC-4143-8A1F-31048C932060}" type="presOf" srcId="{D8289565-C2B1-45BB-B1E3-6C215ABED8ED}" destId="{ED22D536-450E-4BB2-A1B9-F788F381D9BF}" srcOrd="0" destOrd="0" presId="urn:microsoft.com/office/officeart/2005/8/layout/hProcess4"/>
    <dgm:cxn modelId="{1928F73F-F9EC-45C0-8012-A14C0C4B1CA1}" type="presOf" srcId="{7A8E52BC-1569-4BEE-9AC8-54C9857D9F7E}" destId="{193AD6EC-FAA9-4E08-8C03-85A6A131A214}" srcOrd="0" destOrd="0" presId="urn:microsoft.com/office/officeart/2005/8/layout/hProcess4"/>
    <dgm:cxn modelId="{4556CC12-34AE-4884-AB55-0206362C9551}" type="presOf" srcId="{BCCA24AD-E67A-4A11-87C2-19A5C2E0663C}" destId="{601BC06C-1D0E-4E16-89AC-5C6054DCB68D}" srcOrd="0" destOrd="0" presId="urn:microsoft.com/office/officeart/2005/8/layout/hProcess4"/>
    <dgm:cxn modelId="{7E7D47B5-AED8-4EC8-AD5F-B244CAA36F52}" type="presOf" srcId="{DE961267-7C76-4C1F-8801-9B44C6F4A606}" destId="{FEE45063-7103-4A66-8E8F-88B2BBBFAD06}" srcOrd="0" destOrd="0" presId="urn:microsoft.com/office/officeart/2005/8/layout/hProcess4"/>
    <dgm:cxn modelId="{0FA3BB6A-25F9-48B0-8C5B-961F55DF056D}" srcId="{C6D37B3D-FF31-4ECE-A19F-66E82F196C66}" destId="{D9903030-B533-4A50-A17C-F2CA1D2D1479}" srcOrd="0" destOrd="0" parTransId="{16B05023-92C8-4A60-918F-2D5AD4E680C1}" sibTransId="{9138AEA9-9D1D-473B-98F3-14D49C499CEC}"/>
    <dgm:cxn modelId="{33881F14-880E-4C2A-A465-C8A58F162CA9}" srcId="{7A8E52BC-1569-4BEE-9AC8-54C9857D9F7E}" destId="{DE961267-7C76-4C1F-8801-9B44C6F4A606}" srcOrd="1" destOrd="0" parTransId="{D9455728-E6E2-4EC1-BEA0-F76BF93D1475}" sibTransId="{D8289565-C2B1-45BB-B1E3-6C215ABED8ED}"/>
    <dgm:cxn modelId="{D085933C-AF25-4555-A4EA-2AD6C8186A19}" type="presOf" srcId="{5DADA2DE-3E2A-4185-A1F1-5B0207ED7588}" destId="{E1559600-7C3C-4483-BC99-54983B54609D}" srcOrd="0" destOrd="0" presId="urn:microsoft.com/office/officeart/2005/8/layout/hProcess4"/>
    <dgm:cxn modelId="{C82B403E-396C-4A2B-B378-F4FBC1105129}" type="presOf" srcId="{0F3AFF8C-ABA6-4DBE-974B-4DFEE190857E}" destId="{F0379CE6-E4FA-4513-A30B-C17E8BBD17A5}" srcOrd="0" destOrd="0" presId="urn:microsoft.com/office/officeart/2005/8/layout/hProcess4"/>
    <dgm:cxn modelId="{D5926CE7-1D62-4509-8F37-245448FDC24C}" srcId="{5DADA2DE-3E2A-4185-A1F1-5B0207ED7588}" destId="{BCCA24AD-E67A-4A11-87C2-19A5C2E0663C}" srcOrd="0" destOrd="0" parTransId="{000F3AA5-83CB-4A17-B4FB-816AFDB1FAAD}" sibTransId="{B36F15C7-569E-4176-ADB9-ECC600347D86}"/>
    <dgm:cxn modelId="{206E3CCF-31CF-4B7E-8F38-332FD8B9C9FE}" type="presOf" srcId="{F20B4A28-3AE1-44B7-AE4E-19454B087FA5}" destId="{94F6CEB7-3551-46A5-A0F5-F8D005DECEA1}" srcOrd="1" destOrd="0" presId="urn:microsoft.com/office/officeart/2005/8/layout/hProcess4"/>
    <dgm:cxn modelId="{9DDFCF15-0B2E-4948-90C6-82FA3B134E36}" srcId="{DE961267-7C76-4C1F-8801-9B44C6F4A606}" destId="{F20B4A28-3AE1-44B7-AE4E-19454B087FA5}" srcOrd="0" destOrd="0" parTransId="{3E54EB53-5559-458A-AF5E-F5AB92046E96}" sibTransId="{109D6178-69F8-408F-84CF-74594AE95BB2}"/>
    <dgm:cxn modelId="{1F6F91F1-88A0-4E79-AF7D-C93FA28A828C}" type="presOf" srcId="{BCCA24AD-E67A-4A11-87C2-19A5C2E0663C}" destId="{248BC32A-A56B-4397-A647-2C22975F7E39}" srcOrd="1" destOrd="0" presId="urn:microsoft.com/office/officeart/2005/8/layout/hProcess4"/>
    <dgm:cxn modelId="{1FB18076-0C4C-41B2-A127-FD8737B6FF5F}" type="presOf" srcId="{C6D37B3D-FF31-4ECE-A19F-66E82F196C66}" destId="{D603C305-0F0E-4CEF-B923-0638A7DFAE18}" srcOrd="0" destOrd="0" presId="urn:microsoft.com/office/officeart/2005/8/layout/hProcess4"/>
    <dgm:cxn modelId="{E2DB61A6-1352-47B7-A30F-6DFF74B01A71}" srcId="{7A8E52BC-1569-4BEE-9AC8-54C9857D9F7E}" destId="{C6D37B3D-FF31-4ECE-A19F-66E82F196C66}" srcOrd="2" destOrd="0" parTransId="{20D1EE38-05BB-43FF-8F2B-B8125894CE9A}" sibTransId="{F765DA89-3F52-416E-854A-308A824CAB04}"/>
    <dgm:cxn modelId="{9868A602-DE81-4B9A-8ACC-F118894EA397}" type="presOf" srcId="{D9903030-B533-4A50-A17C-F2CA1D2D1479}" destId="{F5BA4ED2-EDF7-45FB-ADBD-D9A29BF48D2A}" srcOrd="1" destOrd="0" presId="urn:microsoft.com/office/officeart/2005/8/layout/hProcess4"/>
    <dgm:cxn modelId="{B45A57D4-790D-4DA6-86DD-93CE0FD64F6B}" type="presOf" srcId="{D9903030-B533-4A50-A17C-F2CA1D2D1479}" destId="{12B54A21-69D0-4FD3-BF9C-92716AD27E97}" srcOrd="0" destOrd="0" presId="urn:microsoft.com/office/officeart/2005/8/layout/hProcess4"/>
    <dgm:cxn modelId="{790AC064-DDEF-4434-86E9-32A3A2750DF9}" srcId="{7A8E52BC-1569-4BEE-9AC8-54C9857D9F7E}" destId="{5DADA2DE-3E2A-4185-A1F1-5B0207ED7588}" srcOrd="0" destOrd="0" parTransId="{B533B36C-AC3E-4678-A0E3-F8FA2BBC5831}" sibTransId="{0F3AFF8C-ABA6-4DBE-974B-4DFEE190857E}"/>
    <dgm:cxn modelId="{3C6C09C2-C35E-4AC2-B9B6-4C80B03EEB2F}" type="presOf" srcId="{F20B4A28-3AE1-44B7-AE4E-19454B087FA5}" destId="{CCD553DF-7B3D-4133-ABDD-B3C16A031087}" srcOrd="0" destOrd="0" presId="urn:microsoft.com/office/officeart/2005/8/layout/hProcess4"/>
    <dgm:cxn modelId="{592F2D64-6515-4BAE-ABA1-21FD0E6B0C14}" type="presParOf" srcId="{193AD6EC-FAA9-4E08-8C03-85A6A131A214}" destId="{1B8DF850-BB2F-4718-8C99-F57C5E3561A1}" srcOrd="0" destOrd="0" presId="urn:microsoft.com/office/officeart/2005/8/layout/hProcess4"/>
    <dgm:cxn modelId="{40B3AF8D-C942-456F-AB64-3AAE99857F22}" type="presParOf" srcId="{193AD6EC-FAA9-4E08-8C03-85A6A131A214}" destId="{A2C0E13B-8250-4AAB-986C-1C1774AD4E8E}" srcOrd="1" destOrd="0" presId="urn:microsoft.com/office/officeart/2005/8/layout/hProcess4"/>
    <dgm:cxn modelId="{D6FD53C6-E3C3-4A06-9A4F-B67596A7E65F}" type="presParOf" srcId="{193AD6EC-FAA9-4E08-8C03-85A6A131A214}" destId="{FD0210EB-F077-43A0-9467-67932EAC7B96}" srcOrd="2" destOrd="0" presId="urn:microsoft.com/office/officeart/2005/8/layout/hProcess4"/>
    <dgm:cxn modelId="{40F00621-5332-4C92-B5FB-05BF526D814E}" type="presParOf" srcId="{FD0210EB-F077-43A0-9467-67932EAC7B96}" destId="{80899F76-5A0C-4663-810C-307603A1CB38}" srcOrd="0" destOrd="0" presId="urn:microsoft.com/office/officeart/2005/8/layout/hProcess4"/>
    <dgm:cxn modelId="{35793432-255F-4CA3-ABCE-33CABD5F39DD}" type="presParOf" srcId="{80899F76-5A0C-4663-810C-307603A1CB38}" destId="{A3FE47E5-0B74-47FD-B095-E8B68AB4C7D8}" srcOrd="0" destOrd="0" presId="urn:microsoft.com/office/officeart/2005/8/layout/hProcess4"/>
    <dgm:cxn modelId="{AFCBDA34-4857-4E80-B7ED-A812FA6AB2CD}" type="presParOf" srcId="{80899F76-5A0C-4663-810C-307603A1CB38}" destId="{601BC06C-1D0E-4E16-89AC-5C6054DCB68D}" srcOrd="1" destOrd="0" presId="urn:microsoft.com/office/officeart/2005/8/layout/hProcess4"/>
    <dgm:cxn modelId="{19B64899-0066-48D6-B7B3-574E041F4F59}" type="presParOf" srcId="{80899F76-5A0C-4663-810C-307603A1CB38}" destId="{248BC32A-A56B-4397-A647-2C22975F7E39}" srcOrd="2" destOrd="0" presId="urn:microsoft.com/office/officeart/2005/8/layout/hProcess4"/>
    <dgm:cxn modelId="{38E1B776-EF94-4796-A7C7-E39DCC147CA5}" type="presParOf" srcId="{80899F76-5A0C-4663-810C-307603A1CB38}" destId="{E1559600-7C3C-4483-BC99-54983B54609D}" srcOrd="3" destOrd="0" presId="urn:microsoft.com/office/officeart/2005/8/layout/hProcess4"/>
    <dgm:cxn modelId="{11E30C1B-AD06-4DBD-9C50-2B1DA321AFE6}" type="presParOf" srcId="{80899F76-5A0C-4663-810C-307603A1CB38}" destId="{A39DD260-E441-4B0F-9392-79C391A05910}" srcOrd="4" destOrd="0" presId="urn:microsoft.com/office/officeart/2005/8/layout/hProcess4"/>
    <dgm:cxn modelId="{C17E47C1-B03F-4943-9ACF-88FE62694486}" type="presParOf" srcId="{FD0210EB-F077-43A0-9467-67932EAC7B96}" destId="{F0379CE6-E4FA-4513-A30B-C17E8BBD17A5}" srcOrd="1" destOrd="0" presId="urn:microsoft.com/office/officeart/2005/8/layout/hProcess4"/>
    <dgm:cxn modelId="{265750D6-B2B3-47DA-996B-0EDF80B04A1C}" type="presParOf" srcId="{FD0210EB-F077-43A0-9467-67932EAC7B96}" destId="{251776CD-6F19-40BA-A9DF-5626C37B9D4A}" srcOrd="2" destOrd="0" presId="urn:microsoft.com/office/officeart/2005/8/layout/hProcess4"/>
    <dgm:cxn modelId="{34587E4C-E73D-44B3-973A-3867622B00DA}" type="presParOf" srcId="{251776CD-6F19-40BA-A9DF-5626C37B9D4A}" destId="{ACC72FB5-B10D-4659-9938-504012C0B278}" srcOrd="0" destOrd="0" presId="urn:microsoft.com/office/officeart/2005/8/layout/hProcess4"/>
    <dgm:cxn modelId="{C6D3B2DB-9CE2-4D27-B944-423BBA67A3DC}" type="presParOf" srcId="{251776CD-6F19-40BA-A9DF-5626C37B9D4A}" destId="{CCD553DF-7B3D-4133-ABDD-B3C16A031087}" srcOrd="1" destOrd="0" presId="urn:microsoft.com/office/officeart/2005/8/layout/hProcess4"/>
    <dgm:cxn modelId="{75D617F3-DC71-4B47-9CFB-B6378BA0D9D2}" type="presParOf" srcId="{251776CD-6F19-40BA-A9DF-5626C37B9D4A}" destId="{94F6CEB7-3551-46A5-A0F5-F8D005DECEA1}" srcOrd="2" destOrd="0" presId="urn:microsoft.com/office/officeart/2005/8/layout/hProcess4"/>
    <dgm:cxn modelId="{E0416D56-BF17-4471-9A73-4984D39DA2DA}" type="presParOf" srcId="{251776CD-6F19-40BA-A9DF-5626C37B9D4A}" destId="{FEE45063-7103-4A66-8E8F-88B2BBBFAD06}" srcOrd="3" destOrd="0" presId="urn:microsoft.com/office/officeart/2005/8/layout/hProcess4"/>
    <dgm:cxn modelId="{60BDAE57-76A8-4AF9-B28C-F6769BD731DF}" type="presParOf" srcId="{251776CD-6F19-40BA-A9DF-5626C37B9D4A}" destId="{C992572D-1C17-49EF-BE64-D99F4FCDFC39}" srcOrd="4" destOrd="0" presId="urn:microsoft.com/office/officeart/2005/8/layout/hProcess4"/>
    <dgm:cxn modelId="{E327B9D8-4F26-469C-967F-C436AFBF4B5C}" type="presParOf" srcId="{FD0210EB-F077-43A0-9467-67932EAC7B96}" destId="{ED22D536-450E-4BB2-A1B9-F788F381D9BF}" srcOrd="3" destOrd="0" presId="urn:microsoft.com/office/officeart/2005/8/layout/hProcess4"/>
    <dgm:cxn modelId="{BB5BD573-66CE-4230-9AE0-25DEF1954B8D}" type="presParOf" srcId="{FD0210EB-F077-43A0-9467-67932EAC7B96}" destId="{36392E22-B970-4D2C-BE59-CFAB8B2AC947}" srcOrd="4" destOrd="0" presId="urn:microsoft.com/office/officeart/2005/8/layout/hProcess4"/>
    <dgm:cxn modelId="{4384252C-FCFF-4D92-A3F0-5BB94AE17C45}" type="presParOf" srcId="{36392E22-B970-4D2C-BE59-CFAB8B2AC947}" destId="{0EBF0957-144B-4182-9137-EF6E08E6F53F}" srcOrd="0" destOrd="0" presId="urn:microsoft.com/office/officeart/2005/8/layout/hProcess4"/>
    <dgm:cxn modelId="{D6230EBC-03AA-4E71-A589-694391E99026}" type="presParOf" srcId="{36392E22-B970-4D2C-BE59-CFAB8B2AC947}" destId="{12B54A21-69D0-4FD3-BF9C-92716AD27E97}" srcOrd="1" destOrd="0" presId="urn:microsoft.com/office/officeart/2005/8/layout/hProcess4"/>
    <dgm:cxn modelId="{A489A1D8-F7AA-4FAA-AD77-3F16EA61DE25}" type="presParOf" srcId="{36392E22-B970-4D2C-BE59-CFAB8B2AC947}" destId="{F5BA4ED2-EDF7-45FB-ADBD-D9A29BF48D2A}" srcOrd="2" destOrd="0" presId="urn:microsoft.com/office/officeart/2005/8/layout/hProcess4"/>
    <dgm:cxn modelId="{967615DF-3225-49E4-A560-741102C532D4}" type="presParOf" srcId="{36392E22-B970-4D2C-BE59-CFAB8B2AC947}" destId="{D603C305-0F0E-4CEF-B923-0638A7DFAE18}" srcOrd="3" destOrd="0" presId="urn:microsoft.com/office/officeart/2005/8/layout/hProcess4"/>
    <dgm:cxn modelId="{58AABEAE-F78A-4D5D-BF5B-F6F2DE126C97}" type="presParOf" srcId="{36392E22-B970-4D2C-BE59-CFAB8B2AC947}" destId="{F89D82B2-EE27-409F-9FB7-75ED40B6E99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AFC064-5DC9-415F-AE87-7530ECAAC4B2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B50178A-ECAE-4556-801E-C8A04BED15A6}">
      <dgm:prSet phldrT="[Texto]"/>
      <dgm:spPr/>
      <dgm:t>
        <a:bodyPr/>
        <a:lstStyle/>
        <a:p>
          <a:r>
            <a:rPr lang="es-EC" dirty="0" smtClean="0"/>
            <a:t>Integra</a:t>
          </a:r>
          <a:endParaRPr lang="es-EC" dirty="0"/>
        </a:p>
      </dgm:t>
    </dgm:pt>
    <dgm:pt modelId="{069B86B5-B7E7-4F6F-896E-D637B70C7748}" type="parTrans" cxnId="{9E9F3C40-BBB7-42C3-8B9C-24303B1465A0}">
      <dgm:prSet/>
      <dgm:spPr/>
      <dgm:t>
        <a:bodyPr/>
        <a:lstStyle/>
        <a:p>
          <a:endParaRPr lang="es-EC"/>
        </a:p>
      </dgm:t>
    </dgm:pt>
    <dgm:pt modelId="{9C8FC80D-B7DD-43E4-B36A-886E84B9B02D}" type="sibTrans" cxnId="{9E9F3C40-BBB7-42C3-8B9C-24303B1465A0}">
      <dgm:prSet/>
      <dgm:spPr/>
      <dgm:t>
        <a:bodyPr/>
        <a:lstStyle/>
        <a:p>
          <a:endParaRPr lang="es-EC"/>
        </a:p>
      </dgm:t>
    </dgm:pt>
    <dgm:pt modelId="{3106ADDD-4205-4CF1-B509-9926BD4B0727}">
      <dgm:prSet phldrT="[Texto]"/>
      <dgm:spPr/>
      <dgm:t>
        <a:bodyPr anchor="ctr" anchorCtr="1"/>
        <a:lstStyle/>
        <a:p>
          <a:pPr algn="just"/>
          <a:r>
            <a:rPr lang="es-EC" dirty="0" smtClean="0"/>
            <a:t>Aplicaciones, equipos y servicios en las áreas de computación y telecomunicaciones</a:t>
          </a:r>
          <a:endParaRPr lang="es-EC" dirty="0"/>
        </a:p>
      </dgm:t>
    </dgm:pt>
    <dgm:pt modelId="{667BF4D0-F6E0-44C6-B065-1C15DCD0CE52}" type="parTrans" cxnId="{0BA94657-AB51-472D-9E5F-23478C8A8A2A}">
      <dgm:prSet/>
      <dgm:spPr/>
      <dgm:t>
        <a:bodyPr/>
        <a:lstStyle/>
        <a:p>
          <a:endParaRPr lang="es-EC"/>
        </a:p>
      </dgm:t>
    </dgm:pt>
    <dgm:pt modelId="{C894A937-666E-497B-B06E-459575FB5767}" type="sibTrans" cxnId="{0BA94657-AB51-472D-9E5F-23478C8A8A2A}">
      <dgm:prSet/>
      <dgm:spPr/>
      <dgm:t>
        <a:bodyPr/>
        <a:lstStyle/>
        <a:p>
          <a:endParaRPr lang="es-EC"/>
        </a:p>
      </dgm:t>
    </dgm:pt>
    <dgm:pt modelId="{7934CBD4-CE89-433E-AF95-87BCA18F4341}">
      <dgm:prSet phldrT="[Texto]"/>
      <dgm:spPr/>
      <dgm:t>
        <a:bodyPr/>
        <a:lstStyle/>
        <a:p>
          <a:r>
            <a:rPr lang="es-EC" dirty="0" smtClean="0"/>
            <a:t>Público</a:t>
          </a:r>
          <a:endParaRPr lang="es-EC" dirty="0"/>
        </a:p>
      </dgm:t>
    </dgm:pt>
    <dgm:pt modelId="{41EAE0F1-F0C1-4D0E-A56A-6AB55BA47507}" type="parTrans" cxnId="{5679CEF6-408C-440C-A85B-C07CC93E1B88}">
      <dgm:prSet/>
      <dgm:spPr/>
      <dgm:t>
        <a:bodyPr/>
        <a:lstStyle/>
        <a:p>
          <a:endParaRPr lang="es-EC"/>
        </a:p>
      </dgm:t>
    </dgm:pt>
    <dgm:pt modelId="{6C9A3026-8C3F-4743-AA11-7485A1C6FC53}" type="sibTrans" cxnId="{5679CEF6-408C-440C-A85B-C07CC93E1B88}">
      <dgm:prSet/>
      <dgm:spPr/>
      <dgm:t>
        <a:bodyPr/>
        <a:lstStyle/>
        <a:p>
          <a:endParaRPr lang="es-EC"/>
        </a:p>
      </dgm:t>
    </dgm:pt>
    <dgm:pt modelId="{630FB8F5-6FD2-435C-BE8F-F707AE97ABC6}">
      <dgm:prSet phldrT="[Texto]"/>
      <dgm:spPr/>
      <dgm:t>
        <a:bodyPr anchor="ctr" anchorCtr="1"/>
        <a:lstStyle/>
        <a:p>
          <a:r>
            <a:rPr lang="es-EC" dirty="0" smtClean="0"/>
            <a:t>BCE</a:t>
          </a:r>
          <a:endParaRPr lang="es-EC" dirty="0"/>
        </a:p>
      </dgm:t>
    </dgm:pt>
    <dgm:pt modelId="{829021E5-2B41-44E0-A293-32CC50C668F7}" type="parTrans" cxnId="{A6AA7B9D-06C6-455A-9B98-32ACCAB048B9}">
      <dgm:prSet/>
      <dgm:spPr/>
      <dgm:t>
        <a:bodyPr/>
        <a:lstStyle/>
        <a:p>
          <a:endParaRPr lang="es-EC"/>
        </a:p>
      </dgm:t>
    </dgm:pt>
    <dgm:pt modelId="{3E11A1A8-47A0-417A-83EB-2B1813BD9304}" type="sibTrans" cxnId="{A6AA7B9D-06C6-455A-9B98-32ACCAB048B9}">
      <dgm:prSet/>
      <dgm:spPr/>
      <dgm:t>
        <a:bodyPr/>
        <a:lstStyle/>
        <a:p>
          <a:endParaRPr lang="es-EC"/>
        </a:p>
      </dgm:t>
    </dgm:pt>
    <dgm:pt modelId="{9EAA62A7-E7A5-4B67-82A6-CD881ACBEF9A}">
      <dgm:prSet phldrT="[Texto]"/>
      <dgm:spPr/>
      <dgm:t>
        <a:bodyPr anchor="ctr" anchorCtr="1"/>
        <a:lstStyle/>
        <a:p>
          <a:r>
            <a:rPr lang="es-EC" dirty="0" smtClean="0"/>
            <a:t>CFN</a:t>
          </a:r>
          <a:endParaRPr lang="es-EC" dirty="0"/>
        </a:p>
      </dgm:t>
    </dgm:pt>
    <dgm:pt modelId="{59B20039-9FE9-447E-98F0-E63D7FF7FC7A}" type="parTrans" cxnId="{F4A3A672-553A-4BE3-8311-2CE642523AC6}">
      <dgm:prSet/>
      <dgm:spPr/>
      <dgm:t>
        <a:bodyPr/>
        <a:lstStyle/>
        <a:p>
          <a:endParaRPr lang="es-EC"/>
        </a:p>
      </dgm:t>
    </dgm:pt>
    <dgm:pt modelId="{AA406913-43CC-40A2-A6D0-021B0E90516A}" type="sibTrans" cxnId="{F4A3A672-553A-4BE3-8311-2CE642523AC6}">
      <dgm:prSet/>
      <dgm:spPr/>
      <dgm:t>
        <a:bodyPr/>
        <a:lstStyle/>
        <a:p>
          <a:endParaRPr lang="es-EC"/>
        </a:p>
      </dgm:t>
    </dgm:pt>
    <dgm:pt modelId="{26B912CB-6E69-4475-ADFD-5FDC16E20F2E}">
      <dgm:prSet phldrT="[Texto]"/>
      <dgm:spPr/>
      <dgm:t>
        <a:bodyPr/>
        <a:lstStyle/>
        <a:p>
          <a:r>
            <a:rPr lang="es-EC" dirty="0" smtClean="0"/>
            <a:t>Privado</a:t>
          </a:r>
          <a:endParaRPr lang="es-EC" dirty="0"/>
        </a:p>
      </dgm:t>
    </dgm:pt>
    <dgm:pt modelId="{A30A5DD6-26F8-4A3C-BF6B-5F02F1A09407}" type="parTrans" cxnId="{0896E89D-1B14-4FEB-A650-721558CC8E5A}">
      <dgm:prSet/>
      <dgm:spPr/>
      <dgm:t>
        <a:bodyPr/>
        <a:lstStyle/>
        <a:p>
          <a:endParaRPr lang="es-EC"/>
        </a:p>
      </dgm:t>
    </dgm:pt>
    <dgm:pt modelId="{9D651E95-A3F1-457A-9862-480E8EE4767B}" type="sibTrans" cxnId="{0896E89D-1B14-4FEB-A650-721558CC8E5A}">
      <dgm:prSet/>
      <dgm:spPr/>
      <dgm:t>
        <a:bodyPr/>
        <a:lstStyle/>
        <a:p>
          <a:endParaRPr lang="es-EC"/>
        </a:p>
      </dgm:t>
    </dgm:pt>
    <dgm:pt modelId="{2049BA7F-DD11-46D5-B190-F2E15992D5AC}">
      <dgm:prSet phldrT="[Texto]"/>
      <dgm:spPr/>
      <dgm:t>
        <a:bodyPr anchor="ctr" anchorCtr="1"/>
        <a:lstStyle/>
        <a:p>
          <a:r>
            <a:rPr lang="es-EC" dirty="0" smtClean="0"/>
            <a:t>ITABSA</a:t>
          </a:r>
          <a:endParaRPr lang="es-EC" dirty="0"/>
        </a:p>
      </dgm:t>
    </dgm:pt>
    <dgm:pt modelId="{C5D5F1DD-BEA0-48FA-800B-CF55BB61ACD7}" type="parTrans" cxnId="{BB2711B8-B7B6-47F2-9148-78129BE7D632}">
      <dgm:prSet/>
      <dgm:spPr/>
      <dgm:t>
        <a:bodyPr/>
        <a:lstStyle/>
        <a:p>
          <a:endParaRPr lang="es-EC"/>
        </a:p>
      </dgm:t>
    </dgm:pt>
    <dgm:pt modelId="{61C500F3-272A-4E57-8D03-C982519A5F66}" type="sibTrans" cxnId="{BB2711B8-B7B6-47F2-9148-78129BE7D632}">
      <dgm:prSet/>
      <dgm:spPr/>
      <dgm:t>
        <a:bodyPr/>
        <a:lstStyle/>
        <a:p>
          <a:endParaRPr lang="es-EC"/>
        </a:p>
      </dgm:t>
    </dgm:pt>
    <dgm:pt modelId="{39D8995B-A89C-457E-B8E3-5204741FB6E1}">
      <dgm:prSet phldrT="[Texto]"/>
      <dgm:spPr/>
      <dgm:t>
        <a:bodyPr anchor="ctr" anchorCtr="1"/>
        <a:lstStyle/>
        <a:p>
          <a:r>
            <a:rPr lang="es-EC" dirty="0" err="1" smtClean="0"/>
            <a:t>Ecuadortelecom</a:t>
          </a:r>
          <a:endParaRPr lang="es-EC" dirty="0"/>
        </a:p>
      </dgm:t>
    </dgm:pt>
    <dgm:pt modelId="{206EAF18-F42A-4294-A8CD-E1E1B82764C3}" type="parTrans" cxnId="{53805570-7EC0-441E-8417-09F2417489AC}">
      <dgm:prSet/>
      <dgm:spPr/>
      <dgm:t>
        <a:bodyPr/>
        <a:lstStyle/>
        <a:p>
          <a:endParaRPr lang="es-EC"/>
        </a:p>
      </dgm:t>
    </dgm:pt>
    <dgm:pt modelId="{D2F0C16E-EC45-477E-BB37-8F2EB2579BB6}" type="sibTrans" cxnId="{53805570-7EC0-441E-8417-09F2417489AC}">
      <dgm:prSet/>
      <dgm:spPr/>
      <dgm:t>
        <a:bodyPr/>
        <a:lstStyle/>
        <a:p>
          <a:endParaRPr lang="es-EC"/>
        </a:p>
      </dgm:t>
    </dgm:pt>
    <dgm:pt modelId="{913683E0-F618-4498-9252-3C557447CA34}">
      <dgm:prSet phldrT="[Texto]"/>
      <dgm:spPr/>
      <dgm:t>
        <a:bodyPr anchor="ctr" anchorCtr="1"/>
        <a:lstStyle/>
        <a:p>
          <a:r>
            <a:rPr lang="es-EC" dirty="0" smtClean="0"/>
            <a:t>PGE</a:t>
          </a:r>
          <a:endParaRPr lang="es-EC" dirty="0"/>
        </a:p>
      </dgm:t>
    </dgm:pt>
    <dgm:pt modelId="{79211EF6-2EFA-40FD-B2AE-D437C5837F87}" type="parTrans" cxnId="{21D625B7-5884-491B-B97C-583456F9C620}">
      <dgm:prSet/>
      <dgm:spPr/>
      <dgm:t>
        <a:bodyPr/>
        <a:lstStyle/>
        <a:p>
          <a:endParaRPr lang="es-EC"/>
        </a:p>
      </dgm:t>
    </dgm:pt>
    <dgm:pt modelId="{762258D3-A807-4108-8080-DB15905F8F79}" type="sibTrans" cxnId="{21D625B7-5884-491B-B97C-583456F9C620}">
      <dgm:prSet/>
      <dgm:spPr/>
      <dgm:t>
        <a:bodyPr/>
        <a:lstStyle/>
        <a:p>
          <a:endParaRPr lang="es-EC"/>
        </a:p>
      </dgm:t>
    </dgm:pt>
    <dgm:pt modelId="{D34CC985-968A-49A0-9849-5A6B4CB15E00}">
      <dgm:prSet phldrT="[Texto]"/>
      <dgm:spPr/>
      <dgm:t>
        <a:bodyPr anchor="ctr" anchorCtr="1"/>
        <a:lstStyle/>
        <a:p>
          <a:r>
            <a:rPr lang="es-EC" dirty="0" smtClean="0"/>
            <a:t>FGE</a:t>
          </a:r>
          <a:endParaRPr lang="es-EC" dirty="0"/>
        </a:p>
      </dgm:t>
    </dgm:pt>
    <dgm:pt modelId="{6EB269BA-BAF6-4C90-9E23-0E93090FCD27}" type="parTrans" cxnId="{D0DA6B56-8D63-41E7-9513-A53787106932}">
      <dgm:prSet/>
      <dgm:spPr/>
      <dgm:t>
        <a:bodyPr/>
        <a:lstStyle/>
        <a:p>
          <a:endParaRPr lang="es-EC"/>
        </a:p>
      </dgm:t>
    </dgm:pt>
    <dgm:pt modelId="{8C92303D-057B-48A3-8518-C93F684FEDF6}" type="sibTrans" cxnId="{D0DA6B56-8D63-41E7-9513-A53787106932}">
      <dgm:prSet/>
      <dgm:spPr/>
      <dgm:t>
        <a:bodyPr/>
        <a:lstStyle/>
        <a:p>
          <a:endParaRPr lang="es-EC"/>
        </a:p>
      </dgm:t>
    </dgm:pt>
    <dgm:pt modelId="{F845E150-BB36-4784-A1AD-924A8945B6B9}">
      <dgm:prSet phldrT="[Texto]"/>
      <dgm:spPr/>
      <dgm:t>
        <a:bodyPr anchor="ctr" anchorCtr="1"/>
        <a:lstStyle/>
        <a:p>
          <a:r>
            <a:rPr lang="es-EC" dirty="0" err="1" smtClean="0"/>
            <a:t>Conecel</a:t>
          </a:r>
          <a:endParaRPr lang="es-EC" dirty="0"/>
        </a:p>
      </dgm:t>
    </dgm:pt>
    <dgm:pt modelId="{57A21EC1-15EF-4F54-A9E1-751FD57BC6C4}" type="parTrans" cxnId="{806D10AB-DB0F-46F2-9944-7EC4578A63A7}">
      <dgm:prSet/>
      <dgm:spPr/>
      <dgm:t>
        <a:bodyPr/>
        <a:lstStyle/>
        <a:p>
          <a:endParaRPr lang="es-EC"/>
        </a:p>
      </dgm:t>
    </dgm:pt>
    <dgm:pt modelId="{0D47A8C7-6D5A-4874-9BD0-4120E413D50B}" type="sibTrans" cxnId="{806D10AB-DB0F-46F2-9944-7EC4578A63A7}">
      <dgm:prSet/>
      <dgm:spPr/>
      <dgm:t>
        <a:bodyPr/>
        <a:lstStyle/>
        <a:p>
          <a:endParaRPr lang="es-EC"/>
        </a:p>
      </dgm:t>
    </dgm:pt>
    <dgm:pt modelId="{0CDC135F-79F5-4ECD-83B8-9FC64727CFD7}">
      <dgm:prSet phldrT="[Texto]"/>
      <dgm:spPr/>
      <dgm:t>
        <a:bodyPr anchor="ctr" anchorCtr="1"/>
        <a:lstStyle/>
        <a:p>
          <a:r>
            <a:rPr lang="es-EC" dirty="0" smtClean="0"/>
            <a:t>Moderna Alimentos</a:t>
          </a:r>
          <a:endParaRPr lang="es-EC" dirty="0"/>
        </a:p>
      </dgm:t>
    </dgm:pt>
    <dgm:pt modelId="{737AA623-5209-4DAC-BBBB-443CE46518BB}" type="parTrans" cxnId="{89F8DFF0-E864-4F07-A97E-AB5714C30470}">
      <dgm:prSet/>
      <dgm:spPr/>
      <dgm:t>
        <a:bodyPr/>
        <a:lstStyle/>
        <a:p>
          <a:endParaRPr lang="es-EC"/>
        </a:p>
      </dgm:t>
    </dgm:pt>
    <dgm:pt modelId="{AB96CADD-FB26-49D4-AB06-47068D8087B9}" type="sibTrans" cxnId="{89F8DFF0-E864-4F07-A97E-AB5714C30470}">
      <dgm:prSet/>
      <dgm:spPr/>
      <dgm:t>
        <a:bodyPr/>
        <a:lstStyle/>
        <a:p>
          <a:endParaRPr lang="es-EC"/>
        </a:p>
      </dgm:t>
    </dgm:pt>
    <dgm:pt modelId="{E31E9BFE-DD7F-4442-AE5A-F9FD9CF76D6F}" type="pres">
      <dgm:prSet presAssocID="{12AFC064-5DC9-415F-AE87-7530ECAAC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FA2AB6-DBB7-487D-AC8A-50170AF95192}" type="pres">
      <dgm:prSet presAssocID="{12AFC064-5DC9-415F-AE87-7530ECAAC4B2}" presName="tSp" presStyleCnt="0"/>
      <dgm:spPr/>
    </dgm:pt>
    <dgm:pt modelId="{50BE8D9E-ABF3-4CCA-8535-A94621DF47E7}" type="pres">
      <dgm:prSet presAssocID="{12AFC064-5DC9-415F-AE87-7530ECAAC4B2}" presName="bSp" presStyleCnt="0"/>
      <dgm:spPr/>
    </dgm:pt>
    <dgm:pt modelId="{6A9CD2CA-4143-493E-8018-C892440C9D46}" type="pres">
      <dgm:prSet presAssocID="{12AFC064-5DC9-415F-AE87-7530ECAAC4B2}" presName="process" presStyleCnt="0"/>
      <dgm:spPr/>
    </dgm:pt>
    <dgm:pt modelId="{A12FCF3E-3954-4079-99E1-CA47A952A1F0}" type="pres">
      <dgm:prSet presAssocID="{DB50178A-ECAE-4556-801E-C8A04BED15A6}" presName="composite1" presStyleCnt="0"/>
      <dgm:spPr/>
    </dgm:pt>
    <dgm:pt modelId="{1A47D6E2-A74C-486B-A2D2-DD803D5C08C9}" type="pres">
      <dgm:prSet presAssocID="{DB50178A-ECAE-4556-801E-C8A04BED15A6}" presName="dummyNode1" presStyleLbl="node1" presStyleIdx="0" presStyleCnt="3"/>
      <dgm:spPr/>
    </dgm:pt>
    <dgm:pt modelId="{9DC08AF9-9ED0-423B-97F8-225A79B41D42}" type="pres">
      <dgm:prSet presAssocID="{DB50178A-ECAE-4556-801E-C8A04BED15A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ADE8A-D2B2-49DF-8296-601875A6D437}" type="pres">
      <dgm:prSet presAssocID="{DB50178A-ECAE-4556-801E-C8A04BED15A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9992D-B9E4-41BE-A4FD-3A2DB786DF00}" type="pres">
      <dgm:prSet presAssocID="{DB50178A-ECAE-4556-801E-C8A04BED15A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6D6C1-21B4-4433-A39F-DF1CF6A62988}" type="pres">
      <dgm:prSet presAssocID="{DB50178A-ECAE-4556-801E-C8A04BED15A6}" presName="connSite1" presStyleCnt="0"/>
      <dgm:spPr/>
    </dgm:pt>
    <dgm:pt modelId="{ACB0626F-AE39-4568-B743-A5099559C0B0}" type="pres">
      <dgm:prSet presAssocID="{9C8FC80D-B7DD-43E4-B36A-886E84B9B02D}" presName="Name9" presStyleLbl="sibTrans2D1" presStyleIdx="0" presStyleCnt="2"/>
      <dgm:spPr/>
      <dgm:t>
        <a:bodyPr/>
        <a:lstStyle/>
        <a:p>
          <a:endParaRPr lang="es-EC"/>
        </a:p>
      </dgm:t>
    </dgm:pt>
    <dgm:pt modelId="{81A7DC71-59A4-4021-A497-D082DE48294B}" type="pres">
      <dgm:prSet presAssocID="{7934CBD4-CE89-433E-AF95-87BCA18F4341}" presName="composite2" presStyleCnt="0"/>
      <dgm:spPr/>
    </dgm:pt>
    <dgm:pt modelId="{97C637D4-A14D-4C9A-91C5-1943FEC4C35B}" type="pres">
      <dgm:prSet presAssocID="{7934CBD4-CE89-433E-AF95-87BCA18F4341}" presName="dummyNode2" presStyleLbl="node1" presStyleIdx="0" presStyleCnt="3"/>
      <dgm:spPr/>
    </dgm:pt>
    <dgm:pt modelId="{1402D1A5-4D64-493A-8064-40FE67A3C8BA}" type="pres">
      <dgm:prSet presAssocID="{7934CBD4-CE89-433E-AF95-87BCA18F434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9C587-E017-4956-A8A3-8DE48C7070E3}" type="pres">
      <dgm:prSet presAssocID="{7934CBD4-CE89-433E-AF95-87BCA18F434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57F8C2-6F8C-48DB-B4B1-3550183EC373}" type="pres">
      <dgm:prSet presAssocID="{7934CBD4-CE89-433E-AF95-87BCA18F434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C2042-8CA0-46FF-AF46-6F01BEBC08CC}" type="pres">
      <dgm:prSet presAssocID="{7934CBD4-CE89-433E-AF95-87BCA18F4341}" presName="connSite2" presStyleCnt="0"/>
      <dgm:spPr/>
    </dgm:pt>
    <dgm:pt modelId="{B057687F-7DF7-4813-85F5-777B8E90B343}" type="pres">
      <dgm:prSet presAssocID="{6C9A3026-8C3F-4743-AA11-7485A1C6FC53}" presName="Name18" presStyleLbl="sibTrans2D1" presStyleIdx="1" presStyleCnt="2"/>
      <dgm:spPr/>
      <dgm:t>
        <a:bodyPr/>
        <a:lstStyle/>
        <a:p>
          <a:endParaRPr lang="es-EC"/>
        </a:p>
      </dgm:t>
    </dgm:pt>
    <dgm:pt modelId="{6B0F226E-0F99-496D-9AF1-BCA782F8C2B7}" type="pres">
      <dgm:prSet presAssocID="{26B912CB-6E69-4475-ADFD-5FDC16E20F2E}" presName="composite1" presStyleCnt="0"/>
      <dgm:spPr/>
    </dgm:pt>
    <dgm:pt modelId="{E2BA96F0-BB59-4251-86CB-403D583D33A1}" type="pres">
      <dgm:prSet presAssocID="{26B912CB-6E69-4475-ADFD-5FDC16E20F2E}" presName="dummyNode1" presStyleLbl="node1" presStyleIdx="1" presStyleCnt="3"/>
      <dgm:spPr/>
    </dgm:pt>
    <dgm:pt modelId="{03D9D983-96C0-411B-90B6-606109C96599}" type="pres">
      <dgm:prSet presAssocID="{26B912CB-6E69-4475-ADFD-5FDC16E20F2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ACE6EF-1051-4F21-8F57-66A92173A941}" type="pres">
      <dgm:prSet presAssocID="{26B912CB-6E69-4475-ADFD-5FDC16E20F2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953F37-03AE-46BD-8128-DBBB3FBC1A3C}" type="pres">
      <dgm:prSet presAssocID="{26B912CB-6E69-4475-ADFD-5FDC16E20F2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E0D14B-8416-419D-B186-8A2656189F1B}" type="pres">
      <dgm:prSet presAssocID="{26B912CB-6E69-4475-ADFD-5FDC16E20F2E}" presName="connSite1" presStyleCnt="0"/>
      <dgm:spPr/>
    </dgm:pt>
  </dgm:ptLst>
  <dgm:cxnLst>
    <dgm:cxn modelId="{79B12F9D-4441-4C9E-A5F3-A6C871C4153A}" type="presOf" srcId="{9EAA62A7-E7A5-4B67-82A6-CD881ACBEF9A}" destId="{3729C587-E017-4956-A8A3-8DE48C7070E3}" srcOrd="1" destOrd="1" presId="urn:microsoft.com/office/officeart/2005/8/layout/hProcess4"/>
    <dgm:cxn modelId="{76EE209B-480C-47C2-BE14-718842387332}" type="presOf" srcId="{9C8FC80D-B7DD-43E4-B36A-886E84B9B02D}" destId="{ACB0626F-AE39-4568-B743-A5099559C0B0}" srcOrd="0" destOrd="0" presId="urn:microsoft.com/office/officeart/2005/8/layout/hProcess4"/>
    <dgm:cxn modelId="{9E9F3C40-BBB7-42C3-8B9C-24303B1465A0}" srcId="{12AFC064-5DC9-415F-AE87-7530ECAAC4B2}" destId="{DB50178A-ECAE-4556-801E-C8A04BED15A6}" srcOrd="0" destOrd="0" parTransId="{069B86B5-B7E7-4F6F-896E-D637B70C7748}" sibTransId="{9C8FC80D-B7DD-43E4-B36A-886E84B9B02D}"/>
    <dgm:cxn modelId="{13A43523-677E-4104-81A6-AF023058B7C4}" type="presOf" srcId="{2049BA7F-DD11-46D5-B190-F2E15992D5AC}" destId="{03D9D983-96C0-411B-90B6-606109C96599}" srcOrd="0" destOrd="0" presId="urn:microsoft.com/office/officeart/2005/8/layout/hProcess4"/>
    <dgm:cxn modelId="{D0DA6B56-8D63-41E7-9513-A53787106932}" srcId="{7934CBD4-CE89-433E-AF95-87BCA18F4341}" destId="{D34CC985-968A-49A0-9849-5A6B4CB15E00}" srcOrd="3" destOrd="0" parTransId="{6EB269BA-BAF6-4C90-9E23-0E93090FCD27}" sibTransId="{8C92303D-057B-48A3-8518-C93F684FEDF6}"/>
    <dgm:cxn modelId="{573B9BC2-0C02-454C-AF55-5151712024F5}" type="presOf" srcId="{39D8995B-A89C-457E-B8E3-5204741FB6E1}" destId="{03D9D983-96C0-411B-90B6-606109C96599}" srcOrd="0" destOrd="2" presId="urn:microsoft.com/office/officeart/2005/8/layout/hProcess4"/>
    <dgm:cxn modelId="{91D7C299-73B8-4043-B355-41BC1D04077C}" type="presOf" srcId="{F845E150-BB36-4784-A1AD-924A8945B6B9}" destId="{03D9D983-96C0-411B-90B6-606109C96599}" srcOrd="0" destOrd="1" presId="urn:microsoft.com/office/officeart/2005/8/layout/hProcess4"/>
    <dgm:cxn modelId="{53805570-7EC0-441E-8417-09F2417489AC}" srcId="{26B912CB-6E69-4475-ADFD-5FDC16E20F2E}" destId="{39D8995B-A89C-457E-B8E3-5204741FB6E1}" srcOrd="2" destOrd="0" parTransId="{206EAF18-F42A-4294-A8CD-E1E1B82764C3}" sibTransId="{D2F0C16E-EC45-477E-BB37-8F2EB2579BB6}"/>
    <dgm:cxn modelId="{806D10AB-DB0F-46F2-9944-7EC4578A63A7}" srcId="{26B912CB-6E69-4475-ADFD-5FDC16E20F2E}" destId="{F845E150-BB36-4784-A1AD-924A8945B6B9}" srcOrd="1" destOrd="0" parTransId="{57A21EC1-15EF-4F54-A9E1-751FD57BC6C4}" sibTransId="{0D47A8C7-6D5A-4874-9BD0-4120E413D50B}"/>
    <dgm:cxn modelId="{BB2711B8-B7B6-47F2-9148-78129BE7D632}" srcId="{26B912CB-6E69-4475-ADFD-5FDC16E20F2E}" destId="{2049BA7F-DD11-46D5-B190-F2E15992D5AC}" srcOrd="0" destOrd="0" parTransId="{C5D5F1DD-BEA0-48FA-800B-CF55BB61ACD7}" sibTransId="{61C500F3-272A-4E57-8D03-C982519A5F66}"/>
    <dgm:cxn modelId="{9B847981-433D-47D6-970E-82D6A291E297}" type="presOf" srcId="{630FB8F5-6FD2-435C-BE8F-F707AE97ABC6}" destId="{3729C587-E017-4956-A8A3-8DE48C7070E3}" srcOrd="1" destOrd="0" presId="urn:microsoft.com/office/officeart/2005/8/layout/hProcess4"/>
    <dgm:cxn modelId="{80D3F378-77DB-40A6-B688-F9A2BE782093}" type="presOf" srcId="{6C9A3026-8C3F-4743-AA11-7485A1C6FC53}" destId="{B057687F-7DF7-4813-85F5-777B8E90B343}" srcOrd="0" destOrd="0" presId="urn:microsoft.com/office/officeart/2005/8/layout/hProcess4"/>
    <dgm:cxn modelId="{5597A2F3-280A-4A71-8146-168B0BCDDED4}" type="presOf" srcId="{DB50178A-ECAE-4556-801E-C8A04BED15A6}" destId="{2BB9992D-B9E4-41BE-A4FD-3A2DB786DF00}" srcOrd="0" destOrd="0" presId="urn:microsoft.com/office/officeart/2005/8/layout/hProcess4"/>
    <dgm:cxn modelId="{F4A3A672-553A-4BE3-8311-2CE642523AC6}" srcId="{7934CBD4-CE89-433E-AF95-87BCA18F4341}" destId="{9EAA62A7-E7A5-4B67-82A6-CD881ACBEF9A}" srcOrd="1" destOrd="0" parTransId="{59B20039-9FE9-447E-98F0-E63D7FF7FC7A}" sibTransId="{AA406913-43CC-40A2-A6D0-021B0E90516A}"/>
    <dgm:cxn modelId="{61AD5443-8040-459F-8F39-AA57BF957AE7}" type="presOf" srcId="{0CDC135F-79F5-4ECD-83B8-9FC64727CFD7}" destId="{08ACE6EF-1051-4F21-8F57-66A92173A941}" srcOrd="1" destOrd="3" presId="urn:microsoft.com/office/officeart/2005/8/layout/hProcess4"/>
    <dgm:cxn modelId="{BA627067-0D65-4020-BCF8-8F8352861907}" type="presOf" srcId="{7934CBD4-CE89-433E-AF95-87BCA18F4341}" destId="{1257F8C2-6F8C-48DB-B4B1-3550183EC373}" srcOrd="0" destOrd="0" presId="urn:microsoft.com/office/officeart/2005/8/layout/hProcess4"/>
    <dgm:cxn modelId="{6075B3B9-2F47-4EBC-9655-6098D994EBA7}" type="presOf" srcId="{39D8995B-A89C-457E-B8E3-5204741FB6E1}" destId="{08ACE6EF-1051-4F21-8F57-66A92173A941}" srcOrd="1" destOrd="2" presId="urn:microsoft.com/office/officeart/2005/8/layout/hProcess4"/>
    <dgm:cxn modelId="{B66C9BEC-ACD7-4E7B-BF0E-80C21B66D741}" type="presOf" srcId="{F845E150-BB36-4784-A1AD-924A8945B6B9}" destId="{08ACE6EF-1051-4F21-8F57-66A92173A941}" srcOrd="1" destOrd="1" presId="urn:microsoft.com/office/officeart/2005/8/layout/hProcess4"/>
    <dgm:cxn modelId="{A6AA7B9D-06C6-455A-9B98-32ACCAB048B9}" srcId="{7934CBD4-CE89-433E-AF95-87BCA18F4341}" destId="{630FB8F5-6FD2-435C-BE8F-F707AE97ABC6}" srcOrd="0" destOrd="0" parTransId="{829021E5-2B41-44E0-A293-32CC50C668F7}" sibTransId="{3E11A1A8-47A0-417A-83EB-2B1813BD9304}"/>
    <dgm:cxn modelId="{E091B34C-E6AC-4D02-BC9C-B7D2F161E1CB}" type="presOf" srcId="{630FB8F5-6FD2-435C-BE8F-F707AE97ABC6}" destId="{1402D1A5-4D64-493A-8064-40FE67A3C8BA}" srcOrd="0" destOrd="0" presId="urn:microsoft.com/office/officeart/2005/8/layout/hProcess4"/>
    <dgm:cxn modelId="{5679CEF6-408C-440C-A85B-C07CC93E1B88}" srcId="{12AFC064-5DC9-415F-AE87-7530ECAAC4B2}" destId="{7934CBD4-CE89-433E-AF95-87BCA18F4341}" srcOrd="1" destOrd="0" parTransId="{41EAE0F1-F0C1-4D0E-A56A-6AB55BA47507}" sibTransId="{6C9A3026-8C3F-4743-AA11-7485A1C6FC53}"/>
    <dgm:cxn modelId="{0896E89D-1B14-4FEB-A650-721558CC8E5A}" srcId="{12AFC064-5DC9-415F-AE87-7530ECAAC4B2}" destId="{26B912CB-6E69-4475-ADFD-5FDC16E20F2E}" srcOrd="2" destOrd="0" parTransId="{A30A5DD6-26F8-4A3C-BF6B-5F02F1A09407}" sibTransId="{9D651E95-A3F1-457A-9862-480E8EE4767B}"/>
    <dgm:cxn modelId="{5ECFBA68-6BC9-4E76-B874-474B6595CB1B}" type="presOf" srcId="{9EAA62A7-E7A5-4B67-82A6-CD881ACBEF9A}" destId="{1402D1A5-4D64-493A-8064-40FE67A3C8BA}" srcOrd="0" destOrd="1" presId="urn:microsoft.com/office/officeart/2005/8/layout/hProcess4"/>
    <dgm:cxn modelId="{835B8E82-2D5E-43E1-8EDF-DEA8C6D8D592}" type="presOf" srcId="{3106ADDD-4205-4CF1-B509-9926BD4B0727}" destId="{9DC08AF9-9ED0-423B-97F8-225A79B41D42}" srcOrd="0" destOrd="0" presId="urn:microsoft.com/office/officeart/2005/8/layout/hProcess4"/>
    <dgm:cxn modelId="{1ED44B39-E95E-4385-A1B3-BB676185B387}" type="presOf" srcId="{3106ADDD-4205-4CF1-B509-9926BD4B0727}" destId="{ECEADE8A-D2B2-49DF-8296-601875A6D437}" srcOrd="1" destOrd="0" presId="urn:microsoft.com/office/officeart/2005/8/layout/hProcess4"/>
    <dgm:cxn modelId="{F570E789-DEB7-44A0-8ECC-670AF5434714}" type="presOf" srcId="{2049BA7F-DD11-46D5-B190-F2E15992D5AC}" destId="{08ACE6EF-1051-4F21-8F57-66A92173A941}" srcOrd="1" destOrd="0" presId="urn:microsoft.com/office/officeart/2005/8/layout/hProcess4"/>
    <dgm:cxn modelId="{7D6A113B-3A3F-4329-A176-A050620BC61A}" type="presOf" srcId="{0CDC135F-79F5-4ECD-83B8-9FC64727CFD7}" destId="{03D9D983-96C0-411B-90B6-606109C96599}" srcOrd="0" destOrd="3" presId="urn:microsoft.com/office/officeart/2005/8/layout/hProcess4"/>
    <dgm:cxn modelId="{ECD9C493-DF80-46A8-901D-8CE02F1E5ECE}" type="presOf" srcId="{26B912CB-6E69-4475-ADFD-5FDC16E20F2E}" destId="{F7953F37-03AE-46BD-8128-DBBB3FBC1A3C}" srcOrd="0" destOrd="0" presId="urn:microsoft.com/office/officeart/2005/8/layout/hProcess4"/>
    <dgm:cxn modelId="{0BA94657-AB51-472D-9E5F-23478C8A8A2A}" srcId="{DB50178A-ECAE-4556-801E-C8A04BED15A6}" destId="{3106ADDD-4205-4CF1-B509-9926BD4B0727}" srcOrd="0" destOrd="0" parTransId="{667BF4D0-F6E0-44C6-B065-1C15DCD0CE52}" sibTransId="{C894A937-666E-497B-B06E-459575FB5767}"/>
    <dgm:cxn modelId="{1E4B6A3F-19A3-4113-8037-8D020EE10E5B}" type="presOf" srcId="{D34CC985-968A-49A0-9849-5A6B4CB15E00}" destId="{3729C587-E017-4956-A8A3-8DE48C7070E3}" srcOrd="1" destOrd="3" presId="urn:microsoft.com/office/officeart/2005/8/layout/hProcess4"/>
    <dgm:cxn modelId="{C93BBAF7-5F5E-4523-A943-72D2C46CCC88}" type="presOf" srcId="{12AFC064-5DC9-415F-AE87-7530ECAAC4B2}" destId="{E31E9BFE-DD7F-4442-AE5A-F9FD9CF76D6F}" srcOrd="0" destOrd="0" presId="urn:microsoft.com/office/officeart/2005/8/layout/hProcess4"/>
    <dgm:cxn modelId="{89F8DFF0-E864-4F07-A97E-AB5714C30470}" srcId="{26B912CB-6E69-4475-ADFD-5FDC16E20F2E}" destId="{0CDC135F-79F5-4ECD-83B8-9FC64727CFD7}" srcOrd="3" destOrd="0" parTransId="{737AA623-5209-4DAC-BBBB-443CE46518BB}" sibTransId="{AB96CADD-FB26-49D4-AB06-47068D8087B9}"/>
    <dgm:cxn modelId="{CB492C5B-80FC-4465-8FDF-0CD8CED7B0BB}" type="presOf" srcId="{D34CC985-968A-49A0-9849-5A6B4CB15E00}" destId="{1402D1A5-4D64-493A-8064-40FE67A3C8BA}" srcOrd="0" destOrd="3" presId="urn:microsoft.com/office/officeart/2005/8/layout/hProcess4"/>
    <dgm:cxn modelId="{EBA2CD88-14F1-421F-B391-24E7535B312D}" type="presOf" srcId="{913683E0-F618-4498-9252-3C557447CA34}" destId="{1402D1A5-4D64-493A-8064-40FE67A3C8BA}" srcOrd="0" destOrd="2" presId="urn:microsoft.com/office/officeart/2005/8/layout/hProcess4"/>
    <dgm:cxn modelId="{21D625B7-5884-491B-B97C-583456F9C620}" srcId="{7934CBD4-CE89-433E-AF95-87BCA18F4341}" destId="{913683E0-F618-4498-9252-3C557447CA34}" srcOrd="2" destOrd="0" parTransId="{79211EF6-2EFA-40FD-B2AE-D437C5837F87}" sibTransId="{762258D3-A807-4108-8080-DB15905F8F79}"/>
    <dgm:cxn modelId="{DF0A9E79-D3D0-4B23-822E-CBAEF1809E34}" type="presOf" srcId="{913683E0-F618-4498-9252-3C557447CA34}" destId="{3729C587-E017-4956-A8A3-8DE48C7070E3}" srcOrd="1" destOrd="2" presId="urn:microsoft.com/office/officeart/2005/8/layout/hProcess4"/>
    <dgm:cxn modelId="{F6B86ED8-B3FE-49A7-AC91-A70BE8C069FA}" type="presParOf" srcId="{E31E9BFE-DD7F-4442-AE5A-F9FD9CF76D6F}" destId="{82FA2AB6-DBB7-487D-AC8A-50170AF95192}" srcOrd="0" destOrd="0" presId="urn:microsoft.com/office/officeart/2005/8/layout/hProcess4"/>
    <dgm:cxn modelId="{DCCCEAF6-641A-4B8E-9001-197B1CD60549}" type="presParOf" srcId="{E31E9BFE-DD7F-4442-AE5A-F9FD9CF76D6F}" destId="{50BE8D9E-ABF3-4CCA-8535-A94621DF47E7}" srcOrd="1" destOrd="0" presId="urn:microsoft.com/office/officeart/2005/8/layout/hProcess4"/>
    <dgm:cxn modelId="{0DFE7135-26FD-4C2C-9BBE-2129B57E4505}" type="presParOf" srcId="{E31E9BFE-DD7F-4442-AE5A-F9FD9CF76D6F}" destId="{6A9CD2CA-4143-493E-8018-C892440C9D46}" srcOrd="2" destOrd="0" presId="urn:microsoft.com/office/officeart/2005/8/layout/hProcess4"/>
    <dgm:cxn modelId="{C11B2A29-7E29-4348-A428-3BDA2F9FDEBD}" type="presParOf" srcId="{6A9CD2CA-4143-493E-8018-C892440C9D46}" destId="{A12FCF3E-3954-4079-99E1-CA47A952A1F0}" srcOrd="0" destOrd="0" presId="urn:microsoft.com/office/officeart/2005/8/layout/hProcess4"/>
    <dgm:cxn modelId="{BC684B8C-D3C5-44E5-934B-903DBD91F061}" type="presParOf" srcId="{A12FCF3E-3954-4079-99E1-CA47A952A1F0}" destId="{1A47D6E2-A74C-486B-A2D2-DD803D5C08C9}" srcOrd="0" destOrd="0" presId="urn:microsoft.com/office/officeart/2005/8/layout/hProcess4"/>
    <dgm:cxn modelId="{9D3A8EBF-31CE-4EB5-ABAB-1EDB1953047C}" type="presParOf" srcId="{A12FCF3E-3954-4079-99E1-CA47A952A1F0}" destId="{9DC08AF9-9ED0-423B-97F8-225A79B41D42}" srcOrd="1" destOrd="0" presId="urn:microsoft.com/office/officeart/2005/8/layout/hProcess4"/>
    <dgm:cxn modelId="{31E7B42F-9EAA-4175-B916-B3443646F1B4}" type="presParOf" srcId="{A12FCF3E-3954-4079-99E1-CA47A952A1F0}" destId="{ECEADE8A-D2B2-49DF-8296-601875A6D437}" srcOrd="2" destOrd="0" presId="urn:microsoft.com/office/officeart/2005/8/layout/hProcess4"/>
    <dgm:cxn modelId="{312D533A-52FF-4B7F-8183-AEA510CCD648}" type="presParOf" srcId="{A12FCF3E-3954-4079-99E1-CA47A952A1F0}" destId="{2BB9992D-B9E4-41BE-A4FD-3A2DB786DF00}" srcOrd="3" destOrd="0" presId="urn:microsoft.com/office/officeart/2005/8/layout/hProcess4"/>
    <dgm:cxn modelId="{51438536-F780-422E-9B26-2D64E9D1105B}" type="presParOf" srcId="{A12FCF3E-3954-4079-99E1-CA47A952A1F0}" destId="{59E6D6C1-21B4-4433-A39F-DF1CF6A62988}" srcOrd="4" destOrd="0" presId="urn:microsoft.com/office/officeart/2005/8/layout/hProcess4"/>
    <dgm:cxn modelId="{B7C5408E-CCC1-4554-9D39-22DA3B6BFF87}" type="presParOf" srcId="{6A9CD2CA-4143-493E-8018-C892440C9D46}" destId="{ACB0626F-AE39-4568-B743-A5099559C0B0}" srcOrd="1" destOrd="0" presId="urn:microsoft.com/office/officeart/2005/8/layout/hProcess4"/>
    <dgm:cxn modelId="{342C6E2E-E021-4734-AA50-4620554B5DC7}" type="presParOf" srcId="{6A9CD2CA-4143-493E-8018-C892440C9D46}" destId="{81A7DC71-59A4-4021-A497-D082DE48294B}" srcOrd="2" destOrd="0" presId="urn:microsoft.com/office/officeart/2005/8/layout/hProcess4"/>
    <dgm:cxn modelId="{7E40B947-95DE-4233-B267-CA561E0BD2FB}" type="presParOf" srcId="{81A7DC71-59A4-4021-A497-D082DE48294B}" destId="{97C637D4-A14D-4C9A-91C5-1943FEC4C35B}" srcOrd="0" destOrd="0" presId="urn:microsoft.com/office/officeart/2005/8/layout/hProcess4"/>
    <dgm:cxn modelId="{36BC6741-B920-4B77-A785-11E0F562990A}" type="presParOf" srcId="{81A7DC71-59A4-4021-A497-D082DE48294B}" destId="{1402D1A5-4D64-493A-8064-40FE67A3C8BA}" srcOrd="1" destOrd="0" presId="urn:microsoft.com/office/officeart/2005/8/layout/hProcess4"/>
    <dgm:cxn modelId="{0B0028C9-5B8B-4760-BF94-4AF1B6396674}" type="presParOf" srcId="{81A7DC71-59A4-4021-A497-D082DE48294B}" destId="{3729C587-E017-4956-A8A3-8DE48C7070E3}" srcOrd="2" destOrd="0" presId="urn:microsoft.com/office/officeart/2005/8/layout/hProcess4"/>
    <dgm:cxn modelId="{E7EAE80E-5B37-4C8A-A9D9-6DBB7F12D107}" type="presParOf" srcId="{81A7DC71-59A4-4021-A497-D082DE48294B}" destId="{1257F8C2-6F8C-48DB-B4B1-3550183EC373}" srcOrd="3" destOrd="0" presId="urn:microsoft.com/office/officeart/2005/8/layout/hProcess4"/>
    <dgm:cxn modelId="{D0F8FE22-4CDE-410A-9933-094F8BAD2E0A}" type="presParOf" srcId="{81A7DC71-59A4-4021-A497-D082DE48294B}" destId="{EF8C2042-8CA0-46FF-AF46-6F01BEBC08CC}" srcOrd="4" destOrd="0" presId="urn:microsoft.com/office/officeart/2005/8/layout/hProcess4"/>
    <dgm:cxn modelId="{F0401296-2705-4F5F-A3FB-50ED738A8258}" type="presParOf" srcId="{6A9CD2CA-4143-493E-8018-C892440C9D46}" destId="{B057687F-7DF7-4813-85F5-777B8E90B343}" srcOrd="3" destOrd="0" presId="urn:microsoft.com/office/officeart/2005/8/layout/hProcess4"/>
    <dgm:cxn modelId="{D159A901-9D0E-4ACE-8B1A-814234238B82}" type="presParOf" srcId="{6A9CD2CA-4143-493E-8018-C892440C9D46}" destId="{6B0F226E-0F99-496D-9AF1-BCA782F8C2B7}" srcOrd="4" destOrd="0" presId="urn:microsoft.com/office/officeart/2005/8/layout/hProcess4"/>
    <dgm:cxn modelId="{E43BECB0-AF16-4996-832A-E5378E848EA1}" type="presParOf" srcId="{6B0F226E-0F99-496D-9AF1-BCA782F8C2B7}" destId="{E2BA96F0-BB59-4251-86CB-403D583D33A1}" srcOrd="0" destOrd="0" presId="urn:microsoft.com/office/officeart/2005/8/layout/hProcess4"/>
    <dgm:cxn modelId="{F0750576-A370-46E6-87BE-8CBF5A8B8E94}" type="presParOf" srcId="{6B0F226E-0F99-496D-9AF1-BCA782F8C2B7}" destId="{03D9D983-96C0-411B-90B6-606109C96599}" srcOrd="1" destOrd="0" presId="urn:microsoft.com/office/officeart/2005/8/layout/hProcess4"/>
    <dgm:cxn modelId="{4CB458B3-4461-4B51-8081-3C6156B1D9D7}" type="presParOf" srcId="{6B0F226E-0F99-496D-9AF1-BCA782F8C2B7}" destId="{08ACE6EF-1051-4F21-8F57-66A92173A941}" srcOrd="2" destOrd="0" presId="urn:microsoft.com/office/officeart/2005/8/layout/hProcess4"/>
    <dgm:cxn modelId="{77BE5E82-E8F2-4ADE-9C03-C75D47AA4882}" type="presParOf" srcId="{6B0F226E-0F99-496D-9AF1-BCA782F8C2B7}" destId="{F7953F37-03AE-46BD-8128-DBBB3FBC1A3C}" srcOrd="3" destOrd="0" presId="urn:microsoft.com/office/officeart/2005/8/layout/hProcess4"/>
    <dgm:cxn modelId="{6929017F-3C3D-4623-8DB7-FB2AE7153A8C}" type="presParOf" srcId="{6B0F226E-0F99-496D-9AF1-BCA782F8C2B7}" destId="{CFE0D14B-8416-419D-B186-8A2656189F1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50E60-EC26-4DF3-881F-AFF1BEBB7D4C}">
      <dsp:nvSpPr>
        <dsp:cNvPr id="0" name=""/>
        <dsp:cNvSpPr/>
      </dsp:nvSpPr>
      <dsp:spPr>
        <a:xfrm>
          <a:off x="1495788" y="641023"/>
          <a:ext cx="4281231" cy="4281231"/>
        </a:xfrm>
        <a:prstGeom prst="blockArc">
          <a:avLst>
            <a:gd name="adj1" fmla="val 11880000"/>
            <a:gd name="adj2" fmla="val 16200000"/>
            <a:gd name="adj3" fmla="val 46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1C414-97FE-4093-89CE-33984B4C7589}">
      <dsp:nvSpPr>
        <dsp:cNvPr id="0" name=""/>
        <dsp:cNvSpPr/>
      </dsp:nvSpPr>
      <dsp:spPr>
        <a:xfrm>
          <a:off x="1495788" y="641023"/>
          <a:ext cx="4281231" cy="4281231"/>
        </a:xfrm>
        <a:prstGeom prst="blockArc">
          <a:avLst>
            <a:gd name="adj1" fmla="val 7560000"/>
            <a:gd name="adj2" fmla="val 11880000"/>
            <a:gd name="adj3" fmla="val 46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DE7D7-6A13-4BEA-8377-A5D27A0FF662}">
      <dsp:nvSpPr>
        <dsp:cNvPr id="0" name=""/>
        <dsp:cNvSpPr/>
      </dsp:nvSpPr>
      <dsp:spPr>
        <a:xfrm>
          <a:off x="1495788" y="641023"/>
          <a:ext cx="4281231" cy="4281231"/>
        </a:xfrm>
        <a:prstGeom prst="blockArc">
          <a:avLst>
            <a:gd name="adj1" fmla="val 3240000"/>
            <a:gd name="adj2" fmla="val 7560000"/>
            <a:gd name="adj3" fmla="val 46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C334C-A2A9-4054-991D-C0CDB72989B9}">
      <dsp:nvSpPr>
        <dsp:cNvPr id="0" name=""/>
        <dsp:cNvSpPr/>
      </dsp:nvSpPr>
      <dsp:spPr>
        <a:xfrm>
          <a:off x="1495788" y="641023"/>
          <a:ext cx="4281231" cy="4281231"/>
        </a:xfrm>
        <a:prstGeom prst="blockArc">
          <a:avLst>
            <a:gd name="adj1" fmla="val 20520000"/>
            <a:gd name="adj2" fmla="val 3240000"/>
            <a:gd name="adj3" fmla="val 46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55D94-3B5E-4361-B779-E5F1B9724B75}">
      <dsp:nvSpPr>
        <dsp:cNvPr id="0" name=""/>
        <dsp:cNvSpPr/>
      </dsp:nvSpPr>
      <dsp:spPr>
        <a:xfrm>
          <a:off x="1495788" y="641023"/>
          <a:ext cx="4281231" cy="4281231"/>
        </a:xfrm>
        <a:prstGeom prst="blockArc">
          <a:avLst>
            <a:gd name="adj1" fmla="val 16200000"/>
            <a:gd name="adj2" fmla="val 20520000"/>
            <a:gd name="adj3" fmla="val 46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DFBC4-530E-4908-BD93-95B634F6FB6C}">
      <dsp:nvSpPr>
        <dsp:cNvPr id="0" name=""/>
        <dsp:cNvSpPr/>
      </dsp:nvSpPr>
      <dsp:spPr>
        <a:xfrm>
          <a:off x="2652728" y="1797963"/>
          <a:ext cx="1967351" cy="1967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ACCESO A EDUCACIÓN SUPERIOR</a:t>
          </a:r>
          <a:endParaRPr lang="es-EC" sz="2100" kern="1200" dirty="0"/>
        </a:p>
      </dsp:txBody>
      <dsp:txXfrm>
        <a:off x="2940840" y="2086075"/>
        <a:ext cx="1391127" cy="1391127"/>
      </dsp:txXfrm>
    </dsp:sp>
    <dsp:sp modelId="{3A19898D-5514-4DE9-B547-62C5577C646D}">
      <dsp:nvSpPr>
        <dsp:cNvPr id="0" name=""/>
        <dsp:cNvSpPr/>
      </dsp:nvSpPr>
      <dsp:spPr>
        <a:xfrm>
          <a:off x="2947831" y="2027"/>
          <a:ext cx="1377145" cy="1377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Altos costos de educación  privada</a:t>
          </a:r>
          <a:endParaRPr lang="es-EC" sz="1200" kern="1200" dirty="0"/>
        </a:p>
      </dsp:txBody>
      <dsp:txXfrm>
        <a:off x="3149509" y="203705"/>
        <a:ext cx="973789" cy="973789"/>
      </dsp:txXfrm>
    </dsp:sp>
    <dsp:sp modelId="{2FE2ABC5-E41E-42D9-8237-E66DC6B0782E}">
      <dsp:nvSpPr>
        <dsp:cNvPr id="0" name=""/>
        <dsp:cNvSpPr/>
      </dsp:nvSpPr>
      <dsp:spPr>
        <a:xfrm>
          <a:off x="4936526" y="1446900"/>
          <a:ext cx="1377145" cy="13771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Sobredemanda en universidades públicas</a:t>
          </a:r>
          <a:endParaRPr lang="es-EC" sz="1200" kern="1200" dirty="0"/>
        </a:p>
      </dsp:txBody>
      <dsp:txXfrm>
        <a:off x="5138204" y="1648578"/>
        <a:ext cx="973789" cy="973789"/>
      </dsp:txXfrm>
    </dsp:sp>
    <dsp:sp modelId="{FAD5A252-BD75-4D36-8019-2603BF47252A}">
      <dsp:nvSpPr>
        <dsp:cNvPr id="0" name=""/>
        <dsp:cNvSpPr/>
      </dsp:nvSpPr>
      <dsp:spPr>
        <a:xfrm>
          <a:off x="4176912" y="3784752"/>
          <a:ext cx="1377145" cy="13771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Ingresos limitados y gastos excesivos</a:t>
          </a:r>
          <a:endParaRPr lang="es-EC" sz="1200" kern="1200" dirty="0"/>
        </a:p>
      </dsp:txBody>
      <dsp:txXfrm>
        <a:off x="4378590" y="3986430"/>
        <a:ext cx="973789" cy="973789"/>
      </dsp:txXfrm>
    </dsp:sp>
    <dsp:sp modelId="{8EC523AD-4C50-4A81-8E18-3D65697CCB64}">
      <dsp:nvSpPr>
        <dsp:cNvPr id="0" name=""/>
        <dsp:cNvSpPr/>
      </dsp:nvSpPr>
      <dsp:spPr>
        <a:xfrm>
          <a:off x="1718749" y="3784752"/>
          <a:ext cx="1377145" cy="13771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Falta de cultura de ahorro</a:t>
          </a:r>
          <a:endParaRPr lang="es-EC" sz="1200" kern="1200" dirty="0"/>
        </a:p>
      </dsp:txBody>
      <dsp:txXfrm>
        <a:off x="1920427" y="3986430"/>
        <a:ext cx="973789" cy="973789"/>
      </dsp:txXfrm>
    </dsp:sp>
    <dsp:sp modelId="{36E3995D-1D0E-4A09-8E23-B6577916F858}">
      <dsp:nvSpPr>
        <dsp:cNvPr id="0" name=""/>
        <dsp:cNvSpPr/>
      </dsp:nvSpPr>
      <dsp:spPr>
        <a:xfrm>
          <a:off x="959135" y="1446900"/>
          <a:ext cx="1377145" cy="13771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Situación política y económica</a:t>
          </a:r>
          <a:endParaRPr lang="es-EC" sz="1200" kern="1200" dirty="0"/>
        </a:p>
      </dsp:txBody>
      <dsp:txXfrm>
        <a:off x="1160813" y="1648578"/>
        <a:ext cx="973789" cy="973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9D803-EDDB-4065-9B73-D78CB444C877}">
      <dsp:nvSpPr>
        <dsp:cNvPr id="0" name=""/>
        <dsp:cNvSpPr/>
      </dsp:nvSpPr>
      <dsp:spPr>
        <a:xfrm>
          <a:off x="1330" y="0"/>
          <a:ext cx="2069948" cy="3415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u="sng" kern="1200" dirty="0" smtClean="0"/>
            <a:t>MISION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Poner al alcance de nuestros clientes soluciones tecnológicas innovadoras que mejoren la operación de su negocio, con un equipo humano especializado y comprometido con la calidad.</a:t>
          </a:r>
          <a:endParaRPr lang="es-EC" sz="900" kern="1200" dirty="0"/>
        </a:p>
      </dsp:txBody>
      <dsp:txXfrm>
        <a:off x="1330" y="1366371"/>
        <a:ext cx="2069948" cy="1366371"/>
      </dsp:txXfrm>
    </dsp:sp>
    <dsp:sp modelId="{6E8B0153-FEC9-4FA8-89DD-10348ADB5048}">
      <dsp:nvSpPr>
        <dsp:cNvPr id="0" name=""/>
        <dsp:cNvSpPr/>
      </dsp:nvSpPr>
      <dsp:spPr>
        <a:xfrm>
          <a:off x="467552" y="204955"/>
          <a:ext cx="1137504" cy="1137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24A635-3760-4A10-92CE-0D3EB42F9558}">
      <dsp:nvSpPr>
        <dsp:cNvPr id="0" name=""/>
        <dsp:cNvSpPr/>
      </dsp:nvSpPr>
      <dsp:spPr>
        <a:xfrm>
          <a:off x="2133377" y="0"/>
          <a:ext cx="2069948" cy="3415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u="sng" kern="1200" dirty="0" smtClean="0"/>
            <a:t>VISION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u="sng" kern="1200" dirty="0" smtClean="0"/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Ser para nuestros clientes el socio que apoya en la operación de su negocio.</a:t>
          </a:r>
          <a:endParaRPr lang="es-EC" sz="900" kern="1200" dirty="0"/>
        </a:p>
      </dsp:txBody>
      <dsp:txXfrm>
        <a:off x="2133377" y="1366371"/>
        <a:ext cx="2069948" cy="1366371"/>
      </dsp:txXfrm>
    </dsp:sp>
    <dsp:sp modelId="{32010B53-33B6-40E6-AD82-9D81EBDA31F2}">
      <dsp:nvSpPr>
        <dsp:cNvPr id="0" name=""/>
        <dsp:cNvSpPr/>
      </dsp:nvSpPr>
      <dsp:spPr>
        <a:xfrm>
          <a:off x="2599599" y="204955"/>
          <a:ext cx="1137504" cy="11375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394718-AF9C-4BE0-A9FB-0F43420AD196}">
      <dsp:nvSpPr>
        <dsp:cNvPr id="0" name=""/>
        <dsp:cNvSpPr/>
      </dsp:nvSpPr>
      <dsp:spPr>
        <a:xfrm>
          <a:off x="4265424" y="0"/>
          <a:ext cx="2069948" cy="3415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u="sng" kern="1200" dirty="0" smtClean="0"/>
            <a:t>PROCESOS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Procesos principales: Ventas, Logística y Servicios.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Procesos de soporte: Finanzas, Talento Humano, Remuneraciones  y Compensaciones, Mantenimiento e Infraestructura; Mercadeo y Salud Ocupacional</a:t>
          </a:r>
          <a:endParaRPr lang="es-EC" sz="900" kern="1200" dirty="0"/>
        </a:p>
      </dsp:txBody>
      <dsp:txXfrm>
        <a:off x="4265424" y="1366371"/>
        <a:ext cx="2069948" cy="1366371"/>
      </dsp:txXfrm>
    </dsp:sp>
    <dsp:sp modelId="{5EFD0D25-985D-4092-938B-3F2229C0CBD8}">
      <dsp:nvSpPr>
        <dsp:cNvPr id="0" name=""/>
        <dsp:cNvSpPr/>
      </dsp:nvSpPr>
      <dsp:spPr>
        <a:xfrm>
          <a:off x="4731647" y="204955"/>
          <a:ext cx="1137504" cy="11375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7978A8-40C0-4442-BE15-40AAE4A6A503}">
      <dsp:nvSpPr>
        <dsp:cNvPr id="0" name=""/>
        <dsp:cNvSpPr/>
      </dsp:nvSpPr>
      <dsp:spPr>
        <a:xfrm>
          <a:off x="253468" y="2732742"/>
          <a:ext cx="5829767" cy="51238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191D3-6474-4E4B-8326-7B88ADEB916D}">
      <dsp:nvSpPr>
        <dsp:cNvPr id="0" name=""/>
        <dsp:cNvSpPr/>
      </dsp:nvSpPr>
      <dsp:spPr>
        <a:xfrm>
          <a:off x="2985923" y="2027125"/>
          <a:ext cx="1444976" cy="14449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Cambios </a:t>
          </a:r>
          <a:endParaRPr lang="es-EC" sz="2100" kern="1200" dirty="0"/>
        </a:p>
      </dsp:txBody>
      <dsp:txXfrm>
        <a:off x="3197535" y="2238737"/>
        <a:ext cx="1021752" cy="1021752"/>
      </dsp:txXfrm>
    </dsp:sp>
    <dsp:sp modelId="{10436CAF-ECC6-441C-A4D0-DC00A8AA000C}">
      <dsp:nvSpPr>
        <dsp:cNvPr id="0" name=""/>
        <dsp:cNvSpPr/>
      </dsp:nvSpPr>
      <dsp:spPr>
        <a:xfrm rot="16200000">
          <a:off x="3554817" y="1500372"/>
          <a:ext cx="307189" cy="491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3600896" y="1644709"/>
        <a:ext cx="215032" cy="294776"/>
      </dsp:txXfrm>
    </dsp:sp>
    <dsp:sp modelId="{5DAC6D60-D80F-4669-8A4A-14ECF1AF282D}">
      <dsp:nvSpPr>
        <dsp:cNvPr id="0" name=""/>
        <dsp:cNvSpPr/>
      </dsp:nvSpPr>
      <dsp:spPr>
        <a:xfrm>
          <a:off x="2985923" y="2546"/>
          <a:ext cx="1444976" cy="14449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Régimen </a:t>
          </a:r>
          <a:endParaRPr lang="es-EC" sz="1500" kern="1200" dirty="0"/>
        </a:p>
      </dsp:txBody>
      <dsp:txXfrm>
        <a:off x="3197535" y="214158"/>
        <a:ext cx="1021752" cy="1021752"/>
      </dsp:txXfrm>
    </dsp:sp>
    <dsp:sp modelId="{A3D93A76-E1C4-47C0-B15C-5DFB749AF380}">
      <dsp:nvSpPr>
        <dsp:cNvPr id="0" name=""/>
        <dsp:cNvSpPr/>
      </dsp:nvSpPr>
      <dsp:spPr>
        <a:xfrm rot="20520000">
          <a:off x="4509293" y="2193839"/>
          <a:ext cx="307189" cy="491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4511548" y="2306336"/>
        <a:ext cx="215032" cy="294776"/>
      </dsp:txXfrm>
    </dsp:sp>
    <dsp:sp modelId="{D17D47CB-5E4B-4F09-8AAF-7DFFC8598A44}">
      <dsp:nvSpPr>
        <dsp:cNvPr id="0" name=""/>
        <dsp:cNvSpPr/>
      </dsp:nvSpPr>
      <dsp:spPr>
        <a:xfrm>
          <a:off x="4911412" y="1401496"/>
          <a:ext cx="1444976" cy="14449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Evaluación</a:t>
          </a:r>
          <a:endParaRPr lang="es-EC" sz="1500" kern="1200" dirty="0"/>
        </a:p>
      </dsp:txBody>
      <dsp:txXfrm>
        <a:off x="5123024" y="1613108"/>
        <a:ext cx="1021752" cy="1021752"/>
      </dsp:txXfrm>
    </dsp:sp>
    <dsp:sp modelId="{73D2EAB8-5925-4641-A7DC-633310E00A33}">
      <dsp:nvSpPr>
        <dsp:cNvPr id="0" name=""/>
        <dsp:cNvSpPr/>
      </dsp:nvSpPr>
      <dsp:spPr>
        <a:xfrm rot="3240000">
          <a:off x="4144716" y="3315893"/>
          <a:ext cx="307189" cy="491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4163710" y="3376873"/>
        <a:ext cx="215032" cy="294776"/>
      </dsp:txXfrm>
    </dsp:sp>
    <dsp:sp modelId="{38734FB3-CB00-4D9A-B28D-89A46CFE1A0E}">
      <dsp:nvSpPr>
        <dsp:cNvPr id="0" name=""/>
        <dsp:cNvSpPr/>
      </dsp:nvSpPr>
      <dsp:spPr>
        <a:xfrm>
          <a:off x="4175941" y="3665044"/>
          <a:ext cx="1444976" cy="14449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Bachillerato</a:t>
          </a:r>
          <a:endParaRPr lang="es-EC" sz="1500" kern="1200" dirty="0"/>
        </a:p>
      </dsp:txBody>
      <dsp:txXfrm>
        <a:off x="4387553" y="3876656"/>
        <a:ext cx="1021752" cy="1021752"/>
      </dsp:txXfrm>
    </dsp:sp>
    <dsp:sp modelId="{5AF44CCE-1CF9-491F-8350-9A703815816C}">
      <dsp:nvSpPr>
        <dsp:cNvPr id="0" name=""/>
        <dsp:cNvSpPr/>
      </dsp:nvSpPr>
      <dsp:spPr>
        <a:xfrm rot="7560000">
          <a:off x="2964918" y="3315893"/>
          <a:ext cx="307189" cy="491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10800000">
        <a:off x="3038081" y="3376873"/>
        <a:ext cx="215032" cy="294776"/>
      </dsp:txXfrm>
    </dsp:sp>
    <dsp:sp modelId="{4B5D2F31-A8EF-4A9A-B494-B60C875123C3}">
      <dsp:nvSpPr>
        <dsp:cNvPr id="0" name=""/>
        <dsp:cNvSpPr/>
      </dsp:nvSpPr>
      <dsp:spPr>
        <a:xfrm>
          <a:off x="1795905" y="3665044"/>
          <a:ext cx="1444976" cy="14449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Acreditación</a:t>
          </a:r>
          <a:endParaRPr lang="es-EC" sz="1500" kern="1200" dirty="0"/>
        </a:p>
      </dsp:txBody>
      <dsp:txXfrm>
        <a:off x="2007517" y="3876656"/>
        <a:ext cx="1021752" cy="1021752"/>
      </dsp:txXfrm>
    </dsp:sp>
    <dsp:sp modelId="{50822958-5D91-46D3-8522-1973A00E1F6F}">
      <dsp:nvSpPr>
        <dsp:cNvPr id="0" name=""/>
        <dsp:cNvSpPr/>
      </dsp:nvSpPr>
      <dsp:spPr>
        <a:xfrm rot="11880000">
          <a:off x="2600341" y="2193839"/>
          <a:ext cx="307189" cy="491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10800000">
        <a:off x="2690243" y="2306336"/>
        <a:ext cx="215032" cy="294776"/>
      </dsp:txXfrm>
    </dsp:sp>
    <dsp:sp modelId="{EA5386E5-C86A-4956-804E-20BB87797F1C}">
      <dsp:nvSpPr>
        <dsp:cNvPr id="0" name=""/>
        <dsp:cNvSpPr/>
      </dsp:nvSpPr>
      <dsp:spPr>
        <a:xfrm>
          <a:off x="1060434" y="1401496"/>
          <a:ext cx="1444976" cy="14449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Educación Pública</a:t>
          </a:r>
          <a:endParaRPr lang="es-EC" sz="1500" kern="1200" dirty="0"/>
        </a:p>
      </dsp:txBody>
      <dsp:txXfrm>
        <a:off x="1272046" y="1613108"/>
        <a:ext cx="1021752" cy="10217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2BE5-2F26-40B0-AE68-FCABC0EFED75}">
      <dsp:nvSpPr>
        <dsp:cNvPr id="0" name=""/>
        <dsp:cNvSpPr/>
      </dsp:nvSpPr>
      <dsp:spPr>
        <a:xfrm>
          <a:off x="736364" y="0"/>
          <a:ext cx="2199680" cy="879872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8FEEA-99B4-41C0-B13E-FE78015717F9}">
      <dsp:nvSpPr>
        <dsp:cNvPr id="0" name=""/>
        <dsp:cNvSpPr/>
      </dsp:nvSpPr>
      <dsp:spPr>
        <a:xfrm>
          <a:off x="1000325" y="153977"/>
          <a:ext cx="725894" cy="431137"/>
        </a:xfrm>
        <a:prstGeom prst="rect">
          <a:avLst/>
        </a:prstGeom>
        <a:noFill/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Ciencias</a:t>
          </a:r>
          <a:endParaRPr lang="es-EC" sz="1700" kern="1200" dirty="0"/>
        </a:p>
      </dsp:txBody>
      <dsp:txXfrm>
        <a:off x="1000325" y="153977"/>
        <a:ext cx="725894" cy="431137"/>
      </dsp:txXfrm>
    </dsp:sp>
    <dsp:sp modelId="{A02F0861-309D-4837-A3DC-1EF8BFB4F99C}">
      <dsp:nvSpPr>
        <dsp:cNvPr id="0" name=""/>
        <dsp:cNvSpPr/>
      </dsp:nvSpPr>
      <dsp:spPr>
        <a:xfrm>
          <a:off x="1836204" y="294757"/>
          <a:ext cx="857875" cy="431137"/>
        </a:xfrm>
        <a:prstGeom prst="rect">
          <a:avLst/>
        </a:prstGeom>
        <a:noFill/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Técnico</a:t>
          </a:r>
          <a:endParaRPr lang="es-EC" sz="1700" kern="1200" dirty="0"/>
        </a:p>
      </dsp:txBody>
      <dsp:txXfrm>
        <a:off x="1836204" y="294757"/>
        <a:ext cx="857875" cy="4311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118DA-CA66-488C-9EEC-3B501B3EEBFA}">
      <dsp:nvSpPr>
        <dsp:cNvPr id="0" name=""/>
        <dsp:cNvSpPr/>
      </dsp:nvSpPr>
      <dsp:spPr>
        <a:xfrm>
          <a:off x="935455" y="1408454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Analfabetismo</a:t>
          </a:r>
          <a:endParaRPr lang="es-EC" sz="1700" kern="1200" dirty="0"/>
        </a:p>
      </dsp:txBody>
      <dsp:txXfrm>
        <a:off x="955938" y="1428937"/>
        <a:ext cx="1357705" cy="658369"/>
      </dsp:txXfrm>
    </dsp:sp>
    <dsp:sp modelId="{2321C5C9-9923-438A-9788-7581C536768D}">
      <dsp:nvSpPr>
        <dsp:cNvPr id="0" name=""/>
        <dsp:cNvSpPr/>
      </dsp:nvSpPr>
      <dsp:spPr>
        <a:xfrm>
          <a:off x="2334126" y="1743554"/>
          <a:ext cx="55946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59468" y="145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/>
        </a:p>
      </dsp:txBody>
      <dsp:txXfrm>
        <a:off x="2599873" y="1744135"/>
        <a:ext cx="27973" cy="27973"/>
      </dsp:txXfrm>
    </dsp:sp>
    <dsp:sp modelId="{BB2C6900-B791-47EC-A4BC-1C44F6BFDDAB}">
      <dsp:nvSpPr>
        <dsp:cNvPr id="0" name=""/>
        <dsp:cNvSpPr/>
      </dsp:nvSpPr>
      <dsp:spPr>
        <a:xfrm>
          <a:off x="2893594" y="1408454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Decenio de las Naciones Unidas de la Alfabetización</a:t>
          </a:r>
          <a:endParaRPr lang="es-EC" sz="1600" kern="1200" dirty="0"/>
        </a:p>
      </dsp:txBody>
      <dsp:txXfrm>
        <a:off x="2914077" y="1428937"/>
        <a:ext cx="1357705" cy="658369"/>
      </dsp:txXfrm>
    </dsp:sp>
    <dsp:sp modelId="{7EBCC2E0-AED2-4EB1-8A3A-ACC5F29E0146}">
      <dsp:nvSpPr>
        <dsp:cNvPr id="0" name=""/>
        <dsp:cNvSpPr/>
      </dsp:nvSpPr>
      <dsp:spPr>
        <a:xfrm rot="17500715">
          <a:off x="3814732" y="1039847"/>
          <a:ext cx="151453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14534" y="1456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34136" y="1016552"/>
        <a:ext cx="75726" cy="75726"/>
      </dsp:txXfrm>
    </dsp:sp>
    <dsp:sp modelId="{F7F38921-CE91-4EDB-BF84-87CB26E0C20D}">
      <dsp:nvSpPr>
        <dsp:cNvPr id="0" name=""/>
        <dsp:cNvSpPr/>
      </dsp:nvSpPr>
      <dsp:spPr>
        <a:xfrm>
          <a:off x="4851734" y="1041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Reducción de Pobreza</a:t>
          </a:r>
          <a:endParaRPr lang="es-EC" sz="1600" kern="1200" dirty="0"/>
        </a:p>
      </dsp:txBody>
      <dsp:txXfrm>
        <a:off x="4872217" y="21524"/>
        <a:ext cx="1357705" cy="658369"/>
      </dsp:txXfrm>
    </dsp:sp>
    <dsp:sp modelId="{3CF5AB61-98AE-48AF-9220-808B7271B5CA}">
      <dsp:nvSpPr>
        <dsp:cNvPr id="0" name=""/>
        <dsp:cNvSpPr/>
      </dsp:nvSpPr>
      <dsp:spPr>
        <a:xfrm rot="18770822">
          <a:off x="4160652" y="1441965"/>
          <a:ext cx="82269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822695" y="1456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/>
        </a:p>
      </dsp:txBody>
      <dsp:txXfrm>
        <a:off x="4551432" y="1435966"/>
        <a:ext cx="41134" cy="41134"/>
      </dsp:txXfrm>
    </dsp:sp>
    <dsp:sp modelId="{CECFD906-55A8-406C-BFA5-423D3A9E10AB}">
      <dsp:nvSpPr>
        <dsp:cNvPr id="0" name=""/>
        <dsp:cNvSpPr/>
      </dsp:nvSpPr>
      <dsp:spPr>
        <a:xfrm>
          <a:off x="4851734" y="805277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EBJA</a:t>
          </a:r>
        </a:p>
      </dsp:txBody>
      <dsp:txXfrm>
        <a:off x="4872217" y="825760"/>
        <a:ext cx="1357705" cy="658369"/>
      </dsp:txXfrm>
    </dsp:sp>
    <dsp:sp modelId="{0D0DB977-CF30-4AAF-9F94-F3FE719AFEAC}">
      <dsp:nvSpPr>
        <dsp:cNvPr id="0" name=""/>
        <dsp:cNvSpPr/>
      </dsp:nvSpPr>
      <dsp:spPr>
        <a:xfrm rot="19457599">
          <a:off x="6185645" y="939318"/>
          <a:ext cx="688987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88987" y="145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/>
        </a:p>
      </dsp:txBody>
      <dsp:txXfrm>
        <a:off x="6512914" y="936661"/>
        <a:ext cx="34449" cy="34449"/>
      </dsp:txXfrm>
    </dsp:sp>
    <dsp:sp modelId="{9BAFEFDC-E85C-403E-B6B9-3D6540EC80F3}">
      <dsp:nvSpPr>
        <dsp:cNvPr id="0" name=""/>
        <dsp:cNvSpPr/>
      </dsp:nvSpPr>
      <dsp:spPr>
        <a:xfrm>
          <a:off x="6809873" y="403159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2011-2013</a:t>
          </a:r>
        </a:p>
      </dsp:txBody>
      <dsp:txXfrm>
        <a:off x="6830356" y="423642"/>
        <a:ext cx="1357705" cy="658369"/>
      </dsp:txXfrm>
    </dsp:sp>
    <dsp:sp modelId="{E1CFB8C4-E273-4F92-9DCE-F042B33E565E}">
      <dsp:nvSpPr>
        <dsp:cNvPr id="0" name=""/>
        <dsp:cNvSpPr/>
      </dsp:nvSpPr>
      <dsp:spPr>
        <a:xfrm rot="2142401">
          <a:off x="6185645" y="1341436"/>
          <a:ext cx="688987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88987" y="145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512914" y="1338779"/>
        <a:ext cx="34449" cy="34449"/>
      </dsp:txXfrm>
    </dsp:sp>
    <dsp:sp modelId="{3127942D-4CA6-48B2-937A-AE6E36060068}">
      <dsp:nvSpPr>
        <dsp:cNvPr id="0" name=""/>
        <dsp:cNvSpPr/>
      </dsp:nvSpPr>
      <dsp:spPr>
        <a:xfrm>
          <a:off x="6809873" y="1207395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- 2.8%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278.742</a:t>
          </a:r>
        </a:p>
      </dsp:txBody>
      <dsp:txXfrm>
        <a:off x="6830356" y="1227878"/>
        <a:ext cx="1357705" cy="658369"/>
      </dsp:txXfrm>
    </dsp:sp>
    <dsp:sp modelId="{728BECC7-18B9-4383-8D2D-94B6F7CDB82F}">
      <dsp:nvSpPr>
        <dsp:cNvPr id="0" name=""/>
        <dsp:cNvSpPr/>
      </dsp:nvSpPr>
      <dsp:spPr>
        <a:xfrm rot="4099285">
          <a:off x="3814732" y="2447260"/>
          <a:ext cx="151453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14534" y="1456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/>
        </a:p>
      </dsp:txBody>
      <dsp:txXfrm>
        <a:off x="4534136" y="2423965"/>
        <a:ext cx="75726" cy="75726"/>
      </dsp:txXfrm>
    </dsp:sp>
    <dsp:sp modelId="{8315D027-A1B5-4673-BDC6-EF223227A02D}">
      <dsp:nvSpPr>
        <dsp:cNvPr id="0" name=""/>
        <dsp:cNvSpPr/>
      </dsp:nvSpPr>
      <dsp:spPr>
        <a:xfrm>
          <a:off x="4851734" y="2815867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Programas</a:t>
          </a:r>
          <a:endParaRPr lang="es-EC" sz="1600" kern="1200" dirty="0"/>
        </a:p>
      </dsp:txBody>
      <dsp:txXfrm>
        <a:off x="4872217" y="2836350"/>
        <a:ext cx="1357705" cy="658369"/>
      </dsp:txXfrm>
    </dsp:sp>
    <dsp:sp modelId="{8FAC4399-1382-4537-851D-2E62F8A87780}">
      <dsp:nvSpPr>
        <dsp:cNvPr id="0" name=""/>
        <dsp:cNvSpPr/>
      </dsp:nvSpPr>
      <dsp:spPr>
        <a:xfrm rot="18289469">
          <a:off x="6040292" y="2748849"/>
          <a:ext cx="97969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79693" y="145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" kern="1200"/>
        </a:p>
      </dsp:txBody>
      <dsp:txXfrm>
        <a:off x="6505647" y="2738924"/>
        <a:ext cx="48984" cy="48984"/>
      </dsp:txXfrm>
    </dsp:sp>
    <dsp:sp modelId="{F80E7021-27AF-404C-AFDB-CF4630C052C8}">
      <dsp:nvSpPr>
        <dsp:cNvPr id="0" name=""/>
        <dsp:cNvSpPr/>
      </dsp:nvSpPr>
      <dsp:spPr>
        <a:xfrm>
          <a:off x="6809873" y="2011631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“Yo</a:t>
          </a:r>
          <a:r>
            <a:rPr lang="es-EC" sz="1600" kern="1200" baseline="0" dirty="0" smtClean="0"/>
            <a:t> si puedo”</a:t>
          </a:r>
          <a:endParaRPr lang="es-EC" sz="1600" kern="1200" dirty="0"/>
        </a:p>
      </dsp:txBody>
      <dsp:txXfrm>
        <a:off x="6830356" y="2032114"/>
        <a:ext cx="1357705" cy="658369"/>
      </dsp:txXfrm>
    </dsp:sp>
    <dsp:sp modelId="{35AD8E24-D54B-463B-8685-BF6DC82A1223}">
      <dsp:nvSpPr>
        <dsp:cNvPr id="0" name=""/>
        <dsp:cNvSpPr/>
      </dsp:nvSpPr>
      <dsp:spPr>
        <a:xfrm>
          <a:off x="6250405" y="3150966"/>
          <a:ext cx="55946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59468" y="145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516152" y="3151548"/>
        <a:ext cx="27973" cy="27973"/>
      </dsp:txXfrm>
    </dsp:sp>
    <dsp:sp modelId="{802C8295-97EF-4EF2-9178-6A5B031B34CD}">
      <dsp:nvSpPr>
        <dsp:cNvPr id="0" name=""/>
        <dsp:cNvSpPr/>
      </dsp:nvSpPr>
      <dsp:spPr>
        <a:xfrm>
          <a:off x="6809873" y="2815867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Manuela Sáenz</a:t>
          </a:r>
        </a:p>
      </dsp:txBody>
      <dsp:txXfrm>
        <a:off x="6830356" y="2836350"/>
        <a:ext cx="1357705" cy="658369"/>
      </dsp:txXfrm>
    </dsp:sp>
    <dsp:sp modelId="{9759DB7E-8124-4662-B1B7-FA88E09479AE}">
      <dsp:nvSpPr>
        <dsp:cNvPr id="0" name=""/>
        <dsp:cNvSpPr/>
      </dsp:nvSpPr>
      <dsp:spPr>
        <a:xfrm rot="3310531">
          <a:off x="6040292" y="3553084"/>
          <a:ext cx="97969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79693" y="145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505647" y="3543160"/>
        <a:ext cx="48984" cy="48984"/>
      </dsp:txXfrm>
    </dsp:sp>
    <dsp:sp modelId="{30018E4F-6758-4519-AB33-93890B86E8BD}">
      <dsp:nvSpPr>
        <dsp:cNvPr id="0" name=""/>
        <dsp:cNvSpPr/>
      </dsp:nvSpPr>
      <dsp:spPr>
        <a:xfrm>
          <a:off x="6809873" y="3620102"/>
          <a:ext cx="1398671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Dolores </a:t>
          </a:r>
          <a:r>
            <a:rPr lang="es-EC" sz="1600" kern="1200" dirty="0" err="1" smtClean="0"/>
            <a:t>Cacuango</a:t>
          </a:r>
          <a:endParaRPr lang="es-EC" sz="1600" kern="1200" dirty="0"/>
        </a:p>
      </dsp:txBody>
      <dsp:txXfrm>
        <a:off x="6830356" y="3640585"/>
        <a:ext cx="1357705" cy="658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4C193-0C5A-4CCB-917A-ED37359D2642}">
      <dsp:nvSpPr>
        <dsp:cNvPr id="0" name=""/>
        <dsp:cNvSpPr/>
      </dsp:nvSpPr>
      <dsp:spPr>
        <a:xfrm rot="5400000">
          <a:off x="1242001" y="-79814"/>
          <a:ext cx="797761" cy="24180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DAD5A-5739-402F-9F7B-204B7E49E60F}">
      <dsp:nvSpPr>
        <dsp:cNvPr id="0" name=""/>
        <dsp:cNvSpPr/>
      </dsp:nvSpPr>
      <dsp:spPr>
        <a:xfrm>
          <a:off x="615688" y="858853"/>
          <a:ext cx="2183033" cy="105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Mercado</a:t>
          </a:r>
          <a:endParaRPr lang="es-EC" sz="4000" kern="1200" dirty="0"/>
        </a:p>
      </dsp:txBody>
      <dsp:txXfrm>
        <a:off x="615688" y="858853"/>
        <a:ext cx="2183033" cy="1050499"/>
      </dsp:txXfrm>
    </dsp:sp>
    <dsp:sp modelId="{2B59CD6C-D866-4827-91F4-B2F94A174656}">
      <dsp:nvSpPr>
        <dsp:cNvPr id="0" name=""/>
        <dsp:cNvSpPr/>
      </dsp:nvSpPr>
      <dsp:spPr>
        <a:xfrm>
          <a:off x="2549688" y="474400"/>
          <a:ext cx="223268" cy="2232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shade val="51000"/>
                <a:satMod val="13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93000"/>
                <a:satMod val="13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7CC51-544E-44EE-95CE-76A03EBAD323}">
      <dsp:nvSpPr>
        <dsp:cNvPr id="0" name=""/>
        <dsp:cNvSpPr/>
      </dsp:nvSpPr>
      <dsp:spPr>
        <a:xfrm rot="5400000">
          <a:off x="3795331" y="-444900"/>
          <a:ext cx="797761" cy="24180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B9CCD-07A4-4BA8-BE24-5244339B82B9}">
      <dsp:nvSpPr>
        <dsp:cNvPr id="0" name=""/>
        <dsp:cNvSpPr/>
      </dsp:nvSpPr>
      <dsp:spPr>
        <a:xfrm>
          <a:off x="3169019" y="493767"/>
          <a:ext cx="2183033" cy="105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Variables</a:t>
          </a:r>
          <a:endParaRPr lang="es-EC" sz="4000" kern="1200" dirty="0"/>
        </a:p>
      </dsp:txBody>
      <dsp:txXfrm>
        <a:off x="3169019" y="493767"/>
        <a:ext cx="2183033" cy="1050499"/>
      </dsp:txXfrm>
    </dsp:sp>
    <dsp:sp modelId="{BFA115C3-E927-4263-B777-07393419E179}">
      <dsp:nvSpPr>
        <dsp:cNvPr id="0" name=""/>
        <dsp:cNvSpPr/>
      </dsp:nvSpPr>
      <dsp:spPr>
        <a:xfrm>
          <a:off x="5103018" y="109314"/>
          <a:ext cx="223268" cy="2232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shade val="51000"/>
                <a:satMod val="13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93000"/>
                <a:satMod val="13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061A7-85AF-4F6E-8ECE-2B7011C7BA0C}">
      <dsp:nvSpPr>
        <dsp:cNvPr id="0" name=""/>
        <dsp:cNvSpPr/>
      </dsp:nvSpPr>
      <dsp:spPr>
        <a:xfrm rot="5400000">
          <a:off x="6348661" y="-809985"/>
          <a:ext cx="797761" cy="24180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6DC61-E32F-4B99-9F04-4A4ECD48D37D}">
      <dsp:nvSpPr>
        <dsp:cNvPr id="0" name=""/>
        <dsp:cNvSpPr/>
      </dsp:nvSpPr>
      <dsp:spPr>
        <a:xfrm>
          <a:off x="5722349" y="128681"/>
          <a:ext cx="2183033" cy="105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Encuesta</a:t>
          </a:r>
          <a:endParaRPr lang="es-EC" sz="4000" kern="1200" dirty="0"/>
        </a:p>
      </dsp:txBody>
      <dsp:txXfrm>
        <a:off x="5722349" y="128681"/>
        <a:ext cx="2183033" cy="10504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8A154-1892-40DA-BDC7-96C50AF3C10D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Base y Monto de Aportación</a:t>
          </a:r>
          <a:endParaRPr lang="es-EC" sz="2100" kern="1200" dirty="0"/>
        </a:p>
      </dsp:txBody>
      <dsp:txXfrm>
        <a:off x="2416912" y="2539008"/>
        <a:ext cx="1262175" cy="1262175"/>
      </dsp:txXfrm>
    </dsp:sp>
    <dsp:sp modelId="{24187BDF-3DB7-4504-9C49-D984A2ED39F3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730DB-9CD9-4B1F-B6D8-CE62D52B5298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Inversión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$46.000,00</a:t>
          </a:r>
          <a:endParaRPr lang="es-EC" sz="2600" kern="1200" dirty="0"/>
        </a:p>
      </dsp:txBody>
      <dsp:txXfrm>
        <a:off x="199856" y="1103105"/>
        <a:ext cx="1616269" cy="1277122"/>
      </dsp:txXfrm>
    </dsp:sp>
    <dsp:sp modelId="{5EA128B6-9D36-409E-8F6A-139FAE403FED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5AF842-236C-400E-8828-3452A9C8FE33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Aporte Trabajador</a:t>
          </a:r>
          <a:endParaRPr lang="es-EC" sz="2600" kern="1200" dirty="0"/>
        </a:p>
      </dsp:txBody>
      <dsp:txXfrm>
        <a:off x="2239865" y="41144"/>
        <a:ext cx="1616269" cy="1277122"/>
      </dsp:txXfrm>
    </dsp:sp>
    <dsp:sp modelId="{FA171272-B2B3-45DF-8F4D-73AA9F2679A2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97F1BA-C302-446F-BFE5-8B0E796AD141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Aporte Compañía</a:t>
          </a:r>
          <a:endParaRPr lang="es-EC" sz="2600" kern="1200" dirty="0"/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EEB6B-E2ED-4824-B0CB-FF8D50DDDB33}">
      <dsp:nvSpPr>
        <dsp:cNvPr id="0" name=""/>
        <dsp:cNvSpPr/>
      </dsp:nvSpPr>
      <dsp:spPr>
        <a:xfrm>
          <a:off x="2596130" y="1692086"/>
          <a:ext cx="2068105" cy="2068105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u="sng" kern="1200" dirty="0" smtClean="0"/>
            <a:t>AHORRO</a:t>
          </a:r>
          <a:endParaRPr lang="es-EC" sz="2400" b="1" u="sng" kern="1200" dirty="0"/>
        </a:p>
      </dsp:txBody>
      <dsp:txXfrm>
        <a:off x="3011911" y="2176530"/>
        <a:ext cx="1236543" cy="1063048"/>
      </dsp:txXfrm>
    </dsp:sp>
    <dsp:sp modelId="{16EAC0DE-7D5F-4A62-A4A4-4B18C02A2804}">
      <dsp:nvSpPr>
        <dsp:cNvPr id="0" name=""/>
        <dsp:cNvSpPr/>
      </dsp:nvSpPr>
      <dsp:spPr>
        <a:xfrm>
          <a:off x="1392868" y="1203261"/>
          <a:ext cx="1504076" cy="1504076"/>
        </a:xfrm>
        <a:prstGeom prst="gear6">
          <a:avLst/>
        </a:prstGeom>
        <a:gradFill rotWithShape="0">
          <a:gsLst>
            <a:gs pos="0">
              <a:schemeClr val="accent3">
                <a:hueOff val="-4839731"/>
                <a:satOff val="1619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839731"/>
                <a:satOff val="1619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839731"/>
                <a:satOff val="1619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Renta – Gasto de un período</a:t>
          </a:r>
          <a:endParaRPr lang="es-EC" sz="900" kern="1200" dirty="0"/>
        </a:p>
      </dsp:txBody>
      <dsp:txXfrm>
        <a:off x="1771524" y="1584205"/>
        <a:ext cx="746764" cy="742188"/>
      </dsp:txXfrm>
    </dsp:sp>
    <dsp:sp modelId="{53107177-69ED-4A68-B442-4C0907DC6E87}">
      <dsp:nvSpPr>
        <dsp:cNvPr id="0" name=""/>
        <dsp:cNvSpPr/>
      </dsp:nvSpPr>
      <dsp:spPr>
        <a:xfrm rot="20700000">
          <a:off x="2235305" y="165601"/>
          <a:ext cx="1473688" cy="1473688"/>
        </a:xfrm>
        <a:prstGeom prst="gear6">
          <a:avLst/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Riqueza, las restricciones presupuestarias, las tasas de interés y nivel de vida</a:t>
          </a:r>
          <a:endParaRPr lang="es-EC" sz="900" kern="1200" dirty="0"/>
        </a:p>
      </dsp:txBody>
      <dsp:txXfrm rot="-20700000">
        <a:off x="2558528" y="488824"/>
        <a:ext cx="827242" cy="827242"/>
      </dsp:txXfrm>
    </dsp:sp>
    <dsp:sp modelId="{7882C085-FD52-48B7-9A1F-48C7AE3364B9}">
      <dsp:nvSpPr>
        <dsp:cNvPr id="0" name=""/>
        <dsp:cNvSpPr/>
      </dsp:nvSpPr>
      <dsp:spPr>
        <a:xfrm>
          <a:off x="2432401" y="1382679"/>
          <a:ext cx="2647175" cy="2647175"/>
        </a:xfrm>
        <a:prstGeom prst="circularArrow">
          <a:avLst>
            <a:gd name="adj1" fmla="val 4687"/>
            <a:gd name="adj2" fmla="val 299029"/>
            <a:gd name="adj3" fmla="val 2504979"/>
            <a:gd name="adj4" fmla="val 15885589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1A46A-F073-439C-AA70-D9807E15E8A3}">
      <dsp:nvSpPr>
        <dsp:cNvPr id="0" name=""/>
        <dsp:cNvSpPr/>
      </dsp:nvSpPr>
      <dsp:spPr>
        <a:xfrm>
          <a:off x="1126499" y="872329"/>
          <a:ext cx="1923338" cy="19233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-4839731"/>
                <a:satOff val="1619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839731"/>
                <a:satOff val="1619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839731"/>
                <a:satOff val="1619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DE92E-2930-40B5-8AAF-E2B07BBA7A81}">
      <dsp:nvSpPr>
        <dsp:cNvPr id="0" name=""/>
        <dsp:cNvSpPr/>
      </dsp:nvSpPr>
      <dsp:spPr>
        <a:xfrm>
          <a:off x="1894426" y="-155328"/>
          <a:ext cx="2073745" cy="20737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95AF-C69D-41EA-B8D6-C3403FF7F4A9}">
      <dsp:nvSpPr>
        <dsp:cNvPr id="0" name=""/>
        <dsp:cNvSpPr/>
      </dsp:nvSpPr>
      <dsp:spPr>
        <a:xfrm>
          <a:off x="643507" y="0"/>
          <a:ext cx="3284984" cy="32849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880911-34C5-4792-BFBF-AF04C06F3B0B}">
      <dsp:nvSpPr>
        <dsp:cNvPr id="0" name=""/>
        <dsp:cNvSpPr/>
      </dsp:nvSpPr>
      <dsp:spPr>
        <a:xfrm>
          <a:off x="857031" y="213523"/>
          <a:ext cx="1313993" cy="13139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Ahorro a lo largo del ciclo vital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(Jubilación)</a:t>
          </a:r>
          <a:endParaRPr lang="es-EC" sz="1400" kern="1200" dirty="0"/>
        </a:p>
      </dsp:txBody>
      <dsp:txXfrm>
        <a:off x="921175" y="277667"/>
        <a:ext cx="1185705" cy="1185705"/>
      </dsp:txXfrm>
    </dsp:sp>
    <dsp:sp modelId="{1AB26BEA-0A2D-4CDA-AE81-E5C3D852FC6C}">
      <dsp:nvSpPr>
        <dsp:cNvPr id="0" name=""/>
        <dsp:cNvSpPr/>
      </dsp:nvSpPr>
      <dsp:spPr>
        <a:xfrm>
          <a:off x="2400974" y="213523"/>
          <a:ext cx="1313993" cy="1313993"/>
        </a:xfrm>
        <a:prstGeom prst="roundRect">
          <a:avLst/>
        </a:prstGeom>
        <a:gradFill rotWithShape="0">
          <a:gsLst>
            <a:gs pos="0">
              <a:schemeClr val="accent3">
                <a:hueOff val="-3226488"/>
                <a:satOff val="1079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3226488"/>
                <a:satOff val="1079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3226488"/>
                <a:satOff val="1079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Motivo de la herencia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(Legado)</a:t>
          </a:r>
          <a:endParaRPr lang="es-EC" sz="1400" kern="1200" dirty="0"/>
        </a:p>
      </dsp:txBody>
      <dsp:txXfrm>
        <a:off x="2465118" y="277667"/>
        <a:ext cx="1185705" cy="1185705"/>
      </dsp:txXfrm>
    </dsp:sp>
    <dsp:sp modelId="{41EA836F-F903-440D-AF47-5AF5CB10C399}">
      <dsp:nvSpPr>
        <dsp:cNvPr id="0" name=""/>
        <dsp:cNvSpPr/>
      </dsp:nvSpPr>
      <dsp:spPr>
        <a:xfrm>
          <a:off x="857031" y="1757466"/>
          <a:ext cx="1313993" cy="1313993"/>
        </a:xfrm>
        <a:prstGeom prst="roundRect">
          <a:avLst/>
        </a:prstGeom>
        <a:gradFill rotWithShape="0">
          <a:gsLst>
            <a:gs pos="0">
              <a:schemeClr val="accent3">
                <a:hueOff val="-6452975"/>
                <a:satOff val="2159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6452975"/>
                <a:satOff val="2159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6452975"/>
                <a:satOff val="2159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Ahorro precautorio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(Enfermedad)</a:t>
          </a:r>
          <a:endParaRPr lang="es-EC" sz="1400" kern="1200" dirty="0"/>
        </a:p>
      </dsp:txBody>
      <dsp:txXfrm>
        <a:off x="921175" y="1821610"/>
        <a:ext cx="1185705" cy="1185705"/>
      </dsp:txXfrm>
    </dsp:sp>
    <dsp:sp modelId="{EB13CEE9-06BD-4E0B-AAF1-C40CD122F0E7}">
      <dsp:nvSpPr>
        <dsp:cNvPr id="0" name=""/>
        <dsp:cNvSpPr/>
      </dsp:nvSpPr>
      <dsp:spPr>
        <a:xfrm>
          <a:off x="2400974" y="1757466"/>
          <a:ext cx="1313993" cy="1313993"/>
        </a:xfrm>
        <a:prstGeom prst="roundRect">
          <a:avLst/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Ahorro para objetivos específicos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(Préstamos, educación)</a:t>
          </a:r>
          <a:endParaRPr lang="es-EC" sz="1400" kern="1200" dirty="0"/>
        </a:p>
      </dsp:txBody>
      <dsp:txXfrm>
        <a:off x="2465118" y="1821610"/>
        <a:ext cx="1185705" cy="1185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E5413-BE48-4138-B949-19DAD2586891}">
      <dsp:nvSpPr>
        <dsp:cNvPr id="0" name=""/>
        <dsp:cNvSpPr/>
      </dsp:nvSpPr>
      <dsp:spPr>
        <a:xfrm>
          <a:off x="1105682" y="180002"/>
          <a:ext cx="3251161" cy="112908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530CF-3A30-4F00-9174-576F56AD5985}">
      <dsp:nvSpPr>
        <dsp:cNvPr id="0" name=""/>
        <dsp:cNvSpPr/>
      </dsp:nvSpPr>
      <dsp:spPr>
        <a:xfrm>
          <a:off x="2421268" y="2944749"/>
          <a:ext cx="630069" cy="403244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12EC4-10EF-429B-A2D2-FBF86F48E596}">
      <dsp:nvSpPr>
        <dsp:cNvPr id="0" name=""/>
        <dsp:cNvSpPr/>
      </dsp:nvSpPr>
      <dsp:spPr>
        <a:xfrm rot="10800000" flipV="1">
          <a:off x="1275217" y="3299713"/>
          <a:ext cx="2922173" cy="69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/>
              <a:solidFill>
                <a:schemeClr val="accent3">
                  <a:lumMod val="75000"/>
                </a:schemeClr>
              </a:solidFill>
            </a:rPr>
            <a:t>Causas de Bajo Nivel de Ahorro</a:t>
          </a:r>
          <a:endParaRPr lang="es-EC" sz="2400" kern="1200" dirty="0">
            <a:solidFill>
              <a:schemeClr val="accent3">
                <a:lumMod val="75000"/>
              </a:schemeClr>
            </a:solidFill>
          </a:endParaRPr>
        </a:p>
      </dsp:txBody>
      <dsp:txXfrm rot="-10800000">
        <a:off x="1275217" y="3299713"/>
        <a:ext cx="2922173" cy="691348"/>
      </dsp:txXfrm>
    </dsp:sp>
    <dsp:sp modelId="{3B296E19-EA6C-46F8-917D-2573A9EB6014}">
      <dsp:nvSpPr>
        <dsp:cNvPr id="0" name=""/>
        <dsp:cNvSpPr/>
      </dsp:nvSpPr>
      <dsp:spPr>
        <a:xfrm>
          <a:off x="2287694" y="1396289"/>
          <a:ext cx="1134126" cy="11341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Mercados de Capitales</a:t>
          </a:r>
          <a:endParaRPr lang="es-EC" sz="1200" kern="1200" dirty="0"/>
        </a:p>
      </dsp:txBody>
      <dsp:txXfrm>
        <a:off x="2453783" y="1562378"/>
        <a:ext cx="801948" cy="801948"/>
      </dsp:txXfrm>
    </dsp:sp>
    <dsp:sp modelId="{AC54B9D2-04D3-47F7-9A19-2FA1E9F90C3F}">
      <dsp:nvSpPr>
        <dsp:cNvPr id="0" name=""/>
        <dsp:cNvSpPr/>
      </dsp:nvSpPr>
      <dsp:spPr>
        <a:xfrm>
          <a:off x="1476163" y="545442"/>
          <a:ext cx="1134126" cy="1134126"/>
        </a:xfrm>
        <a:prstGeom prst="ellipse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Seguridad Social</a:t>
          </a:r>
          <a:endParaRPr lang="es-EC" sz="1200" kern="1200" dirty="0"/>
        </a:p>
      </dsp:txBody>
      <dsp:txXfrm>
        <a:off x="1642252" y="711531"/>
        <a:ext cx="801948" cy="801948"/>
      </dsp:txXfrm>
    </dsp:sp>
    <dsp:sp modelId="{92577FC1-7F44-479D-9ACD-2CB14B3A49D8}">
      <dsp:nvSpPr>
        <dsp:cNvPr id="0" name=""/>
        <dsp:cNvSpPr/>
      </dsp:nvSpPr>
      <dsp:spPr>
        <a:xfrm>
          <a:off x="2635492" y="271236"/>
          <a:ext cx="1134126" cy="1134126"/>
        </a:xfrm>
        <a:prstGeom prst="ellipse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Generación del presente</a:t>
          </a:r>
          <a:endParaRPr lang="es-EC" sz="1200" kern="1200" dirty="0"/>
        </a:p>
      </dsp:txBody>
      <dsp:txXfrm>
        <a:off x="2801581" y="437325"/>
        <a:ext cx="801948" cy="801948"/>
      </dsp:txXfrm>
    </dsp:sp>
    <dsp:sp modelId="{D6F51D3E-EB83-46A1-B82A-FF59BCFAB0F3}">
      <dsp:nvSpPr>
        <dsp:cNvPr id="0" name=""/>
        <dsp:cNvSpPr/>
      </dsp:nvSpPr>
      <dsp:spPr>
        <a:xfrm>
          <a:off x="972108" y="41386"/>
          <a:ext cx="3528392" cy="28227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0EAF6-7E91-4D48-B86C-08C29BADA4F4}">
      <dsp:nvSpPr>
        <dsp:cNvPr id="0" name=""/>
        <dsp:cNvSpPr/>
      </dsp:nvSpPr>
      <dsp:spPr>
        <a:xfrm>
          <a:off x="-128265" y="598375"/>
          <a:ext cx="4968552" cy="4968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64B1C-AC56-448D-B3AD-DAF7665C9D9E}">
      <dsp:nvSpPr>
        <dsp:cNvPr id="0" name=""/>
        <dsp:cNvSpPr/>
      </dsp:nvSpPr>
      <dsp:spPr>
        <a:xfrm>
          <a:off x="2356010" y="598375"/>
          <a:ext cx="5796643" cy="4968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ANTECEDENTES</a:t>
          </a:r>
          <a:endParaRPr lang="es-EC" sz="2000" kern="1200" dirty="0"/>
        </a:p>
      </dsp:txBody>
      <dsp:txXfrm>
        <a:off x="2356010" y="598375"/>
        <a:ext cx="2898321" cy="1490568"/>
      </dsp:txXfrm>
    </dsp:sp>
    <dsp:sp modelId="{BEB9BCE5-0F48-42A4-AE8D-F1C3AA3D3B23}">
      <dsp:nvSpPr>
        <dsp:cNvPr id="0" name=""/>
        <dsp:cNvSpPr/>
      </dsp:nvSpPr>
      <dsp:spPr>
        <a:xfrm>
          <a:off x="741232" y="2088944"/>
          <a:ext cx="3229555" cy="32295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4839731"/>
                <a:satOff val="1619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839731"/>
                <a:satOff val="1619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839731"/>
                <a:satOff val="1619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C7A77-1CD6-4C44-8B73-37D2153AE169}">
      <dsp:nvSpPr>
        <dsp:cNvPr id="0" name=""/>
        <dsp:cNvSpPr/>
      </dsp:nvSpPr>
      <dsp:spPr>
        <a:xfrm>
          <a:off x="2356010" y="2128619"/>
          <a:ext cx="5796643" cy="3150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839731"/>
              <a:satOff val="1619"/>
              <a:lumOff val="-7059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CONCEPTO</a:t>
          </a:r>
          <a:endParaRPr lang="es-EC" sz="2000" kern="1200" dirty="0"/>
        </a:p>
      </dsp:txBody>
      <dsp:txXfrm>
        <a:off x="2356010" y="2128619"/>
        <a:ext cx="2898321" cy="1453940"/>
      </dsp:txXfrm>
    </dsp:sp>
    <dsp:sp modelId="{D0F7D837-657F-45A7-A473-95E2037D315A}">
      <dsp:nvSpPr>
        <dsp:cNvPr id="0" name=""/>
        <dsp:cNvSpPr/>
      </dsp:nvSpPr>
      <dsp:spPr>
        <a:xfrm>
          <a:off x="1610728" y="3579508"/>
          <a:ext cx="1490564" cy="14905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9679462"/>
                <a:satOff val="3238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3">
                <a:hueOff val="-9679462"/>
                <a:satOff val="3238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9679462"/>
                <a:satOff val="3238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9B5DD-B2C8-49D8-A184-0967E3183A1D}">
      <dsp:nvSpPr>
        <dsp:cNvPr id="0" name=""/>
        <dsp:cNvSpPr/>
      </dsp:nvSpPr>
      <dsp:spPr>
        <a:xfrm>
          <a:off x="2356010" y="3766865"/>
          <a:ext cx="5796643" cy="11158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679462"/>
              <a:satOff val="3238"/>
              <a:lumOff val="-14118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FONDOS EN ECUADOR</a:t>
          </a:r>
          <a:endParaRPr lang="es-EC" sz="700" kern="1200" dirty="0"/>
        </a:p>
      </dsp:txBody>
      <dsp:txXfrm>
        <a:off x="2356010" y="3766865"/>
        <a:ext cx="2898321" cy="1115851"/>
      </dsp:txXfrm>
    </dsp:sp>
    <dsp:sp modelId="{675E896A-EC8D-46E6-93BE-641D2FD37E4D}">
      <dsp:nvSpPr>
        <dsp:cNvPr id="0" name=""/>
        <dsp:cNvSpPr/>
      </dsp:nvSpPr>
      <dsp:spPr>
        <a:xfrm>
          <a:off x="4896549" y="576062"/>
          <a:ext cx="3240352" cy="149056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dirty="0" smtClean="0"/>
            <a:t>Siglo </a:t>
          </a:r>
          <a:r>
            <a:rPr lang="es-EC" sz="1000" i="1" kern="1200" dirty="0" err="1" smtClean="0"/>
            <a:t>XVII:Holanda</a:t>
          </a:r>
          <a:r>
            <a:rPr lang="es-EC" sz="1000" i="1" kern="1200" dirty="0" smtClean="0"/>
            <a:t>  “</a:t>
          </a:r>
          <a:r>
            <a:rPr lang="es-EC" sz="1000" i="1" kern="1200" dirty="0" err="1" smtClean="0"/>
            <a:t>Administratie</a:t>
          </a:r>
          <a:r>
            <a:rPr lang="es-EC" sz="1000" i="1" kern="1200" dirty="0" smtClean="0"/>
            <a:t> </a:t>
          </a:r>
          <a:r>
            <a:rPr lang="es-EC" sz="1000" i="1" kern="1200" dirty="0" err="1" smtClean="0"/>
            <a:t>Kantooren</a:t>
          </a:r>
          <a:r>
            <a:rPr lang="es-EC" sz="1000" i="1" kern="1200" dirty="0" smtClean="0"/>
            <a:t>” 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Intermediarios entre empresas que emitían valores mobiliarios y los ahorradores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dirty="0" smtClean="0"/>
            <a:t>1868: Londres  “</a:t>
          </a:r>
          <a:r>
            <a:rPr lang="es-EC" sz="1000" i="1" kern="1200" dirty="0" err="1" smtClean="0"/>
            <a:t>The</a:t>
          </a:r>
          <a:r>
            <a:rPr lang="es-EC" sz="1000" i="1" kern="1200" dirty="0" smtClean="0"/>
            <a:t> </a:t>
          </a:r>
          <a:r>
            <a:rPr lang="es-EC" sz="1000" i="1" kern="1200" dirty="0" err="1" smtClean="0"/>
            <a:t>Foreing</a:t>
          </a:r>
          <a:r>
            <a:rPr lang="es-EC" sz="1000" i="1" kern="1200" dirty="0" smtClean="0"/>
            <a:t> and Colonial </a:t>
          </a:r>
          <a:r>
            <a:rPr lang="es-EC" sz="1000" i="1" kern="1200" dirty="0" err="1" smtClean="0"/>
            <a:t>Goverment</a:t>
          </a:r>
          <a:r>
            <a:rPr lang="es-EC" sz="1000" i="1" kern="1200" dirty="0" smtClean="0"/>
            <a:t> Trust”.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Sociedad de inversión colectiva regulada 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i="1" kern="1200" dirty="0" smtClean="0"/>
            <a:t>1957: </a:t>
          </a:r>
          <a:r>
            <a:rPr lang="es-EC" sz="1000" kern="1200" dirty="0" smtClean="0"/>
            <a:t>Estados Unidos, Francia e Italia                          Primer Fondo de inversión tal y como lo conocemos el día de hoy.</a:t>
          </a:r>
          <a:endParaRPr lang="es-EC" sz="1000" kern="1200" dirty="0"/>
        </a:p>
      </dsp:txBody>
      <dsp:txXfrm>
        <a:off x="4896549" y="576062"/>
        <a:ext cx="3240352" cy="1490568"/>
      </dsp:txXfrm>
    </dsp:sp>
    <dsp:sp modelId="{79B40F1C-A6B9-42C2-BFA8-E995BBAFD46A}">
      <dsp:nvSpPr>
        <dsp:cNvPr id="0" name=""/>
        <dsp:cNvSpPr/>
      </dsp:nvSpPr>
      <dsp:spPr>
        <a:xfrm>
          <a:off x="4941545" y="2016227"/>
          <a:ext cx="3411382" cy="18203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“Patrimonio común, integrado por aportes de varios inversionistas, personas naturales o jurídicas y, las asociaciones de empleados legalmente reconocidas, para su inversión en los valores, bienes y demás activos que la Ley permite.” Art. 75 Ley de  mercado de Valores .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Los fondos de Ahorro son creados en las empresas como una prestación adicional al salario; con la finalidad de generar un mayor bienestar económico, social y cultural a sus trabajadores.</a:t>
          </a:r>
        </a:p>
      </dsp:txBody>
      <dsp:txXfrm>
        <a:off x="4941545" y="2016227"/>
        <a:ext cx="3411382" cy="1820380"/>
      </dsp:txXfrm>
    </dsp:sp>
    <dsp:sp modelId="{3720C26D-75E6-40DE-A636-E0CC0BAD4CD2}">
      <dsp:nvSpPr>
        <dsp:cNvPr id="0" name=""/>
        <dsp:cNvSpPr/>
      </dsp:nvSpPr>
      <dsp:spPr>
        <a:xfrm>
          <a:off x="5040567" y="3579508"/>
          <a:ext cx="3325853" cy="149056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b="0" kern="1200" dirty="0" smtClean="0"/>
            <a:t>En el Ecuador, esta tendencia cada vez va tomando más fuerza, debido a que es un medio para crear lealtad con los trabajadores, al recibir mutuamente beneficios.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b="0" kern="1200" dirty="0" smtClean="0"/>
            <a:t>Existen varias empresas que brindan servicios para la creación de fondos de ahorro, por ejemplo, Génesis. </a:t>
          </a:r>
          <a:endParaRPr lang="es-EC" sz="1000" b="0" kern="1200" dirty="0"/>
        </a:p>
      </dsp:txBody>
      <dsp:txXfrm>
        <a:off x="5040567" y="3579508"/>
        <a:ext cx="3325853" cy="1490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19AF-9DDB-4239-B47D-80305C713CA3}">
      <dsp:nvSpPr>
        <dsp:cNvPr id="0" name=""/>
        <dsp:cNvSpPr/>
      </dsp:nvSpPr>
      <dsp:spPr>
        <a:xfrm>
          <a:off x="57568" y="2539239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Ley de Mercado de Valores</a:t>
          </a:r>
          <a:endParaRPr lang="es-EC" sz="1600" kern="1200" dirty="0"/>
        </a:p>
      </dsp:txBody>
      <dsp:txXfrm>
        <a:off x="85521" y="2567192"/>
        <a:ext cx="1852868" cy="898481"/>
      </dsp:txXfrm>
    </dsp:sp>
    <dsp:sp modelId="{DCFAF34E-27AC-4C8D-8395-A1DE4050BF52}">
      <dsp:nvSpPr>
        <dsp:cNvPr id="0" name=""/>
        <dsp:cNvSpPr/>
      </dsp:nvSpPr>
      <dsp:spPr>
        <a:xfrm rot="17877776">
          <a:off x="1533948" y="2282041"/>
          <a:ext cx="1628299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628299" y="152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07390" y="2256626"/>
        <a:ext cx="81414" cy="81414"/>
      </dsp:txXfrm>
    </dsp:sp>
    <dsp:sp modelId="{44CE50A4-B962-4970-BE60-6187D1E84D66}">
      <dsp:nvSpPr>
        <dsp:cNvPr id="0" name=""/>
        <dsp:cNvSpPr/>
      </dsp:nvSpPr>
      <dsp:spPr>
        <a:xfrm>
          <a:off x="2729852" y="1101041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Art. 78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Constitución de un Fondo</a:t>
          </a:r>
          <a:endParaRPr lang="es-EC" sz="1050" kern="1200" dirty="0"/>
        </a:p>
      </dsp:txBody>
      <dsp:txXfrm>
        <a:off x="2757805" y="1128994"/>
        <a:ext cx="1852868" cy="898481"/>
      </dsp:txXfrm>
    </dsp:sp>
    <dsp:sp modelId="{7529D9A8-B278-4A6E-8EFF-A785B730C0D5}">
      <dsp:nvSpPr>
        <dsp:cNvPr id="0" name=""/>
        <dsp:cNvSpPr/>
      </dsp:nvSpPr>
      <dsp:spPr>
        <a:xfrm rot="18289469">
          <a:off x="4351885" y="1014169"/>
          <a:ext cx="133699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336994" y="15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86957" y="996038"/>
        <a:ext cx="66849" cy="66849"/>
      </dsp:txXfrm>
    </dsp:sp>
    <dsp:sp modelId="{7D40E60E-A398-4F22-B524-9BEF013B87C6}">
      <dsp:nvSpPr>
        <dsp:cNvPr id="0" name=""/>
        <dsp:cNvSpPr/>
      </dsp:nvSpPr>
      <dsp:spPr>
        <a:xfrm>
          <a:off x="5402137" y="3496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Escritura Pública</a:t>
          </a:r>
          <a:endParaRPr lang="es-EC" sz="1050" kern="1200" dirty="0"/>
        </a:p>
      </dsp:txBody>
      <dsp:txXfrm>
        <a:off x="5430090" y="31449"/>
        <a:ext cx="1852868" cy="898481"/>
      </dsp:txXfrm>
    </dsp:sp>
    <dsp:sp modelId="{2EEEB2DA-15EE-4AB0-8E74-B6C5BFC4F1B4}">
      <dsp:nvSpPr>
        <dsp:cNvPr id="0" name=""/>
        <dsp:cNvSpPr/>
      </dsp:nvSpPr>
      <dsp:spPr>
        <a:xfrm>
          <a:off x="4638627" y="1562942"/>
          <a:ext cx="763509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763509" y="15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01294" y="1559147"/>
        <a:ext cx="38175" cy="38175"/>
      </dsp:txXfrm>
    </dsp:sp>
    <dsp:sp modelId="{9BE86805-A704-4A68-922A-02A1A2021B98}">
      <dsp:nvSpPr>
        <dsp:cNvPr id="0" name=""/>
        <dsp:cNvSpPr/>
      </dsp:nvSpPr>
      <dsp:spPr>
        <a:xfrm>
          <a:off x="5402137" y="1101041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Inscripción en el Registro del Mercado de Valores</a:t>
          </a:r>
          <a:endParaRPr lang="es-EC" sz="1050" kern="1200" dirty="0"/>
        </a:p>
      </dsp:txBody>
      <dsp:txXfrm>
        <a:off x="5430090" y="1128994"/>
        <a:ext cx="1852868" cy="898481"/>
      </dsp:txXfrm>
    </dsp:sp>
    <dsp:sp modelId="{78822601-C3EA-413D-9AEE-0E606118343D}">
      <dsp:nvSpPr>
        <dsp:cNvPr id="0" name=""/>
        <dsp:cNvSpPr/>
      </dsp:nvSpPr>
      <dsp:spPr>
        <a:xfrm rot="3310531">
          <a:off x="4351885" y="2111715"/>
          <a:ext cx="133699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336994" y="15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86957" y="2093583"/>
        <a:ext cx="66849" cy="66849"/>
      </dsp:txXfrm>
    </dsp:sp>
    <dsp:sp modelId="{DB57F91C-A78E-4282-ABC3-F73657DE46A0}">
      <dsp:nvSpPr>
        <dsp:cNvPr id="0" name=""/>
        <dsp:cNvSpPr/>
      </dsp:nvSpPr>
      <dsp:spPr>
        <a:xfrm>
          <a:off x="5402137" y="2198587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Autorización por parte de la Superintendencia de Compañías</a:t>
          </a:r>
          <a:endParaRPr lang="es-EC" sz="1050" kern="1200" dirty="0"/>
        </a:p>
      </dsp:txBody>
      <dsp:txXfrm>
        <a:off x="5430090" y="2226540"/>
        <a:ext cx="1852868" cy="898481"/>
      </dsp:txXfrm>
    </dsp:sp>
    <dsp:sp modelId="{DDDBC6BE-C8CA-4BB5-9D4B-9B66A7F75A4E}">
      <dsp:nvSpPr>
        <dsp:cNvPr id="0" name=""/>
        <dsp:cNvSpPr/>
      </dsp:nvSpPr>
      <dsp:spPr>
        <a:xfrm rot="3722224">
          <a:off x="1533948" y="3720238"/>
          <a:ext cx="1628299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628299" y="152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07390" y="3694823"/>
        <a:ext cx="81414" cy="81414"/>
      </dsp:txXfrm>
    </dsp:sp>
    <dsp:sp modelId="{56CBD61D-28C7-4307-B60E-9794881C0FE4}">
      <dsp:nvSpPr>
        <dsp:cNvPr id="0" name=""/>
        <dsp:cNvSpPr/>
      </dsp:nvSpPr>
      <dsp:spPr>
        <a:xfrm>
          <a:off x="2729852" y="3977436"/>
          <a:ext cx="1908774" cy="95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Art. 79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Reglamento Interno</a:t>
          </a:r>
          <a:endParaRPr lang="es-EC" sz="1050" kern="1200" dirty="0"/>
        </a:p>
      </dsp:txBody>
      <dsp:txXfrm>
        <a:off x="2757805" y="4005389"/>
        <a:ext cx="1852868" cy="898481"/>
      </dsp:txXfrm>
    </dsp:sp>
    <dsp:sp modelId="{D7F43103-84C2-412F-965F-0F50F573B8E4}">
      <dsp:nvSpPr>
        <dsp:cNvPr id="0" name=""/>
        <dsp:cNvSpPr/>
      </dsp:nvSpPr>
      <dsp:spPr>
        <a:xfrm>
          <a:off x="4638627" y="4439337"/>
          <a:ext cx="763509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763509" y="15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01294" y="4435542"/>
        <a:ext cx="38175" cy="38175"/>
      </dsp:txXfrm>
    </dsp:sp>
    <dsp:sp modelId="{ACD19FD8-AA4E-4014-BF75-C9E30BABF87D}">
      <dsp:nvSpPr>
        <dsp:cNvPr id="0" name=""/>
        <dsp:cNvSpPr/>
      </dsp:nvSpPr>
      <dsp:spPr>
        <a:xfrm>
          <a:off x="5402137" y="3296132"/>
          <a:ext cx="1908774" cy="231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Debe regular: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Denominación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-Plazo de duración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Políticas de  inversión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Políticas de reparto de beneficios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-Normas sobre la liquidación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5458043" y="3352038"/>
        <a:ext cx="1796962" cy="2205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76310-1C71-44C3-8394-75A60DD4868D}">
      <dsp:nvSpPr>
        <dsp:cNvPr id="0" name=""/>
        <dsp:cNvSpPr/>
      </dsp:nvSpPr>
      <dsp:spPr>
        <a:xfrm>
          <a:off x="6455" y="11996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Negociación de los fondos</a:t>
          </a:r>
          <a:endParaRPr lang="es-EC" sz="2000" b="1" kern="1200" dirty="0"/>
        </a:p>
      </dsp:txBody>
      <dsp:txXfrm>
        <a:off x="40362" y="45903"/>
        <a:ext cx="1861634" cy="1089855"/>
      </dsp:txXfrm>
    </dsp:sp>
    <dsp:sp modelId="{78D9E7A5-5432-4300-9A62-E011664D74AC}">
      <dsp:nvSpPr>
        <dsp:cNvPr id="0" name=""/>
        <dsp:cNvSpPr/>
      </dsp:nvSpPr>
      <dsp:spPr>
        <a:xfrm>
          <a:off x="2105695" y="351579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105695" y="447280"/>
        <a:ext cx="286330" cy="287101"/>
      </dsp:txXfrm>
    </dsp:sp>
    <dsp:sp modelId="{82A5CE34-8483-42FF-86DC-D5B3DA68517F}">
      <dsp:nvSpPr>
        <dsp:cNvPr id="0" name=""/>
        <dsp:cNvSpPr/>
      </dsp:nvSpPr>
      <dsp:spPr>
        <a:xfrm>
          <a:off x="2707683" y="11996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83952"/>
                <a:satOff val="-9715"/>
                <a:lumOff val="2132"/>
                <a:alphaOff val="0"/>
                <a:shade val="51000"/>
                <a:satMod val="130000"/>
              </a:schemeClr>
            </a:gs>
            <a:gs pos="80000">
              <a:schemeClr val="accent2">
                <a:hueOff val="1483952"/>
                <a:satOff val="-9715"/>
                <a:lumOff val="2132"/>
                <a:alphaOff val="0"/>
                <a:shade val="93000"/>
                <a:satMod val="130000"/>
              </a:schemeClr>
            </a:gs>
            <a:gs pos="100000">
              <a:schemeClr val="accent2">
                <a:hueOff val="1483952"/>
                <a:satOff val="-9715"/>
                <a:lumOff val="21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Registro del Mercado de Valores</a:t>
          </a:r>
          <a:endParaRPr lang="es-EC" sz="1400" kern="1200" dirty="0"/>
        </a:p>
      </dsp:txBody>
      <dsp:txXfrm>
        <a:off x="2741590" y="45903"/>
        <a:ext cx="1861634" cy="1089855"/>
      </dsp:txXfrm>
    </dsp:sp>
    <dsp:sp modelId="{F1433FA3-D9A9-4561-B848-47BCCED8ED92}">
      <dsp:nvSpPr>
        <dsp:cNvPr id="0" name=""/>
        <dsp:cNvSpPr/>
      </dsp:nvSpPr>
      <dsp:spPr>
        <a:xfrm>
          <a:off x="4806923" y="351579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695945"/>
                <a:satOff val="-11103"/>
                <a:lumOff val="2437"/>
                <a:alphaOff val="0"/>
                <a:shade val="51000"/>
                <a:satMod val="130000"/>
              </a:schemeClr>
            </a:gs>
            <a:gs pos="80000">
              <a:schemeClr val="accent2">
                <a:hueOff val="1695945"/>
                <a:satOff val="-11103"/>
                <a:lumOff val="2437"/>
                <a:alphaOff val="0"/>
                <a:shade val="93000"/>
                <a:satMod val="130000"/>
              </a:schemeClr>
            </a:gs>
            <a:gs pos="100000">
              <a:schemeClr val="accent2">
                <a:hueOff val="1695945"/>
                <a:satOff val="-11103"/>
                <a:lumOff val="2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806923" y="447280"/>
        <a:ext cx="286330" cy="287101"/>
      </dsp:txXfrm>
    </dsp:sp>
    <dsp:sp modelId="{DD47463C-A678-4FD0-B384-8904CFDB63CD}">
      <dsp:nvSpPr>
        <dsp:cNvPr id="0" name=""/>
        <dsp:cNvSpPr/>
      </dsp:nvSpPr>
      <dsp:spPr>
        <a:xfrm>
          <a:off x="5408911" y="11996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shade val="51000"/>
                <a:satMod val="13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93000"/>
                <a:satMod val="13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Valores crediticios  de obligaciones numerarias a cargo del Estado o del BCE</a:t>
          </a:r>
          <a:endParaRPr lang="es-EC" sz="1400" kern="1200" dirty="0"/>
        </a:p>
      </dsp:txBody>
      <dsp:txXfrm>
        <a:off x="5442818" y="45903"/>
        <a:ext cx="1861634" cy="1089855"/>
      </dsp:txXfrm>
    </dsp:sp>
    <dsp:sp modelId="{4EFBA722-5F47-4940-873B-EEA59429747C}">
      <dsp:nvSpPr>
        <dsp:cNvPr id="0" name=""/>
        <dsp:cNvSpPr/>
      </dsp:nvSpPr>
      <dsp:spPr>
        <a:xfrm rot="5400000">
          <a:off x="6169114" y="1304727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391890"/>
                <a:satOff val="-22206"/>
                <a:lumOff val="4873"/>
                <a:alphaOff val="0"/>
                <a:shade val="51000"/>
                <a:satMod val="130000"/>
              </a:schemeClr>
            </a:gs>
            <a:gs pos="80000">
              <a:schemeClr val="accent2">
                <a:hueOff val="3391890"/>
                <a:satOff val="-22206"/>
                <a:lumOff val="4873"/>
                <a:alphaOff val="0"/>
                <a:shade val="93000"/>
                <a:satMod val="130000"/>
              </a:schemeClr>
            </a:gs>
            <a:gs pos="100000">
              <a:schemeClr val="accent2">
                <a:hueOff val="3391890"/>
                <a:satOff val="-22206"/>
                <a:lumOff val="48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6230086" y="1339457"/>
        <a:ext cx="287101" cy="286330"/>
      </dsp:txXfrm>
    </dsp:sp>
    <dsp:sp modelId="{B83AD600-6389-432A-979C-E6583F357860}">
      <dsp:nvSpPr>
        <dsp:cNvPr id="0" name=""/>
        <dsp:cNvSpPr/>
      </dsp:nvSpPr>
      <dsp:spPr>
        <a:xfrm>
          <a:off x="5408911" y="1941445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51855"/>
                <a:satOff val="-29145"/>
                <a:lumOff val="6396"/>
                <a:alphaOff val="0"/>
                <a:shade val="51000"/>
                <a:satMod val="130000"/>
              </a:schemeClr>
            </a:gs>
            <a:gs pos="80000">
              <a:schemeClr val="accent2">
                <a:hueOff val="4451855"/>
                <a:satOff val="-29145"/>
                <a:lumOff val="6396"/>
                <a:alphaOff val="0"/>
                <a:shade val="93000"/>
                <a:satMod val="130000"/>
              </a:schemeClr>
            </a:gs>
            <a:gs pos="100000">
              <a:schemeClr val="accent2">
                <a:hueOff val="4451855"/>
                <a:satOff val="-29145"/>
                <a:lumOff val="63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Depósitos a la vista o a plazo fijo en instituciones del sistema financiero </a:t>
          </a:r>
          <a:endParaRPr lang="es-EC" sz="1400" kern="1200" dirty="0"/>
        </a:p>
      </dsp:txBody>
      <dsp:txXfrm>
        <a:off x="5442818" y="1975352"/>
        <a:ext cx="1861634" cy="1089855"/>
      </dsp:txXfrm>
    </dsp:sp>
    <dsp:sp modelId="{D04460FE-EE0C-42C7-8DEC-B15B094D110E}">
      <dsp:nvSpPr>
        <dsp:cNvPr id="0" name=""/>
        <dsp:cNvSpPr/>
      </dsp:nvSpPr>
      <dsp:spPr>
        <a:xfrm rot="10800000">
          <a:off x="4830077" y="2281028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087834"/>
                <a:satOff val="-33309"/>
                <a:lumOff val="7310"/>
                <a:alphaOff val="0"/>
                <a:shade val="51000"/>
                <a:satMod val="130000"/>
              </a:schemeClr>
            </a:gs>
            <a:gs pos="80000">
              <a:schemeClr val="accent2">
                <a:hueOff val="5087834"/>
                <a:satOff val="-33309"/>
                <a:lumOff val="7310"/>
                <a:alphaOff val="0"/>
                <a:shade val="93000"/>
                <a:satMod val="130000"/>
              </a:schemeClr>
            </a:gs>
            <a:gs pos="100000">
              <a:schemeClr val="accent2">
                <a:hueOff val="5087834"/>
                <a:satOff val="-33309"/>
                <a:lumOff val="73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4952790" y="2376729"/>
        <a:ext cx="286330" cy="287101"/>
      </dsp:txXfrm>
    </dsp:sp>
    <dsp:sp modelId="{5F796262-128D-4D15-8E31-2BCF5241D7D3}">
      <dsp:nvSpPr>
        <dsp:cNvPr id="0" name=""/>
        <dsp:cNvSpPr/>
      </dsp:nvSpPr>
      <dsp:spPr>
        <a:xfrm>
          <a:off x="2707683" y="1941445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Valores emitidos por compañías extranjeras y transados en las bolsas de valores</a:t>
          </a:r>
          <a:endParaRPr lang="es-EC" sz="1400" kern="1200" dirty="0"/>
        </a:p>
      </dsp:txBody>
      <dsp:txXfrm>
        <a:off x="2741590" y="1975352"/>
        <a:ext cx="1861634" cy="1089855"/>
      </dsp:txXfrm>
    </dsp:sp>
    <dsp:sp modelId="{9F348566-CA22-46D3-AB82-D9265FAF17A4}">
      <dsp:nvSpPr>
        <dsp:cNvPr id="0" name=""/>
        <dsp:cNvSpPr/>
      </dsp:nvSpPr>
      <dsp:spPr>
        <a:xfrm rot="10800000">
          <a:off x="2128849" y="2281028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783780"/>
                <a:satOff val="-44412"/>
                <a:lumOff val="9746"/>
                <a:alphaOff val="0"/>
                <a:shade val="51000"/>
                <a:satMod val="130000"/>
              </a:schemeClr>
            </a:gs>
            <a:gs pos="80000">
              <a:schemeClr val="accent2">
                <a:hueOff val="6783780"/>
                <a:satOff val="-44412"/>
                <a:lumOff val="97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83780"/>
                <a:satOff val="-44412"/>
                <a:lumOff val="9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2251562" y="2376729"/>
        <a:ext cx="286330" cy="287101"/>
      </dsp:txXfrm>
    </dsp:sp>
    <dsp:sp modelId="{5E4725AC-852E-4079-8249-0CD36B01142A}">
      <dsp:nvSpPr>
        <dsp:cNvPr id="0" name=""/>
        <dsp:cNvSpPr/>
      </dsp:nvSpPr>
      <dsp:spPr>
        <a:xfrm>
          <a:off x="6455" y="1941445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419759"/>
                <a:satOff val="-48576"/>
                <a:lumOff val="10660"/>
                <a:alphaOff val="0"/>
                <a:shade val="51000"/>
                <a:satMod val="130000"/>
              </a:schemeClr>
            </a:gs>
            <a:gs pos="80000">
              <a:schemeClr val="accent2">
                <a:hueOff val="7419759"/>
                <a:satOff val="-48576"/>
                <a:lumOff val="10660"/>
                <a:alphaOff val="0"/>
                <a:shade val="93000"/>
                <a:satMod val="130000"/>
              </a:schemeClr>
            </a:gs>
            <a:gs pos="100000">
              <a:schemeClr val="accent2">
                <a:hueOff val="7419759"/>
                <a:satOff val="-48576"/>
                <a:lumOff val="10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Acciones y obligaciones de compañías constituidas en el Ecuador </a:t>
          </a:r>
          <a:endParaRPr lang="es-EC" sz="1400" kern="1200" dirty="0"/>
        </a:p>
      </dsp:txBody>
      <dsp:txXfrm>
        <a:off x="40362" y="1975352"/>
        <a:ext cx="1861634" cy="1089855"/>
      </dsp:txXfrm>
    </dsp:sp>
    <dsp:sp modelId="{6C77BCFB-721E-43C1-BC06-0A0AAA937DE9}">
      <dsp:nvSpPr>
        <dsp:cNvPr id="0" name=""/>
        <dsp:cNvSpPr/>
      </dsp:nvSpPr>
      <dsp:spPr>
        <a:xfrm rot="5400000">
          <a:off x="766658" y="3234176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479724"/>
                <a:satOff val="-55515"/>
                <a:lumOff val="12183"/>
                <a:alphaOff val="0"/>
                <a:shade val="51000"/>
                <a:satMod val="130000"/>
              </a:schemeClr>
            </a:gs>
            <a:gs pos="80000">
              <a:schemeClr val="accent2">
                <a:hueOff val="8479724"/>
                <a:satOff val="-55515"/>
                <a:lumOff val="12183"/>
                <a:alphaOff val="0"/>
                <a:shade val="93000"/>
                <a:satMod val="130000"/>
              </a:schemeClr>
            </a:gs>
            <a:gs pos="100000">
              <a:schemeClr val="accent2">
                <a:hueOff val="8479724"/>
                <a:satOff val="-55515"/>
                <a:lumOff val="12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827630" y="3268906"/>
        <a:ext cx="287101" cy="286330"/>
      </dsp:txXfrm>
    </dsp:sp>
    <dsp:sp modelId="{822CA9C6-2A93-4755-A848-1CCB13DA73A9}">
      <dsp:nvSpPr>
        <dsp:cNvPr id="0" name=""/>
        <dsp:cNvSpPr/>
      </dsp:nvSpPr>
      <dsp:spPr>
        <a:xfrm>
          <a:off x="6455" y="3870894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shade val="51000"/>
                <a:satMod val="13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93000"/>
                <a:satMod val="13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Acciones y obligaciones negociables de compañías extranjeras</a:t>
          </a:r>
          <a:endParaRPr lang="es-EC" sz="1400" kern="1200" dirty="0"/>
        </a:p>
      </dsp:txBody>
      <dsp:txXfrm>
        <a:off x="40362" y="3904801"/>
        <a:ext cx="1861634" cy="1089855"/>
      </dsp:txXfrm>
    </dsp:sp>
    <dsp:sp modelId="{76195893-C968-4FD5-B7DA-7E7FD84A4947}">
      <dsp:nvSpPr>
        <dsp:cNvPr id="0" name=""/>
        <dsp:cNvSpPr/>
      </dsp:nvSpPr>
      <dsp:spPr>
        <a:xfrm>
          <a:off x="2105695" y="4210477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175669"/>
                <a:satOff val="-66618"/>
                <a:lumOff val="14619"/>
                <a:alphaOff val="0"/>
                <a:shade val="51000"/>
                <a:satMod val="130000"/>
              </a:schemeClr>
            </a:gs>
            <a:gs pos="80000">
              <a:schemeClr val="accent2">
                <a:hueOff val="10175669"/>
                <a:satOff val="-66618"/>
                <a:lumOff val="14619"/>
                <a:alphaOff val="0"/>
                <a:shade val="93000"/>
                <a:satMod val="130000"/>
              </a:schemeClr>
            </a:gs>
            <a:gs pos="100000">
              <a:schemeClr val="accent2">
                <a:hueOff val="10175669"/>
                <a:satOff val="-66618"/>
                <a:lumOff val="14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105695" y="4306178"/>
        <a:ext cx="286330" cy="287101"/>
      </dsp:txXfrm>
    </dsp:sp>
    <dsp:sp modelId="{17B3D65E-7457-48E7-BC42-95A3583391E0}">
      <dsp:nvSpPr>
        <dsp:cNvPr id="0" name=""/>
        <dsp:cNvSpPr/>
      </dsp:nvSpPr>
      <dsp:spPr>
        <a:xfrm>
          <a:off x="2707683" y="3870894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387662"/>
                <a:satOff val="-68006"/>
                <a:lumOff val="14924"/>
                <a:alphaOff val="0"/>
                <a:shade val="51000"/>
                <a:satMod val="130000"/>
              </a:schemeClr>
            </a:gs>
            <a:gs pos="80000">
              <a:schemeClr val="accent2">
                <a:hueOff val="10387662"/>
                <a:satOff val="-68006"/>
                <a:lumOff val="14924"/>
                <a:alphaOff val="0"/>
                <a:shade val="93000"/>
                <a:satMod val="130000"/>
              </a:schemeClr>
            </a:gs>
            <a:gs pos="100000">
              <a:schemeClr val="accent2">
                <a:hueOff val="10387662"/>
                <a:satOff val="-68006"/>
                <a:lumOff val="14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Bienes raíces, ubicados en territorio nacional o extranjero </a:t>
          </a:r>
          <a:endParaRPr lang="es-EC" sz="1400" kern="1200" dirty="0"/>
        </a:p>
      </dsp:txBody>
      <dsp:txXfrm>
        <a:off x="2741590" y="3904801"/>
        <a:ext cx="1861634" cy="1089855"/>
      </dsp:txXfrm>
    </dsp:sp>
    <dsp:sp modelId="{6BCBF4DE-C03B-4FB6-88EC-4A99263D5598}">
      <dsp:nvSpPr>
        <dsp:cNvPr id="0" name=""/>
        <dsp:cNvSpPr/>
      </dsp:nvSpPr>
      <dsp:spPr>
        <a:xfrm>
          <a:off x="4806923" y="4210477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806923" y="4306178"/>
        <a:ext cx="286330" cy="287101"/>
      </dsp:txXfrm>
    </dsp:sp>
    <dsp:sp modelId="{94A1AAA0-961D-482B-9837-9F6148B65B90}">
      <dsp:nvSpPr>
        <dsp:cNvPr id="0" name=""/>
        <dsp:cNvSpPr/>
      </dsp:nvSpPr>
      <dsp:spPr>
        <a:xfrm>
          <a:off x="5408911" y="3870894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Acciones de compañías que desarrollen proyectos productivos específicos</a:t>
          </a:r>
          <a:endParaRPr lang="es-EC" sz="1400" kern="1200" dirty="0"/>
        </a:p>
      </dsp:txBody>
      <dsp:txXfrm>
        <a:off x="5442818" y="3904801"/>
        <a:ext cx="1861634" cy="1089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BC06C-1D0E-4E16-89AC-5C6054DCB68D}">
      <dsp:nvSpPr>
        <dsp:cNvPr id="0" name=""/>
        <dsp:cNvSpPr/>
      </dsp:nvSpPr>
      <dsp:spPr>
        <a:xfrm>
          <a:off x="2230" y="759290"/>
          <a:ext cx="1651011" cy="1361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1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Servicios de Administración de Compañías </a:t>
          </a:r>
          <a:endParaRPr lang="es-EC" sz="1600" kern="1200" dirty="0"/>
        </a:p>
      </dsp:txBody>
      <dsp:txXfrm>
        <a:off x="33567" y="790627"/>
        <a:ext cx="1588337" cy="1007263"/>
      </dsp:txXfrm>
    </dsp:sp>
    <dsp:sp modelId="{F0379CE6-E4FA-4513-A30B-C17E8BBD17A5}">
      <dsp:nvSpPr>
        <dsp:cNvPr id="0" name=""/>
        <dsp:cNvSpPr/>
      </dsp:nvSpPr>
      <dsp:spPr>
        <a:xfrm>
          <a:off x="923826" y="1061241"/>
          <a:ext cx="1853809" cy="1853809"/>
        </a:xfrm>
        <a:prstGeom prst="leftCircularArrow">
          <a:avLst>
            <a:gd name="adj1" fmla="val 3331"/>
            <a:gd name="adj2" fmla="val 411694"/>
            <a:gd name="adj3" fmla="val 2187205"/>
            <a:gd name="adj4" fmla="val 9024489"/>
            <a:gd name="adj5" fmla="val 388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59600-7C3C-4483-BC99-54983B54609D}">
      <dsp:nvSpPr>
        <dsp:cNvPr id="0" name=""/>
        <dsp:cNvSpPr/>
      </dsp:nvSpPr>
      <dsp:spPr>
        <a:xfrm>
          <a:off x="369121" y="1829228"/>
          <a:ext cx="1467565" cy="58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1973</a:t>
          </a:r>
          <a:endParaRPr lang="es-EC" sz="3300" kern="1200" dirty="0"/>
        </a:p>
      </dsp:txBody>
      <dsp:txXfrm>
        <a:off x="386214" y="1846321"/>
        <a:ext cx="1433379" cy="549416"/>
      </dsp:txXfrm>
    </dsp:sp>
    <dsp:sp modelId="{CCD553DF-7B3D-4133-ABDD-B3C16A031087}">
      <dsp:nvSpPr>
        <dsp:cNvPr id="0" name=""/>
        <dsp:cNvSpPr/>
      </dsp:nvSpPr>
      <dsp:spPr>
        <a:xfrm>
          <a:off x="2130771" y="759290"/>
          <a:ext cx="1651011" cy="1361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935807"/>
              <a:satOff val="-38860"/>
              <a:lumOff val="8528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1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COMWARE S.A.</a:t>
          </a:r>
          <a:endParaRPr lang="es-EC" sz="1600" kern="1200" dirty="0"/>
        </a:p>
      </dsp:txBody>
      <dsp:txXfrm>
        <a:off x="2162108" y="1082428"/>
        <a:ext cx="1588337" cy="1007263"/>
      </dsp:txXfrm>
    </dsp:sp>
    <dsp:sp modelId="{ED22D536-450E-4BB2-A1B9-F788F381D9BF}">
      <dsp:nvSpPr>
        <dsp:cNvPr id="0" name=""/>
        <dsp:cNvSpPr/>
      </dsp:nvSpPr>
      <dsp:spPr>
        <a:xfrm>
          <a:off x="3038609" y="-88124"/>
          <a:ext cx="2064772" cy="2064772"/>
        </a:xfrm>
        <a:prstGeom prst="circularArrow">
          <a:avLst>
            <a:gd name="adj1" fmla="val 2991"/>
            <a:gd name="adj2" fmla="val 366670"/>
            <a:gd name="adj3" fmla="val 19457819"/>
            <a:gd name="adj4" fmla="val 12575511"/>
            <a:gd name="adj5" fmla="val 349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E45063-7103-4A66-8E8F-88B2BBBFAD06}">
      <dsp:nvSpPr>
        <dsp:cNvPr id="0" name=""/>
        <dsp:cNvSpPr/>
      </dsp:nvSpPr>
      <dsp:spPr>
        <a:xfrm>
          <a:off x="2497662" y="467489"/>
          <a:ext cx="1467565" cy="58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shade val="51000"/>
                <a:satMod val="13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93000"/>
                <a:satMod val="13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2004</a:t>
          </a:r>
          <a:endParaRPr lang="es-EC" sz="3300" kern="1200" dirty="0"/>
        </a:p>
      </dsp:txBody>
      <dsp:txXfrm>
        <a:off x="2514755" y="484582"/>
        <a:ext cx="1433379" cy="549416"/>
      </dsp:txXfrm>
    </dsp:sp>
    <dsp:sp modelId="{12B54A21-69D0-4FD3-BF9C-92716AD27E97}">
      <dsp:nvSpPr>
        <dsp:cNvPr id="0" name=""/>
        <dsp:cNvSpPr/>
      </dsp:nvSpPr>
      <dsp:spPr>
        <a:xfrm>
          <a:off x="4259312" y="759290"/>
          <a:ext cx="1651011" cy="1361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1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Certificación ISO 9001:2000, otorgada por la compañía SGS</a:t>
          </a:r>
          <a:endParaRPr lang="es-EC" sz="1600" kern="1200" dirty="0"/>
        </a:p>
      </dsp:txBody>
      <dsp:txXfrm>
        <a:off x="4290649" y="790627"/>
        <a:ext cx="1588337" cy="1007263"/>
      </dsp:txXfrm>
    </dsp:sp>
    <dsp:sp modelId="{D603C305-0F0E-4CEF-B923-0638A7DFAE18}">
      <dsp:nvSpPr>
        <dsp:cNvPr id="0" name=""/>
        <dsp:cNvSpPr/>
      </dsp:nvSpPr>
      <dsp:spPr>
        <a:xfrm>
          <a:off x="4626204" y="1829228"/>
          <a:ext cx="1467565" cy="58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shade val="51000"/>
                <a:satMod val="13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93000"/>
                <a:satMod val="13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2005</a:t>
          </a:r>
          <a:endParaRPr lang="es-EC" sz="3300" kern="1200" dirty="0"/>
        </a:p>
      </dsp:txBody>
      <dsp:txXfrm>
        <a:off x="4643297" y="1846321"/>
        <a:ext cx="1433379" cy="549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08AF9-9ED0-423B-97F8-225A79B41D42}">
      <dsp:nvSpPr>
        <dsp:cNvPr id="0" name=""/>
        <dsp:cNvSpPr/>
      </dsp:nvSpPr>
      <dsp:spPr>
        <a:xfrm>
          <a:off x="287802" y="632355"/>
          <a:ext cx="1473238" cy="121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1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Aplicaciones, equipos y servicios en las áreas de computación y telecomunicaciones</a:t>
          </a:r>
          <a:endParaRPr lang="es-EC" sz="1200" kern="1200" dirty="0"/>
        </a:p>
      </dsp:txBody>
      <dsp:txXfrm>
        <a:off x="315765" y="660318"/>
        <a:ext cx="1417312" cy="898806"/>
      </dsp:txXfrm>
    </dsp:sp>
    <dsp:sp modelId="{ACB0626F-AE39-4568-B743-A5099559C0B0}">
      <dsp:nvSpPr>
        <dsp:cNvPr id="0" name=""/>
        <dsp:cNvSpPr/>
      </dsp:nvSpPr>
      <dsp:spPr>
        <a:xfrm>
          <a:off x="1097345" y="855748"/>
          <a:ext cx="1722222" cy="1722222"/>
        </a:xfrm>
        <a:prstGeom prst="leftCircularArrow">
          <a:avLst>
            <a:gd name="adj1" fmla="val 3717"/>
            <a:gd name="adj2" fmla="val 463540"/>
            <a:gd name="adj3" fmla="val 2239051"/>
            <a:gd name="adj4" fmla="val 9024489"/>
            <a:gd name="adj5" fmla="val 43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9992D-B9E4-41BE-A4FD-3A2DB786DF00}">
      <dsp:nvSpPr>
        <dsp:cNvPr id="0" name=""/>
        <dsp:cNvSpPr/>
      </dsp:nvSpPr>
      <dsp:spPr>
        <a:xfrm>
          <a:off x="615188" y="1587087"/>
          <a:ext cx="1309545" cy="520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Integra</a:t>
          </a:r>
          <a:endParaRPr lang="es-EC" sz="2900" kern="1200" dirty="0"/>
        </a:p>
      </dsp:txBody>
      <dsp:txXfrm>
        <a:off x="630441" y="1602340"/>
        <a:ext cx="1279039" cy="490257"/>
      </dsp:txXfrm>
    </dsp:sp>
    <dsp:sp modelId="{1402D1A5-4D64-493A-8064-40FE67A3C8BA}">
      <dsp:nvSpPr>
        <dsp:cNvPr id="0" name=""/>
        <dsp:cNvSpPr/>
      </dsp:nvSpPr>
      <dsp:spPr>
        <a:xfrm>
          <a:off x="2229534" y="632355"/>
          <a:ext cx="1473238" cy="121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29280"/>
              <a:satOff val="993"/>
              <a:lumOff val="4314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1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BCE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CFN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PGE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FGE</a:t>
          </a:r>
          <a:endParaRPr lang="es-EC" sz="1200" kern="1200" dirty="0"/>
        </a:p>
      </dsp:txBody>
      <dsp:txXfrm>
        <a:off x="2257497" y="920699"/>
        <a:ext cx="1417312" cy="898806"/>
      </dsp:txXfrm>
    </dsp:sp>
    <dsp:sp modelId="{B057687F-7DF7-4813-85F5-777B8E90B343}">
      <dsp:nvSpPr>
        <dsp:cNvPr id="0" name=""/>
        <dsp:cNvSpPr/>
      </dsp:nvSpPr>
      <dsp:spPr>
        <a:xfrm>
          <a:off x="3026799" y="-145791"/>
          <a:ext cx="1910470" cy="1910470"/>
        </a:xfrm>
        <a:prstGeom prst="circularArrow">
          <a:avLst>
            <a:gd name="adj1" fmla="val 3350"/>
            <a:gd name="adj2" fmla="val 414227"/>
            <a:gd name="adj3" fmla="val 19410262"/>
            <a:gd name="adj4" fmla="val 12575511"/>
            <a:gd name="adj5" fmla="val 3909"/>
          </a:avLst>
        </a:prstGeom>
        <a:gradFill rotWithShape="0">
          <a:gsLst>
            <a:gs pos="0">
              <a:schemeClr val="accent4">
                <a:hueOff val="-2658560"/>
                <a:satOff val="1986"/>
                <a:lumOff val="8627"/>
                <a:alphaOff val="0"/>
                <a:shade val="51000"/>
                <a:satMod val="130000"/>
              </a:schemeClr>
            </a:gs>
            <a:gs pos="80000">
              <a:schemeClr val="accent4">
                <a:hueOff val="-2658560"/>
                <a:satOff val="1986"/>
                <a:lumOff val="8627"/>
                <a:alphaOff val="0"/>
                <a:shade val="93000"/>
                <a:satMod val="130000"/>
              </a:schemeClr>
            </a:gs>
            <a:gs pos="100000">
              <a:schemeClr val="accent4">
                <a:hueOff val="-2658560"/>
                <a:satOff val="1986"/>
                <a:lumOff val="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7F8C2-6F8C-48DB-B4B1-3550183EC373}">
      <dsp:nvSpPr>
        <dsp:cNvPr id="0" name=""/>
        <dsp:cNvSpPr/>
      </dsp:nvSpPr>
      <dsp:spPr>
        <a:xfrm>
          <a:off x="2556920" y="371973"/>
          <a:ext cx="1309545" cy="520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29280"/>
                <a:satOff val="993"/>
                <a:lumOff val="4314"/>
                <a:alphaOff val="0"/>
                <a:shade val="51000"/>
                <a:satMod val="130000"/>
              </a:schemeClr>
            </a:gs>
            <a:gs pos="80000">
              <a:schemeClr val="accent4">
                <a:hueOff val="-1329280"/>
                <a:satOff val="993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4">
                <a:hueOff val="-1329280"/>
                <a:satOff val="993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Público</a:t>
          </a:r>
          <a:endParaRPr lang="es-EC" sz="2900" kern="1200" dirty="0"/>
        </a:p>
      </dsp:txBody>
      <dsp:txXfrm>
        <a:off x="2572173" y="387226"/>
        <a:ext cx="1279039" cy="490257"/>
      </dsp:txXfrm>
    </dsp:sp>
    <dsp:sp modelId="{03D9D983-96C0-411B-90B6-606109C96599}">
      <dsp:nvSpPr>
        <dsp:cNvPr id="0" name=""/>
        <dsp:cNvSpPr/>
      </dsp:nvSpPr>
      <dsp:spPr>
        <a:xfrm>
          <a:off x="4171265" y="632355"/>
          <a:ext cx="1473238" cy="121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58560"/>
              <a:satOff val="1986"/>
              <a:lumOff val="8627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1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ITABSA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err="1" smtClean="0"/>
            <a:t>Conecel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err="1" smtClean="0"/>
            <a:t>Ecuadortelecom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Moderna Alimentos</a:t>
          </a:r>
          <a:endParaRPr lang="es-EC" sz="1200" kern="1200" dirty="0"/>
        </a:p>
      </dsp:txBody>
      <dsp:txXfrm>
        <a:off x="4199228" y="660318"/>
        <a:ext cx="1417312" cy="898806"/>
      </dsp:txXfrm>
    </dsp:sp>
    <dsp:sp modelId="{F7953F37-03AE-46BD-8128-DBBB3FBC1A3C}">
      <dsp:nvSpPr>
        <dsp:cNvPr id="0" name=""/>
        <dsp:cNvSpPr/>
      </dsp:nvSpPr>
      <dsp:spPr>
        <a:xfrm>
          <a:off x="4498652" y="1587087"/>
          <a:ext cx="1309545" cy="520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58560"/>
                <a:satOff val="1986"/>
                <a:lumOff val="8627"/>
                <a:alphaOff val="0"/>
                <a:shade val="51000"/>
                <a:satMod val="130000"/>
              </a:schemeClr>
            </a:gs>
            <a:gs pos="80000">
              <a:schemeClr val="accent4">
                <a:hueOff val="-2658560"/>
                <a:satOff val="1986"/>
                <a:lumOff val="8627"/>
                <a:alphaOff val="0"/>
                <a:shade val="93000"/>
                <a:satMod val="130000"/>
              </a:schemeClr>
            </a:gs>
            <a:gs pos="100000">
              <a:schemeClr val="accent4">
                <a:hueOff val="-2658560"/>
                <a:satOff val="1986"/>
                <a:lumOff val="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Privado</a:t>
          </a:r>
          <a:endParaRPr lang="es-EC" sz="2900" kern="1200" dirty="0"/>
        </a:p>
      </dsp:txBody>
      <dsp:txXfrm>
        <a:off x="4513905" y="1602340"/>
        <a:ext cx="1279039" cy="490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BDCB-656F-4890-8021-E2771C2AA474}" type="datetimeFigureOut">
              <a:rPr lang="es-EC" smtClean="0"/>
              <a:t>22/08/2013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D917-DFFE-4909-B259-EC14DF8C785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29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D917-DFFE-4909-B259-EC14DF8C7857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44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A65481-FF4F-4833-B767-F028134C12CA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AF9D2E-09FB-46D4-9E13-FD59061EC12C}" type="datetimeFigureOut">
              <a:rPr lang="es-EC" smtClean="0"/>
              <a:pPr/>
              <a:t>22/08/2013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openxmlformats.org/officeDocument/2006/relationships/image" Target="../media/image26.jpeg"/><Relationship Id="rId2" Type="http://schemas.openxmlformats.org/officeDocument/2006/relationships/image" Target="../media/image21.gif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4.jpeg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28.jpe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3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3.emf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36.jpeg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LOGO ESPE ORIGINAL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58324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88780" y="1916832"/>
            <a:ext cx="5895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DEPARTAMENTO DE CIENCIAS ECONÓMICAS</a:t>
            </a:r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C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ADMINISTRATIVAS Y DE COMERCIO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2996952"/>
            <a:ext cx="83876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“ESTRUCTURACIÓN DE UN FONDO DE </a:t>
            </a:r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AHORRO</a:t>
            </a:r>
          </a:p>
          <a:p>
            <a:pPr algn="ctr"/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PARA EDUCACIÓN SUPERIOR DE LOS HIJOS </a:t>
            </a:r>
            <a:endParaRPr lang="es-EC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EMPLEADOS DE </a:t>
            </a:r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COMPAÑIA 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COMWARE S.A.”</a:t>
            </a:r>
            <a:endParaRPr lang="es-EC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42466" y="4623519"/>
            <a:ext cx="5813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LIZETH JACQUELINE CHICAIZA GARCIA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5373216"/>
            <a:ext cx="4249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DIRECTOR: EC. OSWALDO MIÑO</a:t>
            </a:r>
          </a:p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CODIRECTOR: EC. JUAN LARA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28547" y="5934670"/>
            <a:ext cx="2850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AGOSTO 2013</a:t>
            </a:r>
            <a:endParaRPr lang="es-E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8608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6768752" cy="949569"/>
          </a:xfrm>
        </p:spPr>
        <p:txBody>
          <a:bodyPr>
            <a:noAutofit/>
          </a:bodyPr>
          <a:lstStyle/>
          <a:p>
            <a:pPr algn="l"/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MARCO LEGAL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908720"/>
          <a:ext cx="7368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043608" y="980728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427984" y="6309320"/>
            <a:ext cx="435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Artículo 87 de la Ley de Mercado de Valores.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0"/>
            <a:ext cx="6189583" cy="949569"/>
          </a:xfrm>
        </p:spPr>
        <p:txBody>
          <a:bodyPr>
            <a:noAutofit/>
          </a:bodyPr>
          <a:lstStyle/>
          <a:p>
            <a:r>
              <a:rPr lang="es-EC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Comware</a:t>
            </a:r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 s.a.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4098" name="Picture 2" descr="http://www.comware.com.ec/images/h_up_logo.gif"/>
          <p:cNvPicPr>
            <a:picLocks noChangeAspect="1" noChangeArrowheads="1"/>
          </p:cNvPicPr>
          <p:nvPr/>
        </p:nvPicPr>
        <p:blipFill>
          <a:blip r:embed="rId2" cstate="print"/>
          <a:srcRect b="28571"/>
          <a:stretch>
            <a:fillRect/>
          </a:stretch>
        </p:blipFill>
        <p:spPr bwMode="auto">
          <a:xfrm>
            <a:off x="7308304" y="1700808"/>
            <a:ext cx="1403886" cy="2880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75656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/>
          </a:p>
        </p:txBody>
      </p:sp>
      <p:graphicFrame>
        <p:nvGraphicFramePr>
          <p:cNvPr id="16" name="15 Diagrama"/>
          <p:cNvGraphicFramePr/>
          <p:nvPr/>
        </p:nvGraphicFramePr>
        <p:xfrm>
          <a:off x="1043608" y="1052736"/>
          <a:ext cx="6096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1043608" y="4077072"/>
          <a:ext cx="6096000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6" name="25 Grupo"/>
          <p:cNvGrpSpPr/>
          <p:nvPr/>
        </p:nvGrpSpPr>
        <p:grpSpPr>
          <a:xfrm>
            <a:off x="7308304" y="2204864"/>
            <a:ext cx="1584176" cy="3312368"/>
            <a:chOff x="7236296" y="1484784"/>
            <a:chExt cx="1907704" cy="3744416"/>
          </a:xfrm>
        </p:grpSpPr>
        <p:grpSp>
          <p:nvGrpSpPr>
            <p:cNvPr id="25" name="24 Grupo"/>
            <p:cNvGrpSpPr/>
            <p:nvPr/>
          </p:nvGrpSpPr>
          <p:grpSpPr>
            <a:xfrm>
              <a:off x="7236296" y="1484784"/>
              <a:ext cx="1907704" cy="1944216"/>
              <a:chOff x="7236296" y="1484784"/>
              <a:chExt cx="1907704" cy="1944216"/>
            </a:xfrm>
          </p:grpSpPr>
          <p:grpSp>
            <p:nvGrpSpPr>
              <p:cNvPr id="14" name="13 Grupo"/>
              <p:cNvGrpSpPr/>
              <p:nvPr/>
            </p:nvGrpSpPr>
            <p:grpSpPr>
              <a:xfrm>
                <a:off x="7452320" y="1772816"/>
                <a:ext cx="1224136" cy="1296144"/>
                <a:chOff x="5868144" y="2348880"/>
                <a:chExt cx="3020928" cy="2894722"/>
              </a:xfrm>
            </p:grpSpPr>
            <p:pic>
              <p:nvPicPr>
                <p:cNvPr id="1026" name="Picture 2" descr="http://t3.gstatic.com/images?q=tbn:ANd9GcQYgIqypyykUaKnEQtJypGLpPwDJLrinA6NJTy1zfA0nd5kPnW_gw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t="30240" b="36161"/>
                <a:stretch>
                  <a:fillRect/>
                </a:stretch>
              </p:blipFill>
              <p:spPr bwMode="auto">
                <a:xfrm>
                  <a:off x="6444208" y="2348880"/>
                  <a:ext cx="2143125" cy="7200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http://t0.gstatic.com/images?q=tbn:ANd9GcSgMvu_8eVtwMJ6iFtAA4V_7WrjkVJK5bu2b4MzJpZfrKS4oma4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868144" y="3284984"/>
                  <a:ext cx="1224136" cy="12186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0" name="Picture 6" descr="http://www.onedigital.mx/ww3/wp-content/uploads/2012/05/emc_logo1.jp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308304" y="3573016"/>
                  <a:ext cx="1580768" cy="5646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2" name="Picture 8" descr="http://www.mhectech.org/sites/mhectech.org/files/enterasys.jp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6012160" y="4725144"/>
                  <a:ext cx="2592288" cy="51845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1" name="20 Elipse"/>
              <p:cNvSpPr/>
              <p:nvPr/>
            </p:nvSpPr>
            <p:spPr>
              <a:xfrm>
                <a:off x="7236296" y="1484784"/>
                <a:ext cx="1907704" cy="1944216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7236296" y="3284984"/>
              <a:ext cx="1907704" cy="1944216"/>
              <a:chOff x="7020272" y="3861048"/>
              <a:chExt cx="1907704" cy="1944216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7236296" y="4221088"/>
                <a:ext cx="1440159" cy="1306763"/>
                <a:chOff x="7092280" y="4077072"/>
                <a:chExt cx="1896047" cy="1522787"/>
              </a:xfrm>
            </p:grpSpPr>
            <p:pic>
              <p:nvPicPr>
                <p:cNvPr id="1034" name="Picture 10" descr="http://www.cioal.com/wp-content/uploads/avnet.jp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t="32130" b="33851"/>
                <a:stretch>
                  <a:fillRect/>
                </a:stretch>
              </p:blipFill>
              <p:spPr bwMode="auto">
                <a:xfrm>
                  <a:off x="7092280" y="4077072"/>
                  <a:ext cx="1693333" cy="5760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6" name="Picture 12" descr="http://t0.gstatic.com/images?q=tbn:ANd9GcSlD-HCtsAGAuBPx8B0A09qMiPi2sPLl6wloScCP9ZX7FC7skRc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7308304" y="5157192"/>
                  <a:ext cx="1656184" cy="4426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t3.gstatic.com/images?q=tbn:ANd9GcRkaAUX9vIhXONZBBKP383i0Aa8_6WTf8Il8iMSfmGLyDCJIu5F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164288" y="4725144"/>
                  <a:ext cx="1824039" cy="32881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" name="21 Elipse"/>
              <p:cNvSpPr/>
              <p:nvPr/>
            </p:nvSpPr>
            <p:spPr>
              <a:xfrm>
                <a:off x="7020272" y="3861048"/>
                <a:ext cx="1907704" cy="1944216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4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979712" y="836712"/>
            <a:ext cx="1505540" cy="1737484"/>
            <a:chOff x="755576" y="908720"/>
            <a:chExt cx="1505540" cy="1737484"/>
          </a:xfrm>
        </p:grpSpPr>
        <p:pic>
          <p:nvPicPr>
            <p:cNvPr id="28674" name="Picture 2" descr="http://blog.zyncro.com/wp-content/uploads/2012/02/Fotolia_20415890_XS-300x29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908720"/>
              <a:ext cx="1368152" cy="1322547"/>
            </a:xfrm>
            <a:prstGeom prst="rect">
              <a:avLst/>
            </a:prstGeom>
            <a:noFill/>
          </p:spPr>
        </p:pic>
        <p:sp>
          <p:nvSpPr>
            <p:cNvPr id="3" name="2 CuadroTexto"/>
            <p:cNvSpPr txBox="1"/>
            <p:nvPr/>
          </p:nvSpPr>
          <p:spPr>
            <a:xfrm>
              <a:off x="755576" y="2276872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61 empleados</a:t>
              </a:r>
              <a:endParaRPr lang="es-EC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995936" y="548680"/>
            <a:ext cx="4176464" cy="720080"/>
            <a:chOff x="3995936" y="548680"/>
            <a:chExt cx="4176464" cy="720080"/>
          </a:xfrm>
        </p:grpSpPr>
        <p:cxnSp>
          <p:nvCxnSpPr>
            <p:cNvPr id="6" name="5 Conector recto de flecha"/>
            <p:cNvCxnSpPr/>
            <p:nvPr/>
          </p:nvCxnSpPr>
          <p:spPr>
            <a:xfrm flipV="1">
              <a:off x="3995936" y="836712"/>
              <a:ext cx="936104" cy="43204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6 Bisel"/>
            <p:cNvSpPr/>
            <p:nvPr/>
          </p:nvSpPr>
          <p:spPr>
            <a:xfrm>
              <a:off x="5580112" y="548680"/>
              <a:ext cx="2592288" cy="504056"/>
            </a:xfrm>
            <a:prstGeom prst="bevel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47 Quito</a:t>
              </a:r>
              <a:endParaRPr lang="es-EC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995936" y="1340768"/>
            <a:ext cx="4176464" cy="504056"/>
            <a:chOff x="3995936" y="1340768"/>
            <a:chExt cx="4176464" cy="504056"/>
          </a:xfrm>
        </p:grpSpPr>
        <p:sp>
          <p:nvSpPr>
            <p:cNvPr id="8" name="7 Bisel"/>
            <p:cNvSpPr/>
            <p:nvPr/>
          </p:nvSpPr>
          <p:spPr>
            <a:xfrm>
              <a:off x="5580112" y="1340768"/>
              <a:ext cx="2592288" cy="504056"/>
            </a:xfrm>
            <a:prstGeom prst="bevel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13 Guayaquil</a:t>
              </a:r>
              <a:endParaRPr lang="es-EC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3995936" y="1628800"/>
              <a:ext cx="999728" cy="838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3995936" y="2060848"/>
            <a:ext cx="4176464" cy="576064"/>
            <a:chOff x="3995936" y="2060848"/>
            <a:chExt cx="4176464" cy="576064"/>
          </a:xfrm>
        </p:grpSpPr>
        <p:sp>
          <p:nvSpPr>
            <p:cNvPr id="9" name="8 Bisel"/>
            <p:cNvSpPr/>
            <p:nvPr/>
          </p:nvSpPr>
          <p:spPr>
            <a:xfrm>
              <a:off x="5580112" y="2132856"/>
              <a:ext cx="2592288" cy="504056"/>
            </a:xfrm>
            <a:prstGeom prst="bevel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1 Cuenca</a:t>
              </a:r>
              <a:endParaRPr lang="es-EC" dirty="0"/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3995936" y="2060848"/>
              <a:ext cx="919336" cy="27126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0" name="19 Diagrama"/>
          <p:cNvGraphicFramePr/>
          <p:nvPr/>
        </p:nvGraphicFramePr>
        <p:xfrm>
          <a:off x="1475656" y="2996952"/>
          <a:ext cx="6336704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63197780"/>
              </p:ext>
            </p:extLst>
          </p:nvPr>
        </p:nvGraphicFramePr>
        <p:xfrm>
          <a:off x="683568" y="332656"/>
          <a:ext cx="7416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 cstate="print"/>
          <a:srcRect l="5421" r="42039"/>
          <a:stretch>
            <a:fillRect/>
          </a:stretch>
        </p:blipFill>
        <p:spPr bwMode="auto">
          <a:xfrm>
            <a:off x="5327576" y="5572991"/>
            <a:ext cx="3816424" cy="12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508104" y="5068935"/>
            <a:ext cx="34198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Escala de calificaciones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Nuevo Sistema de Educación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0" y="5978128"/>
          <a:ext cx="36724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9941" name="Picture 5" descr="http://www.elcomercio.com/pais/quimestre-facil-aprobar_ECMIMA20120816_0076_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260649"/>
            <a:ext cx="1944215" cy="1379766"/>
          </a:xfrm>
          <a:prstGeom prst="rect">
            <a:avLst/>
          </a:prstGeom>
          <a:noFill/>
        </p:spPr>
      </p:pic>
      <p:pic>
        <p:nvPicPr>
          <p:cNvPr id="39943" name="Picture 7" descr="http://www.conocimiento.gob.ec/wp-content/uploads/2012/09/educacion-calidad-para-el-ecuador.jpg"/>
          <p:cNvPicPr>
            <a:picLocks noChangeAspect="1" noChangeArrowheads="1"/>
          </p:cNvPicPr>
          <p:nvPr/>
        </p:nvPicPr>
        <p:blipFill>
          <a:blip r:embed="rId14" cstate="print"/>
          <a:srcRect l="33264"/>
          <a:stretch>
            <a:fillRect/>
          </a:stretch>
        </p:blipFill>
        <p:spPr bwMode="auto">
          <a:xfrm>
            <a:off x="600564" y="3212976"/>
            <a:ext cx="1656184" cy="1429447"/>
          </a:xfrm>
          <a:prstGeom prst="rect">
            <a:avLst/>
          </a:prstGeom>
          <a:noFill/>
        </p:spPr>
      </p:pic>
      <p:pic>
        <p:nvPicPr>
          <p:cNvPr id="39945" name="Picture 9" descr="http://ecuadoruniversitario.com/wp-content/uploads/2012/10/logo_senescyt_new-eu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3848" y="5561856"/>
            <a:ext cx="1728192" cy="1296144"/>
          </a:xfrm>
          <a:prstGeom prst="rect">
            <a:avLst/>
          </a:prstGeom>
          <a:noFill/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-286988" y="225441"/>
            <a:ext cx="6981671" cy="9495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   Análisis </a:t>
            </a:r>
            <a:endParaRPr lang="es-EC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69690644"/>
              </p:ext>
            </p:extLst>
          </p:nvPr>
        </p:nvGraphicFramePr>
        <p:xfrm>
          <a:off x="0" y="116632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37375" y="3860595"/>
            <a:ext cx="27438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Proyecto EBJA. Edades – etnias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303" y="4292643"/>
            <a:ext cx="392808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-114753" y="6308867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Ministerio de Educación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por: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Lizeth Chicaiza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0559" y="4431142"/>
            <a:ext cx="4308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30Proyecto EBJA. Participantes Asistentes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Datos cuantitativos por zonas y género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4241"/>
              </p:ext>
            </p:extLst>
          </p:nvPr>
        </p:nvGraphicFramePr>
        <p:xfrm>
          <a:off x="4421271" y="4908406"/>
          <a:ext cx="4502150" cy="164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907345" y="6427113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Ministerio de Educación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por: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Lizeth Chicaiza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251520" y="0"/>
            <a:ext cx="7848872" cy="9807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DIAGNÓSTICO</a:t>
            </a:r>
            <a:endParaRPr lang="es-EC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75203149"/>
              </p:ext>
            </p:extLst>
          </p:nvPr>
        </p:nvGraphicFramePr>
        <p:xfrm>
          <a:off x="261070" y="1015430"/>
          <a:ext cx="8388424" cy="190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27584" y="3140968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Grupo de clientes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3789040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Captará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297124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Servirá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58094" y="4797152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Dirigirá</a:t>
            </a:r>
            <a:endParaRPr lang="es-EC" dirty="0"/>
          </a:p>
        </p:txBody>
      </p:sp>
      <p:sp>
        <p:nvSpPr>
          <p:cNvPr id="8" name="7 Flecha curvada hacia la derecha"/>
          <p:cNvSpPr/>
          <p:nvPr/>
        </p:nvSpPr>
        <p:spPr>
          <a:xfrm>
            <a:off x="456556" y="3363000"/>
            <a:ext cx="401538" cy="463406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Flecha curvada hacia la derecha"/>
          <p:cNvSpPr/>
          <p:nvPr/>
        </p:nvSpPr>
        <p:spPr>
          <a:xfrm>
            <a:off x="409031" y="3926669"/>
            <a:ext cx="401538" cy="463406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>
            <a:off x="408187" y="4626446"/>
            <a:ext cx="401538" cy="463406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26942" y="5805264"/>
            <a:ext cx="15055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61 empleados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91880" y="2636912"/>
            <a:ext cx="2304256" cy="369332"/>
          </a:xfrm>
          <a:prstGeom prst="rect">
            <a:avLst/>
          </a:prstGeom>
          <a:solidFill>
            <a:srgbClr val="30F0B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Aportantes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1880" y="4018833"/>
            <a:ext cx="2304256" cy="369332"/>
          </a:xfrm>
          <a:prstGeom prst="rect">
            <a:avLst/>
          </a:prstGeom>
          <a:solidFill>
            <a:srgbClr val="30F0B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C" dirty="0" smtClean="0"/>
              <a:t>Fondo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91880" y="5620598"/>
            <a:ext cx="2304256" cy="369332"/>
          </a:xfrm>
          <a:prstGeom prst="rect">
            <a:avLst/>
          </a:prstGeom>
          <a:solidFill>
            <a:srgbClr val="30F0B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C" dirty="0" smtClean="0"/>
              <a:t>Ámbito Financiero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91880" y="304863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Edad, estado civil, Nº de hijos, capacidad de ahorro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464818" y="438165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Alternativas, preferencias, necesidades, coberturas, control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44230" y="59899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Ingresos, gastos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16216" y="2128828"/>
            <a:ext cx="230425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Preferencias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16216" y="2636912"/>
            <a:ext cx="230425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Conformación</a:t>
            </a:r>
            <a:endParaRPr lang="es-EC" dirty="0"/>
          </a:p>
        </p:txBody>
      </p:sp>
      <p:sp>
        <p:nvSpPr>
          <p:cNvPr id="21" name="20 Flecha curvada hacia la derecha"/>
          <p:cNvSpPr/>
          <p:nvPr/>
        </p:nvSpPr>
        <p:spPr>
          <a:xfrm>
            <a:off x="6114678" y="2358172"/>
            <a:ext cx="401538" cy="463406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9163" y="14705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1400" b="1" u="sng" dirty="0"/>
              <a:t>ENCUESTA PARA LA ESTRUCTURACIÓN DE UN FONDO DE AHORRO PARA EDUCACION SUPERIOR  DE LOS HIJOS DE LOS EMPLEADOS</a:t>
            </a:r>
            <a:endParaRPr lang="es-EC" sz="1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5" t="30045" r="29770" b="25657"/>
          <a:stretch/>
        </p:blipFill>
        <p:spPr bwMode="auto">
          <a:xfrm>
            <a:off x="523301" y="2533278"/>
            <a:ext cx="3746975" cy="26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32894" y="107340"/>
            <a:ext cx="285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 smtClean="0"/>
              <a:t>SEXO DE </a:t>
            </a:r>
            <a:r>
              <a:rPr lang="es-EC" b="1" u="sng" dirty="0"/>
              <a:t>LOS ENCUESTADOS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5609826" y="2024550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ESTADO CIVIL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3848927" y="4255293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u="sng" dirty="0"/>
              <a:t>ESCOLARIDAD DE LOS HIJOS DE LOS </a:t>
            </a:r>
            <a:endParaRPr lang="es-EC" b="1" u="sng" dirty="0" smtClean="0"/>
          </a:p>
          <a:p>
            <a:pPr algn="ctr"/>
            <a:r>
              <a:rPr lang="es-EC" b="1" u="sng" dirty="0" smtClean="0"/>
              <a:t>ENCUESTADOS</a:t>
            </a:r>
            <a:endParaRPr lang="es-EC" dirty="0"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355224162"/>
              </p:ext>
            </p:extLst>
          </p:nvPr>
        </p:nvGraphicFramePr>
        <p:xfrm>
          <a:off x="4731163" y="618025"/>
          <a:ext cx="3491865" cy="14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3968976191"/>
              </p:ext>
            </p:extLst>
          </p:nvPr>
        </p:nvGraphicFramePr>
        <p:xfrm>
          <a:off x="5029864" y="2553493"/>
          <a:ext cx="3358560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260364307"/>
              </p:ext>
            </p:extLst>
          </p:nvPr>
        </p:nvGraphicFramePr>
        <p:xfrm>
          <a:off x="4684949" y="4901623"/>
          <a:ext cx="3775483" cy="185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7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412" y="332656"/>
            <a:ext cx="8029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Si en la empresa se crea un fondo de ahorro a largo plazo, que ayude a financiar los estudios superiores de sus hijos, usted estaría de acuerdo en ahorrar para dicho objetivo?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2757633" y="1200969"/>
            <a:ext cx="393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APROBACION DEL FONDO DE AHORRO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755576" y="345582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Por medio de la ayuda del fondo, a qué nivel educativo  quisiera que su hijo acceda: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889970" y="4102160"/>
            <a:ext cx="1963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NIVEL EDUCATIVO </a:t>
            </a:r>
            <a:endParaRPr lang="es-EC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391403591"/>
              </p:ext>
            </p:extLst>
          </p:nvPr>
        </p:nvGraphicFramePr>
        <p:xfrm>
          <a:off x="3051818" y="1700808"/>
          <a:ext cx="3636827" cy="175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61664471"/>
              </p:ext>
            </p:extLst>
          </p:nvPr>
        </p:nvGraphicFramePr>
        <p:xfrm>
          <a:off x="2915816" y="4471492"/>
          <a:ext cx="4120069" cy="211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40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2112" y="279467"/>
            <a:ext cx="802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Su preferencia con relación al sector al que pertenecen las universidades para que sus hijos estudien sería: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272684" y="949881"/>
            <a:ext cx="278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SECTOR DE LA EDUCACIÓN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869699" y="3212976"/>
            <a:ext cx="7731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Cuál sería el monto máximo que estaría dispuesto a cancelar por concepto de matrícula, compra de libros y otros que se incluyen en la educación superior de sus hijos de forma semestral o anual dependiendo de la universidad de su preferencia.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386052" y="4462875"/>
            <a:ext cx="269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VALORES POR MATRICULA</a:t>
            </a:r>
            <a:endParaRPr lang="es-EC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957188005"/>
              </p:ext>
            </p:extLst>
          </p:nvPr>
        </p:nvGraphicFramePr>
        <p:xfrm>
          <a:off x="3183606" y="1327977"/>
          <a:ext cx="3692649" cy="188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39477645"/>
              </p:ext>
            </p:extLst>
          </p:nvPr>
        </p:nvGraphicFramePr>
        <p:xfrm>
          <a:off x="2877075" y="4647541"/>
          <a:ext cx="4287213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5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235981" cy="3763889"/>
          </a:xfrm>
        </p:spPr>
        <p:txBody>
          <a:bodyPr/>
          <a:lstStyle/>
          <a:p>
            <a:pPr algn="ctr"/>
            <a:r>
              <a:rPr lang="es-EC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“La </a:t>
            </a:r>
            <a:r>
              <a:rPr lang="es-EC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educación es la menos cara de las defensas de una </a:t>
            </a:r>
            <a:r>
              <a:rPr lang="es-EC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nación”</a:t>
            </a:r>
            <a:br>
              <a:rPr lang="es-EC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s-EC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s-EC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s-EC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es-EC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Edmund </a:t>
            </a:r>
            <a:r>
              <a:rPr lang="es-EC" sz="4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Burke</a:t>
            </a:r>
            <a:r>
              <a:rPr lang="es-EC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840622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Cuanto estaría dispuesto a destinar como ahorro para la educación de sus hijos, en base a la universidad de su preferencia: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275856" y="847183"/>
            <a:ext cx="339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MONTO DESTINADO AL AHORRO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11560" y="353788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/>
              <a:t>Cuál es el tiempo que cree usted conveniente, para ahorrar para la educación de sus hijos: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96390" y="4184213"/>
            <a:ext cx="217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/>
              <a:t>TIEMPO DE AHORRO</a:t>
            </a:r>
            <a:endParaRPr lang="es-EC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962411958"/>
              </p:ext>
            </p:extLst>
          </p:nvPr>
        </p:nvGraphicFramePr>
        <p:xfrm>
          <a:off x="3130352" y="1431295"/>
          <a:ext cx="3817912" cy="212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915746396"/>
              </p:ext>
            </p:extLst>
          </p:nvPr>
        </p:nvGraphicFramePr>
        <p:xfrm>
          <a:off x="3151853" y="4408174"/>
          <a:ext cx="3638550" cy="23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03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251520" y="0"/>
            <a:ext cx="7848872" cy="9807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Estudio financiero</a:t>
            </a:r>
            <a:endParaRPr lang="es-EC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35676558"/>
              </p:ext>
            </p:extLst>
          </p:nvPr>
        </p:nvGraphicFramePr>
        <p:xfrm>
          <a:off x="46754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91688"/>
              </p:ext>
            </p:extLst>
          </p:nvPr>
        </p:nvGraphicFramePr>
        <p:xfrm>
          <a:off x="5390329" y="4581128"/>
          <a:ext cx="3600400" cy="1738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969"/>
                <a:gridCol w="1114194"/>
                <a:gridCol w="1467237"/>
              </a:tblGrid>
              <a:tr h="883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Nº DE APORTANTES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APORTE TRABAJADOR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64088" y="4063006"/>
            <a:ext cx="3528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Preferencias de aportación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927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78738"/>
              </p:ext>
            </p:extLst>
          </p:nvPr>
        </p:nvGraphicFramePr>
        <p:xfrm>
          <a:off x="1043608" y="1196752"/>
          <a:ext cx="7467600" cy="230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280"/>
                <a:gridCol w="686221"/>
                <a:gridCol w="790464"/>
                <a:gridCol w="1103751"/>
                <a:gridCol w="685664"/>
                <a:gridCol w="598701"/>
                <a:gridCol w="685664"/>
                <a:gridCol w="798268"/>
                <a:gridCol w="724685"/>
                <a:gridCol w="755902"/>
              </a:tblGrid>
              <a:tr h="100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Categoría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Aporte Trabajador Fijo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Aporte Trabajador Variable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Aporte Empleador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</a:t>
                      </a:r>
                      <a:r>
                        <a:rPr lang="es-EC" sz="800">
                          <a:effectLst/>
                        </a:rPr>
                        <a:t>(50% Del Aporte Del Trabajador Fijo)*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Aportes Empleado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Aportes Empresa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Aportes Global Por Empleado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Aportes Por Categoría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Aporte Trabajador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Aporte Empleador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</a:tr>
              <a:tr h="499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Nombre Variable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Y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(X+Y)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(X+Y+Z)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Nº emp. Cat. * (X+Y+Z)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(X+Y)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(</a:t>
                      </a:r>
                      <a:r>
                        <a:rPr lang="es-EC" sz="1000">
                          <a:effectLst/>
                        </a:rPr>
                        <a:t>X+Y+Z)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(Z)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(</a:t>
                      </a:r>
                      <a:r>
                        <a:rPr lang="es-EC" sz="1000">
                          <a:effectLst/>
                        </a:rPr>
                        <a:t>X+Y+Z)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</a:tr>
              <a:tr h="20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0,90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30,90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45,90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918,00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67%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</a:tr>
              <a:tr h="20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51,50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66,50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1.064,00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77%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</a:tr>
              <a:tr h="20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103,00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118,00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708,00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87%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13 %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</a:tr>
              <a:tr h="20048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Aportes Mensuales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2.690,00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9" marR="60209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635896" y="692696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u="sng" dirty="0"/>
              <a:t>Tabla De Aportaciones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821791" y="4725434"/>
                <a:ext cx="3071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𝑽𝑭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r>
                        <a:rPr lang="es-EC" b="1" i="1">
                          <a:latin typeface="Cambria Math"/>
                        </a:rPr>
                        <m:t>𝑽𝑷</m:t>
                      </m:r>
                      <m:r>
                        <a:rPr lang="es-EC" b="1" i="1">
                          <a:latin typeface="Cambria Math"/>
                        </a:rPr>
                        <m:t> × </m:t>
                      </m:r>
                      <m:sSup>
                        <m:sSupPr>
                          <m:ctrlPr>
                            <a:rPr lang="es-EC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𝒕𝒊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÷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s-EC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791" y="4725434"/>
                <a:ext cx="307128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445616" y="3917539"/>
            <a:ext cx="51814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Horizontes de Ahorro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4694656"/>
            <a:ext cx="147591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/>
              <a:t>Valor Futuro</a:t>
            </a:r>
            <a:endParaRPr lang="es-EC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22864" y="5431832"/>
            <a:ext cx="113364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/>
              <a:t>I</a:t>
            </a:r>
            <a:r>
              <a:rPr lang="es-EC" sz="2000" dirty="0" smtClean="0"/>
              <a:t>. Simple </a:t>
            </a:r>
            <a:endParaRPr lang="es-EC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22864" y="6205954"/>
            <a:ext cx="156106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/>
              <a:t>I</a:t>
            </a:r>
            <a:r>
              <a:rPr lang="es-EC" sz="2000" dirty="0" smtClean="0"/>
              <a:t>. Compuesto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3850754" y="5387898"/>
                <a:ext cx="2466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/>
                            </a:rPr>
                            <m:t>𝑭𝑽</m:t>
                          </m:r>
                        </m:e>
                        <m:sub>
                          <m:r>
                            <a:rPr lang="es-EC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s-EC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EC" b="1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1" i="1">
                              <a:latin typeface="Cambria Math"/>
                            </a:rPr>
                            <m:t>𝟏</m:t>
                          </m:r>
                          <m:r>
                            <a:rPr lang="es-EC" b="1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754" y="5387898"/>
                <a:ext cx="246695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3850754" y="6186083"/>
                <a:ext cx="2053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/>
                            </a:rPr>
                            <m:t>𝑭𝑽</m:t>
                          </m:r>
                        </m:e>
                        <m:sub>
                          <m:r>
                            <a:rPr lang="es-EC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s-EC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EC" b="1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s-EC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s-EC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754" y="6186083"/>
                <a:ext cx="205325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6317711" y="6186083"/>
            <a:ext cx="209383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Recapitalización</a:t>
            </a:r>
            <a:r>
              <a:rPr lang="en-US" sz="2000" dirty="0" smtClean="0"/>
              <a:t>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058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12109"/>
              </p:ext>
            </p:extLst>
          </p:nvPr>
        </p:nvGraphicFramePr>
        <p:xfrm>
          <a:off x="971600" y="3281990"/>
          <a:ext cx="7632847" cy="262766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36105"/>
                <a:gridCol w="1584176"/>
                <a:gridCol w="1584176"/>
                <a:gridCol w="1800199"/>
                <a:gridCol w="1728191"/>
              </a:tblGrid>
              <a:tr h="144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Años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Tasa de Interés por Categoría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Tasa de Interés Global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6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% de incremento anual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Tasa de interés anual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% de incremento anual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Tasa de interés anual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0.04500000000000000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0.06000000000000000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0.00168750000000000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0.0466875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0.00225000000000000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0.06225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0.00006193125000000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0.046749431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0.00008257500000000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0.062332575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0.00000227287687500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0.046751704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0.00000303050250000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0.062335606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0.00000008341458131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0.046751788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0.00000011121944175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0.062335717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0.00000000306131513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0.00000000408175351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0.062335721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0.00000000011235027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0.00000000014980035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0.062335721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0.00000000000412325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0.00000000000549767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0.062335721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0.00000000000015132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0.00000000000020176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0.062335721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0.00000000000000555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0.046751791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0.00000000000000740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0.062335721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183" y="2921951"/>
            <a:ext cx="7416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Tasas de Interés para el Horizonte de Ahorro de Inversión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90498" y="531854"/>
            <a:ext cx="1429366" cy="7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u="sng" dirty="0"/>
              <a:t>Supuestos Inflación</a:t>
            </a:r>
            <a:endParaRPr lang="es-EC" sz="1200" b="1" dirty="0"/>
          </a:p>
          <a:p>
            <a:pPr algn="ctr"/>
            <a:r>
              <a:rPr lang="es-EC" sz="1200" b="1" u="sng" dirty="0"/>
              <a:t>2013-2023</a:t>
            </a:r>
            <a:endParaRPr lang="es-EC" sz="12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s-EC" sz="105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23593" y="20478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s-EC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lang="es-EC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BCE, </a:t>
            </a:r>
            <a:r>
              <a:rPr lang="es-EC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Supuestos Macroeconómicos, 2012-2015</a:t>
            </a:r>
            <a:r>
              <a:rPr lang="es-EC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s-EC" sz="11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</a:t>
            </a:r>
            <a:r>
              <a:rPr lang="es-EC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por:</a:t>
            </a:r>
            <a:r>
              <a:rPr lang="es-EC" sz="11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C" sz="1100" dirty="0" err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Lizeth</a:t>
            </a:r>
            <a:r>
              <a:rPr lang="es-EC" sz="11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C" sz="1100" dirty="0" err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Chicaiza</a:t>
            </a:r>
            <a:endParaRPr lang="es-EC" sz="11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30455"/>
              </p:ext>
            </p:extLst>
          </p:nvPr>
        </p:nvGraphicFramePr>
        <p:xfrm>
          <a:off x="3622151" y="1196752"/>
          <a:ext cx="2766060" cy="83070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87450"/>
                <a:gridCol w="1578610"/>
              </a:tblGrid>
              <a:tr h="147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Inflación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3.67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2016-2023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3.67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u="sng" dirty="0"/>
              <a:t>Categoría A Valor Futuro</a:t>
            </a:r>
            <a:endParaRPr lang="es-EC" b="1" dirty="0"/>
          </a:p>
          <a:p>
            <a:pPr algn="ctr"/>
            <a:r>
              <a:rPr lang="es-EC" b="1" u="sng" dirty="0"/>
              <a:t>(2013-2023)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57665"/>
              </p:ext>
            </p:extLst>
          </p:nvPr>
        </p:nvGraphicFramePr>
        <p:xfrm>
          <a:off x="611559" y="1457870"/>
          <a:ext cx="8075240" cy="37713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2789"/>
                <a:gridCol w="1893804"/>
                <a:gridCol w="749093"/>
                <a:gridCol w="788718"/>
                <a:gridCol w="753497"/>
                <a:gridCol w="640283"/>
                <a:gridCol w="883692"/>
                <a:gridCol w="980551"/>
                <a:gridCol w="942813"/>
              </a:tblGrid>
              <a:tr h="62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Nº Años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Fórmula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FVn</a:t>
                      </a:r>
                      <a:r>
                        <a:rPr lang="en-US" sz="1000" dirty="0">
                          <a:effectLst/>
                        </a:rPr>
                        <a:t> = P0 *  [1+i]^n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Monto Aporte Mensual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Intereses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Nº Meses en 1 año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Capital Total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Intereses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Anual 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</a:tr>
              <a:tr h="26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918 * (1+ 0.045/12)^12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918.00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42.17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960.17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11,016.00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506.07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11,522.07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960.17 * (1+ 0.045/12)^12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960.17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45.80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1,005.97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11,522.07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549.60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12,071.67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1005.26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1,005.97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48.05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1,054.02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12,071.67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576.59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12,648.27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1052.5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1,054.02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50.35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1,104.37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12,648.27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604.16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13,252.43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1101.95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1,104.37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52.75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1,157.12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13,252.43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633.02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13,885.46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1153.72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1,157.12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55.27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1,212.39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13,885.46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663.26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14,548.72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1207.93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1,212.39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57.91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1,270.31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14,548.72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694.94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15,243.66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1264.69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1,270.31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60.68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1,330.98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15,243.66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728.14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15,971.80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1324.11*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1,330.98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63.58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1,394.56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15,971.80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762.92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16,734.72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1386.32 * (1+ 0.046/12)^12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1,394.56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66.61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1,461.17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16,734.72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799.36</a:t>
                      </a:r>
                      <a:endParaRPr lang="es-EC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17,534.09</a:t>
                      </a:r>
                      <a:endParaRPr lang="es-EC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00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136,894.80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6,518.09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143,412.89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07904" y="557994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por empleado:  </a:t>
            </a:r>
            <a:r>
              <a:rPr lang="es-EC" dirty="0" smtClean="0"/>
              <a:t>7.170,64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21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u="sng" dirty="0"/>
              <a:t>Categoría </a:t>
            </a:r>
            <a:r>
              <a:rPr lang="es-EC" b="1" u="sng" dirty="0" smtClean="0"/>
              <a:t>B  </a:t>
            </a:r>
            <a:r>
              <a:rPr lang="es-EC" b="1" u="sng" dirty="0"/>
              <a:t>Valor Futuro</a:t>
            </a:r>
            <a:endParaRPr lang="es-EC" b="1" dirty="0"/>
          </a:p>
          <a:p>
            <a:pPr algn="ctr"/>
            <a:r>
              <a:rPr lang="es-EC" b="1" u="sng" dirty="0"/>
              <a:t>(2013-2023)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97710"/>
              </p:ext>
            </p:extLst>
          </p:nvPr>
        </p:nvGraphicFramePr>
        <p:xfrm>
          <a:off x="611559" y="1457870"/>
          <a:ext cx="8075240" cy="39873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2789"/>
                <a:gridCol w="1893804"/>
                <a:gridCol w="749093"/>
                <a:gridCol w="788718"/>
                <a:gridCol w="753497"/>
                <a:gridCol w="640283"/>
                <a:gridCol w="883692"/>
                <a:gridCol w="980551"/>
                <a:gridCol w="942813"/>
              </a:tblGrid>
              <a:tr h="66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Nº Años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Fórmula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FVn = P0 *  [1+i]^n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Monto Aporte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Intereses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Nº Meses en 1 año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Capital Total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Intereses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Anual 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</a:tr>
              <a:tr h="27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1064 * (1+ 0.045/12)^12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1,064.00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48.88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1,112.88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12,768.00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586.56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13,354.56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1112.88* (1+ 0.045/12)^12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1,112.88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53.08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1,165.96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13,354.56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637.01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13,991.57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1165.14*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1,165.96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55.69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1,221.66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13,991.57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668.30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14,659.86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1219.89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1,221.66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58.35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1,280.01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14,659.86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700.25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15,360.12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1219.89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1,280.01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61.14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1,341.15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15,360.12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733.70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16,093.82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1277.20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1,341.15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64.06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1,405.21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16,093.82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768.75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16,862.57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1400.04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1,405.21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67.12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1,472.34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16,862.57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805.47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17,668.04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1465.83*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1,472.34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70.33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1,542.66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17,668.04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843.94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18,511.98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1534.7*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1,542.66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73.69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1,616.35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18,511.98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884.26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19,396.24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1606.81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1,616.35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77.21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1,693.56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19,396.24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926.49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20,322.73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14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158,666.74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7,554.73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166,221.47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09149" y="5764614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por empleado:  </a:t>
            </a:r>
            <a:r>
              <a:rPr lang="es-EC" dirty="0" smtClean="0"/>
              <a:t>10.388,84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88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u="sng" dirty="0"/>
              <a:t>Categoría C</a:t>
            </a:r>
            <a:r>
              <a:rPr lang="es-EC" b="1" u="sng" dirty="0" smtClean="0"/>
              <a:t>  </a:t>
            </a:r>
            <a:r>
              <a:rPr lang="es-EC" b="1" u="sng" dirty="0"/>
              <a:t>Valor Futuro</a:t>
            </a:r>
            <a:endParaRPr lang="es-EC" b="1" dirty="0"/>
          </a:p>
          <a:p>
            <a:pPr algn="ctr"/>
            <a:r>
              <a:rPr lang="es-EC" b="1" u="sng" dirty="0"/>
              <a:t>(2013-2023)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19401"/>
              </p:ext>
            </p:extLst>
          </p:nvPr>
        </p:nvGraphicFramePr>
        <p:xfrm>
          <a:off x="611559" y="1457870"/>
          <a:ext cx="8075240" cy="39873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2789"/>
                <a:gridCol w="1893804"/>
                <a:gridCol w="749093"/>
                <a:gridCol w="788718"/>
                <a:gridCol w="753497"/>
                <a:gridCol w="640283"/>
                <a:gridCol w="883692"/>
                <a:gridCol w="980551"/>
                <a:gridCol w="942813"/>
              </a:tblGrid>
              <a:tr h="66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Nº Años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Fórmula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FVn = P0 *  [1+i]^n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Monto Aporte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Intereses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Mensual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Nº Meses en 1 año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Capital Total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Total Intereses Anual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 Anual 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</a:tr>
              <a:tr h="27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 * (1+ 0.045/12)^12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32.53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740.53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8,496.00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8,886.30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740.53 * (1+ 0.045/12)^12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740.53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775.85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8,886.30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423.87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9,310.18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775.30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775.85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37.06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812.91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9,310.18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444.69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9,754.87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811.73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812.91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851.74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9,754.87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465.96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10,220.83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849.87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851.74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892.42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10,220.83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488.22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10,709.04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889.80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892.42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42.63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935.05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10,709.04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511.54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11,220.58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931.61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935.05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979.71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11,220.58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535.97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11,756.55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975.38*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979.71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46.80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1,026.51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11,756.55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561.57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12,318.12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1021.21*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1,026.51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49.03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1,075.54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12,318.12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588.40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12,906.52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1069.19 * (1+ 0.046/12)^12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1,075.54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51.38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1,126.92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12,906.52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616.50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13,523.02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14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6" marR="6281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105,579.00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5,027.02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110,606.02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09149" y="5764614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por empleado:  </a:t>
            </a:r>
            <a:r>
              <a:rPr lang="es-EC" dirty="0" smtClean="0"/>
              <a:t>18.434,34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11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99819"/>
              </p:ext>
            </p:extLst>
          </p:nvPr>
        </p:nvGraphicFramePr>
        <p:xfrm>
          <a:off x="2894829" y="1179830"/>
          <a:ext cx="4342920" cy="20143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03749"/>
                <a:gridCol w="977894"/>
                <a:gridCol w="1044203"/>
                <a:gridCol w="1517074"/>
              </a:tblGrid>
              <a:tr h="95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de Inversión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Intereses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Monto Total a recibir (Capital + Intereses)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136.495,93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6.401,52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142.897,45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158.204,43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7.419,63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165.624,06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105.271,37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4.937,12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110.208,49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399.971,73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18.758,26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418.729,99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9319"/>
              </p:ext>
            </p:extLst>
          </p:nvPr>
        </p:nvGraphicFramePr>
        <p:xfrm>
          <a:off x="3061284" y="3482261"/>
          <a:ext cx="4147186" cy="7308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17621"/>
                <a:gridCol w="900209"/>
                <a:gridCol w="990420"/>
                <a:gridCol w="1438936"/>
              </a:tblGrid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Categoría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de Inversión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Intereses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Monto Total a recibir (Capital + Intereses)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A,B,C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431.161,68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27.155,81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458.317,49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21234"/>
              </p:ext>
            </p:extLst>
          </p:nvPr>
        </p:nvGraphicFramePr>
        <p:xfrm>
          <a:off x="3995936" y="4653136"/>
          <a:ext cx="2013585" cy="3742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96925"/>
                <a:gridCol w="121666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Excedente: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     39.587,50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03848" y="697795"/>
            <a:ext cx="40324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Cálculo del Excedente de Inversión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9512" y="188640"/>
            <a:ext cx="5294647" cy="6363729"/>
            <a:chOff x="1835696" y="44624"/>
            <a:chExt cx="5294647" cy="6363729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78"/>
            <a:stretch/>
          </p:blipFill>
          <p:spPr bwMode="auto">
            <a:xfrm>
              <a:off x="1835696" y="44624"/>
              <a:ext cx="5294646" cy="509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9" name="Picture 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78"/>
            <a:stretch/>
          </p:blipFill>
          <p:spPr bwMode="auto">
            <a:xfrm>
              <a:off x="1835697" y="5009765"/>
              <a:ext cx="5294646" cy="139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6516216" y="213285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474159" y="2348062"/>
            <a:ext cx="3672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200" dirty="0" smtClean="0"/>
              <a:t>(1) Valor </a:t>
            </a:r>
            <a:r>
              <a:rPr lang="es-ES_tradnl" sz="1200" dirty="0"/>
              <a:t>del capital de aportación de un año de todas las categorías (sin intereses)</a:t>
            </a:r>
            <a:endParaRPr lang="es-EC" sz="1200" dirty="0"/>
          </a:p>
          <a:p>
            <a:pPr lvl="0"/>
            <a:r>
              <a:rPr lang="es-ES_tradnl" sz="1200" dirty="0" smtClean="0"/>
              <a:t>(2) Intereses </a:t>
            </a:r>
            <a:r>
              <a:rPr lang="es-ES_tradnl" sz="1200" dirty="0"/>
              <a:t>generados por el aporte socios de todas las categorías (por categorías)</a:t>
            </a:r>
            <a:endParaRPr lang="es-EC" sz="1200" dirty="0"/>
          </a:p>
          <a:p>
            <a:pPr lvl="0"/>
            <a:r>
              <a:rPr lang="es-ES_tradnl" sz="1200" dirty="0" smtClean="0"/>
              <a:t>(3) Excedente </a:t>
            </a:r>
            <a:r>
              <a:rPr lang="es-ES_tradnl" sz="1200" dirty="0"/>
              <a:t>de intereses de inversión </a:t>
            </a:r>
            <a:endParaRPr lang="es-EC" sz="1200" dirty="0"/>
          </a:p>
          <a:p>
            <a:pPr lvl="0"/>
            <a:r>
              <a:rPr lang="es-ES_tradnl" sz="1200" dirty="0" smtClean="0"/>
              <a:t>(4) Intereses </a:t>
            </a:r>
            <a:r>
              <a:rPr lang="es-ES_tradnl" sz="1200" dirty="0"/>
              <a:t>ganados por inversión de la compañía.</a:t>
            </a:r>
            <a:endParaRPr lang="es-EC" sz="1200" dirty="0"/>
          </a:p>
          <a:p>
            <a:pPr lvl="0"/>
            <a:r>
              <a:rPr lang="es-ES_tradnl" sz="1200" dirty="0" smtClean="0"/>
              <a:t>(5)Incluye </a:t>
            </a:r>
            <a:r>
              <a:rPr lang="es-ES_tradnl" sz="1200" dirty="0"/>
              <a:t>el valor del excedente representado en la tabla Nº. 46</a:t>
            </a:r>
            <a:endParaRPr lang="es-EC" sz="1200" dirty="0"/>
          </a:p>
          <a:p>
            <a:pPr lvl="0"/>
            <a:r>
              <a:rPr lang="es-ES_tradnl" sz="1200" dirty="0" smtClean="0"/>
              <a:t>(6) Valor </a:t>
            </a:r>
            <a:r>
              <a:rPr lang="es-ES_tradnl" sz="1200" dirty="0"/>
              <a:t>correspondiente al 2% de retención sobre rendimientos financieros.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72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5536" y="375527"/>
            <a:ext cx="5692804" cy="6550025"/>
            <a:chOff x="61612" y="344488"/>
            <a:chExt cx="5692804" cy="6550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64"/>
            <a:stretch/>
          </p:blipFill>
          <p:spPr bwMode="auto">
            <a:xfrm>
              <a:off x="71439" y="344488"/>
              <a:ext cx="5682976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54"/>
            <a:stretch/>
          </p:blipFill>
          <p:spPr bwMode="auto">
            <a:xfrm>
              <a:off x="61612" y="5456238"/>
              <a:ext cx="5692804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6088340" y="2492895"/>
            <a:ext cx="3033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(1)Corresponde </a:t>
            </a:r>
            <a:r>
              <a:rPr lang="es-EC" sz="1200" dirty="0"/>
              <a:t>al </a:t>
            </a:r>
            <a:r>
              <a:rPr lang="es-EC" sz="1200" dirty="0" smtClean="0"/>
              <a:t>valor del arriendo de un</a:t>
            </a:r>
          </a:p>
          <a:p>
            <a:r>
              <a:rPr lang="es-EC" sz="1200" dirty="0" smtClean="0"/>
              <a:t> piso de la Compañía COMWARE S.A.</a:t>
            </a:r>
          </a:p>
          <a:p>
            <a:r>
              <a:rPr lang="es-EC" sz="1200" dirty="0" smtClean="0"/>
              <a:t> correspondiente a $1055.54 mensualmente.</a:t>
            </a:r>
          </a:p>
          <a:p>
            <a:r>
              <a:rPr lang="es-EC" sz="1200" dirty="0" smtClean="0"/>
              <a:t>(2) Corresponde al sueldo básico cancelado al</a:t>
            </a:r>
          </a:p>
          <a:p>
            <a:r>
              <a:rPr lang="es-EC" sz="1200" dirty="0" smtClean="0"/>
              <a:t> contador, el administrador y el </a:t>
            </a:r>
          </a:p>
          <a:p>
            <a:r>
              <a:rPr lang="es-EC" sz="1200" dirty="0" smtClean="0"/>
              <a:t>tesorero del Fondo.</a:t>
            </a:r>
          </a:p>
          <a:p>
            <a:endParaRPr lang="es-EC" sz="1200" dirty="0"/>
          </a:p>
        </p:txBody>
      </p:sp>
      <p:sp>
        <p:nvSpPr>
          <p:cNvPr id="8" name="7 Rectángulo"/>
          <p:cNvSpPr/>
          <p:nvPr/>
        </p:nvSpPr>
        <p:spPr>
          <a:xfrm>
            <a:off x="5859954" y="332656"/>
            <a:ext cx="2901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PANAROMA A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52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6768752" cy="949569"/>
          </a:xfrm>
        </p:spPr>
        <p:txBody>
          <a:bodyPr>
            <a:noAutofit/>
          </a:bodyPr>
          <a:lstStyle/>
          <a:p>
            <a:pPr algn="ctr"/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ANTECEDENTES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955502" y="2025025"/>
            <a:ext cx="3207536" cy="2886279"/>
            <a:chOff x="721574" y="1050694"/>
            <a:chExt cx="3891612" cy="3306178"/>
          </a:xfrm>
        </p:grpSpPr>
        <p:pic>
          <p:nvPicPr>
            <p:cNvPr id="1026" name="Picture 2" descr="http://blogdeseo.com/wp-content/uploads/2011/09/herramienta-SEOySE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034" y="1470593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3.gstatic.com/images?q=tbn:ANd9GcQorzPKzWUpoPMyyWRNg7AFKAXOWpW0QLKMFSp90EZxaz1VHV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74" y="1322171"/>
              <a:ext cx="1502226" cy="135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4.bp.blogspot.com/_Em-E9xf3MYI/TLoG2STia5I/AAAAAAAABmY/55QbBzPMqrA/s1600/pobreza%2520ce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212975"/>
              <a:ext cx="1733178" cy="114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Flecha curvada hacia abajo"/>
            <p:cNvSpPr/>
            <p:nvPr/>
          </p:nvSpPr>
          <p:spPr>
            <a:xfrm>
              <a:off x="2226315" y="1050694"/>
              <a:ext cx="1553228" cy="453454"/>
            </a:xfrm>
            <a:prstGeom prst="curvedDown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9" name="8 Flecha curvada hacia abajo"/>
            <p:cNvSpPr/>
            <p:nvPr/>
          </p:nvSpPr>
          <p:spPr>
            <a:xfrm rot="6936809">
              <a:off x="3565123" y="3278835"/>
              <a:ext cx="1286594" cy="482260"/>
            </a:xfrm>
            <a:prstGeom prst="curvedDown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0" name="9 Flecha curvada hacia abajo"/>
            <p:cNvSpPr/>
            <p:nvPr/>
          </p:nvSpPr>
          <p:spPr>
            <a:xfrm rot="14711985">
              <a:off x="816311" y="3302610"/>
              <a:ext cx="1286594" cy="406454"/>
            </a:xfrm>
            <a:prstGeom prst="curvedDown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220072" y="1628800"/>
            <a:ext cx="3096344" cy="2734229"/>
            <a:chOff x="5292080" y="1050694"/>
            <a:chExt cx="3096344" cy="2734229"/>
          </a:xfrm>
        </p:grpSpPr>
        <p:pic>
          <p:nvPicPr>
            <p:cNvPr id="1035" name="Picture 11" descr="http://definicion.de/wp-content/uploads/2008/08/bancomundia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158" y="1556792"/>
              <a:ext cx="896676" cy="78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://t3.gstatic.com/images?q=tbn:ANd9GcTq2HOe7uB3NJKNr-MF1uAjm9QC-KVLy2XiCyZXFeSI8AHNM4UMSJOw6wB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388" y="1549820"/>
              <a:ext cx="968610" cy="73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http://feriasycongresosdelmundo.com/wp-content/uploads/2013/05/ocd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9" t="16529" r="11173" b="35600"/>
            <a:stretch/>
          </p:blipFill>
          <p:spPr bwMode="auto">
            <a:xfrm>
              <a:off x="5646509" y="2417808"/>
              <a:ext cx="2396546" cy="86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Anillo"/>
            <p:cNvSpPr/>
            <p:nvPr/>
          </p:nvSpPr>
          <p:spPr>
            <a:xfrm>
              <a:off x="5292080" y="1050694"/>
              <a:ext cx="3096344" cy="2734229"/>
            </a:xfrm>
            <a:prstGeom prst="donut">
              <a:avLst>
                <a:gd name="adj" fmla="val 314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364088" y="5805264"/>
            <a:ext cx="323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Baskerville Old Face" pitchFamily="18" charset="0"/>
              </a:rPr>
              <a:t>BUSQUEDA DE CALIDAD EN LA EDUCACION</a:t>
            </a:r>
            <a:endParaRPr lang="es-EC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236296" y="5013176"/>
            <a:ext cx="148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ANALIZAN </a:t>
            </a:r>
          </a:p>
          <a:p>
            <a:pPr algn="ctr"/>
            <a:r>
              <a:rPr lang="es-EC" dirty="0" smtClean="0"/>
              <a:t>INDICADORES</a:t>
            </a:r>
            <a:endParaRPr lang="es-EC" dirty="0"/>
          </a:p>
        </p:txBody>
      </p:sp>
      <p:pic>
        <p:nvPicPr>
          <p:cNvPr id="3074" name="Picture 2" descr="http://www.diarioresponsable.com/images/stories/MasterGoog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365104"/>
            <a:ext cx="1019605" cy="764704"/>
          </a:xfrm>
          <a:prstGeom prst="rect">
            <a:avLst/>
          </a:prstGeom>
          <a:noFill/>
        </p:spPr>
      </p:pic>
      <p:grpSp>
        <p:nvGrpSpPr>
          <p:cNvPr id="27" name="26 Grupo"/>
          <p:cNvGrpSpPr/>
          <p:nvPr/>
        </p:nvGrpSpPr>
        <p:grpSpPr>
          <a:xfrm>
            <a:off x="4644008" y="3717032"/>
            <a:ext cx="2513515" cy="1161420"/>
            <a:chOff x="4644008" y="3717032"/>
            <a:chExt cx="2513515" cy="1161420"/>
          </a:xfrm>
        </p:grpSpPr>
        <p:sp>
          <p:nvSpPr>
            <p:cNvPr id="22" name="21 CuadroTexto"/>
            <p:cNvSpPr txBox="1"/>
            <p:nvPr/>
          </p:nvSpPr>
          <p:spPr>
            <a:xfrm>
              <a:off x="5076056" y="4509120"/>
              <a:ext cx="2081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REALIZAN ESTUDIOS</a:t>
              </a:r>
              <a:endParaRPr lang="es-EC" dirty="0"/>
            </a:p>
          </p:txBody>
        </p:sp>
        <p:sp>
          <p:nvSpPr>
            <p:cNvPr id="25" name="24 Flecha curvada hacia la derecha"/>
            <p:cNvSpPr/>
            <p:nvPr/>
          </p:nvSpPr>
          <p:spPr>
            <a:xfrm>
              <a:off x="4644008" y="3717032"/>
              <a:ext cx="432048" cy="1008112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26" name="25 Flecha curvada hacia la derecha"/>
          <p:cNvSpPr/>
          <p:nvPr/>
        </p:nvSpPr>
        <p:spPr>
          <a:xfrm rot="18211920">
            <a:off x="6407647" y="4751611"/>
            <a:ext cx="432048" cy="1008112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29993" y="877362"/>
            <a:ext cx="2554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Indicadores</a:t>
            </a:r>
            <a:endParaRPr lang="es-EC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2692"/>
              </p:ext>
            </p:extLst>
          </p:nvPr>
        </p:nvGraphicFramePr>
        <p:xfrm>
          <a:off x="539551" y="1700806"/>
          <a:ext cx="8352928" cy="36004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8256"/>
                <a:gridCol w="2380292"/>
                <a:gridCol w="945115"/>
                <a:gridCol w="828959"/>
                <a:gridCol w="1550354"/>
                <a:gridCol w="1013672"/>
                <a:gridCol w="836280"/>
              </a:tblGrid>
              <a:tr h="5644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MÉTODO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DEFINICIÓN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VALOR REAL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VALOR PANAROMA 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CRITERIO DE ACEPTACIÓN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CRITERIO DE COMPARACION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CONDICION PROYECTO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</a:tr>
              <a:tr h="593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Tasa Promedio de Rendimiento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Es la relación entre la utilidad promedio de un proyecto y la inversión inicial hecha en él.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8.92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8.92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Si TPR es mayor o igual a un mínimo requerido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4,5 (tasa BCE Junio 2013)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CUMPLE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</a:tr>
              <a:tr h="8928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Valor Presente Neto</a:t>
                      </a:r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Es la suma algebraica del valor presente de los flujos de efectivo de una inversión, descontados con una tasa de rendimiento mínima aceptable.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             249,782.51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65,469.01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Si VPN es mayor o igual a cero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CUMPLE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</a:tr>
              <a:tr h="9662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Tasa Interna de Rendimiento</a:t>
                      </a:r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Es la tasa que hace que al descontar los flujos de efectivo, el VPN del proyecto será igual a cero debido a que los flujos de efectivo positivos y negativos son iguales en el presente.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78.67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30.55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Si TIR es mayor o igual a la tasa de rendimiento mínima deseada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4,5 (tasa BCE Junio 2013) + 3.82 (inflación) = 8.32%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CUMPLE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</a:tr>
              <a:tr h="5836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Índice de Rentabilidad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Es la razón entre los flujos de efectivo del proyecto, traídos al valor presente, y el valor de la inversión inicial.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6.38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2.28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Si IR es mayor o igual a uno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CUMPLE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8" marR="7428" marT="7428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7018" y="1450266"/>
            <a:ext cx="32358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TASA DE RENDIMIENTO </a:t>
            </a:r>
          </a:p>
          <a:p>
            <a:pPr algn="ctr"/>
            <a:r>
              <a:rPr lang="es-E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PROMEDIO</a:t>
            </a:r>
            <a:endParaRPr lang="es-E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772" y="2746410"/>
            <a:ext cx="5613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r="35297"/>
          <a:stretch/>
        </p:blipFill>
        <p:spPr bwMode="auto">
          <a:xfrm>
            <a:off x="916032" y="3610506"/>
            <a:ext cx="2912018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932040" y="334263"/>
            <a:ext cx="31717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VALOR PRESENTE NETO</a:t>
            </a:r>
            <a:endParaRPr lang="es-E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50000" r="43026" b="40719"/>
          <a:stretch/>
        </p:blipFill>
        <p:spPr bwMode="auto">
          <a:xfrm>
            <a:off x="5592238" y="1064042"/>
            <a:ext cx="185130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5061880" y="2360186"/>
                <a:ext cx="3239926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(1+0.0668)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1   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=0.93738283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80" y="2360186"/>
                <a:ext cx="3239926" cy="703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89813"/>
              </p:ext>
            </p:extLst>
          </p:nvPr>
        </p:nvGraphicFramePr>
        <p:xfrm>
          <a:off x="4179502" y="3284984"/>
          <a:ext cx="4676776" cy="32508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80552"/>
                <a:gridCol w="1442815"/>
                <a:gridCol w="1442815"/>
                <a:gridCol w="1210594"/>
              </a:tblGrid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 NETO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FACTOR ACT.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 ACTUALIZADO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6.68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(51,000.00)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33,046.34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0.937382827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30,977.08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45,220.49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0.878686565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39,734.64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45,549.36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0.823665696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37,517.45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46,353.80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0.772090079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35,789.31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46,792.36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0.723743981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33,865.69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47,736.48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0.678425179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32,385.63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48,270.04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0.635944112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30,697.05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49,350.65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0.59612309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29,419.06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49,892.38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0.558795547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27,879.64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50,566.32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0.52380535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26,486.91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 NETO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324,752.45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INVERSIÓN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(51,000.00)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273,752.45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61920" y="3573016"/>
            <a:ext cx="37856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TASA INTERNA DE RETORNO</a:t>
            </a:r>
            <a:endParaRPr lang="es-E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47864" y="559216"/>
            <a:ext cx="3413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INDICE DE RENTABILIDAD</a:t>
            </a:r>
            <a:endParaRPr lang="es-E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r="21395" b="62659"/>
          <a:stretch/>
        </p:blipFill>
        <p:spPr bwMode="auto">
          <a:xfrm>
            <a:off x="2492016" y="1385823"/>
            <a:ext cx="5125453" cy="1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69"/>
          <a:stretch/>
        </p:blipFill>
        <p:spPr bwMode="auto">
          <a:xfrm>
            <a:off x="4322835" y="4257092"/>
            <a:ext cx="146382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899592" y="0"/>
            <a:ext cx="7848872" cy="9807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CONCLUSIONES Y RECOMENDACIONES</a:t>
            </a:r>
            <a:endParaRPr lang="es-EC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9888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 </a:t>
            </a:r>
            <a:r>
              <a:rPr lang="es-EC" dirty="0" smtClean="0"/>
              <a:t>El </a:t>
            </a:r>
            <a:r>
              <a:rPr lang="es-EC" dirty="0"/>
              <a:t>desarrollo del presente proyecto tiene como eje fundamental el problema de la  falta de una cultura de ahorro y el consumo excesivo por parte de los trabajadores de la compañía COMWARE S.A., lo que impide a los mismos cubrir necesidades básicas como la educación superior de sus hijos.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79912" y="402016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dirty="0"/>
              <a:t>La creación del Fondo de Ahorro para los estudios superiores de los hijos de los empleados de la compañía COMWARE S.A. constituye una herramienta de financiamiento a través de la cual los padres de familia prevén el ahorro y la calidad de educación que quieren otorgar a sus hijos, otorgando de esta forma a la sociedad profesionales de mejor nivel académico y cultural.</a:t>
            </a:r>
          </a:p>
        </p:txBody>
      </p:sp>
      <p:pic>
        <p:nvPicPr>
          <p:cNvPr id="25602" name="Picture 2" descr="http://www.condusef.gob.mx/Revista/images/psd_141/mo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7" y="442223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11" y="1898909"/>
            <a:ext cx="3222153" cy="17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2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95936" y="40025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dirty="0"/>
              <a:t>Las organizaciones deberían analizar la posibilidad de fomentar la cultura de ahorro en sus trabajadores a través de la creación de fondos de ahorro destinados a cubrir diferentes necesidades  como  la jubilación, los estudios de sus hijos, etc.; ya que de esta forma se reciben beneficios mutuos entre las organizaciones y los trabajadores debido al incremento del compromiso laboral y el mejoramiento de las condiciones de vida de los trabajadores.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dirty="0"/>
              <a:t>La creación de este tipo de fondos concientiza a los trabajadores sobre la importancia del dinero y su ahorro a mediano o largo plazo; beneficiando también a la sociedad debido a que se crean personas preparadas para sobrellevar posibles contingentes de dinero, es decir que se disminuye la población consumista.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12664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2403"/>
            <a:ext cx="2144665" cy="26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556792"/>
            <a:ext cx="820891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3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905474" y="3942953"/>
          <a:ext cx="3365500" cy="1276350"/>
        </p:xfrm>
        <a:graphic>
          <a:graphicData uri="http://schemas.openxmlformats.org/drawingml/2006/table">
            <a:tbl>
              <a:tblPr/>
              <a:tblGrid>
                <a:gridCol w="1282065"/>
                <a:gridCol w="208343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Dec-2006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Dec-2007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Dec-2008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7.52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Dec-2009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Jun-2010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Dec-2010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55976" y="5301208"/>
            <a:ext cx="2736304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 ECUADOR EN CIFRAS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Elaborado por: Lizeth Chicaiza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55976" y="33569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Número De Años Promedio De Estudio </a:t>
            </a: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Ámbito Nacional. Años 2006-2010</a:t>
            </a:r>
          </a:p>
        </p:txBody>
      </p:sp>
      <p:pic>
        <p:nvPicPr>
          <p:cNvPr id="12" name="Picture 8" descr="http://www.onlyforyoung.com/sites/images/stories/galeria/fechas-importantes/2012/Bandrra_del_Ecu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" y="1187199"/>
            <a:ext cx="2685561" cy="16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41472"/>
              </p:ext>
            </p:extLst>
          </p:nvPr>
        </p:nvGraphicFramePr>
        <p:xfrm>
          <a:off x="4863912" y="1483043"/>
          <a:ext cx="3848100" cy="90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/>
                <a:gridCol w="1663700"/>
              </a:tblGrid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Valor 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PRE-PRIMARIA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0.92 %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1.06 %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0.92 %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SUPERIOR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0.42 %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415468" y="2481393"/>
            <a:ext cx="271773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 ECUADOR EN CIFRAS. </a:t>
            </a:r>
            <a:endParaRPr kumimoji="0" lang="es-EC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Elaborado por: </a:t>
            </a:r>
            <a:r>
              <a:rPr kumimoji="0" lang="es-EC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Lizeth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Chicaiza</a:t>
            </a:r>
            <a:endParaRPr kumimoji="0" lang="es-EC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11960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Tasa Neta De Matricula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Ámbito Nacional. Año 2010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lecha a la derecha con bandas"/>
          <p:cNvSpPr/>
          <p:nvPr/>
        </p:nvSpPr>
        <p:spPr>
          <a:xfrm>
            <a:off x="3804981" y="1833321"/>
            <a:ext cx="900296" cy="432048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 la derecha con bandas"/>
          <p:cNvSpPr/>
          <p:nvPr/>
        </p:nvSpPr>
        <p:spPr>
          <a:xfrm rot="5400000">
            <a:off x="1961612" y="3375092"/>
            <a:ext cx="900296" cy="432048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1115616" y="4293096"/>
            <a:ext cx="286533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ADOPCIÓN DE MEDIDAS</a:t>
            </a:r>
          </a:p>
          <a:p>
            <a:pPr algn="ctr"/>
            <a:r>
              <a:rPr lang="es-EC" dirty="0" smtClean="0"/>
              <a:t>PARA MEJORAR LA CALIDAD </a:t>
            </a:r>
          </a:p>
          <a:p>
            <a:pPr algn="ctr"/>
            <a:r>
              <a:rPr lang="es-EC" dirty="0" smtClean="0"/>
              <a:t>DE LA EDUCACIÓN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03848" y="6309320"/>
            <a:ext cx="5458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100" dirty="0" smtClean="0"/>
              <a:t>Datos obtenidos por parte del INEC en base a la Encuesta Nacional de Empleo, Desempleo y </a:t>
            </a:r>
          </a:p>
          <a:p>
            <a:pPr algn="r"/>
            <a:r>
              <a:rPr lang="es-EC" sz="1100" dirty="0" smtClean="0"/>
              <a:t>Subempleo (ENEMDU) al año 2010 </a:t>
            </a:r>
            <a:endParaRPr lang="es-EC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6768752" cy="949569"/>
          </a:xfrm>
        </p:spPr>
        <p:txBody>
          <a:bodyPr>
            <a:noAutofit/>
          </a:bodyPr>
          <a:lstStyle/>
          <a:p>
            <a:pPr algn="l"/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problema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691680" y="980728"/>
          <a:ext cx="727280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755576" y="1700808"/>
            <a:ext cx="1557708" cy="4031333"/>
            <a:chOff x="755576" y="1052736"/>
            <a:chExt cx="1557708" cy="4031333"/>
          </a:xfrm>
        </p:grpSpPr>
        <p:pic>
          <p:nvPicPr>
            <p:cNvPr id="2050" name="Picture 2" descr="http://www.fundacionsol.cl/wp-content/uploads/2011/05/precios_salario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1052736"/>
              <a:ext cx="1557708" cy="1425303"/>
            </a:xfrm>
            <a:prstGeom prst="rect">
              <a:avLst/>
            </a:prstGeom>
            <a:noFill/>
          </p:spPr>
        </p:pic>
        <p:pic>
          <p:nvPicPr>
            <p:cNvPr id="2052" name="Picture 4" descr="http://static.cnnexpansion.com/media/2009/12/01/inflacio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2492896"/>
              <a:ext cx="1512168" cy="1254646"/>
            </a:xfrm>
            <a:prstGeom prst="rect">
              <a:avLst/>
            </a:prstGeom>
            <a:noFill/>
          </p:spPr>
        </p:pic>
        <p:pic>
          <p:nvPicPr>
            <p:cNvPr id="2054" name="Picture 6" descr="http://educacion.laguia2000.com/wp-content/uploads/2010/08/educacion-y-trabaj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5576" y="3789040"/>
              <a:ext cx="1512168" cy="12950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47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6768752" cy="949569"/>
          </a:xfrm>
        </p:spPr>
        <p:txBody>
          <a:bodyPr>
            <a:noAutofit/>
          </a:bodyPr>
          <a:lstStyle/>
          <a:p>
            <a:pPr algn="l"/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justificación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68144" y="177281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COSTO DE OPORTUNIDAD</a:t>
            </a:r>
            <a:endParaRPr lang="es-EC" sz="2800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123728" y="1268760"/>
            <a:ext cx="1584176" cy="1953508"/>
            <a:chOff x="2123728" y="1268760"/>
            <a:chExt cx="1584176" cy="1953508"/>
          </a:xfrm>
        </p:grpSpPr>
        <p:sp>
          <p:nvSpPr>
            <p:cNvPr id="6" name="5 CuadroTexto"/>
            <p:cNvSpPr txBox="1"/>
            <p:nvPr/>
          </p:nvSpPr>
          <p:spPr>
            <a:xfrm>
              <a:off x="2411760" y="2852936"/>
              <a:ext cx="1014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AHORRO</a:t>
              </a:r>
              <a:endParaRPr lang="es-EC" dirty="0"/>
            </a:p>
          </p:txBody>
        </p:sp>
        <p:pic>
          <p:nvPicPr>
            <p:cNvPr id="18436" name="Picture 4" descr="http://t1.gstatic.com/images?q=tbn:ANd9GcTFAtpnDfwzYofRbvhsgZEEe46JqgXsXJSMOqdKnGXWYy8C31YT7CfsmV_-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1268760"/>
              <a:ext cx="1584176" cy="1577136"/>
            </a:xfrm>
            <a:prstGeom prst="rect">
              <a:avLst/>
            </a:prstGeom>
            <a:noFill/>
          </p:spPr>
        </p:pic>
      </p:grpSp>
      <p:pic>
        <p:nvPicPr>
          <p:cNvPr id="18438" name="Picture 6" descr="http://www.dhl.hegoa.ehu.es/portadas/0000/1323/7._m%C3%A1s_all%C3%A1_de_los_hechos_med.jpg?1265797285"/>
          <p:cNvPicPr>
            <a:picLocks noChangeAspect="1" noChangeArrowheads="1"/>
          </p:cNvPicPr>
          <p:nvPr/>
        </p:nvPicPr>
        <p:blipFill>
          <a:blip r:embed="rId3" cstate="print"/>
          <a:srcRect t="10080" r="5501" b="31961"/>
          <a:stretch>
            <a:fillRect/>
          </a:stretch>
        </p:blipFill>
        <p:spPr bwMode="auto">
          <a:xfrm>
            <a:off x="1763688" y="4797152"/>
            <a:ext cx="2520280" cy="1656184"/>
          </a:xfrm>
          <a:prstGeom prst="rect">
            <a:avLst/>
          </a:prstGeom>
          <a:noFill/>
        </p:spPr>
      </p:pic>
      <p:sp>
        <p:nvSpPr>
          <p:cNvPr id="13" name="12 Flecha derecha"/>
          <p:cNvSpPr/>
          <p:nvPr/>
        </p:nvSpPr>
        <p:spPr>
          <a:xfrm rot="5400000">
            <a:off x="2267744" y="3789040"/>
            <a:ext cx="1368152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7" name="16 Grupo"/>
          <p:cNvGrpSpPr/>
          <p:nvPr/>
        </p:nvGrpSpPr>
        <p:grpSpPr>
          <a:xfrm>
            <a:off x="6228184" y="4437112"/>
            <a:ext cx="2499274" cy="2158499"/>
            <a:chOff x="6228184" y="4437112"/>
            <a:chExt cx="2499274" cy="2158499"/>
          </a:xfrm>
        </p:grpSpPr>
        <p:pic>
          <p:nvPicPr>
            <p:cNvPr id="18440" name="Picture 8" descr="http://definicion.de/wp-content/uploads/2009/11/costo_oportunida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4437112"/>
              <a:ext cx="2190750" cy="1647825"/>
            </a:xfrm>
            <a:prstGeom prst="rect">
              <a:avLst/>
            </a:prstGeom>
            <a:noFill/>
          </p:spPr>
        </p:pic>
        <p:sp>
          <p:nvSpPr>
            <p:cNvPr id="16" name="15 CuadroTexto"/>
            <p:cNvSpPr txBox="1"/>
            <p:nvPr/>
          </p:nvSpPr>
          <p:spPr>
            <a:xfrm>
              <a:off x="6228184" y="5949280"/>
              <a:ext cx="2499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dirty="0" smtClean="0"/>
                <a:t>DECISIÓN EN BASE A LAS</a:t>
              </a:r>
            </a:p>
            <a:p>
              <a:pPr algn="ctr"/>
              <a:r>
                <a:rPr lang="es-EC" dirty="0" smtClean="0"/>
                <a:t>NECESIDADES</a:t>
              </a:r>
              <a:endParaRPr lang="es-EC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635896" y="1484784"/>
            <a:ext cx="2379947" cy="1592887"/>
            <a:chOff x="3635896" y="1484784"/>
            <a:chExt cx="2379947" cy="1592887"/>
          </a:xfrm>
        </p:grpSpPr>
        <p:sp>
          <p:nvSpPr>
            <p:cNvPr id="8" name="7 Flecha derecha"/>
            <p:cNvSpPr/>
            <p:nvPr/>
          </p:nvSpPr>
          <p:spPr>
            <a:xfrm>
              <a:off x="4139952" y="2132856"/>
              <a:ext cx="1368152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3968326" y="1484784"/>
              <a:ext cx="1571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635896" y="2492896"/>
              <a:ext cx="23799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ECONÓMICO</a:t>
              </a: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7236296" y="2852936"/>
            <a:ext cx="1512168" cy="1368152"/>
            <a:chOff x="7236296" y="2852936"/>
            <a:chExt cx="1512168" cy="1368152"/>
          </a:xfrm>
        </p:grpSpPr>
        <p:sp>
          <p:nvSpPr>
            <p:cNvPr id="14" name="13 Flecha derecha"/>
            <p:cNvSpPr/>
            <p:nvPr/>
          </p:nvSpPr>
          <p:spPr>
            <a:xfrm rot="5400000">
              <a:off x="6660232" y="3429000"/>
              <a:ext cx="1368152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596336" y="2996952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Valor de la mejor opción</a:t>
              </a:r>
              <a:endParaRPr lang="es-EC" dirty="0"/>
            </a:p>
          </p:txBody>
        </p:sp>
      </p:grpSp>
      <p:sp>
        <p:nvSpPr>
          <p:cNvPr id="23" name="22 Flecha derecha"/>
          <p:cNvSpPr/>
          <p:nvPr/>
        </p:nvSpPr>
        <p:spPr>
          <a:xfrm rot="10800000">
            <a:off x="4716016" y="5373216"/>
            <a:ext cx="1368152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6768752" cy="949569"/>
          </a:xfrm>
        </p:spPr>
        <p:txBody>
          <a:bodyPr>
            <a:noAutofit/>
          </a:bodyPr>
          <a:lstStyle/>
          <a:p>
            <a:pPr algn="l"/>
            <a:r>
              <a:rPr lang="es-EC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MARCO TEÓRICO</a:t>
            </a:r>
            <a:endParaRPr lang="es-EC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0" y="908720"/>
          <a:ext cx="55682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4572000" y="3573016"/>
          <a:ext cx="457200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5292080" y="2924944"/>
            <a:ext cx="335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Motivos para ahorrar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482" name="Picture 2" descr="http://www.monografias.com/trabajos82/relacion-inversion-ahorro/image0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268760"/>
            <a:ext cx="2088232" cy="1457598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1600" y="4817477"/>
            <a:ext cx="3672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Modelo de Ahorro a lo largo del ciclo vital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3" y="5085184"/>
            <a:ext cx="2139463" cy="1152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755576" y="5973142"/>
            <a:ext cx="398658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1800" algn="just" fontAlgn="base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</a:pPr>
            <a:r>
              <a:rPr lang="es-EC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C" sz="1400" dirty="0" smtClean="0">
              <a:latin typeface="Arial" pitchFamily="34" charset="0"/>
              <a:cs typeface="Arial" pitchFamily="34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</a:pPr>
            <a:r>
              <a:rPr lang="es-EC" sz="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lang="es-EC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STIGLIZTZ, Joseph, Principios de Microeconomía,</a:t>
            </a:r>
            <a:endParaRPr lang="es-EC" sz="700" dirty="0" smtClean="0">
              <a:latin typeface="Arial" pitchFamily="34" charset="0"/>
              <a:cs typeface="Arial" pitchFamily="34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</a:pPr>
            <a:r>
              <a:rPr lang="es-EC" sz="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</a:t>
            </a:r>
            <a:r>
              <a:rPr lang="es-EC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Lizeth Chicaiza</a:t>
            </a:r>
            <a:endParaRPr lang="es-EC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12083004"/>
              </p:ext>
            </p:extLst>
          </p:nvPr>
        </p:nvGraphicFramePr>
        <p:xfrm>
          <a:off x="1763688" y="456458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44016" y="-1497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1514" name="Picture 10" descr="http://3.bp.blogspot.com/_PuwBK4Owh2E/TJfKYy1-7XI/AAAAAAAAJlg/pdOG5YzDCjw/s400/ahorro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920954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95536" y="692696"/>
          <a:ext cx="828092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404664"/>
            <a:ext cx="6494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FONDOS DE INVERSIÓN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0" name="Picture 2" descr="http://t0.gstatic.com/images?q=tbn:ANd9GcT6HFEZkiIFvCXvjwQS-ofn2sqU6GP6-ewq_tflKCxlfdVmDyH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0"/>
            <a:ext cx="1122172" cy="11890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3110</TotalTime>
  <Words>2814</Words>
  <Application>Microsoft Office PowerPoint</Application>
  <PresentationFormat>Presentación en pantalla (4:3)</PresentationFormat>
  <Paragraphs>847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termal</vt:lpstr>
      <vt:lpstr>Presentación de PowerPoint</vt:lpstr>
      <vt:lpstr>“La educación es la menos cara de las defensas de una nación”  (Edmund Burke)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</dc:creator>
  <cp:lastModifiedBy>LIZ</cp:lastModifiedBy>
  <cp:revision>173</cp:revision>
  <dcterms:created xsi:type="dcterms:W3CDTF">2013-08-09T15:06:18Z</dcterms:created>
  <dcterms:modified xsi:type="dcterms:W3CDTF">2013-08-23T05:01:33Z</dcterms:modified>
</cp:coreProperties>
</file>