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60" r:id="rId1"/>
    <p:sldMasterId id="2147483685" r:id="rId2"/>
    <p:sldMasterId id="2147483673" r:id="rId3"/>
  </p:sldMasterIdLst>
  <p:notesMasterIdLst>
    <p:notesMasterId r:id="rId52"/>
  </p:notesMasterIdLst>
  <p:sldIdLst>
    <p:sldId id="256" r:id="rId4"/>
    <p:sldId id="286" r:id="rId5"/>
    <p:sldId id="312" r:id="rId6"/>
    <p:sldId id="257" r:id="rId7"/>
    <p:sldId id="315" r:id="rId8"/>
    <p:sldId id="313" r:id="rId9"/>
    <p:sldId id="260" r:id="rId10"/>
    <p:sldId id="263" r:id="rId11"/>
    <p:sldId id="265" r:id="rId12"/>
    <p:sldId id="316" r:id="rId13"/>
    <p:sldId id="288" r:id="rId14"/>
    <p:sldId id="287" r:id="rId15"/>
    <p:sldId id="266" r:id="rId16"/>
    <p:sldId id="268" r:id="rId17"/>
    <p:sldId id="267" r:id="rId18"/>
    <p:sldId id="271" r:id="rId19"/>
    <p:sldId id="272" r:id="rId20"/>
    <p:sldId id="296" r:id="rId21"/>
    <p:sldId id="298" r:id="rId22"/>
    <p:sldId id="290" r:id="rId23"/>
    <p:sldId id="293" r:id="rId24"/>
    <p:sldId id="302" r:id="rId25"/>
    <p:sldId id="297" r:id="rId26"/>
    <p:sldId id="299" r:id="rId27"/>
    <p:sldId id="301" r:id="rId28"/>
    <p:sldId id="289" r:id="rId29"/>
    <p:sldId id="291" r:id="rId30"/>
    <p:sldId id="292" r:id="rId31"/>
    <p:sldId id="277" r:id="rId32"/>
    <p:sldId id="304" r:id="rId33"/>
    <p:sldId id="282" r:id="rId34"/>
    <p:sldId id="317" r:id="rId35"/>
    <p:sldId id="319" r:id="rId36"/>
    <p:sldId id="320" r:id="rId37"/>
    <p:sldId id="329" r:id="rId38"/>
    <p:sldId id="321" r:id="rId39"/>
    <p:sldId id="327" r:id="rId40"/>
    <p:sldId id="328" r:id="rId41"/>
    <p:sldId id="331" r:id="rId42"/>
    <p:sldId id="330" r:id="rId43"/>
    <p:sldId id="322" r:id="rId44"/>
    <p:sldId id="324" r:id="rId45"/>
    <p:sldId id="325" r:id="rId46"/>
    <p:sldId id="323" r:id="rId47"/>
    <p:sldId id="283" r:id="rId48"/>
    <p:sldId id="326" r:id="rId49"/>
    <p:sldId id="311" r:id="rId50"/>
    <p:sldId id="314" r:id="rId5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4660"/>
  </p:normalViewPr>
  <p:slideViewPr>
    <p:cSldViewPr>
      <p:cViewPr>
        <p:scale>
          <a:sx n="80" d="100"/>
          <a:sy n="80" d="100"/>
        </p:scale>
        <p:origin x="-3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 por sexo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5032</c:v>
                </c:pt>
                <c:pt idx="1">
                  <c:v>4955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8679C-E21E-4603-BAE8-7BFAEF2631BD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CA5499E-70C9-4B11-9731-1D6D65B68059}">
      <dgm:prSet phldrT="[Texto]"/>
      <dgm:spPr/>
      <dgm:t>
        <a:bodyPr/>
        <a:lstStyle/>
        <a:p>
          <a:r>
            <a:rPr lang="es-EC" dirty="0" smtClean="0"/>
            <a:t>Introducción</a:t>
          </a:r>
          <a:endParaRPr lang="es-EC" dirty="0"/>
        </a:p>
      </dgm:t>
    </dgm:pt>
    <dgm:pt modelId="{0DEA1AB9-9618-4AE0-931F-938FD2AB1B09}" type="parTrans" cxnId="{613F7021-8A57-4733-83BF-0EB83FDC4965}">
      <dgm:prSet/>
      <dgm:spPr/>
      <dgm:t>
        <a:bodyPr/>
        <a:lstStyle/>
        <a:p>
          <a:endParaRPr lang="es-EC"/>
        </a:p>
      </dgm:t>
    </dgm:pt>
    <dgm:pt modelId="{FBA8A721-4180-42FA-92D1-262773A920A8}" type="sibTrans" cxnId="{613F7021-8A57-4733-83BF-0EB83FDC4965}">
      <dgm:prSet/>
      <dgm:spPr/>
      <dgm:t>
        <a:bodyPr/>
        <a:lstStyle/>
        <a:p>
          <a:endParaRPr lang="es-EC"/>
        </a:p>
      </dgm:t>
    </dgm:pt>
    <dgm:pt modelId="{CA5DF613-CA71-4072-A5E3-0BC7AB162911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dirty="0" smtClean="0"/>
            <a:t>Justificación del Proyecto</a:t>
          </a:r>
          <a:endParaRPr lang="es-EC" sz="1600" dirty="0"/>
        </a:p>
      </dgm:t>
    </dgm:pt>
    <dgm:pt modelId="{AB82B8F0-F865-460F-9D51-1D089B61870B}" type="parTrans" cxnId="{161B6146-49F3-4062-8C5A-A6038CDE205B}">
      <dgm:prSet/>
      <dgm:spPr/>
      <dgm:t>
        <a:bodyPr/>
        <a:lstStyle/>
        <a:p>
          <a:endParaRPr lang="es-EC"/>
        </a:p>
      </dgm:t>
    </dgm:pt>
    <dgm:pt modelId="{F6D06A4A-93B0-4FA9-AA75-0CE9A549FB56}" type="sibTrans" cxnId="{161B6146-49F3-4062-8C5A-A6038CDE205B}">
      <dgm:prSet/>
      <dgm:spPr/>
      <dgm:t>
        <a:bodyPr/>
        <a:lstStyle/>
        <a:p>
          <a:endParaRPr lang="es-EC"/>
        </a:p>
      </dgm:t>
    </dgm:pt>
    <dgm:pt modelId="{72E21AE9-4520-4558-988E-3B2CD73BCD86}">
      <dgm:prSet phldrT="[Texto]"/>
      <dgm:spPr/>
      <dgm:t>
        <a:bodyPr/>
        <a:lstStyle/>
        <a:p>
          <a:r>
            <a:rPr lang="es-EC" dirty="0" smtClean="0"/>
            <a:t>Características Generales</a:t>
          </a:r>
          <a:endParaRPr lang="es-EC" dirty="0"/>
        </a:p>
      </dgm:t>
    </dgm:pt>
    <dgm:pt modelId="{9CD9128D-FB2F-46C7-A237-53046EE2C82E}" type="parTrans" cxnId="{EE2DB959-30C5-4B3C-92B8-ABD8B8CE1A2F}">
      <dgm:prSet/>
      <dgm:spPr/>
      <dgm:t>
        <a:bodyPr/>
        <a:lstStyle/>
        <a:p>
          <a:endParaRPr lang="es-EC"/>
        </a:p>
      </dgm:t>
    </dgm:pt>
    <dgm:pt modelId="{0303610B-DBA0-4FBB-BFEC-1AC06DA23657}" type="sibTrans" cxnId="{EE2DB959-30C5-4B3C-92B8-ABD8B8CE1A2F}">
      <dgm:prSet/>
      <dgm:spPr/>
      <dgm:t>
        <a:bodyPr/>
        <a:lstStyle/>
        <a:p>
          <a:endParaRPr lang="es-EC"/>
        </a:p>
      </dgm:t>
    </dgm:pt>
    <dgm:pt modelId="{510EA4D8-F2B5-48D8-8B57-6911E938FFA1}">
      <dgm:prSet phldrT="[Texto]" custT="1"/>
      <dgm:spPr/>
      <dgm:t>
        <a:bodyPr/>
        <a:lstStyle/>
        <a:p>
          <a:r>
            <a:rPr lang="es-EC" sz="1400" dirty="0" smtClean="0"/>
            <a:t>Características Demográficas de la parroquia Cutuglagua</a:t>
          </a:r>
          <a:endParaRPr lang="es-EC" sz="1400" dirty="0"/>
        </a:p>
      </dgm:t>
    </dgm:pt>
    <dgm:pt modelId="{FD2C9A40-D368-4771-A4FA-6F364E00E0CA}" type="parTrans" cxnId="{A9569834-28E2-4278-8EA3-EACA02764219}">
      <dgm:prSet/>
      <dgm:spPr/>
      <dgm:t>
        <a:bodyPr/>
        <a:lstStyle/>
        <a:p>
          <a:endParaRPr lang="es-EC"/>
        </a:p>
      </dgm:t>
    </dgm:pt>
    <dgm:pt modelId="{185AC3F1-AC5F-4F5E-ABFC-305F05DE2DDB}" type="sibTrans" cxnId="{A9569834-28E2-4278-8EA3-EACA02764219}">
      <dgm:prSet/>
      <dgm:spPr/>
      <dgm:t>
        <a:bodyPr/>
        <a:lstStyle/>
        <a:p>
          <a:endParaRPr lang="es-EC"/>
        </a:p>
      </dgm:t>
    </dgm:pt>
    <dgm:pt modelId="{A432DF59-CFAA-4A46-B69E-7214E220423F}">
      <dgm:prSet phldrT="[Texto]" custT="1"/>
      <dgm:spPr/>
      <dgm:t>
        <a:bodyPr/>
        <a:lstStyle/>
        <a:p>
          <a:r>
            <a:rPr lang="es-EC" sz="1400" dirty="0" smtClean="0"/>
            <a:t>Características Geográficas de la parroquia Cutuglagua</a:t>
          </a:r>
          <a:endParaRPr lang="es-EC" sz="1400" dirty="0"/>
        </a:p>
      </dgm:t>
    </dgm:pt>
    <dgm:pt modelId="{FFA986B6-F075-4903-9824-8C9843B582B1}" type="parTrans" cxnId="{C024B591-89D2-4C9E-90B8-B3220B402B74}">
      <dgm:prSet/>
      <dgm:spPr/>
      <dgm:t>
        <a:bodyPr/>
        <a:lstStyle/>
        <a:p>
          <a:endParaRPr lang="es-EC"/>
        </a:p>
      </dgm:t>
    </dgm:pt>
    <dgm:pt modelId="{2B2CE1B4-3919-4B11-92E5-1FBFEED95822}" type="sibTrans" cxnId="{C024B591-89D2-4C9E-90B8-B3220B402B74}">
      <dgm:prSet/>
      <dgm:spPr/>
      <dgm:t>
        <a:bodyPr/>
        <a:lstStyle/>
        <a:p>
          <a:endParaRPr lang="es-EC"/>
        </a:p>
      </dgm:t>
    </dgm:pt>
    <dgm:pt modelId="{696CD6AD-0E5F-4814-A203-6EC286A6B5AD}">
      <dgm:prSet phldrT="[Texto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C" sz="1600" dirty="0"/>
        </a:p>
      </dgm:t>
    </dgm:pt>
    <dgm:pt modelId="{013A0661-4C1D-4759-9B13-2F9FC5E1185D}" type="parTrans" cxnId="{906EBE86-59CF-4481-B820-9BF7BE1D2C80}">
      <dgm:prSet/>
      <dgm:spPr/>
      <dgm:t>
        <a:bodyPr/>
        <a:lstStyle/>
        <a:p>
          <a:endParaRPr lang="es-EC"/>
        </a:p>
      </dgm:t>
    </dgm:pt>
    <dgm:pt modelId="{531F7135-0AE5-42DB-A686-780924FA62CC}" type="sibTrans" cxnId="{906EBE86-59CF-4481-B820-9BF7BE1D2C80}">
      <dgm:prSet/>
      <dgm:spPr/>
      <dgm:t>
        <a:bodyPr/>
        <a:lstStyle/>
        <a:p>
          <a:endParaRPr lang="es-EC"/>
        </a:p>
      </dgm:t>
    </dgm:pt>
    <dgm:pt modelId="{890EF799-9478-424A-8A42-085A0102D2A3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dirty="0" smtClean="0"/>
            <a:t>Metodología y Técnicas utilizadas </a:t>
          </a:r>
          <a:endParaRPr lang="es-EC" sz="1600" dirty="0"/>
        </a:p>
      </dgm:t>
    </dgm:pt>
    <dgm:pt modelId="{AA76F7CF-657E-4958-B9ED-E28891A4124C}" type="parTrans" cxnId="{31C4B62C-2E76-4435-91AD-8E429FA2A139}">
      <dgm:prSet/>
      <dgm:spPr/>
      <dgm:t>
        <a:bodyPr/>
        <a:lstStyle/>
        <a:p>
          <a:endParaRPr lang="es-EC"/>
        </a:p>
      </dgm:t>
    </dgm:pt>
    <dgm:pt modelId="{5712518C-44D3-4EAA-8094-B0B71ED5D61B}" type="sibTrans" cxnId="{31C4B62C-2E76-4435-91AD-8E429FA2A139}">
      <dgm:prSet/>
      <dgm:spPr/>
      <dgm:t>
        <a:bodyPr/>
        <a:lstStyle/>
        <a:p>
          <a:endParaRPr lang="es-EC"/>
        </a:p>
      </dgm:t>
    </dgm:pt>
    <dgm:pt modelId="{FFAD1AC1-1E33-40DE-9FDB-0E862D609E66}" type="pres">
      <dgm:prSet presAssocID="{EA48679C-E21E-4603-BAE8-7BFAEF2631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C521643-CC4B-44EB-9C37-6D7A67CA93AB}" type="pres">
      <dgm:prSet presAssocID="{4CA5499E-70C9-4B11-9731-1D6D65B68059}" presName="linNode" presStyleCnt="0"/>
      <dgm:spPr/>
    </dgm:pt>
    <dgm:pt modelId="{8121ABE9-999E-4396-BBB1-67FD1F40F342}" type="pres">
      <dgm:prSet presAssocID="{4CA5499E-70C9-4B11-9731-1D6D65B6805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5C4D67-1D45-456E-873F-F246860BA624}" type="pres">
      <dgm:prSet presAssocID="{4CA5499E-70C9-4B11-9731-1D6D65B6805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4E8016-FE17-4990-A9F4-692926039D2F}" type="pres">
      <dgm:prSet presAssocID="{FBA8A721-4180-42FA-92D1-262773A920A8}" presName="sp" presStyleCnt="0"/>
      <dgm:spPr/>
    </dgm:pt>
    <dgm:pt modelId="{9678A465-A50B-42D4-A685-E0FAE0EC2B32}" type="pres">
      <dgm:prSet presAssocID="{72E21AE9-4520-4558-988E-3B2CD73BCD86}" presName="linNode" presStyleCnt="0"/>
      <dgm:spPr/>
    </dgm:pt>
    <dgm:pt modelId="{3CEE1973-7C14-4642-89B6-AF85EA4ACCBA}" type="pres">
      <dgm:prSet presAssocID="{72E21AE9-4520-4558-988E-3B2CD73BCD8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6EA1EA-8A17-479B-B4FD-38F45312DF4F}" type="pres">
      <dgm:prSet presAssocID="{72E21AE9-4520-4558-988E-3B2CD73BCD8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3F7021-8A57-4733-83BF-0EB83FDC4965}" srcId="{EA48679C-E21E-4603-BAE8-7BFAEF2631BD}" destId="{4CA5499E-70C9-4B11-9731-1D6D65B68059}" srcOrd="0" destOrd="0" parTransId="{0DEA1AB9-9618-4AE0-931F-938FD2AB1B09}" sibTransId="{FBA8A721-4180-42FA-92D1-262773A920A8}"/>
    <dgm:cxn modelId="{EE2DB959-30C5-4B3C-92B8-ABD8B8CE1A2F}" srcId="{EA48679C-E21E-4603-BAE8-7BFAEF2631BD}" destId="{72E21AE9-4520-4558-988E-3B2CD73BCD86}" srcOrd="1" destOrd="0" parTransId="{9CD9128D-FB2F-46C7-A237-53046EE2C82E}" sibTransId="{0303610B-DBA0-4FBB-BFEC-1AC06DA23657}"/>
    <dgm:cxn modelId="{2ABC6B9F-9395-4988-BE40-4A385A45DB18}" type="presOf" srcId="{EA48679C-E21E-4603-BAE8-7BFAEF2631BD}" destId="{FFAD1AC1-1E33-40DE-9FDB-0E862D609E66}" srcOrd="0" destOrd="0" presId="urn:microsoft.com/office/officeart/2005/8/layout/vList5"/>
    <dgm:cxn modelId="{10F6362F-E476-45DA-A8C7-B9C455C3BD50}" type="presOf" srcId="{CA5DF613-CA71-4072-A5E3-0BC7AB162911}" destId="{BD5C4D67-1D45-456E-873F-F246860BA624}" srcOrd="0" destOrd="1" presId="urn:microsoft.com/office/officeart/2005/8/layout/vList5"/>
    <dgm:cxn modelId="{6903BD18-7B04-45B6-B49A-FB6BFAE69034}" type="presOf" srcId="{A432DF59-CFAA-4A46-B69E-7214E220423F}" destId="{7D6EA1EA-8A17-479B-B4FD-38F45312DF4F}" srcOrd="0" destOrd="1" presId="urn:microsoft.com/office/officeart/2005/8/layout/vList5"/>
    <dgm:cxn modelId="{161B6146-49F3-4062-8C5A-A6038CDE205B}" srcId="{4CA5499E-70C9-4B11-9731-1D6D65B68059}" destId="{CA5DF613-CA71-4072-A5E3-0BC7AB162911}" srcOrd="1" destOrd="0" parTransId="{AB82B8F0-F865-460F-9D51-1D089B61870B}" sibTransId="{F6D06A4A-93B0-4FA9-AA75-0CE9A549FB56}"/>
    <dgm:cxn modelId="{C024B591-89D2-4C9E-90B8-B3220B402B74}" srcId="{72E21AE9-4520-4558-988E-3B2CD73BCD86}" destId="{A432DF59-CFAA-4A46-B69E-7214E220423F}" srcOrd="1" destOrd="0" parTransId="{FFA986B6-F075-4903-9824-8C9843B582B1}" sibTransId="{2B2CE1B4-3919-4B11-92E5-1FBFEED95822}"/>
    <dgm:cxn modelId="{FCC2C977-7182-46A4-8EAD-F828E0659CC1}" type="presOf" srcId="{4CA5499E-70C9-4B11-9731-1D6D65B68059}" destId="{8121ABE9-999E-4396-BBB1-67FD1F40F342}" srcOrd="0" destOrd="0" presId="urn:microsoft.com/office/officeart/2005/8/layout/vList5"/>
    <dgm:cxn modelId="{17983C99-C1E8-4240-B7FE-E7A31D203219}" type="presOf" srcId="{890EF799-9478-424A-8A42-085A0102D2A3}" destId="{BD5C4D67-1D45-456E-873F-F246860BA624}" srcOrd="0" destOrd="2" presId="urn:microsoft.com/office/officeart/2005/8/layout/vList5"/>
    <dgm:cxn modelId="{31C4B62C-2E76-4435-91AD-8E429FA2A139}" srcId="{4CA5499E-70C9-4B11-9731-1D6D65B68059}" destId="{890EF799-9478-424A-8A42-085A0102D2A3}" srcOrd="2" destOrd="0" parTransId="{AA76F7CF-657E-4958-B9ED-E28891A4124C}" sibTransId="{5712518C-44D3-4EAA-8094-B0B71ED5D61B}"/>
    <dgm:cxn modelId="{A9569834-28E2-4278-8EA3-EACA02764219}" srcId="{72E21AE9-4520-4558-988E-3B2CD73BCD86}" destId="{510EA4D8-F2B5-48D8-8B57-6911E938FFA1}" srcOrd="0" destOrd="0" parTransId="{FD2C9A40-D368-4771-A4FA-6F364E00E0CA}" sibTransId="{185AC3F1-AC5F-4F5E-ABFC-305F05DE2DDB}"/>
    <dgm:cxn modelId="{906EBE86-59CF-4481-B820-9BF7BE1D2C80}" srcId="{4CA5499E-70C9-4B11-9731-1D6D65B68059}" destId="{696CD6AD-0E5F-4814-A203-6EC286A6B5AD}" srcOrd="0" destOrd="0" parTransId="{013A0661-4C1D-4759-9B13-2F9FC5E1185D}" sibTransId="{531F7135-0AE5-42DB-A686-780924FA62CC}"/>
    <dgm:cxn modelId="{C2E5C013-D9F9-4DB8-BA8D-2F3698AD5CDF}" type="presOf" srcId="{510EA4D8-F2B5-48D8-8B57-6911E938FFA1}" destId="{7D6EA1EA-8A17-479B-B4FD-38F45312DF4F}" srcOrd="0" destOrd="0" presId="urn:microsoft.com/office/officeart/2005/8/layout/vList5"/>
    <dgm:cxn modelId="{0C3D89A3-B6C8-4DA7-B4FA-496C2CC4974C}" type="presOf" srcId="{72E21AE9-4520-4558-988E-3B2CD73BCD86}" destId="{3CEE1973-7C14-4642-89B6-AF85EA4ACCBA}" srcOrd="0" destOrd="0" presId="urn:microsoft.com/office/officeart/2005/8/layout/vList5"/>
    <dgm:cxn modelId="{466F355B-84E2-4017-A8E1-836BF77B7FAD}" type="presOf" srcId="{696CD6AD-0E5F-4814-A203-6EC286A6B5AD}" destId="{BD5C4D67-1D45-456E-873F-F246860BA624}" srcOrd="0" destOrd="0" presId="urn:microsoft.com/office/officeart/2005/8/layout/vList5"/>
    <dgm:cxn modelId="{E2151375-C8F6-46F7-9BE8-F017AB35C4B7}" type="presParOf" srcId="{FFAD1AC1-1E33-40DE-9FDB-0E862D609E66}" destId="{CC521643-CC4B-44EB-9C37-6D7A67CA93AB}" srcOrd="0" destOrd="0" presId="urn:microsoft.com/office/officeart/2005/8/layout/vList5"/>
    <dgm:cxn modelId="{C909D787-5F35-441E-8007-00BAAF4E7205}" type="presParOf" srcId="{CC521643-CC4B-44EB-9C37-6D7A67CA93AB}" destId="{8121ABE9-999E-4396-BBB1-67FD1F40F342}" srcOrd="0" destOrd="0" presId="urn:microsoft.com/office/officeart/2005/8/layout/vList5"/>
    <dgm:cxn modelId="{2A843A1F-956A-4A33-937E-27A818098ACE}" type="presParOf" srcId="{CC521643-CC4B-44EB-9C37-6D7A67CA93AB}" destId="{BD5C4D67-1D45-456E-873F-F246860BA624}" srcOrd="1" destOrd="0" presId="urn:microsoft.com/office/officeart/2005/8/layout/vList5"/>
    <dgm:cxn modelId="{94E11BBB-095F-4029-83FD-1E08D5625356}" type="presParOf" srcId="{FFAD1AC1-1E33-40DE-9FDB-0E862D609E66}" destId="{F94E8016-FE17-4990-A9F4-692926039D2F}" srcOrd="1" destOrd="0" presId="urn:microsoft.com/office/officeart/2005/8/layout/vList5"/>
    <dgm:cxn modelId="{1F315416-92C7-4718-8645-D0ADFB7905F9}" type="presParOf" srcId="{FFAD1AC1-1E33-40DE-9FDB-0E862D609E66}" destId="{9678A465-A50B-42D4-A685-E0FAE0EC2B32}" srcOrd="2" destOrd="0" presId="urn:microsoft.com/office/officeart/2005/8/layout/vList5"/>
    <dgm:cxn modelId="{51D6C07B-EE34-4501-B215-4922D3EC4514}" type="presParOf" srcId="{9678A465-A50B-42D4-A685-E0FAE0EC2B32}" destId="{3CEE1973-7C14-4642-89B6-AF85EA4ACCBA}" srcOrd="0" destOrd="0" presId="urn:microsoft.com/office/officeart/2005/8/layout/vList5"/>
    <dgm:cxn modelId="{DD42DBB2-8823-4ACD-9891-017E742EDCC6}" type="presParOf" srcId="{9678A465-A50B-42D4-A685-E0FAE0EC2B32}" destId="{7D6EA1EA-8A17-479B-B4FD-38F45312DF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135BA7-F942-48E7-97B3-4C6BAAE287D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7D94518-1300-4C44-A115-85BA9C639ABF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DA691F7E-B3D9-4B9B-A16B-A3525333D07E}" type="parTrans" cxnId="{45B388B1-6727-4C64-AEE4-58D08A3A41E1}">
      <dgm:prSet/>
      <dgm:spPr/>
      <dgm:t>
        <a:bodyPr/>
        <a:lstStyle/>
        <a:p>
          <a:endParaRPr lang="es-EC"/>
        </a:p>
      </dgm:t>
    </dgm:pt>
    <dgm:pt modelId="{68111CF4-07CA-4D76-B8CF-DAD6AC6AA7B6}" type="sibTrans" cxnId="{45B388B1-6727-4C64-AEE4-58D08A3A41E1}">
      <dgm:prSet/>
      <dgm:spPr/>
      <dgm:t>
        <a:bodyPr/>
        <a:lstStyle/>
        <a:p>
          <a:endParaRPr lang="es-EC"/>
        </a:p>
      </dgm:t>
    </dgm:pt>
    <dgm:pt modelId="{02D39BE0-0FA1-459D-B8F0-F5CFFC916EF6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7FAB103B-4925-4558-AD8B-9A0EB7306840}" type="parTrans" cxnId="{49D37090-0970-4AA3-BFCE-D1C46FD5F5F5}">
      <dgm:prSet/>
      <dgm:spPr/>
      <dgm:t>
        <a:bodyPr/>
        <a:lstStyle/>
        <a:p>
          <a:endParaRPr lang="es-EC"/>
        </a:p>
      </dgm:t>
    </dgm:pt>
    <dgm:pt modelId="{B08A7D60-BDAE-4BEF-A6AB-22F201A836B8}" type="sibTrans" cxnId="{49D37090-0970-4AA3-BFCE-D1C46FD5F5F5}">
      <dgm:prSet/>
      <dgm:spPr/>
      <dgm:t>
        <a:bodyPr/>
        <a:lstStyle/>
        <a:p>
          <a:endParaRPr lang="es-EC"/>
        </a:p>
      </dgm:t>
    </dgm:pt>
    <dgm:pt modelId="{287B88A6-1C57-473E-9F23-3BCDF33BDFAA}" type="pres">
      <dgm:prSet presAssocID="{ED135BA7-F942-48E7-97B3-4C6BAAE287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290CF21-0211-4EDC-AFB2-D9ED0235B3A1}" type="pres">
      <dgm:prSet presAssocID="{02D39BE0-0FA1-459D-B8F0-F5CFFC916EF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CBA898-BF86-48B0-9352-F6BB7A99122A}" type="pres">
      <dgm:prSet presAssocID="{02D39BE0-0FA1-459D-B8F0-F5CFFC916EF6}" presName="spNode" presStyleCnt="0"/>
      <dgm:spPr/>
    </dgm:pt>
    <dgm:pt modelId="{E8717D12-922D-4618-A6BD-BAE289218479}" type="pres">
      <dgm:prSet presAssocID="{B08A7D60-BDAE-4BEF-A6AB-22F201A836B8}" presName="sibTrans" presStyleLbl="sibTrans1D1" presStyleIdx="0" presStyleCnt="2"/>
      <dgm:spPr/>
      <dgm:t>
        <a:bodyPr/>
        <a:lstStyle/>
        <a:p>
          <a:endParaRPr lang="es-EC"/>
        </a:p>
      </dgm:t>
    </dgm:pt>
    <dgm:pt modelId="{1F643BD2-11B8-4FA3-8325-1F14B58BE95A}" type="pres">
      <dgm:prSet presAssocID="{37D94518-1300-4C44-A115-85BA9C639AB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AB98CA-2AC3-491A-8FE3-ADF288E0A6CF}" type="pres">
      <dgm:prSet presAssocID="{37D94518-1300-4C44-A115-85BA9C639ABF}" presName="spNode" presStyleCnt="0"/>
      <dgm:spPr/>
    </dgm:pt>
    <dgm:pt modelId="{879EE1B4-E2D9-4005-BD00-4312A7D45B29}" type="pres">
      <dgm:prSet presAssocID="{68111CF4-07CA-4D76-B8CF-DAD6AC6AA7B6}" presName="sibTrans" presStyleLbl="sibTrans1D1" presStyleIdx="1" presStyleCnt="2"/>
      <dgm:spPr/>
      <dgm:t>
        <a:bodyPr/>
        <a:lstStyle/>
        <a:p>
          <a:endParaRPr lang="es-EC"/>
        </a:p>
      </dgm:t>
    </dgm:pt>
  </dgm:ptLst>
  <dgm:cxnLst>
    <dgm:cxn modelId="{A251AFA5-D188-4755-BF7A-F068C889593B}" type="presOf" srcId="{02D39BE0-0FA1-459D-B8F0-F5CFFC916EF6}" destId="{5290CF21-0211-4EDC-AFB2-D9ED0235B3A1}" srcOrd="0" destOrd="0" presId="urn:microsoft.com/office/officeart/2005/8/layout/cycle6"/>
    <dgm:cxn modelId="{182B83CE-7EC3-4703-B1C0-FAC370B5507B}" type="presOf" srcId="{ED135BA7-F942-48E7-97B3-4C6BAAE287D9}" destId="{287B88A6-1C57-473E-9F23-3BCDF33BDFAA}" srcOrd="0" destOrd="0" presId="urn:microsoft.com/office/officeart/2005/8/layout/cycle6"/>
    <dgm:cxn modelId="{4DB98F60-45F9-4AEB-9D05-FF550876B75C}" type="presOf" srcId="{37D94518-1300-4C44-A115-85BA9C639ABF}" destId="{1F643BD2-11B8-4FA3-8325-1F14B58BE95A}" srcOrd="0" destOrd="0" presId="urn:microsoft.com/office/officeart/2005/8/layout/cycle6"/>
    <dgm:cxn modelId="{45B388B1-6727-4C64-AEE4-58D08A3A41E1}" srcId="{ED135BA7-F942-48E7-97B3-4C6BAAE287D9}" destId="{37D94518-1300-4C44-A115-85BA9C639ABF}" srcOrd="1" destOrd="0" parTransId="{DA691F7E-B3D9-4B9B-A16B-A3525333D07E}" sibTransId="{68111CF4-07CA-4D76-B8CF-DAD6AC6AA7B6}"/>
    <dgm:cxn modelId="{3A67FA53-E805-4ECD-B3E6-E4C8E5E723E0}" type="presOf" srcId="{68111CF4-07CA-4D76-B8CF-DAD6AC6AA7B6}" destId="{879EE1B4-E2D9-4005-BD00-4312A7D45B29}" srcOrd="0" destOrd="0" presId="urn:microsoft.com/office/officeart/2005/8/layout/cycle6"/>
    <dgm:cxn modelId="{278AFEF7-1201-4CCA-ACC2-DAC11D36087F}" type="presOf" srcId="{B08A7D60-BDAE-4BEF-A6AB-22F201A836B8}" destId="{E8717D12-922D-4618-A6BD-BAE289218479}" srcOrd="0" destOrd="0" presId="urn:microsoft.com/office/officeart/2005/8/layout/cycle6"/>
    <dgm:cxn modelId="{49D37090-0970-4AA3-BFCE-D1C46FD5F5F5}" srcId="{ED135BA7-F942-48E7-97B3-4C6BAAE287D9}" destId="{02D39BE0-0FA1-459D-B8F0-F5CFFC916EF6}" srcOrd="0" destOrd="0" parTransId="{7FAB103B-4925-4558-AD8B-9A0EB7306840}" sibTransId="{B08A7D60-BDAE-4BEF-A6AB-22F201A836B8}"/>
    <dgm:cxn modelId="{2ADD34C6-9986-4E24-A7C1-D4AF2D675DC2}" type="presParOf" srcId="{287B88A6-1C57-473E-9F23-3BCDF33BDFAA}" destId="{5290CF21-0211-4EDC-AFB2-D9ED0235B3A1}" srcOrd="0" destOrd="0" presId="urn:microsoft.com/office/officeart/2005/8/layout/cycle6"/>
    <dgm:cxn modelId="{3384A783-FAC1-46AB-8EF3-D0966E23D945}" type="presParOf" srcId="{287B88A6-1C57-473E-9F23-3BCDF33BDFAA}" destId="{5FCBA898-BF86-48B0-9352-F6BB7A99122A}" srcOrd="1" destOrd="0" presId="urn:microsoft.com/office/officeart/2005/8/layout/cycle6"/>
    <dgm:cxn modelId="{97D22194-EB45-465E-BBAE-076B23EDD79B}" type="presParOf" srcId="{287B88A6-1C57-473E-9F23-3BCDF33BDFAA}" destId="{E8717D12-922D-4618-A6BD-BAE289218479}" srcOrd="2" destOrd="0" presId="urn:microsoft.com/office/officeart/2005/8/layout/cycle6"/>
    <dgm:cxn modelId="{8707725A-8E99-4C6E-B455-D513509B8C59}" type="presParOf" srcId="{287B88A6-1C57-473E-9F23-3BCDF33BDFAA}" destId="{1F643BD2-11B8-4FA3-8325-1F14B58BE95A}" srcOrd="3" destOrd="0" presId="urn:microsoft.com/office/officeart/2005/8/layout/cycle6"/>
    <dgm:cxn modelId="{6620ED57-7F4D-48C8-8AAC-5D4CD4824D0F}" type="presParOf" srcId="{287B88A6-1C57-473E-9F23-3BCDF33BDFAA}" destId="{DDAB98CA-2AC3-491A-8FE3-ADF288E0A6CF}" srcOrd="4" destOrd="0" presId="urn:microsoft.com/office/officeart/2005/8/layout/cycle6"/>
    <dgm:cxn modelId="{1F4A3424-2829-42E7-BA94-826F23E21E4E}" type="presParOf" srcId="{287B88A6-1C57-473E-9F23-3BCDF33BDFAA}" destId="{879EE1B4-E2D9-4005-BD00-4312A7D45B2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BA1CEF-0A05-4E03-8603-250882813003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20613B4-67E6-486A-88F4-B1F601255844}">
      <dgm:prSet phldrT="[Texto]"/>
      <dgm:spPr/>
      <dgm:t>
        <a:bodyPr/>
        <a:lstStyle/>
        <a:p>
          <a:r>
            <a:rPr lang="es-EC" dirty="0" smtClean="0"/>
            <a:t>Alojamiento</a:t>
          </a:r>
          <a:endParaRPr lang="es-EC" dirty="0"/>
        </a:p>
      </dgm:t>
    </dgm:pt>
    <dgm:pt modelId="{B9BB9593-485A-40DA-906E-EC4D18EBDE48}" type="parTrans" cxnId="{4287144F-C7B7-452B-A490-4D756F006C60}">
      <dgm:prSet/>
      <dgm:spPr/>
      <dgm:t>
        <a:bodyPr/>
        <a:lstStyle/>
        <a:p>
          <a:endParaRPr lang="es-EC"/>
        </a:p>
      </dgm:t>
    </dgm:pt>
    <dgm:pt modelId="{0FB1629E-9B7A-4BB6-B327-B2458BE43D1C}" type="sibTrans" cxnId="{4287144F-C7B7-452B-A490-4D756F006C60}">
      <dgm:prSet/>
      <dgm:spPr/>
      <dgm:t>
        <a:bodyPr/>
        <a:lstStyle/>
        <a:p>
          <a:endParaRPr lang="es-EC"/>
        </a:p>
      </dgm:t>
    </dgm:pt>
    <dgm:pt modelId="{FAFF7E46-A947-4B85-A408-1553DEAB1561}">
      <dgm:prSet phldrT="[Texto]" custT="1"/>
      <dgm:spPr/>
      <dgm:t>
        <a:bodyPr/>
        <a:lstStyle/>
        <a:p>
          <a:r>
            <a:rPr lang="es-EC" sz="1800" dirty="0" smtClean="0"/>
            <a:t>Motel </a:t>
          </a:r>
          <a:r>
            <a:rPr lang="es-EC" sz="1800" dirty="0" err="1" smtClean="0"/>
            <a:t>Luxor</a:t>
          </a:r>
          <a:r>
            <a:rPr lang="es-EC" sz="1800" dirty="0" smtClean="0"/>
            <a:t> VIP</a:t>
          </a:r>
          <a:endParaRPr lang="es-EC" sz="1800" dirty="0"/>
        </a:p>
      </dgm:t>
    </dgm:pt>
    <dgm:pt modelId="{E71C01F3-669A-4F82-96BE-F0DAEFBA14EA}" type="parTrans" cxnId="{6270B489-2E70-447C-816C-D25C9FEAA507}">
      <dgm:prSet/>
      <dgm:spPr/>
      <dgm:t>
        <a:bodyPr/>
        <a:lstStyle/>
        <a:p>
          <a:endParaRPr lang="es-EC"/>
        </a:p>
      </dgm:t>
    </dgm:pt>
    <dgm:pt modelId="{C2B367E7-1766-47D4-926D-F14D6DFBC078}" type="sibTrans" cxnId="{6270B489-2E70-447C-816C-D25C9FEAA507}">
      <dgm:prSet/>
      <dgm:spPr/>
      <dgm:t>
        <a:bodyPr/>
        <a:lstStyle/>
        <a:p>
          <a:endParaRPr lang="es-EC"/>
        </a:p>
      </dgm:t>
    </dgm:pt>
    <dgm:pt modelId="{9B710E54-AB35-4899-A38F-10C8CBCD0A43}">
      <dgm:prSet phldrT="[Texto]"/>
      <dgm:spPr/>
      <dgm:t>
        <a:bodyPr/>
        <a:lstStyle/>
        <a:p>
          <a:r>
            <a:rPr lang="es-EC" dirty="0" smtClean="0"/>
            <a:t>Gastronomía</a:t>
          </a:r>
          <a:endParaRPr lang="es-EC" dirty="0"/>
        </a:p>
      </dgm:t>
    </dgm:pt>
    <dgm:pt modelId="{4BA2D8F9-9358-4BF6-9BD0-B52663CCC311}" type="parTrans" cxnId="{0979F0CD-79B5-4691-A414-139A61B1D149}">
      <dgm:prSet/>
      <dgm:spPr/>
      <dgm:t>
        <a:bodyPr/>
        <a:lstStyle/>
        <a:p>
          <a:endParaRPr lang="es-EC"/>
        </a:p>
      </dgm:t>
    </dgm:pt>
    <dgm:pt modelId="{4643ADBD-1F3C-4770-80DB-9794581AA6F0}" type="sibTrans" cxnId="{0979F0CD-79B5-4691-A414-139A61B1D149}">
      <dgm:prSet/>
      <dgm:spPr/>
      <dgm:t>
        <a:bodyPr/>
        <a:lstStyle/>
        <a:p>
          <a:endParaRPr lang="es-EC"/>
        </a:p>
      </dgm:t>
    </dgm:pt>
    <dgm:pt modelId="{354D2220-BC36-4C22-AA9D-E2582B289DA6}">
      <dgm:prSet phldrT="[Texto]" custT="1"/>
      <dgm:spPr/>
      <dgm:t>
        <a:bodyPr/>
        <a:lstStyle/>
        <a:p>
          <a:r>
            <a:rPr lang="es-EC" sz="1800" dirty="0" err="1" smtClean="0"/>
            <a:t>Chees</a:t>
          </a:r>
          <a:endParaRPr lang="es-EC" sz="1800" dirty="0"/>
        </a:p>
      </dgm:t>
    </dgm:pt>
    <dgm:pt modelId="{43A49116-B5E0-4C2D-88B4-0BF6560F9B4A}" type="parTrans" cxnId="{74CFB79F-4252-4968-A48B-621AB62CD2CD}">
      <dgm:prSet/>
      <dgm:spPr/>
      <dgm:t>
        <a:bodyPr/>
        <a:lstStyle/>
        <a:p>
          <a:endParaRPr lang="es-EC"/>
        </a:p>
      </dgm:t>
    </dgm:pt>
    <dgm:pt modelId="{A062BB18-3643-467D-A0F8-64F8B7CCDB11}" type="sibTrans" cxnId="{74CFB79F-4252-4968-A48B-621AB62CD2CD}">
      <dgm:prSet/>
      <dgm:spPr/>
      <dgm:t>
        <a:bodyPr/>
        <a:lstStyle/>
        <a:p>
          <a:endParaRPr lang="es-EC"/>
        </a:p>
      </dgm:t>
    </dgm:pt>
    <dgm:pt modelId="{0DDF3471-7A79-4915-BD2D-B9466660A997}">
      <dgm:prSet phldrT="[Texto]" custT="1"/>
      <dgm:spPr/>
      <dgm:t>
        <a:bodyPr/>
        <a:lstStyle/>
        <a:p>
          <a:r>
            <a:rPr lang="es-EC" sz="1800" dirty="0" smtClean="0"/>
            <a:t>Sazón Costeña</a:t>
          </a:r>
          <a:endParaRPr lang="es-EC" sz="1800" dirty="0"/>
        </a:p>
      </dgm:t>
    </dgm:pt>
    <dgm:pt modelId="{15D1484F-F757-4A8C-AF57-F064C3FF24B1}" type="parTrans" cxnId="{C8075FA8-C764-4082-A129-B8E468B543B4}">
      <dgm:prSet/>
      <dgm:spPr/>
      <dgm:t>
        <a:bodyPr/>
        <a:lstStyle/>
        <a:p>
          <a:endParaRPr lang="es-EC"/>
        </a:p>
      </dgm:t>
    </dgm:pt>
    <dgm:pt modelId="{96E94EE9-53FB-4E0D-AA52-755786B4CFBD}" type="sibTrans" cxnId="{C8075FA8-C764-4082-A129-B8E468B543B4}">
      <dgm:prSet/>
      <dgm:spPr/>
      <dgm:t>
        <a:bodyPr/>
        <a:lstStyle/>
        <a:p>
          <a:endParaRPr lang="es-EC"/>
        </a:p>
      </dgm:t>
    </dgm:pt>
    <dgm:pt modelId="{8BD43C0F-32EA-4BF0-87C8-A4DB5D7C2E05}">
      <dgm:prSet phldrT="[Texto]"/>
      <dgm:spPr/>
      <dgm:t>
        <a:bodyPr/>
        <a:lstStyle/>
        <a:p>
          <a:r>
            <a:rPr lang="es-EC" dirty="0" smtClean="0"/>
            <a:t>Recreación</a:t>
          </a:r>
          <a:endParaRPr lang="es-EC" dirty="0"/>
        </a:p>
      </dgm:t>
    </dgm:pt>
    <dgm:pt modelId="{B9B383AF-CFF3-47C4-AEFA-B8B849785CFC}" type="parTrans" cxnId="{75F39151-A53A-4503-ADB4-B7092831C835}">
      <dgm:prSet/>
      <dgm:spPr/>
      <dgm:t>
        <a:bodyPr/>
        <a:lstStyle/>
        <a:p>
          <a:endParaRPr lang="es-EC"/>
        </a:p>
      </dgm:t>
    </dgm:pt>
    <dgm:pt modelId="{9556D1F2-766E-4665-94BD-7A1CD53F14C9}" type="sibTrans" cxnId="{75F39151-A53A-4503-ADB4-B7092831C835}">
      <dgm:prSet/>
      <dgm:spPr/>
      <dgm:t>
        <a:bodyPr/>
        <a:lstStyle/>
        <a:p>
          <a:endParaRPr lang="es-EC"/>
        </a:p>
      </dgm:t>
    </dgm:pt>
    <dgm:pt modelId="{0B5C3986-1A2A-48F2-8566-6AE176EBE1A8}">
      <dgm:prSet phldrT="[Texto]" custT="1"/>
      <dgm:spPr/>
      <dgm:t>
        <a:bodyPr/>
        <a:lstStyle/>
        <a:p>
          <a:r>
            <a:rPr lang="es-EC" sz="1800" dirty="0" smtClean="0"/>
            <a:t>Manantial del Sur</a:t>
          </a:r>
          <a:endParaRPr lang="es-EC" sz="1800" dirty="0"/>
        </a:p>
      </dgm:t>
    </dgm:pt>
    <dgm:pt modelId="{E1A21EA4-FB87-4EE2-8441-F61C2633804C}" type="parTrans" cxnId="{88EE83EF-5327-49C2-9CFF-81DFD211156C}">
      <dgm:prSet/>
      <dgm:spPr/>
      <dgm:t>
        <a:bodyPr/>
        <a:lstStyle/>
        <a:p>
          <a:endParaRPr lang="es-EC"/>
        </a:p>
      </dgm:t>
    </dgm:pt>
    <dgm:pt modelId="{FDFC5C3E-3B5B-4308-A253-04E3D96D7EF9}" type="sibTrans" cxnId="{88EE83EF-5327-49C2-9CFF-81DFD211156C}">
      <dgm:prSet/>
      <dgm:spPr/>
      <dgm:t>
        <a:bodyPr/>
        <a:lstStyle/>
        <a:p>
          <a:endParaRPr lang="es-EC"/>
        </a:p>
      </dgm:t>
    </dgm:pt>
    <dgm:pt modelId="{CC27F09A-68A0-4156-BECE-EBBE35047D27}">
      <dgm:prSet phldrT="[Texto]" custT="1"/>
      <dgm:spPr/>
      <dgm:t>
        <a:bodyPr/>
        <a:lstStyle/>
        <a:p>
          <a:r>
            <a:rPr lang="es-EC" sz="1800" dirty="0" smtClean="0"/>
            <a:t>Complejo el Refugio</a:t>
          </a:r>
          <a:endParaRPr lang="es-EC" sz="1800" dirty="0"/>
        </a:p>
      </dgm:t>
    </dgm:pt>
    <dgm:pt modelId="{BF974537-8C45-42E7-9CDE-C693E391F01B}" type="parTrans" cxnId="{6B1768B9-C7B2-4083-9626-27065D06E07A}">
      <dgm:prSet/>
      <dgm:spPr/>
      <dgm:t>
        <a:bodyPr/>
        <a:lstStyle/>
        <a:p>
          <a:endParaRPr lang="es-EC"/>
        </a:p>
      </dgm:t>
    </dgm:pt>
    <dgm:pt modelId="{3B86D829-0601-4CA8-895A-4297B2802DBE}" type="sibTrans" cxnId="{6B1768B9-C7B2-4083-9626-27065D06E07A}">
      <dgm:prSet/>
      <dgm:spPr/>
      <dgm:t>
        <a:bodyPr/>
        <a:lstStyle/>
        <a:p>
          <a:endParaRPr lang="es-EC"/>
        </a:p>
      </dgm:t>
    </dgm:pt>
    <dgm:pt modelId="{32B07961-EF14-4F03-839A-D19B483723DA}">
      <dgm:prSet phldrT="[Texto]" custT="1"/>
      <dgm:spPr/>
      <dgm:t>
        <a:bodyPr/>
        <a:lstStyle/>
        <a:p>
          <a:r>
            <a:rPr lang="es-EC" sz="1800" dirty="0" err="1" smtClean="0"/>
            <a:t>Alisson</a:t>
          </a:r>
          <a:r>
            <a:rPr lang="es-EC" sz="1800" dirty="0" smtClean="0"/>
            <a:t> Restaurante</a:t>
          </a:r>
          <a:endParaRPr lang="es-EC" sz="1800" dirty="0"/>
        </a:p>
      </dgm:t>
    </dgm:pt>
    <dgm:pt modelId="{299B3261-90E7-4309-A5AF-E92D04FE2D53}" type="parTrans" cxnId="{6D156364-3783-4BF5-8E83-0B9CCDE17814}">
      <dgm:prSet/>
      <dgm:spPr/>
      <dgm:t>
        <a:bodyPr/>
        <a:lstStyle/>
        <a:p>
          <a:endParaRPr lang="es-EC"/>
        </a:p>
      </dgm:t>
    </dgm:pt>
    <dgm:pt modelId="{2241F7EF-84FE-4961-AEC6-536FA0A18C96}" type="sibTrans" cxnId="{6D156364-3783-4BF5-8E83-0B9CCDE17814}">
      <dgm:prSet/>
      <dgm:spPr/>
      <dgm:t>
        <a:bodyPr/>
        <a:lstStyle/>
        <a:p>
          <a:endParaRPr lang="es-EC"/>
        </a:p>
      </dgm:t>
    </dgm:pt>
    <dgm:pt modelId="{483AC075-CCAE-4DB4-9892-E16756E3ABA5}" type="pres">
      <dgm:prSet presAssocID="{3DBA1CEF-0A05-4E03-8603-2508828130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E63955B-415F-459C-9A99-7B7F3B938B5C}" type="pres">
      <dgm:prSet presAssocID="{D20613B4-67E6-486A-88F4-B1F601255844}" presName="parentLin" presStyleCnt="0"/>
      <dgm:spPr/>
    </dgm:pt>
    <dgm:pt modelId="{405361E8-6168-47EB-8D75-3694618D7A2C}" type="pres">
      <dgm:prSet presAssocID="{D20613B4-67E6-486A-88F4-B1F601255844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2B04E8F5-EAFF-4CEE-945E-6CB44EBCACB4}" type="pres">
      <dgm:prSet presAssocID="{D20613B4-67E6-486A-88F4-B1F6012558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2A400D-DF47-4C60-95FF-845DD55BAE1A}" type="pres">
      <dgm:prSet presAssocID="{D20613B4-67E6-486A-88F4-B1F601255844}" presName="negativeSpace" presStyleCnt="0"/>
      <dgm:spPr/>
    </dgm:pt>
    <dgm:pt modelId="{17474689-F675-4EC8-901F-5A368C5F9DEF}" type="pres">
      <dgm:prSet presAssocID="{D20613B4-67E6-486A-88F4-B1F60125584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189039-0703-4874-AC22-AE2CDCA9EC89}" type="pres">
      <dgm:prSet presAssocID="{0FB1629E-9B7A-4BB6-B327-B2458BE43D1C}" presName="spaceBetweenRectangles" presStyleCnt="0"/>
      <dgm:spPr/>
    </dgm:pt>
    <dgm:pt modelId="{DF02EC09-0B4D-4735-B6A8-670116F5D480}" type="pres">
      <dgm:prSet presAssocID="{9B710E54-AB35-4899-A38F-10C8CBCD0A43}" presName="parentLin" presStyleCnt="0"/>
      <dgm:spPr/>
    </dgm:pt>
    <dgm:pt modelId="{04C1DB32-E8A7-4FEC-9F43-5CE1CD8A7F88}" type="pres">
      <dgm:prSet presAssocID="{9B710E54-AB35-4899-A38F-10C8CBCD0A43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316301E-D20D-4112-9258-1B390F2E8464}" type="pres">
      <dgm:prSet presAssocID="{9B710E54-AB35-4899-A38F-10C8CBCD0A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4CCAA2-8244-42A3-A4CC-88F7B9BC88B1}" type="pres">
      <dgm:prSet presAssocID="{9B710E54-AB35-4899-A38F-10C8CBCD0A43}" presName="negativeSpace" presStyleCnt="0"/>
      <dgm:spPr/>
    </dgm:pt>
    <dgm:pt modelId="{0D9455C2-A409-4791-A390-9A04BF60ED0D}" type="pres">
      <dgm:prSet presAssocID="{9B710E54-AB35-4899-A38F-10C8CBCD0A4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1B21C1-A034-4CB7-9301-2E500DBB4B38}" type="pres">
      <dgm:prSet presAssocID="{4643ADBD-1F3C-4770-80DB-9794581AA6F0}" presName="spaceBetweenRectangles" presStyleCnt="0"/>
      <dgm:spPr/>
    </dgm:pt>
    <dgm:pt modelId="{4EB5A764-1D7D-4FF6-89BB-B74FA5958887}" type="pres">
      <dgm:prSet presAssocID="{8BD43C0F-32EA-4BF0-87C8-A4DB5D7C2E05}" presName="parentLin" presStyleCnt="0"/>
      <dgm:spPr/>
    </dgm:pt>
    <dgm:pt modelId="{204BEB45-3F74-433D-B629-63CF6092A9DB}" type="pres">
      <dgm:prSet presAssocID="{8BD43C0F-32EA-4BF0-87C8-A4DB5D7C2E05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40D76AC5-C9FF-4A05-8DC9-D99665F24B6E}" type="pres">
      <dgm:prSet presAssocID="{8BD43C0F-32EA-4BF0-87C8-A4DB5D7C2E0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4CF6E9-E689-4897-8492-D4E476FDE068}" type="pres">
      <dgm:prSet presAssocID="{8BD43C0F-32EA-4BF0-87C8-A4DB5D7C2E05}" presName="negativeSpace" presStyleCnt="0"/>
      <dgm:spPr/>
    </dgm:pt>
    <dgm:pt modelId="{F8EC53CD-30FE-475E-9F02-1D9EDD700341}" type="pres">
      <dgm:prSet presAssocID="{8BD43C0F-32EA-4BF0-87C8-A4DB5D7C2E0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0E7507-51F1-4A69-BDCA-C3EFFE181742}" type="presOf" srcId="{9B710E54-AB35-4899-A38F-10C8CBCD0A43}" destId="{1316301E-D20D-4112-9258-1B390F2E8464}" srcOrd="1" destOrd="0" presId="urn:microsoft.com/office/officeart/2005/8/layout/list1"/>
    <dgm:cxn modelId="{6D156364-3783-4BF5-8E83-0B9CCDE17814}" srcId="{9B710E54-AB35-4899-A38F-10C8CBCD0A43}" destId="{32B07961-EF14-4F03-839A-D19B483723DA}" srcOrd="2" destOrd="0" parTransId="{299B3261-90E7-4309-A5AF-E92D04FE2D53}" sibTransId="{2241F7EF-84FE-4961-AEC6-536FA0A18C96}"/>
    <dgm:cxn modelId="{937C1EC8-131E-4141-86EA-38B181FD508F}" type="presOf" srcId="{3DBA1CEF-0A05-4E03-8603-250882813003}" destId="{483AC075-CCAE-4DB4-9892-E16756E3ABA5}" srcOrd="0" destOrd="0" presId="urn:microsoft.com/office/officeart/2005/8/layout/list1"/>
    <dgm:cxn modelId="{4479CB35-50A5-4458-AFC4-FD735D5E40FB}" type="presOf" srcId="{D20613B4-67E6-486A-88F4-B1F601255844}" destId="{2B04E8F5-EAFF-4CEE-945E-6CB44EBCACB4}" srcOrd="1" destOrd="0" presId="urn:microsoft.com/office/officeart/2005/8/layout/list1"/>
    <dgm:cxn modelId="{15F63343-B95B-4FE9-963E-35EE4BBC9799}" type="presOf" srcId="{CC27F09A-68A0-4156-BECE-EBBE35047D27}" destId="{F8EC53CD-30FE-475E-9F02-1D9EDD700341}" srcOrd="0" destOrd="1" presId="urn:microsoft.com/office/officeart/2005/8/layout/list1"/>
    <dgm:cxn modelId="{74CFB79F-4252-4968-A48B-621AB62CD2CD}" srcId="{9B710E54-AB35-4899-A38F-10C8CBCD0A43}" destId="{354D2220-BC36-4C22-AA9D-E2582B289DA6}" srcOrd="0" destOrd="0" parTransId="{43A49116-B5E0-4C2D-88B4-0BF6560F9B4A}" sibTransId="{A062BB18-3643-467D-A0F8-64F8B7CCDB11}"/>
    <dgm:cxn modelId="{C8075FA8-C764-4082-A129-B8E468B543B4}" srcId="{9B710E54-AB35-4899-A38F-10C8CBCD0A43}" destId="{0DDF3471-7A79-4915-BD2D-B9466660A997}" srcOrd="1" destOrd="0" parTransId="{15D1484F-F757-4A8C-AF57-F064C3FF24B1}" sibTransId="{96E94EE9-53FB-4E0D-AA52-755786B4CFBD}"/>
    <dgm:cxn modelId="{94F28EFA-4F57-43B0-B77D-8681C8B83598}" type="presOf" srcId="{D20613B4-67E6-486A-88F4-B1F601255844}" destId="{405361E8-6168-47EB-8D75-3694618D7A2C}" srcOrd="0" destOrd="0" presId="urn:microsoft.com/office/officeart/2005/8/layout/list1"/>
    <dgm:cxn modelId="{563C02BC-0581-4CCB-87B0-0FF68884E5D8}" type="presOf" srcId="{8BD43C0F-32EA-4BF0-87C8-A4DB5D7C2E05}" destId="{40D76AC5-C9FF-4A05-8DC9-D99665F24B6E}" srcOrd="1" destOrd="0" presId="urn:microsoft.com/office/officeart/2005/8/layout/list1"/>
    <dgm:cxn modelId="{0979F0CD-79B5-4691-A414-139A61B1D149}" srcId="{3DBA1CEF-0A05-4E03-8603-250882813003}" destId="{9B710E54-AB35-4899-A38F-10C8CBCD0A43}" srcOrd="1" destOrd="0" parTransId="{4BA2D8F9-9358-4BF6-9BD0-B52663CCC311}" sibTransId="{4643ADBD-1F3C-4770-80DB-9794581AA6F0}"/>
    <dgm:cxn modelId="{D7BDE5AB-7FDA-4EF2-B90E-458E18ECE290}" type="presOf" srcId="{32B07961-EF14-4F03-839A-D19B483723DA}" destId="{0D9455C2-A409-4791-A390-9A04BF60ED0D}" srcOrd="0" destOrd="2" presId="urn:microsoft.com/office/officeart/2005/8/layout/list1"/>
    <dgm:cxn modelId="{6270B489-2E70-447C-816C-D25C9FEAA507}" srcId="{D20613B4-67E6-486A-88F4-B1F601255844}" destId="{FAFF7E46-A947-4B85-A408-1553DEAB1561}" srcOrd="0" destOrd="0" parTransId="{E71C01F3-669A-4F82-96BE-F0DAEFBA14EA}" sibTransId="{C2B367E7-1766-47D4-926D-F14D6DFBC078}"/>
    <dgm:cxn modelId="{A3234E85-7820-4A15-99DD-C0BF67E05981}" type="presOf" srcId="{0DDF3471-7A79-4915-BD2D-B9466660A997}" destId="{0D9455C2-A409-4791-A390-9A04BF60ED0D}" srcOrd="0" destOrd="1" presId="urn:microsoft.com/office/officeart/2005/8/layout/list1"/>
    <dgm:cxn modelId="{ED35096A-D1F9-44C3-B355-A064130A1AB5}" type="presOf" srcId="{8BD43C0F-32EA-4BF0-87C8-A4DB5D7C2E05}" destId="{204BEB45-3F74-433D-B629-63CF6092A9DB}" srcOrd="0" destOrd="0" presId="urn:microsoft.com/office/officeart/2005/8/layout/list1"/>
    <dgm:cxn modelId="{75F39151-A53A-4503-ADB4-B7092831C835}" srcId="{3DBA1CEF-0A05-4E03-8603-250882813003}" destId="{8BD43C0F-32EA-4BF0-87C8-A4DB5D7C2E05}" srcOrd="2" destOrd="0" parTransId="{B9B383AF-CFF3-47C4-AEFA-B8B849785CFC}" sibTransId="{9556D1F2-766E-4665-94BD-7A1CD53F14C9}"/>
    <dgm:cxn modelId="{4287144F-C7B7-452B-A490-4D756F006C60}" srcId="{3DBA1CEF-0A05-4E03-8603-250882813003}" destId="{D20613B4-67E6-486A-88F4-B1F601255844}" srcOrd="0" destOrd="0" parTransId="{B9BB9593-485A-40DA-906E-EC4D18EBDE48}" sibTransId="{0FB1629E-9B7A-4BB6-B327-B2458BE43D1C}"/>
    <dgm:cxn modelId="{092F3B37-D274-4FF0-82CF-D7C955C65A44}" type="presOf" srcId="{354D2220-BC36-4C22-AA9D-E2582B289DA6}" destId="{0D9455C2-A409-4791-A390-9A04BF60ED0D}" srcOrd="0" destOrd="0" presId="urn:microsoft.com/office/officeart/2005/8/layout/list1"/>
    <dgm:cxn modelId="{88EE83EF-5327-49C2-9CFF-81DFD211156C}" srcId="{8BD43C0F-32EA-4BF0-87C8-A4DB5D7C2E05}" destId="{0B5C3986-1A2A-48F2-8566-6AE176EBE1A8}" srcOrd="0" destOrd="0" parTransId="{E1A21EA4-FB87-4EE2-8441-F61C2633804C}" sibTransId="{FDFC5C3E-3B5B-4308-A253-04E3D96D7EF9}"/>
    <dgm:cxn modelId="{72D09DCD-B129-4192-8829-FCAF9B4E77C5}" type="presOf" srcId="{9B710E54-AB35-4899-A38F-10C8CBCD0A43}" destId="{04C1DB32-E8A7-4FEC-9F43-5CE1CD8A7F88}" srcOrd="0" destOrd="0" presId="urn:microsoft.com/office/officeart/2005/8/layout/list1"/>
    <dgm:cxn modelId="{44399725-D339-472C-98CC-FA9251F9EA73}" type="presOf" srcId="{FAFF7E46-A947-4B85-A408-1553DEAB1561}" destId="{17474689-F675-4EC8-901F-5A368C5F9DEF}" srcOrd="0" destOrd="0" presId="urn:microsoft.com/office/officeart/2005/8/layout/list1"/>
    <dgm:cxn modelId="{A4E26483-E960-4780-827B-F43643E8725F}" type="presOf" srcId="{0B5C3986-1A2A-48F2-8566-6AE176EBE1A8}" destId="{F8EC53CD-30FE-475E-9F02-1D9EDD700341}" srcOrd="0" destOrd="0" presId="urn:microsoft.com/office/officeart/2005/8/layout/list1"/>
    <dgm:cxn modelId="{6B1768B9-C7B2-4083-9626-27065D06E07A}" srcId="{8BD43C0F-32EA-4BF0-87C8-A4DB5D7C2E05}" destId="{CC27F09A-68A0-4156-BECE-EBBE35047D27}" srcOrd="1" destOrd="0" parTransId="{BF974537-8C45-42E7-9CDE-C693E391F01B}" sibTransId="{3B86D829-0601-4CA8-895A-4297B2802DBE}"/>
    <dgm:cxn modelId="{DB02638F-8B7C-40C1-AA36-FB6710DF564E}" type="presParOf" srcId="{483AC075-CCAE-4DB4-9892-E16756E3ABA5}" destId="{5E63955B-415F-459C-9A99-7B7F3B938B5C}" srcOrd="0" destOrd="0" presId="urn:microsoft.com/office/officeart/2005/8/layout/list1"/>
    <dgm:cxn modelId="{347F31A0-1392-420A-84AA-75F55D98FAB3}" type="presParOf" srcId="{5E63955B-415F-459C-9A99-7B7F3B938B5C}" destId="{405361E8-6168-47EB-8D75-3694618D7A2C}" srcOrd="0" destOrd="0" presId="urn:microsoft.com/office/officeart/2005/8/layout/list1"/>
    <dgm:cxn modelId="{4E1E8C3A-7523-48C9-AAB6-5E95BF8FFEC0}" type="presParOf" srcId="{5E63955B-415F-459C-9A99-7B7F3B938B5C}" destId="{2B04E8F5-EAFF-4CEE-945E-6CB44EBCACB4}" srcOrd="1" destOrd="0" presId="urn:microsoft.com/office/officeart/2005/8/layout/list1"/>
    <dgm:cxn modelId="{67471665-DC13-4134-A5B4-5CF717F50E96}" type="presParOf" srcId="{483AC075-CCAE-4DB4-9892-E16756E3ABA5}" destId="{6E2A400D-DF47-4C60-95FF-845DD55BAE1A}" srcOrd="1" destOrd="0" presId="urn:microsoft.com/office/officeart/2005/8/layout/list1"/>
    <dgm:cxn modelId="{B5EC765D-B12B-474B-9ED1-12D9F0AA8EE9}" type="presParOf" srcId="{483AC075-CCAE-4DB4-9892-E16756E3ABA5}" destId="{17474689-F675-4EC8-901F-5A368C5F9DEF}" srcOrd="2" destOrd="0" presId="urn:microsoft.com/office/officeart/2005/8/layout/list1"/>
    <dgm:cxn modelId="{714058A3-0A1F-4C5A-9BF4-07D3A26A46BE}" type="presParOf" srcId="{483AC075-CCAE-4DB4-9892-E16756E3ABA5}" destId="{CD189039-0703-4874-AC22-AE2CDCA9EC89}" srcOrd="3" destOrd="0" presId="urn:microsoft.com/office/officeart/2005/8/layout/list1"/>
    <dgm:cxn modelId="{F9C63479-A737-4EFE-8254-54BFFCCA56CD}" type="presParOf" srcId="{483AC075-CCAE-4DB4-9892-E16756E3ABA5}" destId="{DF02EC09-0B4D-4735-B6A8-670116F5D480}" srcOrd="4" destOrd="0" presId="urn:microsoft.com/office/officeart/2005/8/layout/list1"/>
    <dgm:cxn modelId="{9413580D-B667-40F1-8165-AC25132513A3}" type="presParOf" srcId="{DF02EC09-0B4D-4735-B6A8-670116F5D480}" destId="{04C1DB32-E8A7-4FEC-9F43-5CE1CD8A7F88}" srcOrd="0" destOrd="0" presId="urn:microsoft.com/office/officeart/2005/8/layout/list1"/>
    <dgm:cxn modelId="{D93A3CDE-2C22-46E5-8A0B-763DBDFA4454}" type="presParOf" srcId="{DF02EC09-0B4D-4735-B6A8-670116F5D480}" destId="{1316301E-D20D-4112-9258-1B390F2E8464}" srcOrd="1" destOrd="0" presId="urn:microsoft.com/office/officeart/2005/8/layout/list1"/>
    <dgm:cxn modelId="{3A421593-76E1-4396-8F79-00433A11BD8F}" type="presParOf" srcId="{483AC075-CCAE-4DB4-9892-E16756E3ABA5}" destId="{FD4CCAA2-8244-42A3-A4CC-88F7B9BC88B1}" srcOrd="5" destOrd="0" presId="urn:microsoft.com/office/officeart/2005/8/layout/list1"/>
    <dgm:cxn modelId="{08291D1B-9DD5-4F27-856B-544044BBCD5C}" type="presParOf" srcId="{483AC075-CCAE-4DB4-9892-E16756E3ABA5}" destId="{0D9455C2-A409-4791-A390-9A04BF60ED0D}" srcOrd="6" destOrd="0" presId="urn:microsoft.com/office/officeart/2005/8/layout/list1"/>
    <dgm:cxn modelId="{317DC25B-56B3-400A-B971-18D4820EEF79}" type="presParOf" srcId="{483AC075-CCAE-4DB4-9892-E16756E3ABA5}" destId="{701B21C1-A034-4CB7-9301-2E500DBB4B38}" srcOrd="7" destOrd="0" presId="urn:microsoft.com/office/officeart/2005/8/layout/list1"/>
    <dgm:cxn modelId="{57879446-FB66-4EFB-9593-F3B5FB0898F5}" type="presParOf" srcId="{483AC075-CCAE-4DB4-9892-E16756E3ABA5}" destId="{4EB5A764-1D7D-4FF6-89BB-B74FA5958887}" srcOrd="8" destOrd="0" presId="urn:microsoft.com/office/officeart/2005/8/layout/list1"/>
    <dgm:cxn modelId="{5607E192-3192-42A8-9067-0291CBD5C45D}" type="presParOf" srcId="{4EB5A764-1D7D-4FF6-89BB-B74FA5958887}" destId="{204BEB45-3F74-433D-B629-63CF6092A9DB}" srcOrd="0" destOrd="0" presId="urn:microsoft.com/office/officeart/2005/8/layout/list1"/>
    <dgm:cxn modelId="{0BF7F6B6-3B34-4408-A439-7214D23F83D4}" type="presParOf" srcId="{4EB5A764-1D7D-4FF6-89BB-B74FA5958887}" destId="{40D76AC5-C9FF-4A05-8DC9-D99665F24B6E}" srcOrd="1" destOrd="0" presId="urn:microsoft.com/office/officeart/2005/8/layout/list1"/>
    <dgm:cxn modelId="{B215842E-8698-4CF0-B8C5-DAAA17F92CE8}" type="presParOf" srcId="{483AC075-CCAE-4DB4-9892-E16756E3ABA5}" destId="{C04CF6E9-E689-4897-8492-D4E476FDE068}" srcOrd="9" destOrd="0" presId="urn:microsoft.com/office/officeart/2005/8/layout/list1"/>
    <dgm:cxn modelId="{96775C6B-0B62-4FED-AF9A-042B1A30ECEC}" type="presParOf" srcId="{483AC075-CCAE-4DB4-9892-E16756E3ABA5}" destId="{F8EC53CD-30FE-475E-9F02-1D9EDD7003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EC4BDF-7C82-4412-987B-BB468097723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2CD4E1B-F384-44B4-8520-E782256430DD}">
      <dgm:prSet phldrT="[Texto]"/>
      <dgm:spPr/>
      <dgm:t>
        <a:bodyPr/>
        <a:lstStyle/>
        <a:p>
          <a:r>
            <a:rPr lang="es-EC" smtClean="0"/>
            <a:t>Investigación de mercado</a:t>
          </a:r>
          <a:endParaRPr lang="es-EC" dirty="0"/>
        </a:p>
      </dgm:t>
    </dgm:pt>
    <dgm:pt modelId="{7B7C295A-BF0F-4D74-BC2E-B2B066FA88C4}" type="parTrans" cxnId="{7FC39644-045D-4A4C-8F68-A8BB51874BF9}">
      <dgm:prSet/>
      <dgm:spPr/>
      <dgm:t>
        <a:bodyPr/>
        <a:lstStyle/>
        <a:p>
          <a:endParaRPr lang="es-EC"/>
        </a:p>
      </dgm:t>
    </dgm:pt>
    <dgm:pt modelId="{C36455F7-E73A-42B8-AF46-40FA37D5A2FA}" type="sibTrans" cxnId="{7FC39644-045D-4A4C-8F68-A8BB51874BF9}">
      <dgm:prSet/>
      <dgm:spPr/>
      <dgm:t>
        <a:bodyPr/>
        <a:lstStyle/>
        <a:p>
          <a:endParaRPr lang="es-EC"/>
        </a:p>
      </dgm:t>
    </dgm:pt>
    <dgm:pt modelId="{7684326A-4C35-4F25-B9DD-456FA6E60A80}">
      <dgm:prSet phldrT="[Texto]"/>
      <dgm:spPr/>
      <dgm:t>
        <a:bodyPr/>
        <a:lstStyle/>
        <a:p>
          <a:r>
            <a:rPr lang="es-EC" dirty="0" smtClean="0"/>
            <a:t>Determinación de los objetivos</a:t>
          </a:r>
          <a:endParaRPr lang="es-EC" dirty="0"/>
        </a:p>
      </dgm:t>
    </dgm:pt>
    <dgm:pt modelId="{E6E171E6-66F7-45D0-8D5A-4F56FF156631}" type="parTrans" cxnId="{A05D44A0-03A6-4467-ABD9-2F0BE1A89D5D}">
      <dgm:prSet/>
      <dgm:spPr/>
      <dgm:t>
        <a:bodyPr/>
        <a:lstStyle/>
        <a:p>
          <a:endParaRPr lang="es-EC"/>
        </a:p>
      </dgm:t>
    </dgm:pt>
    <dgm:pt modelId="{1611B741-9DC2-4C51-8D30-1B56A0E8E993}" type="sibTrans" cxnId="{A05D44A0-03A6-4467-ABD9-2F0BE1A89D5D}">
      <dgm:prSet/>
      <dgm:spPr/>
      <dgm:t>
        <a:bodyPr/>
        <a:lstStyle/>
        <a:p>
          <a:endParaRPr lang="es-EC"/>
        </a:p>
      </dgm:t>
    </dgm:pt>
    <dgm:pt modelId="{3A8CCF5C-246D-418F-8440-31B6BE566FFB}">
      <dgm:prSet phldrT="[Texto]"/>
      <dgm:spPr/>
      <dgm:t>
        <a:bodyPr/>
        <a:lstStyle/>
        <a:p>
          <a:r>
            <a:rPr lang="es-EC" dirty="0" smtClean="0"/>
            <a:t>Diseño de la matriz de investigación </a:t>
          </a:r>
          <a:endParaRPr lang="es-EC" dirty="0"/>
        </a:p>
      </dgm:t>
    </dgm:pt>
    <dgm:pt modelId="{5566C072-C0F4-4481-93D6-5D5BE4F42BF9}" type="parTrans" cxnId="{E6570B80-A4E4-4D38-9712-DC5038E5323F}">
      <dgm:prSet/>
      <dgm:spPr/>
      <dgm:t>
        <a:bodyPr/>
        <a:lstStyle/>
        <a:p>
          <a:endParaRPr lang="es-EC"/>
        </a:p>
      </dgm:t>
    </dgm:pt>
    <dgm:pt modelId="{E216F809-0A94-4379-B7EF-F2A6086955F2}" type="sibTrans" cxnId="{E6570B80-A4E4-4D38-9712-DC5038E5323F}">
      <dgm:prSet/>
      <dgm:spPr/>
      <dgm:t>
        <a:bodyPr/>
        <a:lstStyle/>
        <a:p>
          <a:endParaRPr lang="es-EC"/>
        </a:p>
      </dgm:t>
    </dgm:pt>
    <dgm:pt modelId="{67690D04-A145-4F44-917C-C69443E2003A}">
      <dgm:prSet/>
      <dgm:spPr/>
      <dgm:t>
        <a:bodyPr/>
        <a:lstStyle/>
        <a:p>
          <a:r>
            <a:rPr lang="es-EC" dirty="0" smtClean="0"/>
            <a:t>Diseño de la encuesta</a:t>
          </a:r>
        </a:p>
      </dgm:t>
    </dgm:pt>
    <dgm:pt modelId="{D09D7D6E-0AAB-4190-BC61-3653A566E649}" type="parTrans" cxnId="{C57BC017-98C9-4ED7-8986-24E92C448910}">
      <dgm:prSet/>
      <dgm:spPr/>
      <dgm:t>
        <a:bodyPr/>
        <a:lstStyle/>
        <a:p>
          <a:endParaRPr lang="es-EC"/>
        </a:p>
      </dgm:t>
    </dgm:pt>
    <dgm:pt modelId="{0F486975-86BF-446F-AB9B-C5903EF13D32}" type="sibTrans" cxnId="{C57BC017-98C9-4ED7-8986-24E92C448910}">
      <dgm:prSet/>
      <dgm:spPr/>
      <dgm:t>
        <a:bodyPr/>
        <a:lstStyle/>
        <a:p>
          <a:endParaRPr lang="es-EC"/>
        </a:p>
      </dgm:t>
    </dgm:pt>
    <dgm:pt modelId="{1A7696F3-1B9A-4CA1-8732-6B4BF68B700D}">
      <dgm:prSet/>
      <dgm:spPr/>
      <dgm:t>
        <a:bodyPr/>
        <a:lstStyle/>
        <a:p>
          <a:r>
            <a:rPr lang="es-EC" dirty="0" smtClean="0"/>
            <a:t>Muestreo estratificado y sondeo de opinión</a:t>
          </a:r>
        </a:p>
      </dgm:t>
    </dgm:pt>
    <dgm:pt modelId="{63471365-E2A1-4AF6-AD30-E729176321EF}" type="parTrans" cxnId="{413B3759-E9CD-4A81-BD5F-898925050E1C}">
      <dgm:prSet/>
      <dgm:spPr/>
      <dgm:t>
        <a:bodyPr/>
        <a:lstStyle/>
        <a:p>
          <a:endParaRPr lang="es-EC"/>
        </a:p>
      </dgm:t>
    </dgm:pt>
    <dgm:pt modelId="{6D036A2B-8E96-4F34-B0D1-6F61622CEB5E}" type="sibTrans" cxnId="{413B3759-E9CD-4A81-BD5F-898925050E1C}">
      <dgm:prSet/>
      <dgm:spPr/>
      <dgm:t>
        <a:bodyPr/>
        <a:lstStyle/>
        <a:p>
          <a:endParaRPr lang="es-EC"/>
        </a:p>
      </dgm:t>
    </dgm:pt>
    <dgm:pt modelId="{3A190327-6689-4EA4-9F1B-E494C2BA255E}">
      <dgm:prSet/>
      <dgm:spPr/>
      <dgm:t>
        <a:bodyPr/>
        <a:lstStyle/>
        <a:p>
          <a:r>
            <a:rPr lang="es-EC" dirty="0" smtClean="0"/>
            <a:t>Análisis del mercado</a:t>
          </a:r>
        </a:p>
      </dgm:t>
    </dgm:pt>
    <dgm:pt modelId="{7510D734-9A46-41E0-9551-17ED5859BAEB}" type="parTrans" cxnId="{EAF3D4F2-260F-40F8-B0A3-96B20F52380F}">
      <dgm:prSet/>
      <dgm:spPr/>
      <dgm:t>
        <a:bodyPr/>
        <a:lstStyle/>
        <a:p>
          <a:endParaRPr lang="es-EC"/>
        </a:p>
      </dgm:t>
    </dgm:pt>
    <dgm:pt modelId="{25DE40E9-D1A9-4694-96B1-D78E415FDC35}" type="sibTrans" cxnId="{EAF3D4F2-260F-40F8-B0A3-96B20F52380F}">
      <dgm:prSet/>
      <dgm:spPr/>
      <dgm:t>
        <a:bodyPr/>
        <a:lstStyle/>
        <a:p>
          <a:endParaRPr lang="es-EC"/>
        </a:p>
      </dgm:t>
    </dgm:pt>
    <dgm:pt modelId="{37037CB8-AE72-4932-9353-1FC890F630D8}" type="pres">
      <dgm:prSet presAssocID="{22EC4BDF-7C82-4412-987B-BB468097723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56938FD-2CD4-4F48-9D73-D9E75DC8030A}" type="pres">
      <dgm:prSet presAssocID="{22EC4BDF-7C82-4412-987B-BB468097723A}" presName="outerBox" presStyleCnt="0"/>
      <dgm:spPr/>
    </dgm:pt>
    <dgm:pt modelId="{04C3D82B-3920-4DC9-95A4-4DD14EA2C234}" type="pres">
      <dgm:prSet presAssocID="{22EC4BDF-7C82-4412-987B-BB468097723A}" presName="outerBoxParent" presStyleLbl="node1" presStyleIdx="0" presStyleCnt="1"/>
      <dgm:spPr/>
      <dgm:t>
        <a:bodyPr/>
        <a:lstStyle/>
        <a:p>
          <a:endParaRPr lang="es-EC"/>
        </a:p>
      </dgm:t>
    </dgm:pt>
    <dgm:pt modelId="{87B2A50D-0FDA-4BA9-9887-F056247F47FF}" type="pres">
      <dgm:prSet presAssocID="{22EC4BDF-7C82-4412-987B-BB468097723A}" presName="outerBoxChildren" presStyleCnt="0"/>
      <dgm:spPr/>
    </dgm:pt>
    <dgm:pt modelId="{01AD25B5-5AC2-4BD2-BF82-5C37FC6DA8A5}" type="pres">
      <dgm:prSet presAssocID="{7684326A-4C35-4F25-B9DD-456FA6E60A80}" presName="oChild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F6E33F-6397-4E96-B2B6-59C232396AA1}" type="pres">
      <dgm:prSet presAssocID="{1611B741-9DC2-4C51-8D30-1B56A0E8E993}" presName="outerSibTrans" presStyleCnt="0"/>
      <dgm:spPr/>
    </dgm:pt>
    <dgm:pt modelId="{3BA165BE-1FF7-4323-9340-9729B9DA7455}" type="pres">
      <dgm:prSet presAssocID="{3A8CCF5C-246D-418F-8440-31B6BE566FFB}" presName="oChild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3F4A6D-665D-44C2-8E56-8712752955C1}" type="pres">
      <dgm:prSet presAssocID="{E216F809-0A94-4379-B7EF-F2A6086955F2}" presName="outerSibTrans" presStyleCnt="0"/>
      <dgm:spPr/>
    </dgm:pt>
    <dgm:pt modelId="{9E9C53D4-3B31-46E6-AB86-66BBFAC8A3DB}" type="pres">
      <dgm:prSet presAssocID="{67690D04-A145-4F44-917C-C69443E2003A}" presName="oChild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A06C4A-36EA-417D-A189-C142858C0DA4}" type="pres">
      <dgm:prSet presAssocID="{0F486975-86BF-446F-AB9B-C5903EF13D32}" presName="outerSibTrans" presStyleCnt="0"/>
      <dgm:spPr/>
    </dgm:pt>
    <dgm:pt modelId="{92157A59-C141-4976-BC78-B5BD0484044A}" type="pres">
      <dgm:prSet presAssocID="{1A7696F3-1B9A-4CA1-8732-6B4BF68B700D}" presName="oChild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66EB71-5F82-4F28-B2C6-0BF1907FBABB}" type="pres">
      <dgm:prSet presAssocID="{6D036A2B-8E96-4F34-B0D1-6F61622CEB5E}" presName="outerSibTrans" presStyleCnt="0"/>
      <dgm:spPr/>
    </dgm:pt>
    <dgm:pt modelId="{125FF48A-4F73-4051-9763-828BF3D2E9A1}" type="pres">
      <dgm:prSet presAssocID="{3A190327-6689-4EA4-9F1B-E494C2BA255E}" presName="oChild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4ACABD-7C7A-486E-95DA-FF4C6B8240DC}" type="presOf" srcId="{3A8CCF5C-246D-418F-8440-31B6BE566FFB}" destId="{3BA165BE-1FF7-4323-9340-9729B9DA7455}" srcOrd="0" destOrd="0" presId="urn:microsoft.com/office/officeart/2005/8/layout/target2"/>
    <dgm:cxn modelId="{6ABC2F41-C60F-4177-82E8-AB51EE21F8ED}" type="presOf" srcId="{7684326A-4C35-4F25-B9DD-456FA6E60A80}" destId="{01AD25B5-5AC2-4BD2-BF82-5C37FC6DA8A5}" srcOrd="0" destOrd="0" presId="urn:microsoft.com/office/officeart/2005/8/layout/target2"/>
    <dgm:cxn modelId="{7FC39644-045D-4A4C-8F68-A8BB51874BF9}" srcId="{22EC4BDF-7C82-4412-987B-BB468097723A}" destId="{D2CD4E1B-F384-44B4-8520-E782256430DD}" srcOrd="0" destOrd="0" parTransId="{7B7C295A-BF0F-4D74-BC2E-B2B066FA88C4}" sibTransId="{C36455F7-E73A-42B8-AF46-40FA37D5A2FA}"/>
    <dgm:cxn modelId="{83298ADD-DFC0-4DB3-B296-AC07A3BFFF0B}" type="presOf" srcId="{D2CD4E1B-F384-44B4-8520-E782256430DD}" destId="{04C3D82B-3920-4DC9-95A4-4DD14EA2C234}" srcOrd="0" destOrd="0" presId="urn:microsoft.com/office/officeart/2005/8/layout/target2"/>
    <dgm:cxn modelId="{E4CA6495-0C1F-478C-B96B-F2B7257AAE8F}" type="presOf" srcId="{67690D04-A145-4F44-917C-C69443E2003A}" destId="{9E9C53D4-3B31-46E6-AB86-66BBFAC8A3DB}" srcOrd="0" destOrd="0" presId="urn:microsoft.com/office/officeart/2005/8/layout/target2"/>
    <dgm:cxn modelId="{C57BC017-98C9-4ED7-8986-24E92C448910}" srcId="{D2CD4E1B-F384-44B4-8520-E782256430DD}" destId="{67690D04-A145-4F44-917C-C69443E2003A}" srcOrd="2" destOrd="0" parTransId="{D09D7D6E-0AAB-4190-BC61-3653A566E649}" sibTransId="{0F486975-86BF-446F-AB9B-C5903EF13D32}"/>
    <dgm:cxn modelId="{A05D44A0-03A6-4467-ABD9-2F0BE1A89D5D}" srcId="{D2CD4E1B-F384-44B4-8520-E782256430DD}" destId="{7684326A-4C35-4F25-B9DD-456FA6E60A80}" srcOrd="0" destOrd="0" parTransId="{E6E171E6-66F7-45D0-8D5A-4F56FF156631}" sibTransId="{1611B741-9DC2-4C51-8D30-1B56A0E8E993}"/>
    <dgm:cxn modelId="{E6570B80-A4E4-4D38-9712-DC5038E5323F}" srcId="{D2CD4E1B-F384-44B4-8520-E782256430DD}" destId="{3A8CCF5C-246D-418F-8440-31B6BE566FFB}" srcOrd="1" destOrd="0" parTransId="{5566C072-C0F4-4481-93D6-5D5BE4F42BF9}" sibTransId="{E216F809-0A94-4379-B7EF-F2A6086955F2}"/>
    <dgm:cxn modelId="{263DA984-C8D6-4A85-903F-DEBEBA9F874C}" type="presOf" srcId="{22EC4BDF-7C82-4412-987B-BB468097723A}" destId="{37037CB8-AE72-4932-9353-1FC890F630D8}" srcOrd="0" destOrd="0" presId="urn:microsoft.com/office/officeart/2005/8/layout/target2"/>
    <dgm:cxn modelId="{BE12F322-323D-4CF6-B7B2-4FBF8FAD988D}" type="presOf" srcId="{3A190327-6689-4EA4-9F1B-E494C2BA255E}" destId="{125FF48A-4F73-4051-9763-828BF3D2E9A1}" srcOrd="0" destOrd="0" presId="urn:microsoft.com/office/officeart/2005/8/layout/target2"/>
    <dgm:cxn modelId="{EAF3D4F2-260F-40F8-B0A3-96B20F52380F}" srcId="{D2CD4E1B-F384-44B4-8520-E782256430DD}" destId="{3A190327-6689-4EA4-9F1B-E494C2BA255E}" srcOrd="4" destOrd="0" parTransId="{7510D734-9A46-41E0-9551-17ED5859BAEB}" sibTransId="{25DE40E9-D1A9-4694-96B1-D78E415FDC35}"/>
    <dgm:cxn modelId="{413B3759-E9CD-4A81-BD5F-898925050E1C}" srcId="{D2CD4E1B-F384-44B4-8520-E782256430DD}" destId="{1A7696F3-1B9A-4CA1-8732-6B4BF68B700D}" srcOrd="3" destOrd="0" parTransId="{63471365-E2A1-4AF6-AD30-E729176321EF}" sibTransId="{6D036A2B-8E96-4F34-B0D1-6F61622CEB5E}"/>
    <dgm:cxn modelId="{9470D47D-A563-4BED-922A-14B7388C44C4}" type="presOf" srcId="{1A7696F3-1B9A-4CA1-8732-6B4BF68B700D}" destId="{92157A59-C141-4976-BC78-B5BD0484044A}" srcOrd="0" destOrd="0" presId="urn:microsoft.com/office/officeart/2005/8/layout/target2"/>
    <dgm:cxn modelId="{2D3A8159-64BE-4246-8958-2C4F0DE4A269}" type="presParOf" srcId="{37037CB8-AE72-4932-9353-1FC890F630D8}" destId="{056938FD-2CD4-4F48-9D73-D9E75DC8030A}" srcOrd="0" destOrd="0" presId="urn:microsoft.com/office/officeart/2005/8/layout/target2"/>
    <dgm:cxn modelId="{A6A39F1F-3AAE-47A7-8F1C-22BA63E2D657}" type="presParOf" srcId="{056938FD-2CD4-4F48-9D73-D9E75DC8030A}" destId="{04C3D82B-3920-4DC9-95A4-4DD14EA2C234}" srcOrd="0" destOrd="0" presId="urn:microsoft.com/office/officeart/2005/8/layout/target2"/>
    <dgm:cxn modelId="{FF6BC737-8CA9-4684-964E-A5FB03DFC353}" type="presParOf" srcId="{056938FD-2CD4-4F48-9D73-D9E75DC8030A}" destId="{87B2A50D-0FDA-4BA9-9887-F056247F47FF}" srcOrd="1" destOrd="0" presId="urn:microsoft.com/office/officeart/2005/8/layout/target2"/>
    <dgm:cxn modelId="{FD7A50E1-D3FB-4A3A-881B-2554D2840370}" type="presParOf" srcId="{87B2A50D-0FDA-4BA9-9887-F056247F47FF}" destId="{01AD25B5-5AC2-4BD2-BF82-5C37FC6DA8A5}" srcOrd="0" destOrd="0" presId="urn:microsoft.com/office/officeart/2005/8/layout/target2"/>
    <dgm:cxn modelId="{E48BB99B-9279-4031-A848-E07362DD85BB}" type="presParOf" srcId="{87B2A50D-0FDA-4BA9-9887-F056247F47FF}" destId="{36F6E33F-6397-4E96-B2B6-59C232396AA1}" srcOrd="1" destOrd="0" presId="urn:microsoft.com/office/officeart/2005/8/layout/target2"/>
    <dgm:cxn modelId="{06B63243-9E66-4776-B800-3B9DA479BA1F}" type="presParOf" srcId="{87B2A50D-0FDA-4BA9-9887-F056247F47FF}" destId="{3BA165BE-1FF7-4323-9340-9729B9DA7455}" srcOrd="2" destOrd="0" presId="urn:microsoft.com/office/officeart/2005/8/layout/target2"/>
    <dgm:cxn modelId="{FDFBE803-1568-40C5-8FAE-1B2DBC9900A9}" type="presParOf" srcId="{87B2A50D-0FDA-4BA9-9887-F056247F47FF}" destId="{3D3F4A6D-665D-44C2-8E56-8712752955C1}" srcOrd="3" destOrd="0" presId="urn:microsoft.com/office/officeart/2005/8/layout/target2"/>
    <dgm:cxn modelId="{B2649CFB-AD0A-43B4-83AE-A581DB8E5BB8}" type="presParOf" srcId="{87B2A50D-0FDA-4BA9-9887-F056247F47FF}" destId="{9E9C53D4-3B31-46E6-AB86-66BBFAC8A3DB}" srcOrd="4" destOrd="0" presId="urn:microsoft.com/office/officeart/2005/8/layout/target2"/>
    <dgm:cxn modelId="{91DA3AED-65AA-47C8-900A-63D3102875AB}" type="presParOf" srcId="{87B2A50D-0FDA-4BA9-9887-F056247F47FF}" destId="{11A06C4A-36EA-417D-A189-C142858C0DA4}" srcOrd="5" destOrd="0" presId="urn:microsoft.com/office/officeart/2005/8/layout/target2"/>
    <dgm:cxn modelId="{440D198B-F1A2-4CB8-9F8F-FF6F87D5CCCD}" type="presParOf" srcId="{87B2A50D-0FDA-4BA9-9887-F056247F47FF}" destId="{92157A59-C141-4976-BC78-B5BD0484044A}" srcOrd="6" destOrd="0" presId="urn:microsoft.com/office/officeart/2005/8/layout/target2"/>
    <dgm:cxn modelId="{7AFEB986-D5FF-4D6F-8E03-C1291FDAD28A}" type="presParOf" srcId="{87B2A50D-0FDA-4BA9-9887-F056247F47FF}" destId="{D866EB71-5F82-4F28-B2C6-0BF1907FBABB}" srcOrd="7" destOrd="0" presId="urn:microsoft.com/office/officeart/2005/8/layout/target2"/>
    <dgm:cxn modelId="{98F5771A-DD61-4408-834F-C41EE70B5A9F}" type="presParOf" srcId="{87B2A50D-0FDA-4BA9-9887-F056247F47FF}" destId="{125FF48A-4F73-4051-9763-828BF3D2E9A1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7CD679-98F1-4EAE-A115-7C68D1C2D0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4E2E4AC-BA68-446F-A6DB-5FBE3E42540C}">
      <dgm:prSet phldrT="[Texto]"/>
      <dgm:spPr/>
      <dgm:t>
        <a:bodyPr/>
        <a:lstStyle/>
        <a:p>
          <a:r>
            <a:rPr lang="es-EC" dirty="0" smtClean="0"/>
            <a:t>Objetivo General</a:t>
          </a:r>
          <a:endParaRPr lang="es-EC" dirty="0"/>
        </a:p>
      </dgm:t>
    </dgm:pt>
    <dgm:pt modelId="{DFDBBF9F-4DC0-4395-A656-B62825B91486}" type="parTrans" cxnId="{FD84046B-D0BA-4C79-89A4-C0B5CE91D12F}">
      <dgm:prSet/>
      <dgm:spPr/>
      <dgm:t>
        <a:bodyPr/>
        <a:lstStyle/>
        <a:p>
          <a:endParaRPr lang="es-EC"/>
        </a:p>
      </dgm:t>
    </dgm:pt>
    <dgm:pt modelId="{94E2E00E-1A2F-4BAC-8A96-3552FAC613CB}" type="sibTrans" cxnId="{FD84046B-D0BA-4C79-89A4-C0B5CE91D12F}">
      <dgm:prSet/>
      <dgm:spPr/>
      <dgm:t>
        <a:bodyPr/>
        <a:lstStyle/>
        <a:p>
          <a:endParaRPr lang="es-EC"/>
        </a:p>
      </dgm:t>
    </dgm:pt>
    <dgm:pt modelId="{77FF7DDA-A499-4CA5-956D-E9EA456F9E6D}">
      <dgm:prSet phldrT="[Texto]"/>
      <dgm:spPr/>
      <dgm:t>
        <a:bodyPr/>
        <a:lstStyle/>
        <a:p>
          <a:r>
            <a:rPr lang="es-EC" dirty="0" smtClean="0"/>
            <a:t>Identificar la demanda turística del Cantón Mejía y la Parroquia Cutuglagua y su principal caracterización</a:t>
          </a:r>
          <a:endParaRPr lang="es-EC" dirty="0"/>
        </a:p>
      </dgm:t>
    </dgm:pt>
    <dgm:pt modelId="{F211C3FC-1BB8-4B84-A6AE-D261359C62DD}" type="parTrans" cxnId="{001014BF-3D92-4708-AEFE-53A86246003C}">
      <dgm:prSet/>
      <dgm:spPr/>
      <dgm:t>
        <a:bodyPr/>
        <a:lstStyle/>
        <a:p>
          <a:endParaRPr lang="es-EC"/>
        </a:p>
      </dgm:t>
    </dgm:pt>
    <dgm:pt modelId="{73E96413-1F87-48DA-B5A9-0190C9776203}" type="sibTrans" cxnId="{001014BF-3D92-4708-AEFE-53A86246003C}">
      <dgm:prSet/>
      <dgm:spPr/>
      <dgm:t>
        <a:bodyPr/>
        <a:lstStyle/>
        <a:p>
          <a:endParaRPr lang="es-EC"/>
        </a:p>
      </dgm:t>
    </dgm:pt>
    <dgm:pt modelId="{304B31CB-3BEB-4D82-8AD0-A65CBDF15497}">
      <dgm:prSet phldrT="[Texto]"/>
      <dgm:spPr/>
      <dgm:t>
        <a:bodyPr/>
        <a:lstStyle/>
        <a:p>
          <a:r>
            <a:rPr lang="es-EC" dirty="0" smtClean="0"/>
            <a:t>Objetivos Específicos</a:t>
          </a:r>
        </a:p>
      </dgm:t>
    </dgm:pt>
    <dgm:pt modelId="{D50D228D-B6FC-4356-B496-FF1765B58C5F}" type="parTrans" cxnId="{EC032466-AD86-48D5-A75B-AB178D7873DE}">
      <dgm:prSet/>
      <dgm:spPr/>
      <dgm:t>
        <a:bodyPr/>
        <a:lstStyle/>
        <a:p>
          <a:endParaRPr lang="es-EC"/>
        </a:p>
      </dgm:t>
    </dgm:pt>
    <dgm:pt modelId="{90C18D14-3DC0-412B-9BE6-87C473A2E8C7}" type="sibTrans" cxnId="{EC032466-AD86-48D5-A75B-AB178D7873DE}">
      <dgm:prSet/>
      <dgm:spPr/>
      <dgm:t>
        <a:bodyPr/>
        <a:lstStyle/>
        <a:p>
          <a:endParaRPr lang="es-EC"/>
        </a:p>
      </dgm:t>
    </dgm:pt>
    <dgm:pt modelId="{0B49038B-146D-46DD-8068-13F5C12565AC}">
      <dgm:prSet phldrT="[Texto]"/>
      <dgm:spPr/>
      <dgm:t>
        <a:bodyPr/>
        <a:lstStyle/>
        <a:p>
          <a:r>
            <a:rPr lang="es-EC" dirty="0" smtClean="0"/>
            <a:t>Identificar la demanda primaria del cantón Mejía y la parroquia Cutuglagua</a:t>
          </a:r>
          <a:endParaRPr lang="es-EC" dirty="0"/>
        </a:p>
      </dgm:t>
    </dgm:pt>
    <dgm:pt modelId="{C62264CF-E0A3-461B-82F5-E733AFEEF075}" type="parTrans" cxnId="{0D347CED-1F57-45DE-80A8-CE15B4993C80}">
      <dgm:prSet/>
      <dgm:spPr/>
      <dgm:t>
        <a:bodyPr/>
        <a:lstStyle/>
        <a:p>
          <a:endParaRPr lang="es-EC"/>
        </a:p>
      </dgm:t>
    </dgm:pt>
    <dgm:pt modelId="{575DA136-177D-4ADD-8D66-20849E0207D9}" type="sibTrans" cxnId="{0D347CED-1F57-45DE-80A8-CE15B4993C80}">
      <dgm:prSet/>
      <dgm:spPr/>
      <dgm:t>
        <a:bodyPr/>
        <a:lstStyle/>
        <a:p>
          <a:endParaRPr lang="es-EC"/>
        </a:p>
      </dgm:t>
    </dgm:pt>
    <dgm:pt modelId="{CFCE76B2-39F1-42A5-83E7-C1185A1AEC83}">
      <dgm:prSet/>
      <dgm:spPr/>
      <dgm:t>
        <a:bodyPr/>
        <a:lstStyle/>
        <a:p>
          <a:endParaRPr lang="es-EC" dirty="0" smtClean="0"/>
        </a:p>
      </dgm:t>
    </dgm:pt>
    <dgm:pt modelId="{20BFCD81-9851-4DAD-A89B-228BB7C08901}" type="parTrans" cxnId="{223DA0FF-4FB4-454C-A6D8-F763B46DF4CF}">
      <dgm:prSet/>
      <dgm:spPr/>
      <dgm:t>
        <a:bodyPr/>
        <a:lstStyle/>
        <a:p>
          <a:endParaRPr lang="es-EC"/>
        </a:p>
      </dgm:t>
    </dgm:pt>
    <dgm:pt modelId="{0959FC62-778C-43C6-BFF3-5B7B2BBB9624}" type="sibTrans" cxnId="{223DA0FF-4FB4-454C-A6D8-F763B46DF4CF}">
      <dgm:prSet/>
      <dgm:spPr/>
      <dgm:t>
        <a:bodyPr/>
        <a:lstStyle/>
        <a:p>
          <a:endParaRPr lang="es-EC"/>
        </a:p>
      </dgm:t>
    </dgm:pt>
    <dgm:pt modelId="{72331C27-585F-4201-B778-F12099F58F41}">
      <dgm:prSet/>
      <dgm:spPr/>
      <dgm:t>
        <a:bodyPr/>
        <a:lstStyle/>
        <a:p>
          <a:r>
            <a:rPr lang="es-EC" dirty="0" smtClean="0"/>
            <a:t>Identificar la demanda selectiva del cantón Mejía y la parroquia Cutuglagua</a:t>
          </a:r>
          <a:endParaRPr lang="es-EC" dirty="0"/>
        </a:p>
      </dgm:t>
    </dgm:pt>
    <dgm:pt modelId="{471440A9-E383-4156-A06F-146ED7518EB7}" type="parTrans" cxnId="{A679CB84-A727-4705-9506-B9A0092AC65A}">
      <dgm:prSet/>
      <dgm:spPr/>
      <dgm:t>
        <a:bodyPr/>
        <a:lstStyle/>
        <a:p>
          <a:endParaRPr lang="es-EC"/>
        </a:p>
      </dgm:t>
    </dgm:pt>
    <dgm:pt modelId="{2AAD6BC6-8358-439F-A2BE-603FBC390FCF}" type="sibTrans" cxnId="{A679CB84-A727-4705-9506-B9A0092AC65A}">
      <dgm:prSet/>
      <dgm:spPr/>
      <dgm:t>
        <a:bodyPr/>
        <a:lstStyle/>
        <a:p>
          <a:endParaRPr lang="es-EC"/>
        </a:p>
      </dgm:t>
    </dgm:pt>
    <dgm:pt modelId="{E7A86895-6F0B-44E7-827B-147A1CA20EE3}" type="pres">
      <dgm:prSet presAssocID="{4C7CD679-98F1-4EAE-A115-7C68D1C2D0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856B303-1C7A-4739-A877-00AA8252BDCE}" type="pres">
      <dgm:prSet presAssocID="{64E2E4AC-BA68-446F-A6DB-5FBE3E42540C}" presName="parentLin" presStyleCnt="0"/>
      <dgm:spPr/>
    </dgm:pt>
    <dgm:pt modelId="{D3ABC009-C141-43B5-819B-33CD845A3DF8}" type="pres">
      <dgm:prSet presAssocID="{64E2E4AC-BA68-446F-A6DB-5FBE3E42540C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56E01089-42B0-4AF8-8B49-D2115960CDE1}" type="pres">
      <dgm:prSet presAssocID="{64E2E4AC-BA68-446F-A6DB-5FBE3E4254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7D1BDB-086E-4B55-ACC6-F3A38F918AEC}" type="pres">
      <dgm:prSet presAssocID="{64E2E4AC-BA68-446F-A6DB-5FBE3E42540C}" presName="negativeSpace" presStyleCnt="0"/>
      <dgm:spPr/>
    </dgm:pt>
    <dgm:pt modelId="{EC6A88FB-9F45-4462-9E7E-5D169CCF5BC6}" type="pres">
      <dgm:prSet presAssocID="{64E2E4AC-BA68-446F-A6DB-5FBE3E42540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2456F7-E4C2-4D4F-8EEA-0045D366BB76}" type="pres">
      <dgm:prSet presAssocID="{94E2E00E-1A2F-4BAC-8A96-3552FAC613CB}" presName="spaceBetweenRectangles" presStyleCnt="0"/>
      <dgm:spPr/>
    </dgm:pt>
    <dgm:pt modelId="{71BAD175-703D-428D-B499-EDA150CC5E69}" type="pres">
      <dgm:prSet presAssocID="{304B31CB-3BEB-4D82-8AD0-A65CBDF15497}" presName="parentLin" presStyleCnt="0"/>
      <dgm:spPr/>
    </dgm:pt>
    <dgm:pt modelId="{B5417080-6FAD-4ABB-B593-88628BA25481}" type="pres">
      <dgm:prSet presAssocID="{304B31CB-3BEB-4D82-8AD0-A65CBDF15497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27908622-39BE-4CF3-9675-48B1A3960A7B}" type="pres">
      <dgm:prSet presAssocID="{304B31CB-3BEB-4D82-8AD0-A65CBDF1549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97ECFE-C826-47DA-AEDD-21CB718B4F6C}" type="pres">
      <dgm:prSet presAssocID="{304B31CB-3BEB-4D82-8AD0-A65CBDF15497}" presName="negativeSpace" presStyleCnt="0"/>
      <dgm:spPr/>
    </dgm:pt>
    <dgm:pt modelId="{FEBD3F56-55FB-46AA-9114-2DF32796BAA7}" type="pres">
      <dgm:prSet presAssocID="{304B31CB-3BEB-4D82-8AD0-A65CBDF1549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79CB84-A727-4705-9506-B9A0092AC65A}" srcId="{304B31CB-3BEB-4D82-8AD0-A65CBDF15497}" destId="{72331C27-585F-4201-B778-F12099F58F41}" srcOrd="2" destOrd="0" parTransId="{471440A9-E383-4156-A06F-146ED7518EB7}" sibTransId="{2AAD6BC6-8358-439F-A2BE-603FBC390FCF}"/>
    <dgm:cxn modelId="{001014BF-3D92-4708-AEFE-53A86246003C}" srcId="{64E2E4AC-BA68-446F-A6DB-5FBE3E42540C}" destId="{77FF7DDA-A499-4CA5-956D-E9EA456F9E6D}" srcOrd="0" destOrd="0" parTransId="{F211C3FC-1BB8-4B84-A6AE-D261359C62DD}" sibTransId="{73E96413-1F87-48DA-B5A9-0190C9776203}"/>
    <dgm:cxn modelId="{E32F488C-1C3A-459B-8DD3-EC54BF6686F2}" type="presOf" srcId="{64E2E4AC-BA68-446F-A6DB-5FBE3E42540C}" destId="{D3ABC009-C141-43B5-819B-33CD845A3DF8}" srcOrd="0" destOrd="0" presId="urn:microsoft.com/office/officeart/2005/8/layout/list1"/>
    <dgm:cxn modelId="{3E3839AE-457B-4D7D-B753-B62D5B521D1C}" type="presOf" srcId="{CFCE76B2-39F1-42A5-83E7-C1185A1AEC83}" destId="{FEBD3F56-55FB-46AA-9114-2DF32796BAA7}" srcOrd="0" destOrd="1" presId="urn:microsoft.com/office/officeart/2005/8/layout/list1"/>
    <dgm:cxn modelId="{EC032466-AD86-48D5-A75B-AB178D7873DE}" srcId="{4C7CD679-98F1-4EAE-A115-7C68D1C2D0D9}" destId="{304B31CB-3BEB-4D82-8AD0-A65CBDF15497}" srcOrd="1" destOrd="0" parTransId="{D50D228D-B6FC-4356-B496-FF1765B58C5F}" sibTransId="{90C18D14-3DC0-412B-9BE6-87C473A2E8C7}"/>
    <dgm:cxn modelId="{E79F7016-47B8-4FF3-BE9B-CD0EB955D306}" type="presOf" srcId="{77FF7DDA-A499-4CA5-956D-E9EA456F9E6D}" destId="{EC6A88FB-9F45-4462-9E7E-5D169CCF5BC6}" srcOrd="0" destOrd="0" presId="urn:microsoft.com/office/officeart/2005/8/layout/list1"/>
    <dgm:cxn modelId="{0D347CED-1F57-45DE-80A8-CE15B4993C80}" srcId="{304B31CB-3BEB-4D82-8AD0-A65CBDF15497}" destId="{0B49038B-146D-46DD-8068-13F5C12565AC}" srcOrd="0" destOrd="0" parTransId="{C62264CF-E0A3-461B-82F5-E733AFEEF075}" sibTransId="{575DA136-177D-4ADD-8D66-20849E0207D9}"/>
    <dgm:cxn modelId="{7D83A5D7-417C-403F-A65D-C35A114B882A}" type="presOf" srcId="{304B31CB-3BEB-4D82-8AD0-A65CBDF15497}" destId="{27908622-39BE-4CF3-9675-48B1A3960A7B}" srcOrd="1" destOrd="0" presId="urn:microsoft.com/office/officeart/2005/8/layout/list1"/>
    <dgm:cxn modelId="{38906122-692A-4328-81A4-90B18FD5595D}" type="presOf" srcId="{72331C27-585F-4201-B778-F12099F58F41}" destId="{FEBD3F56-55FB-46AA-9114-2DF32796BAA7}" srcOrd="0" destOrd="2" presId="urn:microsoft.com/office/officeart/2005/8/layout/list1"/>
    <dgm:cxn modelId="{B1C0B19A-608F-4CC4-A076-8C7536289991}" type="presOf" srcId="{4C7CD679-98F1-4EAE-A115-7C68D1C2D0D9}" destId="{E7A86895-6F0B-44E7-827B-147A1CA20EE3}" srcOrd="0" destOrd="0" presId="urn:microsoft.com/office/officeart/2005/8/layout/list1"/>
    <dgm:cxn modelId="{FD84046B-D0BA-4C79-89A4-C0B5CE91D12F}" srcId="{4C7CD679-98F1-4EAE-A115-7C68D1C2D0D9}" destId="{64E2E4AC-BA68-446F-A6DB-5FBE3E42540C}" srcOrd="0" destOrd="0" parTransId="{DFDBBF9F-4DC0-4395-A656-B62825B91486}" sibTransId="{94E2E00E-1A2F-4BAC-8A96-3552FAC613CB}"/>
    <dgm:cxn modelId="{2FF8CD7B-5199-4595-9C39-E4E49DDF4205}" type="presOf" srcId="{64E2E4AC-BA68-446F-A6DB-5FBE3E42540C}" destId="{56E01089-42B0-4AF8-8B49-D2115960CDE1}" srcOrd="1" destOrd="0" presId="urn:microsoft.com/office/officeart/2005/8/layout/list1"/>
    <dgm:cxn modelId="{3D70AF4B-3BF3-49C3-9674-E983FEFF9DB4}" type="presOf" srcId="{304B31CB-3BEB-4D82-8AD0-A65CBDF15497}" destId="{B5417080-6FAD-4ABB-B593-88628BA25481}" srcOrd="0" destOrd="0" presId="urn:microsoft.com/office/officeart/2005/8/layout/list1"/>
    <dgm:cxn modelId="{223DA0FF-4FB4-454C-A6D8-F763B46DF4CF}" srcId="{304B31CB-3BEB-4D82-8AD0-A65CBDF15497}" destId="{CFCE76B2-39F1-42A5-83E7-C1185A1AEC83}" srcOrd="1" destOrd="0" parTransId="{20BFCD81-9851-4DAD-A89B-228BB7C08901}" sibTransId="{0959FC62-778C-43C6-BFF3-5B7B2BBB9624}"/>
    <dgm:cxn modelId="{62671291-75FD-45DE-A0CD-5F2C2266064B}" type="presOf" srcId="{0B49038B-146D-46DD-8068-13F5C12565AC}" destId="{FEBD3F56-55FB-46AA-9114-2DF32796BAA7}" srcOrd="0" destOrd="0" presId="urn:microsoft.com/office/officeart/2005/8/layout/list1"/>
    <dgm:cxn modelId="{9C026354-8402-47B7-957D-071AF511A19E}" type="presParOf" srcId="{E7A86895-6F0B-44E7-827B-147A1CA20EE3}" destId="{D856B303-1C7A-4739-A877-00AA8252BDCE}" srcOrd="0" destOrd="0" presId="urn:microsoft.com/office/officeart/2005/8/layout/list1"/>
    <dgm:cxn modelId="{C68A2777-D155-4443-884A-219399B176EF}" type="presParOf" srcId="{D856B303-1C7A-4739-A877-00AA8252BDCE}" destId="{D3ABC009-C141-43B5-819B-33CD845A3DF8}" srcOrd="0" destOrd="0" presId="urn:microsoft.com/office/officeart/2005/8/layout/list1"/>
    <dgm:cxn modelId="{688DC837-B90C-42F5-BFAD-E5DE8BAEDF30}" type="presParOf" srcId="{D856B303-1C7A-4739-A877-00AA8252BDCE}" destId="{56E01089-42B0-4AF8-8B49-D2115960CDE1}" srcOrd="1" destOrd="0" presId="urn:microsoft.com/office/officeart/2005/8/layout/list1"/>
    <dgm:cxn modelId="{EE701789-DC7B-47C6-828C-AA3AB5F7C8FD}" type="presParOf" srcId="{E7A86895-6F0B-44E7-827B-147A1CA20EE3}" destId="{3F7D1BDB-086E-4B55-ACC6-F3A38F918AEC}" srcOrd="1" destOrd="0" presId="urn:microsoft.com/office/officeart/2005/8/layout/list1"/>
    <dgm:cxn modelId="{C5EC9D3C-82F0-4D81-B152-56323695FD83}" type="presParOf" srcId="{E7A86895-6F0B-44E7-827B-147A1CA20EE3}" destId="{EC6A88FB-9F45-4462-9E7E-5D169CCF5BC6}" srcOrd="2" destOrd="0" presId="urn:microsoft.com/office/officeart/2005/8/layout/list1"/>
    <dgm:cxn modelId="{B33A758F-33C3-4B9B-A190-44E9A366E192}" type="presParOf" srcId="{E7A86895-6F0B-44E7-827B-147A1CA20EE3}" destId="{002456F7-E4C2-4D4F-8EEA-0045D366BB76}" srcOrd="3" destOrd="0" presId="urn:microsoft.com/office/officeart/2005/8/layout/list1"/>
    <dgm:cxn modelId="{A1A6B52F-69B9-4F05-9663-D89846323310}" type="presParOf" srcId="{E7A86895-6F0B-44E7-827B-147A1CA20EE3}" destId="{71BAD175-703D-428D-B499-EDA150CC5E69}" srcOrd="4" destOrd="0" presId="urn:microsoft.com/office/officeart/2005/8/layout/list1"/>
    <dgm:cxn modelId="{88D5AA5C-7ED4-496D-ADD0-1AC535A2B5FF}" type="presParOf" srcId="{71BAD175-703D-428D-B499-EDA150CC5E69}" destId="{B5417080-6FAD-4ABB-B593-88628BA25481}" srcOrd="0" destOrd="0" presId="urn:microsoft.com/office/officeart/2005/8/layout/list1"/>
    <dgm:cxn modelId="{155B71BB-1285-44F0-9A05-D0AE1FF6A323}" type="presParOf" srcId="{71BAD175-703D-428D-B499-EDA150CC5E69}" destId="{27908622-39BE-4CF3-9675-48B1A3960A7B}" srcOrd="1" destOrd="0" presId="urn:microsoft.com/office/officeart/2005/8/layout/list1"/>
    <dgm:cxn modelId="{D2FFF49F-02E4-4301-ABA1-E8777920B8F1}" type="presParOf" srcId="{E7A86895-6F0B-44E7-827B-147A1CA20EE3}" destId="{D197ECFE-C826-47DA-AEDD-21CB718B4F6C}" srcOrd="5" destOrd="0" presId="urn:microsoft.com/office/officeart/2005/8/layout/list1"/>
    <dgm:cxn modelId="{704FB12B-46D1-4FA5-911A-671166404930}" type="presParOf" srcId="{E7A86895-6F0B-44E7-827B-147A1CA20EE3}" destId="{FEBD3F56-55FB-46AA-9114-2DF32796BAA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876A62-7E1F-4895-B9D6-B96C79498E32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26CFB1F-5122-4974-97BE-6A7DA34BDB29}">
      <dgm:prSet phldrT="[Texto]" custT="1"/>
      <dgm:spPr/>
      <dgm:t>
        <a:bodyPr/>
        <a:lstStyle/>
        <a:p>
          <a:r>
            <a:rPr lang="es-EC" sz="1900" dirty="0" smtClean="0"/>
            <a:t>Encuesta para los visitantes del cantón Mejía</a:t>
          </a:r>
          <a:endParaRPr lang="es-EC" sz="1900" dirty="0"/>
        </a:p>
      </dgm:t>
    </dgm:pt>
    <dgm:pt modelId="{F478063F-CC62-41D7-B52F-BCB082965DA0}" type="parTrans" cxnId="{69022313-3B4F-4810-8FC4-65510968E4B2}">
      <dgm:prSet/>
      <dgm:spPr/>
      <dgm:t>
        <a:bodyPr/>
        <a:lstStyle/>
        <a:p>
          <a:endParaRPr lang="es-EC"/>
        </a:p>
      </dgm:t>
    </dgm:pt>
    <dgm:pt modelId="{B1682D40-B80E-4FC4-A83F-E595EC8B8EE6}" type="sibTrans" cxnId="{69022313-3B4F-4810-8FC4-65510968E4B2}">
      <dgm:prSet/>
      <dgm:spPr/>
      <dgm:t>
        <a:bodyPr/>
        <a:lstStyle/>
        <a:p>
          <a:endParaRPr lang="es-EC"/>
        </a:p>
      </dgm:t>
    </dgm:pt>
    <dgm:pt modelId="{34CE2BC3-B6B4-4F06-AC4E-B643A13A7B52}">
      <dgm:prSet phldrT="[Texto]" custT="1"/>
      <dgm:spPr/>
      <dgm:t>
        <a:bodyPr/>
        <a:lstStyle/>
        <a:p>
          <a:r>
            <a:rPr lang="es-EC" sz="1900" dirty="0" smtClean="0"/>
            <a:t>Muestreo estratificado</a:t>
          </a:r>
          <a:endParaRPr lang="es-EC" sz="1900" dirty="0"/>
        </a:p>
      </dgm:t>
    </dgm:pt>
    <dgm:pt modelId="{15957C47-7118-44BA-B9DF-BE420ADDCB49}" type="parTrans" cxnId="{2AC90947-03BE-4EA4-ACE9-48B73D5D434C}">
      <dgm:prSet/>
      <dgm:spPr/>
      <dgm:t>
        <a:bodyPr/>
        <a:lstStyle/>
        <a:p>
          <a:endParaRPr lang="es-EC"/>
        </a:p>
      </dgm:t>
    </dgm:pt>
    <dgm:pt modelId="{51449E1C-8C68-4B38-9540-619BEFF15713}" type="sibTrans" cxnId="{2AC90947-03BE-4EA4-ACE9-48B73D5D434C}">
      <dgm:prSet/>
      <dgm:spPr/>
      <dgm:t>
        <a:bodyPr/>
        <a:lstStyle/>
        <a:p>
          <a:endParaRPr lang="es-EC"/>
        </a:p>
      </dgm:t>
    </dgm:pt>
    <dgm:pt modelId="{58878AE0-9A2D-45F6-9C72-D53848E6C4EA}">
      <dgm:prSet phldrT="[Texto]" custT="1"/>
      <dgm:spPr/>
      <dgm:t>
        <a:bodyPr/>
        <a:lstStyle/>
        <a:p>
          <a:r>
            <a:rPr lang="es-EC" sz="1900" dirty="0" smtClean="0"/>
            <a:t>Encuesta para los visitantes de la parroquia Cutuglagua</a:t>
          </a:r>
          <a:endParaRPr lang="es-EC" sz="1900" dirty="0"/>
        </a:p>
      </dgm:t>
    </dgm:pt>
    <dgm:pt modelId="{66D09E99-E92F-4B6D-B4E1-2D1683D3EDD2}" type="parTrans" cxnId="{ADBE4A68-58AC-4926-B940-D83C235FA6F1}">
      <dgm:prSet/>
      <dgm:spPr/>
      <dgm:t>
        <a:bodyPr/>
        <a:lstStyle/>
        <a:p>
          <a:endParaRPr lang="es-EC"/>
        </a:p>
      </dgm:t>
    </dgm:pt>
    <dgm:pt modelId="{3383EB4E-2113-4E62-A19B-CF9D002742EE}" type="sibTrans" cxnId="{ADBE4A68-58AC-4926-B940-D83C235FA6F1}">
      <dgm:prSet/>
      <dgm:spPr/>
      <dgm:t>
        <a:bodyPr/>
        <a:lstStyle/>
        <a:p>
          <a:endParaRPr lang="es-EC"/>
        </a:p>
      </dgm:t>
    </dgm:pt>
    <dgm:pt modelId="{4AE7CA09-95B2-4987-AC01-67BA2C303024}">
      <dgm:prSet phldrT="[Texto]" custT="1"/>
      <dgm:spPr/>
      <dgm:t>
        <a:bodyPr/>
        <a:lstStyle/>
        <a:p>
          <a:r>
            <a:rPr lang="es-EC" sz="1900" dirty="0" smtClean="0"/>
            <a:t>Sondeo de opinión</a:t>
          </a:r>
          <a:endParaRPr lang="es-EC" sz="1900" dirty="0"/>
        </a:p>
      </dgm:t>
    </dgm:pt>
    <dgm:pt modelId="{7F400729-3CFA-4E38-857F-2658CAB13810}" type="parTrans" cxnId="{D31EB5C3-9994-4F04-AF16-C7A1D7BCE23E}">
      <dgm:prSet/>
      <dgm:spPr/>
      <dgm:t>
        <a:bodyPr/>
        <a:lstStyle/>
        <a:p>
          <a:endParaRPr lang="es-EC"/>
        </a:p>
      </dgm:t>
    </dgm:pt>
    <dgm:pt modelId="{7DA10A02-3851-4C1F-A1BA-A1936F2D7947}" type="sibTrans" cxnId="{D31EB5C3-9994-4F04-AF16-C7A1D7BCE23E}">
      <dgm:prSet/>
      <dgm:spPr/>
      <dgm:t>
        <a:bodyPr/>
        <a:lstStyle/>
        <a:p>
          <a:endParaRPr lang="es-EC"/>
        </a:p>
      </dgm:t>
    </dgm:pt>
    <dgm:pt modelId="{BADF941F-E7F9-46A8-8C58-AC690BFBE13C}" type="pres">
      <dgm:prSet presAssocID="{7E876A62-7E1F-4895-B9D6-B96C79498E3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5118730-DD9C-436C-BF02-CDEF0C0133BC}" type="pres">
      <dgm:prSet presAssocID="{526CFB1F-5122-4974-97BE-6A7DA34BDB29}" presName="comp" presStyleCnt="0"/>
      <dgm:spPr/>
    </dgm:pt>
    <dgm:pt modelId="{6A88D739-5936-4AA9-902E-BF23DAF43051}" type="pres">
      <dgm:prSet presAssocID="{526CFB1F-5122-4974-97BE-6A7DA34BDB29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A445EA-98E8-4415-A770-2CDE4611F81A}" type="pres">
      <dgm:prSet presAssocID="{526CFB1F-5122-4974-97BE-6A7DA34BDB29}" presName="rect1" presStyleLbl="ln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A1DC6FB-A2DF-4D1C-BB8E-EF0E9CE31C02}" type="pres">
      <dgm:prSet presAssocID="{B1682D40-B80E-4FC4-A83F-E595EC8B8EE6}" presName="sibTrans" presStyleCnt="0"/>
      <dgm:spPr/>
    </dgm:pt>
    <dgm:pt modelId="{8557D61C-EE4F-4BFF-ACAD-15B766BF8C19}" type="pres">
      <dgm:prSet presAssocID="{58878AE0-9A2D-45F6-9C72-D53848E6C4EA}" presName="comp" presStyleCnt="0"/>
      <dgm:spPr/>
    </dgm:pt>
    <dgm:pt modelId="{C7EF0B74-92DA-47D8-887C-A15D0897D901}" type="pres">
      <dgm:prSet presAssocID="{58878AE0-9A2D-45F6-9C72-D53848E6C4EA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E3119E-4D75-418E-BB36-F04CA8A8A76D}" type="pres">
      <dgm:prSet presAssocID="{58878AE0-9A2D-45F6-9C72-D53848E6C4EA}" presName="rect1" presStyleLbl="ln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2AC90947-03BE-4EA4-ACE9-48B73D5D434C}" srcId="{526CFB1F-5122-4974-97BE-6A7DA34BDB29}" destId="{34CE2BC3-B6B4-4F06-AC4E-B643A13A7B52}" srcOrd="0" destOrd="0" parTransId="{15957C47-7118-44BA-B9DF-BE420ADDCB49}" sibTransId="{51449E1C-8C68-4B38-9540-619BEFF15713}"/>
    <dgm:cxn modelId="{8B998759-C5B2-4223-9622-44FC12364DCB}" type="presOf" srcId="{7E876A62-7E1F-4895-B9D6-B96C79498E32}" destId="{BADF941F-E7F9-46A8-8C58-AC690BFBE13C}" srcOrd="0" destOrd="0" presId="urn:microsoft.com/office/officeart/2008/layout/AlternatingPictureBlocks"/>
    <dgm:cxn modelId="{9A1CFE30-4691-45A8-B2CF-516385D6CDB1}" type="presOf" srcId="{34CE2BC3-B6B4-4F06-AC4E-B643A13A7B52}" destId="{6A88D739-5936-4AA9-902E-BF23DAF43051}" srcOrd="0" destOrd="1" presId="urn:microsoft.com/office/officeart/2008/layout/AlternatingPictureBlocks"/>
    <dgm:cxn modelId="{69022313-3B4F-4810-8FC4-65510968E4B2}" srcId="{7E876A62-7E1F-4895-B9D6-B96C79498E32}" destId="{526CFB1F-5122-4974-97BE-6A7DA34BDB29}" srcOrd="0" destOrd="0" parTransId="{F478063F-CC62-41D7-B52F-BCB082965DA0}" sibTransId="{B1682D40-B80E-4FC4-A83F-E595EC8B8EE6}"/>
    <dgm:cxn modelId="{ADBE4A68-58AC-4926-B940-D83C235FA6F1}" srcId="{7E876A62-7E1F-4895-B9D6-B96C79498E32}" destId="{58878AE0-9A2D-45F6-9C72-D53848E6C4EA}" srcOrd="1" destOrd="0" parTransId="{66D09E99-E92F-4B6D-B4E1-2D1683D3EDD2}" sibTransId="{3383EB4E-2113-4E62-A19B-CF9D002742EE}"/>
    <dgm:cxn modelId="{A0ABED10-B7D8-48B5-9B4D-1405CF4857BD}" type="presOf" srcId="{4AE7CA09-95B2-4987-AC01-67BA2C303024}" destId="{C7EF0B74-92DA-47D8-887C-A15D0897D901}" srcOrd="0" destOrd="1" presId="urn:microsoft.com/office/officeart/2008/layout/AlternatingPictureBlocks"/>
    <dgm:cxn modelId="{D31EB5C3-9994-4F04-AF16-C7A1D7BCE23E}" srcId="{58878AE0-9A2D-45F6-9C72-D53848E6C4EA}" destId="{4AE7CA09-95B2-4987-AC01-67BA2C303024}" srcOrd="0" destOrd="0" parTransId="{7F400729-3CFA-4E38-857F-2658CAB13810}" sibTransId="{7DA10A02-3851-4C1F-A1BA-A1936F2D7947}"/>
    <dgm:cxn modelId="{8BF5B6E9-AF8E-4C8E-94AB-96FD60320E81}" type="presOf" srcId="{58878AE0-9A2D-45F6-9C72-D53848E6C4EA}" destId="{C7EF0B74-92DA-47D8-887C-A15D0897D901}" srcOrd="0" destOrd="0" presId="urn:microsoft.com/office/officeart/2008/layout/AlternatingPictureBlocks"/>
    <dgm:cxn modelId="{48E15999-478A-49A9-B3E5-2A5D2BE32AA3}" type="presOf" srcId="{526CFB1F-5122-4974-97BE-6A7DA34BDB29}" destId="{6A88D739-5936-4AA9-902E-BF23DAF43051}" srcOrd="0" destOrd="0" presId="urn:microsoft.com/office/officeart/2008/layout/AlternatingPictureBlocks"/>
    <dgm:cxn modelId="{74FC544C-DD18-43F5-9131-2C8FB0C18B36}" type="presParOf" srcId="{BADF941F-E7F9-46A8-8C58-AC690BFBE13C}" destId="{A5118730-DD9C-436C-BF02-CDEF0C0133BC}" srcOrd="0" destOrd="0" presId="urn:microsoft.com/office/officeart/2008/layout/AlternatingPictureBlocks"/>
    <dgm:cxn modelId="{F9D53580-0F09-456F-AC8E-36666EA5D442}" type="presParOf" srcId="{A5118730-DD9C-436C-BF02-CDEF0C0133BC}" destId="{6A88D739-5936-4AA9-902E-BF23DAF43051}" srcOrd="0" destOrd="0" presId="urn:microsoft.com/office/officeart/2008/layout/AlternatingPictureBlocks"/>
    <dgm:cxn modelId="{7B4A326D-21BD-464B-911D-0D37E03EFED1}" type="presParOf" srcId="{A5118730-DD9C-436C-BF02-CDEF0C0133BC}" destId="{C1A445EA-98E8-4415-A770-2CDE4611F81A}" srcOrd="1" destOrd="0" presId="urn:microsoft.com/office/officeart/2008/layout/AlternatingPictureBlocks"/>
    <dgm:cxn modelId="{8D44F84A-2C2E-4D44-8324-0A087391A10A}" type="presParOf" srcId="{BADF941F-E7F9-46A8-8C58-AC690BFBE13C}" destId="{AA1DC6FB-A2DF-4D1C-BB8E-EF0E9CE31C02}" srcOrd="1" destOrd="0" presId="urn:microsoft.com/office/officeart/2008/layout/AlternatingPictureBlocks"/>
    <dgm:cxn modelId="{BDFF5E29-85BA-4347-BD79-820B8B6E2204}" type="presParOf" srcId="{BADF941F-E7F9-46A8-8C58-AC690BFBE13C}" destId="{8557D61C-EE4F-4BFF-ACAD-15B766BF8C19}" srcOrd="2" destOrd="0" presId="urn:microsoft.com/office/officeart/2008/layout/AlternatingPictureBlocks"/>
    <dgm:cxn modelId="{A94FFEC9-27E1-4BD3-A6B3-04B599BAA190}" type="presParOf" srcId="{8557D61C-EE4F-4BFF-ACAD-15B766BF8C19}" destId="{C7EF0B74-92DA-47D8-887C-A15D0897D901}" srcOrd="0" destOrd="0" presId="urn:microsoft.com/office/officeart/2008/layout/AlternatingPictureBlocks"/>
    <dgm:cxn modelId="{58CB1CC4-3D0C-46F7-8F77-D20DA3BC310D}" type="presParOf" srcId="{8557D61C-EE4F-4BFF-ACAD-15B766BF8C19}" destId="{28E3119E-4D75-418E-BB36-F04CA8A8A76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EC4BDF-7C82-4412-987B-BB468097723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2CD4E1B-F384-44B4-8520-E782256430DD}">
      <dgm:prSet phldrT="[Texto]"/>
      <dgm:spPr/>
      <dgm:t>
        <a:bodyPr/>
        <a:lstStyle/>
        <a:p>
          <a:r>
            <a:rPr lang="es-EC" dirty="0" smtClean="0"/>
            <a:t>Análisis del mercado</a:t>
          </a:r>
          <a:endParaRPr lang="es-EC" dirty="0"/>
        </a:p>
      </dgm:t>
    </dgm:pt>
    <dgm:pt modelId="{7B7C295A-BF0F-4D74-BC2E-B2B066FA88C4}" type="parTrans" cxnId="{7FC39644-045D-4A4C-8F68-A8BB51874BF9}">
      <dgm:prSet/>
      <dgm:spPr/>
      <dgm:t>
        <a:bodyPr/>
        <a:lstStyle/>
        <a:p>
          <a:endParaRPr lang="es-EC"/>
        </a:p>
      </dgm:t>
    </dgm:pt>
    <dgm:pt modelId="{C36455F7-E73A-42B8-AF46-40FA37D5A2FA}" type="sibTrans" cxnId="{7FC39644-045D-4A4C-8F68-A8BB51874BF9}">
      <dgm:prSet/>
      <dgm:spPr/>
      <dgm:t>
        <a:bodyPr/>
        <a:lstStyle/>
        <a:p>
          <a:endParaRPr lang="es-EC"/>
        </a:p>
      </dgm:t>
    </dgm:pt>
    <dgm:pt modelId="{3A8CCF5C-246D-418F-8440-31B6BE566FFB}">
      <dgm:prSet phldrT="[Texto]"/>
      <dgm:spPr/>
      <dgm:t>
        <a:bodyPr/>
        <a:lstStyle/>
        <a:p>
          <a:r>
            <a:rPr lang="es-EC" dirty="0" smtClean="0"/>
            <a:t>Análisis de la demanda primaria</a:t>
          </a:r>
          <a:endParaRPr lang="es-EC" dirty="0"/>
        </a:p>
      </dgm:t>
    </dgm:pt>
    <dgm:pt modelId="{5566C072-C0F4-4481-93D6-5D5BE4F42BF9}" type="parTrans" cxnId="{E6570B80-A4E4-4D38-9712-DC5038E5323F}">
      <dgm:prSet/>
      <dgm:spPr/>
      <dgm:t>
        <a:bodyPr/>
        <a:lstStyle/>
        <a:p>
          <a:endParaRPr lang="es-EC"/>
        </a:p>
      </dgm:t>
    </dgm:pt>
    <dgm:pt modelId="{E216F809-0A94-4379-B7EF-F2A6086955F2}" type="sibTrans" cxnId="{E6570B80-A4E4-4D38-9712-DC5038E5323F}">
      <dgm:prSet/>
      <dgm:spPr/>
      <dgm:t>
        <a:bodyPr/>
        <a:lstStyle/>
        <a:p>
          <a:endParaRPr lang="es-EC"/>
        </a:p>
      </dgm:t>
    </dgm:pt>
    <dgm:pt modelId="{67690D04-A145-4F44-917C-C69443E2003A}">
      <dgm:prSet/>
      <dgm:spPr/>
      <dgm:t>
        <a:bodyPr/>
        <a:lstStyle/>
        <a:p>
          <a:r>
            <a:rPr lang="es-EC" dirty="0" smtClean="0"/>
            <a:t>Análisis de la demanda selectiva</a:t>
          </a:r>
        </a:p>
      </dgm:t>
    </dgm:pt>
    <dgm:pt modelId="{D09D7D6E-0AAB-4190-BC61-3653A566E649}" type="parTrans" cxnId="{C57BC017-98C9-4ED7-8986-24E92C448910}">
      <dgm:prSet/>
      <dgm:spPr/>
      <dgm:t>
        <a:bodyPr/>
        <a:lstStyle/>
        <a:p>
          <a:endParaRPr lang="es-EC"/>
        </a:p>
      </dgm:t>
    </dgm:pt>
    <dgm:pt modelId="{0F486975-86BF-446F-AB9B-C5903EF13D32}" type="sibTrans" cxnId="{C57BC017-98C9-4ED7-8986-24E92C448910}">
      <dgm:prSet/>
      <dgm:spPr/>
      <dgm:t>
        <a:bodyPr/>
        <a:lstStyle/>
        <a:p>
          <a:endParaRPr lang="es-EC"/>
        </a:p>
      </dgm:t>
    </dgm:pt>
    <dgm:pt modelId="{1A7696F3-1B9A-4CA1-8732-6B4BF68B700D}">
      <dgm:prSet/>
      <dgm:spPr/>
      <dgm:t>
        <a:bodyPr/>
        <a:lstStyle/>
        <a:p>
          <a:r>
            <a:rPr lang="es-EC" dirty="0" smtClean="0"/>
            <a:t>Definir los segmentos del mercado</a:t>
          </a:r>
        </a:p>
      </dgm:t>
    </dgm:pt>
    <dgm:pt modelId="{63471365-E2A1-4AF6-AD30-E729176321EF}" type="parTrans" cxnId="{413B3759-E9CD-4A81-BD5F-898925050E1C}">
      <dgm:prSet/>
      <dgm:spPr/>
      <dgm:t>
        <a:bodyPr/>
        <a:lstStyle/>
        <a:p>
          <a:endParaRPr lang="es-EC"/>
        </a:p>
      </dgm:t>
    </dgm:pt>
    <dgm:pt modelId="{6D036A2B-8E96-4F34-B0D1-6F61622CEB5E}" type="sibTrans" cxnId="{413B3759-E9CD-4A81-BD5F-898925050E1C}">
      <dgm:prSet/>
      <dgm:spPr/>
      <dgm:t>
        <a:bodyPr/>
        <a:lstStyle/>
        <a:p>
          <a:endParaRPr lang="es-EC"/>
        </a:p>
      </dgm:t>
    </dgm:pt>
    <dgm:pt modelId="{3A190327-6689-4EA4-9F1B-E494C2BA255E}">
      <dgm:prSet/>
      <dgm:spPr/>
      <dgm:t>
        <a:bodyPr/>
        <a:lstStyle/>
        <a:p>
          <a:r>
            <a:rPr lang="es-EC" dirty="0" smtClean="0"/>
            <a:t>Evaluación de la segmentación de mercado</a:t>
          </a:r>
        </a:p>
      </dgm:t>
    </dgm:pt>
    <dgm:pt modelId="{7510D734-9A46-41E0-9551-17ED5859BAEB}" type="parTrans" cxnId="{EAF3D4F2-260F-40F8-B0A3-96B20F52380F}">
      <dgm:prSet/>
      <dgm:spPr/>
      <dgm:t>
        <a:bodyPr/>
        <a:lstStyle/>
        <a:p>
          <a:endParaRPr lang="es-EC"/>
        </a:p>
      </dgm:t>
    </dgm:pt>
    <dgm:pt modelId="{25DE40E9-D1A9-4694-96B1-D78E415FDC35}" type="sibTrans" cxnId="{EAF3D4F2-260F-40F8-B0A3-96B20F52380F}">
      <dgm:prSet/>
      <dgm:spPr/>
      <dgm:t>
        <a:bodyPr/>
        <a:lstStyle/>
        <a:p>
          <a:endParaRPr lang="es-EC"/>
        </a:p>
      </dgm:t>
    </dgm:pt>
    <dgm:pt modelId="{37037CB8-AE72-4932-9353-1FC890F630D8}" type="pres">
      <dgm:prSet presAssocID="{22EC4BDF-7C82-4412-987B-BB468097723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56938FD-2CD4-4F48-9D73-D9E75DC8030A}" type="pres">
      <dgm:prSet presAssocID="{22EC4BDF-7C82-4412-987B-BB468097723A}" presName="outerBox" presStyleCnt="0"/>
      <dgm:spPr/>
    </dgm:pt>
    <dgm:pt modelId="{04C3D82B-3920-4DC9-95A4-4DD14EA2C234}" type="pres">
      <dgm:prSet presAssocID="{22EC4BDF-7C82-4412-987B-BB468097723A}" presName="outerBoxParent" presStyleLbl="node1" presStyleIdx="0" presStyleCnt="1"/>
      <dgm:spPr/>
      <dgm:t>
        <a:bodyPr/>
        <a:lstStyle/>
        <a:p>
          <a:endParaRPr lang="es-EC"/>
        </a:p>
      </dgm:t>
    </dgm:pt>
    <dgm:pt modelId="{87B2A50D-0FDA-4BA9-9887-F056247F47FF}" type="pres">
      <dgm:prSet presAssocID="{22EC4BDF-7C82-4412-987B-BB468097723A}" presName="outerBoxChildren" presStyleCnt="0"/>
      <dgm:spPr/>
    </dgm:pt>
    <dgm:pt modelId="{3BA165BE-1FF7-4323-9340-9729B9DA7455}" type="pres">
      <dgm:prSet presAssocID="{3A8CCF5C-246D-418F-8440-31B6BE566FFB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3F4A6D-665D-44C2-8E56-8712752955C1}" type="pres">
      <dgm:prSet presAssocID="{E216F809-0A94-4379-B7EF-F2A6086955F2}" presName="outerSibTrans" presStyleCnt="0"/>
      <dgm:spPr/>
    </dgm:pt>
    <dgm:pt modelId="{9E9C53D4-3B31-46E6-AB86-66BBFAC8A3DB}" type="pres">
      <dgm:prSet presAssocID="{67690D04-A145-4F44-917C-C69443E2003A}" presName="o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A06C4A-36EA-417D-A189-C142858C0DA4}" type="pres">
      <dgm:prSet presAssocID="{0F486975-86BF-446F-AB9B-C5903EF13D32}" presName="outerSibTrans" presStyleCnt="0"/>
      <dgm:spPr/>
    </dgm:pt>
    <dgm:pt modelId="{92157A59-C141-4976-BC78-B5BD0484044A}" type="pres">
      <dgm:prSet presAssocID="{1A7696F3-1B9A-4CA1-8732-6B4BF68B700D}" presName="o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66EB71-5F82-4F28-B2C6-0BF1907FBABB}" type="pres">
      <dgm:prSet presAssocID="{6D036A2B-8E96-4F34-B0D1-6F61622CEB5E}" presName="outerSibTrans" presStyleCnt="0"/>
      <dgm:spPr/>
    </dgm:pt>
    <dgm:pt modelId="{125FF48A-4F73-4051-9763-828BF3D2E9A1}" type="pres">
      <dgm:prSet presAssocID="{3A190327-6689-4EA4-9F1B-E494C2BA255E}" presName="o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AC9E9DA-81D3-4515-9236-F8870D81DA94}" type="presOf" srcId="{67690D04-A145-4F44-917C-C69443E2003A}" destId="{9E9C53D4-3B31-46E6-AB86-66BBFAC8A3DB}" srcOrd="0" destOrd="0" presId="urn:microsoft.com/office/officeart/2005/8/layout/target2"/>
    <dgm:cxn modelId="{E92ED0CF-BDF2-4B71-B302-02AA087D6C78}" type="presOf" srcId="{1A7696F3-1B9A-4CA1-8732-6B4BF68B700D}" destId="{92157A59-C141-4976-BC78-B5BD0484044A}" srcOrd="0" destOrd="0" presId="urn:microsoft.com/office/officeart/2005/8/layout/target2"/>
    <dgm:cxn modelId="{7FC39644-045D-4A4C-8F68-A8BB51874BF9}" srcId="{22EC4BDF-7C82-4412-987B-BB468097723A}" destId="{D2CD4E1B-F384-44B4-8520-E782256430DD}" srcOrd="0" destOrd="0" parTransId="{7B7C295A-BF0F-4D74-BC2E-B2B066FA88C4}" sibTransId="{C36455F7-E73A-42B8-AF46-40FA37D5A2FA}"/>
    <dgm:cxn modelId="{C57BC017-98C9-4ED7-8986-24E92C448910}" srcId="{D2CD4E1B-F384-44B4-8520-E782256430DD}" destId="{67690D04-A145-4F44-917C-C69443E2003A}" srcOrd="1" destOrd="0" parTransId="{D09D7D6E-0AAB-4190-BC61-3653A566E649}" sibTransId="{0F486975-86BF-446F-AB9B-C5903EF13D32}"/>
    <dgm:cxn modelId="{BF793EC5-AC62-4872-A621-342B43F6520C}" type="presOf" srcId="{D2CD4E1B-F384-44B4-8520-E782256430DD}" destId="{04C3D82B-3920-4DC9-95A4-4DD14EA2C234}" srcOrd="0" destOrd="0" presId="urn:microsoft.com/office/officeart/2005/8/layout/target2"/>
    <dgm:cxn modelId="{E8276D82-52BF-49DE-9170-0D2A188A5B9D}" type="presOf" srcId="{3A190327-6689-4EA4-9F1B-E494C2BA255E}" destId="{125FF48A-4F73-4051-9763-828BF3D2E9A1}" srcOrd="0" destOrd="0" presId="urn:microsoft.com/office/officeart/2005/8/layout/target2"/>
    <dgm:cxn modelId="{E1253FF9-81A9-44CB-A175-8B344D3ADD09}" type="presOf" srcId="{3A8CCF5C-246D-418F-8440-31B6BE566FFB}" destId="{3BA165BE-1FF7-4323-9340-9729B9DA7455}" srcOrd="0" destOrd="0" presId="urn:microsoft.com/office/officeart/2005/8/layout/target2"/>
    <dgm:cxn modelId="{6B1D6C7C-0543-4A23-8270-F33E2E15037A}" type="presOf" srcId="{22EC4BDF-7C82-4412-987B-BB468097723A}" destId="{37037CB8-AE72-4932-9353-1FC890F630D8}" srcOrd="0" destOrd="0" presId="urn:microsoft.com/office/officeart/2005/8/layout/target2"/>
    <dgm:cxn modelId="{E6570B80-A4E4-4D38-9712-DC5038E5323F}" srcId="{D2CD4E1B-F384-44B4-8520-E782256430DD}" destId="{3A8CCF5C-246D-418F-8440-31B6BE566FFB}" srcOrd="0" destOrd="0" parTransId="{5566C072-C0F4-4481-93D6-5D5BE4F42BF9}" sibTransId="{E216F809-0A94-4379-B7EF-F2A6086955F2}"/>
    <dgm:cxn modelId="{EAF3D4F2-260F-40F8-B0A3-96B20F52380F}" srcId="{D2CD4E1B-F384-44B4-8520-E782256430DD}" destId="{3A190327-6689-4EA4-9F1B-E494C2BA255E}" srcOrd="3" destOrd="0" parTransId="{7510D734-9A46-41E0-9551-17ED5859BAEB}" sibTransId="{25DE40E9-D1A9-4694-96B1-D78E415FDC35}"/>
    <dgm:cxn modelId="{413B3759-E9CD-4A81-BD5F-898925050E1C}" srcId="{D2CD4E1B-F384-44B4-8520-E782256430DD}" destId="{1A7696F3-1B9A-4CA1-8732-6B4BF68B700D}" srcOrd="2" destOrd="0" parTransId="{63471365-E2A1-4AF6-AD30-E729176321EF}" sibTransId="{6D036A2B-8E96-4F34-B0D1-6F61622CEB5E}"/>
    <dgm:cxn modelId="{EDC2C4A2-E848-4AB4-B25C-14D8851C3227}" type="presParOf" srcId="{37037CB8-AE72-4932-9353-1FC890F630D8}" destId="{056938FD-2CD4-4F48-9D73-D9E75DC8030A}" srcOrd="0" destOrd="0" presId="urn:microsoft.com/office/officeart/2005/8/layout/target2"/>
    <dgm:cxn modelId="{1B4D2996-8013-4A40-BC6B-EA5B1F5B142F}" type="presParOf" srcId="{056938FD-2CD4-4F48-9D73-D9E75DC8030A}" destId="{04C3D82B-3920-4DC9-95A4-4DD14EA2C234}" srcOrd="0" destOrd="0" presId="urn:microsoft.com/office/officeart/2005/8/layout/target2"/>
    <dgm:cxn modelId="{CDC684C5-A494-4314-AEC5-64FCFF878F09}" type="presParOf" srcId="{056938FD-2CD4-4F48-9D73-D9E75DC8030A}" destId="{87B2A50D-0FDA-4BA9-9887-F056247F47FF}" srcOrd="1" destOrd="0" presId="urn:microsoft.com/office/officeart/2005/8/layout/target2"/>
    <dgm:cxn modelId="{5A7D217C-7920-47CE-807B-BDD910FCB4A7}" type="presParOf" srcId="{87B2A50D-0FDA-4BA9-9887-F056247F47FF}" destId="{3BA165BE-1FF7-4323-9340-9729B9DA7455}" srcOrd="0" destOrd="0" presId="urn:microsoft.com/office/officeart/2005/8/layout/target2"/>
    <dgm:cxn modelId="{64CFD9DB-B53B-4C76-9AB9-E520A8957DC3}" type="presParOf" srcId="{87B2A50D-0FDA-4BA9-9887-F056247F47FF}" destId="{3D3F4A6D-665D-44C2-8E56-8712752955C1}" srcOrd="1" destOrd="0" presId="urn:microsoft.com/office/officeart/2005/8/layout/target2"/>
    <dgm:cxn modelId="{68443FA4-0BD6-47F4-8F39-5671EA92B9A0}" type="presParOf" srcId="{87B2A50D-0FDA-4BA9-9887-F056247F47FF}" destId="{9E9C53D4-3B31-46E6-AB86-66BBFAC8A3DB}" srcOrd="2" destOrd="0" presId="urn:microsoft.com/office/officeart/2005/8/layout/target2"/>
    <dgm:cxn modelId="{1BD5A878-5E62-495A-BE83-674364FFFBB5}" type="presParOf" srcId="{87B2A50D-0FDA-4BA9-9887-F056247F47FF}" destId="{11A06C4A-36EA-417D-A189-C142858C0DA4}" srcOrd="3" destOrd="0" presId="urn:microsoft.com/office/officeart/2005/8/layout/target2"/>
    <dgm:cxn modelId="{167EAF3F-5581-4117-A372-591C42E1C349}" type="presParOf" srcId="{87B2A50D-0FDA-4BA9-9887-F056247F47FF}" destId="{92157A59-C141-4976-BC78-B5BD0484044A}" srcOrd="4" destOrd="0" presId="urn:microsoft.com/office/officeart/2005/8/layout/target2"/>
    <dgm:cxn modelId="{66834471-3BD1-4993-9BDD-C96ADC6D5F80}" type="presParOf" srcId="{87B2A50D-0FDA-4BA9-9887-F056247F47FF}" destId="{D866EB71-5F82-4F28-B2C6-0BF1907FBABB}" srcOrd="5" destOrd="0" presId="urn:microsoft.com/office/officeart/2005/8/layout/target2"/>
    <dgm:cxn modelId="{CDF64E63-9208-428E-BCDE-300B3C288050}" type="presParOf" srcId="{87B2A50D-0FDA-4BA9-9887-F056247F47FF}" destId="{125FF48A-4F73-4051-9763-828BF3D2E9A1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611FCC5-16E4-4956-B6F6-FAB32C8C8A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115BB38-2A97-4FF8-B070-D80AD918CAF0}">
      <dgm:prSet phldrT="[Texto]"/>
      <dgm:spPr/>
      <dgm:t>
        <a:bodyPr/>
        <a:lstStyle/>
        <a:p>
          <a:r>
            <a:rPr lang="es-EC" dirty="0" smtClean="0"/>
            <a:t>Cantón Quito</a:t>
          </a:r>
          <a:endParaRPr lang="es-EC" dirty="0"/>
        </a:p>
      </dgm:t>
    </dgm:pt>
    <dgm:pt modelId="{528AABCF-50B8-473E-803A-A1A9794C7D18}" type="parTrans" cxnId="{B83A7AF5-3AFE-482B-9BC2-68EF6B4512A7}">
      <dgm:prSet/>
      <dgm:spPr/>
      <dgm:t>
        <a:bodyPr/>
        <a:lstStyle/>
        <a:p>
          <a:endParaRPr lang="es-EC"/>
        </a:p>
      </dgm:t>
    </dgm:pt>
    <dgm:pt modelId="{EF216926-AB5F-44CD-BC3E-95CFA292954F}" type="sibTrans" cxnId="{B83A7AF5-3AFE-482B-9BC2-68EF6B4512A7}">
      <dgm:prSet/>
      <dgm:spPr/>
      <dgm:t>
        <a:bodyPr/>
        <a:lstStyle/>
        <a:p>
          <a:endParaRPr lang="es-EC"/>
        </a:p>
      </dgm:t>
    </dgm:pt>
    <dgm:pt modelId="{B5ECD958-9CFB-4FA1-B527-05F97DA2423C}">
      <dgm:prSet phldrT="[Texto]"/>
      <dgm:spPr/>
      <dgm:t>
        <a:bodyPr/>
        <a:lstStyle/>
        <a:p>
          <a:r>
            <a:rPr lang="es-EC" dirty="0" smtClean="0"/>
            <a:t>Turistas del cantón Quito, que visitan la parroquia Cutuglagua, su edad oscila entre 30 a 39 años, que maneja un presupuesto de consumo diario entre $20 a $25 dólares en su visita turística, que consideran importante el turismo cultural y científico y visitan la parroquia ocasionalmente.</a:t>
          </a:r>
          <a:endParaRPr lang="es-EC" dirty="0"/>
        </a:p>
      </dgm:t>
    </dgm:pt>
    <dgm:pt modelId="{3B8A8713-CD78-45BF-A485-EF1B4CA2E45D}" type="parTrans" cxnId="{FF34161B-73F2-4C99-BCE3-B2843FDB8117}">
      <dgm:prSet/>
      <dgm:spPr/>
      <dgm:t>
        <a:bodyPr/>
        <a:lstStyle/>
        <a:p>
          <a:endParaRPr lang="es-EC"/>
        </a:p>
      </dgm:t>
    </dgm:pt>
    <dgm:pt modelId="{1D11F922-4E3B-4242-AF2F-45A5E5D68031}" type="sibTrans" cxnId="{FF34161B-73F2-4C99-BCE3-B2843FDB8117}">
      <dgm:prSet/>
      <dgm:spPr/>
      <dgm:t>
        <a:bodyPr/>
        <a:lstStyle/>
        <a:p>
          <a:endParaRPr lang="es-EC"/>
        </a:p>
      </dgm:t>
    </dgm:pt>
    <dgm:pt modelId="{C4618930-A70D-4826-AEEE-3F3D826352DF}">
      <dgm:prSet phldrT="[Texto]"/>
      <dgm:spPr/>
      <dgm:t>
        <a:bodyPr/>
        <a:lstStyle/>
        <a:p>
          <a:r>
            <a:rPr lang="es-EC" dirty="0" smtClean="0"/>
            <a:t>Cantón Rumiñahui</a:t>
          </a:r>
          <a:endParaRPr lang="es-EC" dirty="0"/>
        </a:p>
      </dgm:t>
    </dgm:pt>
    <dgm:pt modelId="{542E3E31-17E1-4DE8-9528-153AF96739E8}" type="parTrans" cxnId="{965CD5F1-3383-4035-85E2-8A26D1B88903}">
      <dgm:prSet/>
      <dgm:spPr/>
      <dgm:t>
        <a:bodyPr/>
        <a:lstStyle/>
        <a:p>
          <a:endParaRPr lang="es-EC"/>
        </a:p>
      </dgm:t>
    </dgm:pt>
    <dgm:pt modelId="{A65B0DB0-76F6-4CA0-A74F-EE9868FAAAD0}" type="sibTrans" cxnId="{965CD5F1-3383-4035-85E2-8A26D1B88903}">
      <dgm:prSet/>
      <dgm:spPr/>
      <dgm:t>
        <a:bodyPr/>
        <a:lstStyle/>
        <a:p>
          <a:endParaRPr lang="es-EC"/>
        </a:p>
      </dgm:t>
    </dgm:pt>
    <dgm:pt modelId="{896413E1-A334-4565-B807-0160C153F027}">
      <dgm:prSet phldrT="[Texto]"/>
      <dgm:spPr/>
      <dgm:t>
        <a:bodyPr/>
        <a:lstStyle/>
        <a:p>
          <a:r>
            <a:rPr lang="es-EC" dirty="0" smtClean="0"/>
            <a:t>Turistas del cantón Rumiñahui, que visitan la parroquia Cutuglagua, su edad oscila entre 30 a 39 años, que maneja un presupuesto de consumo diario entre $20 a $25 dólares en su visita turística, que consideran importante el turismo cultural y científico y visitan la parroquia anualmente.</a:t>
          </a:r>
          <a:endParaRPr lang="es-EC" dirty="0"/>
        </a:p>
      </dgm:t>
    </dgm:pt>
    <dgm:pt modelId="{DF8CB571-EDF8-4BE4-B10E-99B3B8B81413}" type="parTrans" cxnId="{23FC0C56-E649-4230-83FB-B585BB7AE636}">
      <dgm:prSet/>
      <dgm:spPr/>
      <dgm:t>
        <a:bodyPr/>
        <a:lstStyle/>
        <a:p>
          <a:endParaRPr lang="es-EC"/>
        </a:p>
      </dgm:t>
    </dgm:pt>
    <dgm:pt modelId="{1EE81BF3-F912-4B23-8E78-4BBE3C13909E}" type="sibTrans" cxnId="{23FC0C56-E649-4230-83FB-B585BB7AE636}">
      <dgm:prSet/>
      <dgm:spPr/>
      <dgm:t>
        <a:bodyPr/>
        <a:lstStyle/>
        <a:p>
          <a:endParaRPr lang="es-EC"/>
        </a:p>
      </dgm:t>
    </dgm:pt>
    <dgm:pt modelId="{ABC54F9D-3FDC-45C1-84C2-C8800E92024C}">
      <dgm:prSet phldrT="[Texto]"/>
      <dgm:spPr/>
      <dgm:t>
        <a:bodyPr/>
        <a:lstStyle/>
        <a:p>
          <a:r>
            <a:rPr lang="es-EC" dirty="0" smtClean="0"/>
            <a:t>Turistas del cantón Mejía, que visitan la parroquia Cutuglagua, su edad oscila entre 30 a 39 años, que maneja un presupuesto de consumo diario de menos de $15 dólares en su visitas turística a la parroquia, que consideran importante el turismo cultural y científico y visitan la parroquia anualmente.</a:t>
          </a:r>
          <a:endParaRPr lang="es-EC" dirty="0"/>
        </a:p>
      </dgm:t>
    </dgm:pt>
    <dgm:pt modelId="{A8E09330-811F-40B7-B126-795DF9B666E2}" type="parTrans" cxnId="{0F5B98FC-C880-4390-9A2E-6BB2F1177640}">
      <dgm:prSet/>
      <dgm:spPr/>
      <dgm:t>
        <a:bodyPr/>
        <a:lstStyle/>
        <a:p>
          <a:endParaRPr lang="es-EC"/>
        </a:p>
      </dgm:t>
    </dgm:pt>
    <dgm:pt modelId="{44FF91EA-1A26-4C0E-9BEA-4A35848FC113}" type="sibTrans" cxnId="{0F5B98FC-C880-4390-9A2E-6BB2F1177640}">
      <dgm:prSet/>
      <dgm:spPr/>
      <dgm:t>
        <a:bodyPr/>
        <a:lstStyle/>
        <a:p>
          <a:endParaRPr lang="es-EC"/>
        </a:p>
      </dgm:t>
    </dgm:pt>
    <dgm:pt modelId="{3B43FFE4-6F74-4B60-9A88-9EAE90646166}">
      <dgm:prSet phldrT="[Texto]"/>
      <dgm:spPr/>
      <dgm:t>
        <a:bodyPr/>
        <a:lstStyle/>
        <a:p>
          <a:r>
            <a:rPr lang="es-EC" dirty="0" smtClean="0"/>
            <a:t>Cantón Mejía</a:t>
          </a:r>
          <a:endParaRPr lang="es-EC" dirty="0"/>
        </a:p>
      </dgm:t>
    </dgm:pt>
    <dgm:pt modelId="{F4767C25-9278-4DAD-86DD-5FE0CAD2BC91}" type="parTrans" cxnId="{C09471D7-32BD-4402-BD01-BCC0F7315CAD}">
      <dgm:prSet/>
      <dgm:spPr/>
      <dgm:t>
        <a:bodyPr/>
        <a:lstStyle/>
        <a:p>
          <a:endParaRPr lang="es-EC"/>
        </a:p>
      </dgm:t>
    </dgm:pt>
    <dgm:pt modelId="{4D5F0578-CD6B-4A43-82D2-03ABCD50F9E6}" type="sibTrans" cxnId="{C09471D7-32BD-4402-BD01-BCC0F7315CAD}">
      <dgm:prSet/>
      <dgm:spPr/>
      <dgm:t>
        <a:bodyPr/>
        <a:lstStyle/>
        <a:p>
          <a:endParaRPr lang="es-EC"/>
        </a:p>
      </dgm:t>
    </dgm:pt>
    <dgm:pt modelId="{24927D16-36A4-430A-8EAB-FC7EA29A69FB}" type="pres">
      <dgm:prSet presAssocID="{9611FCC5-16E4-4956-B6F6-FAB32C8C8A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D1F647-48CC-4309-A169-6026AF6DA994}" type="pres">
      <dgm:prSet presAssocID="{B115BB38-2A97-4FF8-B070-D80AD918CAF0}" presName="parentLin" presStyleCnt="0"/>
      <dgm:spPr/>
    </dgm:pt>
    <dgm:pt modelId="{EB6CAC6A-19EC-4A1C-8EF5-18A5AB39357A}" type="pres">
      <dgm:prSet presAssocID="{B115BB38-2A97-4FF8-B070-D80AD918CAF0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A99977E-DA31-4656-8812-8188412C7311}" type="pres">
      <dgm:prSet presAssocID="{B115BB38-2A97-4FF8-B070-D80AD918CAF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B52B6D-DC53-43E6-89FA-9130C5DF27DF}" type="pres">
      <dgm:prSet presAssocID="{B115BB38-2A97-4FF8-B070-D80AD918CAF0}" presName="negativeSpace" presStyleCnt="0"/>
      <dgm:spPr/>
    </dgm:pt>
    <dgm:pt modelId="{E316C714-8846-492D-B5E6-1AE2C96F2956}" type="pres">
      <dgm:prSet presAssocID="{B115BB38-2A97-4FF8-B070-D80AD918CAF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6AA4BA-B487-4240-AD74-8DF5E352DAF2}" type="pres">
      <dgm:prSet presAssocID="{EF216926-AB5F-44CD-BC3E-95CFA292954F}" presName="spaceBetweenRectangles" presStyleCnt="0"/>
      <dgm:spPr/>
    </dgm:pt>
    <dgm:pt modelId="{97E30106-A669-4DAA-B673-7338823B2F12}" type="pres">
      <dgm:prSet presAssocID="{C4618930-A70D-4826-AEEE-3F3D826352DF}" presName="parentLin" presStyleCnt="0"/>
      <dgm:spPr/>
    </dgm:pt>
    <dgm:pt modelId="{1001B5D7-C5FE-4B7D-8362-39DD9BC3D19B}" type="pres">
      <dgm:prSet presAssocID="{C4618930-A70D-4826-AEEE-3F3D826352DF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9BFB465-47CE-4CE8-83B5-3DC1916741EE}" type="pres">
      <dgm:prSet presAssocID="{C4618930-A70D-4826-AEEE-3F3D826352D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861070-1598-415D-9DE8-15886BAE282F}" type="pres">
      <dgm:prSet presAssocID="{C4618930-A70D-4826-AEEE-3F3D826352DF}" presName="negativeSpace" presStyleCnt="0"/>
      <dgm:spPr/>
    </dgm:pt>
    <dgm:pt modelId="{1F058BAA-FF38-42BA-9EFA-E15C0F9630D8}" type="pres">
      <dgm:prSet presAssocID="{C4618930-A70D-4826-AEEE-3F3D826352D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129589-5749-46A7-85FC-FA631A0550CA}" type="pres">
      <dgm:prSet presAssocID="{A65B0DB0-76F6-4CA0-A74F-EE9868FAAAD0}" presName="spaceBetweenRectangles" presStyleCnt="0"/>
      <dgm:spPr/>
    </dgm:pt>
    <dgm:pt modelId="{98992B22-854C-495D-8975-CCADE2DAD072}" type="pres">
      <dgm:prSet presAssocID="{3B43FFE4-6F74-4B60-9A88-9EAE90646166}" presName="parentLin" presStyleCnt="0"/>
      <dgm:spPr/>
    </dgm:pt>
    <dgm:pt modelId="{0BE7D473-0F67-4AD5-932D-B17F2B2DFD69}" type="pres">
      <dgm:prSet presAssocID="{3B43FFE4-6F74-4B60-9A88-9EAE90646166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27CBB280-C382-411D-8B2D-3952A89758E1}" type="pres">
      <dgm:prSet presAssocID="{3B43FFE4-6F74-4B60-9A88-9EAE906461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F3AD6A-62DC-4548-A7BC-32A287E5433A}" type="pres">
      <dgm:prSet presAssocID="{3B43FFE4-6F74-4B60-9A88-9EAE90646166}" presName="negativeSpace" presStyleCnt="0"/>
      <dgm:spPr/>
    </dgm:pt>
    <dgm:pt modelId="{C162A60D-EFF2-4880-84C7-F1F7D66CC642}" type="pres">
      <dgm:prSet presAssocID="{3B43FFE4-6F74-4B60-9A88-9EAE9064616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97CC60-8F4D-42B3-9137-A12B0A63844E}" type="presOf" srcId="{3B43FFE4-6F74-4B60-9A88-9EAE90646166}" destId="{27CBB280-C382-411D-8B2D-3952A89758E1}" srcOrd="1" destOrd="0" presId="urn:microsoft.com/office/officeart/2005/8/layout/list1"/>
    <dgm:cxn modelId="{DBB74904-5F80-4566-B829-006F22CF024D}" type="presOf" srcId="{9611FCC5-16E4-4956-B6F6-FAB32C8C8A83}" destId="{24927D16-36A4-430A-8EAB-FC7EA29A69FB}" srcOrd="0" destOrd="0" presId="urn:microsoft.com/office/officeart/2005/8/layout/list1"/>
    <dgm:cxn modelId="{4EB6BD66-E66B-4411-83C5-B8AF3E80C874}" type="presOf" srcId="{896413E1-A334-4565-B807-0160C153F027}" destId="{1F058BAA-FF38-42BA-9EFA-E15C0F9630D8}" srcOrd="0" destOrd="0" presId="urn:microsoft.com/office/officeart/2005/8/layout/list1"/>
    <dgm:cxn modelId="{C09471D7-32BD-4402-BD01-BCC0F7315CAD}" srcId="{9611FCC5-16E4-4956-B6F6-FAB32C8C8A83}" destId="{3B43FFE4-6F74-4B60-9A88-9EAE90646166}" srcOrd="2" destOrd="0" parTransId="{F4767C25-9278-4DAD-86DD-5FE0CAD2BC91}" sibTransId="{4D5F0578-CD6B-4A43-82D2-03ABCD50F9E6}"/>
    <dgm:cxn modelId="{20FF3060-0935-4F55-9320-C792EADEA4C9}" type="presOf" srcId="{C4618930-A70D-4826-AEEE-3F3D826352DF}" destId="{1001B5D7-C5FE-4B7D-8362-39DD9BC3D19B}" srcOrd="0" destOrd="0" presId="urn:microsoft.com/office/officeart/2005/8/layout/list1"/>
    <dgm:cxn modelId="{5325FBD2-B0C1-4F53-A11D-D7CC3655D289}" type="presOf" srcId="{3B43FFE4-6F74-4B60-9A88-9EAE90646166}" destId="{0BE7D473-0F67-4AD5-932D-B17F2B2DFD69}" srcOrd="0" destOrd="0" presId="urn:microsoft.com/office/officeart/2005/8/layout/list1"/>
    <dgm:cxn modelId="{23FC0C56-E649-4230-83FB-B585BB7AE636}" srcId="{C4618930-A70D-4826-AEEE-3F3D826352DF}" destId="{896413E1-A334-4565-B807-0160C153F027}" srcOrd="0" destOrd="0" parTransId="{DF8CB571-EDF8-4BE4-B10E-99B3B8B81413}" sibTransId="{1EE81BF3-F912-4B23-8E78-4BBE3C13909E}"/>
    <dgm:cxn modelId="{8930C810-D5E2-44C5-99BE-A0FD5417D8C6}" type="presOf" srcId="{B5ECD958-9CFB-4FA1-B527-05F97DA2423C}" destId="{E316C714-8846-492D-B5E6-1AE2C96F2956}" srcOrd="0" destOrd="0" presId="urn:microsoft.com/office/officeart/2005/8/layout/list1"/>
    <dgm:cxn modelId="{898AD785-598E-47E2-BF41-765E5767D20E}" type="presOf" srcId="{ABC54F9D-3FDC-45C1-84C2-C8800E92024C}" destId="{C162A60D-EFF2-4880-84C7-F1F7D66CC642}" srcOrd="0" destOrd="0" presId="urn:microsoft.com/office/officeart/2005/8/layout/list1"/>
    <dgm:cxn modelId="{B83A7AF5-3AFE-482B-9BC2-68EF6B4512A7}" srcId="{9611FCC5-16E4-4956-B6F6-FAB32C8C8A83}" destId="{B115BB38-2A97-4FF8-B070-D80AD918CAF0}" srcOrd="0" destOrd="0" parTransId="{528AABCF-50B8-473E-803A-A1A9794C7D18}" sibTransId="{EF216926-AB5F-44CD-BC3E-95CFA292954F}"/>
    <dgm:cxn modelId="{0F5B98FC-C880-4390-9A2E-6BB2F1177640}" srcId="{3B43FFE4-6F74-4B60-9A88-9EAE90646166}" destId="{ABC54F9D-3FDC-45C1-84C2-C8800E92024C}" srcOrd="0" destOrd="0" parTransId="{A8E09330-811F-40B7-B126-795DF9B666E2}" sibTransId="{44FF91EA-1A26-4C0E-9BEA-4A35848FC113}"/>
    <dgm:cxn modelId="{965CD5F1-3383-4035-85E2-8A26D1B88903}" srcId="{9611FCC5-16E4-4956-B6F6-FAB32C8C8A83}" destId="{C4618930-A70D-4826-AEEE-3F3D826352DF}" srcOrd="1" destOrd="0" parTransId="{542E3E31-17E1-4DE8-9528-153AF96739E8}" sibTransId="{A65B0DB0-76F6-4CA0-A74F-EE9868FAAAD0}"/>
    <dgm:cxn modelId="{FF34161B-73F2-4C99-BCE3-B2843FDB8117}" srcId="{B115BB38-2A97-4FF8-B070-D80AD918CAF0}" destId="{B5ECD958-9CFB-4FA1-B527-05F97DA2423C}" srcOrd="0" destOrd="0" parTransId="{3B8A8713-CD78-45BF-A485-EF1B4CA2E45D}" sibTransId="{1D11F922-4E3B-4242-AF2F-45A5E5D68031}"/>
    <dgm:cxn modelId="{C9D412BD-A52F-4D07-9F78-7A46F691A14E}" type="presOf" srcId="{B115BB38-2A97-4FF8-B070-D80AD918CAF0}" destId="{EB6CAC6A-19EC-4A1C-8EF5-18A5AB39357A}" srcOrd="0" destOrd="0" presId="urn:microsoft.com/office/officeart/2005/8/layout/list1"/>
    <dgm:cxn modelId="{7C8C3FE2-BB45-40A3-B196-9F3872614ADC}" type="presOf" srcId="{C4618930-A70D-4826-AEEE-3F3D826352DF}" destId="{59BFB465-47CE-4CE8-83B5-3DC1916741EE}" srcOrd="1" destOrd="0" presId="urn:microsoft.com/office/officeart/2005/8/layout/list1"/>
    <dgm:cxn modelId="{CD57FADD-3949-4465-BA93-216985F8A1C5}" type="presOf" srcId="{B115BB38-2A97-4FF8-B070-D80AD918CAF0}" destId="{1A99977E-DA31-4656-8812-8188412C7311}" srcOrd="1" destOrd="0" presId="urn:microsoft.com/office/officeart/2005/8/layout/list1"/>
    <dgm:cxn modelId="{EE6CEA0A-61C4-457A-8529-864DF3D8317D}" type="presParOf" srcId="{24927D16-36A4-430A-8EAB-FC7EA29A69FB}" destId="{36D1F647-48CC-4309-A169-6026AF6DA994}" srcOrd="0" destOrd="0" presId="urn:microsoft.com/office/officeart/2005/8/layout/list1"/>
    <dgm:cxn modelId="{C65BF8D8-81BB-431C-A9F2-AEDCE3DEAC9F}" type="presParOf" srcId="{36D1F647-48CC-4309-A169-6026AF6DA994}" destId="{EB6CAC6A-19EC-4A1C-8EF5-18A5AB39357A}" srcOrd="0" destOrd="0" presId="urn:microsoft.com/office/officeart/2005/8/layout/list1"/>
    <dgm:cxn modelId="{BC71FE57-CCF7-47E5-B827-2EAE438002B6}" type="presParOf" srcId="{36D1F647-48CC-4309-A169-6026AF6DA994}" destId="{1A99977E-DA31-4656-8812-8188412C7311}" srcOrd="1" destOrd="0" presId="urn:microsoft.com/office/officeart/2005/8/layout/list1"/>
    <dgm:cxn modelId="{F9B2B975-DF0D-4439-9775-17FCA3CEBC40}" type="presParOf" srcId="{24927D16-36A4-430A-8EAB-FC7EA29A69FB}" destId="{29B52B6D-DC53-43E6-89FA-9130C5DF27DF}" srcOrd="1" destOrd="0" presId="urn:microsoft.com/office/officeart/2005/8/layout/list1"/>
    <dgm:cxn modelId="{11240A3A-3684-4524-9777-21219EAAB5F1}" type="presParOf" srcId="{24927D16-36A4-430A-8EAB-FC7EA29A69FB}" destId="{E316C714-8846-492D-B5E6-1AE2C96F2956}" srcOrd="2" destOrd="0" presId="urn:microsoft.com/office/officeart/2005/8/layout/list1"/>
    <dgm:cxn modelId="{7D9E86A1-B25A-462C-A12B-49EFF4B40838}" type="presParOf" srcId="{24927D16-36A4-430A-8EAB-FC7EA29A69FB}" destId="{1A6AA4BA-B487-4240-AD74-8DF5E352DAF2}" srcOrd="3" destOrd="0" presId="urn:microsoft.com/office/officeart/2005/8/layout/list1"/>
    <dgm:cxn modelId="{B0B82086-7EF8-49D3-B7B6-2F7284ADE7FD}" type="presParOf" srcId="{24927D16-36A4-430A-8EAB-FC7EA29A69FB}" destId="{97E30106-A669-4DAA-B673-7338823B2F12}" srcOrd="4" destOrd="0" presId="urn:microsoft.com/office/officeart/2005/8/layout/list1"/>
    <dgm:cxn modelId="{83446769-4477-4FA7-B088-AA52DA440290}" type="presParOf" srcId="{97E30106-A669-4DAA-B673-7338823B2F12}" destId="{1001B5D7-C5FE-4B7D-8362-39DD9BC3D19B}" srcOrd="0" destOrd="0" presId="urn:microsoft.com/office/officeart/2005/8/layout/list1"/>
    <dgm:cxn modelId="{B14F77BA-CB48-4401-A5EB-F20FDDC47A50}" type="presParOf" srcId="{97E30106-A669-4DAA-B673-7338823B2F12}" destId="{59BFB465-47CE-4CE8-83B5-3DC1916741EE}" srcOrd="1" destOrd="0" presId="urn:microsoft.com/office/officeart/2005/8/layout/list1"/>
    <dgm:cxn modelId="{F2B085C2-1678-4D7F-99C3-0C801BEA349B}" type="presParOf" srcId="{24927D16-36A4-430A-8EAB-FC7EA29A69FB}" destId="{E5861070-1598-415D-9DE8-15886BAE282F}" srcOrd="5" destOrd="0" presId="urn:microsoft.com/office/officeart/2005/8/layout/list1"/>
    <dgm:cxn modelId="{D860983F-940C-4B37-AC77-4274262BFA29}" type="presParOf" srcId="{24927D16-36A4-430A-8EAB-FC7EA29A69FB}" destId="{1F058BAA-FF38-42BA-9EFA-E15C0F9630D8}" srcOrd="6" destOrd="0" presId="urn:microsoft.com/office/officeart/2005/8/layout/list1"/>
    <dgm:cxn modelId="{85DDF88D-EEC9-46B8-9CBD-D96D68AEF783}" type="presParOf" srcId="{24927D16-36A4-430A-8EAB-FC7EA29A69FB}" destId="{0A129589-5749-46A7-85FC-FA631A0550CA}" srcOrd="7" destOrd="0" presId="urn:microsoft.com/office/officeart/2005/8/layout/list1"/>
    <dgm:cxn modelId="{3A12D2C8-6543-4151-887F-9B73B2D3C399}" type="presParOf" srcId="{24927D16-36A4-430A-8EAB-FC7EA29A69FB}" destId="{98992B22-854C-495D-8975-CCADE2DAD072}" srcOrd="8" destOrd="0" presId="urn:microsoft.com/office/officeart/2005/8/layout/list1"/>
    <dgm:cxn modelId="{8D3D3079-6EE3-40BB-873B-CC3D772DEF39}" type="presParOf" srcId="{98992B22-854C-495D-8975-CCADE2DAD072}" destId="{0BE7D473-0F67-4AD5-932D-B17F2B2DFD69}" srcOrd="0" destOrd="0" presId="urn:microsoft.com/office/officeart/2005/8/layout/list1"/>
    <dgm:cxn modelId="{00D16CF8-AB62-4380-B04C-7D8E27D2DDCA}" type="presParOf" srcId="{98992B22-854C-495D-8975-CCADE2DAD072}" destId="{27CBB280-C382-411D-8B2D-3952A89758E1}" srcOrd="1" destOrd="0" presId="urn:microsoft.com/office/officeart/2005/8/layout/list1"/>
    <dgm:cxn modelId="{E175F485-A27C-4621-BD2B-CE66DE44856C}" type="presParOf" srcId="{24927D16-36A4-430A-8EAB-FC7EA29A69FB}" destId="{DAF3AD6A-62DC-4548-A7BC-32A287E5433A}" srcOrd="9" destOrd="0" presId="urn:microsoft.com/office/officeart/2005/8/layout/list1"/>
    <dgm:cxn modelId="{9831A1E6-EBF4-46BA-85D4-47CD15191375}" type="presParOf" srcId="{24927D16-36A4-430A-8EAB-FC7EA29A69FB}" destId="{C162A60D-EFF2-4880-84C7-F1F7D66CC6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001795-D36E-4199-BC40-7E7F337CCBF2}" type="doc">
      <dgm:prSet loTypeId="urn:microsoft.com/office/officeart/2005/8/layout/h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19847CD-CC94-4B67-8818-F239BC1CE8AA}">
      <dgm:prSet phldrT="[Texto]"/>
      <dgm:spPr/>
      <dgm:t>
        <a:bodyPr/>
        <a:lstStyle/>
        <a:p>
          <a:r>
            <a:rPr lang="en-US" dirty="0" err="1" smtClean="0"/>
            <a:t>Objetivo</a:t>
          </a:r>
          <a:r>
            <a:rPr lang="en-US" dirty="0" smtClean="0"/>
            <a:t> General</a:t>
          </a:r>
          <a:endParaRPr lang="es-EC" dirty="0"/>
        </a:p>
      </dgm:t>
    </dgm:pt>
    <dgm:pt modelId="{4A614E3A-08C9-48DC-A234-01BE75A2BC7C}" type="parTrans" cxnId="{81FB0513-5DDE-4360-9AE3-87843EFB869E}">
      <dgm:prSet/>
      <dgm:spPr/>
      <dgm:t>
        <a:bodyPr/>
        <a:lstStyle/>
        <a:p>
          <a:endParaRPr lang="es-EC"/>
        </a:p>
      </dgm:t>
    </dgm:pt>
    <dgm:pt modelId="{E8CCB12F-D48B-4B3A-AEB8-337708E5AB83}" type="sibTrans" cxnId="{81FB0513-5DDE-4360-9AE3-87843EFB869E}">
      <dgm:prSet/>
      <dgm:spPr/>
      <dgm:t>
        <a:bodyPr/>
        <a:lstStyle/>
        <a:p>
          <a:endParaRPr lang="es-EC"/>
        </a:p>
      </dgm:t>
    </dgm:pt>
    <dgm:pt modelId="{D4EEA8AF-DE9B-4C6A-8337-D068C01D3D61}">
      <dgm:prSet phldrT="[Texto]"/>
      <dgm:spPr/>
      <dgm:t>
        <a:bodyPr/>
        <a:lstStyle/>
        <a:p>
          <a:r>
            <a:rPr lang="es-EC" dirty="0" smtClean="0"/>
            <a:t>Aprovechar el potencial turístico para la parroquia Cutuglagua, cantón Mejía, a través de un análisis de los resultados obtenidos en la investigación del mercado y la utilización de métodos de análisis multicriterios</a:t>
          </a:r>
          <a:endParaRPr lang="es-EC" dirty="0"/>
        </a:p>
      </dgm:t>
    </dgm:pt>
    <dgm:pt modelId="{8A3D0F84-40B8-464E-B8A2-74B9453FD1FC}" type="parTrans" cxnId="{4D3E269A-3170-4480-90F4-F5581B1A1598}">
      <dgm:prSet/>
      <dgm:spPr/>
      <dgm:t>
        <a:bodyPr/>
        <a:lstStyle/>
        <a:p>
          <a:endParaRPr lang="es-EC"/>
        </a:p>
      </dgm:t>
    </dgm:pt>
    <dgm:pt modelId="{908841F6-895F-43B9-9835-1E3225CC029B}" type="sibTrans" cxnId="{4D3E269A-3170-4480-90F4-F5581B1A1598}">
      <dgm:prSet/>
      <dgm:spPr/>
      <dgm:t>
        <a:bodyPr/>
        <a:lstStyle/>
        <a:p>
          <a:endParaRPr lang="es-EC"/>
        </a:p>
      </dgm:t>
    </dgm:pt>
    <dgm:pt modelId="{6CD2E132-D5BB-44A5-A548-33D2F32C0858}">
      <dgm:prSet phldrT="[Texto]"/>
      <dgm:spPr/>
      <dgm:t>
        <a:bodyPr/>
        <a:lstStyle/>
        <a:p>
          <a:r>
            <a:rPr lang="es-EC" dirty="0" smtClean="0"/>
            <a:t>Objetivos Específicos</a:t>
          </a:r>
          <a:endParaRPr lang="es-EC" dirty="0"/>
        </a:p>
      </dgm:t>
    </dgm:pt>
    <dgm:pt modelId="{2F1DD617-ED6B-4094-B951-59C275C67D47}" type="parTrans" cxnId="{1403E934-4670-45E1-916F-B4431D280C91}">
      <dgm:prSet/>
      <dgm:spPr/>
      <dgm:t>
        <a:bodyPr/>
        <a:lstStyle/>
        <a:p>
          <a:endParaRPr lang="es-EC"/>
        </a:p>
      </dgm:t>
    </dgm:pt>
    <dgm:pt modelId="{DCE9542B-BB8C-4A4D-9FB4-3599FE9E7954}" type="sibTrans" cxnId="{1403E934-4670-45E1-916F-B4431D280C91}">
      <dgm:prSet/>
      <dgm:spPr/>
      <dgm:t>
        <a:bodyPr/>
        <a:lstStyle/>
        <a:p>
          <a:endParaRPr lang="es-EC"/>
        </a:p>
      </dgm:t>
    </dgm:pt>
    <dgm:pt modelId="{BE507F21-B4BB-4AA6-96EA-66D5153F17DA}">
      <dgm:prSet phldrT="[Texto]"/>
      <dgm:spPr/>
      <dgm:t>
        <a:bodyPr/>
        <a:lstStyle/>
        <a:p>
          <a:r>
            <a:rPr lang="es-EC" dirty="0" smtClean="0"/>
            <a:t>Diseñar una estrategia general de aprovechamiento del potencial turístico de la parroquia Cutuglagua en base a la información obtenida en el estudio de mercado realizado en la zona.</a:t>
          </a:r>
          <a:endParaRPr lang="es-EC" dirty="0"/>
        </a:p>
      </dgm:t>
    </dgm:pt>
    <dgm:pt modelId="{EA19DE7A-0173-48A5-A2F3-3269857BBF01}" type="parTrans" cxnId="{1B46773B-3B09-4653-A027-589476A16913}">
      <dgm:prSet/>
      <dgm:spPr/>
      <dgm:t>
        <a:bodyPr/>
        <a:lstStyle/>
        <a:p>
          <a:endParaRPr lang="es-EC"/>
        </a:p>
      </dgm:t>
    </dgm:pt>
    <dgm:pt modelId="{448AE4A8-AF7F-4213-BBD2-00735022794A}" type="sibTrans" cxnId="{1B46773B-3B09-4653-A027-589476A16913}">
      <dgm:prSet/>
      <dgm:spPr/>
      <dgm:t>
        <a:bodyPr/>
        <a:lstStyle/>
        <a:p>
          <a:endParaRPr lang="es-EC"/>
        </a:p>
      </dgm:t>
    </dgm:pt>
    <dgm:pt modelId="{CFA421A0-1F2D-4E13-9E36-3AA92409EC11}">
      <dgm:prSet phldrT="[Texto]"/>
      <dgm:spPr/>
      <dgm:t>
        <a:bodyPr/>
        <a:lstStyle/>
        <a:p>
          <a:r>
            <a:rPr lang="es-EC" dirty="0" smtClean="0"/>
            <a:t>Definir programas y proyectos para el aprovechamiento del potencial turístico de la parroquia Cutuglagua, en base a la aplicación de métodos de análisis multicriterios.</a:t>
          </a:r>
          <a:endParaRPr lang="es-EC" dirty="0"/>
        </a:p>
      </dgm:t>
    </dgm:pt>
    <dgm:pt modelId="{0303F883-83BB-4878-BA2B-289A9AFA34BD}" type="parTrans" cxnId="{2117A7FE-1EDD-4586-A602-A7F02F253C11}">
      <dgm:prSet/>
      <dgm:spPr/>
      <dgm:t>
        <a:bodyPr/>
        <a:lstStyle/>
        <a:p>
          <a:endParaRPr lang="es-EC"/>
        </a:p>
      </dgm:t>
    </dgm:pt>
    <dgm:pt modelId="{1F07C285-2827-4C8C-B546-2929B842CF09}" type="sibTrans" cxnId="{2117A7FE-1EDD-4586-A602-A7F02F253C11}">
      <dgm:prSet/>
      <dgm:spPr/>
      <dgm:t>
        <a:bodyPr/>
        <a:lstStyle/>
        <a:p>
          <a:endParaRPr lang="es-EC"/>
        </a:p>
      </dgm:t>
    </dgm:pt>
    <dgm:pt modelId="{0485AA06-07DE-4487-BD35-C0200AAFEE23}" type="pres">
      <dgm:prSet presAssocID="{55001795-D36E-4199-BC40-7E7F337CCBF2}" presName="Name0" presStyleCnt="0">
        <dgm:presLayoutVars>
          <dgm:dir/>
          <dgm:animLvl val="lvl"/>
          <dgm:resizeHandles val="exact"/>
        </dgm:presLayoutVars>
      </dgm:prSet>
      <dgm:spPr/>
    </dgm:pt>
    <dgm:pt modelId="{04B5DC8A-2028-4A9B-B83C-EDDAF7FBBD76}" type="pres">
      <dgm:prSet presAssocID="{B19847CD-CC94-4B67-8818-F239BC1CE8AA}" presName="composite" presStyleCnt="0"/>
      <dgm:spPr/>
    </dgm:pt>
    <dgm:pt modelId="{EA1B9C18-D2E0-45A8-AE12-C9DBD332FC9D}" type="pres">
      <dgm:prSet presAssocID="{B19847CD-CC94-4B67-8818-F239BC1CE8A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4EFE629-8E80-4FB3-85E5-3A85E1D06C3D}" type="pres">
      <dgm:prSet presAssocID="{B19847CD-CC94-4B67-8818-F239BC1CE8A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E33525-547B-4C01-A748-4B1C1A7358CF}" type="pres">
      <dgm:prSet presAssocID="{E8CCB12F-D48B-4B3A-AEB8-337708E5AB83}" presName="space" presStyleCnt="0"/>
      <dgm:spPr/>
    </dgm:pt>
    <dgm:pt modelId="{62DA668A-1DB4-4EBA-9F8D-E8811DB4BD36}" type="pres">
      <dgm:prSet presAssocID="{6CD2E132-D5BB-44A5-A548-33D2F32C0858}" presName="composite" presStyleCnt="0"/>
      <dgm:spPr/>
    </dgm:pt>
    <dgm:pt modelId="{560AEDD9-8C0F-42C6-A55B-887119E995B2}" type="pres">
      <dgm:prSet presAssocID="{6CD2E132-D5BB-44A5-A548-33D2F32C08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74E940-9A28-471B-AA28-959E9A064F86}" type="pres">
      <dgm:prSet presAssocID="{6CD2E132-D5BB-44A5-A548-33D2F32C085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70633A-9C32-42F8-AD87-30CE20AA1970}" type="presOf" srcId="{55001795-D36E-4199-BC40-7E7F337CCBF2}" destId="{0485AA06-07DE-4487-BD35-C0200AAFEE23}" srcOrd="0" destOrd="0" presId="urn:microsoft.com/office/officeart/2005/8/layout/hList1"/>
    <dgm:cxn modelId="{172366A4-E5DD-4A83-AFBA-F8FAB0460A2C}" type="presOf" srcId="{B19847CD-CC94-4B67-8818-F239BC1CE8AA}" destId="{EA1B9C18-D2E0-45A8-AE12-C9DBD332FC9D}" srcOrd="0" destOrd="0" presId="urn:microsoft.com/office/officeart/2005/8/layout/hList1"/>
    <dgm:cxn modelId="{81FB0513-5DDE-4360-9AE3-87843EFB869E}" srcId="{55001795-D36E-4199-BC40-7E7F337CCBF2}" destId="{B19847CD-CC94-4B67-8818-F239BC1CE8AA}" srcOrd="0" destOrd="0" parTransId="{4A614E3A-08C9-48DC-A234-01BE75A2BC7C}" sibTransId="{E8CCB12F-D48B-4B3A-AEB8-337708E5AB83}"/>
    <dgm:cxn modelId="{05AF245F-529C-4D51-94BC-99D6FCCEDF46}" type="presOf" srcId="{D4EEA8AF-DE9B-4C6A-8337-D068C01D3D61}" destId="{44EFE629-8E80-4FB3-85E5-3A85E1D06C3D}" srcOrd="0" destOrd="0" presId="urn:microsoft.com/office/officeart/2005/8/layout/hList1"/>
    <dgm:cxn modelId="{1B46773B-3B09-4653-A027-589476A16913}" srcId="{6CD2E132-D5BB-44A5-A548-33D2F32C0858}" destId="{BE507F21-B4BB-4AA6-96EA-66D5153F17DA}" srcOrd="0" destOrd="0" parTransId="{EA19DE7A-0173-48A5-A2F3-3269857BBF01}" sibTransId="{448AE4A8-AF7F-4213-BBD2-00735022794A}"/>
    <dgm:cxn modelId="{ADA85A28-54F8-4775-B456-776027BDBE77}" type="presOf" srcId="{CFA421A0-1F2D-4E13-9E36-3AA92409EC11}" destId="{1E74E940-9A28-471B-AA28-959E9A064F86}" srcOrd="0" destOrd="1" presId="urn:microsoft.com/office/officeart/2005/8/layout/hList1"/>
    <dgm:cxn modelId="{1403E934-4670-45E1-916F-B4431D280C91}" srcId="{55001795-D36E-4199-BC40-7E7F337CCBF2}" destId="{6CD2E132-D5BB-44A5-A548-33D2F32C0858}" srcOrd="1" destOrd="0" parTransId="{2F1DD617-ED6B-4094-B951-59C275C67D47}" sibTransId="{DCE9542B-BB8C-4A4D-9FB4-3599FE9E7954}"/>
    <dgm:cxn modelId="{4D3E269A-3170-4480-90F4-F5581B1A1598}" srcId="{B19847CD-CC94-4B67-8818-F239BC1CE8AA}" destId="{D4EEA8AF-DE9B-4C6A-8337-D068C01D3D61}" srcOrd="0" destOrd="0" parTransId="{8A3D0F84-40B8-464E-B8A2-74B9453FD1FC}" sibTransId="{908841F6-895F-43B9-9835-1E3225CC029B}"/>
    <dgm:cxn modelId="{E0BE81EC-CFA4-4F5D-9197-125EBBAC8F22}" type="presOf" srcId="{BE507F21-B4BB-4AA6-96EA-66D5153F17DA}" destId="{1E74E940-9A28-471B-AA28-959E9A064F86}" srcOrd="0" destOrd="0" presId="urn:microsoft.com/office/officeart/2005/8/layout/hList1"/>
    <dgm:cxn modelId="{2117A7FE-1EDD-4586-A602-A7F02F253C11}" srcId="{6CD2E132-D5BB-44A5-A548-33D2F32C0858}" destId="{CFA421A0-1F2D-4E13-9E36-3AA92409EC11}" srcOrd="1" destOrd="0" parTransId="{0303F883-83BB-4878-BA2B-289A9AFA34BD}" sibTransId="{1F07C285-2827-4C8C-B546-2929B842CF09}"/>
    <dgm:cxn modelId="{29914836-9523-4224-9303-85B6E6B6D1A0}" type="presOf" srcId="{6CD2E132-D5BB-44A5-A548-33D2F32C0858}" destId="{560AEDD9-8C0F-42C6-A55B-887119E995B2}" srcOrd="0" destOrd="0" presId="urn:microsoft.com/office/officeart/2005/8/layout/hList1"/>
    <dgm:cxn modelId="{0EF2CED3-27AB-4879-B5E9-77EF8D83C05E}" type="presParOf" srcId="{0485AA06-07DE-4487-BD35-C0200AAFEE23}" destId="{04B5DC8A-2028-4A9B-B83C-EDDAF7FBBD76}" srcOrd="0" destOrd="0" presId="urn:microsoft.com/office/officeart/2005/8/layout/hList1"/>
    <dgm:cxn modelId="{018912E1-138C-417B-8B76-D27B96995A66}" type="presParOf" srcId="{04B5DC8A-2028-4A9B-B83C-EDDAF7FBBD76}" destId="{EA1B9C18-D2E0-45A8-AE12-C9DBD332FC9D}" srcOrd="0" destOrd="0" presId="urn:microsoft.com/office/officeart/2005/8/layout/hList1"/>
    <dgm:cxn modelId="{D799EA82-E56D-4DB1-B405-00AF8A7170ED}" type="presParOf" srcId="{04B5DC8A-2028-4A9B-B83C-EDDAF7FBBD76}" destId="{44EFE629-8E80-4FB3-85E5-3A85E1D06C3D}" srcOrd="1" destOrd="0" presId="urn:microsoft.com/office/officeart/2005/8/layout/hList1"/>
    <dgm:cxn modelId="{E62B879A-9AA9-4F9C-9883-541877B67D66}" type="presParOf" srcId="{0485AA06-07DE-4487-BD35-C0200AAFEE23}" destId="{8FE33525-547B-4C01-A748-4B1C1A7358CF}" srcOrd="1" destOrd="0" presId="urn:microsoft.com/office/officeart/2005/8/layout/hList1"/>
    <dgm:cxn modelId="{27A2C893-F126-418E-9CF7-B86C6752A66D}" type="presParOf" srcId="{0485AA06-07DE-4487-BD35-C0200AAFEE23}" destId="{62DA668A-1DB4-4EBA-9F8D-E8811DB4BD36}" srcOrd="2" destOrd="0" presId="urn:microsoft.com/office/officeart/2005/8/layout/hList1"/>
    <dgm:cxn modelId="{38E30A96-C695-4234-917E-E3A8F780414C}" type="presParOf" srcId="{62DA668A-1DB4-4EBA-9F8D-E8811DB4BD36}" destId="{560AEDD9-8C0F-42C6-A55B-887119E995B2}" srcOrd="0" destOrd="0" presId="urn:microsoft.com/office/officeart/2005/8/layout/hList1"/>
    <dgm:cxn modelId="{0570D21C-79D5-4F3A-9503-B10002BC0C3E}" type="presParOf" srcId="{62DA668A-1DB4-4EBA-9F8D-E8811DB4BD36}" destId="{1E74E940-9A28-471B-AA28-959E9A064F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D44EB0-C988-4FF4-B78B-21F21FC79479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28B2797-35F7-450E-B685-79F070E10D7F}">
      <dgm:prSet phldrT="[Texto]"/>
      <dgm:spPr/>
      <dgm:t>
        <a:bodyPr/>
        <a:lstStyle/>
        <a:p>
          <a:r>
            <a:rPr lang="es-EC" dirty="0" smtClean="0"/>
            <a:t>Criterios Naturales</a:t>
          </a:r>
          <a:endParaRPr lang="es-EC" dirty="0"/>
        </a:p>
      </dgm:t>
    </dgm:pt>
    <dgm:pt modelId="{03387772-58E9-4325-B533-42B752BFBB94}" type="parTrans" cxnId="{5A79AAB6-60CC-4ACD-89FD-C43A37579057}">
      <dgm:prSet/>
      <dgm:spPr/>
      <dgm:t>
        <a:bodyPr/>
        <a:lstStyle/>
        <a:p>
          <a:endParaRPr lang="es-EC"/>
        </a:p>
      </dgm:t>
    </dgm:pt>
    <dgm:pt modelId="{E140887F-F3A8-4641-930D-52B1D16383A1}" type="sibTrans" cxnId="{5A79AAB6-60CC-4ACD-89FD-C43A37579057}">
      <dgm:prSet/>
      <dgm:spPr/>
      <dgm:t>
        <a:bodyPr/>
        <a:lstStyle/>
        <a:p>
          <a:endParaRPr lang="es-EC"/>
        </a:p>
      </dgm:t>
    </dgm:pt>
    <dgm:pt modelId="{E70022A8-EE52-4F8E-A61F-5D0131706C68}">
      <dgm:prSet phldrT="[Texto]" custT="1"/>
      <dgm:spPr/>
      <dgm:t>
        <a:bodyPr/>
        <a:lstStyle/>
        <a:p>
          <a:r>
            <a:rPr lang="es-EC" sz="1200" u="none" dirty="0" smtClean="0"/>
            <a:t>Calidad de senderos</a:t>
          </a:r>
          <a:endParaRPr lang="es-EC" sz="1200" u="none" dirty="0"/>
        </a:p>
      </dgm:t>
    </dgm:pt>
    <dgm:pt modelId="{C9D3B37B-FBC9-4122-A85F-E0E419B89079}" type="parTrans" cxnId="{1BC80EC0-ADBE-4810-9292-6FC85CF33293}">
      <dgm:prSet/>
      <dgm:spPr/>
      <dgm:t>
        <a:bodyPr/>
        <a:lstStyle/>
        <a:p>
          <a:endParaRPr lang="es-EC"/>
        </a:p>
      </dgm:t>
    </dgm:pt>
    <dgm:pt modelId="{1D4082FF-1C02-428F-A418-06275301BE5F}" type="sibTrans" cxnId="{1BC80EC0-ADBE-4810-9292-6FC85CF33293}">
      <dgm:prSet/>
      <dgm:spPr/>
      <dgm:t>
        <a:bodyPr/>
        <a:lstStyle/>
        <a:p>
          <a:endParaRPr lang="es-EC"/>
        </a:p>
      </dgm:t>
    </dgm:pt>
    <dgm:pt modelId="{FE77C4E8-9FCC-4078-AD18-C5A2018B5556}">
      <dgm:prSet phldrT="[Texto]"/>
      <dgm:spPr/>
      <dgm:t>
        <a:bodyPr/>
        <a:lstStyle/>
        <a:p>
          <a:r>
            <a:rPr lang="es-EC" dirty="0" smtClean="0"/>
            <a:t>Criterios Socioculturales</a:t>
          </a:r>
          <a:endParaRPr lang="es-EC" dirty="0"/>
        </a:p>
      </dgm:t>
    </dgm:pt>
    <dgm:pt modelId="{FE7A0D34-B180-4F06-966D-234A58E176BB}" type="parTrans" cxnId="{9B712A4F-91D3-4690-9EEE-99C04F1274AC}">
      <dgm:prSet/>
      <dgm:spPr/>
      <dgm:t>
        <a:bodyPr/>
        <a:lstStyle/>
        <a:p>
          <a:endParaRPr lang="es-EC"/>
        </a:p>
      </dgm:t>
    </dgm:pt>
    <dgm:pt modelId="{50384CF3-C213-4C4C-96E8-96C07A359CE4}" type="sibTrans" cxnId="{9B712A4F-91D3-4690-9EEE-99C04F1274AC}">
      <dgm:prSet/>
      <dgm:spPr/>
      <dgm:t>
        <a:bodyPr/>
        <a:lstStyle/>
        <a:p>
          <a:endParaRPr lang="es-EC"/>
        </a:p>
      </dgm:t>
    </dgm:pt>
    <dgm:pt modelId="{3D8E69F5-CE40-4A9A-A412-C66A9F3C7B40}">
      <dgm:prSet phldrT="[Texto]" custT="1"/>
      <dgm:spPr/>
      <dgm:t>
        <a:bodyPr/>
        <a:lstStyle/>
        <a:p>
          <a:r>
            <a:rPr lang="es-EC" sz="1200" u="none" dirty="0" smtClean="0"/>
            <a:t>Festividades</a:t>
          </a:r>
          <a:endParaRPr lang="es-EC" sz="1200" u="none" dirty="0"/>
        </a:p>
      </dgm:t>
    </dgm:pt>
    <dgm:pt modelId="{2C82327C-6AB3-4F4D-BC97-ED1E6782F02A}" type="parTrans" cxnId="{C197F546-0808-418A-8A8F-0A416F5F4517}">
      <dgm:prSet/>
      <dgm:spPr/>
      <dgm:t>
        <a:bodyPr/>
        <a:lstStyle/>
        <a:p>
          <a:endParaRPr lang="es-EC"/>
        </a:p>
      </dgm:t>
    </dgm:pt>
    <dgm:pt modelId="{5D305C10-3865-43D4-8C7D-2FB56D352DD4}" type="sibTrans" cxnId="{C197F546-0808-418A-8A8F-0A416F5F4517}">
      <dgm:prSet/>
      <dgm:spPr/>
      <dgm:t>
        <a:bodyPr/>
        <a:lstStyle/>
        <a:p>
          <a:endParaRPr lang="es-EC"/>
        </a:p>
      </dgm:t>
    </dgm:pt>
    <dgm:pt modelId="{F0987A9E-B278-45C6-8769-15CE97115F62}">
      <dgm:prSet phldrT="[Texto]"/>
      <dgm:spPr/>
      <dgm:t>
        <a:bodyPr/>
        <a:lstStyle/>
        <a:p>
          <a:r>
            <a:rPr lang="es-EC" dirty="0" smtClean="0"/>
            <a:t>Criterios Administrativos</a:t>
          </a:r>
          <a:endParaRPr lang="es-EC" dirty="0"/>
        </a:p>
      </dgm:t>
    </dgm:pt>
    <dgm:pt modelId="{26B23031-CE18-4FB2-BC6E-0D472527E96E}" type="parTrans" cxnId="{7A939998-88F4-4E09-93EB-F01913696544}">
      <dgm:prSet/>
      <dgm:spPr/>
      <dgm:t>
        <a:bodyPr/>
        <a:lstStyle/>
        <a:p>
          <a:endParaRPr lang="es-EC"/>
        </a:p>
      </dgm:t>
    </dgm:pt>
    <dgm:pt modelId="{E1C7EE66-407E-4358-9F07-DA0B3C97BF58}" type="sibTrans" cxnId="{7A939998-88F4-4E09-93EB-F01913696544}">
      <dgm:prSet/>
      <dgm:spPr/>
      <dgm:t>
        <a:bodyPr/>
        <a:lstStyle/>
        <a:p>
          <a:endParaRPr lang="es-EC"/>
        </a:p>
      </dgm:t>
    </dgm:pt>
    <dgm:pt modelId="{92A55DF1-BE7E-4315-971B-4586D5747A51}">
      <dgm:prSet phldrT="[Texto]" custT="1"/>
      <dgm:spPr/>
      <dgm:t>
        <a:bodyPr/>
        <a:lstStyle/>
        <a:p>
          <a:r>
            <a:rPr lang="es-EC" sz="1100" u="none" dirty="0" smtClean="0"/>
            <a:t>Grado de organización comunitaria</a:t>
          </a:r>
          <a:endParaRPr lang="es-EC" sz="1100" u="none" dirty="0"/>
        </a:p>
      </dgm:t>
    </dgm:pt>
    <dgm:pt modelId="{C8FEE45B-0689-4A5E-B418-11358A82EA63}" type="parTrans" cxnId="{56DE18D3-4B2F-4A53-80AF-49523E3529D0}">
      <dgm:prSet/>
      <dgm:spPr/>
      <dgm:t>
        <a:bodyPr/>
        <a:lstStyle/>
        <a:p>
          <a:endParaRPr lang="es-EC"/>
        </a:p>
      </dgm:t>
    </dgm:pt>
    <dgm:pt modelId="{E7E299E6-9714-4F4F-BF43-0B80C393C916}" type="sibTrans" cxnId="{56DE18D3-4B2F-4A53-80AF-49523E3529D0}">
      <dgm:prSet/>
      <dgm:spPr/>
      <dgm:t>
        <a:bodyPr/>
        <a:lstStyle/>
        <a:p>
          <a:endParaRPr lang="es-EC"/>
        </a:p>
      </dgm:t>
    </dgm:pt>
    <dgm:pt modelId="{1859A5E7-7E90-4E8F-BF06-31BD52AB6B6D}">
      <dgm:prSet custT="1"/>
      <dgm:spPr/>
      <dgm:t>
        <a:bodyPr/>
        <a:lstStyle/>
        <a:p>
          <a:r>
            <a:rPr lang="es-EC" sz="1200" u="none" dirty="0" smtClean="0"/>
            <a:t>Agua</a:t>
          </a:r>
          <a:endParaRPr lang="es-EC" sz="1200" u="none" dirty="0"/>
        </a:p>
      </dgm:t>
    </dgm:pt>
    <dgm:pt modelId="{06410F4E-E085-4187-94E5-5DA89B1694F6}" type="parTrans" cxnId="{B47C80B1-A5E2-44DD-AE65-8E14D17133B3}">
      <dgm:prSet/>
      <dgm:spPr/>
      <dgm:t>
        <a:bodyPr/>
        <a:lstStyle/>
        <a:p>
          <a:endParaRPr lang="es-EC"/>
        </a:p>
      </dgm:t>
    </dgm:pt>
    <dgm:pt modelId="{104377EA-EDC8-488A-BA34-2AF324F7F5D7}" type="sibTrans" cxnId="{B47C80B1-A5E2-44DD-AE65-8E14D17133B3}">
      <dgm:prSet/>
      <dgm:spPr/>
      <dgm:t>
        <a:bodyPr/>
        <a:lstStyle/>
        <a:p>
          <a:endParaRPr lang="es-EC"/>
        </a:p>
      </dgm:t>
    </dgm:pt>
    <dgm:pt modelId="{B9AC479A-1BFB-41AE-8792-D3D14F4B69AA}">
      <dgm:prSet custT="1"/>
      <dgm:spPr/>
      <dgm:t>
        <a:bodyPr/>
        <a:lstStyle/>
        <a:p>
          <a:r>
            <a:rPr lang="es-EC" sz="1200" u="none" smtClean="0"/>
            <a:t>Energía</a:t>
          </a:r>
          <a:endParaRPr lang="es-EC" sz="1200" u="none"/>
        </a:p>
      </dgm:t>
    </dgm:pt>
    <dgm:pt modelId="{40539BAF-4281-4974-964A-4068C894E0BC}" type="parTrans" cxnId="{AC7D5505-FAB2-4340-A144-746C9F774584}">
      <dgm:prSet/>
      <dgm:spPr/>
      <dgm:t>
        <a:bodyPr/>
        <a:lstStyle/>
        <a:p>
          <a:endParaRPr lang="es-EC"/>
        </a:p>
      </dgm:t>
    </dgm:pt>
    <dgm:pt modelId="{1ACB17D5-BD5C-4461-9E2A-391D0E7BD8CD}" type="sibTrans" cxnId="{AC7D5505-FAB2-4340-A144-746C9F774584}">
      <dgm:prSet/>
      <dgm:spPr/>
      <dgm:t>
        <a:bodyPr/>
        <a:lstStyle/>
        <a:p>
          <a:endParaRPr lang="es-EC"/>
        </a:p>
      </dgm:t>
    </dgm:pt>
    <dgm:pt modelId="{36ED3DFA-1A44-42C9-BEAB-6C82ED582ECD}">
      <dgm:prSet custT="1"/>
      <dgm:spPr/>
      <dgm:t>
        <a:bodyPr/>
        <a:lstStyle/>
        <a:p>
          <a:r>
            <a:rPr lang="es-EC" sz="1200" u="none" smtClean="0"/>
            <a:t>Especies de fauna de interés turístico</a:t>
          </a:r>
          <a:endParaRPr lang="es-EC" sz="1200" u="none"/>
        </a:p>
      </dgm:t>
    </dgm:pt>
    <dgm:pt modelId="{3FD803F7-839D-40BC-BA02-849B1C8DA0EE}" type="parTrans" cxnId="{70A172B9-5D4F-4588-B051-3626D91DF555}">
      <dgm:prSet/>
      <dgm:spPr/>
      <dgm:t>
        <a:bodyPr/>
        <a:lstStyle/>
        <a:p>
          <a:endParaRPr lang="es-EC"/>
        </a:p>
      </dgm:t>
    </dgm:pt>
    <dgm:pt modelId="{CADE43C8-C1CA-4955-B28A-2521DFD1B003}" type="sibTrans" cxnId="{70A172B9-5D4F-4588-B051-3626D91DF555}">
      <dgm:prSet/>
      <dgm:spPr/>
      <dgm:t>
        <a:bodyPr/>
        <a:lstStyle/>
        <a:p>
          <a:endParaRPr lang="es-EC"/>
        </a:p>
      </dgm:t>
    </dgm:pt>
    <dgm:pt modelId="{958094E5-47BB-461E-95D0-AA6FF8766261}">
      <dgm:prSet custT="1"/>
      <dgm:spPr/>
      <dgm:t>
        <a:bodyPr/>
        <a:lstStyle/>
        <a:p>
          <a:r>
            <a:rPr lang="es-EC" sz="1200" u="none" smtClean="0"/>
            <a:t>Especies de flora de interés turístico</a:t>
          </a:r>
          <a:endParaRPr lang="es-EC" sz="1200" u="none"/>
        </a:p>
      </dgm:t>
    </dgm:pt>
    <dgm:pt modelId="{D1B2BE16-4D88-482A-B58F-62AE9ED472E3}" type="parTrans" cxnId="{4BE1D22A-C5B6-4E45-BF0B-D2194422585E}">
      <dgm:prSet/>
      <dgm:spPr/>
      <dgm:t>
        <a:bodyPr/>
        <a:lstStyle/>
        <a:p>
          <a:endParaRPr lang="es-EC"/>
        </a:p>
      </dgm:t>
    </dgm:pt>
    <dgm:pt modelId="{A0A2A0CD-3E9C-42C4-8A9A-B8CE46C7EA19}" type="sibTrans" cxnId="{4BE1D22A-C5B6-4E45-BF0B-D2194422585E}">
      <dgm:prSet/>
      <dgm:spPr/>
      <dgm:t>
        <a:bodyPr/>
        <a:lstStyle/>
        <a:p>
          <a:endParaRPr lang="es-EC"/>
        </a:p>
      </dgm:t>
    </dgm:pt>
    <dgm:pt modelId="{B63FF947-2038-49AE-A3E1-1DD7BF04A1C4}">
      <dgm:prSet custT="1"/>
      <dgm:spPr/>
      <dgm:t>
        <a:bodyPr/>
        <a:lstStyle/>
        <a:p>
          <a:r>
            <a:rPr lang="es-EC" sz="1200" u="none" smtClean="0"/>
            <a:t>Manejo de áreas naturales</a:t>
          </a:r>
          <a:endParaRPr lang="es-EC" sz="1200" u="none"/>
        </a:p>
      </dgm:t>
    </dgm:pt>
    <dgm:pt modelId="{68CF2BE3-DB0C-436E-91A0-6B15B28DE898}" type="parTrans" cxnId="{1D5A71E8-4E7B-410C-B5BB-602D2C587F97}">
      <dgm:prSet/>
      <dgm:spPr/>
      <dgm:t>
        <a:bodyPr/>
        <a:lstStyle/>
        <a:p>
          <a:endParaRPr lang="es-EC"/>
        </a:p>
      </dgm:t>
    </dgm:pt>
    <dgm:pt modelId="{F4997FF3-4729-4D49-BD26-44E56DBEDDD2}" type="sibTrans" cxnId="{1D5A71E8-4E7B-410C-B5BB-602D2C587F97}">
      <dgm:prSet/>
      <dgm:spPr/>
      <dgm:t>
        <a:bodyPr/>
        <a:lstStyle/>
        <a:p>
          <a:endParaRPr lang="es-EC"/>
        </a:p>
      </dgm:t>
    </dgm:pt>
    <dgm:pt modelId="{07113A06-C7B7-4783-8AA3-11060567DC29}">
      <dgm:prSet custT="1"/>
      <dgm:spPr/>
      <dgm:t>
        <a:bodyPr/>
        <a:lstStyle/>
        <a:p>
          <a:r>
            <a:rPr lang="es-EC" sz="1200" u="none" smtClean="0"/>
            <a:t>Manejo de desechos</a:t>
          </a:r>
          <a:endParaRPr lang="es-EC" sz="1200" u="none"/>
        </a:p>
      </dgm:t>
    </dgm:pt>
    <dgm:pt modelId="{FA264361-BFFA-4FC0-8548-E472D3A54DE3}" type="parTrans" cxnId="{2A4D72FE-6C1E-481E-AF80-129E7D8EC91B}">
      <dgm:prSet/>
      <dgm:spPr/>
      <dgm:t>
        <a:bodyPr/>
        <a:lstStyle/>
        <a:p>
          <a:endParaRPr lang="es-EC"/>
        </a:p>
      </dgm:t>
    </dgm:pt>
    <dgm:pt modelId="{40FD8103-237E-4079-AF2D-57B90D639BC6}" type="sibTrans" cxnId="{2A4D72FE-6C1E-481E-AF80-129E7D8EC91B}">
      <dgm:prSet/>
      <dgm:spPr/>
      <dgm:t>
        <a:bodyPr/>
        <a:lstStyle/>
        <a:p>
          <a:endParaRPr lang="es-EC"/>
        </a:p>
      </dgm:t>
    </dgm:pt>
    <dgm:pt modelId="{4265D35B-FD21-423C-A3AA-13FFADC6F39E}">
      <dgm:prSet custT="1"/>
      <dgm:spPr/>
      <dgm:t>
        <a:bodyPr/>
        <a:lstStyle/>
        <a:p>
          <a:r>
            <a:rPr lang="es-EC" sz="1200" u="none" smtClean="0"/>
            <a:t>Aguas servidas</a:t>
          </a:r>
          <a:endParaRPr lang="es-EC" sz="1200" u="none"/>
        </a:p>
      </dgm:t>
    </dgm:pt>
    <dgm:pt modelId="{985B48EA-E58B-4029-9BA4-1502FBA0982A}" type="parTrans" cxnId="{474F55FA-C996-4649-9387-FEDC0C3B04F8}">
      <dgm:prSet/>
      <dgm:spPr/>
      <dgm:t>
        <a:bodyPr/>
        <a:lstStyle/>
        <a:p>
          <a:endParaRPr lang="es-EC"/>
        </a:p>
      </dgm:t>
    </dgm:pt>
    <dgm:pt modelId="{18797D9F-9A90-41D5-AEC9-215B4A2F9447}" type="sibTrans" cxnId="{474F55FA-C996-4649-9387-FEDC0C3B04F8}">
      <dgm:prSet/>
      <dgm:spPr/>
      <dgm:t>
        <a:bodyPr/>
        <a:lstStyle/>
        <a:p>
          <a:endParaRPr lang="es-EC"/>
        </a:p>
      </dgm:t>
    </dgm:pt>
    <dgm:pt modelId="{890D95F3-6A0D-4B91-80B6-0BA05D25DFAF}">
      <dgm:prSet custT="1"/>
      <dgm:spPr/>
      <dgm:t>
        <a:bodyPr/>
        <a:lstStyle/>
        <a:p>
          <a:r>
            <a:rPr lang="es-EC" sz="1200" u="none" dirty="0" smtClean="0"/>
            <a:t>Educación Ambiental</a:t>
          </a:r>
          <a:endParaRPr lang="es-EC" sz="1200" u="none" dirty="0"/>
        </a:p>
      </dgm:t>
    </dgm:pt>
    <dgm:pt modelId="{B8D17E9E-4D7E-4182-A0C9-F8D7A2D2FE3A}" type="parTrans" cxnId="{3AE0F803-6D0A-4F56-B0EF-F8C4576F8C3A}">
      <dgm:prSet/>
      <dgm:spPr/>
      <dgm:t>
        <a:bodyPr/>
        <a:lstStyle/>
        <a:p>
          <a:endParaRPr lang="es-EC"/>
        </a:p>
      </dgm:t>
    </dgm:pt>
    <dgm:pt modelId="{0092ECE5-30BD-4D75-848D-B978FEE76D84}" type="sibTrans" cxnId="{3AE0F803-6D0A-4F56-B0EF-F8C4576F8C3A}">
      <dgm:prSet/>
      <dgm:spPr/>
      <dgm:t>
        <a:bodyPr/>
        <a:lstStyle/>
        <a:p>
          <a:endParaRPr lang="es-EC"/>
        </a:p>
      </dgm:t>
    </dgm:pt>
    <dgm:pt modelId="{07A47CC1-D26F-4C8C-9CF1-795D2E891CCC}">
      <dgm:prSet custT="1"/>
      <dgm:spPr/>
      <dgm:t>
        <a:bodyPr/>
        <a:lstStyle/>
        <a:p>
          <a:r>
            <a:rPr lang="es-EC" sz="1200" u="none" dirty="0" smtClean="0"/>
            <a:t>Paisaje</a:t>
          </a:r>
          <a:endParaRPr lang="es-EC" sz="1200" u="none" dirty="0"/>
        </a:p>
      </dgm:t>
    </dgm:pt>
    <dgm:pt modelId="{B59CF4FD-B83A-46B0-90E9-0178AD24FDF9}" type="parTrans" cxnId="{0546510F-36B4-488F-9EE9-F09D7C95F150}">
      <dgm:prSet/>
      <dgm:spPr/>
      <dgm:t>
        <a:bodyPr/>
        <a:lstStyle/>
        <a:p>
          <a:endParaRPr lang="es-EC"/>
        </a:p>
      </dgm:t>
    </dgm:pt>
    <dgm:pt modelId="{F718E887-9DF2-427F-BDFE-3D5491663717}" type="sibTrans" cxnId="{0546510F-36B4-488F-9EE9-F09D7C95F150}">
      <dgm:prSet/>
      <dgm:spPr/>
      <dgm:t>
        <a:bodyPr/>
        <a:lstStyle/>
        <a:p>
          <a:endParaRPr lang="es-EC"/>
        </a:p>
      </dgm:t>
    </dgm:pt>
    <dgm:pt modelId="{A8A0FDBF-BF4C-4DE6-A526-E1516A23E824}">
      <dgm:prSet custT="1"/>
      <dgm:spPr/>
      <dgm:t>
        <a:bodyPr/>
        <a:lstStyle/>
        <a:p>
          <a:r>
            <a:rPr lang="es-EC" sz="1200" u="none" dirty="0" smtClean="0"/>
            <a:t>Integración con comunidades vecinas</a:t>
          </a:r>
          <a:endParaRPr lang="es-EC" sz="1200" u="none" dirty="0"/>
        </a:p>
      </dgm:t>
    </dgm:pt>
    <dgm:pt modelId="{6FF26EC5-2E05-40EA-AA37-6CBC5CC0A9EF}" type="parTrans" cxnId="{B442E329-4F5D-4F83-9BE6-DBE3E5FB199E}">
      <dgm:prSet/>
      <dgm:spPr/>
      <dgm:t>
        <a:bodyPr/>
        <a:lstStyle/>
        <a:p>
          <a:endParaRPr lang="es-EC"/>
        </a:p>
      </dgm:t>
    </dgm:pt>
    <dgm:pt modelId="{621BCE66-D107-4228-BCB0-DFE34287AA9A}" type="sibTrans" cxnId="{B442E329-4F5D-4F83-9BE6-DBE3E5FB199E}">
      <dgm:prSet/>
      <dgm:spPr/>
      <dgm:t>
        <a:bodyPr/>
        <a:lstStyle/>
        <a:p>
          <a:endParaRPr lang="es-EC"/>
        </a:p>
      </dgm:t>
    </dgm:pt>
    <dgm:pt modelId="{F9C8C9F8-2BC5-443C-BB16-52C7ECA50247}">
      <dgm:prSet custT="1"/>
      <dgm:spPr/>
      <dgm:t>
        <a:bodyPr/>
        <a:lstStyle/>
        <a:p>
          <a:r>
            <a:rPr lang="es-EC" sz="1200" u="none" dirty="0" smtClean="0"/>
            <a:t>Contribución del turismo al Desarrollo local</a:t>
          </a:r>
          <a:endParaRPr lang="es-EC" sz="1200" u="none" dirty="0"/>
        </a:p>
      </dgm:t>
    </dgm:pt>
    <dgm:pt modelId="{398706FF-6257-4739-9F3B-E5E6F687DE84}" type="parTrans" cxnId="{2BAE59CC-8B33-4542-ACB1-D8915FD8ABB9}">
      <dgm:prSet/>
      <dgm:spPr/>
      <dgm:t>
        <a:bodyPr/>
        <a:lstStyle/>
        <a:p>
          <a:endParaRPr lang="es-EC"/>
        </a:p>
      </dgm:t>
    </dgm:pt>
    <dgm:pt modelId="{067C6AF5-4C65-4B05-880B-567223E6832E}" type="sibTrans" cxnId="{2BAE59CC-8B33-4542-ACB1-D8915FD8ABB9}">
      <dgm:prSet/>
      <dgm:spPr/>
      <dgm:t>
        <a:bodyPr/>
        <a:lstStyle/>
        <a:p>
          <a:endParaRPr lang="es-EC"/>
        </a:p>
      </dgm:t>
    </dgm:pt>
    <dgm:pt modelId="{031037B3-54C9-4A2B-8E50-EB4BA883E70C}">
      <dgm:prSet custT="1"/>
      <dgm:spPr/>
      <dgm:t>
        <a:bodyPr/>
        <a:lstStyle/>
        <a:p>
          <a:r>
            <a:rPr lang="es-EC" sz="1200" u="none" dirty="0" smtClean="0"/>
            <a:t>Conservación Patrimonio Histórico - Cultural</a:t>
          </a:r>
          <a:endParaRPr lang="es-EC" sz="1200" u="none" dirty="0"/>
        </a:p>
      </dgm:t>
    </dgm:pt>
    <dgm:pt modelId="{FBAB35D9-CBEE-4304-925B-7BE46CE3B1B9}" type="parTrans" cxnId="{07543574-A9B0-467D-8218-9AB6E04C433B}">
      <dgm:prSet/>
      <dgm:spPr/>
      <dgm:t>
        <a:bodyPr/>
        <a:lstStyle/>
        <a:p>
          <a:endParaRPr lang="es-EC"/>
        </a:p>
      </dgm:t>
    </dgm:pt>
    <dgm:pt modelId="{E2B8FF1B-F184-4B67-AD1C-B4CAB564FB17}" type="sibTrans" cxnId="{07543574-A9B0-467D-8218-9AB6E04C433B}">
      <dgm:prSet/>
      <dgm:spPr/>
      <dgm:t>
        <a:bodyPr/>
        <a:lstStyle/>
        <a:p>
          <a:endParaRPr lang="es-EC"/>
        </a:p>
      </dgm:t>
    </dgm:pt>
    <dgm:pt modelId="{A9358ECF-CBD1-42B2-B1D9-708CD6F4BEE5}">
      <dgm:prSet custT="1"/>
      <dgm:spPr/>
      <dgm:t>
        <a:bodyPr/>
        <a:lstStyle/>
        <a:p>
          <a:r>
            <a:rPr lang="es-EC" sz="1200" u="none" dirty="0" smtClean="0"/>
            <a:t>Gastronomía</a:t>
          </a:r>
          <a:endParaRPr lang="es-EC" sz="1200" u="none" dirty="0"/>
        </a:p>
      </dgm:t>
    </dgm:pt>
    <dgm:pt modelId="{5FFF0C75-A261-40E6-AE95-75FE0BEDEC60}" type="parTrans" cxnId="{BD75B114-E7A7-49DC-AA1E-4C77C31EAEF0}">
      <dgm:prSet/>
      <dgm:spPr/>
      <dgm:t>
        <a:bodyPr/>
        <a:lstStyle/>
        <a:p>
          <a:endParaRPr lang="es-EC"/>
        </a:p>
      </dgm:t>
    </dgm:pt>
    <dgm:pt modelId="{38505D86-6020-49A7-A7BD-896F9D32D197}" type="sibTrans" cxnId="{BD75B114-E7A7-49DC-AA1E-4C77C31EAEF0}">
      <dgm:prSet/>
      <dgm:spPr/>
      <dgm:t>
        <a:bodyPr/>
        <a:lstStyle/>
        <a:p>
          <a:endParaRPr lang="es-EC"/>
        </a:p>
      </dgm:t>
    </dgm:pt>
    <dgm:pt modelId="{9E843271-3BA1-42B7-9336-3FD4B9EA16D4}">
      <dgm:prSet custT="1"/>
      <dgm:spPr/>
      <dgm:t>
        <a:bodyPr/>
        <a:lstStyle/>
        <a:p>
          <a:r>
            <a:rPr lang="es-EC" sz="1200" u="none" dirty="0" smtClean="0"/>
            <a:t>Artesanía</a:t>
          </a:r>
          <a:endParaRPr lang="es-EC" sz="1200" u="none" dirty="0"/>
        </a:p>
      </dgm:t>
    </dgm:pt>
    <dgm:pt modelId="{503353BA-10B3-4C43-9BF4-257D053F8D83}" type="parTrans" cxnId="{CA43698E-E794-4126-8EEB-6148140F5BF2}">
      <dgm:prSet/>
      <dgm:spPr/>
      <dgm:t>
        <a:bodyPr/>
        <a:lstStyle/>
        <a:p>
          <a:endParaRPr lang="es-EC"/>
        </a:p>
      </dgm:t>
    </dgm:pt>
    <dgm:pt modelId="{B8DDE1C0-7787-4C2C-8C90-6C828C019F10}" type="sibTrans" cxnId="{CA43698E-E794-4126-8EEB-6148140F5BF2}">
      <dgm:prSet/>
      <dgm:spPr/>
      <dgm:t>
        <a:bodyPr/>
        <a:lstStyle/>
        <a:p>
          <a:endParaRPr lang="es-EC"/>
        </a:p>
      </dgm:t>
    </dgm:pt>
    <dgm:pt modelId="{1C14786E-B7A2-4C60-86F4-4695AB18136A}">
      <dgm:prSet custT="1"/>
      <dgm:spPr/>
      <dgm:t>
        <a:bodyPr/>
        <a:lstStyle/>
        <a:p>
          <a:r>
            <a:rPr lang="es-EC" sz="1200" u="none" dirty="0" smtClean="0"/>
            <a:t>Apropiación y valoración de atractivos</a:t>
          </a:r>
          <a:endParaRPr lang="es-EC" sz="1200" u="none" dirty="0"/>
        </a:p>
      </dgm:t>
    </dgm:pt>
    <dgm:pt modelId="{5319D73F-F7E1-4DA4-B156-C6EE951F2A9F}" type="parTrans" cxnId="{613DD2C6-57C5-4FB4-B0B3-6C4E4B3D15F3}">
      <dgm:prSet/>
      <dgm:spPr/>
      <dgm:t>
        <a:bodyPr/>
        <a:lstStyle/>
        <a:p>
          <a:endParaRPr lang="es-EC"/>
        </a:p>
      </dgm:t>
    </dgm:pt>
    <dgm:pt modelId="{C23C9AEE-A8AF-4543-9F81-FEC7BAA5C0EF}" type="sibTrans" cxnId="{613DD2C6-57C5-4FB4-B0B3-6C4E4B3D15F3}">
      <dgm:prSet/>
      <dgm:spPr/>
      <dgm:t>
        <a:bodyPr/>
        <a:lstStyle/>
        <a:p>
          <a:endParaRPr lang="es-EC"/>
        </a:p>
      </dgm:t>
    </dgm:pt>
    <dgm:pt modelId="{4A28AF16-81B3-4580-9B21-09AB5ECE41A7}">
      <dgm:prSet custT="1"/>
      <dgm:spPr/>
      <dgm:t>
        <a:bodyPr/>
        <a:lstStyle/>
        <a:p>
          <a:r>
            <a:rPr lang="es-EC" sz="1100" u="none" dirty="0" smtClean="0"/>
            <a:t>Políticas y Planificación</a:t>
          </a:r>
          <a:endParaRPr lang="es-EC" sz="1100" u="none" dirty="0"/>
        </a:p>
      </dgm:t>
    </dgm:pt>
    <dgm:pt modelId="{86B69528-D2B3-4D82-8DE4-3D44FC5F63B6}" type="parTrans" cxnId="{E14283CD-0DC4-42AE-8180-D44119EBAFFD}">
      <dgm:prSet/>
      <dgm:spPr/>
      <dgm:t>
        <a:bodyPr/>
        <a:lstStyle/>
        <a:p>
          <a:endParaRPr lang="es-EC"/>
        </a:p>
      </dgm:t>
    </dgm:pt>
    <dgm:pt modelId="{D9068788-019F-41A0-97AC-CAED46A82C61}" type="sibTrans" cxnId="{E14283CD-0DC4-42AE-8180-D44119EBAFFD}">
      <dgm:prSet/>
      <dgm:spPr/>
      <dgm:t>
        <a:bodyPr/>
        <a:lstStyle/>
        <a:p>
          <a:endParaRPr lang="es-EC"/>
        </a:p>
      </dgm:t>
    </dgm:pt>
    <dgm:pt modelId="{BB32F744-6D61-4EB5-9BA4-6B33ED77C49E}">
      <dgm:prSet custT="1"/>
      <dgm:spPr/>
      <dgm:t>
        <a:bodyPr/>
        <a:lstStyle/>
        <a:p>
          <a:r>
            <a:rPr lang="es-EC" sz="1100" u="none" dirty="0" smtClean="0"/>
            <a:t>Intervención externa </a:t>
          </a:r>
          <a:endParaRPr lang="es-EC" sz="1100" u="none" dirty="0"/>
        </a:p>
      </dgm:t>
    </dgm:pt>
    <dgm:pt modelId="{E55A4A25-9B81-48EE-92A7-E132F1E00739}" type="parTrans" cxnId="{5B659EA5-D7C4-460B-8567-42EDACC1F8E9}">
      <dgm:prSet/>
      <dgm:spPr/>
      <dgm:t>
        <a:bodyPr/>
        <a:lstStyle/>
        <a:p>
          <a:endParaRPr lang="es-EC"/>
        </a:p>
      </dgm:t>
    </dgm:pt>
    <dgm:pt modelId="{A13F1ABB-3F4B-4F07-B845-7515546A3178}" type="sibTrans" cxnId="{5B659EA5-D7C4-460B-8567-42EDACC1F8E9}">
      <dgm:prSet/>
      <dgm:spPr/>
      <dgm:t>
        <a:bodyPr/>
        <a:lstStyle/>
        <a:p>
          <a:endParaRPr lang="es-EC"/>
        </a:p>
      </dgm:t>
    </dgm:pt>
    <dgm:pt modelId="{4B7F15F3-3B75-461A-BB9A-0005F5CFA77C}">
      <dgm:prSet custT="1"/>
      <dgm:spPr/>
      <dgm:t>
        <a:bodyPr/>
        <a:lstStyle/>
        <a:p>
          <a:r>
            <a:rPr lang="es-EC" sz="1100" u="none" dirty="0" smtClean="0"/>
            <a:t>Administración, dirección y liderazgo</a:t>
          </a:r>
          <a:endParaRPr lang="es-EC" sz="1100" u="none" dirty="0"/>
        </a:p>
      </dgm:t>
    </dgm:pt>
    <dgm:pt modelId="{06320191-8DEF-4192-A832-CA4E0D326CF5}" type="parTrans" cxnId="{7970FB56-781D-4948-ABC8-E422894C5C19}">
      <dgm:prSet/>
      <dgm:spPr/>
      <dgm:t>
        <a:bodyPr/>
        <a:lstStyle/>
        <a:p>
          <a:endParaRPr lang="es-EC"/>
        </a:p>
      </dgm:t>
    </dgm:pt>
    <dgm:pt modelId="{CB8E61FD-872E-454E-8A5E-45607F509EBA}" type="sibTrans" cxnId="{7970FB56-781D-4948-ABC8-E422894C5C19}">
      <dgm:prSet/>
      <dgm:spPr/>
      <dgm:t>
        <a:bodyPr/>
        <a:lstStyle/>
        <a:p>
          <a:endParaRPr lang="es-EC"/>
        </a:p>
      </dgm:t>
    </dgm:pt>
    <dgm:pt modelId="{2D87E0D9-FB9E-493C-B593-AF29D9ABDBB6}">
      <dgm:prSet custT="1"/>
      <dgm:spPr/>
      <dgm:t>
        <a:bodyPr/>
        <a:lstStyle/>
        <a:p>
          <a:r>
            <a:rPr lang="es-EC" sz="1100" u="none" dirty="0" smtClean="0"/>
            <a:t>Percepción de la Calidad</a:t>
          </a:r>
          <a:endParaRPr lang="es-EC" sz="1100" u="none" dirty="0"/>
        </a:p>
      </dgm:t>
    </dgm:pt>
    <dgm:pt modelId="{4845BA01-ED48-4229-AC10-6DC340188288}" type="parTrans" cxnId="{EFD78ECE-FAD4-45DB-BB6A-EDD872AADA39}">
      <dgm:prSet/>
      <dgm:spPr/>
      <dgm:t>
        <a:bodyPr/>
        <a:lstStyle/>
        <a:p>
          <a:endParaRPr lang="es-EC"/>
        </a:p>
      </dgm:t>
    </dgm:pt>
    <dgm:pt modelId="{4C599D0B-A334-4874-80FA-D48A46761425}" type="sibTrans" cxnId="{EFD78ECE-FAD4-45DB-BB6A-EDD872AADA39}">
      <dgm:prSet/>
      <dgm:spPr/>
      <dgm:t>
        <a:bodyPr/>
        <a:lstStyle/>
        <a:p>
          <a:endParaRPr lang="es-EC"/>
        </a:p>
      </dgm:t>
    </dgm:pt>
    <dgm:pt modelId="{95129235-48F7-4BFA-A76C-537EA5C1960E}">
      <dgm:prSet custT="1"/>
      <dgm:spPr/>
      <dgm:t>
        <a:bodyPr/>
        <a:lstStyle/>
        <a:p>
          <a:r>
            <a:rPr lang="es-EC" sz="1100" u="none" smtClean="0"/>
            <a:t>Promoción y Comercialización</a:t>
          </a:r>
          <a:endParaRPr lang="es-EC" sz="1100" u="none"/>
        </a:p>
      </dgm:t>
    </dgm:pt>
    <dgm:pt modelId="{66EBAB12-2C64-42B7-A26C-FA9243807781}" type="parTrans" cxnId="{75E16375-4E89-4BD2-BDA6-8ECCA10E595B}">
      <dgm:prSet/>
      <dgm:spPr/>
      <dgm:t>
        <a:bodyPr/>
        <a:lstStyle/>
        <a:p>
          <a:endParaRPr lang="es-EC"/>
        </a:p>
      </dgm:t>
    </dgm:pt>
    <dgm:pt modelId="{297234D2-9753-4513-A073-905969832EC6}" type="sibTrans" cxnId="{75E16375-4E89-4BD2-BDA6-8ECCA10E595B}">
      <dgm:prSet/>
      <dgm:spPr/>
      <dgm:t>
        <a:bodyPr/>
        <a:lstStyle/>
        <a:p>
          <a:endParaRPr lang="es-EC"/>
        </a:p>
      </dgm:t>
    </dgm:pt>
    <dgm:pt modelId="{C4CBF42E-750E-472B-A819-6968DD9F058A}">
      <dgm:prSet custT="1"/>
      <dgm:spPr/>
      <dgm:t>
        <a:bodyPr/>
        <a:lstStyle/>
        <a:p>
          <a:r>
            <a:rPr lang="es-EC" sz="1100" u="none" dirty="0" smtClean="0"/>
            <a:t>Diferenciación del producto turístico</a:t>
          </a:r>
          <a:endParaRPr lang="es-EC" sz="1100" u="none" dirty="0"/>
        </a:p>
      </dgm:t>
    </dgm:pt>
    <dgm:pt modelId="{9A6F1FAB-2015-462C-BDBD-A869D268A106}" type="parTrans" cxnId="{F59DB585-BF6F-474E-9C65-91EF991BEC4C}">
      <dgm:prSet/>
      <dgm:spPr/>
      <dgm:t>
        <a:bodyPr/>
        <a:lstStyle/>
        <a:p>
          <a:endParaRPr lang="es-EC"/>
        </a:p>
      </dgm:t>
    </dgm:pt>
    <dgm:pt modelId="{D9595F96-5F05-43D5-AB21-7AA92017C34A}" type="sibTrans" cxnId="{F59DB585-BF6F-474E-9C65-91EF991BEC4C}">
      <dgm:prSet/>
      <dgm:spPr/>
      <dgm:t>
        <a:bodyPr/>
        <a:lstStyle/>
        <a:p>
          <a:endParaRPr lang="es-EC"/>
        </a:p>
      </dgm:t>
    </dgm:pt>
    <dgm:pt modelId="{DAA3183D-FAB2-4BF0-AE2F-42D52D68371B}">
      <dgm:prSet custT="1"/>
      <dgm:spPr/>
      <dgm:t>
        <a:bodyPr/>
        <a:lstStyle/>
        <a:p>
          <a:r>
            <a:rPr lang="es-EC" sz="1100" u="none" dirty="0" smtClean="0"/>
            <a:t>Capacitación</a:t>
          </a:r>
          <a:endParaRPr lang="es-EC" sz="1100" u="none" dirty="0"/>
        </a:p>
      </dgm:t>
    </dgm:pt>
    <dgm:pt modelId="{B9AC61CF-F994-4B93-85C6-FDCD6F3E38E0}" type="parTrans" cxnId="{DFF88618-73E2-4E79-ACFD-694116CB9FFF}">
      <dgm:prSet/>
      <dgm:spPr/>
      <dgm:t>
        <a:bodyPr/>
        <a:lstStyle/>
        <a:p>
          <a:endParaRPr lang="es-EC"/>
        </a:p>
      </dgm:t>
    </dgm:pt>
    <dgm:pt modelId="{EB5DEC9D-63A7-4D82-A598-20F7423DC35E}" type="sibTrans" cxnId="{DFF88618-73E2-4E79-ACFD-694116CB9FFF}">
      <dgm:prSet/>
      <dgm:spPr/>
      <dgm:t>
        <a:bodyPr/>
        <a:lstStyle/>
        <a:p>
          <a:endParaRPr lang="es-EC"/>
        </a:p>
      </dgm:t>
    </dgm:pt>
    <dgm:pt modelId="{C6CF7D60-0073-45CE-8708-CD12069CB758}">
      <dgm:prSet custT="1"/>
      <dgm:spPr/>
      <dgm:t>
        <a:bodyPr/>
        <a:lstStyle/>
        <a:p>
          <a:r>
            <a:rPr lang="es-EC" sz="1100" u="none" dirty="0" smtClean="0"/>
            <a:t>Seguridad para el turista</a:t>
          </a:r>
          <a:endParaRPr lang="es-EC" sz="1100" u="none" dirty="0"/>
        </a:p>
      </dgm:t>
    </dgm:pt>
    <dgm:pt modelId="{598C99D0-B042-4219-B395-A4D0C4BD1D8C}" type="parTrans" cxnId="{592A8AB9-3C51-4896-B019-161450904C19}">
      <dgm:prSet/>
      <dgm:spPr/>
      <dgm:t>
        <a:bodyPr/>
        <a:lstStyle/>
        <a:p>
          <a:endParaRPr lang="es-EC"/>
        </a:p>
      </dgm:t>
    </dgm:pt>
    <dgm:pt modelId="{BCFD1D33-EFED-400B-9A35-C3E8DDC59277}" type="sibTrans" cxnId="{592A8AB9-3C51-4896-B019-161450904C19}">
      <dgm:prSet/>
      <dgm:spPr/>
      <dgm:t>
        <a:bodyPr/>
        <a:lstStyle/>
        <a:p>
          <a:endParaRPr lang="es-EC"/>
        </a:p>
      </dgm:t>
    </dgm:pt>
    <dgm:pt modelId="{5FEDDF8D-13B0-45D7-A7E8-AA1A49089779}">
      <dgm:prSet custT="1"/>
      <dgm:spPr/>
      <dgm:t>
        <a:bodyPr/>
        <a:lstStyle/>
        <a:p>
          <a:r>
            <a:rPr lang="es-EC" sz="1100" u="none" dirty="0" smtClean="0"/>
            <a:t>Accesibilidad</a:t>
          </a:r>
          <a:endParaRPr lang="es-EC" sz="1100" u="none" dirty="0"/>
        </a:p>
      </dgm:t>
    </dgm:pt>
    <dgm:pt modelId="{8402EA98-43D5-4D09-B994-6C6A90A78A56}" type="parTrans" cxnId="{3A1F107A-C4AE-48F4-BAAF-B3483AE0A730}">
      <dgm:prSet/>
      <dgm:spPr/>
      <dgm:t>
        <a:bodyPr/>
        <a:lstStyle/>
        <a:p>
          <a:endParaRPr lang="es-EC"/>
        </a:p>
      </dgm:t>
    </dgm:pt>
    <dgm:pt modelId="{541CDF47-8C30-4ED7-9F31-408DF0FAE163}" type="sibTrans" cxnId="{3A1F107A-C4AE-48F4-BAAF-B3483AE0A730}">
      <dgm:prSet/>
      <dgm:spPr/>
      <dgm:t>
        <a:bodyPr/>
        <a:lstStyle/>
        <a:p>
          <a:endParaRPr lang="es-EC"/>
        </a:p>
      </dgm:t>
    </dgm:pt>
    <dgm:pt modelId="{CA101B87-5E77-411A-93BE-AF4A83CEEB62}">
      <dgm:prSet custT="1"/>
      <dgm:spPr/>
      <dgm:t>
        <a:bodyPr/>
        <a:lstStyle/>
        <a:p>
          <a:r>
            <a:rPr lang="es-EC" sz="1100" u="none" dirty="0" smtClean="0"/>
            <a:t>Diversificación de la oferta de servicios</a:t>
          </a:r>
          <a:endParaRPr lang="es-EC" sz="1100" u="none" dirty="0"/>
        </a:p>
      </dgm:t>
    </dgm:pt>
    <dgm:pt modelId="{8DA28CF5-E779-4DEA-A905-0B11C12AC448}" type="parTrans" cxnId="{8B6A1841-CA68-42FF-AC53-44C4D98A7C17}">
      <dgm:prSet/>
      <dgm:spPr/>
      <dgm:t>
        <a:bodyPr/>
        <a:lstStyle/>
        <a:p>
          <a:endParaRPr lang="es-EC"/>
        </a:p>
      </dgm:t>
    </dgm:pt>
    <dgm:pt modelId="{53CD1C59-7861-4C6B-B361-33FADAB3521A}" type="sibTrans" cxnId="{8B6A1841-CA68-42FF-AC53-44C4D98A7C17}">
      <dgm:prSet/>
      <dgm:spPr/>
      <dgm:t>
        <a:bodyPr/>
        <a:lstStyle/>
        <a:p>
          <a:endParaRPr lang="es-EC"/>
        </a:p>
      </dgm:t>
    </dgm:pt>
    <dgm:pt modelId="{C097001E-A527-4604-8F9D-F29F51CEEDFC}">
      <dgm:prSet custT="1"/>
      <dgm:spPr/>
      <dgm:t>
        <a:bodyPr/>
        <a:lstStyle/>
        <a:p>
          <a:r>
            <a:rPr lang="es-EC" sz="1100" u="none" dirty="0" smtClean="0"/>
            <a:t>Presión de la demanda turística en los recursos</a:t>
          </a:r>
          <a:endParaRPr lang="es-EC" sz="1100" u="none" dirty="0"/>
        </a:p>
      </dgm:t>
    </dgm:pt>
    <dgm:pt modelId="{789CAC0B-C893-411F-9341-FF99E7D3491F}" type="parTrans" cxnId="{877B9E31-D5ED-4265-B8BF-BE4DB956D4C7}">
      <dgm:prSet/>
      <dgm:spPr/>
      <dgm:t>
        <a:bodyPr/>
        <a:lstStyle/>
        <a:p>
          <a:endParaRPr lang="es-EC"/>
        </a:p>
      </dgm:t>
    </dgm:pt>
    <dgm:pt modelId="{BAD0CB76-BD9D-46DB-97E5-77627EA4022A}" type="sibTrans" cxnId="{877B9E31-D5ED-4265-B8BF-BE4DB956D4C7}">
      <dgm:prSet/>
      <dgm:spPr/>
      <dgm:t>
        <a:bodyPr/>
        <a:lstStyle/>
        <a:p>
          <a:endParaRPr lang="es-EC"/>
        </a:p>
      </dgm:t>
    </dgm:pt>
    <dgm:pt modelId="{282C7029-C6DC-41B2-B797-8E6B55FE971D}" type="pres">
      <dgm:prSet presAssocID="{94D44EB0-C988-4FF4-B78B-21F21FC79479}" presName="Name0" presStyleCnt="0">
        <dgm:presLayoutVars>
          <dgm:dir/>
          <dgm:animLvl val="lvl"/>
          <dgm:resizeHandles val="exact"/>
        </dgm:presLayoutVars>
      </dgm:prSet>
      <dgm:spPr/>
    </dgm:pt>
    <dgm:pt modelId="{8E362159-BC7E-40BD-99BF-963E58BC15DA}" type="pres">
      <dgm:prSet presAssocID="{228B2797-35F7-450E-B685-79F070E10D7F}" presName="composite" presStyleCnt="0"/>
      <dgm:spPr/>
    </dgm:pt>
    <dgm:pt modelId="{E058D0BF-AB7A-46B7-80A9-EDFE47ECC480}" type="pres">
      <dgm:prSet presAssocID="{228B2797-35F7-450E-B685-79F070E10D7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EF015B-6542-44AA-9E7F-1761432CDC86}" type="pres">
      <dgm:prSet presAssocID="{228B2797-35F7-450E-B685-79F070E10D7F}" presName="desTx" presStyleLbl="alignAccFollowNode1" presStyleIdx="0" presStyleCnt="3">
        <dgm:presLayoutVars>
          <dgm:bulletEnabled val="1"/>
        </dgm:presLayoutVars>
      </dgm:prSet>
      <dgm:spPr/>
    </dgm:pt>
    <dgm:pt modelId="{F625028D-AC42-428D-A90F-33955009348C}" type="pres">
      <dgm:prSet presAssocID="{E140887F-F3A8-4641-930D-52B1D16383A1}" presName="space" presStyleCnt="0"/>
      <dgm:spPr/>
    </dgm:pt>
    <dgm:pt modelId="{B3F12439-BE9A-40CA-BF13-5C736117F311}" type="pres">
      <dgm:prSet presAssocID="{FE77C4E8-9FCC-4078-AD18-C5A2018B5556}" presName="composite" presStyleCnt="0"/>
      <dgm:spPr/>
    </dgm:pt>
    <dgm:pt modelId="{DC28FE43-154E-4644-B70B-EFE9130E15BE}" type="pres">
      <dgm:prSet presAssocID="{FE77C4E8-9FCC-4078-AD18-C5A2018B55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99AE40-D8AC-4E53-85BA-E5DC65FFE878}" type="pres">
      <dgm:prSet presAssocID="{FE77C4E8-9FCC-4078-AD18-C5A2018B5556}" presName="desTx" presStyleLbl="alignAccFollowNode1" presStyleIdx="1" presStyleCnt="3">
        <dgm:presLayoutVars>
          <dgm:bulletEnabled val="1"/>
        </dgm:presLayoutVars>
      </dgm:prSet>
      <dgm:spPr/>
    </dgm:pt>
    <dgm:pt modelId="{FD039C2B-53CF-4566-BADB-6BA6345CAC27}" type="pres">
      <dgm:prSet presAssocID="{50384CF3-C213-4C4C-96E8-96C07A359CE4}" presName="space" presStyleCnt="0"/>
      <dgm:spPr/>
    </dgm:pt>
    <dgm:pt modelId="{0640C748-F39F-418A-9E92-B4FCCFA85288}" type="pres">
      <dgm:prSet presAssocID="{F0987A9E-B278-45C6-8769-15CE97115F62}" presName="composite" presStyleCnt="0"/>
      <dgm:spPr/>
    </dgm:pt>
    <dgm:pt modelId="{618FD52F-06CB-4910-BE2A-DEBFF40A09E0}" type="pres">
      <dgm:prSet presAssocID="{F0987A9E-B278-45C6-8769-15CE97115F6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0590B16-D22E-450B-8D1B-0CE5CF5185D1}" type="pres">
      <dgm:prSet presAssocID="{F0987A9E-B278-45C6-8769-15CE97115F6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C3A584B-E615-4A28-A91A-B945AAF6A089}" type="presOf" srcId="{4265D35B-FD21-423C-A3AA-13FFADC6F39E}" destId="{00EF015B-6542-44AA-9E7F-1761432CDC86}" srcOrd="0" destOrd="7" presId="urn:microsoft.com/office/officeart/2005/8/layout/hList1"/>
    <dgm:cxn modelId="{994C1C11-438C-42FA-8100-7B210FF30E5A}" type="presOf" srcId="{FE77C4E8-9FCC-4078-AD18-C5A2018B5556}" destId="{DC28FE43-154E-4644-B70B-EFE9130E15BE}" srcOrd="0" destOrd="0" presId="urn:microsoft.com/office/officeart/2005/8/layout/hList1"/>
    <dgm:cxn modelId="{0546510F-36B4-488F-9EE9-F09D7C95F150}" srcId="{228B2797-35F7-450E-B685-79F070E10D7F}" destId="{07A47CC1-D26F-4C8C-9CF1-795D2E891CCC}" srcOrd="9" destOrd="0" parTransId="{B59CF4FD-B83A-46B0-90E9-0178AD24FDF9}" sibTransId="{F718E887-9DF2-427F-BDFE-3D5491663717}"/>
    <dgm:cxn modelId="{4BE1D22A-C5B6-4E45-BF0B-D2194422585E}" srcId="{228B2797-35F7-450E-B685-79F070E10D7F}" destId="{958094E5-47BB-461E-95D0-AA6FF8766261}" srcOrd="4" destOrd="0" parTransId="{D1B2BE16-4D88-482A-B58F-62AE9ED472E3}" sibTransId="{A0A2A0CD-3E9C-42C4-8A9A-B8CE46C7EA19}"/>
    <dgm:cxn modelId="{D9938510-6F9A-482A-A5A6-FE302A715067}" type="presOf" srcId="{4B7F15F3-3B75-461A-BB9A-0005F5CFA77C}" destId="{C0590B16-D22E-450B-8D1B-0CE5CF5185D1}" srcOrd="0" destOrd="3" presId="urn:microsoft.com/office/officeart/2005/8/layout/hList1"/>
    <dgm:cxn modelId="{DFF88618-73E2-4E79-ACFD-694116CB9FFF}" srcId="{F0987A9E-B278-45C6-8769-15CE97115F62}" destId="{DAA3183D-FAB2-4BF0-AE2F-42D52D68371B}" srcOrd="7" destOrd="0" parTransId="{B9AC61CF-F994-4B93-85C6-FDCD6F3E38E0}" sibTransId="{EB5DEC9D-63A7-4D82-A598-20F7423DC35E}"/>
    <dgm:cxn modelId="{2E41DE97-E53D-4022-A933-14893E485FDD}" type="presOf" srcId="{A9358ECF-CBD1-42B2-B1D9-708CD6F4BEE5}" destId="{7899AE40-D8AC-4E53-85BA-E5DC65FFE878}" srcOrd="0" destOrd="4" presId="urn:microsoft.com/office/officeart/2005/8/layout/hList1"/>
    <dgm:cxn modelId="{5B659EA5-D7C4-460B-8567-42EDACC1F8E9}" srcId="{F0987A9E-B278-45C6-8769-15CE97115F62}" destId="{BB32F744-6D61-4EB5-9BA4-6B33ED77C49E}" srcOrd="2" destOrd="0" parTransId="{E55A4A25-9B81-48EE-92A7-E132F1E00739}" sibTransId="{A13F1ABB-3F4B-4F07-B845-7515546A3178}"/>
    <dgm:cxn modelId="{3AE0F803-6D0A-4F56-B0EF-F8C4576F8C3A}" srcId="{228B2797-35F7-450E-B685-79F070E10D7F}" destId="{890D95F3-6A0D-4B91-80B6-0BA05D25DFAF}" srcOrd="8" destOrd="0" parTransId="{B8D17E9E-4D7E-4182-A0C9-F8D7A2D2FE3A}" sibTransId="{0092ECE5-30BD-4D75-848D-B978FEE76D84}"/>
    <dgm:cxn modelId="{7A939998-88F4-4E09-93EB-F01913696544}" srcId="{94D44EB0-C988-4FF4-B78B-21F21FC79479}" destId="{F0987A9E-B278-45C6-8769-15CE97115F62}" srcOrd="2" destOrd="0" parTransId="{26B23031-CE18-4FB2-BC6E-0D472527E96E}" sibTransId="{E1C7EE66-407E-4358-9F07-DA0B3C97BF58}"/>
    <dgm:cxn modelId="{2BAE59CC-8B33-4542-ACB1-D8915FD8ABB9}" srcId="{FE77C4E8-9FCC-4078-AD18-C5A2018B5556}" destId="{F9C8C9F8-2BC5-443C-BB16-52C7ECA50247}" srcOrd="2" destOrd="0" parTransId="{398706FF-6257-4739-9F3B-E5E6F687DE84}" sibTransId="{067C6AF5-4C65-4B05-880B-567223E6832E}"/>
    <dgm:cxn modelId="{B7E93FCA-B5E4-448D-BBB6-30EC97E95217}" type="presOf" srcId="{C097001E-A527-4604-8F9D-F29F51CEEDFC}" destId="{C0590B16-D22E-450B-8D1B-0CE5CF5185D1}" srcOrd="0" destOrd="11" presId="urn:microsoft.com/office/officeart/2005/8/layout/hList1"/>
    <dgm:cxn modelId="{523A34C0-F539-4AC2-AB0E-81B257B6CBC2}" type="presOf" srcId="{1C14786E-B7A2-4C60-86F4-4695AB18136A}" destId="{7899AE40-D8AC-4E53-85BA-E5DC65FFE878}" srcOrd="0" destOrd="6" presId="urn:microsoft.com/office/officeart/2005/8/layout/hList1"/>
    <dgm:cxn modelId="{CA43698E-E794-4126-8EEB-6148140F5BF2}" srcId="{FE77C4E8-9FCC-4078-AD18-C5A2018B5556}" destId="{9E843271-3BA1-42B7-9336-3FD4B9EA16D4}" srcOrd="5" destOrd="0" parTransId="{503353BA-10B3-4C43-9BF4-257D053F8D83}" sibTransId="{B8DDE1C0-7787-4C2C-8C90-6C828C019F10}"/>
    <dgm:cxn modelId="{B47C80B1-A5E2-44DD-AE65-8E14D17133B3}" srcId="{228B2797-35F7-450E-B685-79F070E10D7F}" destId="{1859A5E7-7E90-4E8F-BF06-31BD52AB6B6D}" srcOrd="1" destOrd="0" parTransId="{06410F4E-E085-4187-94E5-5DA89B1694F6}" sibTransId="{104377EA-EDC8-488A-BA34-2AF324F7F5D7}"/>
    <dgm:cxn modelId="{1D5A71E8-4E7B-410C-B5BB-602D2C587F97}" srcId="{228B2797-35F7-450E-B685-79F070E10D7F}" destId="{B63FF947-2038-49AE-A3E1-1DD7BF04A1C4}" srcOrd="5" destOrd="0" parTransId="{68CF2BE3-DB0C-436E-91A0-6B15B28DE898}" sibTransId="{F4997FF3-4729-4D49-BD26-44E56DBEDDD2}"/>
    <dgm:cxn modelId="{C86F666A-7342-4266-B29F-05AD5D6ADF5E}" type="presOf" srcId="{92A55DF1-BE7E-4315-971B-4586D5747A51}" destId="{C0590B16-D22E-450B-8D1B-0CE5CF5185D1}" srcOrd="0" destOrd="0" presId="urn:microsoft.com/office/officeart/2005/8/layout/hList1"/>
    <dgm:cxn modelId="{CECDD734-8EB7-4957-B513-01C89B66D2A9}" type="presOf" srcId="{5FEDDF8D-13B0-45D7-A7E8-AA1A49089779}" destId="{C0590B16-D22E-450B-8D1B-0CE5CF5185D1}" srcOrd="0" destOrd="9" presId="urn:microsoft.com/office/officeart/2005/8/layout/hList1"/>
    <dgm:cxn modelId="{5A79AAB6-60CC-4ACD-89FD-C43A37579057}" srcId="{94D44EB0-C988-4FF4-B78B-21F21FC79479}" destId="{228B2797-35F7-450E-B685-79F070E10D7F}" srcOrd="0" destOrd="0" parTransId="{03387772-58E9-4325-B533-42B752BFBB94}" sibTransId="{E140887F-F3A8-4641-930D-52B1D16383A1}"/>
    <dgm:cxn modelId="{BD75B114-E7A7-49DC-AA1E-4C77C31EAEF0}" srcId="{FE77C4E8-9FCC-4078-AD18-C5A2018B5556}" destId="{A9358ECF-CBD1-42B2-B1D9-708CD6F4BEE5}" srcOrd="4" destOrd="0" parTransId="{5FFF0C75-A261-40E6-AE95-75FE0BEDEC60}" sibTransId="{38505D86-6020-49A7-A7BD-896F9D32D197}"/>
    <dgm:cxn modelId="{474F55FA-C996-4649-9387-FEDC0C3B04F8}" srcId="{228B2797-35F7-450E-B685-79F070E10D7F}" destId="{4265D35B-FD21-423C-A3AA-13FFADC6F39E}" srcOrd="7" destOrd="0" parTransId="{985B48EA-E58B-4029-9BA4-1502FBA0982A}" sibTransId="{18797D9F-9A90-41D5-AEC9-215B4A2F9447}"/>
    <dgm:cxn modelId="{DA2CC4FD-8BE7-421E-A0E3-DD7721B20B32}" type="presOf" srcId="{B63FF947-2038-49AE-A3E1-1DD7BF04A1C4}" destId="{00EF015B-6542-44AA-9E7F-1761432CDC86}" srcOrd="0" destOrd="5" presId="urn:microsoft.com/office/officeart/2005/8/layout/hList1"/>
    <dgm:cxn modelId="{59DF22D7-B8F5-4558-A67D-5E9E653DAEAA}" type="presOf" srcId="{36ED3DFA-1A44-42C9-BEAB-6C82ED582ECD}" destId="{00EF015B-6542-44AA-9E7F-1761432CDC86}" srcOrd="0" destOrd="3" presId="urn:microsoft.com/office/officeart/2005/8/layout/hList1"/>
    <dgm:cxn modelId="{3A1F107A-C4AE-48F4-BAAF-B3483AE0A730}" srcId="{F0987A9E-B278-45C6-8769-15CE97115F62}" destId="{5FEDDF8D-13B0-45D7-A7E8-AA1A49089779}" srcOrd="9" destOrd="0" parTransId="{8402EA98-43D5-4D09-B994-6C6A90A78A56}" sibTransId="{541CDF47-8C30-4ED7-9F31-408DF0FAE163}"/>
    <dgm:cxn modelId="{F59DB585-BF6F-474E-9C65-91EF991BEC4C}" srcId="{F0987A9E-B278-45C6-8769-15CE97115F62}" destId="{C4CBF42E-750E-472B-A819-6968DD9F058A}" srcOrd="6" destOrd="0" parTransId="{9A6F1FAB-2015-462C-BDBD-A869D268A106}" sibTransId="{D9595F96-5F05-43D5-AB21-7AA92017C34A}"/>
    <dgm:cxn modelId="{C9E41973-251C-4043-89F2-E12D21FD1A0E}" type="presOf" srcId="{CA101B87-5E77-411A-93BE-AF4A83CEEB62}" destId="{C0590B16-D22E-450B-8D1B-0CE5CF5185D1}" srcOrd="0" destOrd="10" presId="urn:microsoft.com/office/officeart/2005/8/layout/hList1"/>
    <dgm:cxn modelId="{75E16375-4E89-4BD2-BDA6-8ECCA10E595B}" srcId="{F0987A9E-B278-45C6-8769-15CE97115F62}" destId="{95129235-48F7-4BFA-A76C-537EA5C1960E}" srcOrd="5" destOrd="0" parTransId="{66EBAB12-2C64-42B7-A26C-FA9243807781}" sibTransId="{297234D2-9753-4513-A073-905969832EC6}"/>
    <dgm:cxn modelId="{EFD78ECE-FAD4-45DB-BB6A-EDD872AADA39}" srcId="{F0987A9E-B278-45C6-8769-15CE97115F62}" destId="{2D87E0D9-FB9E-493C-B593-AF29D9ABDBB6}" srcOrd="4" destOrd="0" parTransId="{4845BA01-ED48-4229-AC10-6DC340188288}" sibTransId="{4C599D0B-A334-4874-80FA-D48A46761425}"/>
    <dgm:cxn modelId="{7970FB56-781D-4948-ABC8-E422894C5C19}" srcId="{F0987A9E-B278-45C6-8769-15CE97115F62}" destId="{4B7F15F3-3B75-461A-BB9A-0005F5CFA77C}" srcOrd="3" destOrd="0" parTransId="{06320191-8DEF-4192-A832-CA4E0D326CF5}" sibTransId="{CB8E61FD-872E-454E-8A5E-45607F509EBA}"/>
    <dgm:cxn modelId="{5A25873A-2737-44B4-9A80-CF46E3F75672}" type="presOf" srcId="{C4CBF42E-750E-472B-A819-6968DD9F058A}" destId="{C0590B16-D22E-450B-8D1B-0CE5CF5185D1}" srcOrd="0" destOrd="6" presId="urn:microsoft.com/office/officeart/2005/8/layout/hList1"/>
    <dgm:cxn modelId="{F1A3323E-6D43-44C0-8B22-C6A96091B2AC}" type="presOf" srcId="{1859A5E7-7E90-4E8F-BF06-31BD52AB6B6D}" destId="{00EF015B-6542-44AA-9E7F-1761432CDC86}" srcOrd="0" destOrd="1" presId="urn:microsoft.com/office/officeart/2005/8/layout/hList1"/>
    <dgm:cxn modelId="{E880945A-CF66-4516-B5F4-C85B84C9634F}" type="presOf" srcId="{C6CF7D60-0073-45CE-8708-CD12069CB758}" destId="{C0590B16-D22E-450B-8D1B-0CE5CF5185D1}" srcOrd="0" destOrd="8" presId="urn:microsoft.com/office/officeart/2005/8/layout/hList1"/>
    <dgm:cxn modelId="{C94AF123-44AE-4C08-855F-45C308C2CA36}" type="presOf" srcId="{94D44EB0-C988-4FF4-B78B-21F21FC79479}" destId="{282C7029-C6DC-41B2-B797-8E6B55FE971D}" srcOrd="0" destOrd="0" presId="urn:microsoft.com/office/officeart/2005/8/layout/hList1"/>
    <dgm:cxn modelId="{3B63F069-0A4A-4ABC-BEEF-94FC1F3E895B}" type="presOf" srcId="{228B2797-35F7-450E-B685-79F070E10D7F}" destId="{E058D0BF-AB7A-46B7-80A9-EDFE47ECC480}" srcOrd="0" destOrd="0" presId="urn:microsoft.com/office/officeart/2005/8/layout/hList1"/>
    <dgm:cxn modelId="{BF39037A-A979-4405-9E47-3091EF79FE8F}" type="presOf" srcId="{A8A0FDBF-BF4C-4DE6-A526-E1516A23E824}" destId="{7899AE40-D8AC-4E53-85BA-E5DC65FFE878}" srcOrd="0" destOrd="1" presId="urn:microsoft.com/office/officeart/2005/8/layout/hList1"/>
    <dgm:cxn modelId="{C197F546-0808-418A-8A8F-0A416F5F4517}" srcId="{FE77C4E8-9FCC-4078-AD18-C5A2018B5556}" destId="{3D8E69F5-CE40-4A9A-A412-C66A9F3C7B40}" srcOrd="0" destOrd="0" parTransId="{2C82327C-6AB3-4F4D-BC97-ED1E6782F02A}" sibTransId="{5D305C10-3865-43D4-8C7D-2FB56D352DD4}"/>
    <dgm:cxn modelId="{7CA1857A-44AA-44AD-B52C-F84352F0DC2F}" type="presOf" srcId="{3D8E69F5-CE40-4A9A-A412-C66A9F3C7B40}" destId="{7899AE40-D8AC-4E53-85BA-E5DC65FFE878}" srcOrd="0" destOrd="0" presId="urn:microsoft.com/office/officeart/2005/8/layout/hList1"/>
    <dgm:cxn modelId="{B442E329-4F5D-4F83-9BE6-DBE3E5FB199E}" srcId="{FE77C4E8-9FCC-4078-AD18-C5A2018B5556}" destId="{A8A0FDBF-BF4C-4DE6-A526-E1516A23E824}" srcOrd="1" destOrd="0" parTransId="{6FF26EC5-2E05-40EA-AA37-6CBC5CC0A9EF}" sibTransId="{621BCE66-D107-4228-BCB0-DFE34287AA9A}"/>
    <dgm:cxn modelId="{07543574-A9B0-467D-8218-9AB6E04C433B}" srcId="{FE77C4E8-9FCC-4078-AD18-C5A2018B5556}" destId="{031037B3-54C9-4A2B-8E50-EB4BA883E70C}" srcOrd="3" destOrd="0" parTransId="{FBAB35D9-CBEE-4304-925B-7BE46CE3B1B9}" sibTransId="{E2B8FF1B-F184-4B67-AD1C-B4CAB564FB17}"/>
    <dgm:cxn modelId="{1BC80EC0-ADBE-4810-9292-6FC85CF33293}" srcId="{228B2797-35F7-450E-B685-79F070E10D7F}" destId="{E70022A8-EE52-4F8E-A61F-5D0131706C68}" srcOrd="0" destOrd="0" parTransId="{C9D3B37B-FBC9-4122-A85F-E0E419B89079}" sibTransId="{1D4082FF-1C02-428F-A418-06275301BE5F}"/>
    <dgm:cxn modelId="{2D5E3258-C1DD-4659-BAAD-5499B47463AB}" type="presOf" srcId="{4A28AF16-81B3-4580-9B21-09AB5ECE41A7}" destId="{C0590B16-D22E-450B-8D1B-0CE5CF5185D1}" srcOrd="0" destOrd="1" presId="urn:microsoft.com/office/officeart/2005/8/layout/hList1"/>
    <dgm:cxn modelId="{BB889A80-62C3-4FD7-8628-6EA0B9EF6D14}" type="presOf" srcId="{E70022A8-EE52-4F8E-A61F-5D0131706C68}" destId="{00EF015B-6542-44AA-9E7F-1761432CDC86}" srcOrd="0" destOrd="0" presId="urn:microsoft.com/office/officeart/2005/8/layout/hList1"/>
    <dgm:cxn modelId="{56DE18D3-4B2F-4A53-80AF-49523E3529D0}" srcId="{F0987A9E-B278-45C6-8769-15CE97115F62}" destId="{92A55DF1-BE7E-4315-971B-4586D5747A51}" srcOrd="0" destOrd="0" parTransId="{C8FEE45B-0689-4A5E-B418-11358A82EA63}" sibTransId="{E7E299E6-9714-4F4F-BF43-0B80C393C916}"/>
    <dgm:cxn modelId="{8B6A1841-CA68-42FF-AC53-44C4D98A7C17}" srcId="{F0987A9E-B278-45C6-8769-15CE97115F62}" destId="{CA101B87-5E77-411A-93BE-AF4A83CEEB62}" srcOrd="10" destOrd="0" parTransId="{8DA28CF5-E779-4DEA-A905-0B11C12AC448}" sibTransId="{53CD1C59-7861-4C6B-B361-33FADAB3521A}"/>
    <dgm:cxn modelId="{A8FDAEFD-31AE-41E9-BE50-72CE20435F8C}" type="presOf" srcId="{F9C8C9F8-2BC5-443C-BB16-52C7ECA50247}" destId="{7899AE40-D8AC-4E53-85BA-E5DC65FFE878}" srcOrd="0" destOrd="2" presId="urn:microsoft.com/office/officeart/2005/8/layout/hList1"/>
    <dgm:cxn modelId="{C502D1B5-9EAB-45F8-AA2C-D05607A987B4}" type="presOf" srcId="{9E843271-3BA1-42B7-9336-3FD4B9EA16D4}" destId="{7899AE40-D8AC-4E53-85BA-E5DC65FFE878}" srcOrd="0" destOrd="5" presId="urn:microsoft.com/office/officeart/2005/8/layout/hList1"/>
    <dgm:cxn modelId="{50B3D22F-60AA-4946-B503-3409DB814E68}" type="presOf" srcId="{F0987A9E-B278-45C6-8769-15CE97115F62}" destId="{618FD52F-06CB-4910-BE2A-DEBFF40A09E0}" srcOrd="0" destOrd="0" presId="urn:microsoft.com/office/officeart/2005/8/layout/hList1"/>
    <dgm:cxn modelId="{E38BAD67-3791-49F5-B391-9DA552640EB6}" type="presOf" srcId="{031037B3-54C9-4A2B-8E50-EB4BA883E70C}" destId="{7899AE40-D8AC-4E53-85BA-E5DC65FFE878}" srcOrd="0" destOrd="3" presId="urn:microsoft.com/office/officeart/2005/8/layout/hList1"/>
    <dgm:cxn modelId="{877B9E31-D5ED-4265-B8BF-BE4DB956D4C7}" srcId="{F0987A9E-B278-45C6-8769-15CE97115F62}" destId="{C097001E-A527-4604-8F9D-F29F51CEEDFC}" srcOrd="11" destOrd="0" parTransId="{789CAC0B-C893-411F-9341-FF99E7D3491F}" sibTransId="{BAD0CB76-BD9D-46DB-97E5-77627EA4022A}"/>
    <dgm:cxn modelId="{70A172B9-5D4F-4588-B051-3626D91DF555}" srcId="{228B2797-35F7-450E-B685-79F070E10D7F}" destId="{36ED3DFA-1A44-42C9-BEAB-6C82ED582ECD}" srcOrd="3" destOrd="0" parTransId="{3FD803F7-839D-40BC-BA02-849B1C8DA0EE}" sibTransId="{CADE43C8-C1CA-4955-B28A-2521DFD1B003}"/>
    <dgm:cxn modelId="{D312FFE9-8D64-4740-BDFF-C03062034896}" type="presOf" srcId="{B9AC479A-1BFB-41AE-8792-D3D14F4B69AA}" destId="{00EF015B-6542-44AA-9E7F-1761432CDC86}" srcOrd="0" destOrd="2" presId="urn:microsoft.com/office/officeart/2005/8/layout/hList1"/>
    <dgm:cxn modelId="{2A4D72FE-6C1E-481E-AF80-129E7D8EC91B}" srcId="{228B2797-35F7-450E-B685-79F070E10D7F}" destId="{07113A06-C7B7-4783-8AA3-11060567DC29}" srcOrd="6" destOrd="0" parTransId="{FA264361-BFFA-4FC0-8548-E472D3A54DE3}" sibTransId="{40FD8103-237E-4079-AF2D-57B90D639BC6}"/>
    <dgm:cxn modelId="{613DD2C6-57C5-4FB4-B0B3-6C4E4B3D15F3}" srcId="{FE77C4E8-9FCC-4078-AD18-C5A2018B5556}" destId="{1C14786E-B7A2-4C60-86F4-4695AB18136A}" srcOrd="6" destOrd="0" parTransId="{5319D73F-F7E1-4DA4-B156-C6EE951F2A9F}" sibTransId="{C23C9AEE-A8AF-4543-9F81-FEC7BAA5C0EF}"/>
    <dgm:cxn modelId="{3C1EF6DA-4E91-43ED-B877-C3D214E5B8E1}" type="presOf" srcId="{95129235-48F7-4BFA-A76C-537EA5C1960E}" destId="{C0590B16-D22E-450B-8D1B-0CE5CF5185D1}" srcOrd="0" destOrd="5" presId="urn:microsoft.com/office/officeart/2005/8/layout/hList1"/>
    <dgm:cxn modelId="{C8459252-6454-4860-98C1-C5A4F9B72D27}" type="presOf" srcId="{890D95F3-6A0D-4B91-80B6-0BA05D25DFAF}" destId="{00EF015B-6542-44AA-9E7F-1761432CDC86}" srcOrd="0" destOrd="8" presId="urn:microsoft.com/office/officeart/2005/8/layout/hList1"/>
    <dgm:cxn modelId="{0612E47B-AD87-4604-ABBA-CBB7C1EA4546}" type="presOf" srcId="{07113A06-C7B7-4783-8AA3-11060567DC29}" destId="{00EF015B-6542-44AA-9E7F-1761432CDC86}" srcOrd="0" destOrd="6" presId="urn:microsoft.com/office/officeart/2005/8/layout/hList1"/>
    <dgm:cxn modelId="{E1A47B26-0414-4804-957D-B836E7F856CA}" type="presOf" srcId="{BB32F744-6D61-4EB5-9BA4-6B33ED77C49E}" destId="{C0590B16-D22E-450B-8D1B-0CE5CF5185D1}" srcOrd="0" destOrd="2" presId="urn:microsoft.com/office/officeart/2005/8/layout/hList1"/>
    <dgm:cxn modelId="{6E49D24F-944B-456C-9637-D80426F81E31}" type="presOf" srcId="{958094E5-47BB-461E-95D0-AA6FF8766261}" destId="{00EF015B-6542-44AA-9E7F-1761432CDC86}" srcOrd="0" destOrd="4" presId="urn:microsoft.com/office/officeart/2005/8/layout/hList1"/>
    <dgm:cxn modelId="{9B712A4F-91D3-4690-9EEE-99C04F1274AC}" srcId="{94D44EB0-C988-4FF4-B78B-21F21FC79479}" destId="{FE77C4E8-9FCC-4078-AD18-C5A2018B5556}" srcOrd="1" destOrd="0" parTransId="{FE7A0D34-B180-4F06-966D-234A58E176BB}" sibTransId="{50384CF3-C213-4C4C-96E8-96C07A359CE4}"/>
    <dgm:cxn modelId="{AC7D5505-FAB2-4340-A144-746C9F774584}" srcId="{228B2797-35F7-450E-B685-79F070E10D7F}" destId="{B9AC479A-1BFB-41AE-8792-D3D14F4B69AA}" srcOrd="2" destOrd="0" parTransId="{40539BAF-4281-4974-964A-4068C894E0BC}" sibTransId="{1ACB17D5-BD5C-4461-9E2A-391D0E7BD8CD}"/>
    <dgm:cxn modelId="{0BBE2C51-F698-4CAE-8C72-B5BF685E5732}" type="presOf" srcId="{DAA3183D-FAB2-4BF0-AE2F-42D52D68371B}" destId="{C0590B16-D22E-450B-8D1B-0CE5CF5185D1}" srcOrd="0" destOrd="7" presId="urn:microsoft.com/office/officeart/2005/8/layout/hList1"/>
    <dgm:cxn modelId="{592A8AB9-3C51-4896-B019-161450904C19}" srcId="{F0987A9E-B278-45C6-8769-15CE97115F62}" destId="{C6CF7D60-0073-45CE-8708-CD12069CB758}" srcOrd="8" destOrd="0" parTransId="{598C99D0-B042-4219-B395-A4D0C4BD1D8C}" sibTransId="{BCFD1D33-EFED-400B-9A35-C3E8DDC59277}"/>
    <dgm:cxn modelId="{E14283CD-0DC4-42AE-8180-D44119EBAFFD}" srcId="{F0987A9E-B278-45C6-8769-15CE97115F62}" destId="{4A28AF16-81B3-4580-9B21-09AB5ECE41A7}" srcOrd="1" destOrd="0" parTransId="{86B69528-D2B3-4D82-8DE4-3D44FC5F63B6}" sibTransId="{D9068788-019F-41A0-97AC-CAED46A82C61}"/>
    <dgm:cxn modelId="{38F01142-ED22-4079-BE6F-DE2B476DB36B}" type="presOf" srcId="{07A47CC1-D26F-4C8C-9CF1-795D2E891CCC}" destId="{00EF015B-6542-44AA-9E7F-1761432CDC86}" srcOrd="0" destOrd="9" presId="urn:microsoft.com/office/officeart/2005/8/layout/hList1"/>
    <dgm:cxn modelId="{BD590B48-CA6F-46B8-B992-143B5565405B}" type="presOf" srcId="{2D87E0D9-FB9E-493C-B593-AF29D9ABDBB6}" destId="{C0590B16-D22E-450B-8D1B-0CE5CF5185D1}" srcOrd="0" destOrd="4" presId="urn:microsoft.com/office/officeart/2005/8/layout/hList1"/>
    <dgm:cxn modelId="{5039C518-F990-42A5-AEF8-F3B886FB7103}" type="presParOf" srcId="{282C7029-C6DC-41B2-B797-8E6B55FE971D}" destId="{8E362159-BC7E-40BD-99BF-963E58BC15DA}" srcOrd="0" destOrd="0" presId="urn:microsoft.com/office/officeart/2005/8/layout/hList1"/>
    <dgm:cxn modelId="{3C7849E1-B81E-488A-AC8D-2E06BFC659E9}" type="presParOf" srcId="{8E362159-BC7E-40BD-99BF-963E58BC15DA}" destId="{E058D0BF-AB7A-46B7-80A9-EDFE47ECC480}" srcOrd="0" destOrd="0" presId="urn:microsoft.com/office/officeart/2005/8/layout/hList1"/>
    <dgm:cxn modelId="{FBCA679A-CB67-43D7-9C86-FF9EA61E5D28}" type="presParOf" srcId="{8E362159-BC7E-40BD-99BF-963E58BC15DA}" destId="{00EF015B-6542-44AA-9E7F-1761432CDC86}" srcOrd="1" destOrd="0" presId="urn:microsoft.com/office/officeart/2005/8/layout/hList1"/>
    <dgm:cxn modelId="{B1C1B996-9C41-4530-9068-1D0D2479C6E1}" type="presParOf" srcId="{282C7029-C6DC-41B2-B797-8E6B55FE971D}" destId="{F625028D-AC42-428D-A90F-33955009348C}" srcOrd="1" destOrd="0" presId="urn:microsoft.com/office/officeart/2005/8/layout/hList1"/>
    <dgm:cxn modelId="{74F70D88-1501-4195-B97F-EFC1613A4674}" type="presParOf" srcId="{282C7029-C6DC-41B2-B797-8E6B55FE971D}" destId="{B3F12439-BE9A-40CA-BF13-5C736117F311}" srcOrd="2" destOrd="0" presId="urn:microsoft.com/office/officeart/2005/8/layout/hList1"/>
    <dgm:cxn modelId="{F675150D-493F-4DE0-88D5-867182C9D176}" type="presParOf" srcId="{B3F12439-BE9A-40CA-BF13-5C736117F311}" destId="{DC28FE43-154E-4644-B70B-EFE9130E15BE}" srcOrd="0" destOrd="0" presId="urn:microsoft.com/office/officeart/2005/8/layout/hList1"/>
    <dgm:cxn modelId="{8537B03C-F41A-472B-BEEF-5A36F7C36F86}" type="presParOf" srcId="{B3F12439-BE9A-40CA-BF13-5C736117F311}" destId="{7899AE40-D8AC-4E53-85BA-E5DC65FFE878}" srcOrd="1" destOrd="0" presId="urn:microsoft.com/office/officeart/2005/8/layout/hList1"/>
    <dgm:cxn modelId="{A6BA603A-2607-49D6-AF4E-A25DD08D221D}" type="presParOf" srcId="{282C7029-C6DC-41B2-B797-8E6B55FE971D}" destId="{FD039C2B-53CF-4566-BADB-6BA6345CAC27}" srcOrd="3" destOrd="0" presId="urn:microsoft.com/office/officeart/2005/8/layout/hList1"/>
    <dgm:cxn modelId="{57A00538-527C-4D02-80C5-CD835B33201F}" type="presParOf" srcId="{282C7029-C6DC-41B2-B797-8E6B55FE971D}" destId="{0640C748-F39F-418A-9E92-B4FCCFA85288}" srcOrd="4" destOrd="0" presId="urn:microsoft.com/office/officeart/2005/8/layout/hList1"/>
    <dgm:cxn modelId="{BA40FCD3-9AF9-4367-BDBA-FE14CEFD9346}" type="presParOf" srcId="{0640C748-F39F-418A-9E92-B4FCCFA85288}" destId="{618FD52F-06CB-4910-BE2A-DEBFF40A09E0}" srcOrd="0" destOrd="0" presId="urn:microsoft.com/office/officeart/2005/8/layout/hList1"/>
    <dgm:cxn modelId="{B2CF2746-E6E0-4962-BFE6-8405E102AB6F}" type="presParOf" srcId="{0640C748-F39F-418A-9E92-B4FCCFA85288}" destId="{C0590B16-D22E-450B-8D1B-0CE5CF5185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85C3B6F-BFE8-4326-B96C-42F23E51744E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</dgm:pt>
    <dgm:pt modelId="{9644B454-EB88-47A4-B64C-7AAF458146F6}">
      <dgm:prSet phldrT="[Texto]" custT="1"/>
      <dgm:spPr/>
      <dgm:t>
        <a:bodyPr/>
        <a:lstStyle/>
        <a:p>
          <a:r>
            <a:rPr lang="es-EC" sz="1200" dirty="0" smtClean="0"/>
            <a:t>El principal lugar de origen de los turistas que visitan la parroquia Cutuglagua es el Distrito Metropolitano de Quito</a:t>
          </a:r>
          <a:endParaRPr lang="es-EC" sz="1200" dirty="0"/>
        </a:p>
      </dgm:t>
    </dgm:pt>
    <dgm:pt modelId="{67290E31-A7DC-4AA2-BF6B-B75B16BF6297}" type="parTrans" cxnId="{3D208C6F-F29E-4C28-B908-94F3D2D691C5}">
      <dgm:prSet/>
      <dgm:spPr/>
      <dgm:t>
        <a:bodyPr/>
        <a:lstStyle/>
        <a:p>
          <a:endParaRPr lang="es-EC"/>
        </a:p>
      </dgm:t>
    </dgm:pt>
    <dgm:pt modelId="{1D79DA22-55AF-426C-8867-FC0126D0B248}" type="sibTrans" cxnId="{3D208C6F-F29E-4C28-B908-94F3D2D691C5}">
      <dgm:prSet/>
      <dgm:spPr/>
      <dgm:t>
        <a:bodyPr/>
        <a:lstStyle/>
        <a:p>
          <a:endParaRPr lang="es-EC"/>
        </a:p>
      </dgm:t>
    </dgm:pt>
    <dgm:pt modelId="{EB864CF7-329C-497F-ADEC-D2EDF0590BB7}">
      <dgm:prSet phldrT="[Texto]" custT="1"/>
      <dgm:spPr/>
      <dgm:t>
        <a:bodyPr/>
        <a:lstStyle/>
        <a:p>
          <a:r>
            <a:rPr lang="es-EC" sz="1200" dirty="0" smtClean="0"/>
            <a:t>Dentro de las características principales de los visitantes de la parroquia Cutuglagua, se destacan las familias compuestas por 3 a 5 personas que maneja un presupuesto de consumo diario entre $20 a $25 dólares en su visita turística y que consideran importante el turismo cultural y científico</a:t>
          </a:r>
          <a:r>
            <a:rPr lang="es-EC" sz="800" dirty="0" smtClean="0"/>
            <a:t>.</a:t>
          </a:r>
          <a:r>
            <a:rPr lang="es-EC" sz="800" dirty="0" smtClean="0"/>
            <a:t>.</a:t>
          </a:r>
          <a:endParaRPr lang="es-EC" sz="800" dirty="0"/>
        </a:p>
      </dgm:t>
    </dgm:pt>
    <dgm:pt modelId="{26F33C82-E8B0-4F9D-BDF5-688128D3EE66}" type="parTrans" cxnId="{8FCADC17-E1AB-46C2-87FA-B63FF470184B}">
      <dgm:prSet/>
      <dgm:spPr/>
      <dgm:t>
        <a:bodyPr/>
        <a:lstStyle/>
        <a:p>
          <a:endParaRPr lang="es-EC"/>
        </a:p>
      </dgm:t>
    </dgm:pt>
    <dgm:pt modelId="{9764220B-7498-48DE-B155-45AC10EBE187}" type="sibTrans" cxnId="{8FCADC17-E1AB-46C2-87FA-B63FF470184B}">
      <dgm:prSet/>
      <dgm:spPr/>
      <dgm:t>
        <a:bodyPr/>
        <a:lstStyle/>
        <a:p>
          <a:endParaRPr lang="es-EC"/>
        </a:p>
      </dgm:t>
    </dgm:pt>
    <dgm:pt modelId="{12C72A43-123A-4994-A59E-175A36542DC9}">
      <dgm:prSet phldrT="[Texto]" custT="1"/>
      <dgm:spPr/>
      <dgm:t>
        <a:bodyPr/>
        <a:lstStyle/>
        <a:p>
          <a:r>
            <a:rPr lang="es-EC" sz="1200" dirty="0" smtClean="0"/>
            <a:t>No existe promoción ni difusión de la oferta de atractivos turísticos que ofrece la parroquia.</a:t>
          </a:r>
          <a:endParaRPr lang="es-EC" sz="1200" dirty="0"/>
        </a:p>
      </dgm:t>
    </dgm:pt>
    <dgm:pt modelId="{6A579EC0-8522-4123-9DBB-115EC14B62DE}" type="parTrans" cxnId="{18957FB3-4C08-4FC5-8D60-731B7C986BCF}">
      <dgm:prSet/>
      <dgm:spPr/>
      <dgm:t>
        <a:bodyPr/>
        <a:lstStyle/>
        <a:p>
          <a:endParaRPr lang="es-EC"/>
        </a:p>
      </dgm:t>
    </dgm:pt>
    <dgm:pt modelId="{FBAE1624-C6DE-4EFA-AD72-22D441B3003F}" type="sibTrans" cxnId="{18957FB3-4C08-4FC5-8D60-731B7C986BCF}">
      <dgm:prSet/>
      <dgm:spPr/>
      <dgm:t>
        <a:bodyPr/>
        <a:lstStyle/>
        <a:p>
          <a:endParaRPr lang="es-EC"/>
        </a:p>
      </dgm:t>
    </dgm:pt>
    <dgm:pt modelId="{60B208A0-25B5-450A-AAC3-3213FFF07912}">
      <dgm:prSet custT="1"/>
      <dgm:spPr/>
      <dgm:t>
        <a:bodyPr/>
        <a:lstStyle/>
        <a:p>
          <a:r>
            <a:rPr lang="es-EC" sz="1200" dirty="0" smtClean="0"/>
            <a:t>El 75%  de los visitantes, conocieron la parroquia a través de sus amigos.</a:t>
          </a:r>
          <a:endParaRPr lang="es-EC" sz="1200" dirty="0" smtClean="0"/>
        </a:p>
      </dgm:t>
    </dgm:pt>
    <dgm:pt modelId="{0DDEDE2F-12EC-4B7B-81D4-8B0D4788217C}" type="parTrans" cxnId="{C8B7B72C-DC12-476E-B0A6-5838021743BE}">
      <dgm:prSet/>
      <dgm:spPr/>
      <dgm:t>
        <a:bodyPr/>
        <a:lstStyle/>
        <a:p>
          <a:endParaRPr lang="es-EC"/>
        </a:p>
      </dgm:t>
    </dgm:pt>
    <dgm:pt modelId="{58BE09E6-B696-4B5D-85EF-703137F72552}" type="sibTrans" cxnId="{C8B7B72C-DC12-476E-B0A6-5838021743BE}">
      <dgm:prSet/>
      <dgm:spPr/>
      <dgm:t>
        <a:bodyPr/>
        <a:lstStyle/>
        <a:p>
          <a:endParaRPr lang="es-EC"/>
        </a:p>
      </dgm:t>
    </dgm:pt>
    <dgm:pt modelId="{2D623D36-CBFC-4DB4-AC01-6C13DECA5C8C}">
      <dgm:prSet custT="1"/>
      <dgm:spPr/>
      <dgm:t>
        <a:bodyPr/>
        <a:lstStyle/>
        <a:p>
          <a:r>
            <a:rPr lang="es-EC" sz="1200" dirty="0" smtClean="0"/>
            <a:t>El Gobierno del cantón Mejía trabaja arduamente para controlar el crecimiento territorial indiscriminado.</a:t>
          </a:r>
          <a:endParaRPr lang="es-EC" sz="1200" dirty="0" smtClean="0"/>
        </a:p>
      </dgm:t>
    </dgm:pt>
    <dgm:pt modelId="{F0CF24B2-8E2E-44AA-8304-C667D54CF80E}" type="parTrans" cxnId="{AA39F58F-18EF-4387-8D4C-0706E920314C}">
      <dgm:prSet/>
      <dgm:spPr/>
      <dgm:t>
        <a:bodyPr/>
        <a:lstStyle/>
        <a:p>
          <a:endParaRPr lang="es-EC"/>
        </a:p>
      </dgm:t>
    </dgm:pt>
    <dgm:pt modelId="{05CC6686-3E66-4B42-AE04-FCCA23E33220}" type="sibTrans" cxnId="{AA39F58F-18EF-4387-8D4C-0706E920314C}">
      <dgm:prSet/>
      <dgm:spPr/>
      <dgm:t>
        <a:bodyPr/>
        <a:lstStyle/>
        <a:p>
          <a:endParaRPr lang="es-EC"/>
        </a:p>
      </dgm:t>
    </dgm:pt>
    <dgm:pt modelId="{6C068DDB-4651-4FF9-ADE9-E3F12779D0E4}">
      <dgm:prSet phldrT="[Texto]" custT="1"/>
      <dgm:spPr/>
      <dgm:t>
        <a:bodyPr/>
        <a:lstStyle/>
        <a:p>
          <a:r>
            <a:rPr lang="es-EC" sz="1200" dirty="0" smtClean="0"/>
            <a:t>La parroquia cuenta con una riqueza natural, biodiversidad y patrimonio cultural histórico, que puede potencializar el turismo en la zona.</a:t>
          </a:r>
          <a:endParaRPr lang="es-EC" sz="1200" dirty="0"/>
        </a:p>
      </dgm:t>
    </dgm:pt>
    <dgm:pt modelId="{EA7A8414-D13D-4CBE-A645-E21489E8200B}" type="parTrans" cxnId="{8A2D8D74-8A0B-46D7-BC88-3531E648997B}">
      <dgm:prSet/>
      <dgm:spPr/>
      <dgm:t>
        <a:bodyPr/>
        <a:lstStyle/>
        <a:p>
          <a:endParaRPr lang="es-EC"/>
        </a:p>
      </dgm:t>
    </dgm:pt>
    <dgm:pt modelId="{84AAC782-74BE-41BF-B277-7C0903388C6A}" type="sibTrans" cxnId="{8A2D8D74-8A0B-46D7-BC88-3531E648997B}">
      <dgm:prSet/>
      <dgm:spPr/>
      <dgm:t>
        <a:bodyPr/>
        <a:lstStyle/>
        <a:p>
          <a:endParaRPr lang="es-EC"/>
        </a:p>
      </dgm:t>
    </dgm:pt>
    <dgm:pt modelId="{7E99503A-5714-4D6E-8B8C-A2FA18900637}" type="pres">
      <dgm:prSet presAssocID="{D85C3B6F-BFE8-4326-B96C-42F23E51744E}" presName="diagram" presStyleCnt="0">
        <dgm:presLayoutVars>
          <dgm:dir/>
          <dgm:resizeHandles val="exact"/>
        </dgm:presLayoutVars>
      </dgm:prSet>
      <dgm:spPr/>
    </dgm:pt>
    <dgm:pt modelId="{CB4CD36C-656D-4D07-8B37-C92A09C5611B}" type="pres">
      <dgm:prSet presAssocID="{6C068DDB-4651-4FF9-ADE9-E3F12779D0E4}" presName="node" presStyleLbl="node1" presStyleIdx="0" presStyleCnt="6" custScaleY="1701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DCDAD2-1201-4E9A-832A-A074A63542D5}" type="pres">
      <dgm:prSet presAssocID="{84AAC782-74BE-41BF-B277-7C0903388C6A}" presName="sibTrans" presStyleCnt="0"/>
      <dgm:spPr/>
    </dgm:pt>
    <dgm:pt modelId="{4758A562-C670-448F-B122-176ABA383A1E}" type="pres">
      <dgm:prSet presAssocID="{9644B454-EB88-47A4-B64C-7AAF458146F6}" presName="node" presStyleLbl="node1" presStyleIdx="1" presStyleCnt="6" custScaleX="104195" custScaleY="1059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94B2B3-57D2-464B-8106-0162A7E1F74A}" type="pres">
      <dgm:prSet presAssocID="{1D79DA22-55AF-426C-8867-FC0126D0B248}" presName="sibTrans" presStyleCnt="0"/>
      <dgm:spPr/>
    </dgm:pt>
    <dgm:pt modelId="{3F835CDC-B8BC-4945-A929-689CF4ACF2ED}" type="pres">
      <dgm:prSet presAssocID="{EB864CF7-329C-497F-ADEC-D2EDF0590BB7}" presName="node" presStyleLbl="node1" presStyleIdx="2" presStyleCnt="6" custScaleX="178351" custScaleY="1457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EDC1ED-AA46-4953-BEE6-A496DF3FDD20}" type="pres">
      <dgm:prSet presAssocID="{9764220B-7498-48DE-B155-45AC10EBE187}" presName="sibTrans" presStyleCnt="0"/>
      <dgm:spPr/>
    </dgm:pt>
    <dgm:pt modelId="{072AF121-27D6-452D-AA0B-936564C1F677}" type="pres">
      <dgm:prSet presAssocID="{12C72A43-123A-4994-A59E-175A36542DC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E8C49C-EB2D-4810-97AD-56418C4F1192}" type="pres">
      <dgm:prSet presAssocID="{FBAE1624-C6DE-4EFA-AD72-22D441B3003F}" presName="sibTrans" presStyleCnt="0"/>
      <dgm:spPr/>
    </dgm:pt>
    <dgm:pt modelId="{2935C19B-54A3-4C07-96BA-AD98C66BE386}" type="pres">
      <dgm:prSet presAssocID="{60B208A0-25B5-450A-AAC3-3213FFF079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CB45F-717F-4D5C-B37D-3C0E4F1A0AB5}" type="pres">
      <dgm:prSet presAssocID="{58BE09E6-B696-4B5D-85EF-703137F72552}" presName="sibTrans" presStyleCnt="0"/>
      <dgm:spPr/>
    </dgm:pt>
    <dgm:pt modelId="{388E2DB4-6AE9-44B7-BD55-0B0A3A391F14}" type="pres">
      <dgm:prSet presAssocID="{2D623D36-CBFC-4DB4-AC01-6C13DECA5C8C}" presName="node" presStyleLbl="node1" presStyleIdx="5" presStyleCnt="6" custScaleX="107645" custScaleY="897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8C483D-C4E6-4C3F-84A8-A8B1D09167AB}" type="presOf" srcId="{12C72A43-123A-4994-A59E-175A36542DC9}" destId="{072AF121-27D6-452D-AA0B-936564C1F677}" srcOrd="0" destOrd="0" presId="urn:microsoft.com/office/officeart/2005/8/layout/default#1"/>
    <dgm:cxn modelId="{FCB09F55-BF40-4F1B-BC07-0150593DC426}" type="presOf" srcId="{2D623D36-CBFC-4DB4-AC01-6C13DECA5C8C}" destId="{388E2DB4-6AE9-44B7-BD55-0B0A3A391F14}" srcOrd="0" destOrd="0" presId="urn:microsoft.com/office/officeart/2005/8/layout/default#1"/>
    <dgm:cxn modelId="{A330FEF7-27F9-4D9B-BFBB-06C6A23576E6}" type="presOf" srcId="{9644B454-EB88-47A4-B64C-7AAF458146F6}" destId="{4758A562-C670-448F-B122-176ABA383A1E}" srcOrd="0" destOrd="0" presId="urn:microsoft.com/office/officeart/2005/8/layout/default#1"/>
    <dgm:cxn modelId="{2D8CF757-CB38-4517-AB8A-3D24C569B538}" type="presOf" srcId="{EB864CF7-329C-497F-ADEC-D2EDF0590BB7}" destId="{3F835CDC-B8BC-4945-A929-689CF4ACF2ED}" srcOrd="0" destOrd="0" presId="urn:microsoft.com/office/officeart/2005/8/layout/default#1"/>
    <dgm:cxn modelId="{E19F1B70-D56E-425B-B749-737B94CA9CE0}" type="presOf" srcId="{D85C3B6F-BFE8-4326-B96C-42F23E51744E}" destId="{7E99503A-5714-4D6E-8B8C-A2FA18900637}" srcOrd="0" destOrd="0" presId="urn:microsoft.com/office/officeart/2005/8/layout/default#1"/>
    <dgm:cxn modelId="{C8B7B72C-DC12-476E-B0A6-5838021743BE}" srcId="{D85C3B6F-BFE8-4326-B96C-42F23E51744E}" destId="{60B208A0-25B5-450A-AAC3-3213FFF07912}" srcOrd="4" destOrd="0" parTransId="{0DDEDE2F-12EC-4B7B-81D4-8B0D4788217C}" sibTransId="{58BE09E6-B696-4B5D-85EF-703137F72552}"/>
    <dgm:cxn modelId="{8FCADC17-E1AB-46C2-87FA-B63FF470184B}" srcId="{D85C3B6F-BFE8-4326-B96C-42F23E51744E}" destId="{EB864CF7-329C-497F-ADEC-D2EDF0590BB7}" srcOrd="2" destOrd="0" parTransId="{26F33C82-E8B0-4F9D-BDF5-688128D3EE66}" sibTransId="{9764220B-7498-48DE-B155-45AC10EBE187}"/>
    <dgm:cxn modelId="{AA39F58F-18EF-4387-8D4C-0706E920314C}" srcId="{D85C3B6F-BFE8-4326-B96C-42F23E51744E}" destId="{2D623D36-CBFC-4DB4-AC01-6C13DECA5C8C}" srcOrd="5" destOrd="0" parTransId="{F0CF24B2-8E2E-44AA-8304-C667D54CF80E}" sibTransId="{05CC6686-3E66-4B42-AE04-FCCA23E33220}"/>
    <dgm:cxn modelId="{1E2B405D-2D72-4B16-BB70-288569EC3EF8}" type="presOf" srcId="{60B208A0-25B5-450A-AAC3-3213FFF07912}" destId="{2935C19B-54A3-4C07-96BA-AD98C66BE386}" srcOrd="0" destOrd="0" presId="urn:microsoft.com/office/officeart/2005/8/layout/default#1"/>
    <dgm:cxn modelId="{18957FB3-4C08-4FC5-8D60-731B7C986BCF}" srcId="{D85C3B6F-BFE8-4326-B96C-42F23E51744E}" destId="{12C72A43-123A-4994-A59E-175A36542DC9}" srcOrd="3" destOrd="0" parTransId="{6A579EC0-8522-4123-9DBB-115EC14B62DE}" sibTransId="{FBAE1624-C6DE-4EFA-AD72-22D441B3003F}"/>
    <dgm:cxn modelId="{8A2D8D74-8A0B-46D7-BC88-3531E648997B}" srcId="{D85C3B6F-BFE8-4326-B96C-42F23E51744E}" destId="{6C068DDB-4651-4FF9-ADE9-E3F12779D0E4}" srcOrd="0" destOrd="0" parTransId="{EA7A8414-D13D-4CBE-A645-E21489E8200B}" sibTransId="{84AAC782-74BE-41BF-B277-7C0903388C6A}"/>
    <dgm:cxn modelId="{3D208C6F-F29E-4C28-B908-94F3D2D691C5}" srcId="{D85C3B6F-BFE8-4326-B96C-42F23E51744E}" destId="{9644B454-EB88-47A4-B64C-7AAF458146F6}" srcOrd="1" destOrd="0" parTransId="{67290E31-A7DC-4AA2-BF6B-B75B16BF6297}" sibTransId="{1D79DA22-55AF-426C-8867-FC0126D0B248}"/>
    <dgm:cxn modelId="{741AF89E-7E70-41C9-BFB3-D825C824ED7B}" type="presOf" srcId="{6C068DDB-4651-4FF9-ADE9-E3F12779D0E4}" destId="{CB4CD36C-656D-4D07-8B37-C92A09C5611B}" srcOrd="0" destOrd="0" presId="urn:microsoft.com/office/officeart/2005/8/layout/default#1"/>
    <dgm:cxn modelId="{A7F44E93-85E1-4B38-9BA7-393AFD55B1DE}" type="presParOf" srcId="{7E99503A-5714-4D6E-8B8C-A2FA18900637}" destId="{CB4CD36C-656D-4D07-8B37-C92A09C5611B}" srcOrd="0" destOrd="0" presId="urn:microsoft.com/office/officeart/2005/8/layout/default#1"/>
    <dgm:cxn modelId="{49F0FD6D-A8DE-4B06-A07B-7A0DB7D89087}" type="presParOf" srcId="{7E99503A-5714-4D6E-8B8C-A2FA18900637}" destId="{ECDCDAD2-1201-4E9A-832A-A074A63542D5}" srcOrd="1" destOrd="0" presId="urn:microsoft.com/office/officeart/2005/8/layout/default#1"/>
    <dgm:cxn modelId="{8CFE6BE4-C084-462C-B8EE-D403748F03E7}" type="presParOf" srcId="{7E99503A-5714-4D6E-8B8C-A2FA18900637}" destId="{4758A562-C670-448F-B122-176ABA383A1E}" srcOrd="2" destOrd="0" presId="urn:microsoft.com/office/officeart/2005/8/layout/default#1"/>
    <dgm:cxn modelId="{C42C951A-1903-4F94-8903-2BFB0A28C52B}" type="presParOf" srcId="{7E99503A-5714-4D6E-8B8C-A2FA18900637}" destId="{5B94B2B3-57D2-464B-8106-0162A7E1F74A}" srcOrd="3" destOrd="0" presId="urn:microsoft.com/office/officeart/2005/8/layout/default#1"/>
    <dgm:cxn modelId="{04BD820B-53E0-4958-A8CC-193B3C4A0838}" type="presParOf" srcId="{7E99503A-5714-4D6E-8B8C-A2FA18900637}" destId="{3F835CDC-B8BC-4945-A929-689CF4ACF2ED}" srcOrd="4" destOrd="0" presId="urn:microsoft.com/office/officeart/2005/8/layout/default#1"/>
    <dgm:cxn modelId="{D9E1001D-8C5B-44EC-80D3-5C55EF8A2EC9}" type="presParOf" srcId="{7E99503A-5714-4D6E-8B8C-A2FA18900637}" destId="{04EDC1ED-AA46-4953-BEE6-A496DF3FDD20}" srcOrd="5" destOrd="0" presId="urn:microsoft.com/office/officeart/2005/8/layout/default#1"/>
    <dgm:cxn modelId="{B124ABA0-8FC9-4859-A266-8887B742AF44}" type="presParOf" srcId="{7E99503A-5714-4D6E-8B8C-A2FA18900637}" destId="{072AF121-27D6-452D-AA0B-936564C1F677}" srcOrd="6" destOrd="0" presId="urn:microsoft.com/office/officeart/2005/8/layout/default#1"/>
    <dgm:cxn modelId="{EBD42E2B-171B-4E17-AAD5-0FC1DDF27EF4}" type="presParOf" srcId="{7E99503A-5714-4D6E-8B8C-A2FA18900637}" destId="{90E8C49C-EB2D-4810-97AD-56418C4F1192}" srcOrd="7" destOrd="0" presId="urn:microsoft.com/office/officeart/2005/8/layout/default#1"/>
    <dgm:cxn modelId="{CE261523-2F1F-4DA1-89E4-5D68AF7A12E0}" type="presParOf" srcId="{7E99503A-5714-4D6E-8B8C-A2FA18900637}" destId="{2935C19B-54A3-4C07-96BA-AD98C66BE386}" srcOrd="8" destOrd="0" presId="urn:microsoft.com/office/officeart/2005/8/layout/default#1"/>
    <dgm:cxn modelId="{B21184D2-36CA-4607-A666-2330095CB200}" type="presParOf" srcId="{7E99503A-5714-4D6E-8B8C-A2FA18900637}" destId="{492CB45F-717F-4D5C-B37D-3C0E4F1A0AB5}" srcOrd="9" destOrd="0" presId="urn:microsoft.com/office/officeart/2005/8/layout/default#1"/>
    <dgm:cxn modelId="{1A12C469-42E5-4420-9F6B-AED81FDD8B4D}" type="presParOf" srcId="{7E99503A-5714-4D6E-8B8C-A2FA18900637}" destId="{388E2DB4-6AE9-44B7-BD55-0B0A3A391F14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8679C-E21E-4603-BAE8-7BFAEF2631BD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CA5499E-70C9-4B11-9731-1D6D65B68059}">
      <dgm:prSet phldrT="[Texto]"/>
      <dgm:spPr/>
      <dgm:t>
        <a:bodyPr/>
        <a:lstStyle/>
        <a:p>
          <a:r>
            <a:rPr lang="es-EC" dirty="0" smtClean="0"/>
            <a:t>Investigación</a:t>
          </a:r>
          <a:r>
            <a:rPr lang="en-US" dirty="0" smtClean="0"/>
            <a:t> de Mercado</a:t>
          </a:r>
          <a:endParaRPr lang="es-EC" dirty="0"/>
        </a:p>
      </dgm:t>
    </dgm:pt>
    <dgm:pt modelId="{0DEA1AB9-9618-4AE0-931F-938FD2AB1B09}" type="parTrans" cxnId="{613F7021-8A57-4733-83BF-0EB83FDC4965}">
      <dgm:prSet/>
      <dgm:spPr/>
      <dgm:t>
        <a:bodyPr/>
        <a:lstStyle/>
        <a:p>
          <a:endParaRPr lang="es-EC"/>
        </a:p>
      </dgm:t>
    </dgm:pt>
    <dgm:pt modelId="{FBA8A721-4180-42FA-92D1-262773A920A8}" type="sibTrans" cxnId="{613F7021-8A57-4733-83BF-0EB83FDC4965}">
      <dgm:prSet/>
      <dgm:spPr/>
      <dgm:t>
        <a:bodyPr/>
        <a:lstStyle/>
        <a:p>
          <a:endParaRPr lang="es-EC"/>
        </a:p>
      </dgm:t>
    </dgm:pt>
    <dgm:pt modelId="{72E21AE9-4520-4558-988E-3B2CD73BCD86}">
      <dgm:prSet phldrT="[Texto]"/>
      <dgm:spPr/>
      <dgm:t>
        <a:bodyPr/>
        <a:lstStyle/>
        <a:p>
          <a:r>
            <a:rPr lang="es-EC" dirty="0" smtClean="0"/>
            <a:t>Desarrollo de Plan Maestro</a:t>
          </a:r>
        </a:p>
      </dgm:t>
    </dgm:pt>
    <dgm:pt modelId="{9CD9128D-FB2F-46C7-A237-53046EE2C82E}" type="parTrans" cxnId="{EE2DB959-30C5-4B3C-92B8-ABD8B8CE1A2F}">
      <dgm:prSet/>
      <dgm:spPr/>
      <dgm:t>
        <a:bodyPr/>
        <a:lstStyle/>
        <a:p>
          <a:endParaRPr lang="es-EC"/>
        </a:p>
      </dgm:t>
    </dgm:pt>
    <dgm:pt modelId="{0303610B-DBA0-4FBB-BFEC-1AC06DA23657}" type="sibTrans" cxnId="{EE2DB959-30C5-4B3C-92B8-ABD8B8CE1A2F}">
      <dgm:prSet/>
      <dgm:spPr/>
      <dgm:t>
        <a:bodyPr/>
        <a:lstStyle/>
        <a:p>
          <a:endParaRPr lang="es-EC"/>
        </a:p>
      </dgm:t>
    </dgm:pt>
    <dgm:pt modelId="{510EA4D8-F2B5-48D8-8B57-6911E938FFA1}">
      <dgm:prSet phldrT="[Texto]" custT="1"/>
      <dgm:spPr/>
      <dgm:t>
        <a:bodyPr/>
        <a:lstStyle/>
        <a:p>
          <a:r>
            <a:rPr lang="es-EC" sz="1200" dirty="0" smtClean="0"/>
            <a:t> Objetivos del plan maestro</a:t>
          </a:r>
          <a:endParaRPr lang="es-EC" sz="1200" dirty="0"/>
        </a:p>
      </dgm:t>
    </dgm:pt>
    <dgm:pt modelId="{FD2C9A40-D368-4771-A4FA-6F364E00E0CA}" type="parTrans" cxnId="{A9569834-28E2-4278-8EA3-EACA02764219}">
      <dgm:prSet/>
      <dgm:spPr/>
      <dgm:t>
        <a:bodyPr/>
        <a:lstStyle/>
        <a:p>
          <a:endParaRPr lang="es-EC"/>
        </a:p>
      </dgm:t>
    </dgm:pt>
    <dgm:pt modelId="{185AC3F1-AC5F-4F5E-ABFC-305F05DE2DDB}" type="sibTrans" cxnId="{A9569834-28E2-4278-8EA3-EACA02764219}">
      <dgm:prSet/>
      <dgm:spPr/>
      <dgm:t>
        <a:bodyPr/>
        <a:lstStyle/>
        <a:p>
          <a:endParaRPr lang="es-EC"/>
        </a:p>
      </dgm:t>
    </dgm:pt>
    <dgm:pt modelId="{F27421FB-04A9-405D-BD83-04226D025B4F}">
      <dgm:prSet phldrT="[Texto]"/>
      <dgm:spPr/>
      <dgm:t>
        <a:bodyPr/>
        <a:lstStyle/>
        <a:p>
          <a:r>
            <a:rPr lang="es-EC" dirty="0" smtClean="0"/>
            <a:t>Programas y proyectos</a:t>
          </a:r>
          <a:endParaRPr lang="es-EC" dirty="0"/>
        </a:p>
      </dgm:t>
    </dgm:pt>
    <dgm:pt modelId="{C86FF7AE-7152-4214-AD21-C22045366FCD}" type="parTrans" cxnId="{41B20691-AF70-44F1-B60C-1B69F2E21B62}">
      <dgm:prSet/>
      <dgm:spPr/>
      <dgm:t>
        <a:bodyPr/>
        <a:lstStyle/>
        <a:p>
          <a:endParaRPr lang="es-EC"/>
        </a:p>
      </dgm:t>
    </dgm:pt>
    <dgm:pt modelId="{ADE8E46C-0790-4B82-8F04-D594338D6075}" type="sibTrans" cxnId="{41B20691-AF70-44F1-B60C-1B69F2E21B62}">
      <dgm:prSet/>
      <dgm:spPr/>
      <dgm:t>
        <a:bodyPr/>
        <a:lstStyle/>
        <a:p>
          <a:endParaRPr lang="es-EC"/>
        </a:p>
      </dgm:t>
    </dgm:pt>
    <dgm:pt modelId="{064BD4F0-6CDF-4ECC-A2E4-344F4C5AE5A7}">
      <dgm:prSet phldrT="[Texto]" custT="1"/>
      <dgm:spPr/>
      <dgm:t>
        <a:bodyPr/>
        <a:lstStyle/>
        <a:p>
          <a:r>
            <a:rPr lang="es-EC" sz="1400" dirty="0" smtClean="0"/>
            <a:t>Conclusiones y recomendaciones</a:t>
          </a:r>
          <a:endParaRPr lang="es-EC" sz="1400" dirty="0"/>
        </a:p>
      </dgm:t>
    </dgm:pt>
    <dgm:pt modelId="{903B4141-F9CF-43CC-A580-1BF4F2AE11C4}" type="parTrans" cxnId="{1102DB99-99AB-426F-BF3D-B694ED6AC2DC}">
      <dgm:prSet/>
      <dgm:spPr/>
      <dgm:t>
        <a:bodyPr/>
        <a:lstStyle/>
        <a:p>
          <a:endParaRPr lang="es-EC"/>
        </a:p>
      </dgm:t>
    </dgm:pt>
    <dgm:pt modelId="{6080C914-A9F2-45B3-A0D5-9B7C8DD6817A}" type="sibTrans" cxnId="{1102DB99-99AB-426F-BF3D-B694ED6AC2DC}">
      <dgm:prSet/>
      <dgm:spPr/>
      <dgm:t>
        <a:bodyPr/>
        <a:lstStyle/>
        <a:p>
          <a:endParaRPr lang="es-EC"/>
        </a:p>
      </dgm:t>
    </dgm:pt>
    <dgm:pt modelId="{696CD6AD-0E5F-4814-A203-6EC286A6B5AD}">
      <dgm:prSet phldrT="[Texto]" custT="1"/>
      <dgm:spPr/>
      <dgm:t>
        <a:bodyPr/>
        <a:lstStyle/>
        <a:p>
          <a:r>
            <a:rPr lang="es-EC" sz="1400" dirty="0" smtClean="0"/>
            <a:t>Objetivos de la investigación</a:t>
          </a:r>
          <a:endParaRPr lang="es-EC" sz="1600" dirty="0"/>
        </a:p>
      </dgm:t>
    </dgm:pt>
    <dgm:pt modelId="{013A0661-4C1D-4759-9B13-2F9FC5E1185D}" type="parTrans" cxnId="{906EBE86-59CF-4481-B820-9BF7BE1D2C80}">
      <dgm:prSet/>
      <dgm:spPr/>
      <dgm:t>
        <a:bodyPr/>
        <a:lstStyle/>
        <a:p>
          <a:endParaRPr lang="es-EC"/>
        </a:p>
      </dgm:t>
    </dgm:pt>
    <dgm:pt modelId="{531F7135-0AE5-42DB-A686-780924FA62CC}" type="sibTrans" cxnId="{906EBE86-59CF-4481-B820-9BF7BE1D2C80}">
      <dgm:prSet/>
      <dgm:spPr/>
      <dgm:t>
        <a:bodyPr/>
        <a:lstStyle/>
        <a:p>
          <a:endParaRPr lang="es-EC"/>
        </a:p>
      </dgm:t>
    </dgm:pt>
    <dgm:pt modelId="{70E8C77A-823C-44DA-9C4E-E61335B5E0B6}">
      <dgm:prSet custT="1"/>
      <dgm:spPr/>
      <dgm:t>
        <a:bodyPr/>
        <a:lstStyle/>
        <a:p>
          <a:r>
            <a:rPr lang="es-EC" sz="1400" dirty="0" smtClean="0"/>
            <a:t>Análisis oferta turística de Cutuglagua</a:t>
          </a:r>
          <a:endParaRPr lang="es-EC" sz="1400" dirty="0"/>
        </a:p>
      </dgm:t>
    </dgm:pt>
    <dgm:pt modelId="{4084DA4E-0CF0-4484-A3A4-47F8345729AE}" type="parTrans" cxnId="{8921F092-9101-416D-9D62-783FCF55AE57}">
      <dgm:prSet/>
      <dgm:spPr/>
      <dgm:t>
        <a:bodyPr/>
        <a:lstStyle/>
        <a:p>
          <a:endParaRPr lang="es-EC"/>
        </a:p>
      </dgm:t>
    </dgm:pt>
    <dgm:pt modelId="{52387E02-9FD4-478B-AAA1-44090AAB1DB4}" type="sibTrans" cxnId="{8921F092-9101-416D-9D62-783FCF55AE57}">
      <dgm:prSet/>
      <dgm:spPr/>
      <dgm:t>
        <a:bodyPr/>
        <a:lstStyle/>
        <a:p>
          <a:endParaRPr lang="es-EC"/>
        </a:p>
      </dgm:t>
    </dgm:pt>
    <dgm:pt modelId="{85D5C287-D46D-4AB6-9AC1-108842315E23}">
      <dgm:prSet custT="1"/>
      <dgm:spPr/>
      <dgm:t>
        <a:bodyPr/>
        <a:lstStyle/>
        <a:p>
          <a:r>
            <a:rPr lang="es-EC" sz="1400" dirty="0" smtClean="0"/>
            <a:t>Análisis de la demanda de Cutuglagua</a:t>
          </a:r>
          <a:endParaRPr lang="es-EC" sz="1400" dirty="0"/>
        </a:p>
      </dgm:t>
    </dgm:pt>
    <dgm:pt modelId="{406BFF54-7EAF-4C9E-9BB6-FF31555ACD82}" type="parTrans" cxnId="{CFBF8397-3184-4846-B0B3-AE4E3B586AD6}">
      <dgm:prSet/>
      <dgm:spPr/>
      <dgm:t>
        <a:bodyPr/>
        <a:lstStyle/>
        <a:p>
          <a:endParaRPr lang="es-EC"/>
        </a:p>
      </dgm:t>
    </dgm:pt>
    <dgm:pt modelId="{656BE942-331C-44EE-A84D-76F281DDF143}" type="sibTrans" cxnId="{CFBF8397-3184-4846-B0B3-AE4E3B586AD6}">
      <dgm:prSet/>
      <dgm:spPr/>
      <dgm:t>
        <a:bodyPr/>
        <a:lstStyle/>
        <a:p>
          <a:endParaRPr lang="es-EC"/>
        </a:p>
      </dgm:t>
    </dgm:pt>
    <dgm:pt modelId="{5FEDD7E7-7716-4D89-9D80-82EE7777FD9A}">
      <dgm:prSet custT="1"/>
      <dgm:spPr/>
      <dgm:t>
        <a:bodyPr/>
        <a:lstStyle/>
        <a:p>
          <a:r>
            <a:rPr lang="es-EC" sz="1400" dirty="0" smtClean="0"/>
            <a:t>Análisis de FODA y matriz de síntesis</a:t>
          </a:r>
          <a:endParaRPr lang="es-EC" sz="1400" dirty="0"/>
        </a:p>
      </dgm:t>
    </dgm:pt>
    <dgm:pt modelId="{CCA852AB-FAD6-4C3D-9669-E728CA5EA0FC}" type="parTrans" cxnId="{0E5D5352-E962-42D5-AA5B-6453016762AC}">
      <dgm:prSet/>
      <dgm:spPr/>
      <dgm:t>
        <a:bodyPr/>
        <a:lstStyle/>
        <a:p>
          <a:endParaRPr lang="es-EC"/>
        </a:p>
      </dgm:t>
    </dgm:pt>
    <dgm:pt modelId="{E9EE0520-2386-4087-B8B9-74CD1E012A59}" type="sibTrans" cxnId="{0E5D5352-E962-42D5-AA5B-6453016762AC}">
      <dgm:prSet/>
      <dgm:spPr/>
      <dgm:t>
        <a:bodyPr/>
        <a:lstStyle/>
        <a:p>
          <a:endParaRPr lang="es-EC"/>
        </a:p>
      </dgm:t>
    </dgm:pt>
    <dgm:pt modelId="{29F1E1D9-69A8-469C-8FFD-6552D1688EF9}">
      <dgm:prSet phldrT="[Texto]" custT="1"/>
      <dgm:spPr/>
      <dgm:t>
        <a:bodyPr/>
        <a:lstStyle/>
        <a:p>
          <a:r>
            <a:rPr lang="es-EC" sz="1400" dirty="0" smtClean="0"/>
            <a:t> Desarrollo del planteamiento de proyectos y programas para potencializar el turismo en la parroquia Cutuglagua</a:t>
          </a:r>
          <a:endParaRPr lang="es-EC" sz="1400" dirty="0"/>
        </a:p>
      </dgm:t>
    </dgm:pt>
    <dgm:pt modelId="{53D086CE-F751-487A-B6A2-DDBC31CF044D}" type="parTrans" cxnId="{7C24870D-6942-4BA6-BE13-E1ADFBE22DA3}">
      <dgm:prSet/>
      <dgm:spPr/>
      <dgm:t>
        <a:bodyPr/>
        <a:lstStyle/>
        <a:p>
          <a:endParaRPr lang="es-EC"/>
        </a:p>
      </dgm:t>
    </dgm:pt>
    <dgm:pt modelId="{594E291B-05EC-4C72-ABB1-6AD69E3E61E1}" type="sibTrans" cxnId="{7C24870D-6942-4BA6-BE13-E1ADFBE22DA3}">
      <dgm:prSet/>
      <dgm:spPr/>
      <dgm:t>
        <a:bodyPr/>
        <a:lstStyle/>
        <a:p>
          <a:endParaRPr lang="es-EC"/>
        </a:p>
      </dgm:t>
    </dgm:pt>
    <dgm:pt modelId="{30AB3C8C-5C79-4528-BB45-3663B952D917}">
      <dgm:prSet phldrT="[Texto]" custT="1"/>
      <dgm:spPr/>
      <dgm:t>
        <a:bodyPr/>
        <a:lstStyle/>
        <a:p>
          <a:r>
            <a:rPr lang="es-EC" sz="1200" dirty="0" smtClean="0"/>
            <a:t> Análisis matriz de proyectos resultantes de la jerarquización y priorización de atractivos turísticos a través de la técnica de análisis multicriterios</a:t>
          </a:r>
          <a:endParaRPr lang="es-EC" sz="1200" dirty="0"/>
        </a:p>
      </dgm:t>
    </dgm:pt>
    <dgm:pt modelId="{7564D7FA-4033-498B-8117-C42E4F7BD063}" type="parTrans" cxnId="{D38C9771-02F5-414E-9C12-309776A28D9E}">
      <dgm:prSet/>
      <dgm:spPr/>
      <dgm:t>
        <a:bodyPr/>
        <a:lstStyle/>
        <a:p>
          <a:endParaRPr lang="es-EC"/>
        </a:p>
      </dgm:t>
    </dgm:pt>
    <dgm:pt modelId="{C5A38450-0DA8-4A48-BFFB-A09C0A09D190}" type="sibTrans" cxnId="{D38C9771-02F5-414E-9C12-309776A28D9E}">
      <dgm:prSet/>
      <dgm:spPr/>
      <dgm:t>
        <a:bodyPr/>
        <a:lstStyle/>
        <a:p>
          <a:endParaRPr lang="es-EC"/>
        </a:p>
      </dgm:t>
    </dgm:pt>
    <dgm:pt modelId="{FFAD1AC1-1E33-40DE-9FDB-0E862D609E66}" type="pres">
      <dgm:prSet presAssocID="{EA48679C-E21E-4603-BAE8-7BFAEF2631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C521643-CC4B-44EB-9C37-6D7A67CA93AB}" type="pres">
      <dgm:prSet presAssocID="{4CA5499E-70C9-4B11-9731-1D6D65B68059}" presName="linNode" presStyleCnt="0"/>
      <dgm:spPr/>
    </dgm:pt>
    <dgm:pt modelId="{8121ABE9-999E-4396-BBB1-67FD1F40F342}" type="pres">
      <dgm:prSet presAssocID="{4CA5499E-70C9-4B11-9731-1D6D65B6805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5C4D67-1D45-456E-873F-F246860BA624}" type="pres">
      <dgm:prSet presAssocID="{4CA5499E-70C9-4B11-9731-1D6D65B6805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4E8016-FE17-4990-A9F4-692926039D2F}" type="pres">
      <dgm:prSet presAssocID="{FBA8A721-4180-42FA-92D1-262773A920A8}" presName="sp" presStyleCnt="0"/>
      <dgm:spPr/>
    </dgm:pt>
    <dgm:pt modelId="{9678A465-A50B-42D4-A685-E0FAE0EC2B32}" type="pres">
      <dgm:prSet presAssocID="{72E21AE9-4520-4558-988E-3B2CD73BCD86}" presName="linNode" presStyleCnt="0"/>
      <dgm:spPr/>
    </dgm:pt>
    <dgm:pt modelId="{3CEE1973-7C14-4642-89B6-AF85EA4ACCBA}" type="pres">
      <dgm:prSet presAssocID="{72E21AE9-4520-4558-988E-3B2CD73BCD8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6EA1EA-8A17-479B-B4FD-38F45312DF4F}" type="pres">
      <dgm:prSet presAssocID="{72E21AE9-4520-4558-988E-3B2CD73BCD8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00B05C-1854-4A25-87A5-E3CB5B6FF314}" type="pres">
      <dgm:prSet presAssocID="{0303610B-DBA0-4FBB-BFEC-1AC06DA23657}" presName="sp" presStyleCnt="0"/>
      <dgm:spPr/>
    </dgm:pt>
    <dgm:pt modelId="{331B37A2-5F09-489D-9FE6-74B5D03FE4F6}" type="pres">
      <dgm:prSet presAssocID="{F27421FB-04A9-405D-BD83-04226D025B4F}" presName="linNode" presStyleCnt="0"/>
      <dgm:spPr/>
    </dgm:pt>
    <dgm:pt modelId="{0AEC6111-E88F-4F55-BCF7-CAA8C1D9C4DF}" type="pres">
      <dgm:prSet presAssocID="{F27421FB-04A9-405D-BD83-04226D025B4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23B015-EF34-433E-B125-FD0D3215A1B2}" type="pres">
      <dgm:prSet presAssocID="{F27421FB-04A9-405D-BD83-04226D025B4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5D5352-E962-42D5-AA5B-6453016762AC}" srcId="{4CA5499E-70C9-4B11-9731-1D6D65B68059}" destId="{5FEDD7E7-7716-4D89-9D80-82EE7777FD9A}" srcOrd="3" destOrd="0" parTransId="{CCA852AB-FAD6-4C3D-9669-E728CA5EA0FC}" sibTransId="{E9EE0520-2386-4087-B8B9-74CD1E012A59}"/>
    <dgm:cxn modelId="{8921F092-9101-416D-9D62-783FCF55AE57}" srcId="{4CA5499E-70C9-4B11-9731-1D6D65B68059}" destId="{70E8C77A-823C-44DA-9C4E-E61335B5E0B6}" srcOrd="1" destOrd="0" parTransId="{4084DA4E-0CF0-4484-A3A4-47F8345729AE}" sibTransId="{52387E02-9FD4-478B-AAA1-44090AAB1DB4}"/>
    <dgm:cxn modelId="{A9569834-28E2-4278-8EA3-EACA02764219}" srcId="{72E21AE9-4520-4558-988E-3B2CD73BCD86}" destId="{510EA4D8-F2B5-48D8-8B57-6911E938FFA1}" srcOrd="0" destOrd="0" parTransId="{FD2C9A40-D368-4771-A4FA-6F364E00E0CA}" sibTransId="{185AC3F1-AC5F-4F5E-ABFC-305F05DE2DDB}"/>
    <dgm:cxn modelId="{F63C1C5E-6CEE-42FD-A46E-FA5BDF64BE93}" type="presOf" srcId="{29F1E1D9-69A8-469C-8FFD-6552D1688EF9}" destId="{1C23B015-EF34-433E-B125-FD0D3215A1B2}" srcOrd="0" destOrd="0" presId="urn:microsoft.com/office/officeart/2005/8/layout/vList5"/>
    <dgm:cxn modelId="{F3267FD3-5B30-44F3-BF04-74001D9318D0}" type="presOf" srcId="{064BD4F0-6CDF-4ECC-A2E4-344F4C5AE5A7}" destId="{1C23B015-EF34-433E-B125-FD0D3215A1B2}" srcOrd="0" destOrd="1" presId="urn:microsoft.com/office/officeart/2005/8/layout/vList5"/>
    <dgm:cxn modelId="{B681A9D9-9871-431C-9378-4DBEDB49A629}" type="presOf" srcId="{72E21AE9-4520-4558-988E-3B2CD73BCD86}" destId="{3CEE1973-7C14-4642-89B6-AF85EA4ACCBA}" srcOrd="0" destOrd="0" presId="urn:microsoft.com/office/officeart/2005/8/layout/vList5"/>
    <dgm:cxn modelId="{D38C9771-02F5-414E-9C12-309776A28D9E}" srcId="{72E21AE9-4520-4558-988E-3B2CD73BCD86}" destId="{30AB3C8C-5C79-4528-BB45-3663B952D917}" srcOrd="1" destOrd="0" parTransId="{7564D7FA-4033-498B-8117-C42E4F7BD063}" sibTransId="{C5A38450-0DA8-4A48-BFFB-A09C0A09D190}"/>
    <dgm:cxn modelId="{CFBF8397-3184-4846-B0B3-AE4E3B586AD6}" srcId="{4CA5499E-70C9-4B11-9731-1D6D65B68059}" destId="{85D5C287-D46D-4AB6-9AC1-108842315E23}" srcOrd="2" destOrd="0" parTransId="{406BFF54-7EAF-4C9E-9BB6-FF31555ACD82}" sibTransId="{656BE942-331C-44EE-A84D-76F281DDF143}"/>
    <dgm:cxn modelId="{797B8C81-6110-4B36-8407-5452B304AD50}" type="presOf" srcId="{696CD6AD-0E5F-4814-A203-6EC286A6B5AD}" destId="{BD5C4D67-1D45-456E-873F-F246860BA624}" srcOrd="0" destOrd="0" presId="urn:microsoft.com/office/officeart/2005/8/layout/vList5"/>
    <dgm:cxn modelId="{158EC83F-3677-43D3-85B6-BBB271277D15}" type="presOf" srcId="{510EA4D8-F2B5-48D8-8B57-6911E938FFA1}" destId="{7D6EA1EA-8A17-479B-B4FD-38F45312DF4F}" srcOrd="0" destOrd="0" presId="urn:microsoft.com/office/officeart/2005/8/layout/vList5"/>
    <dgm:cxn modelId="{EE2DB959-30C5-4B3C-92B8-ABD8B8CE1A2F}" srcId="{EA48679C-E21E-4603-BAE8-7BFAEF2631BD}" destId="{72E21AE9-4520-4558-988E-3B2CD73BCD86}" srcOrd="1" destOrd="0" parTransId="{9CD9128D-FB2F-46C7-A237-53046EE2C82E}" sibTransId="{0303610B-DBA0-4FBB-BFEC-1AC06DA23657}"/>
    <dgm:cxn modelId="{20F45436-9412-4E39-8DBA-2B4D72CAB505}" type="presOf" srcId="{30AB3C8C-5C79-4528-BB45-3663B952D917}" destId="{7D6EA1EA-8A17-479B-B4FD-38F45312DF4F}" srcOrd="0" destOrd="1" presId="urn:microsoft.com/office/officeart/2005/8/layout/vList5"/>
    <dgm:cxn modelId="{9ACEB4F2-350F-4753-93BA-0EFAE4183517}" type="presOf" srcId="{4CA5499E-70C9-4B11-9731-1D6D65B68059}" destId="{8121ABE9-999E-4396-BBB1-67FD1F40F342}" srcOrd="0" destOrd="0" presId="urn:microsoft.com/office/officeart/2005/8/layout/vList5"/>
    <dgm:cxn modelId="{5AB4DFE4-5FCC-4349-90F4-8FBB8266DD46}" type="presOf" srcId="{70E8C77A-823C-44DA-9C4E-E61335B5E0B6}" destId="{BD5C4D67-1D45-456E-873F-F246860BA624}" srcOrd="0" destOrd="1" presId="urn:microsoft.com/office/officeart/2005/8/layout/vList5"/>
    <dgm:cxn modelId="{613F7021-8A57-4733-83BF-0EB83FDC4965}" srcId="{EA48679C-E21E-4603-BAE8-7BFAEF2631BD}" destId="{4CA5499E-70C9-4B11-9731-1D6D65B68059}" srcOrd="0" destOrd="0" parTransId="{0DEA1AB9-9618-4AE0-931F-938FD2AB1B09}" sibTransId="{FBA8A721-4180-42FA-92D1-262773A920A8}"/>
    <dgm:cxn modelId="{906EBE86-59CF-4481-B820-9BF7BE1D2C80}" srcId="{4CA5499E-70C9-4B11-9731-1D6D65B68059}" destId="{696CD6AD-0E5F-4814-A203-6EC286A6B5AD}" srcOrd="0" destOrd="0" parTransId="{013A0661-4C1D-4759-9B13-2F9FC5E1185D}" sibTransId="{531F7135-0AE5-42DB-A686-780924FA62CC}"/>
    <dgm:cxn modelId="{41B20691-AF70-44F1-B60C-1B69F2E21B62}" srcId="{EA48679C-E21E-4603-BAE8-7BFAEF2631BD}" destId="{F27421FB-04A9-405D-BD83-04226D025B4F}" srcOrd="2" destOrd="0" parTransId="{C86FF7AE-7152-4214-AD21-C22045366FCD}" sibTransId="{ADE8E46C-0790-4B82-8F04-D594338D6075}"/>
    <dgm:cxn modelId="{FAD818B2-1FC9-4CB3-AEC3-B61A015F8BC3}" type="presOf" srcId="{EA48679C-E21E-4603-BAE8-7BFAEF2631BD}" destId="{FFAD1AC1-1E33-40DE-9FDB-0E862D609E66}" srcOrd="0" destOrd="0" presId="urn:microsoft.com/office/officeart/2005/8/layout/vList5"/>
    <dgm:cxn modelId="{7C24870D-6942-4BA6-BE13-E1ADFBE22DA3}" srcId="{F27421FB-04A9-405D-BD83-04226D025B4F}" destId="{29F1E1D9-69A8-469C-8FFD-6552D1688EF9}" srcOrd="0" destOrd="0" parTransId="{53D086CE-F751-487A-B6A2-DDBC31CF044D}" sibTransId="{594E291B-05EC-4C72-ABB1-6AD69E3E61E1}"/>
    <dgm:cxn modelId="{6D83ADAC-0039-4687-A5BC-5AC599F09B87}" type="presOf" srcId="{85D5C287-D46D-4AB6-9AC1-108842315E23}" destId="{BD5C4D67-1D45-456E-873F-F246860BA624}" srcOrd="0" destOrd="2" presId="urn:microsoft.com/office/officeart/2005/8/layout/vList5"/>
    <dgm:cxn modelId="{A1B5EA18-8D71-4D89-992C-F9E7A9DEA26A}" type="presOf" srcId="{F27421FB-04A9-405D-BD83-04226D025B4F}" destId="{0AEC6111-E88F-4F55-BCF7-CAA8C1D9C4DF}" srcOrd="0" destOrd="0" presId="urn:microsoft.com/office/officeart/2005/8/layout/vList5"/>
    <dgm:cxn modelId="{1102DB99-99AB-426F-BF3D-B694ED6AC2DC}" srcId="{F27421FB-04A9-405D-BD83-04226D025B4F}" destId="{064BD4F0-6CDF-4ECC-A2E4-344F4C5AE5A7}" srcOrd="1" destOrd="0" parTransId="{903B4141-F9CF-43CC-A580-1BF4F2AE11C4}" sibTransId="{6080C914-A9F2-45B3-A0D5-9B7C8DD6817A}"/>
    <dgm:cxn modelId="{5283959D-319B-4A62-90A7-8F2D3DB9C97E}" type="presOf" srcId="{5FEDD7E7-7716-4D89-9D80-82EE7777FD9A}" destId="{BD5C4D67-1D45-456E-873F-F246860BA624}" srcOrd="0" destOrd="3" presId="urn:microsoft.com/office/officeart/2005/8/layout/vList5"/>
    <dgm:cxn modelId="{101BF89E-B5B3-4EE3-912A-9236765364B2}" type="presParOf" srcId="{FFAD1AC1-1E33-40DE-9FDB-0E862D609E66}" destId="{CC521643-CC4B-44EB-9C37-6D7A67CA93AB}" srcOrd="0" destOrd="0" presId="urn:microsoft.com/office/officeart/2005/8/layout/vList5"/>
    <dgm:cxn modelId="{34BB36FD-CF86-48AF-8ED4-858074CFDC11}" type="presParOf" srcId="{CC521643-CC4B-44EB-9C37-6D7A67CA93AB}" destId="{8121ABE9-999E-4396-BBB1-67FD1F40F342}" srcOrd="0" destOrd="0" presId="urn:microsoft.com/office/officeart/2005/8/layout/vList5"/>
    <dgm:cxn modelId="{5244C644-7571-46CF-896D-31712F66F090}" type="presParOf" srcId="{CC521643-CC4B-44EB-9C37-6D7A67CA93AB}" destId="{BD5C4D67-1D45-456E-873F-F246860BA624}" srcOrd="1" destOrd="0" presId="urn:microsoft.com/office/officeart/2005/8/layout/vList5"/>
    <dgm:cxn modelId="{9B7BA17B-4F0D-4100-992E-297D90A787FB}" type="presParOf" srcId="{FFAD1AC1-1E33-40DE-9FDB-0E862D609E66}" destId="{F94E8016-FE17-4990-A9F4-692926039D2F}" srcOrd="1" destOrd="0" presId="urn:microsoft.com/office/officeart/2005/8/layout/vList5"/>
    <dgm:cxn modelId="{181C500F-6EB1-4EAB-BE7B-3A01F8EDCD84}" type="presParOf" srcId="{FFAD1AC1-1E33-40DE-9FDB-0E862D609E66}" destId="{9678A465-A50B-42D4-A685-E0FAE0EC2B32}" srcOrd="2" destOrd="0" presId="urn:microsoft.com/office/officeart/2005/8/layout/vList5"/>
    <dgm:cxn modelId="{6E907EEF-18B2-4EF7-8CFD-A421D4FC5F90}" type="presParOf" srcId="{9678A465-A50B-42D4-A685-E0FAE0EC2B32}" destId="{3CEE1973-7C14-4642-89B6-AF85EA4ACCBA}" srcOrd="0" destOrd="0" presId="urn:microsoft.com/office/officeart/2005/8/layout/vList5"/>
    <dgm:cxn modelId="{794C4F04-4D5A-48CD-8E91-648B0C1B9CE7}" type="presParOf" srcId="{9678A465-A50B-42D4-A685-E0FAE0EC2B32}" destId="{7D6EA1EA-8A17-479B-B4FD-38F45312DF4F}" srcOrd="1" destOrd="0" presId="urn:microsoft.com/office/officeart/2005/8/layout/vList5"/>
    <dgm:cxn modelId="{A2DED7BC-28BF-4E36-9369-EBBD27A6ED09}" type="presParOf" srcId="{FFAD1AC1-1E33-40DE-9FDB-0E862D609E66}" destId="{1300B05C-1854-4A25-87A5-E3CB5B6FF314}" srcOrd="3" destOrd="0" presId="urn:microsoft.com/office/officeart/2005/8/layout/vList5"/>
    <dgm:cxn modelId="{9C6048DC-88F5-4D05-A699-3034519690D3}" type="presParOf" srcId="{FFAD1AC1-1E33-40DE-9FDB-0E862D609E66}" destId="{331B37A2-5F09-489D-9FE6-74B5D03FE4F6}" srcOrd="4" destOrd="0" presId="urn:microsoft.com/office/officeart/2005/8/layout/vList5"/>
    <dgm:cxn modelId="{BB8C831C-E554-4275-BD4D-BCB6801A5694}" type="presParOf" srcId="{331B37A2-5F09-489D-9FE6-74B5D03FE4F6}" destId="{0AEC6111-E88F-4F55-BCF7-CAA8C1D9C4DF}" srcOrd="0" destOrd="0" presId="urn:microsoft.com/office/officeart/2005/8/layout/vList5"/>
    <dgm:cxn modelId="{6B35C8AE-59A8-4E07-A012-484C6F6031AE}" type="presParOf" srcId="{331B37A2-5F09-489D-9FE6-74B5D03FE4F6}" destId="{1C23B015-EF34-433E-B125-FD0D3215A1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85C3B6F-BFE8-4326-B96C-42F23E51744E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</dgm:pt>
    <dgm:pt modelId="{9644B454-EB88-47A4-B64C-7AAF458146F6}">
      <dgm:prSet phldrT="[Texto]" custT="1"/>
      <dgm:spPr/>
      <dgm:t>
        <a:bodyPr/>
        <a:lstStyle/>
        <a:p>
          <a:r>
            <a:rPr lang="es-EC" sz="1200" dirty="0" smtClean="0"/>
            <a:t>Los factores críticos identificados  luego de relacionar las diversas alternativas  mostradas en las matrices de factores saaty son: </a:t>
          </a:r>
        </a:p>
        <a:p>
          <a:r>
            <a:rPr lang="es-EC" sz="1200" dirty="0" smtClean="0"/>
            <a:t>agua, apropiación y valoración de atractivos, paisaje, contribución del turismo al desarrollo local, accesibilidad, manejo de áreas naturales y seguridad para el turista. </a:t>
          </a:r>
          <a:endParaRPr lang="es-EC" sz="1200" dirty="0"/>
        </a:p>
      </dgm:t>
    </dgm:pt>
    <dgm:pt modelId="{67290E31-A7DC-4AA2-BF6B-B75B16BF6297}" type="parTrans" cxnId="{3D208C6F-F29E-4C28-B908-94F3D2D691C5}">
      <dgm:prSet/>
      <dgm:spPr/>
      <dgm:t>
        <a:bodyPr/>
        <a:lstStyle/>
        <a:p>
          <a:endParaRPr lang="es-EC"/>
        </a:p>
      </dgm:t>
    </dgm:pt>
    <dgm:pt modelId="{1D79DA22-55AF-426C-8867-FC0126D0B248}" type="sibTrans" cxnId="{3D208C6F-F29E-4C28-B908-94F3D2D691C5}">
      <dgm:prSet/>
      <dgm:spPr/>
      <dgm:t>
        <a:bodyPr/>
        <a:lstStyle/>
        <a:p>
          <a:endParaRPr lang="es-EC"/>
        </a:p>
      </dgm:t>
    </dgm:pt>
    <dgm:pt modelId="{EB864CF7-329C-497F-ADEC-D2EDF0590BB7}">
      <dgm:prSet phldrT="[Texto]" custT="1"/>
      <dgm:spPr/>
      <dgm:t>
        <a:bodyPr/>
        <a:lstStyle/>
        <a:p>
          <a:r>
            <a:rPr lang="es-EC" sz="1200" dirty="0" smtClean="0"/>
            <a:t>Los atractivos turísticos de la parroquia Cutuglagua que se priorizaron según la aplicación de la técnica multicriterio son: </a:t>
          </a:r>
        </a:p>
        <a:p>
          <a:r>
            <a:rPr lang="es-EC" sz="1200" dirty="0" smtClean="0"/>
            <a:t>1) el volcán Atacazo, </a:t>
          </a:r>
        </a:p>
        <a:p>
          <a:r>
            <a:rPr lang="es-EC" sz="1200" dirty="0" smtClean="0"/>
            <a:t>2) la Cascada Canoa, </a:t>
          </a:r>
        </a:p>
        <a:p>
          <a:r>
            <a:rPr lang="es-EC" sz="1200" dirty="0" smtClean="0"/>
            <a:t>3) la Estación Científica Santa Catalina y </a:t>
          </a:r>
        </a:p>
        <a:p>
          <a:r>
            <a:rPr lang="es-EC" sz="1200" dirty="0" smtClean="0"/>
            <a:t>4)  la Estación de Ferrocarril Santa Rosa</a:t>
          </a:r>
          <a:r>
            <a:rPr lang="es-EC" sz="1200" dirty="0" smtClean="0"/>
            <a:t>.</a:t>
          </a:r>
          <a:endParaRPr lang="es-EC" sz="1200" dirty="0"/>
        </a:p>
      </dgm:t>
    </dgm:pt>
    <dgm:pt modelId="{26F33C82-E8B0-4F9D-BDF5-688128D3EE66}" type="parTrans" cxnId="{8FCADC17-E1AB-46C2-87FA-B63FF470184B}">
      <dgm:prSet/>
      <dgm:spPr/>
      <dgm:t>
        <a:bodyPr/>
        <a:lstStyle/>
        <a:p>
          <a:endParaRPr lang="es-EC"/>
        </a:p>
      </dgm:t>
    </dgm:pt>
    <dgm:pt modelId="{9764220B-7498-48DE-B155-45AC10EBE187}" type="sibTrans" cxnId="{8FCADC17-E1AB-46C2-87FA-B63FF470184B}">
      <dgm:prSet/>
      <dgm:spPr/>
      <dgm:t>
        <a:bodyPr/>
        <a:lstStyle/>
        <a:p>
          <a:endParaRPr lang="es-EC"/>
        </a:p>
      </dgm:t>
    </dgm:pt>
    <dgm:pt modelId="{2604FB20-6E13-41EC-AE62-75B8A1BC52FD}">
      <dgm:prSet custT="1"/>
      <dgm:spPr/>
      <dgm:t>
        <a:bodyPr/>
        <a:lstStyle/>
        <a:p>
          <a:r>
            <a:rPr lang="es-EC" sz="1200" dirty="0" smtClean="0"/>
            <a:t>La Población de la parroquia Cutuglagua está dispuesta a trabajar en el desarrollo turístico de la zona.</a:t>
          </a:r>
          <a:endParaRPr lang="es-EC" sz="1200" dirty="0"/>
        </a:p>
      </dgm:t>
    </dgm:pt>
    <dgm:pt modelId="{F2784DA0-F868-4C4F-80E7-8159114EDD93}" type="parTrans" cxnId="{C7DBBCA1-7A79-4555-8A72-599BC49F4C3F}">
      <dgm:prSet/>
      <dgm:spPr/>
      <dgm:t>
        <a:bodyPr/>
        <a:lstStyle/>
        <a:p>
          <a:endParaRPr lang="es-EC"/>
        </a:p>
      </dgm:t>
    </dgm:pt>
    <dgm:pt modelId="{540056D9-B5D6-4ABE-8411-8F3976AFA290}" type="sibTrans" cxnId="{C7DBBCA1-7A79-4555-8A72-599BC49F4C3F}">
      <dgm:prSet/>
      <dgm:spPr/>
      <dgm:t>
        <a:bodyPr/>
        <a:lstStyle/>
        <a:p>
          <a:endParaRPr lang="es-EC"/>
        </a:p>
      </dgm:t>
    </dgm:pt>
    <dgm:pt modelId="{89A48ACB-3223-46CF-81ED-D5B292D77ACE}">
      <dgm:prSet phldrT="[Texto]" custT="1"/>
      <dgm:spPr/>
      <dgm:t>
        <a:bodyPr/>
        <a:lstStyle/>
        <a:p>
          <a:r>
            <a:rPr lang="es-EC" sz="1200" dirty="0" smtClean="0"/>
            <a:t>Los proyectos propuestos que pueden ser implementados en los atractivos turísticos priorizados de acuerdo con el análisis multicriterios son los siguientes: </a:t>
          </a:r>
        </a:p>
        <a:p>
          <a:r>
            <a:rPr lang="es-EC" sz="1200" dirty="0" smtClean="0"/>
            <a:t>1) Ecoruta en el volcán Atacazo, </a:t>
          </a:r>
        </a:p>
        <a:p>
          <a:r>
            <a:rPr lang="es-EC" sz="1200" dirty="0" smtClean="0"/>
            <a:t>2) Ecoaventura en la cascada Canoa de la Hacienda Turín, </a:t>
          </a:r>
        </a:p>
        <a:p>
          <a:r>
            <a:rPr lang="es-EC" sz="1200" dirty="0" smtClean="0"/>
            <a:t>3) Centro de Interpretación Agroturismo </a:t>
          </a:r>
        </a:p>
        <a:p>
          <a:r>
            <a:rPr lang="es-EC" sz="1200" dirty="0" smtClean="0"/>
            <a:t>4) Ruta del Tren. </a:t>
          </a:r>
          <a:endParaRPr lang="es-EC" sz="1200" dirty="0"/>
        </a:p>
      </dgm:t>
    </dgm:pt>
    <dgm:pt modelId="{20508E1F-F6E7-4DE9-9F57-5F5AAE07DD24}" type="parTrans" cxnId="{4FF74F29-E82E-40C8-9CCA-19B32468A0A2}">
      <dgm:prSet/>
      <dgm:spPr/>
      <dgm:t>
        <a:bodyPr/>
        <a:lstStyle/>
        <a:p>
          <a:endParaRPr lang="es-EC"/>
        </a:p>
      </dgm:t>
    </dgm:pt>
    <dgm:pt modelId="{DD0B1A5B-D161-4492-A04A-0A32B5FA26A5}" type="sibTrans" cxnId="{4FF74F29-E82E-40C8-9CCA-19B32468A0A2}">
      <dgm:prSet/>
      <dgm:spPr/>
      <dgm:t>
        <a:bodyPr/>
        <a:lstStyle/>
        <a:p>
          <a:endParaRPr lang="es-EC"/>
        </a:p>
      </dgm:t>
    </dgm:pt>
    <dgm:pt modelId="{7E99503A-5714-4D6E-8B8C-A2FA18900637}" type="pres">
      <dgm:prSet presAssocID="{D85C3B6F-BFE8-4326-B96C-42F23E51744E}" presName="diagram" presStyleCnt="0">
        <dgm:presLayoutVars>
          <dgm:dir/>
          <dgm:resizeHandles val="exact"/>
        </dgm:presLayoutVars>
      </dgm:prSet>
      <dgm:spPr/>
    </dgm:pt>
    <dgm:pt modelId="{0D5D052B-1559-49A1-8603-5A86F88BA694}" type="pres">
      <dgm:prSet presAssocID="{2604FB20-6E13-41EC-AE62-75B8A1BC52FD}" presName="node" presStyleLbl="node1" presStyleIdx="0" presStyleCnt="4" custScaleX="107645" custScaleY="1758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A60677-53DF-4B11-B067-8AA46D34C4BF}" type="pres">
      <dgm:prSet presAssocID="{540056D9-B5D6-4ABE-8411-8F3976AFA290}" presName="sibTrans" presStyleCnt="0"/>
      <dgm:spPr/>
    </dgm:pt>
    <dgm:pt modelId="{4758A562-C670-448F-B122-176ABA383A1E}" type="pres">
      <dgm:prSet presAssocID="{9644B454-EB88-47A4-B64C-7AAF458146F6}" presName="node" presStyleLbl="node1" presStyleIdx="1" presStyleCnt="4" custScaleX="146256" custScaleY="2478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94B2B3-57D2-464B-8106-0162A7E1F74A}" type="pres">
      <dgm:prSet presAssocID="{1D79DA22-55AF-426C-8867-FC0126D0B248}" presName="sibTrans" presStyleCnt="0"/>
      <dgm:spPr/>
    </dgm:pt>
    <dgm:pt modelId="{3F835CDC-B8BC-4945-A929-689CF4ACF2ED}" type="pres">
      <dgm:prSet presAssocID="{EB864CF7-329C-497F-ADEC-D2EDF0590BB7}" presName="node" presStyleLbl="node1" presStyleIdx="2" presStyleCnt="4" custScaleX="179244" custScaleY="2478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EDC1ED-AA46-4953-BEE6-A496DF3FDD20}" type="pres">
      <dgm:prSet presAssocID="{9764220B-7498-48DE-B155-45AC10EBE187}" presName="sibTrans" presStyleCnt="0"/>
      <dgm:spPr/>
    </dgm:pt>
    <dgm:pt modelId="{2B4B3A42-1CBB-4D56-A4B0-FF6C80BCEBC5}" type="pres">
      <dgm:prSet presAssocID="{89A48ACB-3223-46CF-81ED-D5B292D77ACE}" presName="node" presStyleLbl="node1" presStyleIdx="3" presStyleCnt="4" custScaleX="378168" custScaleY="2095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85572D-16B3-480C-9328-FCAE03137D8F}" type="presOf" srcId="{9644B454-EB88-47A4-B64C-7AAF458146F6}" destId="{4758A562-C670-448F-B122-176ABA383A1E}" srcOrd="0" destOrd="0" presId="urn:microsoft.com/office/officeart/2005/8/layout/default#1"/>
    <dgm:cxn modelId="{3D208C6F-F29E-4C28-B908-94F3D2D691C5}" srcId="{D85C3B6F-BFE8-4326-B96C-42F23E51744E}" destId="{9644B454-EB88-47A4-B64C-7AAF458146F6}" srcOrd="1" destOrd="0" parTransId="{67290E31-A7DC-4AA2-BF6B-B75B16BF6297}" sibTransId="{1D79DA22-55AF-426C-8867-FC0126D0B248}"/>
    <dgm:cxn modelId="{4FF74F29-E82E-40C8-9CCA-19B32468A0A2}" srcId="{D85C3B6F-BFE8-4326-B96C-42F23E51744E}" destId="{89A48ACB-3223-46CF-81ED-D5B292D77ACE}" srcOrd="3" destOrd="0" parTransId="{20508E1F-F6E7-4DE9-9F57-5F5AAE07DD24}" sibTransId="{DD0B1A5B-D161-4492-A04A-0A32B5FA26A5}"/>
    <dgm:cxn modelId="{1741EFB6-8F50-490C-ABCB-2913D67AEB61}" type="presOf" srcId="{D85C3B6F-BFE8-4326-B96C-42F23E51744E}" destId="{7E99503A-5714-4D6E-8B8C-A2FA18900637}" srcOrd="0" destOrd="0" presId="urn:microsoft.com/office/officeart/2005/8/layout/default#1"/>
    <dgm:cxn modelId="{8FCADC17-E1AB-46C2-87FA-B63FF470184B}" srcId="{D85C3B6F-BFE8-4326-B96C-42F23E51744E}" destId="{EB864CF7-329C-497F-ADEC-D2EDF0590BB7}" srcOrd="2" destOrd="0" parTransId="{26F33C82-E8B0-4F9D-BDF5-688128D3EE66}" sibTransId="{9764220B-7498-48DE-B155-45AC10EBE187}"/>
    <dgm:cxn modelId="{F1D3B9BC-6AF9-49FE-B11B-157FC3D83DF4}" type="presOf" srcId="{89A48ACB-3223-46CF-81ED-D5B292D77ACE}" destId="{2B4B3A42-1CBB-4D56-A4B0-FF6C80BCEBC5}" srcOrd="0" destOrd="0" presId="urn:microsoft.com/office/officeart/2005/8/layout/default#1"/>
    <dgm:cxn modelId="{C8C85697-8C2A-44C1-8012-952DB3C48BAB}" type="presOf" srcId="{2604FB20-6E13-41EC-AE62-75B8A1BC52FD}" destId="{0D5D052B-1559-49A1-8603-5A86F88BA694}" srcOrd="0" destOrd="0" presId="urn:microsoft.com/office/officeart/2005/8/layout/default#1"/>
    <dgm:cxn modelId="{C7DBBCA1-7A79-4555-8A72-599BC49F4C3F}" srcId="{D85C3B6F-BFE8-4326-B96C-42F23E51744E}" destId="{2604FB20-6E13-41EC-AE62-75B8A1BC52FD}" srcOrd="0" destOrd="0" parTransId="{F2784DA0-F868-4C4F-80E7-8159114EDD93}" sibTransId="{540056D9-B5D6-4ABE-8411-8F3976AFA290}"/>
    <dgm:cxn modelId="{F51EF0D5-4926-42A2-B985-C0F98E46AD9A}" type="presOf" srcId="{EB864CF7-329C-497F-ADEC-D2EDF0590BB7}" destId="{3F835CDC-B8BC-4945-A929-689CF4ACF2ED}" srcOrd="0" destOrd="0" presId="urn:microsoft.com/office/officeart/2005/8/layout/default#1"/>
    <dgm:cxn modelId="{80EBAE25-0D20-4696-9AA9-52350471725A}" type="presParOf" srcId="{7E99503A-5714-4D6E-8B8C-A2FA18900637}" destId="{0D5D052B-1559-49A1-8603-5A86F88BA694}" srcOrd="0" destOrd="0" presId="urn:microsoft.com/office/officeart/2005/8/layout/default#1"/>
    <dgm:cxn modelId="{93A6A370-623D-4167-8338-A0DD2D128CA6}" type="presParOf" srcId="{7E99503A-5714-4D6E-8B8C-A2FA18900637}" destId="{9BA60677-53DF-4B11-B067-8AA46D34C4BF}" srcOrd="1" destOrd="0" presId="urn:microsoft.com/office/officeart/2005/8/layout/default#1"/>
    <dgm:cxn modelId="{8EB2CB02-7EBF-4C2E-9964-8441A3C12DD0}" type="presParOf" srcId="{7E99503A-5714-4D6E-8B8C-A2FA18900637}" destId="{4758A562-C670-448F-B122-176ABA383A1E}" srcOrd="2" destOrd="0" presId="urn:microsoft.com/office/officeart/2005/8/layout/default#1"/>
    <dgm:cxn modelId="{C6CAD089-A9CD-451C-BABE-4B5CBBC54BDF}" type="presParOf" srcId="{7E99503A-5714-4D6E-8B8C-A2FA18900637}" destId="{5B94B2B3-57D2-464B-8106-0162A7E1F74A}" srcOrd="3" destOrd="0" presId="urn:microsoft.com/office/officeart/2005/8/layout/default#1"/>
    <dgm:cxn modelId="{1F86B227-558F-4B59-9EC3-FCCD9F2796B3}" type="presParOf" srcId="{7E99503A-5714-4D6E-8B8C-A2FA18900637}" destId="{3F835CDC-B8BC-4945-A929-689CF4ACF2ED}" srcOrd="4" destOrd="0" presId="urn:microsoft.com/office/officeart/2005/8/layout/default#1"/>
    <dgm:cxn modelId="{196E39BB-34A1-4429-9FFB-29DA4A51AA28}" type="presParOf" srcId="{7E99503A-5714-4D6E-8B8C-A2FA18900637}" destId="{04EDC1ED-AA46-4953-BEE6-A496DF3FDD20}" srcOrd="5" destOrd="0" presId="urn:microsoft.com/office/officeart/2005/8/layout/default#1"/>
    <dgm:cxn modelId="{EB8D8862-419B-4631-9CF2-30BD7D3F93F7}" type="presParOf" srcId="{7E99503A-5714-4D6E-8B8C-A2FA18900637}" destId="{2B4B3A42-1CBB-4D56-A4B0-FF6C80BCEBC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85C3B6F-BFE8-4326-B96C-42F23E51744E}" type="doc">
      <dgm:prSet loTypeId="urn:microsoft.com/office/officeart/2005/8/layout/default#2" loCatId="list" qsTypeId="urn:microsoft.com/office/officeart/2005/8/quickstyle/simple3" qsCatId="simple" csTypeId="urn:microsoft.com/office/officeart/2005/8/colors/colorful3" csCatId="colorful" phldr="1"/>
      <dgm:spPr/>
    </dgm:pt>
    <dgm:pt modelId="{9644B454-EB88-47A4-B64C-7AAF458146F6}">
      <dgm:prSet phldrT="[Texto]" custT="1"/>
      <dgm:spPr/>
      <dgm:t>
        <a:bodyPr/>
        <a:lstStyle/>
        <a:p>
          <a:r>
            <a:rPr lang="es-EC" sz="1200" dirty="0" smtClean="0"/>
            <a:t>Conseguir apoyo y asistencia técnica para poner en ejecución los proyectos turísticos propuestos en este estudio.</a:t>
          </a:r>
          <a:endParaRPr lang="es-EC" sz="1200" dirty="0"/>
        </a:p>
      </dgm:t>
    </dgm:pt>
    <dgm:pt modelId="{67290E31-A7DC-4AA2-BF6B-B75B16BF6297}" type="parTrans" cxnId="{3D208C6F-F29E-4C28-B908-94F3D2D691C5}">
      <dgm:prSet/>
      <dgm:spPr/>
      <dgm:t>
        <a:bodyPr/>
        <a:lstStyle/>
        <a:p>
          <a:endParaRPr lang="es-EC"/>
        </a:p>
      </dgm:t>
    </dgm:pt>
    <dgm:pt modelId="{1D79DA22-55AF-426C-8867-FC0126D0B248}" type="sibTrans" cxnId="{3D208C6F-F29E-4C28-B908-94F3D2D691C5}">
      <dgm:prSet/>
      <dgm:spPr/>
      <dgm:t>
        <a:bodyPr/>
        <a:lstStyle/>
        <a:p>
          <a:endParaRPr lang="es-EC"/>
        </a:p>
      </dgm:t>
    </dgm:pt>
    <dgm:pt modelId="{EB864CF7-329C-497F-ADEC-D2EDF0590BB7}">
      <dgm:prSet phldrT="[Texto]" custT="1"/>
      <dgm:spPr/>
      <dgm:t>
        <a:bodyPr/>
        <a:lstStyle/>
        <a:p>
          <a:r>
            <a:rPr lang="es-EC" sz="1200" dirty="0" smtClean="0"/>
            <a:t>Generar políticas y líneas de crédito para el desarrollo de la actividad turística de la parroquia.</a:t>
          </a:r>
          <a:endParaRPr lang="es-EC" sz="1200" dirty="0"/>
        </a:p>
      </dgm:t>
    </dgm:pt>
    <dgm:pt modelId="{26F33C82-E8B0-4F9D-BDF5-688128D3EE66}" type="parTrans" cxnId="{8FCADC17-E1AB-46C2-87FA-B63FF470184B}">
      <dgm:prSet/>
      <dgm:spPr/>
      <dgm:t>
        <a:bodyPr/>
        <a:lstStyle/>
        <a:p>
          <a:endParaRPr lang="es-EC"/>
        </a:p>
      </dgm:t>
    </dgm:pt>
    <dgm:pt modelId="{9764220B-7498-48DE-B155-45AC10EBE187}" type="sibTrans" cxnId="{8FCADC17-E1AB-46C2-87FA-B63FF470184B}">
      <dgm:prSet/>
      <dgm:spPr/>
      <dgm:t>
        <a:bodyPr/>
        <a:lstStyle/>
        <a:p>
          <a:endParaRPr lang="es-EC"/>
        </a:p>
      </dgm:t>
    </dgm:pt>
    <dgm:pt modelId="{12C72A43-123A-4994-A59E-175A36542DC9}">
      <dgm:prSet phldrT="[Texto]" custT="1"/>
      <dgm:spPr/>
      <dgm:t>
        <a:bodyPr/>
        <a:lstStyle/>
        <a:p>
          <a:r>
            <a:rPr lang="es-EC" sz="1200" dirty="0" smtClean="0"/>
            <a:t>Gestionar una ordenanza que esté enfocada en el uso, mantenimiento y regularización de las aceras, fachadas y cerramientos, para mejorar el acceso al espacio público, potencializar los proyectos turísticos e involucrar la participación ciudadana.</a:t>
          </a:r>
          <a:endParaRPr lang="es-EC" sz="1200" dirty="0"/>
        </a:p>
      </dgm:t>
    </dgm:pt>
    <dgm:pt modelId="{6A579EC0-8522-4123-9DBB-115EC14B62DE}" type="parTrans" cxnId="{18957FB3-4C08-4FC5-8D60-731B7C986BCF}">
      <dgm:prSet/>
      <dgm:spPr/>
      <dgm:t>
        <a:bodyPr/>
        <a:lstStyle/>
        <a:p>
          <a:endParaRPr lang="es-EC"/>
        </a:p>
      </dgm:t>
    </dgm:pt>
    <dgm:pt modelId="{FBAE1624-C6DE-4EFA-AD72-22D441B3003F}" type="sibTrans" cxnId="{18957FB3-4C08-4FC5-8D60-731B7C986BCF}">
      <dgm:prSet/>
      <dgm:spPr/>
      <dgm:t>
        <a:bodyPr/>
        <a:lstStyle/>
        <a:p>
          <a:endParaRPr lang="es-EC"/>
        </a:p>
      </dgm:t>
    </dgm:pt>
    <dgm:pt modelId="{60B208A0-25B5-450A-AAC3-3213FFF07912}">
      <dgm:prSet custT="1"/>
      <dgm:spPr/>
      <dgm:t>
        <a:bodyPr/>
        <a:lstStyle/>
        <a:p>
          <a:r>
            <a:rPr lang="es-EC" sz="1200" dirty="0" smtClean="0"/>
            <a:t>Trabajar juntamente con el Gobierno del cantón Mejía para mejorar  la red vial  que facilite el acceso a lugares turísticos de la parroquia.</a:t>
          </a:r>
          <a:endParaRPr lang="es-EC" sz="1200" dirty="0" smtClean="0"/>
        </a:p>
      </dgm:t>
    </dgm:pt>
    <dgm:pt modelId="{0DDEDE2F-12EC-4B7B-81D4-8B0D4788217C}" type="parTrans" cxnId="{C8B7B72C-DC12-476E-B0A6-5838021743BE}">
      <dgm:prSet/>
      <dgm:spPr/>
      <dgm:t>
        <a:bodyPr/>
        <a:lstStyle/>
        <a:p>
          <a:endParaRPr lang="es-EC"/>
        </a:p>
      </dgm:t>
    </dgm:pt>
    <dgm:pt modelId="{58BE09E6-B696-4B5D-85EF-703137F72552}" type="sibTrans" cxnId="{C8B7B72C-DC12-476E-B0A6-5838021743BE}">
      <dgm:prSet/>
      <dgm:spPr/>
      <dgm:t>
        <a:bodyPr/>
        <a:lstStyle/>
        <a:p>
          <a:endParaRPr lang="es-EC"/>
        </a:p>
      </dgm:t>
    </dgm:pt>
    <dgm:pt modelId="{2D623D36-CBFC-4DB4-AC01-6C13DECA5C8C}">
      <dgm:prSet custT="1"/>
      <dgm:spPr/>
      <dgm:t>
        <a:bodyPr/>
        <a:lstStyle/>
        <a:p>
          <a:r>
            <a:rPr lang="es-EC" sz="1200" dirty="0" smtClean="0"/>
            <a:t>Desarrollar una identificación cultural en la población, concientizándolos de los valores culturales de sus raíces y respeto a la pluriculturalidad.</a:t>
          </a:r>
          <a:endParaRPr lang="es-EC" sz="1200" dirty="0" smtClean="0"/>
        </a:p>
      </dgm:t>
    </dgm:pt>
    <dgm:pt modelId="{F0CF24B2-8E2E-44AA-8304-C667D54CF80E}" type="parTrans" cxnId="{AA39F58F-18EF-4387-8D4C-0706E920314C}">
      <dgm:prSet/>
      <dgm:spPr/>
      <dgm:t>
        <a:bodyPr/>
        <a:lstStyle/>
        <a:p>
          <a:endParaRPr lang="es-EC"/>
        </a:p>
      </dgm:t>
    </dgm:pt>
    <dgm:pt modelId="{05CC6686-3E66-4B42-AE04-FCCA23E33220}" type="sibTrans" cxnId="{AA39F58F-18EF-4387-8D4C-0706E920314C}">
      <dgm:prSet/>
      <dgm:spPr/>
      <dgm:t>
        <a:bodyPr/>
        <a:lstStyle/>
        <a:p>
          <a:endParaRPr lang="es-EC"/>
        </a:p>
      </dgm:t>
    </dgm:pt>
    <dgm:pt modelId="{2C3A587F-5BE7-476B-91D4-EF42BF12F2B8}">
      <dgm:prSet custT="1"/>
      <dgm:spPr/>
      <dgm:t>
        <a:bodyPr/>
        <a:lstStyle/>
        <a:p>
          <a:r>
            <a:rPr lang="es-EC" sz="1200" dirty="0" smtClean="0"/>
            <a:t>Firmar convenios de cooperación o contratos con organizaciones y empresas que apoyen al gobierno parroquial en la generación de turismo en la zona.</a:t>
          </a:r>
          <a:endParaRPr lang="es-EC" sz="1200" dirty="0" smtClean="0"/>
        </a:p>
      </dgm:t>
    </dgm:pt>
    <dgm:pt modelId="{BEB24F98-31D8-4BF7-B462-9F17922198B7}" type="parTrans" cxnId="{2AB8C264-C159-4ECB-9E56-4CE3D46F4951}">
      <dgm:prSet/>
      <dgm:spPr/>
      <dgm:t>
        <a:bodyPr/>
        <a:lstStyle/>
        <a:p>
          <a:endParaRPr lang="es-EC"/>
        </a:p>
      </dgm:t>
    </dgm:pt>
    <dgm:pt modelId="{15A720DD-EDCD-4E9B-A010-9F838F9C82ED}" type="sibTrans" cxnId="{2AB8C264-C159-4ECB-9E56-4CE3D46F4951}">
      <dgm:prSet/>
      <dgm:spPr/>
      <dgm:t>
        <a:bodyPr/>
        <a:lstStyle/>
        <a:p>
          <a:endParaRPr lang="es-EC"/>
        </a:p>
      </dgm:t>
    </dgm:pt>
    <dgm:pt modelId="{7E99503A-5714-4D6E-8B8C-A2FA18900637}" type="pres">
      <dgm:prSet presAssocID="{D85C3B6F-BFE8-4326-B96C-42F23E51744E}" presName="diagram" presStyleCnt="0">
        <dgm:presLayoutVars>
          <dgm:dir/>
          <dgm:resizeHandles val="exact"/>
        </dgm:presLayoutVars>
      </dgm:prSet>
      <dgm:spPr/>
    </dgm:pt>
    <dgm:pt modelId="{4758A562-C670-448F-B122-176ABA383A1E}" type="pres">
      <dgm:prSet presAssocID="{9644B454-EB88-47A4-B64C-7AAF458146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94B2B3-57D2-464B-8106-0162A7E1F74A}" type="pres">
      <dgm:prSet presAssocID="{1D79DA22-55AF-426C-8867-FC0126D0B248}" presName="sibTrans" presStyleCnt="0"/>
      <dgm:spPr/>
    </dgm:pt>
    <dgm:pt modelId="{3F835CDC-B8BC-4945-A929-689CF4ACF2ED}" type="pres">
      <dgm:prSet presAssocID="{EB864CF7-329C-497F-ADEC-D2EDF0590BB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EDC1ED-AA46-4953-BEE6-A496DF3FDD20}" type="pres">
      <dgm:prSet presAssocID="{9764220B-7498-48DE-B155-45AC10EBE187}" presName="sibTrans" presStyleCnt="0"/>
      <dgm:spPr/>
    </dgm:pt>
    <dgm:pt modelId="{072AF121-27D6-452D-AA0B-936564C1F677}" type="pres">
      <dgm:prSet presAssocID="{12C72A43-123A-4994-A59E-175A36542DC9}" presName="node" presStyleLbl="node1" presStyleIdx="2" presStyleCnt="6" custScaleX="129384" custScaleY="1431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E8C49C-EB2D-4810-97AD-56418C4F1192}" type="pres">
      <dgm:prSet presAssocID="{FBAE1624-C6DE-4EFA-AD72-22D441B3003F}" presName="sibTrans" presStyleCnt="0"/>
      <dgm:spPr/>
    </dgm:pt>
    <dgm:pt modelId="{2935C19B-54A3-4C07-96BA-AD98C66BE386}" type="pres">
      <dgm:prSet presAssocID="{60B208A0-25B5-450A-AAC3-3213FFF079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CB45F-717F-4D5C-B37D-3C0E4F1A0AB5}" type="pres">
      <dgm:prSet presAssocID="{58BE09E6-B696-4B5D-85EF-703137F72552}" presName="sibTrans" presStyleCnt="0"/>
      <dgm:spPr/>
    </dgm:pt>
    <dgm:pt modelId="{388E2DB4-6AE9-44B7-BD55-0B0A3A391F14}" type="pres">
      <dgm:prSet presAssocID="{2D623D36-CBFC-4DB4-AC01-6C13DECA5C8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28D268-BE10-43B2-B329-950A7A18C6F1}" type="pres">
      <dgm:prSet presAssocID="{05CC6686-3E66-4B42-AE04-FCCA23E33220}" presName="sibTrans" presStyleCnt="0"/>
      <dgm:spPr/>
    </dgm:pt>
    <dgm:pt modelId="{4EEFDD3F-3D58-48E2-A6BD-0E96B34041F9}" type="pres">
      <dgm:prSet presAssocID="{2C3A587F-5BE7-476B-91D4-EF42BF12F2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A87D9E-57D3-4AB3-BA0E-334012EB1D6F}" type="presOf" srcId="{2C3A587F-5BE7-476B-91D4-EF42BF12F2B8}" destId="{4EEFDD3F-3D58-48E2-A6BD-0E96B34041F9}" srcOrd="0" destOrd="0" presId="urn:microsoft.com/office/officeart/2005/8/layout/default#2"/>
    <dgm:cxn modelId="{C8B7B72C-DC12-476E-B0A6-5838021743BE}" srcId="{D85C3B6F-BFE8-4326-B96C-42F23E51744E}" destId="{60B208A0-25B5-450A-AAC3-3213FFF07912}" srcOrd="3" destOrd="0" parTransId="{0DDEDE2F-12EC-4B7B-81D4-8B0D4788217C}" sibTransId="{58BE09E6-B696-4B5D-85EF-703137F72552}"/>
    <dgm:cxn modelId="{49A426EA-EB27-4E31-ABA9-02820D8697E8}" type="presOf" srcId="{2D623D36-CBFC-4DB4-AC01-6C13DECA5C8C}" destId="{388E2DB4-6AE9-44B7-BD55-0B0A3A391F14}" srcOrd="0" destOrd="0" presId="urn:microsoft.com/office/officeart/2005/8/layout/default#2"/>
    <dgm:cxn modelId="{8FCADC17-E1AB-46C2-87FA-B63FF470184B}" srcId="{D85C3B6F-BFE8-4326-B96C-42F23E51744E}" destId="{EB864CF7-329C-497F-ADEC-D2EDF0590BB7}" srcOrd="1" destOrd="0" parTransId="{26F33C82-E8B0-4F9D-BDF5-688128D3EE66}" sibTransId="{9764220B-7498-48DE-B155-45AC10EBE187}"/>
    <dgm:cxn modelId="{AA39F58F-18EF-4387-8D4C-0706E920314C}" srcId="{D85C3B6F-BFE8-4326-B96C-42F23E51744E}" destId="{2D623D36-CBFC-4DB4-AC01-6C13DECA5C8C}" srcOrd="4" destOrd="0" parTransId="{F0CF24B2-8E2E-44AA-8304-C667D54CF80E}" sibTransId="{05CC6686-3E66-4B42-AE04-FCCA23E33220}"/>
    <dgm:cxn modelId="{2AB8C264-C159-4ECB-9E56-4CE3D46F4951}" srcId="{D85C3B6F-BFE8-4326-B96C-42F23E51744E}" destId="{2C3A587F-5BE7-476B-91D4-EF42BF12F2B8}" srcOrd="5" destOrd="0" parTransId="{BEB24F98-31D8-4BF7-B462-9F17922198B7}" sibTransId="{15A720DD-EDCD-4E9B-A010-9F838F9C82ED}"/>
    <dgm:cxn modelId="{DB9E286D-C346-436D-BD89-961D0274523E}" type="presOf" srcId="{60B208A0-25B5-450A-AAC3-3213FFF07912}" destId="{2935C19B-54A3-4C07-96BA-AD98C66BE386}" srcOrd="0" destOrd="0" presId="urn:microsoft.com/office/officeart/2005/8/layout/default#2"/>
    <dgm:cxn modelId="{18957FB3-4C08-4FC5-8D60-731B7C986BCF}" srcId="{D85C3B6F-BFE8-4326-B96C-42F23E51744E}" destId="{12C72A43-123A-4994-A59E-175A36542DC9}" srcOrd="2" destOrd="0" parTransId="{6A579EC0-8522-4123-9DBB-115EC14B62DE}" sibTransId="{FBAE1624-C6DE-4EFA-AD72-22D441B3003F}"/>
    <dgm:cxn modelId="{B39BDA74-4FFC-4D0D-AA23-8220BA9BFCCC}" type="presOf" srcId="{12C72A43-123A-4994-A59E-175A36542DC9}" destId="{072AF121-27D6-452D-AA0B-936564C1F677}" srcOrd="0" destOrd="0" presId="urn:microsoft.com/office/officeart/2005/8/layout/default#2"/>
    <dgm:cxn modelId="{3D208C6F-F29E-4C28-B908-94F3D2D691C5}" srcId="{D85C3B6F-BFE8-4326-B96C-42F23E51744E}" destId="{9644B454-EB88-47A4-B64C-7AAF458146F6}" srcOrd="0" destOrd="0" parTransId="{67290E31-A7DC-4AA2-BF6B-B75B16BF6297}" sibTransId="{1D79DA22-55AF-426C-8867-FC0126D0B248}"/>
    <dgm:cxn modelId="{2D2173BC-60BB-40A4-90C0-315E00BDD4AC}" type="presOf" srcId="{9644B454-EB88-47A4-B64C-7AAF458146F6}" destId="{4758A562-C670-448F-B122-176ABA383A1E}" srcOrd="0" destOrd="0" presId="urn:microsoft.com/office/officeart/2005/8/layout/default#2"/>
    <dgm:cxn modelId="{F239E025-3254-48EB-9112-3FA47B79090D}" type="presOf" srcId="{D85C3B6F-BFE8-4326-B96C-42F23E51744E}" destId="{7E99503A-5714-4D6E-8B8C-A2FA18900637}" srcOrd="0" destOrd="0" presId="urn:microsoft.com/office/officeart/2005/8/layout/default#2"/>
    <dgm:cxn modelId="{B1154225-23A5-49E5-947B-21C7795131C0}" type="presOf" srcId="{EB864CF7-329C-497F-ADEC-D2EDF0590BB7}" destId="{3F835CDC-B8BC-4945-A929-689CF4ACF2ED}" srcOrd="0" destOrd="0" presId="urn:microsoft.com/office/officeart/2005/8/layout/default#2"/>
    <dgm:cxn modelId="{9C989039-FCBC-42FF-AE7A-1E5C9B48E6A7}" type="presParOf" srcId="{7E99503A-5714-4D6E-8B8C-A2FA18900637}" destId="{4758A562-C670-448F-B122-176ABA383A1E}" srcOrd="0" destOrd="0" presId="urn:microsoft.com/office/officeart/2005/8/layout/default#2"/>
    <dgm:cxn modelId="{968B4014-D315-4E05-8156-AAD072BE3E37}" type="presParOf" srcId="{7E99503A-5714-4D6E-8B8C-A2FA18900637}" destId="{5B94B2B3-57D2-464B-8106-0162A7E1F74A}" srcOrd="1" destOrd="0" presId="urn:microsoft.com/office/officeart/2005/8/layout/default#2"/>
    <dgm:cxn modelId="{43788D38-54D0-429C-BEA3-903FAD978063}" type="presParOf" srcId="{7E99503A-5714-4D6E-8B8C-A2FA18900637}" destId="{3F835CDC-B8BC-4945-A929-689CF4ACF2ED}" srcOrd="2" destOrd="0" presId="urn:microsoft.com/office/officeart/2005/8/layout/default#2"/>
    <dgm:cxn modelId="{9E8CBC1C-D5B9-4E63-87C2-EDDC15A0F16C}" type="presParOf" srcId="{7E99503A-5714-4D6E-8B8C-A2FA18900637}" destId="{04EDC1ED-AA46-4953-BEE6-A496DF3FDD20}" srcOrd="3" destOrd="0" presId="urn:microsoft.com/office/officeart/2005/8/layout/default#2"/>
    <dgm:cxn modelId="{414F6DD8-08F9-411F-AD4C-D8458BADDCE8}" type="presParOf" srcId="{7E99503A-5714-4D6E-8B8C-A2FA18900637}" destId="{072AF121-27D6-452D-AA0B-936564C1F677}" srcOrd="4" destOrd="0" presId="urn:microsoft.com/office/officeart/2005/8/layout/default#2"/>
    <dgm:cxn modelId="{5DAAB303-36A1-4AED-838D-E9CDD5C69060}" type="presParOf" srcId="{7E99503A-5714-4D6E-8B8C-A2FA18900637}" destId="{90E8C49C-EB2D-4810-97AD-56418C4F1192}" srcOrd="5" destOrd="0" presId="urn:microsoft.com/office/officeart/2005/8/layout/default#2"/>
    <dgm:cxn modelId="{CD98FE5F-B077-4284-9E15-62B4AF5F5C42}" type="presParOf" srcId="{7E99503A-5714-4D6E-8B8C-A2FA18900637}" destId="{2935C19B-54A3-4C07-96BA-AD98C66BE386}" srcOrd="6" destOrd="0" presId="urn:microsoft.com/office/officeart/2005/8/layout/default#2"/>
    <dgm:cxn modelId="{6539628B-03EB-49C8-BA1C-DB1C1D31B706}" type="presParOf" srcId="{7E99503A-5714-4D6E-8B8C-A2FA18900637}" destId="{492CB45F-717F-4D5C-B37D-3C0E4F1A0AB5}" srcOrd="7" destOrd="0" presId="urn:microsoft.com/office/officeart/2005/8/layout/default#2"/>
    <dgm:cxn modelId="{A96DE8A0-A5E1-48E4-8AF1-52915A0BBEE1}" type="presParOf" srcId="{7E99503A-5714-4D6E-8B8C-A2FA18900637}" destId="{388E2DB4-6AE9-44B7-BD55-0B0A3A391F14}" srcOrd="8" destOrd="0" presId="urn:microsoft.com/office/officeart/2005/8/layout/default#2"/>
    <dgm:cxn modelId="{36BBE69B-F523-47E0-8A29-803B68EB2B5B}" type="presParOf" srcId="{7E99503A-5714-4D6E-8B8C-A2FA18900637}" destId="{BD28D268-BE10-43B2-B329-950A7A18C6F1}" srcOrd="9" destOrd="0" presId="urn:microsoft.com/office/officeart/2005/8/layout/default#2"/>
    <dgm:cxn modelId="{104FBDAE-2D28-4D65-B871-8C5C55460D61}" type="presParOf" srcId="{7E99503A-5714-4D6E-8B8C-A2FA18900637}" destId="{4EEFDD3F-3D58-48E2-A6BD-0E96B34041F9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9D273-595D-450F-BF89-F6B1A308C084}" type="doc">
      <dgm:prSet loTypeId="urn:microsoft.com/office/officeart/2005/8/layout/arrow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AF6BAFF-37ED-4FE6-B802-8B670326655E}">
      <dgm:prSet phldrT="[Texto]" custT="1"/>
      <dgm:spPr/>
      <dgm:t>
        <a:bodyPr/>
        <a:lstStyle/>
        <a:p>
          <a:pPr algn="l"/>
          <a:r>
            <a:rPr lang="es-ES" sz="1400" smtClean="0"/>
            <a:t>Objetivo 4: Garantizar los derechos de la naturaleza y promover un ambiente sano y sustentable bajo la política y lineamiento.</a:t>
          </a:r>
        </a:p>
        <a:p>
          <a:pPr algn="l"/>
          <a:r>
            <a:rPr lang="es-EC" sz="1400" smtClean="0"/>
            <a:t>Política 4.1. Conservar y manejar sustentablemente el patrimonio natural y su biodiversidad, diseñando y aplicando procesos de planificación y ordenamiento territorial.</a:t>
          </a:r>
          <a:endParaRPr lang="es-EC" sz="1400" dirty="0"/>
        </a:p>
      </dgm:t>
    </dgm:pt>
    <dgm:pt modelId="{456C497F-1F6A-4A67-91FA-F19AE421CC16}" type="parTrans" cxnId="{AD730558-7418-4444-A923-1900FE88E5D1}">
      <dgm:prSet/>
      <dgm:spPr/>
      <dgm:t>
        <a:bodyPr/>
        <a:lstStyle/>
        <a:p>
          <a:endParaRPr lang="es-EC"/>
        </a:p>
      </dgm:t>
    </dgm:pt>
    <dgm:pt modelId="{397B536C-6444-48FA-A2F5-60887411452A}" type="sibTrans" cxnId="{AD730558-7418-4444-A923-1900FE88E5D1}">
      <dgm:prSet/>
      <dgm:spPr/>
      <dgm:t>
        <a:bodyPr/>
        <a:lstStyle/>
        <a:p>
          <a:endParaRPr lang="es-EC"/>
        </a:p>
      </dgm:t>
    </dgm:pt>
    <dgm:pt modelId="{F23DC887-3E3F-4A04-8C80-B62DFCE1ECBA}">
      <dgm:prSet phldrT="[Texto]" custT="1"/>
      <dgm:spPr/>
      <dgm:t>
        <a:bodyPr/>
        <a:lstStyle/>
        <a:p>
          <a:pPr algn="l" rtl="0"/>
          <a:r>
            <a:rPr kumimoji="0" lang="es-ES" sz="1400" b="0" i="0" u="none" strike="noStrike" cap="none" normalizeH="0" baseline="0" smtClean="0">
              <a:ln/>
              <a:effectLst/>
              <a:latin typeface="+mn-lt"/>
              <a:ea typeface="Times New Roman" pitchFamily="18" charset="0"/>
              <a:cs typeface="Arial" pitchFamily="34" charset="0"/>
            </a:rPr>
            <a:t>La riqueza cultural y el patrimonio natural de gran biodiversidad, hacen del Ecuador un destino turístico privilegiado. </a:t>
          </a:r>
          <a:endParaRPr lang="es-EC" sz="1400" dirty="0">
            <a:latin typeface="+mn-lt"/>
          </a:endParaRPr>
        </a:p>
      </dgm:t>
    </dgm:pt>
    <dgm:pt modelId="{FC65F664-EAA0-4194-BB1F-DD4B9E89E55B}" type="parTrans" cxnId="{2B6D5C13-1E74-4CEA-A452-4946B85C351D}">
      <dgm:prSet/>
      <dgm:spPr/>
      <dgm:t>
        <a:bodyPr/>
        <a:lstStyle/>
        <a:p>
          <a:endParaRPr lang="es-EC"/>
        </a:p>
      </dgm:t>
    </dgm:pt>
    <dgm:pt modelId="{1C7ACA7C-B152-484E-B78C-C51219154C9F}" type="sibTrans" cxnId="{2B6D5C13-1E74-4CEA-A452-4946B85C351D}">
      <dgm:prSet/>
      <dgm:spPr/>
      <dgm:t>
        <a:bodyPr/>
        <a:lstStyle/>
        <a:p>
          <a:endParaRPr lang="es-EC"/>
        </a:p>
      </dgm:t>
    </dgm:pt>
    <dgm:pt modelId="{26181DA4-64C3-4EA4-BDD0-E2451277F617}" type="pres">
      <dgm:prSet presAssocID="{D8C9D273-595D-450F-BF89-F6B1A308C08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EBE28F3-94E3-40D9-B27B-4463BEE7CB2D}" type="pres">
      <dgm:prSet presAssocID="{0AF6BAFF-37ED-4FE6-B802-8B670326655E}" presName="upArrow" presStyleLbl="node1" presStyleIdx="0" presStyleCnt="2"/>
      <dgm:spPr/>
      <dgm:t>
        <a:bodyPr/>
        <a:lstStyle/>
        <a:p>
          <a:endParaRPr lang="es-EC"/>
        </a:p>
      </dgm:t>
    </dgm:pt>
    <dgm:pt modelId="{E17C4B5A-011E-43EC-907C-5F78C49EA23F}" type="pres">
      <dgm:prSet presAssocID="{0AF6BAFF-37ED-4FE6-B802-8B670326655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2AA918-201E-4AAF-9936-953B3E44FCCF}" type="pres">
      <dgm:prSet presAssocID="{F23DC887-3E3F-4A04-8C80-B62DFCE1ECBA}" presName="downArrow" presStyleLbl="node1" presStyleIdx="1" presStyleCnt="2"/>
      <dgm:spPr/>
      <dgm:t>
        <a:bodyPr/>
        <a:lstStyle/>
        <a:p>
          <a:endParaRPr lang="es-EC"/>
        </a:p>
      </dgm:t>
    </dgm:pt>
    <dgm:pt modelId="{CC3370FB-4FC6-469F-BE3C-82D42F194737}" type="pres">
      <dgm:prSet presAssocID="{F23DC887-3E3F-4A04-8C80-B62DFCE1ECB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730558-7418-4444-A923-1900FE88E5D1}" srcId="{D8C9D273-595D-450F-BF89-F6B1A308C084}" destId="{0AF6BAFF-37ED-4FE6-B802-8B670326655E}" srcOrd="0" destOrd="0" parTransId="{456C497F-1F6A-4A67-91FA-F19AE421CC16}" sibTransId="{397B536C-6444-48FA-A2F5-60887411452A}"/>
    <dgm:cxn modelId="{D002C938-25C5-4AA5-8BD3-3BC453247600}" type="presOf" srcId="{0AF6BAFF-37ED-4FE6-B802-8B670326655E}" destId="{E17C4B5A-011E-43EC-907C-5F78C49EA23F}" srcOrd="0" destOrd="0" presId="urn:microsoft.com/office/officeart/2005/8/layout/arrow4"/>
    <dgm:cxn modelId="{204CCFD6-E3BD-4F59-A043-719F53B191C2}" type="presOf" srcId="{F23DC887-3E3F-4A04-8C80-B62DFCE1ECBA}" destId="{CC3370FB-4FC6-469F-BE3C-82D42F194737}" srcOrd="0" destOrd="0" presId="urn:microsoft.com/office/officeart/2005/8/layout/arrow4"/>
    <dgm:cxn modelId="{9F9BDE6C-DFB8-4D99-9641-25E4FE7AB6BB}" type="presOf" srcId="{D8C9D273-595D-450F-BF89-F6B1A308C084}" destId="{26181DA4-64C3-4EA4-BDD0-E2451277F617}" srcOrd="0" destOrd="0" presId="urn:microsoft.com/office/officeart/2005/8/layout/arrow4"/>
    <dgm:cxn modelId="{2B6D5C13-1E74-4CEA-A452-4946B85C351D}" srcId="{D8C9D273-595D-450F-BF89-F6B1A308C084}" destId="{F23DC887-3E3F-4A04-8C80-B62DFCE1ECBA}" srcOrd="1" destOrd="0" parTransId="{FC65F664-EAA0-4194-BB1F-DD4B9E89E55B}" sibTransId="{1C7ACA7C-B152-484E-B78C-C51219154C9F}"/>
    <dgm:cxn modelId="{A9B6D56A-2CC2-46CD-B2FC-100B11F53A42}" type="presParOf" srcId="{26181DA4-64C3-4EA4-BDD0-E2451277F617}" destId="{8EBE28F3-94E3-40D9-B27B-4463BEE7CB2D}" srcOrd="0" destOrd="0" presId="urn:microsoft.com/office/officeart/2005/8/layout/arrow4"/>
    <dgm:cxn modelId="{A686F200-F68D-44C6-A4F9-56E5EF8EEA9D}" type="presParOf" srcId="{26181DA4-64C3-4EA4-BDD0-E2451277F617}" destId="{E17C4B5A-011E-43EC-907C-5F78C49EA23F}" srcOrd="1" destOrd="0" presId="urn:microsoft.com/office/officeart/2005/8/layout/arrow4"/>
    <dgm:cxn modelId="{5CBF718C-E201-4725-8064-89ECA10F2676}" type="presParOf" srcId="{26181DA4-64C3-4EA4-BDD0-E2451277F617}" destId="{B32AA918-201E-4AAF-9936-953B3E44FCCF}" srcOrd="2" destOrd="0" presId="urn:microsoft.com/office/officeart/2005/8/layout/arrow4"/>
    <dgm:cxn modelId="{AD4F6CC8-4B78-4297-8A36-2A8A91C52ED9}" type="presParOf" srcId="{26181DA4-64C3-4EA4-BDD0-E2451277F617}" destId="{CC3370FB-4FC6-469F-BE3C-82D42F19473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48679C-E21E-4603-BAE8-7BFAEF2631BD}" type="doc">
      <dgm:prSet loTypeId="urn:microsoft.com/office/officeart/2005/8/layout/hList3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F27421FB-04A9-405D-BD83-04226D025B4F}">
      <dgm:prSet phldrT="[Texto]" custT="1"/>
      <dgm:spPr/>
      <dgm:t>
        <a:bodyPr/>
        <a:lstStyle/>
        <a:p>
          <a:r>
            <a:rPr lang="es-EC" sz="3000" dirty="0" smtClean="0"/>
            <a:t>Metodología y técnicas</a:t>
          </a:r>
          <a:endParaRPr lang="es-EC" sz="3000" dirty="0"/>
        </a:p>
      </dgm:t>
    </dgm:pt>
    <dgm:pt modelId="{C86FF7AE-7152-4214-AD21-C22045366FCD}" type="parTrans" cxnId="{41B20691-AF70-44F1-B60C-1B69F2E21B62}">
      <dgm:prSet/>
      <dgm:spPr/>
      <dgm:t>
        <a:bodyPr/>
        <a:lstStyle/>
        <a:p>
          <a:endParaRPr lang="es-EC"/>
        </a:p>
      </dgm:t>
    </dgm:pt>
    <dgm:pt modelId="{ADE8E46C-0790-4B82-8F04-D594338D6075}" type="sibTrans" cxnId="{41B20691-AF70-44F1-B60C-1B69F2E21B62}">
      <dgm:prSet/>
      <dgm:spPr/>
      <dgm:t>
        <a:bodyPr/>
        <a:lstStyle/>
        <a:p>
          <a:endParaRPr lang="es-EC"/>
        </a:p>
      </dgm:t>
    </dgm:pt>
    <dgm:pt modelId="{064BD4F0-6CDF-4ECC-A2E4-344F4C5AE5A7}">
      <dgm:prSet phldrT="[Texto]" custT="1"/>
      <dgm:spPr/>
      <dgm:t>
        <a:bodyPr/>
        <a:lstStyle/>
        <a:p>
          <a:r>
            <a:rPr lang="es-EC" sz="1800" dirty="0" smtClean="0"/>
            <a:t>Investigación descriptiva uso de datos secundarios previamente levantados por instituciones públicas y privadas</a:t>
          </a:r>
          <a:endParaRPr lang="es-EC" sz="1800" dirty="0"/>
        </a:p>
      </dgm:t>
    </dgm:pt>
    <dgm:pt modelId="{903B4141-F9CF-43CC-A580-1BF4F2AE11C4}" type="parTrans" cxnId="{1102DB99-99AB-426F-BF3D-B694ED6AC2DC}">
      <dgm:prSet/>
      <dgm:spPr/>
      <dgm:t>
        <a:bodyPr/>
        <a:lstStyle/>
        <a:p>
          <a:endParaRPr lang="es-EC"/>
        </a:p>
      </dgm:t>
    </dgm:pt>
    <dgm:pt modelId="{6080C914-A9F2-45B3-A0D5-9B7C8DD6817A}" type="sibTrans" cxnId="{1102DB99-99AB-426F-BF3D-B694ED6AC2DC}">
      <dgm:prSet/>
      <dgm:spPr/>
      <dgm:t>
        <a:bodyPr/>
        <a:lstStyle/>
        <a:p>
          <a:endParaRPr lang="es-EC"/>
        </a:p>
      </dgm:t>
    </dgm:pt>
    <dgm:pt modelId="{348113CF-B457-4F1D-8240-B23E4612F4D9}">
      <dgm:prSet phldrT="[Texto]" custT="1"/>
      <dgm:spPr/>
      <dgm:t>
        <a:bodyPr/>
        <a:lstStyle/>
        <a:p>
          <a:r>
            <a:rPr lang="es-EC" sz="1800" dirty="0" smtClean="0"/>
            <a:t>Investigación exploratoria – visitas de campo para determinar oferta de Cutuglagua</a:t>
          </a:r>
          <a:endParaRPr lang="es-EC" sz="1800" dirty="0"/>
        </a:p>
      </dgm:t>
    </dgm:pt>
    <dgm:pt modelId="{18A5E33C-2075-4A73-96AD-CA20C8191040}" type="parTrans" cxnId="{ADCA654B-E8D3-4142-BFED-46869340762B}">
      <dgm:prSet/>
      <dgm:spPr/>
      <dgm:t>
        <a:bodyPr/>
        <a:lstStyle/>
        <a:p>
          <a:endParaRPr lang="es-EC"/>
        </a:p>
      </dgm:t>
    </dgm:pt>
    <dgm:pt modelId="{3D043A4C-AC65-43E5-909C-F6436BF90104}" type="sibTrans" cxnId="{ADCA654B-E8D3-4142-BFED-46869340762B}">
      <dgm:prSet/>
      <dgm:spPr/>
      <dgm:t>
        <a:bodyPr/>
        <a:lstStyle/>
        <a:p>
          <a:endParaRPr lang="es-EC"/>
        </a:p>
      </dgm:t>
    </dgm:pt>
    <dgm:pt modelId="{D26F29CC-9085-4B37-950C-516AA26CE369}">
      <dgm:prSet phldrT="[Texto]" custT="1"/>
      <dgm:spPr/>
      <dgm:t>
        <a:bodyPr/>
        <a:lstStyle/>
        <a:p>
          <a:r>
            <a:rPr lang="es-EC" sz="1800" dirty="0" smtClean="0"/>
            <a:t>Investigación de mercados – técnica muestreo estratificado para determinar la demanda de Cutuglagua</a:t>
          </a:r>
          <a:endParaRPr lang="es-EC" sz="1800" dirty="0"/>
        </a:p>
      </dgm:t>
    </dgm:pt>
    <dgm:pt modelId="{B51F805D-E408-4F26-ACA4-905460F66908}" type="parTrans" cxnId="{AF14CED0-B3B8-4F79-BC1A-6E2F48BEB751}">
      <dgm:prSet/>
      <dgm:spPr/>
      <dgm:t>
        <a:bodyPr/>
        <a:lstStyle/>
        <a:p>
          <a:endParaRPr lang="es-EC"/>
        </a:p>
      </dgm:t>
    </dgm:pt>
    <dgm:pt modelId="{BD1E0F6F-E890-486C-B6A2-A26A371CC0D4}" type="sibTrans" cxnId="{AF14CED0-B3B8-4F79-BC1A-6E2F48BEB751}">
      <dgm:prSet/>
      <dgm:spPr/>
      <dgm:t>
        <a:bodyPr/>
        <a:lstStyle/>
        <a:p>
          <a:endParaRPr lang="es-EC"/>
        </a:p>
      </dgm:t>
    </dgm:pt>
    <dgm:pt modelId="{693EA2FD-FDCB-4C5D-A21C-85311815AC07}">
      <dgm:prSet phldrT="[Texto]" custT="1"/>
      <dgm:spPr/>
      <dgm:t>
        <a:bodyPr/>
        <a:lstStyle/>
        <a:p>
          <a:r>
            <a:rPr lang="es-EC" sz="1800" dirty="0" smtClean="0"/>
            <a:t> Jerarquización y priorización de atractivos turísticos a través de la técnica de análisis multicriterios</a:t>
          </a:r>
          <a:endParaRPr lang="es-EC" sz="1800" dirty="0"/>
        </a:p>
      </dgm:t>
    </dgm:pt>
    <dgm:pt modelId="{21552650-B41C-41B2-808E-92049ABDCD93}" type="parTrans" cxnId="{7969FDD0-4F86-4364-B863-92DBA65C8062}">
      <dgm:prSet/>
      <dgm:spPr/>
      <dgm:t>
        <a:bodyPr/>
        <a:lstStyle/>
        <a:p>
          <a:endParaRPr lang="es-EC"/>
        </a:p>
      </dgm:t>
    </dgm:pt>
    <dgm:pt modelId="{025824E9-81D3-4478-8FA1-8322ABFA81BE}" type="sibTrans" cxnId="{7969FDD0-4F86-4364-B863-92DBA65C8062}">
      <dgm:prSet/>
      <dgm:spPr/>
      <dgm:t>
        <a:bodyPr/>
        <a:lstStyle/>
        <a:p>
          <a:endParaRPr lang="es-EC"/>
        </a:p>
      </dgm:t>
    </dgm:pt>
    <dgm:pt modelId="{98873173-3204-40B0-9D24-09E4705B8BB2}" type="pres">
      <dgm:prSet presAssocID="{EA48679C-E21E-4603-BAE8-7BFAEF2631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6FEC6AF-B969-44B4-A051-CB6A73C4EED0}" type="pres">
      <dgm:prSet presAssocID="{F27421FB-04A9-405D-BD83-04226D025B4F}" presName="roof" presStyleLbl="dkBgShp" presStyleIdx="0" presStyleCnt="2" custScaleY="61616"/>
      <dgm:spPr/>
      <dgm:t>
        <a:bodyPr/>
        <a:lstStyle/>
        <a:p>
          <a:endParaRPr lang="es-EC"/>
        </a:p>
      </dgm:t>
    </dgm:pt>
    <dgm:pt modelId="{FB3CBB24-9C0F-4218-9D81-5F1420A7DD34}" type="pres">
      <dgm:prSet presAssocID="{F27421FB-04A9-405D-BD83-04226D025B4F}" presName="pillars" presStyleCnt="0"/>
      <dgm:spPr/>
      <dgm:t>
        <a:bodyPr/>
        <a:lstStyle/>
        <a:p>
          <a:endParaRPr lang="es-EC"/>
        </a:p>
      </dgm:t>
    </dgm:pt>
    <dgm:pt modelId="{40383A0D-A123-4364-B692-77809D468DD3}" type="pres">
      <dgm:prSet presAssocID="{F27421FB-04A9-405D-BD83-04226D025B4F}" presName="pillar1" presStyleLbl="node1" presStyleIdx="0" presStyleCnt="4" custScaleY="1187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18A903-90C2-40DE-A15D-0C5D267E0814}" type="pres">
      <dgm:prSet presAssocID="{348113CF-B457-4F1D-8240-B23E4612F4D9}" presName="pillarX" presStyleLbl="node1" presStyleIdx="1" presStyleCnt="4" custScaleY="1187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0BAAC6-DDB5-4229-8290-A290EF877B4B}" type="pres">
      <dgm:prSet presAssocID="{D26F29CC-9085-4B37-950C-516AA26CE369}" presName="pillarX" presStyleLbl="node1" presStyleIdx="2" presStyleCnt="4" custScaleY="1187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A2E856-8E72-4CAA-A323-688289783089}" type="pres">
      <dgm:prSet presAssocID="{693EA2FD-FDCB-4C5D-A21C-85311815AC07}" presName="pillarX" presStyleLbl="node1" presStyleIdx="3" presStyleCnt="4" custScaleY="1187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E4DE63-099E-474F-9B81-32D771909490}" type="pres">
      <dgm:prSet presAssocID="{F27421FB-04A9-405D-BD83-04226D025B4F}" presName="base" presStyleLbl="dkBgShp" presStyleIdx="1" presStyleCnt="2"/>
      <dgm:spPr/>
      <dgm:t>
        <a:bodyPr/>
        <a:lstStyle/>
        <a:p>
          <a:endParaRPr lang="es-EC"/>
        </a:p>
      </dgm:t>
    </dgm:pt>
  </dgm:ptLst>
  <dgm:cxnLst>
    <dgm:cxn modelId="{F5FD2348-4182-4056-B848-0F78838793B3}" type="presOf" srcId="{F27421FB-04A9-405D-BD83-04226D025B4F}" destId="{86FEC6AF-B969-44B4-A051-CB6A73C4EED0}" srcOrd="0" destOrd="0" presId="urn:microsoft.com/office/officeart/2005/8/layout/hList3"/>
    <dgm:cxn modelId="{485588D0-A5AA-431A-9238-8A694C2902C8}" type="presOf" srcId="{D26F29CC-9085-4B37-950C-516AA26CE369}" destId="{270BAAC6-DDB5-4229-8290-A290EF877B4B}" srcOrd="0" destOrd="0" presId="urn:microsoft.com/office/officeart/2005/8/layout/hList3"/>
    <dgm:cxn modelId="{12297A15-2F32-4F6D-91AA-F2A01E3FB367}" type="presOf" srcId="{064BD4F0-6CDF-4ECC-A2E4-344F4C5AE5A7}" destId="{40383A0D-A123-4364-B692-77809D468DD3}" srcOrd="0" destOrd="0" presId="urn:microsoft.com/office/officeart/2005/8/layout/hList3"/>
    <dgm:cxn modelId="{7969FDD0-4F86-4364-B863-92DBA65C8062}" srcId="{F27421FB-04A9-405D-BD83-04226D025B4F}" destId="{693EA2FD-FDCB-4C5D-A21C-85311815AC07}" srcOrd="3" destOrd="0" parTransId="{21552650-B41C-41B2-808E-92049ABDCD93}" sibTransId="{025824E9-81D3-4478-8FA1-8322ABFA81BE}"/>
    <dgm:cxn modelId="{F792139B-598D-442E-9FD3-559F69A41780}" type="presOf" srcId="{348113CF-B457-4F1D-8240-B23E4612F4D9}" destId="{D718A903-90C2-40DE-A15D-0C5D267E0814}" srcOrd="0" destOrd="0" presId="urn:microsoft.com/office/officeart/2005/8/layout/hList3"/>
    <dgm:cxn modelId="{1102DB99-99AB-426F-BF3D-B694ED6AC2DC}" srcId="{F27421FB-04A9-405D-BD83-04226D025B4F}" destId="{064BD4F0-6CDF-4ECC-A2E4-344F4C5AE5A7}" srcOrd="0" destOrd="0" parTransId="{903B4141-F9CF-43CC-A580-1BF4F2AE11C4}" sibTransId="{6080C914-A9F2-45B3-A0D5-9B7C8DD6817A}"/>
    <dgm:cxn modelId="{A031DFD8-2FED-4DE7-A2EC-A2162A8000DE}" type="presOf" srcId="{EA48679C-E21E-4603-BAE8-7BFAEF2631BD}" destId="{98873173-3204-40B0-9D24-09E4705B8BB2}" srcOrd="0" destOrd="0" presId="urn:microsoft.com/office/officeart/2005/8/layout/hList3"/>
    <dgm:cxn modelId="{41B20691-AF70-44F1-B60C-1B69F2E21B62}" srcId="{EA48679C-E21E-4603-BAE8-7BFAEF2631BD}" destId="{F27421FB-04A9-405D-BD83-04226D025B4F}" srcOrd="0" destOrd="0" parTransId="{C86FF7AE-7152-4214-AD21-C22045366FCD}" sibTransId="{ADE8E46C-0790-4B82-8F04-D594338D6075}"/>
    <dgm:cxn modelId="{AF14CED0-B3B8-4F79-BC1A-6E2F48BEB751}" srcId="{F27421FB-04A9-405D-BD83-04226D025B4F}" destId="{D26F29CC-9085-4B37-950C-516AA26CE369}" srcOrd="2" destOrd="0" parTransId="{B51F805D-E408-4F26-ACA4-905460F66908}" sibTransId="{BD1E0F6F-E890-486C-B6A2-A26A371CC0D4}"/>
    <dgm:cxn modelId="{E17449DB-4A92-41BB-A48C-841E5274C253}" type="presOf" srcId="{693EA2FD-FDCB-4C5D-A21C-85311815AC07}" destId="{25A2E856-8E72-4CAA-A323-688289783089}" srcOrd="0" destOrd="0" presId="urn:microsoft.com/office/officeart/2005/8/layout/hList3"/>
    <dgm:cxn modelId="{ADCA654B-E8D3-4142-BFED-46869340762B}" srcId="{F27421FB-04A9-405D-BD83-04226D025B4F}" destId="{348113CF-B457-4F1D-8240-B23E4612F4D9}" srcOrd="1" destOrd="0" parTransId="{18A5E33C-2075-4A73-96AD-CA20C8191040}" sibTransId="{3D043A4C-AC65-43E5-909C-F6436BF90104}"/>
    <dgm:cxn modelId="{095974B1-8199-4BEE-ABE4-AE637CE34DBD}" type="presParOf" srcId="{98873173-3204-40B0-9D24-09E4705B8BB2}" destId="{86FEC6AF-B969-44B4-A051-CB6A73C4EED0}" srcOrd="0" destOrd="0" presId="urn:microsoft.com/office/officeart/2005/8/layout/hList3"/>
    <dgm:cxn modelId="{E428E7A0-8919-4D63-9897-F3F532003107}" type="presParOf" srcId="{98873173-3204-40B0-9D24-09E4705B8BB2}" destId="{FB3CBB24-9C0F-4218-9D81-5F1420A7DD34}" srcOrd="1" destOrd="0" presId="urn:microsoft.com/office/officeart/2005/8/layout/hList3"/>
    <dgm:cxn modelId="{C2CB67C0-011A-4B83-BA54-D714FA1B7B7C}" type="presParOf" srcId="{FB3CBB24-9C0F-4218-9D81-5F1420A7DD34}" destId="{40383A0D-A123-4364-B692-77809D468DD3}" srcOrd="0" destOrd="0" presId="urn:microsoft.com/office/officeart/2005/8/layout/hList3"/>
    <dgm:cxn modelId="{DB7B2BCA-929B-44DA-AB85-6667F6195ADB}" type="presParOf" srcId="{FB3CBB24-9C0F-4218-9D81-5F1420A7DD34}" destId="{D718A903-90C2-40DE-A15D-0C5D267E0814}" srcOrd="1" destOrd="0" presId="urn:microsoft.com/office/officeart/2005/8/layout/hList3"/>
    <dgm:cxn modelId="{031F5236-73AD-4B3F-A52D-E2B127998E9B}" type="presParOf" srcId="{FB3CBB24-9C0F-4218-9D81-5F1420A7DD34}" destId="{270BAAC6-DDB5-4229-8290-A290EF877B4B}" srcOrd="2" destOrd="0" presId="urn:microsoft.com/office/officeart/2005/8/layout/hList3"/>
    <dgm:cxn modelId="{E3BB689C-7547-4D57-B1E2-51E487AF9879}" type="presParOf" srcId="{FB3CBB24-9C0F-4218-9D81-5F1420A7DD34}" destId="{25A2E856-8E72-4CAA-A323-688289783089}" srcOrd="3" destOrd="0" presId="urn:microsoft.com/office/officeart/2005/8/layout/hList3"/>
    <dgm:cxn modelId="{456935FE-E0C3-42B4-8208-BA453CF30DA3}" type="presParOf" srcId="{98873173-3204-40B0-9D24-09E4705B8BB2}" destId="{29E4DE63-099E-474F-9B81-32D77190949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E523E8-726A-4AE5-BF5B-0215649CA7E2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585B231-7D4B-45C3-A3BF-1CCD841343E4}">
      <dgm:prSet phldrT="[Texto]"/>
      <dgm:spPr/>
      <dgm:t>
        <a:bodyPr/>
        <a:lstStyle/>
        <a:p>
          <a:r>
            <a:rPr lang="es-EC" dirty="0" smtClean="0"/>
            <a:t>Agricultura y Ganadería  autoconsumo </a:t>
          </a:r>
          <a:endParaRPr lang="es-EC" dirty="0"/>
        </a:p>
      </dgm:t>
    </dgm:pt>
    <dgm:pt modelId="{B9839C10-68BA-4329-945A-7B4C6F075EBC}" type="parTrans" cxnId="{ABBF57A6-3B07-4B80-BBDB-53F1B8B6095A}">
      <dgm:prSet/>
      <dgm:spPr/>
      <dgm:t>
        <a:bodyPr/>
        <a:lstStyle/>
        <a:p>
          <a:endParaRPr lang="es-EC"/>
        </a:p>
      </dgm:t>
    </dgm:pt>
    <dgm:pt modelId="{58782F72-F08C-420F-8A2A-1A0870F3145E}" type="sibTrans" cxnId="{ABBF57A6-3B07-4B80-BBDB-53F1B8B6095A}">
      <dgm:prSet/>
      <dgm:spPr/>
      <dgm:t>
        <a:bodyPr/>
        <a:lstStyle/>
        <a:p>
          <a:endParaRPr lang="es-EC"/>
        </a:p>
      </dgm:t>
    </dgm:pt>
    <dgm:pt modelId="{969A3B9B-878F-4E5B-8776-6997573E5870}">
      <dgm:prSet phldrT="[Texto]"/>
      <dgm:spPr/>
      <dgm:t>
        <a:bodyPr/>
        <a:lstStyle/>
        <a:p>
          <a:r>
            <a:rPr lang="es-EC" dirty="0" smtClean="0"/>
            <a:t>Comercio y servicio (tiendas, albañiles) </a:t>
          </a:r>
          <a:endParaRPr lang="es-EC" dirty="0"/>
        </a:p>
      </dgm:t>
    </dgm:pt>
    <dgm:pt modelId="{29DAC065-ED02-4244-9705-58EFDEEA5CDB}" type="parTrans" cxnId="{60A84DD9-A09E-4DD5-9C3F-C082C999FDDE}">
      <dgm:prSet/>
      <dgm:spPr/>
      <dgm:t>
        <a:bodyPr/>
        <a:lstStyle/>
        <a:p>
          <a:endParaRPr lang="es-EC"/>
        </a:p>
      </dgm:t>
    </dgm:pt>
    <dgm:pt modelId="{CFE960F7-CAC8-4EF5-80AE-7E15AA09C43F}" type="sibTrans" cxnId="{60A84DD9-A09E-4DD5-9C3F-C082C999FDDE}">
      <dgm:prSet/>
      <dgm:spPr/>
      <dgm:t>
        <a:bodyPr/>
        <a:lstStyle/>
        <a:p>
          <a:endParaRPr lang="es-EC"/>
        </a:p>
      </dgm:t>
    </dgm:pt>
    <dgm:pt modelId="{EEAC9E6C-0820-43C1-BDC5-77BBFB200ED5}">
      <dgm:prSet phldrT="[Texto]"/>
      <dgm:spPr/>
      <dgm:t>
        <a:bodyPr/>
        <a:lstStyle/>
        <a:p>
          <a:r>
            <a:rPr lang="es-EC" dirty="0" smtClean="0"/>
            <a:t>Actividad industrial, fábrica plásticos, bloques y adoquín.</a:t>
          </a:r>
          <a:endParaRPr lang="es-EC" dirty="0"/>
        </a:p>
      </dgm:t>
    </dgm:pt>
    <dgm:pt modelId="{B7FB47C5-23AD-4A1D-9323-EFFD432B7FBD}" type="parTrans" cxnId="{01B4C521-7197-43CC-914C-3B613D1540E7}">
      <dgm:prSet/>
      <dgm:spPr/>
      <dgm:t>
        <a:bodyPr/>
        <a:lstStyle/>
        <a:p>
          <a:endParaRPr lang="es-EC"/>
        </a:p>
      </dgm:t>
    </dgm:pt>
    <dgm:pt modelId="{B8036A42-E62D-43C2-B8B8-0B346241FA3C}" type="sibTrans" cxnId="{01B4C521-7197-43CC-914C-3B613D1540E7}">
      <dgm:prSet/>
      <dgm:spPr/>
      <dgm:t>
        <a:bodyPr/>
        <a:lstStyle/>
        <a:p>
          <a:endParaRPr lang="es-EC"/>
        </a:p>
      </dgm:t>
    </dgm:pt>
    <dgm:pt modelId="{B2CF7065-B7A6-4A3B-896E-C559DE1C9475}" type="pres">
      <dgm:prSet presAssocID="{E5E523E8-726A-4AE5-BF5B-0215649CA7E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56EB913-8A79-46C2-AD44-3DD3E4F703C4}" type="pres">
      <dgm:prSet presAssocID="{E5E523E8-726A-4AE5-BF5B-0215649CA7E2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A374A4CA-921A-4F80-8BAB-8AC977B2BC70}" type="pres">
      <dgm:prSet presAssocID="{E5E523E8-726A-4AE5-BF5B-0215649CA7E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3C596C-4859-40CC-B544-BCCC0A65D84C}" type="pres">
      <dgm:prSet presAssocID="{E5E523E8-726A-4AE5-BF5B-0215649CA7E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C6E702-6E1D-4360-A567-2131447E209B}" type="pres">
      <dgm:prSet presAssocID="{E5E523E8-726A-4AE5-BF5B-0215649CA7E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8FCB26-6044-4504-9BE1-F8CBA63F7E0F}" type="pres">
      <dgm:prSet presAssocID="{E5E523E8-726A-4AE5-BF5B-0215649CA7E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4E19A4-5E65-4202-AA30-98A99722CBC5}" type="pres">
      <dgm:prSet presAssocID="{E5E523E8-726A-4AE5-BF5B-0215649CA7E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58F091-58FB-41F7-B5F4-465DC46A8F63}" type="pres">
      <dgm:prSet presAssocID="{E5E523E8-726A-4AE5-BF5B-0215649CA7E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85CCE2-0E4A-4CF0-A73C-A3D9CB5F6EF1}" type="pres">
      <dgm:prSet presAssocID="{E5E523E8-726A-4AE5-BF5B-0215649CA7E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EB7AF1-86CF-4888-A75F-975AADFD8418}" type="pres">
      <dgm:prSet presAssocID="{E5E523E8-726A-4AE5-BF5B-0215649CA7E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E4C4924-E23F-42C5-9CE8-491368D09770}" type="presOf" srcId="{E5E523E8-726A-4AE5-BF5B-0215649CA7E2}" destId="{B2CF7065-B7A6-4A3B-896E-C559DE1C9475}" srcOrd="0" destOrd="0" presId="urn:microsoft.com/office/officeart/2005/8/layout/vProcess5"/>
    <dgm:cxn modelId="{13CCB8B6-E55B-4D3F-A6D9-485FF9B4FC97}" type="presOf" srcId="{969A3B9B-878F-4E5B-8776-6997573E5870}" destId="{433C596C-4859-40CC-B544-BCCC0A65D84C}" srcOrd="0" destOrd="0" presId="urn:microsoft.com/office/officeart/2005/8/layout/vProcess5"/>
    <dgm:cxn modelId="{01B4C521-7197-43CC-914C-3B613D1540E7}" srcId="{E5E523E8-726A-4AE5-BF5B-0215649CA7E2}" destId="{EEAC9E6C-0820-43C1-BDC5-77BBFB200ED5}" srcOrd="2" destOrd="0" parTransId="{B7FB47C5-23AD-4A1D-9323-EFFD432B7FBD}" sibTransId="{B8036A42-E62D-43C2-B8B8-0B346241FA3C}"/>
    <dgm:cxn modelId="{375D0B39-4164-4B93-9322-1158BB6EBE7B}" type="presOf" srcId="{CFE960F7-CAC8-4EF5-80AE-7E15AA09C43F}" destId="{944E19A4-5E65-4202-AA30-98A99722CBC5}" srcOrd="0" destOrd="0" presId="urn:microsoft.com/office/officeart/2005/8/layout/vProcess5"/>
    <dgm:cxn modelId="{EB352270-60D6-4932-B0A8-1516EA8ECF16}" type="presOf" srcId="{969A3B9B-878F-4E5B-8776-6997573E5870}" destId="{9B85CCE2-0E4A-4CF0-A73C-A3D9CB5F6EF1}" srcOrd="1" destOrd="0" presId="urn:microsoft.com/office/officeart/2005/8/layout/vProcess5"/>
    <dgm:cxn modelId="{60A84DD9-A09E-4DD5-9C3F-C082C999FDDE}" srcId="{E5E523E8-726A-4AE5-BF5B-0215649CA7E2}" destId="{969A3B9B-878F-4E5B-8776-6997573E5870}" srcOrd="1" destOrd="0" parTransId="{29DAC065-ED02-4244-9705-58EFDEEA5CDB}" sibTransId="{CFE960F7-CAC8-4EF5-80AE-7E15AA09C43F}"/>
    <dgm:cxn modelId="{B7C29B19-013A-4C18-8499-82AE87D1AA25}" type="presOf" srcId="{EEAC9E6C-0820-43C1-BDC5-77BBFB200ED5}" destId="{D7C6E702-6E1D-4360-A567-2131447E209B}" srcOrd="0" destOrd="0" presId="urn:microsoft.com/office/officeart/2005/8/layout/vProcess5"/>
    <dgm:cxn modelId="{97B88C82-A34B-4968-AA13-E96EF4C9F9B9}" type="presOf" srcId="{2585B231-7D4B-45C3-A3BF-1CCD841343E4}" destId="{2E58F091-58FB-41F7-B5F4-465DC46A8F63}" srcOrd="1" destOrd="0" presId="urn:microsoft.com/office/officeart/2005/8/layout/vProcess5"/>
    <dgm:cxn modelId="{68665BA0-4745-4316-B13C-8809D9574F80}" type="presOf" srcId="{2585B231-7D4B-45C3-A3BF-1CCD841343E4}" destId="{A374A4CA-921A-4F80-8BAB-8AC977B2BC70}" srcOrd="0" destOrd="0" presId="urn:microsoft.com/office/officeart/2005/8/layout/vProcess5"/>
    <dgm:cxn modelId="{ABBF57A6-3B07-4B80-BBDB-53F1B8B6095A}" srcId="{E5E523E8-726A-4AE5-BF5B-0215649CA7E2}" destId="{2585B231-7D4B-45C3-A3BF-1CCD841343E4}" srcOrd="0" destOrd="0" parTransId="{B9839C10-68BA-4329-945A-7B4C6F075EBC}" sibTransId="{58782F72-F08C-420F-8A2A-1A0870F3145E}"/>
    <dgm:cxn modelId="{75F6E28D-9D82-4390-AE10-9E670A49C69D}" type="presOf" srcId="{EEAC9E6C-0820-43C1-BDC5-77BBFB200ED5}" destId="{9BEB7AF1-86CF-4888-A75F-975AADFD8418}" srcOrd="1" destOrd="0" presId="urn:microsoft.com/office/officeart/2005/8/layout/vProcess5"/>
    <dgm:cxn modelId="{362C661D-9F99-48F7-B6A2-EDA079763F9B}" type="presOf" srcId="{58782F72-F08C-420F-8A2A-1A0870F3145E}" destId="{028FCB26-6044-4504-9BE1-F8CBA63F7E0F}" srcOrd="0" destOrd="0" presId="urn:microsoft.com/office/officeart/2005/8/layout/vProcess5"/>
    <dgm:cxn modelId="{D4FCB811-B554-40E1-AC62-864BF3A6E1E0}" type="presParOf" srcId="{B2CF7065-B7A6-4A3B-896E-C559DE1C9475}" destId="{156EB913-8A79-46C2-AD44-3DD3E4F703C4}" srcOrd="0" destOrd="0" presId="urn:microsoft.com/office/officeart/2005/8/layout/vProcess5"/>
    <dgm:cxn modelId="{64D9FA75-6770-4D6D-A24D-3631578762D3}" type="presParOf" srcId="{B2CF7065-B7A6-4A3B-896E-C559DE1C9475}" destId="{A374A4CA-921A-4F80-8BAB-8AC977B2BC70}" srcOrd="1" destOrd="0" presId="urn:microsoft.com/office/officeart/2005/8/layout/vProcess5"/>
    <dgm:cxn modelId="{1F7C01DE-4380-4582-8A37-5507F2C07D66}" type="presParOf" srcId="{B2CF7065-B7A6-4A3B-896E-C559DE1C9475}" destId="{433C596C-4859-40CC-B544-BCCC0A65D84C}" srcOrd="2" destOrd="0" presId="urn:microsoft.com/office/officeart/2005/8/layout/vProcess5"/>
    <dgm:cxn modelId="{7D5088D8-339B-4386-96C7-23565FD3536B}" type="presParOf" srcId="{B2CF7065-B7A6-4A3B-896E-C559DE1C9475}" destId="{D7C6E702-6E1D-4360-A567-2131447E209B}" srcOrd="3" destOrd="0" presId="urn:microsoft.com/office/officeart/2005/8/layout/vProcess5"/>
    <dgm:cxn modelId="{53C2E1F0-8079-4190-BDB4-0AAE72118221}" type="presParOf" srcId="{B2CF7065-B7A6-4A3B-896E-C559DE1C9475}" destId="{028FCB26-6044-4504-9BE1-F8CBA63F7E0F}" srcOrd="4" destOrd="0" presId="urn:microsoft.com/office/officeart/2005/8/layout/vProcess5"/>
    <dgm:cxn modelId="{BC3D722C-CF9F-4AA5-AFFF-FDD24E8CBB1A}" type="presParOf" srcId="{B2CF7065-B7A6-4A3B-896E-C559DE1C9475}" destId="{944E19A4-5E65-4202-AA30-98A99722CBC5}" srcOrd="5" destOrd="0" presId="urn:microsoft.com/office/officeart/2005/8/layout/vProcess5"/>
    <dgm:cxn modelId="{3A0A0194-C0AB-4721-8F15-748DB44A360E}" type="presParOf" srcId="{B2CF7065-B7A6-4A3B-896E-C559DE1C9475}" destId="{2E58F091-58FB-41F7-B5F4-465DC46A8F63}" srcOrd="6" destOrd="0" presId="urn:microsoft.com/office/officeart/2005/8/layout/vProcess5"/>
    <dgm:cxn modelId="{7811E832-6362-4C24-BB22-FF077573EB23}" type="presParOf" srcId="{B2CF7065-B7A6-4A3B-896E-C559DE1C9475}" destId="{9B85CCE2-0E4A-4CF0-A73C-A3D9CB5F6EF1}" srcOrd="7" destOrd="0" presId="urn:microsoft.com/office/officeart/2005/8/layout/vProcess5"/>
    <dgm:cxn modelId="{53BD6D30-4936-41EC-ADCF-CDD7E79067C4}" type="presParOf" srcId="{B2CF7065-B7A6-4A3B-896E-C559DE1C9475}" destId="{9BEB7AF1-86CF-4888-A75F-975AADFD841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462D03-C15E-484A-A01F-C5F244F0939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8CC55E9-074A-48D4-9B99-21F3D1415570}">
      <dgm:prSet phldrT="[Texto]" custT="1"/>
      <dgm:spPr/>
      <dgm:t>
        <a:bodyPr/>
        <a:lstStyle/>
        <a:p>
          <a:r>
            <a:rPr lang="es-EC" sz="900" dirty="0" smtClean="0"/>
            <a:t>Extensión</a:t>
          </a:r>
        </a:p>
        <a:p>
          <a:r>
            <a:rPr lang="es-EC" sz="900" dirty="0" smtClean="0"/>
            <a:t>Superficie</a:t>
          </a:r>
          <a:endParaRPr lang="es-EC" sz="900" dirty="0"/>
        </a:p>
      </dgm:t>
    </dgm:pt>
    <dgm:pt modelId="{80709633-1B74-460E-93F5-44AB983A9340}" type="parTrans" cxnId="{FB82E4E3-880C-4E54-815E-333D5F1762A1}">
      <dgm:prSet/>
      <dgm:spPr/>
      <dgm:t>
        <a:bodyPr/>
        <a:lstStyle/>
        <a:p>
          <a:endParaRPr lang="es-EC"/>
        </a:p>
      </dgm:t>
    </dgm:pt>
    <dgm:pt modelId="{8AB30271-239F-4A1B-B3DB-B784CA4F2F17}" type="sibTrans" cxnId="{FB82E4E3-880C-4E54-815E-333D5F1762A1}">
      <dgm:prSet/>
      <dgm:spPr/>
      <dgm:t>
        <a:bodyPr/>
        <a:lstStyle/>
        <a:p>
          <a:endParaRPr lang="es-EC"/>
        </a:p>
      </dgm:t>
    </dgm:pt>
    <dgm:pt modelId="{09193A11-FF47-48F6-B686-43EF4D752A14}">
      <dgm:prSet phldrT="[Texto]" custT="1"/>
      <dgm:spPr/>
      <dgm:t>
        <a:bodyPr/>
        <a:lstStyle/>
        <a:p>
          <a:r>
            <a:rPr lang="es-EC" sz="1400" dirty="0" smtClean="0"/>
            <a:t>Extensión de 32,26 Km2</a:t>
          </a:r>
          <a:endParaRPr lang="es-EC" sz="1400" dirty="0"/>
        </a:p>
      </dgm:t>
    </dgm:pt>
    <dgm:pt modelId="{1129219C-38FA-48A4-A964-62D75D2A18B5}" type="parTrans" cxnId="{C6A58DEB-5A4A-4AA6-AAFA-B2F94E60AFA5}">
      <dgm:prSet/>
      <dgm:spPr/>
      <dgm:t>
        <a:bodyPr/>
        <a:lstStyle/>
        <a:p>
          <a:endParaRPr lang="es-EC"/>
        </a:p>
      </dgm:t>
    </dgm:pt>
    <dgm:pt modelId="{7FAC45FC-5C6D-4448-875A-4A5FB99D4FD6}" type="sibTrans" cxnId="{C6A58DEB-5A4A-4AA6-AAFA-B2F94E60AFA5}">
      <dgm:prSet/>
      <dgm:spPr/>
      <dgm:t>
        <a:bodyPr/>
        <a:lstStyle/>
        <a:p>
          <a:endParaRPr lang="es-EC"/>
        </a:p>
      </dgm:t>
    </dgm:pt>
    <dgm:pt modelId="{84365E7A-48CB-4326-8F61-C05346EF57AE}">
      <dgm:prSet phldrT="[Texto]" custT="1"/>
      <dgm:spPr/>
      <dgm:t>
        <a:bodyPr/>
        <a:lstStyle/>
        <a:p>
          <a:r>
            <a:rPr lang="es-EC" sz="1000" dirty="0" smtClean="0"/>
            <a:t>Límites</a:t>
          </a:r>
          <a:endParaRPr lang="es-EC" sz="1000" dirty="0"/>
        </a:p>
      </dgm:t>
    </dgm:pt>
    <dgm:pt modelId="{6FDAE03A-779E-484A-8263-263E8B4248D2}" type="parTrans" cxnId="{60C6B2EB-D68C-4203-8008-EA60A37DF97F}">
      <dgm:prSet/>
      <dgm:spPr/>
      <dgm:t>
        <a:bodyPr/>
        <a:lstStyle/>
        <a:p>
          <a:endParaRPr lang="es-EC"/>
        </a:p>
      </dgm:t>
    </dgm:pt>
    <dgm:pt modelId="{961D785D-54D6-4917-BAEE-4A98CD3D4CFB}" type="sibTrans" cxnId="{60C6B2EB-D68C-4203-8008-EA60A37DF97F}">
      <dgm:prSet/>
      <dgm:spPr/>
      <dgm:t>
        <a:bodyPr/>
        <a:lstStyle/>
        <a:p>
          <a:endParaRPr lang="es-EC"/>
        </a:p>
      </dgm:t>
    </dgm:pt>
    <dgm:pt modelId="{02CC6A44-80EA-4B0A-8A76-6C6D02CF298A}">
      <dgm:prSet phldrT="[Texto]" custT="1"/>
      <dgm:spPr/>
      <dgm:t>
        <a:bodyPr/>
        <a:lstStyle/>
        <a:p>
          <a:r>
            <a:rPr lang="es-EC" sz="1200" dirty="0" smtClean="0"/>
            <a:t>NORTE:		cantón Quito</a:t>
          </a:r>
          <a:endParaRPr lang="es-EC" sz="1200" dirty="0"/>
        </a:p>
      </dgm:t>
    </dgm:pt>
    <dgm:pt modelId="{CBD89A2A-2ACE-4547-BD81-B8856D588A43}" type="parTrans" cxnId="{76EE641A-160B-438F-AAFF-86C03AADF7B7}">
      <dgm:prSet/>
      <dgm:spPr/>
      <dgm:t>
        <a:bodyPr/>
        <a:lstStyle/>
        <a:p>
          <a:endParaRPr lang="es-EC"/>
        </a:p>
      </dgm:t>
    </dgm:pt>
    <dgm:pt modelId="{CF7956B7-3932-44CF-BE4D-FAF154792990}" type="sibTrans" cxnId="{76EE641A-160B-438F-AAFF-86C03AADF7B7}">
      <dgm:prSet/>
      <dgm:spPr/>
      <dgm:t>
        <a:bodyPr/>
        <a:lstStyle/>
        <a:p>
          <a:endParaRPr lang="es-EC"/>
        </a:p>
      </dgm:t>
    </dgm:pt>
    <dgm:pt modelId="{EA708D18-DE5E-4B37-B098-07B50A7098F3}">
      <dgm:prSet phldrT="[Texto]" custT="1"/>
      <dgm:spPr/>
      <dgm:t>
        <a:bodyPr/>
        <a:lstStyle/>
        <a:p>
          <a:r>
            <a:rPr lang="es-EC" sz="1000" dirty="0" smtClean="0"/>
            <a:t>Altura</a:t>
          </a:r>
          <a:endParaRPr lang="es-EC" sz="1000" dirty="0"/>
        </a:p>
      </dgm:t>
    </dgm:pt>
    <dgm:pt modelId="{5208D217-DD5B-439C-8725-D1A6710B5129}" type="parTrans" cxnId="{0F88D7F1-57AE-4DB8-8651-D11FD4AB4F4A}">
      <dgm:prSet/>
      <dgm:spPr/>
      <dgm:t>
        <a:bodyPr/>
        <a:lstStyle/>
        <a:p>
          <a:endParaRPr lang="es-EC"/>
        </a:p>
      </dgm:t>
    </dgm:pt>
    <dgm:pt modelId="{B5360493-0823-4C42-9F5B-2A34CBB1D411}" type="sibTrans" cxnId="{0F88D7F1-57AE-4DB8-8651-D11FD4AB4F4A}">
      <dgm:prSet/>
      <dgm:spPr/>
      <dgm:t>
        <a:bodyPr/>
        <a:lstStyle/>
        <a:p>
          <a:endParaRPr lang="es-EC"/>
        </a:p>
      </dgm:t>
    </dgm:pt>
    <dgm:pt modelId="{5B3EF7BC-DFB7-49BE-875F-31922EFB6883}">
      <dgm:prSet phldrT="[Texto]" custT="1"/>
      <dgm:spPr/>
      <dgm:t>
        <a:bodyPr/>
        <a:lstStyle/>
        <a:p>
          <a:r>
            <a:rPr lang="es-EC" sz="1400" dirty="0" smtClean="0"/>
            <a:t>Altura promedio 3.061m.s.n.m.</a:t>
          </a:r>
          <a:endParaRPr lang="es-EC" sz="1400" dirty="0"/>
        </a:p>
      </dgm:t>
    </dgm:pt>
    <dgm:pt modelId="{9F71FDA4-F31C-4642-A4C5-22832BCF4209}" type="parTrans" cxnId="{7B1F233A-EE7B-4FE1-8084-2133FDB65607}">
      <dgm:prSet/>
      <dgm:spPr/>
      <dgm:t>
        <a:bodyPr/>
        <a:lstStyle/>
        <a:p>
          <a:endParaRPr lang="es-EC"/>
        </a:p>
      </dgm:t>
    </dgm:pt>
    <dgm:pt modelId="{D8045DEF-9CD2-4BCB-B401-9C9CB097EFA3}" type="sibTrans" cxnId="{7B1F233A-EE7B-4FE1-8084-2133FDB65607}">
      <dgm:prSet/>
      <dgm:spPr/>
      <dgm:t>
        <a:bodyPr/>
        <a:lstStyle/>
        <a:p>
          <a:endParaRPr lang="es-EC"/>
        </a:p>
      </dgm:t>
    </dgm:pt>
    <dgm:pt modelId="{FB6DC6FF-1AA0-44BA-82B9-5DE28A94F54B}">
      <dgm:prSet custT="1"/>
      <dgm:spPr/>
      <dgm:t>
        <a:bodyPr/>
        <a:lstStyle/>
        <a:p>
          <a:r>
            <a:rPr lang="es-EC" sz="1200" dirty="0" smtClean="0"/>
            <a:t>SUR:		 	Parroquia Tambillo</a:t>
          </a:r>
          <a:endParaRPr lang="es-EC" sz="1200" dirty="0"/>
        </a:p>
      </dgm:t>
    </dgm:pt>
    <dgm:pt modelId="{73F9A74B-99F1-4377-9962-1C59CD34B8CC}" type="parTrans" cxnId="{2A7F23C2-DDE9-45EC-BCAC-64272C064DDB}">
      <dgm:prSet/>
      <dgm:spPr/>
      <dgm:t>
        <a:bodyPr/>
        <a:lstStyle/>
        <a:p>
          <a:endParaRPr lang="es-EC"/>
        </a:p>
      </dgm:t>
    </dgm:pt>
    <dgm:pt modelId="{E7FE64EE-835F-4A1B-BD00-82CEA1954658}" type="sibTrans" cxnId="{2A7F23C2-DDE9-45EC-BCAC-64272C064DDB}">
      <dgm:prSet/>
      <dgm:spPr/>
      <dgm:t>
        <a:bodyPr/>
        <a:lstStyle/>
        <a:p>
          <a:endParaRPr lang="es-EC"/>
        </a:p>
      </dgm:t>
    </dgm:pt>
    <dgm:pt modelId="{C4121DCA-5E0A-4F87-AED6-A9FF32724AC0}">
      <dgm:prSet custT="1"/>
      <dgm:spPr/>
      <dgm:t>
        <a:bodyPr/>
        <a:lstStyle/>
        <a:p>
          <a:r>
            <a:rPr lang="es-EC" sz="1200" dirty="0" smtClean="0"/>
            <a:t>ESTE:		 	Parroquia </a:t>
          </a:r>
          <a:r>
            <a:rPr lang="es-EC" sz="1200" dirty="0" err="1" smtClean="0"/>
            <a:t>Uyumbicho</a:t>
          </a:r>
          <a:endParaRPr lang="es-EC" sz="1200" dirty="0"/>
        </a:p>
      </dgm:t>
    </dgm:pt>
    <dgm:pt modelId="{332E60B3-3BD6-4AD1-AD2C-B46E574D79F8}" type="parTrans" cxnId="{80645133-496E-4744-A6FD-7F52D2A02F6C}">
      <dgm:prSet/>
      <dgm:spPr/>
      <dgm:t>
        <a:bodyPr/>
        <a:lstStyle/>
        <a:p>
          <a:endParaRPr lang="es-EC"/>
        </a:p>
      </dgm:t>
    </dgm:pt>
    <dgm:pt modelId="{917ACF66-5906-4F54-A2CB-EBE58DCCBA92}" type="sibTrans" cxnId="{80645133-496E-4744-A6FD-7F52D2A02F6C}">
      <dgm:prSet/>
      <dgm:spPr/>
      <dgm:t>
        <a:bodyPr/>
        <a:lstStyle/>
        <a:p>
          <a:endParaRPr lang="es-EC"/>
        </a:p>
      </dgm:t>
    </dgm:pt>
    <dgm:pt modelId="{6DE977E9-820F-418C-859D-5EBE40561540}">
      <dgm:prSet custT="1"/>
      <dgm:spPr/>
      <dgm:t>
        <a:bodyPr/>
        <a:lstStyle/>
        <a:p>
          <a:r>
            <a:rPr lang="es-EC" sz="1200" dirty="0" smtClean="0"/>
            <a:t>OESTE:		Parroquia Tambillo</a:t>
          </a:r>
          <a:endParaRPr lang="es-EC" sz="1200" dirty="0"/>
        </a:p>
      </dgm:t>
    </dgm:pt>
    <dgm:pt modelId="{6500E06B-7D48-472B-A682-B4D5FFEC7B99}" type="parTrans" cxnId="{DB964A00-769D-4DAF-BC27-5AF59C984F15}">
      <dgm:prSet/>
      <dgm:spPr/>
      <dgm:t>
        <a:bodyPr/>
        <a:lstStyle/>
        <a:p>
          <a:endParaRPr lang="es-EC"/>
        </a:p>
      </dgm:t>
    </dgm:pt>
    <dgm:pt modelId="{18A51041-3455-499C-BECE-94F34232E4CD}" type="sibTrans" cxnId="{DB964A00-769D-4DAF-BC27-5AF59C984F15}">
      <dgm:prSet/>
      <dgm:spPr/>
      <dgm:t>
        <a:bodyPr/>
        <a:lstStyle/>
        <a:p>
          <a:endParaRPr lang="es-EC"/>
        </a:p>
      </dgm:t>
    </dgm:pt>
    <dgm:pt modelId="{92691429-109C-4334-83B0-DD296ADAB7D5}">
      <dgm:prSet phldrT="[Texto]" custT="1"/>
      <dgm:spPr/>
      <dgm:t>
        <a:bodyPr/>
        <a:lstStyle/>
        <a:p>
          <a:r>
            <a:rPr lang="es-EC" sz="1400" smtClean="0"/>
            <a:t>3.239,88</a:t>
          </a:r>
          <a:endParaRPr lang="es-EC" sz="1400" dirty="0"/>
        </a:p>
      </dgm:t>
    </dgm:pt>
    <dgm:pt modelId="{D2221FA1-EEDC-4848-971D-028774B59761}" type="parTrans" cxnId="{9106E891-C15C-4EB6-BF70-EF634627CDEB}">
      <dgm:prSet/>
      <dgm:spPr/>
      <dgm:t>
        <a:bodyPr/>
        <a:lstStyle/>
        <a:p>
          <a:endParaRPr lang="es-EC"/>
        </a:p>
      </dgm:t>
    </dgm:pt>
    <dgm:pt modelId="{3D4828DF-2D71-4DCE-978C-C25501883D93}" type="sibTrans" cxnId="{9106E891-C15C-4EB6-BF70-EF634627CDEB}">
      <dgm:prSet/>
      <dgm:spPr/>
      <dgm:t>
        <a:bodyPr/>
        <a:lstStyle/>
        <a:p>
          <a:endParaRPr lang="es-EC"/>
        </a:p>
      </dgm:t>
    </dgm:pt>
    <dgm:pt modelId="{FEC4145D-9AE4-43F5-AD92-0FB1DCA6B700}">
      <dgm:prSet phldrT="[Texto]" custT="1"/>
      <dgm:spPr/>
      <dgm:t>
        <a:bodyPr/>
        <a:lstStyle/>
        <a:p>
          <a:r>
            <a:rPr lang="es-EC" sz="1000" dirty="0" smtClean="0"/>
            <a:t>Área (ha)</a:t>
          </a:r>
          <a:endParaRPr lang="es-EC" sz="1000" dirty="0"/>
        </a:p>
      </dgm:t>
    </dgm:pt>
    <dgm:pt modelId="{8D97FE69-992B-4DE8-A9BA-EFCF03F58221}" type="parTrans" cxnId="{BA6FE21E-7BFE-4B7E-BDF7-697656818B5B}">
      <dgm:prSet/>
      <dgm:spPr/>
      <dgm:t>
        <a:bodyPr/>
        <a:lstStyle/>
        <a:p>
          <a:endParaRPr lang="es-EC"/>
        </a:p>
      </dgm:t>
    </dgm:pt>
    <dgm:pt modelId="{447FE840-D2C5-45D2-89EA-404EFBA67C81}" type="sibTrans" cxnId="{BA6FE21E-7BFE-4B7E-BDF7-697656818B5B}">
      <dgm:prSet/>
      <dgm:spPr/>
      <dgm:t>
        <a:bodyPr/>
        <a:lstStyle/>
        <a:p>
          <a:endParaRPr lang="es-EC"/>
        </a:p>
      </dgm:t>
    </dgm:pt>
    <dgm:pt modelId="{FC201A49-55D9-4CD8-89B9-6A04D8AE6040}">
      <dgm:prSet phldrT="[Texto]" custT="1"/>
      <dgm:spPr/>
      <dgm:t>
        <a:bodyPr/>
        <a:lstStyle/>
        <a:p>
          <a:r>
            <a:rPr lang="es-EC" sz="1400" dirty="0" smtClean="0"/>
            <a:t>11,9° C</a:t>
          </a:r>
          <a:endParaRPr lang="es-EC" sz="1400" dirty="0"/>
        </a:p>
      </dgm:t>
    </dgm:pt>
    <dgm:pt modelId="{356E1E3C-A35B-405A-9F95-6DE5F00BD849}" type="parTrans" cxnId="{69529939-CBF0-41BA-AF73-FEE530987DE3}">
      <dgm:prSet/>
      <dgm:spPr/>
      <dgm:t>
        <a:bodyPr/>
        <a:lstStyle/>
        <a:p>
          <a:endParaRPr lang="es-EC"/>
        </a:p>
      </dgm:t>
    </dgm:pt>
    <dgm:pt modelId="{D7C04749-A68D-4F47-85CE-28C390B5506D}" type="sibTrans" cxnId="{69529939-CBF0-41BA-AF73-FEE530987DE3}">
      <dgm:prSet/>
      <dgm:spPr/>
      <dgm:t>
        <a:bodyPr/>
        <a:lstStyle/>
        <a:p>
          <a:endParaRPr lang="es-EC"/>
        </a:p>
      </dgm:t>
    </dgm:pt>
    <dgm:pt modelId="{2281A042-DA30-4E9F-8FAA-453A630A6D8C}">
      <dgm:prSet phldrT="[Texto]" custT="1"/>
      <dgm:spPr/>
      <dgm:t>
        <a:bodyPr/>
        <a:lstStyle/>
        <a:p>
          <a:r>
            <a:rPr lang="es-EC" sz="800" dirty="0" smtClean="0"/>
            <a:t>Temperatura</a:t>
          </a:r>
          <a:endParaRPr lang="es-EC" sz="800" dirty="0"/>
        </a:p>
      </dgm:t>
    </dgm:pt>
    <dgm:pt modelId="{BCC76145-F680-41E4-ABC7-D4DD522915F6}" type="parTrans" cxnId="{609FA99A-B72E-42A2-8A41-CFB71D814D5D}">
      <dgm:prSet/>
      <dgm:spPr/>
      <dgm:t>
        <a:bodyPr/>
        <a:lstStyle/>
        <a:p>
          <a:endParaRPr lang="es-EC"/>
        </a:p>
      </dgm:t>
    </dgm:pt>
    <dgm:pt modelId="{2F274D81-132F-4F31-AA7E-4D262EA19850}" type="sibTrans" cxnId="{609FA99A-B72E-42A2-8A41-CFB71D814D5D}">
      <dgm:prSet/>
      <dgm:spPr/>
      <dgm:t>
        <a:bodyPr/>
        <a:lstStyle/>
        <a:p>
          <a:endParaRPr lang="es-EC"/>
        </a:p>
      </dgm:t>
    </dgm:pt>
    <dgm:pt modelId="{33098658-6666-4893-B87A-176BF1910E4D}">
      <dgm:prSet phldrT="[Texto]" custT="1"/>
      <dgm:spPr/>
      <dgm:t>
        <a:bodyPr/>
        <a:lstStyle/>
        <a:p>
          <a:r>
            <a:rPr lang="es-EC" sz="1400" dirty="0" smtClean="0"/>
            <a:t>37 barrios, se resalta Santiago </a:t>
          </a:r>
          <a:r>
            <a:rPr lang="es-EC" sz="1400" dirty="0" err="1" smtClean="0"/>
            <a:t>Roldós</a:t>
          </a:r>
          <a:r>
            <a:rPr lang="es-EC" sz="1400" dirty="0" smtClean="0"/>
            <a:t>, Santa Catalina, Santo Domingo, Santa Rosa, Cutuglagua.</a:t>
          </a:r>
          <a:endParaRPr lang="es-EC" sz="1400" dirty="0"/>
        </a:p>
      </dgm:t>
    </dgm:pt>
    <dgm:pt modelId="{1CAFA2F2-2BE3-4519-945E-A2607BEEF391}" type="parTrans" cxnId="{79BF1C88-3D59-4638-B9C0-506A6D179AE4}">
      <dgm:prSet/>
      <dgm:spPr/>
      <dgm:t>
        <a:bodyPr/>
        <a:lstStyle/>
        <a:p>
          <a:endParaRPr lang="es-EC"/>
        </a:p>
      </dgm:t>
    </dgm:pt>
    <dgm:pt modelId="{BA1DC9A7-AA59-4D4C-890C-A3C772F15A1E}" type="sibTrans" cxnId="{79BF1C88-3D59-4638-B9C0-506A6D179AE4}">
      <dgm:prSet/>
      <dgm:spPr/>
      <dgm:t>
        <a:bodyPr/>
        <a:lstStyle/>
        <a:p>
          <a:endParaRPr lang="es-EC"/>
        </a:p>
      </dgm:t>
    </dgm:pt>
    <dgm:pt modelId="{3D03CF06-6A91-46A0-9157-C2DA04090391}">
      <dgm:prSet phldrT="[Texto]" custT="1"/>
      <dgm:spPr/>
      <dgm:t>
        <a:bodyPr/>
        <a:lstStyle/>
        <a:p>
          <a:r>
            <a:rPr lang="es-EC" sz="800" dirty="0" smtClean="0"/>
            <a:t>Centros Poblados</a:t>
          </a:r>
          <a:endParaRPr lang="es-EC" sz="800" dirty="0"/>
        </a:p>
      </dgm:t>
    </dgm:pt>
    <dgm:pt modelId="{10D5CD8C-6695-4A89-8076-EA6F3E6BA903}" type="parTrans" cxnId="{49D2EB75-B758-46E3-BB1B-8F3DA33C710F}">
      <dgm:prSet/>
      <dgm:spPr/>
      <dgm:t>
        <a:bodyPr/>
        <a:lstStyle/>
        <a:p>
          <a:endParaRPr lang="es-EC"/>
        </a:p>
      </dgm:t>
    </dgm:pt>
    <dgm:pt modelId="{97A21283-94FE-461B-8590-6CB3A2DE0C87}" type="sibTrans" cxnId="{49D2EB75-B758-46E3-BB1B-8F3DA33C710F}">
      <dgm:prSet/>
      <dgm:spPr/>
      <dgm:t>
        <a:bodyPr/>
        <a:lstStyle/>
        <a:p>
          <a:endParaRPr lang="es-EC"/>
        </a:p>
      </dgm:t>
    </dgm:pt>
    <dgm:pt modelId="{50B941A3-9F93-4688-9E34-E2FAC856F537}">
      <dgm:prSet phldrT="[Texto]" custT="1"/>
      <dgm:spPr/>
      <dgm:t>
        <a:bodyPr/>
        <a:lstStyle/>
        <a:p>
          <a:r>
            <a:rPr lang="es-EC" sz="1400" dirty="0" smtClean="0"/>
            <a:t>Superficie 28 Km2</a:t>
          </a:r>
          <a:endParaRPr lang="es-EC" sz="1400" dirty="0"/>
        </a:p>
      </dgm:t>
    </dgm:pt>
    <dgm:pt modelId="{AB364C23-2E74-4BF1-8121-9A9BEA977127}" type="parTrans" cxnId="{CBB98602-FFB3-4502-A7C1-CBECA48E7AEF}">
      <dgm:prSet/>
      <dgm:spPr/>
    </dgm:pt>
    <dgm:pt modelId="{F52E74E1-F655-47E5-A145-E04F3C9C37B9}" type="sibTrans" cxnId="{CBB98602-FFB3-4502-A7C1-CBECA48E7AEF}">
      <dgm:prSet/>
      <dgm:spPr/>
    </dgm:pt>
    <dgm:pt modelId="{540BEB09-41B2-42FC-B42F-94699917EC1E}" type="pres">
      <dgm:prSet presAssocID="{9E462D03-C15E-484A-A01F-C5F244F09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17BF9C-A888-4BDC-B980-88C84C076D17}" type="pres">
      <dgm:prSet presAssocID="{C8CC55E9-074A-48D4-9B99-21F3D1415570}" presName="composite" presStyleCnt="0"/>
      <dgm:spPr/>
    </dgm:pt>
    <dgm:pt modelId="{50AD878F-BC5A-43E0-829A-8E6E7F9946FF}" type="pres">
      <dgm:prSet presAssocID="{C8CC55E9-074A-48D4-9B99-21F3D141557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57428D-F09E-4476-A7C4-F3542D23E6CA}" type="pres">
      <dgm:prSet presAssocID="{C8CC55E9-074A-48D4-9B99-21F3D141557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B177D8-2945-4E55-88A0-C42BC0073C1E}" type="pres">
      <dgm:prSet presAssocID="{8AB30271-239F-4A1B-B3DB-B784CA4F2F17}" presName="sp" presStyleCnt="0"/>
      <dgm:spPr/>
    </dgm:pt>
    <dgm:pt modelId="{8774D6FA-0049-4E18-AAD3-D8FCCB0200F7}" type="pres">
      <dgm:prSet presAssocID="{FEC4145D-9AE4-43F5-AD92-0FB1DCA6B700}" presName="composite" presStyleCnt="0"/>
      <dgm:spPr/>
    </dgm:pt>
    <dgm:pt modelId="{C42A41BB-EE47-48F0-8AF7-4214FF2C98D9}" type="pres">
      <dgm:prSet presAssocID="{FEC4145D-9AE4-43F5-AD92-0FB1DCA6B70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20516C-447A-40E6-BD46-AE2D7AE1984C}" type="pres">
      <dgm:prSet presAssocID="{FEC4145D-9AE4-43F5-AD92-0FB1DCA6B70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DD9457-726B-424C-8CB1-AAA99D77D2CB}" type="pres">
      <dgm:prSet presAssocID="{447FE840-D2C5-45D2-89EA-404EFBA67C81}" presName="sp" presStyleCnt="0"/>
      <dgm:spPr/>
    </dgm:pt>
    <dgm:pt modelId="{53495E2B-1BE0-4A6C-8C97-24979F28085E}" type="pres">
      <dgm:prSet presAssocID="{2281A042-DA30-4E9F-8FAA-453A630A6D8C}" presName="composite" presStyleCnt="0"/>
      <dgm:spPr/>
    </dgm:pt>
    <dgm:pt modelId="{727737B0-1F68-498E-86F2-F5F3C943B493}" type="pres">
      <dgm:prSet presAssocID="{2281A042-DA30-4E9F-8FAA-453A630A6D8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32374B-559D-4366-9666-E5242AF8C326}" type="pres">
      <dgm:prSet presAssocID="{2281A042-DA30-4E9F-8FAA-453A630A6D8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161A48-BD94-4756-8B01-F559585CF61D}" type="pres">
      <dgm:prSet presAssocID="{2F274D81-132F-4F31-AA7E-4D262EA19850}" presName="sp" presStyleCnt="0"/>
      <dgm:spPr/>
    </dgm:pt>
    <dgm:pt modelId="{6B5483C7-00FD-4213-9DCE-620242BB9A34}" type="pres">
      <dgm:prSet presAssocID="{84365E7A-48CB-4326-8F61-C05346EF57AE}" presName="composite" presStyleCnt="0"/>
      <dgm:spPr/>
    </dgm:pt>
    <dgm:pt modelId="{6BFC3A36-F11A-4D33-B5D0-887F1B239954}" type="pres">
      <dgm:prSet presAssocID="{84365E7A-48CB-4326-8F61-C05346EF57A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21331E-5C92-4A99-909F-C9A18C14C695}" type="pres">
      <dgm:prSet presAssocID="{84365E7A-48CB-4326-8F61-C05346EF57AE}" presName="descendantText" presStyleLbl="alignAcc1" presStyleIdx="3" presStyleCnt="6" custScaleY="1732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640903-45A9-477A-BBE0-E6AA00103791}" type="pres">
      <dgm:prSet presAssocID="{961D785D-54D6-4917-BAEE-4A98CD3D4CFB}" presName="sp" presStyleCnt="0"/>
      <dgm:spPr/>
    </dgm:pt>
    <dgm:pt modelId="{8EF205C1-9633-4938-9E16-DF8A27DF170D}" type="pres">
      <dgm:prSet presAssocID="{EA708D18-DE5E-4B37-B098-07B50A7098F3}" presName="composite" presStyleCnt="0"/>
      <dgm:spPr/>
    </dgm:pt>
    <dgm:pt modelId="{6D491ACE-1470-4D93-AD52-B5F3865021AF}" type="pres">
      <dgm:prSet presAssocID="{EA708D18-DE5E-4B37-B098-07B50A7098F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C105A0-881F-430B-8430-68B3D5F93B0E}" type="pres">
      <dgm:prSet presAssocID="{EA708D18-DE5E-4B37-B098-07B50A7098F3}" presName="descendantText" presStyleLbl="alignAcc1" presStyleIdx="4" presStyleCnt="6" custLinFactNeighborX="390" custLinFactNeighborY="51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1E61A8-252B-4F96-A44F-A6EF8738D95E}" type="pres">
      <dgm:prSet presAssocID="{B5360493-0823-4C42-9F5B-2A34CBB1D411}" presName="sp" presStyleCnt="0"/>
      <dgm:spPr/>
    </dgm:pt>
    <dgm:pt modelId="{16B7C11E-C94F-4F45-8421-791AC9557024}" type="pres">
      <dgm:prSet presAssocID="{3D03CF06-6A91-46A0-9157-C2DA04090391}" presName="composite" presStyleCnt="0"/>
      <dgm:spPr/>
    </dgm:pt>
    <dgm:pt modelId="{460FBCB7-FCFA-46FE-BCF8-8A4E6C94C3F2}" type="pres">
      <dgm:prSet presAssocID="{3D03CF06-6A91-46A0-9157-C2DA0409039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E90980-AA4A-48F6-A67E-6690B46833E5}" type="pres">
      <dgm:prSet presAssocID="{3D03CF06-6A91-46A0-9157-C2DA04090391}" presName="descendantText" presStyleLbl="alignAcc1" presStyleIdx="5" presStyleCnt="6" custLinFactNeighborX="1413" custLinFactNeighborY="-87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A900BC8-C7CA-4766-8E9E-428BDD2CD87F}" type="presOf" srcId="{C8CC55E9-074A-48D4-9B99-21F3D1415570}" destId="{50AD878F-BC5A-43E0-829A-8E6E7F9946FF}" srcOrd="0" destOrd="0" presId="urn:microsoft.com/office/officeart/2005/8/layout/chevron2"/>
    <dgm:cxn modelId="{00C54589-2A83-4BD2-A1A7-E121CB465E91}" type="presOf" srcId="{2281A042-DA30-4E9F-8FAA-453A630A6D8C}" destId="{727737B0-1F68-498E-86F2-F5F3C943B493}" srcOrd="0" destOrd="0" presId="urn:microsoft.com/office/officeart/2005/8/layout/chevron2"/>
    <dgm:cxn modelId="{EE956A98-7D4B-4C11-A6BD-AADDD2E39E4F}" type="presOf" srcId="{9E462D03-C15E-484A-A01F-C5F244F09394}" destId="{540BEB09-41B2-42FC-B42F-94699917EC1E}" srcOrd="0" destOrd="0" presId="urn:microsoft.com/office/officeart/2005/8/layout/chevron2"/>
    <dgm:cxn modelId="{DB964A00-769D-4DAF-BC27-5AF59C984F15}" srcId="{84365E7A-48CB-4326-8F61-C05346EF57AE}" destId="{6DE977E9-820F-418C-859D-5EBE40561540}" srcOrd="3" destOrd="0" parTransId="{6500E06B-7D48-472B-A682-B4D5FFEC7B99}" sibTransId="{18A51041-3455-499C-BECE-94F34232E4CD}"/>
    <dgm:cxn modelId="{10C8C0E8-6F28-4FF5-A590-4D67992F855D}" type="presOf" srcId="{6DE977E9-820F-418C-859D-5EBE40561540}" destId="{3C21331E-5C92-4A99-909F-C9A18C14C695}" srcOrd="0" destOrd="3" presId="urn:microsoft.com/office/officeart/2005/8/layout/chevron2"/>
    <dgm:cxn modelId="{69A7678C-CCD8-4A37-9CEA-11C507B558B6}" type="presOf" srcId="{92691429-109C-4334-83B0-DD296ADAB7D5}" destId="{3820516C-447A-40E6-BD46-AE2D7AE1984C}" srcOrd="0" destOrd="0" presId="urn:microsoft.com/office/officeart/2005/8/layout/chevron2"/>
    <dgm:cxn modelId="{73B87C1B-0179-4CC9-9F31-FB349642A0B7}" type="presOf" srcId="{FB6DC6FF-1AA0-44BA-82B9-5DE28A94F54B}" destId="{3C21331E-5C92-4A99-909F-C9A18C14C695}" srcOrd="0" destOrd="1" presId="urn:microsoft.com/office/officeart/2005/8/layout/chevron2"/>
    <dgm:cxn modelId="{9106E891-C15C-4EB6-BF70-EF634627CDEB}" srcId="{FEC4145D-9AE4-43F5-AD92-0FB1DCA6B700}" destId="{92691429-109C-4334-83B0-DD296ADAB7D5}" srcOrd="0" destOrd="0" parTransId="{D2221FA1-EEDC-4848-971D-028774B59761}" sibTransId="{3D4828DF-2D71-4DCE-978C-C25501883D93}"/>
    <dgm:cxn modelId="{644928EA-8757-4970-9147-23C91B366F85}" type="presOf" srcId="{C4121DCA-5E0A-4F87-AED6-A9FF32724AC0}" destId="{3C21331E-5C92-4A99-909F-C9A18C14C695}" srcOrd="0" destOrd="2" presId="urn:microsoft.com/office/officeart/2005/8/layout/chevron2"/>
    <dgm:cxn modelId="{1970BC5E-6E88-439B-A269-8FBE156E9DFC}" type="presOf" srcId="{3D03CF06-6A91-46A0-9157-C2DA04090391}" destId="{460FBCB7-FCFA-46FE-BCF8-8A4E6C94C3F2}" srcOrd="0" destOrd="0" presId="urn:microsoft.com/office/officeart/2005/8/layout/chevron2"/>
    <dgm:cxn modelId="{76EE641A-160B-438F-AAFF-86C03AADF7B7}" srcId="{84365E7A-48CB-4326-8F61-C05346EF57AE}" destId="{02CC6A44-80EA-4B0A-8A76-6C6D02CF298A}" srcOrd="0" destOrd="0" parTransId="{CBD89A2A-2ACE-4547-BD81-B8856D588A43}" sibTransId="{CF7956B7-3932-44CF-BE4D-FAF154792990}"/>
    <dgm:cxn modelId="{4358D236-C312-4573-BE91-E21BBADCA394}" type="presOf" srcId="{5B3EF7BC-DFB7-49BE-875F-31922EFB6883}" destId="{B0C105A0-881F-430B-8430-68B3D5F93B0E}" srcOrd="0" destOrd="0" presId="urn:microsoft.com/office/officeart/2005/8/layout/chevron2"/>
    <dgm:cxn modelId="{C6A58DEB-5A4A-4AA6-AAFA-B2F94E60AFA5}" srcId="{C8CC55E9-074A-48D4-9B99-21F3D1415570}" destId="{09193A11-FF47-48F6-B686-43EF4D752A14}" srcOrd="0" destOrd="0" parTransId="{1129219C-38FA-48A4-A964-62D75D2A18B5}" sibTransId="{7FAC45FC-5C6D-4448-875A-4A5FB99D4FD6}"/>
    <dgm:cxn modelId="{11BFBA81-37CE-420B-964E-B47FB346D0DE}" type="presOf" srcId="{FC201A49-55D9-4CD8-89B9-6A04D8AE6040}" destId="{CD32374B-559D-4366-9666-E5242AF8C326}" srcOrd="0" destOrd="0" presId="urn:microsoft.com/office/officeart/2005/8/layout/chevron2"/>
    <dgm:cxn modelId="{75F21EF6-E34A-43DD-997E-3B9B82074DFE}" type="presOf" srcId="{FEC4145D-9AE4-43F5-AD92-0FB1DCA6B700}" destId="{C42A41BB-EE47-48F0-8AF7-4214FF2C98D9}" srcOrd="0" destOrd="0" presId="urn:microsoft.com/office/officeart/2005/8/layout/chevron2"/>
    <dgm:cxn modelId="{9622B421-EEFA-45EB-B0DF-89A941820F20}" type="presOf" srcId="{EA708D18-DE5E-4B37-B098-07B50A7098F3}" destId="{6D491ACE-1470-4D93-AD52-B5F3865021AF}" srcOrd="0" destOrd="0" presId="urn:microsoft.com/office/officeart/2005/8/layout/chevron2"/>
    <dgm:cxn modelId="{49D2EB75-B758-46E3-BB1B-8F3DA33C710F}" srcId="{9E462D03-C15E-484A-A01F-C5F244F09394}" destId="{3D03CF06-6A91-46A0-9157-C2DA04090391}" srcOrd="5" destOrd="0" parTransId="{10D5CD8C-6695-4A89-8076-EA6F3E6BA903}" sibTransId="{97A21283-94FE-461B-8590-6CB3A2DE0C87}"/>
    <dgm:cxn modelId="{F78C699C-F419-432E-8211-A00D9E84E282}" type="presOf" srcId="{02CC6A44-80EA-4B0A-8A76-6C6D02CF298A}" destId="{3C21331E-5C92-4A99-909F-C9A18C14C695}" srcOrd="0" destOrd="0" presId="urn:microsoft.com/office/officeart/2005/8/layout/chevron2"/>
    <dgm:cxn modelId="{80645133-496E-4744-A6FD-7F52D2A02F6C}" srcId="{84365E7A-48CB-4326-8F61-C05346EF57AE}" destId="{C4121DCA-5E0A-4F87-AED6-A9FF32724AC0}" srcOrd="2" destOrd="0" parTransId="{332E60B3-3BD6-4AD1-AD2C-B46E574D79F8}" sibTransId="{917ACF66-5906-4F54-A2CB-EBE58DCCBA92}"/>
    <dgm:cxn modelId="{0F88D7F1-57AE-4DB8-8651-D11FD4AB4F4A}" srcId="{9E462D03-C15E-484A-A01F-C5F244F09394}" destId="{EA708D18-DE5E-4B37-B098-07B50A7098F3}" srcOrd="4" destOrd="0" parTransId="{5208D217-DD5B-439C-8725-D1A6710B5129}" sibTransId="{B5360493-0823-4C42-9F5B-2A34CBB1D411}"/>
    <dgm:cxn modelId="{2A7F23C2-DDE9-45EC-BCAC-64272C064DDB}" srcId="{84365E7A-48CB-4326-8F61-C05346EF57AE}" destId="{FB6DC6FF-1AA0-44BA-82B9-5DE28A94F54B}" srcOrd="1" destOrd="0" parTransId="{73F9A74B-99F1-4377-9962-1C59CD34B8CC}" sibTransId="{E7FE64EE-835F-4A1B-BD00-82CEA1954658}"/>
    <dgm:cxn modelId="{3F85C7D7-0A5A-4724-A24B-EB692A9813B5}" type="presOf" srcId="{09193A11-FF47-48F6-B686-43EF4D752A14}" destId="{AF57428D-F09E-4476-A7C4-F3542D23E6CA}" srcOrd="0" destOrd="0" presId="urn:microsoft.com/office/officeart/2005/8/layout/chevron2"/>
    <dgm:cxn modelId="{609FA99A-B72E-42A2-8A41-CFB71D814D5D}" srcId="{9E462D03-C15E-484A-A01F-C5F244F09394}" destId="{2281A042-DA30-4E9F-8FAA-453A630A6D8C}" srcOrd="2" destOrd="0" parTransId="{BCC76145-F680-41E4-ABC7-D4DD522915F6}" sibTransId="{2F274D81-132F-4F31-AA7E-4D262EA19850}"/>
    <dgm:cxn modelId="{63799B82-3BFF-4B64-AE26-3D6C6443A2F2}" type="presOf" srcId="{84365E7A-48CB-4326-8F61-C05346EF57AE}" destId="{6BFC3A36-F11A-4D33-B5D0-887F1B239954}" srcOrd="0" destOrd="0" presId="urn:microsoft.com/office/officeart/2005/8/layout/chevron2"/>
    <dgm:cxn modelId="{69529939-CBF0-41BA-AF73-FEE530987DE3}" srcId="{2281A042-DA30-4E9F-8FAA-453A630A6D8C}" destId="{FC201A49-55D9-4CD8-89B9-6A04D8AE6040}" srcOrd="0" destOrd="0" parTransId="{356E1E3C-A35B-405A-9F95-6DE5F00BD849}" sibTransId="{D7C04749-A68D-4F47-85CE-28C390B5506D}"/>
    <dgm:cxn modelId="{79BF1C88-3D59-4638-B9C0-506A6D179AE4}" srcId="{3D03CF06-6A91-46A0-9157-C2DA04090391}" destId="{33098658-6666-4893-B87A-176BF1910E4D}" srcOrd="0" destOrd="0" parTransId="{1CAFA2F2-2BE3-4519-945E-A2607BEEF391}" sibTransId="{BA1DC9A7-AA59-4D4C-890C-A3C772F15A1E}"/>
    <dgm:cxn modelId="{7B1F233A-EE7B-4FE1-8084-2133FDB65607}" srcId="{EA708D18-DE5E-4B37-B098-07B50A7098F3}" destId="{5B3EF7BC-DFB7-49BE-875F-31922EFB6883}" srcOrd="0" destOrd="0" parTransId="{9F71FDA4-F31C-4642-A4C5-22832BCF4209}" sibTransId="{D8045DEF-9CD2-4BCB-B401-9C9CB097EFA3}"/>
    <dgm:cxn modelId="{FB82E4E3-880C-4E54-815E-333D5F1762A1}" srcId="{9E462D03-C15E-484A-A01F-C5F244F09394}" destId="{C8CC55E9-074A-48D4-9B99-21F3D1415570}" srcOrd="0" destOrd="0" parTransId="{80709633-1B74-460E-93F5-44AB983A9340}" sibTransId="{8AB30271-239F-4A1B-B3DB-B784CA4F2F17}"/>
    <dgm:cxn modelId="{CBB98602-FFB3-4502-A7C1-CBECA48E7AEF}" srcId="{C8CC55E9-074A-48D4-9B99-21F3D1415570}" destId="{50B941A3-9F93-4688-9E34-E2FAC856F537}" srcOrd="1" destOrd="0" parTransId="{AB364C23-2E74-4BF1-8121-9A9BEA977127}" sibTransId="{F52E74E1-F655-47E5-A145-E04F3C9C37B9}"/>
    <dgm:cxn modelId="{1422CCB7-34A1-4312-A0C9-5A42237F433A}" type="presOf" srcId="{33098658-6666-4893-B87A-176BF1910E4D}" destId="{30E90980-AA4A-48F6-A67E-6690B46833E5}" srcOrd="0" destOrd="0" presId="urn:microsoft.com/office/officeart/2005/8/layout/chevron2"/>
    <dgm:cxn modelId="{60C6B2EB-D68C-4203-8008-EA60A37DF97F}" srcId="{9E462D03-C15E-484A-A01F-C5F244F09394}" destId="{84365E7A-48CB-4326-8F61-C05346EF57AE}" srcOrd="3" destOrd="0" parTransId="{6FDAE03A-779E-484A-8263-263E8B4248D2}" sibTransId="{961D785D-54D6-4917-BAEE-4A98CD3D4CFB}"/>
    <dgm:cxn modelId="{BA6FE21E-7BFE-4B7E-BDF7-697656818B5B}" srcId="{9E462D03-C15E-484A-A01F-C5F244F09394}" destId="{FEC4145D-9AE4-43F5-AD92-0FB1DCA6B700}" srcOrd="1" destOrd="0" parTransId="{8D97FE69-992B-4DE8-A9BA-EFCF03F58221}" sibTransId="{447FE840-D2C5-45D2-89EA-404EFBA67C81}"/>
    <dgm:cxn modelId="{665B690F-D484-4AB9-901C-3E73D91F67CC}" type="presOf" srcId="{50B941A3-9F93-4688-9E34-E2FAC856F537}" destId="{AF57428D-F09E-4476-A7C4-F3542D23E6CA}" srcOrd="0" destOrd="1" presId="urn:microsoft.com/office/officeart/2005/8/layout/chevron2"/>
    <dgm:cxn modelId="{834834B7-C7B7-4930-B279-F5E5BA2CEE1B}" type="presParOf" srcId="{540BEB09-41B2-42FC-B42F-94699917EC1E}" destId="{F817BF9C-A888-4BDC-B980-88C84C076D17}" srcOrd="0" destOrd="0" presId="urn:microsoft.com/office/officeart/2005/8/layout/chevron2"/>
    <dgm:cxn modelId="{22E23F75-23AA-4ABC-A30F-5BBE8CF610B2}" type="presParOf" srcId="{F817BF9C-A888-4BDC-B980-88C84C076D17}" destId="{50AD878F-BC5A-43E0-829A-8E6E7F9946FF}" srcOrd="0" destOrd="0" presId="urn:microsoft.com/office/officeart/2005/8/layout/chevron2"/>
    <dgm:cxn modelId="{4929EE97-0149-4E9E-B74A-64FAD3C29058}" type="presParOf" srcId="{F817BF9C-A888-4BDC-B980-88C84C076D17}" destId="{AF57428D-F09E-4476-A7C4-F3542D23E6CA}" srcOrd="1" destOrd="0" presId="urn:microsoft.com/office/officeart/2005/8/layout/chevron2"/>
    <dgm:cxn modelId="{E81F4B01-2DB2-4DC4-9404-5E0CF0E8DC9B}" type="presParOf" srcId="{540BEB09-41B2-42FC-B42F-94699917EC1E}" destId="{C4B177D8-2945-4E55-88A0-C42BC0073C1E}" srcOrd="1" destOrd="0" presId="urn:microsoft.com/office/officeart/2005/8/layout/chevron2"/>
    <dgm:cxn modelId="{A5FDD948-4313-45B5-B621-C40BBC435728}" type="presParOf" srcId="{540BEB09-41B2-42FC-B42F-94699917EC1E}" destId="{8774D6FA-0049-4E18-AAD3-D8FCCB0200F7}" srcOrd="2" destOrd="0" presId="urn:microsoft.com/office/officeart/2005/8/layout/chevron2"/>
    <dgm:cxn modelId="{CFA3BE67-D27F-4042-A1BA-1BD8AF910666}" type="presParOf" srcId="{8774D6FA-0049-4E18-AAD3-D8FCCB0200F7}" destId="{C42A41BB-EE47-48F0-8AF7-4214FF2C98D9}" srcOrd="0" destOrd="0" presId="urn:microsoft.com/office/officeart/2005/8/layout/chevron2"/>
    <dgm:cxn modelId="{82FE786C-C055-4FF7-8682-94EBAAA79CA9}" type="presParOf" srcId="{8774D6FA-0049-4E18-AAD3-D8FCCB0200F7}" destId="{3820516C-447A-40E6-BD46-AE2D7AE1984C}" srcOrd="1" destOrd="0" presId="urn:microsoft.com/office/officeart/2005/8/layout/chevron2"/>
    <dgm:cxn modelId="{94B13254-F380-44B4-955F-EF0D82836FAF}" type="presParOf" srcId="{540BEB09-41B2-42FC-B42F-94699917EC1E}" destId="{4EDD9457-726B-424C-8CB1-AAA99D77D2CB}" srcOrd="3" destOrd="0" presId="urn:microsoft.com/office/officeart/2005/8/layout/chevron2"/>
    <dgm:cxn modelId="{EB3DFAA5-6D79-4B7A-AB24-6EC22201E2FC}" type="presParOf" srcId="{540BEB09-41B2-42FC-B42F-94699917EC1E}" destId="{53495E2B-1BE0-4A6C-8C97-24979F28085E}" srcOrd="4" destOrd="0" presId="urn:microsoft.com/office/officeart/2005/8/layout/chevron2"/>
    <dgm:cxn modelId="{D9D0ED12-3290-4F9A-AAAB-8F56620CF949}" type="presParOf" srcId="{53495E2B-1BE0-4A6C-8C97-24979F28085E}" destId="{727737B0-1F68-498E-86F2-F5F3C943B493}" srcOrd="0" destOrd="0" presId="urn:microsoft.com/office/officeart/2005/8/layout/chevron2"/>
    <dgm:cxn modelId="{334A4A9A-7737-4F6A-B8F6-4D972F7BF32F}" type="presParOf" srcId="{53495E2B-1BE0-4A6C-8C97-24979F28085E}" destId="{CD32374B-559D-4366-9666-E5242AF8C326}" srcOrd="1" destOrd="0" presId="urn:microsoft.com/office/officeart/2005/8/layout/chevron2"/>
    <dgm:cxn modelId="{C11C31B4-6F57-4E57-A544-C29F2A9BD4D3}" type="presParOf" srcId="{540BEB09-41B2-42FC-B42F-94699917EC1E}" destId="{0B161A48-BD94-4756-8B01-F559585CF61D}" srcOrd="5" destOrd="0" presId="urn:microsoft.com/office/officeart/2005/8/layout/chevron2"/>
    <dgm:cxn modelId="{36B24C27-C9DD-40CE-A02B-3B652B769DD9}" type="presParOf" srcId="{540BEB09-41B2-42FC-B42F-94699917EC1E}" destId="{6B5483C7-00FD-4213-9DCE-620242BB9A34}" srcOrd="6" destOrd="0" presId="urn:microsoft.com/office/officeart/2005/8/layout/chevron2"/>
    <dgm:cxn modelId="{DCF934F4-9F00-43C0-B663-4A3F3749424C}" type="presParOf" srcId="{6B5483C7-00FD-4213-9DCE-620242BB9A34}" destId="{6BFC3A36-F11A-4D33-B5D0-887F1B239954}" srcOrd="0" destOrd="0" presId="urn:microsoft.com/office/officeart/2005/8/layout/chevron2"/>
    <dgm:cxn modelId="{5241A9C8-5D8D-4FEE-9508-071D5990976B}" type="presParOf" srcId="{6B5483C7-00FD-4213-9DCE-620242BB9A34}" destId="{3C21331E-5C92-4A99-909F-C9A18C14C695}" srcOrd="1" destOrd="0" presId="urn:microsoft.com/office/officeart/2005/8/layout/chevron2"/>
    <dgm:cxn modelId="{1D68C008-65C4-4CA6-9E4E-F3FE901C7B63}" type="presParOf" srcId="{540BEB09-41B2-42FC-B42F-94699917EC1E}" destId="{11640903-45A9-477A-BBE0-E6AA00103791}" srcOrd="7" destOrd="0" presId="urn:microsoft.com/office/officeart/2005/8/layout/chevron2"/>
    <dgm:cxn modelId="{45B94395-B661-467C-8C9C-4F65D5697696}" type="presParOf" srcId="{540BEB09-41B2-42FC-B42F-94699917EC1E}" destId="{8EF205C1-9633-4938-9E16-DF8A27DF170D}" srcOrd="8" destOrd="0" presId="urn:microsoft.com/office/officeart/2005/8/layout/chevron2"/>
    <dgm:cxn modelId="{740354B0-8378-49D3-A4C9-99231E9B9E1F}" type="presParOf" srcId="{8EF205C1-9633-4938-9E16-DF8A27DF170D}" destId="{6D491ACE-1470-4D93-AD52-B5F3865021AF}" srcOrd="0" destOrd="0" presId="urn:microsoft.com/office/officeart/2005/8/layout/chevron2"/>
    <dgm:cxn modelId="{537585E9-455E-4845-A93A-D8504EF84F80}" type="presParOf" srcId="{8EF205C1-9633-4938-9E16-DF8A27DF170D}" destId="{B0C105A0-881F-430B-8430-68B3D5F93B0E}" srcOrd="1" destOrd="0" presId="urn:microsoft.com/office/officeart/2005/8/layout/chevron2"/>
    <dgm:cxn modelId="{54A7B36F-30CB-417B-8C66-AEB836E0201D}" type="presParOf" srcId="{540BEB09-41B2-42FC-B42F-94699917EC1E}" destId="{A81E61A8-252B-4F96-A44F-A6EF8738D95E}" srcOrd="9" destOrd="0" presId="urn:microsoft.com/office/officeart/2005/8/layout/chevron2"/>
    <dgm:cxn modelId="{A4134937-D164-41AA-838B-39BD9DEFB635}" type="presParOf" srcId="{540BEB09-41B2-42FC-B42F-94699917EC1E}" destId="{16B7C11E-C94F-4F45-8421-791AC9557024}" srcOrd="10" destOrd="0" presId="urn:microsoft.com/office/officeart/2005/8/layout/chevron2"/>
    <dgm:cxn modelId="{080438CD-726E-4CFB-A474-0ADA6AC26D48}" type="presParOf" srcId="{16B7C11E-C94F-4F45-8421-791AC9557024}" destId="{460FBCB7-FCFA-46FE-BCF8-8A4E6C94C3F2}" srcOrd="0" destOrd="0" presId="urn:microsoft.com/office/officeart/2005/8/layout/chevron2"/>
    <dgm:cxn modelId="{49D7A82D-E8F9-45EE-80D2-226EA46FDFEE}" type="presParOf" srcId="{16B7C11E-C94F-4F45-8421-791AC9557024}" destId="{30E90980-AA4A-48F6-A67E-6690B46833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E7723B-65D6-4A10-972D-30148E04F7F6}" type="doc">
      <dgm:prSet loTypeId="urn:microsoft.com/office/officeart/2005/8/layout/process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06BBA06-85B6-4B44-A7A7-6F9EB823BB8D}">
      <dgm:prSet phldrT="[Texto]"/>
      <dgm:spPr/>
      <dgm:t>
        <a:bodyPr/>
        <a:lstStyle/>
        <a:p>
          <a:r>
            <a:rPr lang="es-EC" dirty="0" smtClean="0"/>
            <a:t>Visita de campo para conocer los lugares investigados en la etapa inicial del estudio y que podían ser considerados como atractivos turísticos</a:t>
          </a:r>
          <a:endParaRPr lang="es-EC" dirty="0"/>
        </a:p>
      </dgm:t>
    </dgm:pt>
    <dgm:pt modelId="{15D2D6B9-B425-4E1E-A88B-AABFA421B88C}" type="parTrans" cxnId="{F0B6EF32-E3BB-4448-B885-D32D3C72D076}">
      <dgm:prSet/>
      <dgm:spPr/>
      <dgm:t>
        <a:bodyPr/>
        <a:lstStyle/>
        <a:p>
          <a:endParaRPr lang="es-EC"/>
        </a:p>
      </dgm:t>
    </dgm:pt>
    <dgm:pt modelId="{25E57A80-FA95-4AB5-BD25-DDD1A5C22A51}" type="sibTrans" cxnId="{F0B6EF32-E3BB-4448-B885-D32D3C72D076}">
      <dgm:prSet/>
      <dgm:spPr/>
      <dgm:t>
        <a:bodyPr/>
        <a:lstStyle/>
        <a:p>
          <a:endParaRPr lang="es-EC"/>
        </a:p>
      </dgm:t>
    </dgm:pt>
    <dgm:pt modelId="{659DE85A-3621-4A81-8CF3-6F1886CF5A45}">
      <dgm:prSet phldrT="[Texto]"/>
      <dgm:spPr/>
      <dgm:t>
        <a:bodyPr/>
        <a:lstStyle/>
        <a:p>
          <a:r>
            <a:rPr lang="es-EC" dirty="0" smtClean="0"/>
            <a:t>Levantamiento de fichas de inventario de atractivos turísticos por cada lugar donde se incluye  datos generales, ubicación características físicas, fotos</a:t>
          </a:r>
        </a:p>
      </dgm:t>
    </dgm:pt>
    <dgm:pt modelId="{9CE3B732-BA2F-4F94-9A8C-52036BA5638F}" type="parTrans" cxnId="{290E70FC-7663-4F3E-B9D6-2D97E2BCA323}">
      <dgm:prSet/>
      <dgm:spPr/>
      <dgm:t>
        <a:bodyPr/>
        <a:lstStyle/>
        <a:p>
          <a:endParaRPr lang="es-EC"/>
        </a:p>
      </dgm:t>
    </dgm:pt>
    <dgm:pt modelId="{078A65E6-1785-486F-A68D-8CE11C81577D}" type="sibTrans" cxnId="{290E70FC-7663-4F3E-B9D6-2D97E2BCA323}">
      <dgm:prSet/>
      <dgm:spPr/>
      <dgm:t>
        <a:bodyPr/>
        <a:lstStyle/>
        <a:p>
          <a:endParaRPr lang="es-EC"/>
        </a:p>
      </dgm:t>
    </dgm:pt>
    <dgm:pt modelId="{56C405B9-9806-4210-8C97-47BFE5B009EF}">
      <dgm:prSet phldrT="[Texto]"/>
      <dgm:spPr/>
      <dgm:t>
        <a:bodyPr/>
        <a:lstStyle/>
        <a:p>
          <a:r>
            <a:rPr lang="es-EC" dirty="0" smtClean="0"/>
            <a:t>Análisis y jerarquización de los atractivos turísticos de acuerdo a parámetros previamente definidos por el Ministerio de Turismo</a:t>
          </a:r>
          <a:endParaRPr lang="es-EC" dirty="0"/>
        </a:p>
      </dgm:t>
    </dgm:pt>
    <dgm:pt modelId="{9B63D920-D62F-4E51-BBD0-5D11B20FF1BF}" type="parTrans" cxnId="{0F090313-CF91-42CE-A736-D998141471D9}">
      <dgm:prSet/>
      <dgm:spPr/>
      <dgm:t>
        <a:bodyPr/>
        <a:lstStyle/>
        <a:p>
          <a:endParaRPr lang="es-EC"/>
        </a:p>
      </dgm:t>
    </dgm:pt>
    <dgm:pt modelId="{473680BD-4E15-4037-A253-E8ABC0484430}" type="sibTrans" cxnId="{0F090313-CF91-42CE-A736-D998141471D9}">
      <dgm:prSet/>
      <dgm:spPr/>
      <dgm:t>
        <a:bodyPr/>
        <a:lstStyle/>
        <a:p>
          <a:endParaRPr lang="es-EC"/>
        </a:p>
      </dgm:t>
    </dgm:pt>
    <dgm:pt modelId="{A55F4C69-642D-4603-A8FA-7FCA768F0143}">
      <dgm:prSet phldrT="[Texto]"/>
      <dgm:spPr/>
      <dgm:t>
        <a:bodyPr/>
        <a:lstStyle/>
        <a:p>
          <a:r>
            <a:rPr lang="es-EC" dirty="0" smtClean="0"/>
            <a:t>Investigación exploratoria </a:t>
          </a:r>
          <a:endParaRPr lang="es-EC" dirty="0"/>
        </a:p>
      </dgm:t>
    </dgm:pt>
    <dgm:pt modelId="{B7C1E0EB-0817-4100-A7E2-D9F489AC6A1C}" type="parTrans" cxnId="{45BAE18F-6224-4290-967F-A974B062EB6D}">
      <dgm:prSet/>
      <dgm:spPr/>
      <dgm:t>
        <a:bodyPr/>
        <a:lstStyle/>
        <a:p>
          <a:endParaRPr lang="es-EC"/>
        </a:p>
      </dgm:t>
    </dgm:pt>
    <dgm:pt modelId="{EF0E97C4-9322-4A7B-95E3-B402DB7FCC11}" type="sibTrans" cxnId="{45BAE18F-6224-4290-967F-A974B062EB6D}">
      <dgm:prSet/>
      <dgm:spPr/>
      <dgm:t>
        <a:bodyPr/>
        <a:lstStyle/>
        <a:p>
          <a:endParaRPr lang="es-EC"/>
        </a:p>
      </dgm:t>
    </dgm:pt>
    <dgm:pt modelId="{F5F04D18-D4C6-4173-9EEE-C09BCEF3C23D}" type="pres">
      <dgm:prSet presAssocID="{38E7723B-65D6-4A10-972D-30148E04F7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16CAFA-CFE6-4C6B-B0C5-121227747A78}" type="pres">
      <dgm:prSet presAssocID="{56C405B9-9806-4210-8C97-47BFE5B009EF}" presName="boxAndChildren" presStyleCnt="0"/>
      <dgm:spPr/>
    </dgm:pt>
    <dgm:pt modelId="{83D8F184-2F2D-44A5-AB87-81F180095426}" type="pres">
      <dgm:prSet presAssocID="{56C405B9-9806-4210-8C97-47BFE5B009EF}" presName="parentTextBox" presStyleLbl="node1" presStyleIdx="0" presStyleCnt="4"/>
      <dgm:spPr/>
      <dgm:t>
        <a:bodyPr/>
        <a:lstStyle/>
        <a:p>
          <a:endParaRPr lang="es-EC"/>
        </a:p>
      </dgm:t>
    </dgm:pt>
    <dgm:pt modelId="{6DBA54DD-FA81-43D2-9AD3-3ED81AF62E23}" type="pres">
      <dgm:prSet presAssocID="{078A65E6-1785-486F-A68D-8CE11C81577D}" presName="sp" presStyleCnt="0"/>
      <dgm:spPr/>
    </dgm:pt>
    <dgm:pt modelId="{041AE9C6-7A12-4CF5-B6CD-E5BF049CF0DD}" type="pres">
      <dgm:prSet presAssocID="{659DE85A-3621-4A81-8CF3-6F1886CF5A45}" presName="arrowAndChildren" presStyleCnt="0"/>
      <dgm:spPr/>
    </dgm:pt>
    <dgm:pt modelId="{84946EF1-EE28-4FBA-947F-8C64E00968FA}" type="pres">
      <dgm:prSet presAssocID="{659DE85A-3621-4A81-8CF3-6F1886CF5A45}" presName="parentTextArrow" presStyleLbl="node1" presStyleIdx="1" presStyleCnt="4"/>
      <dgm:spPr/>
      <dgm:t>
        <a:bodyPr/>
        <a:lstStyle/>
        <a:p>
          <a:endParaRPr lang="es-EC"/>
        </a:p>
      </dgm:t>
    </dgm:pt>
    <dgm:pt modelId="{DEAAC43C-97F6-4576-BD8A-703AC95C9EC5}" type="pres">
      <dgm:prSet presAssocID="{25E57A80-FA95-4AB5-BD25-DDD1A5C22A51}" presName="sp" presStyleCnt="0"/>
      <dgm:spPr/>
    </dgm:pt>
    <dgm:pt modelId="{6A14289D-DFF8-4C02-852F-2ACD53DDCB06}" type="pres">
      <dgm:prSet presAssocID="{206BBA06-85B6-4B44-A7A7-6F9EB823BB8D}" presName="arrowAndChildren" presStyleCnt="0"/>
      <dgm:spPr/>
    </dgm:pt>
    <dgm:pt modelId="{688992A9-9B8A-4D30-B49A-BB174B4F6817}" type="pres">
      <dgm:prSet presAssocID="{206BBA06-85B6-4B44-A7A7-6F9EB823BB8D}" presName="parentTextArrow" presStyleLbl="node1" presStyleIdx="2" presStyleCnt="4"/>
      <dgm:spPr/>
      <dgm:t>
        <a:bodyPr/>
        <a:lstStyle/>
        <a:p>
          <a:endParaRPr lang="es-EC"/>
        </a:p>
      </dgm:t>
    </dgm:pt>
    <dgm:pt modelId="{0222171B-1735-48A7-A291-F6562B1BDF3D}" type="pres">
      <dgm:prSet presAssocID="{EF0E97C4-9322-4A7B-95E3-B402DB7FCC11}" presName="sp" presStyleCnt="0"/>
      <dgm:spPr/>
    </dgm:pt>
    <dgm:pt modelId="{98E9A085-6377-4497-9052-23D7D0BAB1B8}" type="pres">
      <dgm:prSet presAssocID="{A55F4C69-642D-4603-A8FA-7FCA768F0143}" presName="arrowAndChildren" presStyleCnt="0"/>
      <dgm:spPr/>
    </dgm:pt>
    <dgm:pt modelId="{A87CC38A-A6AA-4AD8-9406-2054DFAF5935}" type="pres">
      <dgm:prSet presAssocID="{A55F4C69-642D-4603-A8FA-7FCA768F0143}" presName="parentTextArrow" presStyleLbl="node1" presStyleIdx="3" presStyleCnt="4"/>
      <dgm:spPr/>
      <dgm:t>
        <a:bodyPr/>
        <a:lstStyle/>
        <a:p>
          <a:endParaRPr lang="es-EC"/>
        </a:p>
      </dgm:t>
    </dgm:pt>
  </dgm:ptLst>
  <dgm:cxnLst>
    <dgm:cxn modelId="{C0A03667-77BF-416C-98A3-E531A3ED4960}" type="presOf" srcId="{206BBA06-85B6-4B44-A7A7-6F9EB823BB8D}" destId="{688992A9-9B8A-4D30-B49A-BB174B4F6817}" srcOrd="0" destOrd="0" presId="urn:microsoft.com/office/officeart/2005/8/layout/process4"/>
    <dgm:cxn modelId="{10AF167A-FF64-4803-8C5C-F7AE5B118781}" type="presOf" srcId="{38E7723B-65D6-4A10-972D-30148E04F7F6}" destId="{F5F04D18-D4C6-4173-9EEE-C09BCEF3C23D}" srcOrd="0" destOrd="0" presId="urn:microsoft.com/office/officeart/2005/8/layout/process4"/>
    <dgm:cxn modelId="{45BAE18F-6224-4290-967F-A974B062EB6D}" srcId="{38E7723B-65D6-4A10-972D-30148E04F7F6}" destId="{A55F4C69-642D-4603-A8FA-7FCA768F0143}" srcOrd="0" destOrd="0" parTransId="{B7C1E0EB-0817-4100-A7E2-D9F489AC6A1C}" sibTransId="{EF0E97C4-9322-4A7B-95E3-B402DB7FCC11}"/>
    <dgm:cxn modelId="{F0B6EF32-E3BB-4448-B885-D32D3C72D076}" srcId="{38E7723B-65D6-4A10-972D-30148E04F7F6}" destId="{206BBA06-85B6-4B44-A7A7-6F9EB823BB8D}" srcOrd="1" destOrd="0" parTransId="{15D2D6B9-B425-4E1E-A88B-AABFA421B88C}" sibTransId="{25E57A80-FA95-4AB5-BD25-DDD1A5C22A51}"/>
    <dgm:cxn modelId="{290E70FC-7663-4F3E-B9D6-2D97E2BCA323}" srcId="{38E7723B-65D6-4A10-972D-30148E04F7F6}" destId="{659DE85A-3621-4A81-8CF3-6F1886CF5A45}" srcOrd="2" destOrd="0" parTransId="{9CE3B732-BA2F-4F94-9A8C-52036BA5638F}" sibTransId="{078A65E6-1785-486F-A68D-8CE11C81577D}"/>
    <dgm:cxn modelId="{0F090313-CF91-42CE-A736-D998141471D9}" srcId="{38E7723B-65D6-4A10-972D-30148E04F7F6}" destId="{56C405B9-9806-4210-8C97-47BFE5B009EF}" srcOrd="3" destOrd="0" parTransId="{9B63D920-D62F-4E51-BBD0-5D11B20FF1BF}" sibTransId="{473680BD-4E15-4037-A253-E8ABC0484430}"/>
    <dgm:cxn modelId="{084BCEF0-1747-4534-BF78-1FB7C8317C0A}" type="presOf" srcId="{659DE85A-3621-4A81-8CF3-6F1886CF5A45}" destId="{84946EF1-EE28-4FBA-947F-8C64E00968FA}" srcOrd="0" destOrd="0" presId="urn:microsoft.com/office/officeart/2005/8/layout/process4"/>
    <dgm:cxn modelId="{1EADA39B-364E-43C0-A346-0DADF022D166}" type="presOf" srcId="{A55F4C69-642D-4603-A8FA-7FCA768F0143}" destId="{A87CC38A-A6AA-4AD8-9406-2054DFAF5935}" srcOrd="0" destOrd="0" presId="urn:microsoft.com/office/officeart/2005/8/layout/process4"/>
    <dgm:cxn modelId="{D02B7555-31D5-4559-818F-7A4A606B91D9}" type="presOf" srcId="{56C405B9-9806-4210-8C97-47BFE5B009EF}" destId="{83D8F184-2F2D-44A5-AB87-81F180095426}" srcOrd="0" destOrd="0" presId="urn:microsoft.com/office/officeart/2005/8/layout/process4"/>
    <dgm:cxn modelId="{C165E69F-EC8A-4D63-B9CE-FE441D8BF272}" type="presParOf" srcId="{F5F04D18-D4C6-4173-9EEE-C09BCEF3C23D}" destId="{8D16CAFA-CFE6-4C6B-B0C5-121227747A78}" srcOrd="0" destOrd="0" presId="urn:microsoft.com/office/officeart/2005/8/layout/process4"/>
    <dgm:cxn modelId="{DDA06580-9CA3-4A21-BE39-2358DD120257}" type="presParOf" srcId="{8D16CAFA-CFE6-4C6B-B0C5-121227747A78}" destId="{83D8F184-2F2D-44A5-AB87-81F180095426}" srcOrd="0" destOrd="0" presId="urn:microsoft.com/office/officeart/2005/8/layout/process4"/>
    <dgm:cxn modelId="{0DA91DD4-802D-4E8D-A48C-1CD20A519859}" type="presParOf" srcId="{F5F04D18-D4C6-4173-9EEE-C09BCEF3C23D}" destId="{6DBA54DD-FA81-43D2-9AD3-3ED81AF62E23}" srcOrd="1" destOrd="0" presId="urn:microsoft.com/office/officeart/2005/8/layout/process4"/>
    <dgm:cxn modelId="{0B76279E-3E1A-4B76-A873-676541821355}" type="presParOf" srcId="{F5F04D18-D4C6-4173-9EEE-C09BCEF3C23D}" destId="{041AE9C6-7A12-4CF5-B6CD-E5BF049CF0DD}" srcOrd="2" destOrd="0" presId="urn:microsoft.com/office/officeart/2005/8/layout/process4"/>
    <dgm:cxn modelId="{1A04802E-050A-47CA-B081-36B3EB9C0E66}" type="presParOf" srcId="{041AE9C6-7A12-4CF5-B6CD-E5BF049CF0DD}" destId="{84946EF1-EE28-4FBA-947F-8C64E00968FA}" srcOrd="0" destOrd="0" presId="urn:microsoft.com/office/officeart/2005/8/layout/process4"/>
    <dgm:cxn modelId="{92774583-5B27-477F-A5F0-71B63A48BD31}" type="presParOf" srcId="{F5F04D18-D4C6-4173-9EEE-C09BCEF3C23D}" destId="{DEAAC43C-97F6-4576-BD8A-703AC95C9EC5}" srcOrd="3" destOrd="0" presId="urn:microsoft.com/office/officeart/2005/8/layout/process4"/>
    <dgm:cxn modelId="{133928A6-5EB6-4CDD-B4CC-9C1DEF49F81F}" type="presParOf" srcId="{F5F04D18-D4C6-4173-9EEE-C09BCEF3C23D}" destId="{6A14289D-DFF8-4C02-852F-2ACD53DDCB06}" srcOrd="4" destOrd="0" presId="urn:microsoft.com/office/officeart/2005/8/layout/process4"/>
    <dgm:cxn modelId="{911476A6-F24D-4156-B1C1-E5C031EA8298}" type="presParOf" srcId="{6A14289D-DFF8-4C02-852F-2ACD53DDCB06}" destId="{688992A9-9B8A-4D30-B49A-BB174B4F6817}" srcOrd="0" destOrd="0" presId="urn:microsoft.com/office/officeart/2005/8/layout/process4"/>
    <dgm:cxn modelId="{87FEB0B9-00F3-43CC-BBE2-FF78F486E7B7}" type="presParOf" srcId="{F5F04D18-D4C6-4173-9EEE-C09BCEF3C23D}" destId="{0222171B-1735-48A7-A291-F6562B1BDF3D}" srcOrd="5" destOrd="0" presId="urn:microsoft.com/office/officeart/2005/8/layout/process4"/>
    <dgm:cxn modelId="{1C64D13B-8AFB-42D3-9DA5-33B41D7EC391}" type="presParOf" srcId="{F5F04D18-D4C6-4173-9EEE-C09BCEF3C23D}" destId="{98E9A085-6377-4497-9052-23D7D0BAB1B8}" srcOrd="6" destOrd="0" presId="urn:microsoft.com/office/officeart/2005/8/layout/process4"/>
    <dgm:cxn modelId="{D9CBAD34-A649-42A9-BA54-8D5D45E91544}" type="presParOf" srcId="{98E9A085-6377-4497-9052-23D7D0BAB1B8}" destId="{A87CC38A-A6AA-4AD8-9406-2054DFAF59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135BA7-F942-48E7-97B3-4C6BAAE287D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79A209-86C1-4291-82A0-FA9AD9C7C74A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CDFF9E80-F13B-454A-B32A-0F8368011FB0}" type="parTrans" cxnId="{1EB17381-C49F-446B-96FD-FA8F82048787}">
      <dgm:prSet/>
      <dgm:spPr/>
      <dgm:t>
        <a:bodyPr/>
        <a:lstStyle/>
        <a:p>
          <a:endParaRPr lang="es-EC"/>
        </a:p>
      </dgm:t>
    </dgm:pt>
    <dgm:pt modelId="{E69CA1F3-6452-4478-903C-5DCAEF672187}" type="sibTrans" cxnId="{1EB17381-C49F-446B-96FD-FA8F82048787}">
      <dgm:prSet/>
      <dgm:spPr/>
      <dgm:t>
        <a:bodyPr/>
        <a:lstStyle/>
        <a:p>
          <a:endParaRPr lang="es-EC"/>
        </a:p>
      </dgm:t>
    </dgm:pt>
    <dgm:pt modelId="{9FEAAF4D-F486-4903-8198-48F68B2B05B3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8314E5B0-5885-441B-B18A-9495CCD3C938}" type="parTrans" cxnId="{93E9EF50-961B-449A-9FDB-3E05AC70F114}">
      <dgm:prSet/>
      <dgm:spPr/>
      <dgm:t>
        <a:bodyPr/>
        <a:lstStyle/>
        <a:p>
          <a:endParaRPr lang="es-EC"/>
        </a:p>
      </dgm:t>
    </dgm:pt>
    <dgm:pt modelId="{3B769E35-876A-417C-AA41-C7C8839E8BCD}" type="sibTrans" cxnId="{93E9EF50-961B-449A-9FDB-3E05AC70F114}">
      <dgm:prSet/>
      <dgm:spPr/>
      <dgm:t>
        <a:bodyPr/>
        <a:lstStyle/>
        <a:p>
          <a:endParaRPr lang="es-EC"/>
        </a:p>
      </dgm:t>
    </dgm:pt>
    <dgm:pt modelId="{16F1801B-5730-463C-B0E6-1EED74738759}" type="pres">
      <dgm:prSet presAssocID="{ED135BA7-F942-48E7-97B3-4C6BAAE287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4A5F4D-A7BB-4C2A-A1B1-B03957413D90}" type="pres">
      <dgm:prSet presAssocID="{1879A209-86C1-4291-82A0-FA9AD9C7C74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769C96-115E-4369-8CF3-1472248FD2CB}" type="pres">
      <dgm:prSet presAssocID="{1879A209-86C1-4291-82A0-FA9AD9C7C74A}" presName="spNode" presStyleCnt="0"/>
      <dgm:spPr/>
    </dgm:pt>
    <dgm:pt modelId="{8D13B5FF-6A7C-4E95-8B18-73D4383C5243}" type="pres">
      <dgm:prSet presAssocID="{E69CA1F3-6452-4478-903C-5DCAEF672187}" presName="sibTrans" presStyleLbl="sibTrans1D1" presStyleIdx="0" presStyleCnt="2"/>
      <dgm:spPr/>
      <dgm:t>
        <a:bodyPr/>
        <a:lstStyle/>
        <a:p>
          <a:endParaRPr lang="es-EC"/>
        </a:p>
      </dgm:t>
    </dgm:pt>
    <dgm:pt modelId="{B7D4BB18-0F1F-4C35-9335-4974B03FA9B4}" type="pres">
      <dgm:prSet presAssocID="{9FEAAF4D-F486-4903-8198-48F68B2B05B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607309-6F09-4B1A-A15D-0FC181BF737C}" type="pres">
      <dgm:prSet presAssocID="{9FEAAF4D-F486-4903-8198-48F68B2B05B3}" presName="spNode" presStyleCnt="0"/>
      <dgm:spPr/>
    </dgm:pt>
    <dgm:pt modelId="{7B8B0963-C985-40CF-A6B3-3151AE5F135E}" type="pres">
      <dgm:prSet presAssocID="{3B769E35-876A-417C-AA41-C7C8839E8BCD}" presName="sibTrans" presStyleLbl="sibTrans1D1" presStyleIdx="1" presStyleCnt="2"/>
      <dgm:spPr/>
      <dgm:t>
        <a:bodyPr/>
        <a:lstStyle/>
        <a:p>
          <a:endParaRPr lang="es-EC"/>
        </a:p>
      </dgm:t>
    </dgm:pt>
  </dgm:ptLst>
  <dgm:cxnLst>
    <dgm:cxn modelId="{A5DA63E3-56E4-4357-8C0D-259A2C13089A}" type="presOf" srcId="{9FEAAF4D-F486-4903-8198-48F68B2B05B3}" destId="{B7D4BB18-0F1F-4C35-9335-4974B03FA9B4}" srcOrd="0" destOrd="0" presId="urn:microsoft.com/office/officeart/2005/8/layout/cycle6"/>
    <dgm:cxn modelId="{1E5B0F5B-5C34-492D-99BA-E839B8B7FEBF}" type="presOf" srcId="{3B769E35-876A-417C-AA41-C7C8839E8BCD}" destId="{7B8B0963-C985-40CF-A6B3-3151AE5F135E}" srcOrd="0" destOrd="0" presId="urn:microsoft.com/office/officeart/2005/8/layout/cycle6"/>
    <dgm:cxn modelId="{AC3C5005-94E9-4239-A0B3-E7A443159916}" type="presOf" srcId="{ED135BA7-F942-48E7-97B3-4C6BAAE287D9}" destId="{16F1801B-5730-463C-B0E6-1EED74738759}" srcOrd="0" destOrd="0" presId="urn:microsoft.com/office/officeart/2005/8/layout/cycle6"/>
    <dgm:cxn modelId="{B5717A4A-683D-4B40-AE6A-54A7FF410B34}" type="presOf" srcId="{1879A209-86C1-4291-82A0-FA9AD9C7C74A}" destId="{334A5F4D-A7BB-4C2A-A1B1-B03957413D90}" srcOrd="0" destOrd="0" presId="urn:microsoft.com/office/officeart/2005/8/layout/cycle6"/>
    <dgm:cxn modelId="{93E9EF50-961B-449A-9FDB-3E05AC70F114}" srcId="{ED135BA7-F942-48E7-97B3-4C6BAAE287D9}" destId="{9FEAAF4D-F486-4903-8198-48F68B2B05B3}" srcOrd="1" destOrd="0" parTransId="{8314E5B0-5885-441B-B18A-9495CCD3C938}" sibTransId="{3B769E35-876A-417C-AA41-C7C8839E8BCD}"/>
    <dgm:cxn modelId="{D865D9D2-A313-40CC-8DE3-6281BE8869F8}" type="presOf" srcId="{E69CA1F3-6452-4478-903C-5DCAEF672187}" destId="{8D13B5FF-6A7C-4E95-8B18-73D4383C5243}" srcOrd="0" destOrd="0" presId="urn:microsoft.com/office/officeart/2005/8/layout/cycle6"/>
    <dgm:cxn modelId="{1EB17381-C49F-446B-96FD-FA8F82048787}" srcId="{ED135BA7-F942-48E7-97B3-4C6BAAE287D9}" destId="{1879A209-86C1-4291-82A0-FA9AD9C7C74A}" srcOrd="0" destOrd="0" parTransId="{CDFF9E80-F13B-454A-B32A-0F8368011FB0}" sibTransId="{E69CA1F3-6452-4478-903C-5DCAEF672187}"/>
    <dgm:cxn modelId="{219A53B9-9545-4EFF-AF3A-E4EC00FA6811}" type="presParOf" srcId="{16F1801B-5730-463C-B0E6-1EED74738759}" destId="{334A5F4D-A7BB-4C2A-A1B1-B03957413D90}" srcOrd="0" destOrd="0" presId="urn:microsoft.com/office/officeart/2005/8/layout/cycle6"/>
    <dgm:cxn modelId="{616FA0AF-53CF-48E9-88E4-06DDECFB08F4}" type="presParOf" srcId="{16F1801B-5730-463C-B0E6-1EED74738759}" destId="{2B769C96-115E-4369-8CF3-1472248FD2CB}" srcOrd="1" destOrd="0" presId="urn:microsoft.com/office/officeart/2005/8/layout/cycle6"/>
    <dgm:cxn modelId="{41243948-7EBE-42FB-A42C-114751C71F89}" type="presParOf" srcId="{16F1801B-5730-463C-B0E6-1EED74738759}" destId="{8D13B5FF-6A7C-4E95-8B18-73D4383C5243}" srcOrd="2" destOrd="0" presId="urn:microsoft.com/office/officeart/2005/8/layout/cycle6"/>
    <dgm:cxn modelId="{4C1096BD-345B-4541-ADD0-1F9CA3DDC1D5}" type="presParOf" srcId="{16F1801B-5730-463C-B0E6-1EED74738759}" destId="{B7D4BB18-0F1F-4C35-9335-4974B03FA9B4}" srcOrd="3" destOrd="0" presId="urn:microsoft.com/office/officeart/2005/8/layout/cycle6"/>
    <dgm:cxn modelId="{79F9E833-A28C-4F84-9800-9661C0A78D22}" type="presParOf" srcId="{16F1801B-5730-463C-B0E6-1EED74738759}" destId="{60607309-6F09-4B1A-A15D-0FC181BF737C}" srcOrd="4" destOrd="0" presId="urn:microsoft.com/office/officeart/2005/8/layout/cycle6"/>
    <dgm:cxn modelId="{BB9939ED-CB13-481C-8E5F-21737B27CF74}" type="presParOf" srcId="{16F1801B-5730-463C-B0E6-1EED74738759}" destId="{7B8B0963-C985-40CF-A6B3-3151AE5F135E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135BA7-F942-48E7-97B3-4C6BAAE287D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42C4307-6D06-402B-B764-41AC0F9683DC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05459705-6BA9-4427-B404-EC8C603CD9CB}" type="parTrans" cxnId="{8F3023B4-865F-4493-B958-8BD003FA404A}">
      <dgm:prSet/>
      <dgm:spPr/>
      <dgm:t>
        <a:bodyPr/>
        <a:lstStyle/>
        <a:p>
          <a:endParaRPr lang="es-EC"/>
        </a:p>
      </dgm:t>
    </dgm:pt>
    <dgm:pt modelId="{73581B90-16DB-4F8C-A61F-3B6A799FF0EF}" type="sibTrans" cxnId="{8F3023B4-865F-4493-B958-8BD003FA404A}">
      <dgm:prSet/>
      <dgm:spPr/>
      <dgm:t>
        <a:bodyPr/>
        <a:lstStyle/>
        <a:p>
          <a:endParaRPr lang="es-EC"/>
        </a:p>
      </dgm:t>
    </dgm:pt>
    <dgm:pt modelId="{5DA2A6E9-C469-4899-A67F-C13E5620CD52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E4DFDE36-1CD0-470C-BBB7-CFEA06A94953}" type="parTrans" cxnId="{153D47F5-2DE0-4904-B9B9-475DA9D4392E}">
      <dgm:prSet/>
      <dgm:spPr/>
      <dgm:t>
        <a:bodyPr/>
        <a:lstStyle/>
        <a:p>
          <a:endParaRPr lang="es-EC"/>
        </a:p>
      </dgm:t>
    </dgm:pt>
    <dgm:pt modelId="{A2F8265D-F60F-43BD-BC01-A42545A0D6C0}" type="sibTrans" cxnId="{153D47F5-2DE0-4904-B9B9-475DA9D4392E}">
      <dgm:prSet/>
      <dgm:spPr/>
      <dgm:t>
        <a:bodyPr/>
        <a:lstStyle/>
        <a:p>
          <a:endParaRPr lang="es-EC"/>
        </a:p>
      </dgm:t>
    </dgm:pt>
    <dgm:pt modelId="{7025A30D-D427-4558-AA36-4A7A8821E01B}" type="pres">
      <dgm:prSet presAssocID="{ED135BA7-F942-48E7-97B3-4C6BAAE287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EB5C7F2-22AE-480B-82C9-D0A96496DEF7}" type="pres">
      <dgm:prSet presAssocID="{D42C4307-6D06-402B-B764-41AC0F9683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FC9CCD-90C2-420B-A966-C786BC34B293}" type="pres">
      <dgm:prSet presAssocID="{D42C4307-6D06-402B-B764-41AC0F9683DC}" presName="spNode" presStyleCnt="0"/>
      <dgm:spPr/>
    </dgm:pt>
    <dgm:pt modelId="{F410C906-7570-4E62-B8B1-3CF4B7882FB4}" type="pres">
      <dgm:prSet presAssocID="{73581B90-16DB-4F8C-A61F-3B6A799FF0EF}" presName="sibTrans" presStyleLbl="sibTrans1D1" presStyleIdx="0" presStyleCnt="2"/>
      <dgm:spPr/>
      <dgm:t>
        <a:bodyPr/>
        <a:lstStyle/>
        <a:p>
          <a:endParaRPr lang="es-EC"/>
        </a:p>
      </dgm:t>
    </dgm:pt>
    <dgm:pt modelId="{C2EA3E6F-8C89-49E2-B377-CB3B8AED891F}" type="pres">
      <dgm:prSet presAssocID="{5DA2A6E9-C469-4899-A67F-C13E5620CD5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5DE8E9-0F6D-4C38-BAD9-BAE498E69BE4}" type="pres">
      <dgm:prSet presAssocID="{5DA2A6E9-C469-4899-A67F-C13E5620CD52}" presName="spNode" presStyleCnt="0"/>
      <dgm:spPr/>
    </dgm:pt>
    <dgm:pt modelId="{C43ED365-89FF-414F-B52F-836C404F8E11}" type="pres">
      <dgm:prSet presAssocID="{A2F8265D-F60F-43BD-BC01-A42545A0D6C0}" presName="sibTrans" presStyleLbl="sibTrans1D1" presStyleIdx="1" presStyleCnt="2"/>
      <dgm:spPr/>
      <dgm:t>
        <a:bodyPr/>
        <a:lstStyle/>
        <a:p>
          <a:endParaRPr lang="es-EC"/>
        </a:p>
      </dgm:t>
    </dgm:pt>
  </dgm:ptLst>
  <dgm:cxnLst>
    <dgm:cxn modelId="{418BFBA4-20E8-4CFB-900C-459AD4BF20E4}" type="presOf" srcId="{5DA2A6E9-C469-4899-A67F-C13E5620CD52}" destId="{C2EA3E6F-8C89-49E2-B377-CB3B8AED891F}" srcOrd="0" destOrd="0" presId="urn:microsoft.com/office/officeart/2005/8/layout/cycle6"/>
    <dgm:cxn modelId="{8F3023B4-865F-4493-B958-8BD003FA404A}" srcId="{ED135BA7-F942-48E7-97B3-4C6BAAE287D9}" destId="{D42C4307-6D06-402B-B764-41AC0F9683DC}" srcOrd="0" destOrd="0" parTransId="{05459705-6BA9-4427-B404-EC8C603CD9CB}" sibTransId="{73581B90-16DB-4F8C-A61F-3B6A799FF0EF}"/>
    <dgm:cxn modelId="{153D47F5-2DE0-4904-B9B9-475DA9D4392E}" srcId="{ED135BA7-F942-48E7-97B3-4C6BAAE287D9}" destId="{5DA2A6E9-C469-4899-A67F-C13E5620CD52}" srcOrd="1" destOrd="0" parTransId="{E4DFDE36-1CD0-470C-BBB7-CFEA06A94953}" sibTransId="{A2F8265D-F60F-43BD-BC01-A42545A0D6C0}"/>
    <dgm:cxn modelId="{35DDD502-C7D2-49AD-9B8F-24557E41C51B}" type="presOf" srcId="{73581B90-16DB-4F8C-A61F-3B6A799FF0EF}" destId="{F410C906-7570-4E62-B8B1-3CF4B7882FB4}" srcOrd="0" destOrd="0" presId="urn:microsoft.com/office/officeart/2005/8/layout/cycle6"/>
    <dgm:cxn modelId="{7F06BD07-7E0A-4467-BF02-FF21F7B5EFAC}" type="presOf" srcId="{A2F8265D-F60F-43BD-BC01-A42545A0D6C0}" destId="{C43ED365-89FF-414F-B52F-836C404F8E11}" srcOrd="0" destOrd="0" presId="urn:microsoft.com/office/officeart/2005/8/layout/cycle6"/>
    <dgm:cxn modelId="{4E661A6A-ADDD-4A4E-A4CE-A481A684EDB8}" type="presOf" srcId="{ED135BA7-F942-48E7-97B3-4C6BAAE287D9}" destId="{7025A30D-D427-4558-AA36-4A7A8821E01B}" srcOrd="0" destOrd="0" presId="urn:microsoft.com/office/officeart/2005/8/layout/cycle6"/>
    <dgm:cxn modelId="{B800E200-4086-4294-A223-03075E42F38C}" type="presOf" srcId="{D42C4307-6D06-402B-B764-41AC0F9683DC}" destId="{AEB5C7F2-22AE-480B-82C9-D0A96496DEF7}" srcOrd="0" destOrd="0" presId="urn:microsoft.com/office/officeart/2005/8/layout/cycle6"/>
    <dgm:cxn modelId="{04826225-B489-42AC-A6E0-37A523A8C3CC}" type="presParOf" srcId="{7025A30D-D427-4558-AA36-4A7A8821E01B}" destId="{AEB5C7F2-22AE-480B-82C9-D0A96496DEF7}" srcOrd="0" destOrd="0" presId="urn:microsoft.com/office/officeart/2005/8/layout/cycle6"/>
    <dgm:cxn modelId="{37659AE4-5427-488F-B1E2-CD74146081A8}" type="presParOf" srcId="{7025A30D-D427-4558-AA36-4A7A8821E01B}" destId="{57FC9CCD-90C2-420B-A966-C786BC34B293}" srcOrd="1" destOrd="0" presId="urn:microsoft.com/office/officeart/2005/8/layout/cycle6"/>
    <dgm:cxn modelId="{1599877F-90E4-4C75-83ED-01A11203DC2A}" type="presParOf" srcId="{7025A30D-D427-4558-AA36-4A7A8821E01B}" destId="{F410C906-7570-4E62-B8B1-3CF4B7882FB4}" srcOrd="2" destOrd="0" presId="urn:microsoft.com/office/officeart/2005/8/layout/cycle6"/>
    <dgm:cxn modelId="{C7794847-2D8C-4899-8E96-A6A964A5DA57}" type="presParOf" srcId="{7025A30D-D427-4558-AA36-4A7A8821E01B}" destId="{C2EA3E6F-8C89-49E2-B377-CB3B8AED891F}" srcOrd="3" destOrd="0" presId="urn:microsoft.com/office/officeart/2005/8/layout/cycle6"/>
    <dgm:cxn modelId="{BBA8220E-35AD-4E25-A2E3-0FE0E05AE9D0}" type="presParOf" srcId="{7025A30D-D427-4558-AA36-4A7A8821E01B}" destId="{345DE8E9-0F6D-4C38-BAD9-BAE498E69BE4}" srcOrd="4" destOrd="0" presId="urn:microsoft.com/office/officeart/2005/8/layout/cycle6"/>
    <dgm:cxn modelId="{8DD32AC3-71FD-4D2E-B371-F1CC775E10A7}" type="presParOf" srcId="{7025A30D-D427-4558-AA36-4A7A8821E01B}" destId="{C43ED365-89FF-414F-B52F-836C404F8E11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C4D67-1D45-456E-873F-F246860BA624}">
      <dsp:nvSpPr>
        <dsp:cNvPr id="0" name=""/>
        <dsp:cNvSpPr/>
      </dsp:nvSpPr>
      <dsp:spPr>
        <a:xfrm rot="5400000">
          <a:off x="4333286" y="-1371145"/>
          <a:ext cx="1714099" cy="488502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C" sz="1600" kern="1200" dirty="0" smtClean="0"/>
            <a:t>Justificación del Proyecto</a:t>
          </a:r>
          <a:endParaRPr lang="es-EC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C" sz="1600" kern="1200" dirty="0" smtClean="0"/>
            <a:t>Metodología y Técnicas utilizadas </a:t>
          </a:r>
          <a:endParaRPr lang="es-EC" sz="1600" kern="1200" dirty="0"/>
        </a:p>
      </dsp:txBody>
      <dsp:txXfrm rot="-5400000">
        <a:off x="2747825" y="297991"/>
        <a:ext cx="4801347" cy="1546749"/>
      </dsp:txXfrm>
    </dsp:sp>
    <dsp:sp modelId="{8121ABE9-999E-4396-BBB1-67FD1F40F342}">
      <dsp:nvSpPr>
        <dsp:cNvPr id="0" name=""/>
        <dsp:cNvSpPr/>
      </dsp:nvSpPr>
      <dsp:spPr>
        <a:xfrm>
          <a:off x="0" y="53"/>
          <a:ext cx="2747825" cy="21426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Introducción</a:t>
          </a:r>
          <a:endParaRPr lang="es-EC" sz="2500" kern="1200" dirty="0"/>
        </a:p>
      </dsp:txBody>
      <dsp:txXfrm>
        <a:off x="104594" y="104647"/>
        <a:ext cx="2538637" cy="1933436"/>
      </dsp:txXfrm>
    </dsp:sp>
    <dsp:sp modelId="{7D6EA1EA-8A17-479B-B4FD-38F45312DF4F}">
      <dsp:nvSpPr>
        <dsp:cNvPr id="0" name=""/>
        <dsp:cNvSpPr/>
      </dsp:nvSpPr>
      <dsp:spPr>
        <a:xfrm rot="5400000">
          <a:off x="4333286" y="878610"/>
          <a:ext cx="1714099" cy="4885022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Características Demográficas de la parroquia Cutuglagua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Características Geográficas de la parroquia Cutuglagua</a:t>
          </a:r>
          <a:endParaRPr lang="es-EC" sz="1400" kern="1200" dirty="0"/>
        </a:p>
      </dsp:txBody>
      <dsp:txXfrm rot="-5400000">
        <a:off x="2747825" y="2547747"/>
        <a:ext cx="4801347" cy="1546749"/>
      </dsp:txXfrm>
    </dsp:sp>
    <dsp:sp modelId="{3CEE1973-7C14-4642-89B6-AF85EA4ACCBA}">
      <dsp:nvSpPr>
        <dsp:cNvPr id="0" name=""/>
        <dsp:cNvSpPr/>
      </dsp:nvSpPr>
      <dsp:spPr>
        <a:xfrm>
          <a:off x="0" y="2249809"/>
          <a:ext cx="2747825" cy="2142624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62000"/>
                <a:satMod val="180000"/>
              </a:schemeClr>
            </a:gs>
            <a:gs pos="65000">
              <a:schemeClr val="accent3">
                <a:hueOff val="11624607"/>
                <a:satOff val="-37145"/>
                <a:lumOff val="-9412"/>
                <a:alphaOff val="0"/>
                <a:tint val="32000"/>
                <a:satMod val="2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Características Generales</a:t>
          </a:r>
          <a:endParaRPr lang="es-EC" sz="2500" kern="1200" dirty="0"/>
        </a:p>
      </dsp:txBody>
      <dsp:txXfrm>
        <a:off x="104594" y="2354403"/>
        <a:ext cx="2538637" cy="19334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0CF21-0211-4EDC-AFB2-D9ED0235B3A1}">
      <dsp:nvSpPr>
        <dsp:cNvPr id="0" name=""/>
        <dsp:cNvSpPr/>
      </dsp:nvSpPr>
      <dsp:spPr>
        <a:xfrm>
          <a:off x="428" y="1661254"/>
          <a:ext cx="3972535" cy="258214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126478" y="1787304"/>
        <a:ext cx="3720435" cy="2330047"/>
      </dsp:txXfrm>
    </dsp:sp>
    <dsp:sp modelId="{E8717D12-922D-4618-A6BD-BAE289218479}">
      <dsp:nvSpPr>
        <dsp:cNvPr id="0" name=""/>
        <dsp:cNvSpPr/>
      </dsp:nvSpPr>
      <dsp:spPr>
        <a:xfrm>
          <a:off x="1986696" y="762560"/>
          <a:ext cx="4379535" cy="4379535"/>
        </a:xfrm>
        <a:custGeom>
          <a:avLst/>
          <a:gdLst/>
          <a:ahLst/>
          <a:cxnLst/>
          <a:rect l="0" t="0" r="0" b="0"/>
          <a:pathLst>
            <a:path>
              <a:moveTo>
                <a:pt x="442178" y="870292"/>
              </a:moveTo>
              <a:arcTo wR="2189767" hR="2189767" stAng="13023226" swAng="63535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43BD2-11B8-4FA3-8325-1F14B58BE95A}">
      <dsp:nvSpPr>
        <dsp:cNvPr id="0" name=""/>
        <dsp:cNvSpPr/>
      </dsp:nvSpPr>
      <dsp:spPr>
        <a:xfrm>
          <a:off x="4379963" y="1661254"/>
          <a:ext cx="3972535" cy="258214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4506013" y="1787304"/>
        <a:ext cx="3720435" cy="2330047"/>
      </dsp:txXfrm>
    </dsp:sp>
    <dsp:sp modelId="{879EE1B4-E2D9-4005-BD00-4312A7D45B29}">
      <dsp:nvSpPr>
        <dsp:cNvPr id="0" name=""/>
        <dsp:cNvSpPr/>
      </dsp:nvSpPr>
      <dsp:spPr>
        <a:xfrm>
          <a:off x="1986696" y="762560"/>
          <a:ext cx="4379535" cy="4379535"/>
        </a:xfrm>
        <a:custGeom>
          <a:avLst/>
          <a:gdLst/>
          <a:ahLst/>
          <a:cxnLst/>
          <a:rect l="0" t="0" r="0" b="0"/>
          <a:pathLst>
            <a:path>
              <a:moveTo>
                <a:pt x="3937356" y="3509242"/>
              </a:moveTo>
              <a:arcTo wR="2189767" hR="2189767" stAng="2223226" swAng="63535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74689-F675-4EC8-901F-5A368C5F9DEF}">
      <dsp:nvSpPr>
        <dsp:cNvPr id="0" name=""/>
        <dsp:cNvSpPr/>
      </dsp:nvSpPr>
      <dsp:spPr>
        <a:xfrm>
          <a:off x="0" y="308425"/>
          <a:ext cx="7632848" cy="8528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95732" rIns="5923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Motel </a:t>
          </a:r>
          <a:r>
            <a:rPr lang="es-EC" sz="1800" kern="1200" dirty="0" err="1" smtClean="0"/>
            <a:t>Luxor</a:t>
          </a:r>
          <a:r>
            <a:rPr lang="es-EC" sz="1800" kern="1200" dirty="0" smtClean="0"/>
            <a:t> VIP</a:t>
          </a:r>
          <a:endParaRPr lang="es-EC" sz="1800" kern="1200" dirty="0"/>
        </a:p>
      </dsp:txBody>
      <dsp:txXfrm>
        <a:off x="0" y="308425"/>
        <a:ext cx="7632848" cy="852862"/>
      </dsp:txXfrm>
    </dsp:sp>
    <dsp:sp modelId="{2B04E8F5-EAFF-4CEE-945E-6CB44EBCACB4}">
      <dsp:nvSpPr>
        <dsp:cNvPr id="0" name=""/>
        <dsp:cNvSpPr/>
      </dsp:nvSpPr>
      <dsp:spPr>
        <a:xfrm>
          <a:off x="381642" y="27985"/>
          <a:ext cx="5342993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Alojamiento</a:t>
          </a:r>
          <a:endParaRPr lang="es-EC" sz="1900" kern="1200" dirty="0"/>
        </a:p>
      </dsp:txBody>
      <dsp:txXfrm>
        <a:off x="409022" y="55365"/>
        <a:ext cx="5288233" cy="506120"/>
      </dsp:txXfrm>
    </dsp:sp>
    <dsp:sp modelId="{0D9455C2-A409-4791-A390-9A04BF60ED0D}">
      <dsp:nvSpPr>
        <dsp:cNvPr id="0" name=""/>
        <dsp:cNvSpPr/>
      </dsp:nvSpPr>
      <dsp:spPr>
        <a:xfrm>
          <a:off x="0" y="1544328"/>
          <a:ext cx="7632848" cy="1586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95732" rIns="5923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err="1" smtClean="0"/>
            <a:t>Chees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Sazón Costeña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err="1" smtClean="0"/>
            <a:t>Alisson</a:t>
          </a:r>
          <a:r>
            <a:rPr lang="es-EC" sz="1800" kern="1200" dirty="0" smtClean="0"/>
            <a:t> Restaurante</a:t>
          </a:r>
          <a:endParaRPr lang="es-EC" sz="1800" kern="1200" dirty="0"/>
        </a:p>
      </dsp:txBody>
      <dsp:txXfrm>
        <a:off x="0" y="1544328"/>
        <a:ext cx="7632848" cy="1586025"/>
      </dsp:txXfrm>
    </dsp:sp>
    <dsp:sp modelId="{1316301E-D20D-4112-9258-1B390F2E8464}">
      <dsp:nvSpPr>
        <dsp:cNvPr id="0" name=""/>
        <dsp:cNvSpPr/>
      </dsp:nvSpPr>
      <dsp:spPr>
        <a:xfrm>
          <a:off x="381642" y="1263888"/>
          <a:ext cx="5342993" cy="560880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tint val="62000"/>
                <a:satMod val="180000"/>
              </a:schemeClr>
            </a:gs>
            <a:gs pos="65000">
              <a:schemeClr val="accent3">
                <a:hueOff val="5812304"/>
                <a:satOff val="-18573"/>
                <a:lumOff val="-4706"/>
                <a:alphaOff val="0"/>
                <a:tint val="32000"/>
                <a:satMod val="2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Gastronomía</a:t>
          </a:r>
          <a:endParaRPr lang="es-EC" sz="1900" kern="1200" dirty="0"/>
        </a:p>
      </dsp:txBody>
      <dsp:txXfrm>
        <a:off x="409022" y="1291268"/>
        <a:ext cx="5288233" cy="506120"/>
      </dsp:txXfrm>
    </dsp:sp>
    <dsp:sp modelId="{F8EC53CD-30FE-475E-9F02-1D9EDD700341}">
      <dsp:nvSpPr>
        <dsp:cNvPr id="0" name=""/>
        <dsp:cNvSpPr/>
      </dsp:nvSpPr>
      <dsp:spPr>
        <a:xfrm>
          <a:off x="0" y="3513393"/>
          <a:ext cx="7632848" cy="1226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95732" rIns="5923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Manantial del Sur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Complejo el Refugio</a:t>
          </a:r>
          <a:endParaRPr lang="es-EC" sz="1800" kern="1200" dirty="0"/>
        </a:p>
      </dsp:txBody>
      <dsp:txXfrm>
        <a:off x="0" y="3513393"/>
        <a:ext cx="7632848" cy="1226925"/>
      </dsp:txXfrm>
    </dsp:sp>
    <dsp:sp modelId="{40D76AC5-C9FF-4A05-8DC9-D99665F24B6E}">
      <dsp:nvSpPr>
        <dsp:cNvPr id="0" name=""/>
        <dsp:cNvSpPr/>
      </dsp:nvSpPr>
      <dsp:spPr>
        <a:xfrm>
          <a:off x="381642" y="3232953"/>
          <a:ext cx="5342993" cy="560880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62000"/>
                <a:satMod val="180000"/>
              </a:schemeClr>
            </a:gs>
            <a:gs pos="65000">
              <a:schemeClr val="accent3">
                <a:hueOff val="11624607"/>
                <a:satOff val="-37145"/>
                <a:lumOff val="-9412"/>
                <a:alphaOff val="0"/>
                <a:tint val="32000"/>
                <a:satMod val="2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Recreación</a:t>
          </a:r>
          <a:endParaRPr lang="es-EC" sz="1900" kern="1200" dirty="0"/>
        </a:p>
      </dsp:txBody>
      <dsp:txXfrm>
        <a:off x="409022" y="3260333"/>
        <a:ext cx="5288233" cy="506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3D82B-3920-4DC9-95A4-4DD14EA2C234}">
      <dsp:nvSpPr>
        <dsp:cNvPr id="0" name=""/>
        <dsp:cNvSpPr/>
      </dsp:nvSpPr>
      <dsp:spPr>
        <a:xfrm>
          <a:off x="0" y="0"/>
          <a:ext cx="8208912" cy="4536504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2800661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smtClean="0"/>
            <a:t>Investigación de mercado</a:t>
          </a:r>
          <a:endParaRPr lang="es-EC" sz="4800" kern="1200" dirty="0"/>
        </a:p>
      </dsp:txBody>
      <dsp:txXfrm>
        <a:off x="112939" y="112939"/>
        <a:ext cx="7983034" cy="4310626"/>
      </dsp:txXfrm>
    </dsp:sp>
    <dsp:sp modelId="{01AD25B5-5AC2-4BD2-BF82-5C37FC6DA8A5}">
      <dsp:nvSpPr>
        <dsp:cNvPr id="0" name=""/>
        <dsp:cNvSpPr/>
      </dsp:nvSpPr>
      <dsp:spPr>
        <a:xfrm>
          <a:off x="205222" y="2041426"/>
          <a:ext cx="1538369" cy="2041426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Determinación de los objetivos</a:t>
          </a:r>
          <a:endParaRPr lang="es-EC" sz="1400" kern="1200" dirty="0"/>
        </a:p>
      </dsp:txBody>
      <dsp:txXfrm>
        <a:off x="252532" y="2088736"/>
        <a:ext cx="1443749" cy="1946806"/>
      </dsp:txXfrm>
    </dsp:sp>
    <dsp:sp modelId="{3BA165BE-1FF7-4323-9340-9729B9DA7455}">
      <dsp:nvSpPr>
        <dsp:cNvPr id="0" name=""/>
        <dsp:cNvSpPr/>
      </dsp:nvSpPr>
      <dsp:spPr>
        <a:xfrm>
          <a:off x="1767882" y="2041426"/>
          <a:ext cx="1538369" cy="2041426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Diseño de la matriz de investigación </a:t>
          </a:r>
          <a:endParaRPr lang="es-EC" sz="1400" kern="1200" dirty="0"/>
        </a:p>
      </dsp:txBody>
      <dsp:txXfrm>
        <a:off x="1815192" y="2088736"/>
        <a:ext cx="1443749" cy="1946806"/>
      </dsp:txXfrm>
    </dsp:sp>
    <dsp:sp modelId="{9E9C53D4-3B31-46E6-AB86-66BBFAC8A3DB}">
      <dsp:nvSpPr>
        <dsp:cNvPr id="0" name=""/>
        <dsp:cNvSpPr/>
      </dsp:nvSpPr>
      <dsp:spPr>
        <a:xfrm>
          <a:off x="3330541" y="2041426"/>
          <a:ext cx="1538369" cy="2041426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Diseño de la encuesta</a:t>
          </a:r>
        </a:p>
      </dsp:txBody>
      <dsp:txXfrm>
        <a:off x="3377851" y="2088736"/>
        <a:ext cx="1443749" cy="1946806"/>
      </dsp:txXfrm>
    </dsp:sp>
    <dsp:sp modelId="{92157A59-C141-4976-BC78-B5BD0484044A}">
      <dsp:nvSpPr>
        <dsp:cNvPr id="0" name=""/>
        <dsp:cNvSpPr/>
      </dsp:nvSpPr>
      <dsp:spPr>
        <a:xfrm>
          <a:off x="4893200" y="2041426"/>
          <a:ext cx="1538369" cy="2041426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Muestreo estratificado y sondeo de opinión</a:t>
          </a:r>
        </a:p>
      </dsp:txBody>
      <dsp:txXfrm>
        <a:off x="4940510" y="2088736"/>
        <a:ext cx="1443749" cy="1946806"/>
      </dsp:txXfrm>
    </dsp:sp>
    <dsp:sp modelId="{125FF48A-4F73-4051-9763-828BF3D2E9A1}">
      <dsp:nvSpPr>
        <dsp:cNvPr id="0" name=""/>
        <dsp:cNvSpPr/>
      </dsp:nvSpPr>
      <dsp:spPr>
        <a:xfrm>
          <a:off x="6455860" y="2041426"/>
          <a:ext cx="1538369" cy="2041426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Análisis del mercado</a:t>
          </a:r>
        </a:p>
      </dsp:txBody>
      <dsp:txXfrm>
        <a:off x="6503170" y="2088736"/>
        <a:ext cx="1443749" cy="19468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A88FB-9F45-4462-9E7E-5D169CCF5BC6}">
      <dsp:nvSpPr>
        <dsp:cNvPr id="0" name=""/>
        <dsp:cNvSpPr/>
      </dsp:nvSpPr>
      <dsp:spPr>
        <a:xfrm>
          <a:off x="0" y="346771"/>
          <a:ext cx="7272808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416560" rIns="56445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Identificar la demanda turística del Cantón Mejía y la Parroquia Cutuglagua y su principal caracterización</a:t>
          </a:r>
          <a:endParaRPr lang="es-EC" sz="2000" kern="1200" dirty="0"/>
        </a:p>
      </dsp:txBody>
      <dsp:txXfrm>
        <a:off x="0" y="346771"/>
        <a:ext cx="7272808" cy="1638000"/>
      </dsp:txXfrm>
    </dsp:sp>
    <dsp:sp modelId="{56E01089-42B0-4AF8-8B49-D2115960CDE1}">
      <dsp:nvSpPr>
        <dsp:cNvPr id="0" name=""/>
        <dsp:cNvSpPr/>
      </dsp:nvSpPr>
      <dsp:spPr>
        <a:xfrm>
          <a:off x="363640" y="51571"/>
          <a:ext cx="509096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Objetivo General</a:t>
          </a:r>
          <a:endParaRPr lang="es-EC" sz="2000" kern="1200" dirty="0"/>
        </a:p>
      </dsp:txBody>
      <dsp:txXfrm>
        <a:off x="392461" y="80392"/>
        <a:ext cx="5033323" cy="532758"/>
      </dsp:txXfrm>
    </dsp:sp>
    <dsp:sp modelId="{FEBD3F56-55FB-46AA-9114-2DF32796BAA7}">
      <dsp:nvSpPr>
        <dsp:cNvPr id="0" name=""/>
        <dsp:cNvSpPr/>
      </dsp:nvSpPr>
      <dsp:spPr>
        <a:xfrm>
          <a:off x="0" y="2387971"/>
          <a:ext cx="7272808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416560" rIns="56445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Identificar la demanda primaria del cantón Mejía y la parroquia Cutuglagua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Identificar la demanda selectiva del cantón Mejía y la parroquia Cutuglagua</a:t>
          </a:r>
          <a:endParaRPr lang="es-EC" sz="2000" kern="1200" dirty="0"/>
        </a:p>
      </dsp:txBody>
      <dsp:txXfrm>
        <a:off x="0" y="2387971"/>
        <a:ext cx="7272808" cy="2457000"/>
      </dsp:txXfrm>
    </dsp:sp>
    <dsp:sp modelId="{27908622-39BE-4CF3-9675-48B1A3960A7B}">
      <dsp:nvSpPr>
        <dsp:cNvPr id="0" name=""/>
        <dsp:cNvSpPr/>
      </dsp:nvSpPr>
      <dsp:spPr>
        <a:xfrm>
          <a:off x="363640" y="2092771"/>
          <a:ext cx="509096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Objetivos Específicos</a:t>
          </a:r>
        </a:p>
      </dsp:txBody>
      <dsp:txXfrm>
        <a:off x="392461" y="2121592"/>
        <a:ext cx="5033323" cy="5327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8D739-5936-4AA9-902E-BF23DAF43051}">
      <dsp:nvSpPr>
        <dsp:cNvPr id="0" name=""/>
        <dsp:cNvSpPr/>
      </dsp:nvSpPr>
      <dsp:spPr>
        <a:xfrm>
          <a:off x="1687147" y="231134"/>
          <a:ext cx="3425420" cy="15492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Encuesta para los visitantes del cantón Mejía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Muestreo estratificado</a:t>
          </a:r>
          <a:endParaRPr lang="es-EC" sz="1900" kern="1200" dirty="0"/>
        </a:p>
      </dsp:txBody>
      <dsp:txXfrm>
        <a:off x="1687147" y="231134"/>
        <a:ext cx="3425420" cy="1549263"/>
      </dsp:txXfrm>
    </dsp:sp>
    <dsp:sp modelId="{C1A445EA-98E8-4415-A770-2CDE4611F81A}">
      <dsp:nvSpPr>
        <dsp:cNvPr id="0" name=""/>
        <dsp:cNvSpPr/>
      </dsp:nvSpPr>
      <dsp:spPr>
        <a:xfrm>
          <a:off x="0" y="231134"/>
          <a:ext cx="1533770" cy="154926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7EF0B74-92DA-47D8-887C-A15D0897D901}">
      <dsp:nvSpPr>
        <dsp:cNvPr id="0" name=""/>
        <dsp:cNvSpPr/>
      </dsp:nvSpPr>
      <dsp:spPr>
        <a:xfrm>
          <a:off x="0" y="2036026"/>
          <a:ext cx="3425420" cy="1549263"/>
        </a:xfrm>
        <a:prstGeom prst="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62000"/>
                <a:satMod val="180000"/>
              </a:schemeClr>
            </a:gs>
            <a:gs pos="65000">
              <a:schemeClr val="accent3">
                <a:hueOff val="11624607"/>
                <a:satOff val="-37145"/>
                <a:lumOff val="-9412"/>
                <a:alphaOff val="0"/>
                <a:tint val="32000"/>
                <a:satMod val="2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Encuesta para los visitantes de la parroquia Cutuglagua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Sondeo de opinión</a:t>
          </a:r>
          <a:endParaRPr lang="es-EC" sz="1900" kern="1200" dirty="0"/>
        </a:p>
      </dsp:txBody>
      <dsp:txXfrm>
        <a:off x="0" y="2036026"/>
        <a:ext cx="3425420" cy="1549263"/>
      </dsp:txXfrm>
    </dsp:sp>
    <dsp:sp modelId="{28E3119E-4D75-418E-BB36-F04CA8A8A76D}">
      <dsp:nvSpPr>
        <dsp:cNvPr id="0" name=""/>
        <dsp:cNvSpPr/>
      </dsp:nvSpPr>
      <dsp:spPr>
        <a:xfrm>
          <a:off x="3578797" y="2036026"/>
          <a:ext cx="1533770" cy="154926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3D82B-3920-4DC9-95A4-4DD14EA2C234}">
      <dsp:nvSpPr>
        <dsp:cNvPr id="0" name=""/>
        <dsp:cNvSpPr/>
      </dsp:nvSpPr>
      <dsp:spPr>
        <a:xfrm>
          <a:off x="0" y="0"/>
          <a:ext cx="8208912" cy="4536504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800661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800" kern="1200" dirty="0" smtClean="0"/>
            <a:t>Análisis del mercado</a:t>
          </a:r>
          <a:endParaRPr lang="es-EC" sz="5800" kern="1200" dirty="0"/>
        </a:p>
      </dsp:txBody>
      <dsp:txXfrm>
        <a:off x="112939" y="112939"/>
        <a:ext cx="7983034" cy="4310626"/>
      </dsp:txXfrm>
    </dsp:sp>
    <dsp:sp modelId="{3BA165BE-1FF7-4323-9340-9729B9DA7455}">
      <dsp:nvSpPr>
        <dsp:cNvPr id="0" name=""/>
        <dsp:cNvSpPr/>
      </dsp:nvSpPr>
      <dsp:spPr>
        <a:xfrm>
          <a:off x="205222" y="2041426"/>
          <a:ext cx="1926769" cy="2041426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Análisis de la demanda primaria</a:t>
          </a:r>
          <a:endParaRPr lang="es-EC" sz="1900" kern="1200" dirty="0"/>
        </a:p>
      </dsp:txBody>
      <dsp:txXfrm>
        <a:off x="264477" y="2100681"/>
        <a:ext cx="1808259" cy="1922916"/>
      </dsp:txXfrm>
    </dsp:sp>
    <dsp:sp modelId="{9E9C53D4-3B31-46E6-AB86-66BBFAC8A3DB}">
      <dsp:nvSpPr>
        <dsp:cNvPr id="0" name=""/>
        <dsp:cNvSpPr/>
      </dsp:nvSpPr>
      <dsp:spPr>
        <a:xfrm>
          <a:off x="2162415" y="2041426"/>
          <a:ext cx="1926769" cy="2041426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Análisis de la demanda selectiva</a:t>
          </a:r>
        </a:p>
      </dsp:txBody>
      <dsp:txXfrm>
        <a:off x="2221670" y="2100681"/>
        <a:ext cx="1808259" cy="1922916"/>
      </dsp:txXfrm>
    </dsp:sp>
    <dsp:sp modelId="{92157A59-C141-4976-BC78-B5BD0484044A}">
      <dsp:nvSpPr>
        <dsp:cNvPr id="0" name=""/>
        <dsp:cNvSpPr/>
      </dsp:nvSpPr>
      <dsp:spPr>
        <a:xfrm>
          <a:off x="4119607" y="2041426"/>
          <a:ext cx="1926769" cy="2041426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Definir los segmentos del mercado</a:t>
          </a:r>
        </a:p>
      </dsp:txBody>
      <dsp:txXfrm>
        <a:off x="4178862" y="2100681"/>
        <a:ext cx="1808259" cy="1922916"/>
      </dsp:txXfrm>
    </dsp:sp>
    <dsp:sp modelId="{125FF48A-4F73-4051-9763-828BF3D2E9A1}">
      <dsp:nvSpPr>
        <dsp:cNvPr id="0" name=""/>
        <dsp:cNvSpPr/>
      </dsp:nvSpPr>
      <dsp:spPr>
        <a:xfrm>
          <a:off x="6076799" y="2041426"/>
          <a:ext cx="1926769" cy="2041426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Evaluación de la segmentación de mercado</a:t>
          </a:r>
        </a:p>
      </dsp:txBody>
      <dsp:txXfrm>
        <a:off x="6136054" y="2100681"/>
        <a:ext cx="1808259" cy="19229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6C714-8846-492D-B5E6-1AE2C96F2956}">
      <dsp:nvSpPr>
        <dsp:cNvPr id="0" name=""/>
        <dsp:cNvSpPr/>
      </dsp:nvSpPr>
      <dsp:spPr>
        <a:xfrm>
          <a:off x="0" y="508861"/>
          <a:ext cx="6912768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249936" rIns="5365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Turistas del cantón Quito, que visitan la parroquia Cutuglagua, su edad oscila entre 30 a 39 años, que maneja un presupuesto de consumo diario entre $20 a $25 dólares en su visita turística, que consideran importante el turismo cultural y científico y visitan la parroquia ocasionalmente.</a:t>
          </a:r>
          <a:endParaRPr lang="es-EC" sz="1200" kern="1200" dirty="0"/>
        </a:p>
      </dsp:txBody>
      <dsp:txXfrm>
        <a:off x="0" y="508861"/>
        <a:ext cx="6912768" cy="1190700"/>
      </dsp:txXfrm>
    </dsp:sp>
    <dsp:sp modelId="{1A99977E-DA31-4656-8812-8188412C7311}">
      <dsp:nvSpPr>
        <dsp:cNvPr id="0" name=""/>
        <dsp:cNvSpPr/>
      </dsp:nvSpPr>
      <dsp:spPr>
        <a:xfrm>
          <a:off x="345638" y="331741"/>
          <a:ext cx="483893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Cantón Quito</a:t>
          </a:r>
          <a:endParaRPr lang="es-EC" sz="1200" kern="1200" dirty="0"/>
        </a:p>
      </dsp:txBody>
      <dsp:txXfrm>
        <a:off x="362931" y="349034"/>
        <a:ext cx="4804351" cy="319654"/>
      </dsp:txXfrm>
    </dsp:sp>
    <dsp:sp modelId="{1F058BAA-FF38-42BA-9EFA-E15C0F9630D8}">
      <dsp:nvSpPr>
        <dsp:cNvPr id="0" name=""/>
        <dsp:cNvSpPr/>
      </dsp:nvSpPr>
      <dsp:spPr>
        <a:xfrm>
          <a:off x="0" y="1941482"/>
          <a:ext cx="6912768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249936" rIns="5365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Turistas del cantón Rumiñahui, que visitan la parroquia Cutuglagua, su edad oscila entre 30 a 39 años, que maneja un presupuesto de consumo diario entre $20 a $25 dólares en su visita turística, que consideran importante el turismo cultural y científico y visitan la parroquia anualmente.</a:t>
          </a:r>
          <a:endParaRPr lang="es-EC" sz="1200" kern="1200" dirty="0"/>
        </a:p>
      </dsp:txBody>
      <dsp:txXfrm>
        <a:off x="0" y="1941482"/>
        <a:ext cx="6912768" cy="1190700"/>
      </dsp:txXfrm>
    </dsp:sp>
    <dsp:sp modelId="{59BFB465-47CE-4CE8-83B5-3DC1916741EE}">
      <dsp:nvSpPr>
        <dsp:cNvPr id="0" name=""/>
        <dsp:cNvSpPr/>
      </dsp:nvSpPr>
      <dsp:spPr>
        <a:xfrm>
          <a:off x="345638" y="1764362"/>
          <a:ext cx="483893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Cantón Rumiñahui</a:t>
          </a:r>
          <a:endParaRPr lang="es-EC" sz="1200" kern="1200" dirty="0"/>
        </a:p>
      </dsp:txBody>
      <dsp:txXfrm>
        <a:off x="362931" y="1781655"/>
        <a:ext cx="4804351" cy="319654"/>
      </dsp:txXfrm>
    </dsp:sp>
    <dsp:sp modelId="{C162A60D-EFF2-4880-84C7-F1F7D66CC642}">
      <dsp:nvSpPr>
        <dsp:cNvPr id="0" name=""/>
        <dsp:cNvSpPr/>
      </dsp:nvSpPr>
      <dsp:spPr>
        <a:xfrm>
          <a:off x="0" y="3374102"/>
          <a:ext cx="6912768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249936" rIns="5365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Turistas del cantón Mejía, que visitan la parroquia Cutuglagua, su edad oscila entre 30 a 39 años, que maneja un presupuesto de consumo diario de menos de $15 dólares en su visitas turística a la parroquia, que consideran importante el turismo cultural y científico y visitan la parroquia anualmente.</a:t>
          </a:r>
          <a:endParaRPr lang="es-EC" sz="1200" kern="1200" dirty="0"/>
        </a:p>
      </dsp:txBody>
      <dsp:txXfrm>
        <a:off x="0" y="3374102"/>
        <a:ext cx="6912768" cy="1190700"/>
      </dsp:txXfrm>
    </dsp:sp>
    <dsp:sp modelId="{27CBB280-C382-411D-8B2D-3952A89758E1}">
      <dsp:nvSpPr>
        <dsp:cNvPr id="0" name=""/>
        <dsp:cNvSpPr/>
      </dsp:nvSpPr>
      <dsp:spPr>
        <a:xfrm>
          <a:off x="345638" y="3196982"/>
          <a:ext cx="483893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Cantón Mejía</a:t>
          </a:r>
          <a:endParaRPr lang="es-EC" sz="1200" kern="1200" dirty="0"/>
        </a:p>
      </dsp:txBody>
      <dsp:txXfrm>
        <a:off x="362931" y="3214275"/>
        <a:ext cx="4804351" cy="3196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B9C18-D2E0-45A8-AE12-C9DBD332FC9D}">
      <dsp:nvSpPr>
        <dsp:cNvPr id="0" name=""/>
        <dsp:cNvSpPr/>
      </dsp:nvSpPr>
      <dsp:spPr>
        <a:xfrm>
          <a:off x="37" y="139197"/>
          <a:ext cx="3600364" cy="489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Objetivo</a:t>
          </a:r>
          <a:r>
            <a:rPr lang="en-US" sz="1700" kern="1200" dirty="0" smtClean="0"/>
            <a:t> General</a:t>
          </a:r>
          <a:endParaRPr lang="es-EC" sz="1700" kern="1200" dirty="0"/>
        </a:p>
      </dsp:txBody>
      <dsp:txXfrm>
        <a:off x="37" y="139197"/>
        <a:ext cx="3600364" cy="489600"/>
      </dsp:txXfrm>
    </dsp:sp>
    <dsp:sp modelId="{44EFE629-8E80-4FB3-85E5-3A85E1D06C3D}">
      <dsp:nvSpPr>
        <dsp:cNvPr id="0" name=""/>
        <dsp:cNvSpPr/>
      </dsp:nvSpPr>
      <dsp:spPr>
        <a:xfrm>
          <a:off x="37" y="628797"/>
          <a:ext cx="3600364" cy="44885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Aprovechar el potencial turístico para la parroquia Cutuglagua, cantón Mejía, a través de un análisis de los resultados obtenidos en la investigación del mercado y la utilización de métodos de análisis multicriterios</a:t>
          </a:r>
          <a:endParaRPr lang="es-EC" sz="1700" kern="1200" dirty="0"/>
        </a:p>
      </dsp:txBody>
      <dsp:txXfrm>
        <a:off x="37" y="628797"/>
        <a:ext cx="3600364" cy="4488589"/>
      </dsp:txXfrm>
    </dsp:sp>
    <dsp:sp modelId="{560AEDD9-8C0F-42C6-A55B-887119E995B2}">
      <dsp:nvSpPr>
        <dsp:cNvPr id="0" name=""/>
        <dsp:cNvSpPr/>
      </dsp:nvSpPr>
      <dsp:spPr>
        <a:xfrm>
          <a:off x="4104453" y="139197"/>
          <a:ext cx="3600364" cy="489600"/>
        </a:xfrm>
        <a:prstGeom prst="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62000"/>
                <a:satMod val="180000"/>
              </a:schemeClr>
            </a:gs>
            <a:gs pos="65000">
              <a:schemeClr val="accent3">
                <a:hueOff val="11624607"/>
                <a:satOff val="-37145"/>
                <a:lumOff val="-9412"/>
                <a:alphaOff val="0"/>
                <a:tint val="32000"/>
                <a:satMod val="2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Objetivos Específicos</a:t>
          </a:r>
          <a:endParaRPr lang="es-EC" sz="1700" kern="1200" dirty="0"/>
        </a:p>
      </dsp:txBody>
      <dsp:txXfrm>
        <a:off x="4104453" y="139197"/>
        <a:ext cx="3600364" cy="489600"/>
      </dsp:txXfrm>
    </dsp:sp>
    <dsp:sp modelId="{1E74E940-9A28-471B-AA28-959E9A064F86}">
      <dsp:nvSpPr>
        <dsp:cNvPr id="0" name=""/>
        <dsp:cNvSpPr/>
      </dsp:nvSpPr>
      <dsp:spPr>
        <a:xfrm>
          <a:off x="4104453" y="628797"/>
          <a:ext cx="3600364" cy="4488589"/>
        </a:xfrm>
        <a:prstGeom prst="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Diseñar una estrategia general de aprovechamiento del potencial turístico de la parroquia Cutuglagua en base a la información obtenida en el estudio de mercado realizado en la zona.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Definir programas y proyectos para el aprovechamiento del potencial turístico de la parroquia Cutuglagua, en base a la aplicación de métodos de análisis multicriterios.</a:t>
          </a:r>
          <a:endParaRPr lang="es-EC" sz="1700" kern="1200" dirty="0"/>
        </a:p>
      </dsp:txBody>
      <dsp:txXfrm>
        <a:off x="4104453" y="628797"/>
        <a:ext cx="3600364" cy="44885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8D0BF-AB7A-46B7-80A9-EDFE47ECC480}">
      <dsp:nvSpPr>
        <dsp:cNvPr id="0" name=""/>
        <dsp:cNvSpPr/>
      </dsp:nvSpPr>
      <dsp:spPr>
        <a:xfrm>
          <a:off x="2587" y="39917"/>
          <a:ext cx="2523092" cy="9637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Criterios Naturales</a:t>
          </a:r>
          <a:endParaRPr lang="es-EC" sz="2200" kern="1200" dirty="0"/>
        </a:p>
      </dsp:txBody>
      <dsp:txXfrm>
        <a:off x="2587" y="39917"/>
        <a:ext cx="2523092" cy="963749"/>
      </dsp:txXfrm>
    </dsp:sp>
    <dsp:sp modelId="{00EF015B-6542-44AA-9E7F-1761432CDC86}">
      <dsp:nvSpPr>
        <dsp:cNvPr id="0" name=""/>
        <dsp:cNvSpPr/>
      </dsp:nvSpPr>
      <dsp:spPr>
        <a:xfrm>
          <a:off x="2587" y="1003667"/>
          <a:ext cx="2523092" cy="386873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dirty="0" smtClean="0"/>
            <a:t>Calidad de senderos</a:t>
          </a:r>
          <a:endParaRPr lang="es-EC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dirty="0" smtClean="0"/>
            <a:t>Agua</a:t>
          </a:r>
          <a:endParaRPr lang="es-EC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smtClean="0"/>
            <a:t>Energía</a:t>
          </a:r>
          <a:endParaRPr lang="es-EC" sz="1200" u="none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smtClean="0"/>
            <a:t>Especies de fauna de interés turístico</a:t>
          </a:r>
          <a:endParaRPr lang="es-EC" sz="1200" u="none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smtClean="0"/>
            <a:t>Especies de flora de interés turístico</a:t>
          </a:r>
          <a:endParaRPr lang="es-EC" sz="1200" u="none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smtClean="0"/>
            <a:t>Manejo de áreas naturales</a:t>
          </a:r>
          <a:endParaRPr lang="es-EC" sz="1200" u="none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smtClean="0"/>
            <a:t>Manejo de desechos</a:t>
          </a:r>
          <a:endParaRPr lang="es-EC" sz="1200" u="none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smtClean="0"/>
            <a:t>Aguas servidas</a:t>
          </a:r>
          <a:endParaRPr lang="es-EC" sz="1200" u="none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dirty="0" smtClean="0"/>
            <a:t>Educación Ambiental</a:t>
          </a:r>
          <a:endParaRPr lang="es-EC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dirty="0" smtClean="0"/>
            <a:t>Paisaje</a:t>
          </a:r>
          <a:endParaRPr lang="es-EC" sz="1200" u="none" kern="1200" dirty="0"/>
        </a:p>
      </dsp:txBody>
      <dsp:txXfrm>
        <a:off x="2587" y="1003667"/>
        <a:ext cx="2523092" cy="3868734"/>
      </dsp:txXfrm>
    </dsp:sp>
    <dsp:sp modelId="{DC28FE43-154E-4644-B70B-EFE9130E15BE}">
      <dsp:nvSpPr>
        <dsp:cNvPr id="0" name=""/>
        <dsp:cNvSpPr/>
      </dsp:nvSpPr>
      <dsp:spPr>
        <a:xfrm>
          <a:off x="2878913" y="39917"/>
          <a:ext cx="2523092" cy="963749"/>
        </a:xfrm>
        <a:prstGeom prst="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55000" cap="flat" cmpd="thickThin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Criterios Socioculturales</a:t>
          </a:r>
          <a:endParaRPr lang="es-EC" sz="2200" kern="1200" dirty="0"/>
        </a:p>
      </dsp:txBody>
      <dsp:txXfrm>
        <a:off x="2878913" y="39917"/>
        <a:ext cx="2523092" cy="963749"/>
      </dsp:txXfrm>
    </dsp:sp>
    <dsp:sp modelId="{7899AE40-D8AC-4E53-85BA-E5DC65FFE878}">
      <dsp:nvSpPr>
        <dsp:cNvPr id="0" name=""/>
        <dsp:cNvSpPr/>
      </dsp:nvSpPr>
      <dsp:spPr>
        <a:xfrm>
          <a:off x="2878913" y="1003667"/>
          <a:ext cx="2523092" cy="3868734"/>
        </a:xfrm>
        <a:prstGeom prst="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6385568"/>
              <a:satOff val="-26549"/>
              <a:lumOff val="-2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dirty="0" smtClean="0"/>
            <a:t>Festividades</a:t>
          </a:r>
          <a:endParaRPr lang="es-EC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dirty="0" smtClean="0"/>
            <a:t>Integración con comunidades vecinas</a:t>
          </a:r>
          <a:endParaRPr lang="es-EC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dirty="0" smtClean="0"/>
            <a:t>Contribución del turismo al Desarrollo local</a:t>
          </a:r>
          <a:endParaRPr lang="es-EC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dirty="0" smtClean="0"/>
            <a:t>Conservación Patrimonio Histórico - Cultural</a:t>
          </a:r>
          <a:endParaRPr lang="es-EC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dirty="0" smtClean="0"/>
            <a:t>Gastronomía</a:t>
          </a:r>
          <a:endParaRPr lang="es-EC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dirty="0" smtClean="0"/>
            <a:t>Artesanía</a:t>
          </a:r>
          <a:endParaRPr lang="es-EC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u="none" kern="1200" dirty="0" smtClean="0"/>
            <a:t>Apropiación y valoración de atractivos</a:t>
          </a:r>
          <a:endParaRPr lang="es-EC" sz="1200" u="none" kern="1200" dirty="0"/>
        </a:p>
      </dsp:txBody>
      <dsp:txXfrm>
        <a:off x="2878913" y="1003667"/>
        <a:ext cx="2523092" cy="3868734"/>
      </dsp:txXfrm>
    </dsp:sp>
    <dsp:sp modelId="{618FD52F-06CB-4910-BE2A-DEBFF40A09E0}">
      <dsp:nvSpPr>
        <dsp:cNvPr id="0" name=""/>
        <dsp:cNvSpPr/>
      </dsp:nvSpPr>
      <dsp:spPr>
        <a:xfrm>
          <a:off x="5755239" y="39917"/>
          <a:ext cx="2523092" cy="963749"/>
        </a:xfrm>
        <a:prstGeom prst="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Criterios Administrativos</a:t>
          </a:r>
          <a:endParaRPr lang="es-EC" sz="2200" kern="1200" dirty="0"/>
        </a:p>
      </dsp:txBody>
      <dsp:txXfrm>
        <a:off x="5755239" y="39917"/>
        <a:ext cx="2523092" cy="963749"/>
      </dsp:txXfrm>
    </dsp:sp>
    <dsp:sp modelId="{C0590B16-D22E-450B-8D1B-0CE5CF5185D1}">
      <dsp:nvSpPr>
        <dsp:cNvPr id="0" name=""/>
        <dsp:cNvSpPr/>
      </dsp:nvSpPr>
      <dsp:spPr>
        <a:xfrm>
          <a:off x="5755239" y="1003667"/>
          <a:ext cx="2523092" cy="3868734"/>
        </a:xfrm>
        <a:prstGeom prst="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dirty="0" smtClean="0"/>
            <a:t>Grado de organización comunitaria</a:t>
          </a:r>
          <a:endParaRPr lang="es-EC" sz="1100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dirty="0" smtClean="0"/>
            <a:t>Políticas y Planificación</a:t>
          </a:r>
          <a:endParaRPr lang="es-EC" sz="1100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dirty="0" smtClean="0"/>
            <a:t>Intervención externa </a:t>
          </a:r>
          <a:endParaRPr lang="es-EC" sz="1100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dirty="0" smtClean="0"/>
            <a:t>Administración, dirección y liderazgo</a:t>
          </a:r>
          <a:endParaRPr lang="es-EC" sz="1100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dirty="0" smtClean="0"/>
            <a:t>Percepción de la Calidad</a:t>
          </a:r>
          <a:endParaRPr lang="es-EC" sz="1100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smtClean="0"/>
            <a:t>Promoción y Comercialización</a:t>
          </a:r>
          <a:endParaRPr lang="es-EC" sz="1100" u="none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dirty="0" smtClean="0"/>
            <a:t>Diferenciación del producto turístico</a:t>
          </a:r>
          <a:endParaRPr lang="es-EC" sz="1100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dirty="0" smtClean="0"/>
            <a:t>Capacitación</a:t>
          </a:r>
          <a:endParaRPr lang="es-EC" sz="1100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dirty="0" smtClean="0"/>
            <a:t>Seguridad para el turista</a:t>
          </a:r>
          <a:endParaRPr lang="es-EC" sz="1100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dirty="0" smtClean="0"/>
            <a:t>Accesibilidad</a:t>
          </a:r>
          <a:endParaRPr lang="es-EC" sz="1100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dirty="0" smtClean="0"/>
            <a:t>Diversificación de la oferta de servicios</a:t>
          </a:r>
          <a:endParaRPr lang="es-EC" sz="1100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u="none" kern="1200" dirty="0" smtClean="0"/>
            <a:t>Presión de la demanda turística en los recursos</a:t>
          </a:r>
          <a:endParaRPr lang="es-EC" sz="1100" u="none" kern="1200" dirty="0"/>
        </a:p>
      </dsp:txBody>
      <dsp:txXfrm>
        <a:off x="5755239" y="1003667"/>
        <a:ext cx="2523092" cy="38687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CD36C-656D-4D07-8B37-C92A09C5611B}">
      <dsp:nvSpPr>
        <dsp:cNvPr id="0" name=""/>
        <dsp:cNvSpPr/>
      </dsp:nvSpPr>
      <dsp:spPr>
        <a:xfrm>
          <a:off x="2037" y="864098"/>
          <a:ext cx="1966683" cy="20076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La parroquia cuenta con una riqueza natural, biodiversidad y patrimonio cultural histórico, que puede potencializar el turismo en la zona.</a:t>
          </a:r>
          <a:endParaRPr lang="es-EC" sz="1200" kern="1200" dirty="0"/>
        </a:p>
      </dsp:txBody>
      <dsp:txXfrm>
        <a:off x="2037" y="864098"/>
        <a:ext cx="1966683" cy="2007692"/>
      </dsp:txXfrm>
    </dsp:sp>
    <dsp:sp modelId="{4758A562-C670-448F-B122-176ABA383A1E}">
      <dsp:nvSpPr>
        <dsp:cNvPr id="0" name=""/>
        <dsp:cNvSpPr/>
      </dsp:nvSpPr>
      <dsp:spPr>
        <a:xfrm>
          <a:off x="2165389" y="1242722"/>
          <a:ext cx="2049185" cy="1250444"/>
        </a:xfrm>
        <a:prstGeom prst="rect">
          <a:avLst/>
        </a:prstGeom>
        <a:gradFill rotWithShape="0">
          <a:gsLst>
            <a:gs pos="0">
              <a:schemeClr val="accent2">
                <a:hueOff val="-4032637"/>
                <a:satOff val="1754"/>
                <a:lumOff val="510"/>
                <a:alphaOff val="0"/>
                <a:tint val="62000"/>
                <a:satMod val="180000"/>
              </a:schemeClr>
            </a:gs>
            <a:gs pos="65000">
              <a:schemeClr val="accent2">
                <a:hueOff val="-4032637"/>
                <a:satOff val="1754"/>
                <a:lumOff val="510"/>
                <a:alphaOff val="0"/>
                <a:tint val="32000"/>
                <a:satMod val="250000"/>
              </a:schemeClr>
            </a:gs>
            <a:gs pos="100000">
              <a:schemeClr val="accent2">
                <a:hueOff val="-4032637"/>
                <a:satOff val="1754"/>
                <a:lumOff val="51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 principal lugar de origen de los turistas que visitan la parroquia Cutuglagua es el Distrito Metropolitano de Quito</a:t>
          </a:r>
          <a:endParaRPr lang="es-EC" sz="1200" kern="1200" dirty="0"/>
        </a:p>
      </dsp:txBody>
      <dsp:txXfrm>
        <a:off x="2165389" y="1242722"/>
        <a:ext cx="2049185" cy="1250444"/>
      </dsp:txXfrm>
    </dsp:sp>
    <dsp:sp modelId="{3F835CDC-B8BC-4945-A929-689CF4ACF2ED}">
      <dsp:nvSpPr>
        <dsp:cNvPr id="0" name=""/>
        <dsp:cNvSpPr/>
      </dsp:nvSpPr>
      <dsp:spPr>
        <a:xfrm>
          <a:off x="4411243" y="1008112"/>
          <a:ext cx="3507599" cy="1719663"/>
        </a:xfrm>
        <a:prstGeom prst="rect">
          <a:avLst/>
        </a:prstGeom>
        <a:gradFill rotWithShape="0">
          <a:gsLst>
            <a:gs pos="0">
              <a:schemeClr val="accent2">
                <a:hueOff val="-8065275"/>
                <a:satOff val="3508"/>
                <a:lumOff val="1020"/>
                <a:alphaOff val="0"/>
                <a:tint val="62000"/>
                <a:satMod val="180000"/>
              </a:schemeClr>
            </a:gs>
            <a:gs pos="65000">
              <a:schemeClr val="accent2">
                <a:hueOff val="-8065275"/>
                <a:satOff val="3508"/>
                <a:lumOff val="1020"/>
                <a:alphaOff val="0"/>
                <a:tint val="32000"/>
                <a:satMod val="250000"/>
              </a:schemeClr>
            </a:gs>
            <a:gs pos="100000">
              <a:schemeClr val="accent2">
                <a:hueOff val="-8065275"/>
                <a:satOff val="3508"/>
                <a:lumOff val="102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Dentro de las características principales de los visitantes de la parroquia Cutuglagua, se destacan las familias compuestas por 3 a 5 personas que maneja un presupuesto de consumo diario entre $20 a $25 dólares en su visita turística y que consideran importante el turismo cultural y científico</a:t>
          </a:r>
          <a:r>
            <a:rPr lang="es-EC" sz="800" kern="1200" dirty="0" smtClean="0"/>
            <a:t>.</a:t>
          </a:r>
          <a:r>
            <a:rPr lang="es-EC" sz="800" kern="1200" dirty="0" smtClean="0"/>
            <a:t>.</a:t>
          </a:r>
          <a:endParaRPr lang="es-EC" sz="800" kern="1200" dirty="0"/>
        </a:p>
      </dsp:txBody>
      <dsp:txXfrm>
        <a:off x="4411243" y="1008112"/>
        <a:ext cx="3507599" cy="1719663"/>
      </dsp:txXfrm>
    </dsp:sp>
    <dsp:sp modelId="{072AF121-27D6-452D-AA0B-936564C1F677}">
      <dsp:nvSpPr>
        <dsp:cNvPr id="0" name=""/>
        <dsp:cNvSpPr/>
      </dsp:nvSpPr>
      <dsp:spPr>
        <a:xfrm>
          <a:off x="738570" y="3068459"/>
          <a:ext cx="1966683" cy="1180010"/>
        </a:xfrm>
        <a:prstGeom prst="rect">
          <a:avLst/>
        </a:prstGeom>
        <a:gradFill rotWithShape="0">
          <a:gsLst>
            <a:gs pos="0">
              <a:schemeClr val="accent2">
                <a:hueOff val="-12097913"/>
                <a:satOff val="5261"/>
                <a:lumOff val="1530"/>
                <a:alphaOff val="0"/>
                <a:tint val="62000"/>
                <a:satMod val="180000"/>
              </a:schemeClr>
            </a:gs>
            <a:gs pos="65000">
              <a:schemeClr val="accent2">
                <a:hueOff val="-12097913"/>
                <a:satOff val="5261"/>
                <a:lumOff val="1530"/>
                <a:alphaOff val="0"/>
                <a:tint val="32000"/>
                <a:satMod val="250000"/>
              </a:schemeClr>
            </a:gs>
            <a:gs pos="100000">
              <a:schemeClr val="accent2">
                <a:hueOff val="-12097913"/>
                <a:satOff val="5261"/>
                <a:lumOff val="153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No existe promoción ni difusión de la oferta de atractivos turísticos que ofrece la parroquia.</a:t>
          </a:r>
          <a:endParaRPr lang="es-EC" sz="1200" kern="1200" dirty="0"/>
        </a:p>
      </dsp:txBody>
      <dsp:txXfrm>
        <a:off x="738570" y="3068459"/>
        <a:ext cx="1966683" cy="1180010"/>
      </dsp:txXfrm>
    </dsp:sp>
    <dsp:sp modelId="{2935C19B-54A3-4C07-96BA-AD98C66BE386}">
      <dsp:nvSpPr>
        <dsp:cNvPr id="0" name=""/>
        <dsp:cNvSpPr/>
      </dsp:nvSpPr>
      <dsp:spPr>
        <a:xfrm>
          <a:off x="2901921" y="3068459"/>
          <a:ext cx="1966683" cy="1180010"/>
        </a:xfrm>
        <a:prstGeom prst="rect">
          <a:avLst/>
        </a:prstGeom>
        <a:gradFill rotWithShape="0">
          <a:gsLst>
            <a:gs pos="0">
              <a:schemeClr val="accent2">
                <a:hueOff val="-16130550"/>
                <a:satOff val="7015"/>
                <a:lumOff val="2040"/>
                <a:alphaOff val="0"/>
                <a:tint val="62000"/>
                <a:satMod val="180000"/>
              </a:schemeClr>
            </a:gs>
            <a:gs pos="65000">
              <a:schemeClr val="accent2">
                <a:hueOff val="-16130550"/>
                <a:satOff val="7015"/>
                <a:lumOff val="2040"/>
                <a:alphaOff val="0"/>
                <a:tint val="32000"/>
                <a:satMod val="250000"/>
              </a:schemeClr>
            </a:gs>
            <a:gs pos="100000">
              <a:schemeClr val="accent2">
                <a:hueOff val="-16130550"/>
                <a:satOff val="7015"/>
                <a:lumOff val="204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 75%  de los visitantes, conocieron la parroquia a través de sus amigos.</a:t>
          </a:r>
          <a:endParaRPr lang="es-EC" sz="1200" kern="1200" dirty="0" smtClean="0"/>
        </a:p>
      </dsp:txBody>
      <dsp:txXfrm>
        <a:off x="2901921" y="3068459"/>
        <a:ext cx="1966683" cy="1180010"/>
      </dsp:txXfrm>
    </dsp:sp>
    <dsp:sp modelId="{388E2DB4-6AE9-44B7-BD55-0B0A3A391F14}">
      <dsp:nvSpPr>
        <dsp:cNvPr id="0" name=""/>
        <dsp:cNvSpPr/>
      </dsp:nvSpPr>
      <dsp:spPr>
        <a:xfrm>
          <a:off x="5065273" y="3128704"/>
          <a:ext cx="2117036" cy="1059519"/>
        </a:xfrm>
        <a:prstGeom prst="rect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tint val="62000"/>
                <a:satMod val="180000"/>
              </a:schemeClr>
            </a:gs>
            <a:gs pos="65000">
              <a:schemeClr val="accent2">
                <a:hueOff val="-20163188"/>
                <a:satOff val="8769"/>
                <a:lumOff val="2550"/>
                <a:alphaOff val="0"/>
                <a:tint val="32000"/>
                <a:satMod val="25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 Gobierno del cantón Mejía trabaja arduamente para controlar el crecimiento territorial indiscriminado.</a:t>
          </a:r>
          <a:endParaRPr lang="es-EC" sz="1200" kern="1200" dirty="0" smtClean="0"/>
        </a:p>
      </dsp:txBody>
      <dsp:txXfrm>
        <a:off x="5065273" y="3128704"/>
        <a:ext cx="2117036" cy="1059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C4D67-1D45-456E-873F-F246860BA624}">
      <dsp:nvSpPr>
        <dsp:cNvPr id="0" name=""/>
        <dsp:cNvSpPr/>
      </dsp:nvSpPr>
      <dsp:spPr>
        <a:xfrm rot="5400000">
          <a:off x="4512730" y="-1592936"/>
          <a:ext cx="1355213" cy="488502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Objetivos de la investigación</a:t>
          </a:r>
          <a:endParaRPr lang="es-EC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Análisis oferta turística de Cutuglagua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Análisis de la demanda de Cutuglagua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Análisis de FODA y matriz de síntesis</a:t>
          </a:r>
          <a:endParaRPr lang="es-EC" sz="1400" kern="1200" dirty="0"/>
        </a:p>
      </dsp:txBody>
      <dsp:txXfrm rot="-5400000">
        <a:off x="2747826" y="238124"/>
        <a:ext cx="4818866" cy="1222901"/>
      </dsp:txXfrm>
    </dsp:sp>
    <dsp:sp modelId="{8121ABE9-999E-4396-BBB1-67FD1F40F342}">
      <dsp:nvSpPr>
        <dsp:cNvPr id="0" name=""/>
        <dsp:cNvSpPr/>
      </dsp:nvSpPr>
      <dsp:spPr>
        <a:xfrm>
          <a:off x="0" y="2566"/>
          <a:ext cx="2747825" cy="169401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Investigación</a:t>
          </a:r>
          <a:r>
            <a:rPr lang="en-US" sz="2800" kern="1200" dirty="0" smtClean="0"/>
            <a:t> de Mercado</a:t>
          </a:r>
          <a:endParaRPr lang="es-EC" sz="2800" kern="1200" dirty="0"/>
        </a:p>
      </dsp:txBody>
      <dsp:txXfrm>
        <a:off x="82695" y="85261"/>
        <a:ext cx="2582435" cy="1528626"/>
      </dsp:txXfrm>
    </dsp:sp>
    <dsp:sp modelId="{7D6EA1EA-8A17-479B-B4FD-38F45312DF4F}">
      <dsp:nvSpPr>
        <dsp:cNvPr id="0" name=""/>
        <dsp:cNvSpPr/>
      </dsp:nvSpPr>
      <dsp:spPr>
        <a:xfrm rot="5400000">
          <a:off x="4512730" y="185780"/>
          <a:ext cx="1355213" cy="4885022"/>
        </a:xfrm>
        <a:prstGeom prst="round2Same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385568"/>
              <a:satOff val="-26549"/>
              <a:lumOff val="-2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 Objetivos del plan maestro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 Análisis matriz de proyectos resultantes de la jerarquización y priorización de atractivos turísticos a través de la técnica de análisis multicriterios</a:t>
          </a:r>
          <a:endParaRPr lang="es-EC" sz="1200" kern="1200" dirty="0"/>
        </a:p>
      </dsp:txBody>
      <dsp:txXfrm rot="-5400000">
        <a:off x="2747826" y="2016840"/>
        <a:ext cx="4818866" cy="1222901"/>
      </dsp:txXfrm>
    </dsp:sp>
    <dsp:sp modelId="{3CEE1973-7C14-4642-89B6-AF85EA4ACCBA}">
      <dsp:nvSpPr>
        <dsp:cNvPr id="0" name=""/>
        <dsp:cNvSpPr/>
      </dsp:nvSpPr>
      <dsp:spPr>
        <a:xfrm>
          <a:off x="0" y="1781283"/>
          <a:ext cx="2747825" cy="1694016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tint val="62000"/>
                <a:satMod val="180000"/>
              </a:schemeClr>
            </a:gs>
            <a:gs pos="65000">
              <a:schemeClr val="accent3">
                <a:hueOff val="5812304"/>
                <a:satOff val="-18573"/>
                <a:lumOff val="-4706"/>
                <a:alphaOff val="0"/>
                <a:tint val="32000"/>
                <a:satMod val="2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Desarrollo de Plan Maestro</a:t>
          </a:r>
        </a:p>
      </dsp:txBody>
      <dsp:txXfrm>
        <a:off x="82695" y="1863978"/>
        <a:ext cx="2582435" cy="1528626"/>
      </dsp:txXfrm>
    </dsp:sp>
    <dsp:sp modelId="{1C23B015-EF34-433E-B125-FD0D3215A1B2}">
      <dsp:nvSpPr>
        <dsp:cNvPr id="0" name=""/>
        <dsp:cNvSpPr/>
      </dsp:nvSpPr>
      <dsp:spPr>
        <a:xfrm rot="5400000">
          <a:off x="4512730" y="1964497"/>
          <a:ext cx="1355213" cy="4885022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 Desarrollo del planteamiento de proyectos y programas para potencializar el turismo en la parroquia Cutuglagua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Conclusiones y recomendaciones</a:t>
          </a:r>
          <a:endParaRPr lang="es-EC" sz="1400" kern="1200" dirty="0"/>
        </a:p>
      </dsp:txBody>
      <dsp:txXfrm rot="-5400000">
        <a:off x="2747826" y="3795557"/>
        <a:ext cx="4818866" cy="1222901"/>
      </dsp:txXfrm>
    </dsp:sp>
    <dsp:sp modelId="{0AEC6111-E88F-4F55-BCF7-CAA8C1D9C4DF}">
      <dsp:nvSpPr>
        <dsp:cNvPr id="0" name=""/>
        <dsp:cNvSpPr/>
      </dsp:nvSpPr>
      <dsp:spPr>
        <a:xfrm>
          <a:off x="0" y="3560000"/>
          <a:ext cx="2747825" cy="1694016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62000"/>
                <a:satMod val="180000"/>
              </a:schemeClr>
            </a:gs>
            <a:gs pos="65000">
              <a:schemeClr val="accent3">
                <a:hueOff val="11624607"/>
                <a:satOff val="-37145"/>
                <a:lumOff val="-9412"/>
                <a:alphaOff val="0"/>
                <a:tint val="32000"/>
                <a:satMod val="2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Programas y proyectos</a:t>
          </a:r>
          <a:endParaRPr lang="es-EC" sz="2800" kern="1200" dirty="0"/>
        </a:p>
      </dsp:txBody>
      <dsp:txXfrm>
        <a:off x="82695" y="3642695"/>
        <a:ext cx="2582435" cy="152862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D052B-1559-49A1-8603-5A86F88BA694}">
      <dsp:nvSpPr>
        <dsp:cNvPr id="0" name=""/>
        <dsp:cNvSpPr/>
      </dsp:nvSpPr>
      <dsp:spPr>
        <a:xfrm>
          <a:off x="3964" y="450165"/>
          <a:ext cx="1879728" cy="18420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La Población de la parroquia Cutuglagua está dispuesta a trabajar en el desarrollo turístico de la zona.</a:t>
          </a:r>
          <a:endParaRPr lang="es-EC" sz="1200" kern="1200" dirty="0"/>
        </a:p>
      </dsp:txBody>
      <dsp:txXfrm>
        <a:off x="3964" y="450165"/>
        <a:ext cx="1879728" cy="1842090"/>
      </dsp:txXfrm>
    </dsp:sp>
    <dsp:sp modelId="{4758A562-C670-448F-B122-176ABA383A1E}">
      <dsp:nvSpPr>
        <dsp:cNvPr id="0" name=""/>
        <dsp:cNvSpPr/>
      </dsp:nvSpPr>
      <dsp:spPr>
        <a:xfrm>
          <a:off x="2058316" y="72980"/>
          <a:ext cx="2553964" cy="2596461"/>
        </a:xfrm>
        <a:prstGeom prst="rect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tint val="62000"/>
                <a:satMod val="180000"/>
              </a:schemeClr>
            </a:gs>
            <a:gs pos="65000">
              <a:schemeClr val="accent2">
                <a:hueOff val="-6721063"/>
                <a:satOff val="2923"/>
                <a:lumOff val="850"/>
                <a:alphaOff val="0"/>
                <a:tint val="32000"/>
                <a:satMod val="250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Los factores críticos identificados  luego de relacionar las diversas alternativas  mostradas en las matrices de factores saaty son: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agua, apropiación y valoración de atractivos, paisaje, contribución del turismo al desarrollo local, accesibilidad, manejo de áreas naturales y seguridad para el turista. </a:t>
          </a:r>
          <a:endParaRPr lang="es-EC" sz="1200" kern="1200" dirty="0"/>
        </a:p>
      </dsp:txBody>
      <dsp:txXfrm>
        <a:off x="2058316" y="72980"/>
        <a:ext cx="2553964" cy="2596461"/>
      </dsp:txXfrm>
    </dsp:sp>
    <dsp:sp modelId="{3F835CDC-B8BC-4945-A929-689CF4ACF2ED}">
      <dsp:nvSpPr>
        <dsp:cNvPr id="0" name=""/>
        <dsp:cNvSpPr/>
      </dsp:nvSpPr>
      <dsp:spPr>
        <a:xfrm>
          <a:off x="4786904" y="72980"/>
          <a:ext cx="3130010" cy="2596461"/>
        </a:xfrm>
        <a:prstGeom prst="rect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tint val="62000"/>
                <a:satMod val="180000"/>
              </a:schemeClr>
            </a:gs>
            <a:gs pos="65000">
              <a:schemeClr val="accent2">
                <a:hueOff val="-13442126"/>
                <a:satOff val="5846"/>
                <a:lumOff val="1700"/>
                <a:alphaOff val="0"/>
                <a:tint val="32000"/>
                <a:satMod val="250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Los atractivos turísticos de la parroquia Cutuglagua que se priorizaron según la aplicación de la técnica multicriterio son: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1) el volcán Atacazo,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2) la Cascada Canoa,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3) la Estación Científica Santa Catalina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4)  la Estación de Ferrocarril Santa Rosa</a:t>
          </a:r>
          <a:r>
            <a:rPr lang="es-EC" sz="1200" kern="1200" dirty="0" smtClean="0"/>
            <a:t>.</a:t>
          </a:r>
          <a:endParaRPr lang="es-EC" sz="1200" kern="1200" dirty="0"/>
        </a:p>
      </dsp:txBody>
      <dsp:txXfrm>
        <a:off x="4786904" y="72980"/>
        <a:ext cx="3130010" cy="2596461"/>
      </dsp:txXfrm>
    </dsp:sp>
    <dsp:sp modelId="{2B4B3A42-1CBB-4D56-A4B0-FF6C80BCEBC5}">
      <dsp:nvSpPr>
        <dsp:cNvPr id="0" name=""/>
        <dsp:cNvSpPr/>
      </dsp:nvSpPr>
      <dsp:spPr>
        <a:xfrm>
          <a:off x="658600" y="2844064"/>
          <a:ext cx="6603679" cy="2195523"/>
        </a:xfrm>
        <a:prstGeom prst="rect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tint val="62000"/>
                <a:satMod val="180000"/>
              </a:schemeClr>
            </a:gs>
            <a:gs pos="65000">
              <a:schemeClr val="accent2">
                <a:hueOff val="-20163188"/>
                <a:satOff val="8769"/>
                <a:lumOff val="2550"/>
                <a:alphaOff val="0"/>
                <a:tint val="32000"/>
                <a:satMod val="25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Los proyectos propuestos que pueden ser implementados en los atractivos turísticos priorizados de acuerdo con el análisis multicriterios son los siguientes: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1) Ecoruta en el volcán Atacazo,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2) Ecoaventura en la cascada Canoa de la Hacienda Turín,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3) Centro de Interpretación Agroturismo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4) Ruta del Tren. </a:t>
          </a:r>
          <a:endParaRPr lang="es-EC" sz="1200" kern="1200" dirty="0"/>
        </a:p>
      </dsp:txBody>
      <dsp:txXfrm>
        <a:off x="658600" y="2844064"/>
        <a:ext cx="6603679" cy="21955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8A562-C670-448F-B122-176ABA383A1E}">
      <dsp:nvSpPr>
        <dsp:cNvPr id="0" name=""/>
        <dsp:cNvSpPr/>
      </dsp:nvSpPr>
      <dsp:spPr>
        <a:xfrm>
          <a:off x="1404182" y="13"/>
          <a:ext cx="2263083" cy="13578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Conseguir apoyo y asistencia técnica para poner en ejecución los proyectos turísticos propuestos en este estudio.</a:t>
          </a:r>
          <a:endParaRPr lang="es-EC" sz="1200" kern="1200" dirty="0"/>
        </a:p>
      </dsp:txBody>
      <dsp:txXfrm>
        <a:off x="1404182" y="13"/>
        <a:ext cx="2263083" cy="1357850"/>
      </dsp:txXfrm>
    </dsp:sp>
    <dsp:sp modelId="{3F835CDC-B8BC-4945-A929-689CF4ACF2ED}">
      <dsp:nvSpPr>
        <dsp:cNvPr id="0" name=""/>
        <dsp:cNvSpPr/>
      </dsp:nvSpPr>
      <dsp:spPr>
        <a:xfrm>
          <a:off x="3893574" y="13"/>
          <a:ext cx="2263083" cy="1357850"/>
        </a:xfrm>
        <a:prstGeom prst="rect">
          <a:avLst/>
        </a:prstGeom>
        <a:gradFill rotWithShape="0">
          <a:gsLst>
            <a:gs pos="0">
              <a:schemeClr val="accent3">
                <a:hueOff val="2324921"/>
                <a:satOff val="-7429"/>
                <a:lumOff val="-1882"/>
                <a:alphaOff val="0"/>
                <a:tint val="62000"/>
                <a:satMod val="180000"/>
              </a:schemeClr>
            </a:gs>
            <a:gs pos="65000">
              <a:schemeClr val="accent3">
                <a:hueOff val="2324921"/>
                <a:satOff val="-7429"/>
                <a:lumOff val="-1882"/>
                <a:alphaOff val="0"/>
                <a:tint val="32000"/>
                <a:satMod val="250000"/>
              </a:schemeClr>
            </a:gs>
            <a:gs pos="100000">
              <a:schemeClr val="accent3">
                <a:hueOff val="2324921"/>
                <a:satOff val="-7429"/>
                <a:lumOff val="-188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Generar políticas y líneas de crédito para el desarrollo de la actividad turística de la parroquia.</a:t>
          </a:r>
          <a:endParaRPr lang="es-EC" sz="1200" kern="1200" dirty="0"/>
        </a:p>
      </dsp:txBody>
      <dsp:txXfrm>
        <a:off x="3893574" y="13"/>
        <a:ext cx="2263083" cy="1357850"/>
      </dsp:txXfrm>
    </dsp:sp>
    <dsp:sp modelId="{072AF121-27D6-452D-AA0B-936564C1F677}">
      <dsp:nvSpPr>
        <dsp:cNvPr id="0" name=""/>
        <dsp:cNvSpPr/>
      </dsp:nvSpPr>
      <dsp:spPr>
        <a:xfrm>
          <a:off x="1071690" y="1584171"/>
          <a:ext cx="2928067" cy="1944224"/>
        </a:xfrm>
        <a:prstGeom prst="rect">
          <a:avLst/>
        </a:prstGeom>
        <a:gradFill rotWithShape="0">
          <a:gsLst>
            <a:gs pos="0">
              <a:schemeClr val="accent3">
                <a:hueOff val="4649843"/>
                <a:satOff val="-14858"/>
                <a:lumOff val="-3765"/>
                <a:alphaOff val="0"/>
                <a:tint val="62000"/>
                <a:satMod val="180000"/>
              </a:schemeClr>
            </a:gs>
            <a:gs pos="65000">
              <a:schemeClr val="accent3">
                <a:hueOff val="4649843"/>
                <a:satOff val="-14858"/>
                <a:lumOff val="-3765"/>
                <a:alphaOff val="0"/>
                <a:tint val="32000"/>
                <a:satMod val="250000"/>
              </a:schemeClr>
            </a:gs>
            <a:gs pos="100000">
              <a:schemeClr val="accent3">
                <a:hueOff val="4649843"/>
                <a:satOff val="-14858"/>
                <a:lumOff val="-376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Gestionar una ordenanza que esté enfocada en el uso, mantenimiento y regularización de las aceras, fachadas y cerramientos, para mejorar el acceso al espacio público, potencializar los proyectos turísticos e involucrar la participación ciudadana.</a:t>
          </a:r>
          <a:endParaRPr lang="es-EC" sz="1200" kern="1200" dirty="0"/>
        </a:p>
      </dsp:txBody>
      <dsp:txXfrm>
        <a:off x="1071690" y="1584171"/>
        <a:ext cx="2928067" cy="1944224"/>
      </dsp:txXfrm>
    </dsp:sp>
    <dsp:sp modelId="{2935C19B-54A3-4C07-96BA-AD98C66BE386}">
      <dsp:nvSpPr>
        <dsp:cNvPr id="0" name=""/>
        <dsp:cNvSpPr/>
      </dsp:nvSpPr>
      <dsp:spPr>
        <a:xfrm>
          <a:off x="4226066" y="1877358"/>
          <a:ext cx="2263083" cy="1357850"/>
        </a:xfrm>
        <a:prstGeom prst="rect">
          <a:avLst/>
        </a:prstGeom>
        <a:gradFill rotWithShape="0">
          <a:gsLst>
            <a:gs pos="0">
              <a:schemeClr val="accent3">
                <a:hueOff val="6974765"/>
                <a:satOff val="-22287"/>
                <a:lumOff val="-5647"/>
                <a:alphaOff val="0"/>
                <a:tint val="62000"/>
                <a:satMod val="180000"/>
              </a:schemeClr>
            </a:gs>
            <a:gs pos="65000">
              <a:schemeClr val="accent3">
                <a:hueOff val="6974765"/>
                <a:satOff val="-22287"/>
                <a:lumOff val="-5647"/>
                <a:alphaOff val="0"/>
                <a:tint val="32000"/>
                <a:satMod val="250000"/>
              </a:schemeClr>
            </a:gs>
            <a:gs pos="100000">
              <a:schemeClr val="accent3">
                <a:hueOff val="6974765"/>
                <a:satOff val="-22287"/>
                <a:lumOff val="-564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Trabajar juntamente con el Gobierno del cantón Mejía para mejorar  la red vial  que facilite el acceso a lugares turísticos de la parroquia.</a:t>
          </a:r>
          <a:endParaRPr lang="es-EC" sz="1200" kern="1200" dirty="0" smtClean="0"/>
        </a:p>
      </dsp:txBody>
      <dsp:txXfrm>
        <a:off x="4226066" y="1877358"/>
        <a:ext cx="2263083" cy="1357850"/>
      </dsp:txXfrm>
    </dsp:sp>
    <dsp:sp modelId="{388E2DB4-6AE9-44B7-BD55-0B0A3A391F14}">
      <dsp:nvSpPr>
        <dsp:cNvPr id="0" name=""/>
        <dsp:cNvSpPr/>
      </dsp:nvSpPr>
      <dsp:spPr>
        <a:xfrm>
          <a:off x="1404182" y="3754704"/>
          <a:ext cx="2263083" cy="1357850"/>
        </a:xfrm>
        <a:prstGeom prst="rect">
          <a:avLst/>
        </a:prstGeom>
        <a:gradFill rotWithShape="0">
          <a:gsLst>
            <a:gs pos="0">
              <a:schemeClr val="accent3">
                <a:hueOff val="9299686"/>
                <a:satOff val="-29716"/>
                <a:lumOff val="-7530"/>
                <a:alphaOff val="0"/>
                <a:tint val="62000"/>
                <a:satMod val="180000"/>
              </a:schemeClr>
            </a:gs>
            <a:gs pos="65000">
              <a:schemeClr val="accent3">
                <a:hueOff val="9299686"/>
                <a:satOff val="-29716"/>
                <a:lumOff val="-7530"/>
                <a:alphaOff val="0"/>
                <a:tint val="32000"/>
                <a:satMod val="250000"/>
              </a:schemeClr>
            </a:gs>
            <a:gs pos="100000">
              <a:schemeClr val="accent3">
                <a:hueOff val="9299686"/>
                <a:satOff val="-29716"/>
                <a:lumOff val="-753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Desarrollar una identificación cultural en la población, concientizándolos de los valores culturales de sus raíces y respeto a la pluriculturalidad.</a:t>
          </a:r>
          <a:endParaRPr lang="es-EC" sz="1200" kern="1200" dirty="0" smtClean="0"/>
        </a:p>
      </dsp:txBody>
      <dsp:txXfrm>
        <a:off x="1404182" y="3754704"/>
        <a:ext cx="2263083" cy="1357850"/>
      </dsp:txXfrm>
    </dsp:sp>
    <dsp:sp modelId="{4EEFDD3F-3D58-48E2-A6BD-0E96B34041F9}">
      <dsp:nvSpPr>
        <dsp:cNvPr id="0" name=""/>
        <dsp:cNvSpPr/>
      </dsp:nvSpPr>
      <dsp:spPr>
        <a:xfrm>
          <a:off x="3893574" y="3754704"/>
          <a:ext cx="2263083" cy="1357850"/>
        </a:xfrm>
        <a:prstGeom prst="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62000"/>
                <a:satMod val="180000"/>
              </a:schemeClr>
            </a:gs>
            <a:gs pos="65000">
              <a:schemeClr val="accent3">
                <a:hueOff val="11624607"/>
                <a:satOff val="-37145"/>
                <a:lumOff val="-9412"/>
                <a:alphaOff val="0"/>
                <a:tint val="32000"/>
                <a:satMod val="2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Firmar convenios de cooperación o contratos con organizaciones y empresas que apoyen al gobierno parroquial en la generación de turismo en la zona.</a:t>
          </a:r>
          <a:endParaRPr lang="es-EC" sz="1200" kern="1200" dirty="0" smtClean="0"/>
        </a:p>
      </dsp:txBody>
      <dsp:txXfrm>
        <a:off x="3893574" y="3754704"/>
        <a:ext cx="2263083" cy="1357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E28F3-94E3-40D9-B27B-4463BEE7CB2D}">
      <dsp:nvSpPr>
        <dsp:cNvPr id="0" name=""/>
        <dsp:cNvSpPr/>
      </dsp:nvSpPr>
      <dsp:spPr>
        <a:xfrm>
          <a:off x="4237" y="0"/>
          <a:ext cx="2542602" cy="195072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7C4B5A-011E-43EC-907C-5F78C49EA23F}">
      <dsp:nvSpPr>
        <dsp:cNvPr id="0" name=""/>
        <dsp:cNvSpPr/>
      </dsp:nvSpPr>
      <dsp:spPr>
        <a:xfrm>
          <a:off x="2623118" y="0"/>
          <a:ext cx="4314719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Objetivo 4: Garantizar los derechos de la naturaleza y promover un ambiente sano y sustentable bajo la política y lineamiento.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Política 4.1. Conservar y manejar sustentablemente el patrimonio natural y su biodiversidad, diseñando y aplicando procesos de planificación y ordenamiento territorial.</a:t>
          </a:r>
          <a:endParaRPr lang="es-EC" sz="1400" kern="1200" dirty="0"/>
        </a:p>
      </dsp:txBody>
      <dsp:txXfrm>
        <a:off x="2623118" y="0"/>
        <a:ext cx="4314719" cy="1950720"/>
      </dsp:txXfrm>
    </dsp:sp>
    <dsp:sp modelId="{B32AA918-201E-4AAF-9936-953B3E44FCCF}">
      <dsp:nvSpPr>
        <dsp:cNvPr id="0" name=""/>
        <dsp:cNvSpPr/>
      </dsp:nvSpPr>
      <dsp:spPr>
        <a:xfrm>
          <a:off x="767018" y="2113280"/>
          <a:ext cx="2542602" cy="195072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3370FB-4FC6-469F-BE3C-82D42F194737}">
      <dsp:nvSpPr>
        <dsp:cNvPr id="0" name=""/>
        <dsp:cNvSpPr/>
      </dsp:nvSpPr>
      <dsp:spPr>
        <a:xfrm>
          <a:off x="3385898" y="2113280"/>
          <a:ext cx="4314719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400" b="0" i="0" u="none" strike="noStrike" kern="1200" cap="none" normalizeH="0" baseline="0" smtClean="0">
              <a:ln/>
              <a:effectLst/>
              <a:latin typeface="+mn-lt"/>
              <a:ea typeface="Times New Roman" pitchFamily="18" charset="0"/>
              <a:cs typeface="Arial" pitchFamily="34" charset="0"/>
            </a:rPr>
            <a:t>La riqueza cultural y el patrimonio natural de gran biodiversidad, hacen del Ecuador un destino turístico privilegiado. </a:t>
          </a:r>
          <a:endParaRPr lang="es-EC" sz="1400" kern="1200" dirty="0">
            <a:latin typeface="+mn-lt"/>
          </a:endParaRPr>
        </a:p>
      </dsp:txBody>
      <dsp:txXfrm>
        <a:off x="3385898" y="2113280"/>
        <a:ext cx="4314719" cy="1950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EC6AF-B969-44B4-A051-CB6A73C4EED0}">
      <dsp:nvSpPr>
        <dsp:cNvPr id="0" name=""/>
        <dsp:cNvSpPr/>
      </dsp:nvSpPr>
      <dsp:spPr>
        <a:xfrm>
          <a:off x="0" y="136815"/>
          <a:ext cx="7632848" cy="87849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Metodología y técnicas</a:t>
          </a:r>
          <a:endParaRPr lang="es-EC" sz="3000" kern="1200" dirty="0"/>
        </a:p>
      </dsp:txBody>
      <dsp:txXfrm>
        <a:off x="0" y="136815"/>
        <a:ext cx="7632848" cy="878495"/>
      </dsp:txXfrm>
    </dsp:sp>
    <dsp:sp modelId="{40383A0D-A123-4364-B692-77809D468DD3}">
      <dsp:nvSpPr>
        <dsp:cNvPr id="0" name=""/>
        <dsp:cNvSpPr/>
      </dsp:nvSpPr>
      <dsp:spPr>
        <a:xfrm>
          <a:off x="0" y="1008111"/>
          <a:ext cx="1908211" cy="355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Investigación descriptiva uso de datos secundarios previamente levantados por instituciones públicas y privadas</a:t>
          </a:r>
          <a:endParaRPr lang="es-EC" sz="1800" kern="1200" dirty="0"/>
        </a:p>
      </dsp:txBody>
      <dsp:txXfrm>
        <a:off x="0" y="1008111"/>
        <a:ext cx="1908211" cy="3555754"/>
      </dsp:txXfrm>
    </dsp:sp>
    <dsp:sp modelId="{D718A903-90C2-40DE-A15D-0C5D267E0814}">
      <dsp:nvSpPr>
        <dsp:cNvPr id="0" name=""/>
        <dsp:cNvSpPr/>
      </dsp:nvSpPr>
      <dsp:spPr>
        <a:xfrm>
          <a:off x="1908212" y="1008111"/>
          <a:ext cx="1908211" cy="355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Investigación exploratoria – visitas de campo para determinar oferta de Cutuglagua</a:t>
          </a:r>
          <a:endParaRPr lang="es-EC" sz="1800" kern="1200" dirty="0"/>
        </a:p>
      </dsp:txBody>
      <dsp:txXfrm>
        <a:off x="1908212" y="1008111"/>
        <a:ext cx="1908211" cy="3555754"/>
      </dsp:txXfrm>
    </dsp:sp>
    <dsp:sp modelId="{270BAAC6-DDB5-4229-8290-A290EF877B4B}">
      <dsp:nvSpPr>
        <dsp:cNvPr id="0" name=""/>
        <dsp:cNvSpPr/>
      </dsp:nvSpPr>
      <dsp:spPr>
        <a:xfrm>
          <a:off x="3816424" y="1008111"/>
          <a:ext cx="1908211" cy="355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Investigación de mercados – técnica muestreo estratificado para determinar la demanda de Cutuglagua</a:t>
          </a:r>
          <a:endParaRPr lang="es-EC" sz="1800" kern="1200" dirty="0"/>
        </a:p>
      </dsp:txBody>
      <dsp:txXfrm>
        <a:off x="3816424" y="1008111"/>
        <a:ext cx="1908211" cy="3555754"/>
      </dsp:txXfrm>
    </dsp:sp>
    <dsp:sp modelId="{25A2E856-8E72-4CAA-A323-688289783089}">
      <dsp:nvSpPr>
        <dsp:cNvPr id="0" name=""/>
        <dsp:cNvSpPr/>
      </dsp:nvSpPr>
      <dsp:spPr>
        <a:xfrm>
          <a:off x="5724635" y="1008111"/>
          <a:ext cx="1908211" cy="355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Jerarquización y priorización de atractivos turísticos a través de la técnica de análisis multicriterios</a:t>
          </a:r>
          <a:endParaRPr lang="es-EC" sz="1800" kern="1200" dirty="0"/>
        </a:p>
      </dsp:txBody>
      <dsp:txXfrm>
        <a:off x="5724635" y="1008111"/>
        <a:ext cx="1908211" cy="3555754"/>
      </dsp:txXfrm>
    </dsp:sp>
    <dsp:sp modelId="{29E4DE63-099E-474F-9B81-32D771909490}">
      <dsp:nvSpPr>
        <dsp:cNvPr id="0" name=""/>
        <dsp:cNvSpPr/>
      </dsp:nvSpPr>
      <dsp:spPr>
        <a:xfrm>
          <a:off x="0" y="4283035"/>
          <a:ext cx="7632848" cy="33267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4A4CA-921A-4F80-8BAB-8AC977B2BC70}">
      <dsp:nvSpPr>
        <dsp:cNvPr id="0" name=""/>
        <dsp:cNvSpPr/>
      </dsp:nvSpPr>
      <dsp:spPr>
        <a:xfrm>
          <a:off x="0" y="0"/>
          <a:ext cx="3243960" cy="1015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Agricultura y Ganadería  autoconsumo </a:t>
          </a:r>
          <a:endParaRPr lang="es-EC" sz="1500" kern="1200" dirty="0"/>
        </a:p>
      </dsp:txBody>
      <dsp:txXfrm>
        <a:off x="29737" y="29737"/>
        <a:ext cx="2148359" cy="955838"/>
      </dsp:txXfrm>
    </dsp:sp>
    <dsp:sp modelId="{433C596C-4859-40CC-B544-BCCC0A65D84C}">
      <dsp:nvSpPr>
        <dsp:cNvPr id="0" name=""/>
        <dsp:cNvSpPr/>
      </dsp:nvSpPr>
      <dsp:spPr>
        <a:xfrm>
          <a:off x="286231" y="1184531"/>
          <a:ext cx="3243960" cy="1015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tint val="62000"/>
                <a:satMod val="180000"/>
              </a:schemeClr>
            </a:gs>
            <a:gs pos="65000">
              <a:schemeClr val="accent3">
                <a:hueOff val="5812304"/>
                <a:satOff val="-18573"/>
                <a:lumOff val="-4706"/>
                <a:alphaOff val="0"/>
                <a:tint val="32000"/>
                <a:satMod val="2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Comercio y servicio (tiendas, albañiles) </a:t>
          </a:r>
          <a:endParaRPr lang="es-EC" sz="1500" kern="1200" dirty="0"/>
        </a:p>
      </dsp:txBody>
      <dsp:txXfrm>
        <a:off x="315968" y="1214268"/>
        <a:ext cx="2238301" cy="955838"/>
      </dsp:txXfrm>
    </dsp:sp>
    <dsp:sp modelId="{D7C6E702-6E1D-4360-A567-2131447E209B}">
      <dsp:nvSpPr>
        <dsp:cNvPr id="0" name=""/>
        <dsp:cNvSpPr/>
      </dsp:nvSpPr>
      <dsp:spPr>
        <a:xfrm>
          <a:off x="572463" y="2369063"/>
          <a:ext cx="3243960" cy="1015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62000"/>
                <a:satMod val="180000"/>
              </a:schemeClr>
            </a:gs>
            <a:gs pos="65000">
              <a:schemeClr val="accent3">
                <a:hueOff val="11624607"/>
                <a:satOff val="-37145"/>
                <a:lumOff val="-9412"/>
                <a:alphaOff val="0"/>
                <a:tint val="32000"/>
                <a:satMod val="2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Actividad industrial, fábrica plásticos, bloques y adoquín.</a:t>
          </a:r>
          <a:endParaRPr lang="es-EC" sz="1500" kern="1200" dirty="0"/>
        </a:p>
      </dsp:txBody>
      <dsp:txXfrm>
        <a:off x="602200" y="2398800"/>
        <a:ext cx="2238301" cy="955838"/>
      </dsp:txXfrm>
    </dsp:sp>
    <dsp:sp modelId="{028FCB26-6044-4504-9BE1-F8CBA63F7E0F}">
      <dsp:nvSpPr>
        <dsp:cNvPr id="0" name=""/>
        <dsp:cNvSpPr/>
      </dsp:nvSpPr>
      <dsp:spPr>
        <a:xfrm>
          <a:off x="2584007" y="769945"/>
          <a:ext cx="659953" cy="659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2732496" y="769945"/>
        <a:ext cx="362975" cy="496615"/>
      </dsp:txXfrm>
    </dsp:sp>
    <dsp:sp modelId="{944E19A4-5E65-4202-AA30-98A99722CBC5}">
      <dsp:nvSpPr>
        <dsp:cNvPr id="0" name=""/>
        <dsp:cNvSpPr/>
      </dsp:nvSpPr>
      <dsp:spPr>
        <a:xfrm>
          <a:off x="2870238" y="1947708"/>
          <a:ext cx="659953" cy="659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3018727" y="1947708"/>
        <a:ext cx="362975" cy="4966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D878F-BC5A-43E0-829A-8E6E7F9946FF}">
      <dsp:nvSpPr>
        <dsp:cNvPr id="0" name=""/>
        <dsp:cNvSpPr/>
      </dsp:nvSpPr>
      <dsp:spPr>
        <a:xfrm rot="5400000">
          <a:off x="-126832" y="169123"/>
          <a:ext cx="845548" cy="591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Extensión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Superficie</a:t>
          </a:r>
          <a:endParaRPr lang="es-EC" sz="900" kern="1200" dirty="0"/>
        </a:p>
      </dsp:txBody>
      <dsp:txXfrm rot="-5400000">
        <a:off x="0" y="338233"/>
        <a:ext cx="591884" cy="253664"/>
      </dsp:txXfrm>
    </dsp:sp>
    <dsp:sp modelId="{AF57428D-F09E-4476-A7C4-F3542D23E6CA}">
      <dsp:nvSpPr>
        <dsp:cNvPr id="0" name=""/>
        <dsp:cNvSpPr/>
      </dsp:nvSpPr>
      <dsp:spPr>
        <a:xfrm rot="5400000">
          <a:off x="2865310" y="-2231135"/>
          <a:ext cx="549895" cy="5096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Extensión de 32,26 Km2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Superficie 28 Km2</a:t>
          </a:r>
          <a:endParaRPr lang="es-EC" sz="1400" kern="1200" dirty="0"/>
        </a:p>
      </dsp:txBody>
      <dsp:txXfrm rot="-5400000">
        <a:off x="591884" y="69135"/>
        <a:ext cx="5069903" cy="496207"/>
      </dsp:txXfrm>
    </dsp:sp>
    <dsp:sp modelId="{C42A41BB-EE47-48F0-8AF7-4214FF2C98D9}">
      <dsp:nvSpPr>
        <dsp:cNvPr id="0" name=""/>
        <dsp:cNvSpPr/>
      </dsp:nvSpPr>
      <dsp:spPr>
        <a:xfrm rot="5400000">
          <a:off x="-126832" y="922169"/>
          <a:ext cx="845548" cy="591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Área (ha)</a:t>
          </a:r>
          <a:endParaRPr lang="es-EC" sz="1000" kern="1200" dirty="0"/>
        </a:p>
      </dsp:txBody>
      <dsp:txXfrm rot="-5400000">
        <a:off x="0" y="1091279"/>
        <a:ext cx="591884" cy="253664"/>
      </dsp:txXfrm>
    </dsp:sp>
    <dsp:sp modelId="{3820516C-447A-40E6-BD46-AE2D7AE1984C}">
      <dsp:nvSpPr>
        <dsp:cNvPr id="0" name=""/>
        <dsp:cNvSpPr/>
      </dsp:nvSpPr>
      <dsp:spPr>
        <a:xfrm rot="5400000">
          <a:off x="2865454" y="-1478233"/>
          <a:ext cx="549606" cy="5096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/>
            <a:t>3.239,88</a:t>
          </a:r>
          <a:endParaRPr lang="es-EC" sz="1400" kern="1200" dirty="0"/>
        </a:p>
      </dsp:txBody>
      <dsp:txXfrm rot="-5400000">
        <a:off x="591884" y="822167"/>
        <a:ext cx="5069917" cy="495946"/>
      </dsp:txXfrm>
    </dsp:sp>
    <dsp:sp modelId="{727737B0-1F68-498E-86F2-F5F3C943B493}">
      <dsp:nvSpPr>
        <dsp:cNvPr id="0" name=""/>
        <dsp:cNvSpPr/>
      </dsp:nvSpPr>
      <dsp:spPr>
        <a:xfrm rot="5400000">
          <a:off x="-126832" y="1675215"/>
          <a:ext cx="845548" cy="591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Temperatura</a:t>
          </a:r>
          <a:endParaRPr lang="es-EC" sz="800" kern="1200" dirty="0"/>
        </a:p>
      </dsp:txBody>
      <dsp:txXfrm rot="-5400000">
        <a:off x="0" y="1844325"/>
        <a:ext cx="591884" cy="253664"/>
      </dsp:txXfrm>
    </dsp:sp>
    <dsp:sp modelId="{CD32374B-559D-4366-9666-E5242AF8C326}">
      <dsp:nvSpPr>
        <dsp:cNvPr id="0" name=""/>
        <dsp:cNvSpPr/>
      </dsp:nvSpPr>
      <dsp:spPr>
        <a:xfrm rot="5400000">
          <a:off x="2865454" y="-725187"/>
          <a:ext cx="549606" cy="5096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11,9° C</a:t>
          </a:r>
          <a:endParaRPr lang="es-EC" sz="1400" kern="1200" dirty="0"/>
        </a:p>
      </dsp:txBody>
      <dsp:txXfrm rot="-5400000">
        <a:off x="591884" y="1575213"/>
        <a:ext cx="5069917" cy="495946"/>
      </dsp:txXfrm>
    </dsp:sp>
    <dsp:sp modelId="{6BFC3A36-F11A-4D33-B5D0-887F1B239954}">
      <dsp:nvSpPr>
        <dsp:cNvPr id="0" name=""/>
        <dsp:cNvSpPr/>
      </dsp:nvSpPr>
      <dsp:spPr>
        <a:xfrm rot="5400000">
          <a:off x="-126832" y="2629444"/>
          <a:ext cx="845548" cy="591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Límites</a:t>
          </a:r>
          <a:endParaRPr lang="es-EC" sz="1000" kern="1200" dirty="0"/>
        </a:p>
      </dsp:txBody>
      <dsp:txXfrm rot="-5400000">
        <a:off x="0" y="2798554"/>
        <a:ext cx="591884" cy="253664"/>
      </dsp:txXfrm>
    </dsp:sp>
    <dsp:sp modelId="{3C21331E-5C92-4A99-909F-C9A18C14C695}">
      <dsp:nvSpPr>
        <dsp:cNvPr id="0" name=""/>
        <dsp:cNvSpPr/>
      </dsp:nvSpPr>
      <dsp:spPr>
        <a:xfrm rot="5400000">
          <a:off x="2664271" y="229041"/>
          <a:ext cx="951973" cy="5096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NORTE:		cantón Quito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SUR:		 	Parroquia Tambillo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ESTE:		 	Parroquia </a:t>
          </a:r>
          <a:r>
            <a:rPr lang="es-EC" sz="1200" kern="1200" dirty="0" err="1" smtClean="0"/>
            <a:t>Uyumbicho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OESTE:		Parroquia Tambillo</a:t>
          </a:r>
          <a:endParaRPr lang="es-EC" sz="1200" kern="1200" dirty="0"/>
        </a:p>
      </dsp:txBody>
      <dsp:txXfrm rot="-5400000">
        <a:off x="591885" y="2347899"/>
        <a:ext cx="5050276" cy="859031"/>
      </dsp:txXfrm>
    </dsp:sp>
    <dsp:sp modelId="{6D491ACE-1470-4D93-AD52-B5F3865021AF}">
      <dsp:nvSpPr>
        <dsp:cNvPr id="0" name=""/>
        <dsp:cNvSpPr/>
      </dsp:nvSpPr>
      <dsp:spPr>
        <a:xfrm rot="5400000">
          <a:off x="-126832" y="3382490"/>
          <a:ext cx="845548" cy="591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Altura</a:t>
          </a:r>
          <a:endParaRPr lang="es-EC" sz="1000" kern="1200" dirty="0"/>
        </a:p>
      </dsp:txBody>
      <dsp:txXfrm rot="-5400000">
        <a:off x="0" y="3551600"/>
        <a:ext cx="591884" cy="253664"/>
      </dsp:txXfrm>
    </dsp:sp>
    <dsp:sp modelId="{B0C105A0-881F-430B-8430-68B3D5F93B0E}">
      <dsp:nvSpPr>
        <dsp:cNvPr id="0" name=""/>
        <dsp:cNvSpPr/>
      </dsp:nvSpPr>
      <dsp:spPr>
        <a:xfrm rot="5400000">
          <a:off x="2865454" y="1010639"/>
          <a:ext cx="549606" cy="5096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Altura promedio 3.061m.s.n.m.</a:t>
          </a:r>
          <a:endParaRPr lang="es-EC" sz="1400" kern="1200" dirty="0"/>
        </a:p>
      </dsp:txBody>
      <dsp:txXfrm rot="-5400000">
        <a:off x="591884" y="3311039"/>
        <a:ext cx="5069917" cy="495946"/>
      </dsp:txXfrm>
    </dsp:sp>
    <dsp:sp modelId="{460FBCB7-FCFA-46FE-BCF8-8A4E6C94C3F2}">
      <dsp:nvSpPr>
        <dsp:cNvPr id="0" name=""/>
        <dsp:cNvSpPr/>
      </dsp:nvSpPr>
      <dsp:spPr>
        <a:xfrm rot="5400000">
          <a:off x="-126832" y="4135536"/>
          <a:ext cx="845548" cy="591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Centros Poblados</a:t>
          </a:r>
          <a:endParaRPr lang="es-EC" sz="800" kern="1200" dirty="0"/>
        </a:p>
      </dsp:txBody>
      <dsp:txXfrm rot="-5400000">
        <a:off x="0" y="4304646"/>
        <a:ext cx="591884" cy="253664"/>
      </dsp:txXfrm>
    </dsp:sp>
    <dsp:sp modelId="{30E90980-AA4A-48F6-A67E-6690B46833E5}">
      <dsp:nvSpPr>
        <dsp:cNvPr id="0" name=""/>
        <dsp:cNvSpPr/>
      </dsp:nvSpPr>
      <dsp:spPr>
        <a:xfrm rot="5400000">
          <a:off x="2865454" y="1686872"/>
          <a:ext cx="549606" cy="5096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37 barrios, se resalta Santiago </a:t>
          </a:r>
          <a:r>
            <a:rPr lang="es-EC" sz="1400" kern="1200" dirty="0" err="1" smtClean="0"/>
            <a:t>Roldós</a:t>
          </a:r>
          <a:r>
            <a:rPr lang="es-EC" sz="1400" kern="1200" dirty="0" smtClean="0"/>
            <a:t>, Santa Catalina, Santo Domingo, Santa Rosa, Cutuglagua.</a:t>
          </a:r>
          <a:endParaRPr lang="es-EC" sz="1400" kern="1200" dirty="0"/>
        </a:p>
      </dsp:txBody>
      <dsp:txXfrm rot="-5400000">
        <a:off x="591884" y="3987272"/>
        <a:ext cx="5069917" cy="4959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8F184-2F2D-44A5-AB87-81F180095426}">
      <dsp:nvSpPr>
        <dsp:cNvPr id="0" name=""/>
        <dsp:cNvSpPr/>
      </dsp:nvSpPr>
      <dsp:spPr>
        <a:xfrm>
          <a:off x="0" y="4134351"/>
          <a:ext cx="6096000" cy="9044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Análisis y jerarquización de los atractivos turísticos de acuerdo a parámetros previamente definidos por el Ministerio de Turismo</a:t>
          </a:r>
          <a:endParaRPr lang="es-EC" sz="1300" kern="1200" dirty="0"/>
        </a:p>
      </dsp:txBody>
      <dsp:txXfrm>
        <a:off x="0" y="4134351"/>
        <a:ext cx="6096000" cy="904495"/>
      </dsp:txXfrm>
    </dsp:sp>
    <dsp:sp modelId="{84946EF1-EE28-4FBA-947F-8C64E00968FA}">
      <dsp:nvSpPr>
        <dsp:cNvPr id="0" name=""/>
        <dsp:cNvSpPr/>
      </dsp:nvSpPr>
      <dsp:spPr>
        <a:xfrm rot="10800000">
          <a:off x="0" y="2756805"/>
          <a:ext cx="6096000" cy="1391113"/>
        </a:xfrm>
        <a:prstGeom prst="upArrowCallout">
          <a:avLst/>
        </a:prstGeom>
        <a:gradFill rotWithShape="0">
          <a:gsLst>
            <a:gs pos="0">
              <a:schemeClr val="accent3">
                <a:hueOff val="3874869"/>
                <a:satOff val="-12382"/>
                <a:lumOff val="-3137"/>
                <a:alphaOff val="0"/>
                <a:shade val="15000"/>
                <a:satMod val="180000"/>
              </a:schemeClr>
            </a:gs>
            <a:gs pos="50000">
              <a:schemeClr val="accent3">
                <a:hueOff val="3874869"/>
                <a:satOff val="-12382"/>
                <a:lumOff val="-3137"/>
                <a:alphaOff val="0"/>
                <a:shade val="45000"/>
                <a:satMod val="170000"/>
              </a:schemeClr>
            </a:gs>
            <a:gs pos="70000">
              <a:schemeClr val="accent3">
                <a:hueOff val="3874869"/>
                <a:satOff val="-12382"/>
                <a:lumOff val="-31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3874869"/>
                <a:satOff val="-12382"/>
                <a:lumOff val="-31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Levantamiento de fichas de inventario de atractivos turísticos por cada lugar donde se incluye  datos generales, ubicación características físicas, fotos</a:t>
          </a:r>
        </a:p>
      </dsp:txBody>
      <dsp:txXfrm rot="10800000">
        <a:off x="0" y="2756805"/>
        <a:ext cx="6096000" cy="903903"/>
      </dsp:txXfrm>
    </dsp:sp>
    <dsp:sp modelId="{688992A9-9B8A-4D30-B49A-BB174B4F6817}">
      <dsp:nvSpPr>
        <dsp:cNvPr id="0" name=""/>
        <dsp:cNvSpPr/>
      </dsp:nvSpPr>
      <dsp:spPr>
        <a:xfrm rot="10800000">
          <a:off x="0" y="1379259"/>
          <a:ext cx="6096000" cy="1391113"/>
        </a:xfrm>
        <a:prstGeom prst="upArrowCallout">
          <a:avLst/>
        </a:prstGeom>
        <a:gradFill rotWithShape="0">
          <a:gsLst>
            <a:gs pos="0">
              <a:schemeClr val="accent3">
                <a:hueOff val="7749738"/>
                <a:satOff val="-24763"/>
                <a:lumOff val="-6275"/>
                <a:alphaOff val="0"/>
                <a:shade val="15000"/>
                <a:satMod val="180000"/>
              </a:schemeClr>
            </a:gs>
            <a:gs pos="50000">
              <a:schemeClr val="accent3">
                <a:hueOff val="7749738"/>
                <a:satOff val="-24763"/>
                <a:lumOff val="-6275"/>
                <a:alphaOff val="0"/>
                <a:shade val="45000"/>
                <a:satMod val="170000"/>
              </a:schemeClr>
            </a:gs>
            <a:gs pos="70000">
              <a:schemeClr val="accent3">
                <a:hueOff val="7749738"/>
                <a:satOff val="-24763"/>
                <a:lumOff val="-6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7749738"/>
                <a:satOff val="-24763"/>
                <a:lumOff val="-6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Visita de campo para conocer los lugares investigados en la etapa inicial del estudio y que podían ser considerados como atractivos turísticos</a:t>
          </a:r>
          <a:endParaRPr lang="es-EC" sz="1300" kern="1200" dirty="0"/>
        </a:p>
      </dsp:txBody>
      <dsp:txXfrm rot="10800000">
        <a:off x="0" y="1379259"/>
        <a:ext cx="6096000" cy="903903"/>
      </dsp:txXfrm>
    </dsp:sp>
    <dsp:sp modelId="{A87CC38A-A6AA-4AD8-9406-2054DFAF5935}">
      <dsp:nvSpPr>
        <dsp:cNvPr id="0" name=""/>
        <dsp:cNvSpPr/>
      </dsp:nvSpPr>
      <dsp:spPr>
        <a:xfrm rot="10800000">
          <a:off x="0" y="1713"/>
          <a:ext cx="6096000" cy="1391113"/>
        </a:xfrm>
        <a:prstGeom prst="upArrowCallou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Investigación exploratoria </a:t>
          </a:r>
          <a:endParaRPr lang="es-EC" sz="1300" kern="1200" dirty="0"/>
        </a:p>
      </dsp:txBody>
      <dsp:txXfrm rot="10800000">
        <a:off x="0" y="1713"/>
        <a:ext cx="6096000" cy="9039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A5F4D-A7BB-4C2A-A1B1-B03957413D90}">
      <dsp:nvSpPr>
        <dsp:cNvPr id="0" name=""/>
        <dsp:cNvSpPr/>
      </dsp:nvSpPr>
      <dsp:spPr>
        <a:xfrm>
          <a:off x="1582" y="1513266"/>
          <a:ext cx="3763191" cy="24460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120989" y="1632673"/>
        <a:ext cx="3524377" cy="2207260"/>
      </dsp:txXfrm>
    </dsp:sp>
    <dsp:sp modelId="{8D13B5FF-6A7C-4E95-8B18-73D4383C5243}">
      <dsp:nvSpPr>
        <dsp:cNvPr id="0" name=""/>
        <dsp:cNvSpPr/>
      </dsp:nvSpPr>
      <dsp:spPr>
        <a:xfrm>
          <a:off x="1883178" y="659042"/>
          <a:ext cx="4154523" cy="4154523"/>
        </a:xfrm>
        <a:custGeom>
          <a:avLst/>
          <a:gdLst/>
          <a:ahLst/>
          <a:cxnLst/>
          <a:rect l="0" t="0" r="0" b="0"/>
          <a:pathLst>
            <a:path>
              <a:moveTo>
                <a:pt x="418205" y="827242"/>
              </a:moveTo>
              <a:arcTo wR="2077261" hR="2077261" stAng="13019777" swAng="63604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4BB18-0F1F-4C35-9335-4974B03FA9B4}">
      <dsp:nvSpPr>
        <dsp:cNvPr id="0" name=""/>
        <dsp:cNvSpPr/>
      </dsp:nvSpPr>
      <dsp:spPr>
        <a:xfrm>
          <a:off x="4156106" y="1513266"/>
          <a:ext cx="3763191" cy="24460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4275513" y="1632673"/>
        <a:ext cx="3524377" cy="2207260"/>
      </dsp:txXfrm>
    </dsp:sp>
    <dsp:sp modelId="{7B8B0963-C985-40CF-A6B3-3151AE5F135E}">
      <dsp:nvSpPr>
        <dsp:cNvPr id="0" name=""/>
        <dsp:cNvSpPr/>
      </dsp:nvSpPr>
      <dsp:spPr>
        <a:xfrm>
          <a:off x="1883178" y="659042"/>
          <a:ext cx="4154523" cy="4154523"/>
        </a:xfrm>
        <a:custGeom>
          <a:avLst/>
          <a:gdLst/>
          <a:ahLst/>
          <a:cxnLst/>
          <a:rect l="0" t="0" r="0" b="0"/>
          <a:pathLst>
            <a:path>
              <a:moveTo>
                <a:pt x="3736318" y="3327281"/>
              </a:moveTo>
              <a:arcTo wR="2077261" hR="2077261" stAng="2219777" swAng="63604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5C7F2-22AE-480B-82C9-D0A96496DEF7}">
      <dsp:nvSpPr>
        <dsp:cNvPr id="0" name=""/>
        <dsp:cNvSpPr/>
      </dsp:nvSpPr>
      <dsp:spPr>
        <a:xfrm>
          <a:off x="707" y="1600376"/>
          <a:ext cx="3938289" cy="255988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125670" y="1725339"/>
        <a:ext cx="3688363" cy="2309961"/>
      </dsp:txXfrm>
    </dsp:sp>
    <dsp:sp modelId="{F410C906-7570-4E62-B8B1-3CF4B7882FB4}">
      <dsp:nvSpPr>
        <dsp:cNvPr id="0" name=""/>
        <dsp:cNvSpPr/>
      </dsp:nvSpPr>
      <dsp:spPr>
        <a:xfrm>
          <a:off x="1969851" y="709711"/>
          <a:ext cx="4341216" cy="4341216"/>
        </a:xfrm>
        <a:custGeom>
          <a:avLst/>
          <a:gdLst/>
          <a:ahLst/>
          <a:cxnLst/>
          <a:rect l="0" t="0" r="0" b="0"/>
          <a:pathLst>
            <a:path>
              <a:moveTo>
                <a:pt x="438432" y="862515"/>
              </a:moveTo>
              <a:arcTo wR="2170608" hR="2170608" stAng="13023548" swAng="63529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A3E6F-8C89-49E2-B377-CB3B8AED891F}">
      <dsp:nvSpPr>
        <dsp:cNvPr id="0" name=""/>
        <dsp:cNvSpPr/>
      </dsp:nvSpPr>
      <dsp:spPr>
        <a:xfrm>
          <a:off x="4341923" y="1600376"/>
          <a:ext cx="3938289" cy="255988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4466886" y="1725339"/>
        <a:ext cx="3688363" cy="2309961"/>
      </dsp:txXfrm>
    </dsp:sp>
    <dsp:sp modelId="{C43ED365-89FF-414F-B52F-836C404F8E11}">
      <dsp:nvSpPr>
        <dsp:cNvPr id="0" name=""/>
        <dsp:cNvSpPr/>
      </dsp:nvSpPr>
      <dsp:spPr>
        <a:xfrm>
          <a:off x="1969851" y="709711"/>
          <a:ext cx="4341216" cy="4341216"/>
        </a:xfrm>
        <a:custGeom>
          <a:avLst/>
          <a:gdLst/>
          <a:ahLst/>
          <a:cxnLst/>
          <a:rect l="0" t="0" r="0" b="0"/>
          <a:pathLst>
            <a:path>
              <a:moveTo>
                <a:pt x="3902784" y="3478701"/>
              </a:moveTo>
              <a:arcTo wR="2170608" hR="2170608" stAng="2223548" swAng="63529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01204-1E06-4553-8095-2BDC8AC1EBA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FD464-2312-47F3-9CFB-AAF34DE882C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111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A2F6B8-7D3F-449E-B7C3-3665A2F9B3E8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74AC1F-B5D3-4A7A-A7CB-D1180150C2D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5" name="34 CuadroTexto"/>
          <p:cNvSpPr txBox="1"/>
          <p:nvPr userDrawn="1"/>
        </p:nvSpPr>
        <p:spPr>
          <a:xfrm>
            <a:off x="35496" y="61653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Harrington" pitchFamily="82" charset="0"/>
              </a:rPr>
              <a:t>Plan</a:t>
            </a:r>
            <a:r>
              <a:rPr lang="es-EC" b="1" baseline="0" dirty="0" smtClean="0">
                <a:latin typeface="Harrington" pitchFamily="82" charset="0"/>
              </a:rPr>
              <a:t> Maestro</a:t>
            </a:r>
          </a:p>
          <a:p>
            <a:r>
              <a:rPr lang="es-EC" b="1" baseline="0" dirty="0" smtClean="0">
                <a:latin typeface="Harrington" pitchFamily="82" charset="0"/>
              </a:rPr>
              <a:t>Cutuglagua</a:t>
            </a:r>
            <a:endParaRPr lang="es-EC" b="1" dirty="0">
              <a:latin typeface="Harrington" pitchFamily="82" charset="0"/>
            </a:endParaRPr>
          </a:p>
        </p:txBody>
      </p:sp>
      <p:cxnSp>
        <p:nvCxnSpPr>
          <p:cNvPr id="36" name="35 Conector recto"/>
          <p:cNvCxnSpPr/>
          <p:nvPr userDrawn="1"/>
        </p:nvCxnSpPr>
        <p:spPr>
          <a:xfrm>
            <a:off x="467544" y="836712"/>
            <a:ext cx="828092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0255-918F-442F-B947-041B32DDAD79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024F-5B58-4066-8091-4A92EF7EE4FC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467544" y="836712"/>
            <a:ext cx="828092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FB13-5A59-44A4-AEE7-7520657EEB73}" type="datetimeFigureOut">
              <a:rPr lang="es-EC" smtClean="0"/>
              <a:pPr/>
              <a:t>19/12/2012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D568-E596-4DEE-A4ED-11ED748212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268760"/>
            <a:ext cx="7772400" cy="2529626"/>
          </a:xfrm>
        </p:spPr>
        <p:txBody>
          <a:bodyPr>
            <a:noAutofit/>
          </a:bodyPr>
          <a:lstStyle/>
          <a:p>
            <a:pPr algn="ctr"/>
            <a:r>
              <a:rPr lang="es-EC" sz="3800" dirty="0" smtClean="0"/>
              <a:t>Plan maestro de aprovechamiento del potencial turístico de la parroquia Cutuglagua</a:t>
            </a:r>
            <a:endParaRPr lang="es-EC" sz="3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4403695"/>
            <a:ext cx="7772400" cy="609481"/>
          </a:xfrm>
        </p:spPr>
        <p:txBody>
          <a:bodyPr>
            <a:noAutofit/>
          </a:bodyPr>
          <a:lstStyle/>
          <a:p>
            <a:r>
              <a:rPr lang="es-EC" sz="3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Cantón Mejía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496" y="61560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dirty="0" smtClean="0"/>
              <a:t>Diciembre 2012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6228184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dirty="0" smtClean="0"/>
              <a:t>Saskia Silva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oferta Cutuglagua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1305635"/>
            <a:ext cx="2376264" cy="32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VOLCAN ATACAZO</a:t>
            </a:r>
            <a:endParaRPr lang="es-EC" sz="15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652120" y="1305635"/>
            <a:ext cx="2376264" cy="32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CASCADA CANOA</a:t>
            </a:r>
            <a:endParaRPr lang="es-EC" sz="1500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683568" y="980728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899592" y="198884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MONTAÑA, DEPORTES</a:t>
            </a:r>
            <a:endParaRPr lang="es-EC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12160" y="191683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NATURALEZA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4644847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Graphic spid="10" grpId="0">
        <p:bldAsOne/>
      </p:bldGraphic>
      <p:bldP spid="15" grpId="0" build="allAtOnce"/>
      <p:bldP spid="1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Oferta turística Cutuglagua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75656" y="1052736"/>
            <a:ext cx="1800200" cy="784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ESTACIÓN  FERROCARRIL</a:t>
            </a:r>
          </a:p>
          <a:p>
            <a:pPr algn="ctr"/>
            <a:r>
              <a:rPr lang="es-EC" sz="1500" dirty="0" smtClean="0"/>
              <a:t>SANTA ROSA</a:t>
            </a:r>
            <a:endParaRPr lang="es-EC" sz="1500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467544" y="1052736"/>
          <a:ext cx="82809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5436096" y="1146810"/>
            <a:ext cx="2808312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ESTACIÓN CIENTIFICA SANTA CATALINA</a:t>
            </a:r>
            <a:endParaRPr lang="es-EC" sz="15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619672" y="204110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CULTURAL</a:t>
            </a:r>
            <a:endParaRPr lang="es-EC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084168" y="191683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CIENTIFICO</a:t>
            </a:r>
            <a:endParaRPr lang="es-EC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Graphic spid="10" grpId="0">
        <p:bldAsOne/>
      </p:bldGraphic>
      <p:bldP spid="14" grpId="0" build="allAtOnce" animBg="1"/>
      <p:bldP spid="17" grpId="0" build="allAtOnce"/>
      <p:bldP spid="1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Oferta turística Cutuglagua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467544" y="908720"/>
          <a:ext cx="835292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259632" y="1377643"/>
            <a:ext cx="2376264" cy="32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PARQUE PRINCIPAL</a:t>
            </a:r>
            <a:endParaRPr lang="es-EC" sz="15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436096" y="1196752"/>
            <a:ext cx="3096344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FIESTA DE PARROQUIALIZACION</a:t>
            </a:r>
            <a:endParaRPr lang="es-EC" sz="15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763688" y="189708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CULTURAL</a:t>
            </a:r>
            <a:endParaRPr lang="es-EC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228184" y="191683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CULTURAL</a:t>
            </a:r>
            <a:endParaRPr lang="es-EC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860032" y="53012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Fecha de </a:t>
            </a:r>
            <a:r>
              <a:rPr lang="es-EC" dirty="0" err="1" smtClean="0"/>
              <a:t>Parroquialización</a:t>
            </a:r>
            <a:r>
              <a:rPr lang="es-EC" dirty="0" smtClean="0"/>
              <a:t>:</a:t>
            </a:r>
          </a:p>
          <a:p>
            <a:r>
              <a:rPr lang="es-EC" dirty="0" smtClean="0"/>
              <a:t>16 de febrero de 1950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004048" y="60932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Toros de pueblo, comidas típicas, bailes populares</a:t>
            </a:r>
            <a:endParaRPr lang="es-EC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build="allAtOnce" animBg="1"/>
      <p:bldP spid="13" grpId="0" build="allAtOnce" animBg="1"/>
      <p:bldP spid="19" grpId="0" build="allAtOnce"/>
      <p:bldP spid="20" grpId="0" build="allAtOnce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Infraestructura turística Complementaria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755576" y="1196752"/>
          <a:ext cx="76328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la demanda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08921884"/>
              </p:ext>
            </p:extLst>
          </p:nvPr>
        </p:nvGraphicFramePr>
        <p:xfrm>
          <a:off x="539552" y="1124744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C3D82B-3920-4DC9-95A4-4DD14EA2C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04C3D82B-3920-4DC9-95A4-4DD14EA2C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AD25B5-5AC2-4BD2-BF82-5C37FC6DA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01AD25B5-5AC2-4BD2-BF82-5C37FC6DA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A165BE-1FF7-4323-9340-9729B9DA7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BA165BE-1FF7-4323-9340-9729B9DA7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9C53D4-3B31-46E6-AB86-66BBFAC8A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9E9C53D4-3B31-46E6-AB86-66BBFAC8A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157A59-C141-4976-BC78-B5BD04840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92157A59-C141-4976-BC78-B5BD04840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5FF48A-4F73-4051-9763-828BF3D2E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125FF48A-4F73-4051-9763-828BF3D2E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Investigación de mercado - Objetivos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043608" y="1052736"/>
          <a:ext cx="72728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Investigación de mercado – Diseño encuesta y determinación de la muestra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93358893"/>
              </p:ext>
            </p:extLst>
          </p:nvPr>
        </p:nvGraphicFramePr>
        <p:xfrm>
          <a:off x="539552" y="836712"/>
          <a:ext cx="511256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509120"/>
            <a:ext cx="807591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A445EA-98E8-4415-A770-2CDE4611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1A445EA-98E8-4415-A770-2CDE4611F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88D739-5936-4AA9-902E-BF23DAF43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6A88D739-5936-4AA9-902E-BF23DAF43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E3119E-4D75-418E-BB36-F04CA8A8A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8E3119E-4D75-418E-BB36-F04CA8A8A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EF0B74-92DA-47D8-887C-A15D0897D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7EF0B74-92DA-47D8-887C-A15D0897D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Investigación de mercado – Análisis del mercado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539552" y="1124744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C3D82B-3920-4DC9-95A4-4DD14EA2C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4C3D82B-3920-4DC9-95A4-4DD14EA2C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165BE-1FF7-4323-9340-9729B9DA7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BA165BE-1FF7-4323-9340-9729B9DA7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9C53D4-3B31-46E6-AB86-66BBFAC8A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E9C53D4-3B31-46E6-AB86-66BBFAC8A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157A59-C141-4976-BC78-B5BD04840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92157A59-C141-4976-BC78-B5BD04840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5FF48A-4F73-4051-9763-828BF3D2E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125FF48A-4F73-4051-9763-828BF3D2E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3431322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¿Ha visitado Cutuglagua?</a:t>
            </a:r>
            <a:endParaRPr lang="es-EC" sz="25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demanda primaria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1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5264150" cy="421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21521"/>
              </p:ext>
            </p:extLst>
          </p:nvPr>
        </p:nvGraphicFramePr>
        <p:xfrm>
          <a:off x="467544" y="1052736"/>
          <a:ext cx="4505325" cy="1467868"/>
        </p:xfrm>
        <a:graphic>
          <a:graphicData uri="http://schemas.openxmlformats.org/drawingml/2006/table">
            <a:tbl>
              <a:tblPr/>
              <a:tblGrid>
                <a:gridCol w="596124"/>
                <a:gridCol w="692421"/>
                <a:gridCol w="692421"/>
                <a:gridCol w="841453"/>
                <a:gridCol w="841453"/>
                <a:gridCol w="841453"/>
              </a:tblGrid>
              <a:tr h="0">
                <a:tc gridSpan="6"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HA VISITADO CUTUGLAGUA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válido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acumulado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20,6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25,0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25,0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61,8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75,0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244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82,4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Perdidos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17,6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3789040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Razones por las cuales no ha visitado Cutuglagua</a:t>
            </a:r>
            <a:endParaRPr lang="es-EC" sz="25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demanda primaria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5014392" cy="39049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608214"/>
              </p:ext>
            </p:extLst>
          </p:nvPr>
        </p:nvGraphicFramePr>
        <p:xfrm>
          <a:off x="467544" y="850944"/>
          <a:ext cx="5370707" cy="2272912"/>
        </p:xfrm>
        <a:graphic>
          <a:graphicData uri="http://schemas.openxmlformats.org/drawingml/2006/table">
            <a:tbl>
              <a:tblPr/>
              <a:tblGrid>
                <a:gridCol w="1250916"/>
                <a:gridCol w="1250916"/>
                <a:gridCol w="617534"/>
                <a:gridCol w="750447"/>
                <a:gridCol w="750447"/>
                <a:gridCol w="750447"/>
              </a:tblGrid>
              <a:tr h="186021">
                <a:tc gridSpan="6"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RAZON POR LA CUAL NO HA VISITADO CUTUGLAGUA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2041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válido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acumulado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041">
                <a:tc rowSpan="4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 CONOCE EL LUGAR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138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46,6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70,1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70,1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2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DISPONIBILIDAD DE TIEMPO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28,4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2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OTROS FALTA DE INTERES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0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66,6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Perdidos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33,4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021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5884202"/>
              </p:ext>
            </p:extLst>
          </p:nvPr>
        </p:nvGraphicFramePr>
        <p:xfrm>
          <a:off x="827584" y="1268760"/>
          <a:ext cx="76328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Esquema de contenidos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1ABE9-999E-4396-BBB1-67FD1F40F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121ABE9-999E-4396-BBB1-67FD1F40F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5C4D67-1D45-456E-873F-F246860BA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D5C4D67-1D45-456E-873F-F246860BA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E1973-7C14-4642-89B6-AF85EA4AC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3CEE1973-7C14-4642-89B6-AF85EA4AC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EA1EA-8A17-479B-B4FD-38F45312D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D6EA1EA-8A17-479B-B4FD-38F45312D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demanda primaria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3212976"/>
            <a:ext cx="28083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Lugar de procedencia de los visitantes de la parroquia Cutuglagua</a:t>
            </a:r>
            <a:endParaRPr lang="es-EC" sz="25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12643"/>
              </p:ext>
            </p:extLst>
          </p:nvPr>
        </p:nvGraphicFramePr>
        <p:xfrm>
          <a:off x="539552" y="908720"/>
          <a:ext cx="5295899" cy="1484315"/>
        </p:xfrm>
        <a:graphic>
          <a:graphicData uri="http://schemas.openxmlformats.org/drawingml/2006/table">
            <a:tbl>
              <a:tblPr/>
              <a:tblGrid>
                <a:gridCol w="1136836"/>
                <a:gridCol w="1136836"/>
                <a:gridCol w="650544"/>
                <a:gridCol w="790561"/>
                <a:gridCol w="790561"/>
                <a:gridCol w="790561"/>
              </a:tblGrid>
              <a:tr h="0">
                <a:tc gridSpan="6"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LUGAR DE PROCEDENCIA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válido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acumulado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CANTON QUITO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268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90,5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90,5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90,5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CANTON RUMIÑAHUI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5,4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5,4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95,9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CANTON MEJIA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4,1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4,1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636913"/>
            <a:ext cx="5347344" cy="419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83568" y="1011312"/>
          <a:ext cx="5114925" cy="1484315"/>
        </p:xfrm>
        <a:graphic>
          <a:graphicData uri="http://schemas.openxmlformats.org/drawingml/2006/table">
            <a:tbl>
              <a:tblPr/>
              <a:tblGrid>
                <a:gridCol w="1011192"/>
                <a:gridCol w="1011192"/>
                <a:gridCol w="665679"/>
                <a:gridCol w="808954"/>
                <a:gridCol w="808954"/>
                <a:gridCol w="808954"/>
              </a:tblGrid>
              <a:tr h="0">
                <a:tc gridSpan="6"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Lugar de procedencia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9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 válido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 acumulado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NORTE DE QUITO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SUR DE QUITO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80,0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VALLES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51125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83568" y="3212976"/>
            <a:ext cx="28083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Lugar de procedencia de los visitantes a Cutuglagua, procedentes del cantón Quito</a:t>
            </a:r>
            <a:endParaRPr lang="es-EC" sz="25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demanda primaria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39552" y="1052736"/>
          <a:ext cx="5210177" cy="1281115"/>
        </p:xfrm>
        <a:graphic>
          <a:graphicData uri="http://schemas.openxmlformats.org/drawingml/2006/table">
            <a:tbl>
              <a:tblPr/>
              <a:tblGrid>
                <a:gridCol w="1075505"/>
                <a:gridCol w="1075505"/>
                <a:gridCol w="658495"/>
                <a:gridCol w="800224"/>
                <a:gridCol w="800224"/>
                <a:gridCol w="800224"/>
              </a:tblGrid>
              <a:tr h="0">
                <a:tc gridSpan="6"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Motivos por los cuales visita la parroquia Cutuglagua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9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 válido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 acumulado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Asuntos personales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Asuntos laborales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Visita turística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564904"/>
            <a:ext cx="51125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demanda primaria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3212976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Motivo por el cual visita la parroquia Cutuglagua</a:t>
            </a:r>
            <a:endParaRPr lang="es-EC" sz="25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demanda </a:t>
            </a: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selectiva</a:t>
            </a: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2132856"/>
            <a:ext cx="28083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¿Considera que la parroquia Cutuglagua tiene condiciones para la actividad turística?</a:t>
            </a:r>
            <a:endParaRPr lang="es-EC" sz="25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60297"/>
              </p:ext>
            </p:extLst>
          </p:nvPr>
        </p:nvGraphicFramePr>
        <p:xfrm>
          <a:off x="4211960" y="908720"/>
          <a:ext cx="4505325" cy="1671068"/>
        </p:xfrm>
        <a:graphic>
          <a:graphicData uri="http://schemas.openxmlformats.org/drawingml/2006/table">
            <a:tbl>
              <a:tblPr/>
              <a:tblGrid>
                <a:gridCol w="596124"/>
                <a:gridCol w="692421"/>
                <a:gridCol w="692421"/>
                <a:gridCol w="841453"/>
                <a:gridCol w="841453"/>
                <a:gridCol w="841453"/>
              </a:tblGrid>
              <a:tr h="0">
                <a:tc gridSpan="6"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CONSIDERA QUE PARROQUIA CUTUGLAGUA TIENE CONDICIONES PARA ACTIVIDAD TURISTICA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válido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acumulado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22,3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44,0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44,0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28,4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56,0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50,7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Perdidos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49,3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13" y="2749629"/>
            <a:ext cx="5172075" cy="413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demanda </a:t>
            </a: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selectiva</a:t>
            </a: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52120" y="908720"/>
            <a:ext cx="33843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Razones por las cuales consideran que Cutuglagua no es apta para la actividad turística</a:t>
            </a:r>
            <a:endParaRPr lang="es-EC" sz="25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589"/>
              </p:ext>
            </p:extLst>
          </p:nvPr>
        </p:nvGraphicFramePr>
        <p:xfrm>
          <a:off x="111341" y="994544"/>
          <a:ext cx="4676684" cy="3827969"/>
        </p:xfrm>
        <a:graphic>
          <a:graphicData uri="http://schemas.openxmlformats.org/drawingml/2006/table">
            <a:tbl>
              <a:tblPr/>
              <a:tblGrid>
                <a:gridCol w="1089267"/>
                <a:gridCol w="1089267"/>
                <a:gridCol w="537734"/>
                <a:gridCol w="653472"/>
                <a:gridCol w="653472"/>
                <a:gridCol w="653472"/>
              </a:tblGrid>
              <a:tr h="186530">
                <a:tc gridSpan="6"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RAZONES PORQUE CUTUGLAGUA NO ES APTO PARA ACTIVIDAD TURISTICA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306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válido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acumulado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9590">
                <a:tc rowSpan="7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CONDICIONES FISICAS NO ADECUADAS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5,7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30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INADECUADAS VIAS DE ACCESO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4,4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23,3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30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ESCASA OFERTA GASTRONÓMICA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9,1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30,0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53,3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95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ESCASOS ATRACTIVOS TURISTICOS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5,7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72,2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30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OTROS - NO CONOCE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5,7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91,1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30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OTROS FALTA DIFUSIÓN LUGAR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2,7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8,9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5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30,4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530"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Perdidos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69,6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53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924656"/>
            <a:ext cx="5256583" cy="393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96136" y="933688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Medio por medio del cual se informa sobre la parroquia Cutuglagua</a:t>
            </a:r>
            <a:endParaRPr lang="es-EC" sz="25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demanda </a:t>
            </a: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selectiva</a:t>
            </a: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95736"/>
              </p:ext>
            </p:extLst>
          </p:nvPr>
        </p:nvGraphicFramePr>
        <p:xfrm>
          <a:off x="223100" y="1052736"/>
          <a:ext cx="5543550" cy="2948310"/>
        </p:xfrm>
        <a:graphic>
          <a:graphicData uri="http://schemas.openxmlformats.org/drawingml/2006/table">
            <a:tbl>
              <a:tblPr/>
              <a:tblGrid>
                <a:gridCol w="1269147"/>
                <a:gridCol w="1269147"/>
                <a:gridCol w="646890"/>
                <a:gridCol w="786122"/>
                <a:gridCol w="786122"/>
                <a:gridCol w="786122"/>
              </a:tblGrid>
              <a:tr h="0">
                <a:tc gridSpan="6"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 TRAVES DE QUE MEDIO SE INFORMÓ  SOBRE LA PARROQUIA CUTUGLAGUA MUY IMPORTANTE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válido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 acumulado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9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AMIGOS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30,7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75,8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75,8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PERIODICOS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78,3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TELEVSION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2,4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5,8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84,2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RADIO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85,0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INTERNET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3,4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8,3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93,3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AGENCIAS DE TURISMO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95,0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OTROS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97,5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OTROS TRABAJO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Perdidos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59,5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100,0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08" y="2564904"/>
            <a:ext cx="5443220" cy="413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Características - segmentación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3284984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Lugar de procedencia vs visitas a Cutuglagua</a:t>
            </a:r>
            <a:endParaRPr lang="es-EC" sz="25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56426"/>
              </p:ext>
            </p:extLst>
          </p:nvPr>
        </p:nvGraphicFramePr>
        <p:xfrm>
          <a:off x="539552" y="908720"/>
          <a:ext cx="5248276" cy="1432056"/>
        </p:xfrm>
        <a:graphic>
          <a:graphicData uri="http://schemas.openxmlformats.org/drawingml/2006/table">
            <a:tbl>
              <a:tblPr/>
              <a:tblGrid>
                <a:gridCol w="1555162"/>
                <a:gridCol w="1340986"/>
                <a:gridCol w="855435"/>
                <a:gridCol w="855435"/>
                <a:gridCol w="641258"/>
              </a:tblGrid>
              <a:tr h="0">
                <a:tc gridSpan="5"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Tabla de contingencia LUGAR DE PROCEDENCIA * HA VISITADO CUTUGLAGUA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Recuento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HA VISITADO CUTUGLAGUA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LUGAR DE PROCEDENCIA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CANTON QUITO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167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218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CANTON RUMIÑAHUI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CANTON MEJIA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 indent="-2266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-22669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244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5518448" cy="429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Características - segmentación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2996952"/>
            <a:ext cx="21602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Lugar de procedencia vs edad de los visitantes</a:t>
            </a:r>
            <a:endParaRPr lang="es-EC" sz="2500" dirty="0"/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9" y="908720"/>
            <a:ext cx="5760085" cy="118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98074"/>
            <a:ext cx="6742584" cy="45712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Elipse"/>
          <p:cNvSpPr/>
          <p:nvPr/>
        </p:nvSpPr>
        <p:spPr>
          <a:xfrm>
            <a:off x="3563888" y="4221088"/>
            <a:ext cx="864096" cy="50405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Características - segmentación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3068960"/>
            <a:ext cx="28083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Lugar de procedencia vs consumo promedio diarios de las visitas</a:t>
            </a:r>
            <a:endParaRPr lang="es-EC" sz="2500" dirty="0"/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5" y="836712"/>
            <a:ext cx="5760085" cy="148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03" y="2060848"/>
            <a:ext cx="5762625" cy="4608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Elipse"/>
          <p:cNvSpPr/>
          <p:nvPr/>
        </p:nvSpPr>
        <p:spPr>
          <a:xfrm>
            <a:off x="4413084" y="3835249"/>
            <a:ext cx="864096" cy="50405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Segmentación del Mercado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5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03111191"/>
              </p:ext>
            </p:extLst>
          </p:nvPr>
        </p:nvGraphicFramePr>
        <p:xfrm>
          <a:off x="827584" y="1052736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Esquema de contenidos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48838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1ABE9-999E-4396-BBB1-67FD1F40F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121ABE9-999E-4396-BBB1-67FD1F40F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5C4D67-1D45-456E-873F-F246860BA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D5C4D67-1D45-456E-873F-F246860BA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E1973-7C14-4642-89B6-AF85EA4AC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3CEE1973-7C14-4642-89B6-AF85EA4AC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EA1EA-8A17-479B-B4FD-38F45312D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D6EA1EA-8A17-479B-B4FD-38F45312D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C6111-E88F-4F55-BCF7-CAA8C1D9C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0AEC6111-E88F-4F55-BCF7-CAA8C1D9C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23B015-EF34-433E-B125-FD0D3215A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1C23B015-EF34-433E-B125-FD0D3215A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Segmentación final del Mercado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32511254"/>
              </p:ext>
            </p:extLst>
          </p:nvPr>
        </p:nvGraphicFramePr>
        <p:xfrm>
          <a:off x="1043608" y="1052736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9977E-DA31-4656-8812-8188412C7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1A99977E-DA31-4656-8812-8188412C7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6C714-8846-492D-B5E6-1AE2C96F2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E316C714-8846-492D-B5E6-1AE2C96F2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FB465-47CE-4CE8-83B5-3DC191674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59BFB465-47CE-4CE8-83B5-3DC191674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058BAA-FF38-42BA-9EFA-E15C0F963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1F058BAA-FF38-42BA-9EFA-E15C0F963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CBB280-C382-411D-8B2D-3952A8975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27CBB280-C382-411D-8B2D-3952A8975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62A60D-EFF2-4880-84C7-F1F7D66CC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C162A60D-EFF2-4880-84C7-F1F7D66CC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demanda real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641484"/>
              </p:ext>
            </p:extLst>
          </p:nvPr>
        </p:nvGraphicFramePr>
        <p:xfrm>
          <a:off x="179512" y="980728"/>
          <a:ext cx="8784976" cy="511256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224136"/>
                <a:gridCol w="1096926"/>
                <a:gridCol w="889163"/>
                <a:gridCol w="902611"/>
                <a:gridCol w="927724"/>
                <a:gridCol w="936104"/>
                <a:gridCol w="864096"/>
                <a:gridCol w="936104"/>
                <a:gridCol w="1008112"/>
              </a:tblGrid>
              <a:tr h="1614495"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Estratos del estudio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Población - INEC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 gridSpan="2"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Población del cantón que visita Cutuglagua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>
                          <a:effectLst/>
                        </a:rPr>
                        <a:t>Edad del Segmento de la población que visita Cutuglagua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Presupuesto del segmento de la población que visita Cutuglagua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Demanda Real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</a:tr>
              <a:tr h="3498073">
                <a:tc>
                  <a:txBody>
                    <a:bodyPr/>
                    <a:lstStyle/>
                    <a:p>
                      <a:pPr marL="457200"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Población de los </a:t>
                      </a:r>
                      <a:r>
                        <a:rPr lang="es-EC" sz="1000" dirty="0" smtClean="0">
                          <a:effectLst/>
                        </a:rPr>
                        <a:t>tres</a:t>
                      </a:r>
                      <a:r>
                        <a:rPr lang="es-EC" sz="1000" baseline="0" dirty="0" smtClean="0">
                          <a:effectLst/>
                        </a:rPr>
                        <a:t> </a:t>
                      </a:r>
                      <a:r>
                        <a:rPr lang="es-EC" sz="1000" dirty="0" smtClean="0">
                          <a:effectLst/>
                        </a:rPr>
                        <a:t>cantones </a:t>
                      </a:r>
                      <a:r>
                        <a:rPr lang="es-EC" sz="1000" dirty="0">
                          <a:effectLst/>
                        </a:rPr>
                        <a:t>Mejía, Rumiñahui y Quito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2.406.378</a:t>
                      </a:r>
                    </a:p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25%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601.594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32.88%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>
                          <a:effectLst/>
                        </a:rPr>
                        <a:t>197.804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32,87%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65.018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C" sz="1000" dirty="0">
                          <a:effectLst/>
                        </a:rPr>
                        <a:t>65.018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FODA - Matriz de Síntesis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981223"/>
            <a:ext cx="92583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5508104" y="4725144"/>
            <a:ext cx="3888432" cy="72008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Elipse"/>
          <p:cNvSpPr/>
          <p:nvPr/>
        </p:nvSpPr>
        <p:spPr>
          <a:xfrm>
            <a:off x="5436096" y="5373216"/>
            <a:ext cx="3888432" cy="72008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04769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- 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79921623"/>
              </p:ext>
            </p:extLst>
          </p:nvPr>
        </p:nvGraphicFramePr>
        <p:xfrm>
          <a:off x="755576" y="1052736"/>
          <a:ext cx="77048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52291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-  </a:t>
            </a:r>
            <a:r>
              <a:rPr lang="en-US" sz="2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J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eraquizaci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ó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 y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priorización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atractivos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turísticos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6662" y="1398835"/>
            <a:ext cx="31952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/>
              <a:t>La técnica de Análisis Multicriterio AHP </a:t>
            </a:r>
            <a:r>
              <a:rPr lang="es-EC" sz="1600" dirty="0"/>
              <a:t>es un método desarrollado por el matemático Thomas Saaty, y consiste en construir un modelo jerárquico de tres niveles: metas, criterios </a:t>
            </a:r>
            <a:r>
              <a:rPr lang="es-EC" sz="1600" dirty="0" smtClean="0"/>
              <a:t> </a:t>
            </a:r>
            <a:r>
              <a:rPr lang="es-EC" sz="1600" dirty="0"/>
              <a:t>y posibles </a:t>
            </a:r>
            <a:r>
              <a:rPr lang="es-EC" sz="1600" dirty="0" smtClean="0"/>
              <a:t>alternativas, asignando valores </a:t>
            </a:r>
            <a:r>
              <a:rPr lang="es-EC" sz="1600" dirty="0"/>
              <a:t>a cada criterio y </a:t>
            </a:r>
            <a:r>
              <a:rPr lang="es-EC" sz="1600" dirty="0" smtClean="0"/>
              <a:t>realizando comparaciones </a:t>
            </a:r>
            <a:r>
              <a:rPr lang="es-EC" sz="1600" dirty="0"/>
              <a:t>pares de cada alternativa, para medir como contribuye cada elemento a la jera</a:t>
            </a:r>
            <a:r>
              <a:rPr lang="es-EC" sz="1600" u="sng" dirty="0"/>
              <a:t>r</a:t>
            </a:r>
            <a:r>
              <a:rPr lang="es-EC" sz="1600" dirty="0"/>
              <a:t>quización de nivel superior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812270"/>
              </p:ext>
            </p:extLst>
          </p:nvPr>
        </p:nvGraphicFramePr>
        <p:xfrm>
          <a:off x="3707904" y="620688"/>
          <a:ext cx="5157478" cy="628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579"/>
                <a:gridCol w="1815390"/>
                <a:gridCol w="3114509"/>
              </a:tblGrid>
              <a:tr h="451124"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Igualmente importante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Dos actividades contribuyen equitativamente al objetivo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686493"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Débil o leve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El valor intermedio se aplica cuando la segunda alternativa es preferida a la primera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686493"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Moderadamente importante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La experiencia y el juicio favorecen ligeramente una</a:t>
                      </a:r>
                    </a:p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actividad sobre otra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686493"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Moderado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El valor intermedio se aplica cuando la segunda alternativa es preferida a la primera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686493"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Fuertemente importante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La experiencia y el juicio favorecen fuertemente una</a:t>
                      </a:r>
                    </a:p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actividad sobre otra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686493"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Fuerte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El valor intermedio se aplica cuando la segunda alternativa es preferida a la primera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451124"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Muy fuertemente importante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Una actividad se favorece muy fuertemente sobre otra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686493"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Muy fuerte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El valor intermedio se aplica cuando la segunda alternativa es preferida a la primera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686493"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Extremadamente importante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La evidencia a favor de una actividad sobre otra</a:t>
                      </a:r>
                    </a:p>
                    <a:p>
                      <a:pPr indent="-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es lo más alto posible de la afirmación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974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-  </a:t>
            </a:r>
            <a:r>
              <a:rPr lang="en-US" sz="2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J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eraquizaci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ó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 y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priorización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atractivos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turísticos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6387684"/>
              </p:ext>
            </p:extLst>
          </p:nvPr>
        </p:nvGraphicFramePr>
        <p:xfrm>
          <a:off x="526468" y="1196752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8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Jeraquización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de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factores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1" y="1052736"/>
            <a:ext cx="7243611" cy="50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28" y="1196752"/>
            <a:ext cx="7650444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738188"/>
            <a:ext cx="88201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2445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Jeraquización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de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factores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968449"/>
            <a:ext cx="62674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8912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sz="2200" b="1" noProof="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Priorizaci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ón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de los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atractivos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turísticos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3" y="2132856"/>
            <a:ext cx="874171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6391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sz="2200" b="1" noProof="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Priorizaci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ón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de los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atractivos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turísticos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69296" cy="230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8084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483768" y="908720"/>
            <a:ext cx="43204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dirty="0" smtClean="0"/>
              <a:t>Plan Nacional del Buen Vivir</a:t>
            </a:r>
            <a:endParaRPr lang="es-EC" sz="2400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Justificación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414647908"/>
              </p:ext>
            </p:extLst>
          </p:nvPr>
        </p:nvGraphicFramePr>
        <p:xfrm>
          <a:off x="1403648" y="2492896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041292" y="335699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Objetivo 4</a:t>
            </a:r>
            <a:endParaRPr lang="es-EC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843808" y="4813344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Estrategia </a:t>
            </a:r>
          </a:p>
          <a:p>
            <a:r>
              <a:rPr lang="es-EC" sz="1600" dirty="0" smtClean="0"/>
              <a:t>Potenciar</a:t>
            </a:r>
          </a:p>
          <a:p>
            <a:r>
              <a:rPr lang="es-EC" sz="1600" dirty="0" smtClean="0"/>
              <a:t>Diversidad</a:t>
            </a:r>
          </a:p>
          <a:p>
            <a:r>
              <a:rPr lang="es-EC" sz="1600" dirty="0" smtClean="0"/>
              <a:t>y Patrimonio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0040" y="1412776"/>
            <a:ext cx="8460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Es un </a:t>
            </a:r>
            <a:r>
              <a:rPr lang="es-EC" sz="1400" dirty="0"/>
              <a:t>instrumento al que se </a:t>
            </a:r>
            <a:r>
              <a:rPr lang="es-EC" sz="1400" dirty="0" smtClean="0"/>
              <a:t>sujetan </a:t>
            </a:r>
            <a:r>
              <a:rPr lang="es-EC" sz="1400" dirty="0"/>
              <a:t>las políticas, programas y proyectos </a:t>
            </a:r>
            <a:r>
              <a:rPr lang="es-EC" sz="1400" dirty="0" smtClean="0"/>
              <a:t>públicos; ejecución, asignación e </a:t>
            </a:r>
            <a:r>
              <a:rPr lang="es-EC" sz="1400" dirty="0"/>
              <a:t>inversión </a:t>
            </a:r>
            <a:r>
              <a:rPr lang="es-EC" sz="1400" dirty="0" smtClean="0"/>
              <a:t>de </a:t>
            </a:r>
            <a:r>
              <a:rPr lang="es-EC" sz="1400" dirty="0"/>
              <a:t>los recursos públicos; </a:t>
            </a:r>
            <a:r>
              <a:rPr lang="es-EC" sz="1400" dirty="0" smtClean="0"/>
              <a:t>y la coordinación de las </a:t>
            </a:r>
            <a:r>
              <a:rPr lang="es-EC" sz="1400" dirty="0"/>
              <a:t>competencias exclusivas entre el Estado central y los gobiernos autónomos </a:t>
            </a:r>
            <a:r>
              <a:rPr lang="es-EC" sz="1400" dirty="0" smtClean="0"/>
              <a:t>descentralizados.</a:t>
            </a:r>
            <a:endParaRPr lang="es-EC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Jerarquización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de los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criterios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de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proyectos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6605854" cy="51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11560" y="1052736"/>
            <a:ext cx="4248472" cy="3384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dirty="0" smtClean="0"/>
              <a:t>CRITERIOS DE PROYECTOS</a:t>
            </a:r>
          </a:p>
          <a:p>
            <a:pPr lvl="0"/>
            <a:endParaRPr lang="es-EC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600" dirty="0" smtClean="0"/>
              <a:t>Costo </a:t>
            </a:r>
            <a:r>
              <a:rPr lang="es-EC" sz="1600" dirty="0"/>
              <a:t>del Proyecto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1600" dirty="0"/>
              <a:t>Adaptación al entorno natural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1600" dirty="0"/>
              <a:t>Adaptación al entorno sociocultural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1600" dirty="0"/>
              <a:t>Impacto en el desarrollo local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1600" dirty="0"/>
              <a:t>Promoción de Género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1600" dirty="0"/>
              <a:t>Generación de empleo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1600" dirty="0"/>
              <a:t>Propicia equidad y participación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1600" dirty="0"/>
              <a:t>Aptitud como Destino de Turismo Comunitario</a:t>
            </a:r>
          </a:p>
          <a:p>
            <a:pPr marL="171450" indent="-171450" algn="ctr">
              <a:buFont typeface="Arial" pitchFamily="34" charset="0"/>
              <a:buChar char="•"/>
            </a:pP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6257377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Matriz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resumen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de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proyectos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333500"/>
            <a:ext cx="90392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694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Planteamiento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proyecto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8" y="980729"/>
            <a:ext cx="8705850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3001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Planteamiento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proyecto</a:t>
            </a:r>
            <a:r>
              <a:rPr lang="en-US" sz="2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62968"/>
            <a:ext cx="8705850" cy="57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845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 Maestro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sz="2200" b="1" noProof="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Planteamiento</a:t>
            </a:r>
            <a:r>
              <a:rPr lang="en-US" sz="22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200" b="1" noProof="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proyecto</a:t>
            </a:r>
            <a:r>
              <a:rPr lang="en-US" sz="22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6139"/>
            <a:ext cx="8705850" cy="583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580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70945797"/>
              </p:ext>
            </p:extLst>
          </p:nvPr>
        </p:nvGraphicFramePr>
        <p:xfrm>
          <a:off x="467544" y="1052736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CD36C-656D-4D07-8B37-C92A09C56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B4CD36C-656D-4D07-8B37-C92A09C56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B4CD36C-656D-4D07-8B37-C92A09C56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8A562-C670-448F-B122-176ABA383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758A562-C670-448F-B122-176ABA383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758A562-C670-448F-B122-176ABA383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835CDC-B8BC-4945-A929-689CF4AC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F835CDC-B8BC-4945-A929-689CF4AC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F835CDC-B8BC-4945-A929-689CF4AC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2AF121-27D6-452D-AA0B-936564C1F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72AF121-27D6-452D-AA0B-936564C1F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72AF121-27D6-452D-AA0B-936564C1F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5C19B-54A3-4C07-96BA-AD98C66BE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935C19B-54A3-4C07-96BA-AD98C66BE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935C19B-54A3-4C07-96BA-AD98C66BE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E2DB4-6AE9-44B7-BD55-0B0A3A391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88E2DB4-6AE9-44B7-BD55-0B0A3A391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88E2DB4-6AE9-44B7-BD55-0B0A3A391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22432580"/>
              </p:ext>
            </p:extLst>
          </p:nvPr>
        </p:nvGraphicFramePr>
        <p:xfrm>
          <a:off x="827584" y="1052736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9418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5D052B-1559-49A1-8603-5A86F88BA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D5D052B-1559-49A1-8603-5A86F88BA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D5D052B-1559-49A1-8603-5A86F88BA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8A562-C670-448F-B122-176ABA383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758A562-C670-448F-B122-176ABA383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758A562-C670-448F-B122-176ABA383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835CDC-B8BC-4945-A929-689CF4AC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F835CDC-B8BC-4945-A929-689CF4AC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F835CDC-B8BC-4945-A929-689CF4AC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4B3A42-1CBB-4D56-A4B0-FF6C80BC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B4B3A42-1CBB-4D56-A4B0-FF6C80BC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B4B3A42-1CBB-4D56-A4B0-FF6C80BC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Recomendaciones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25147661"/>
              </p:ext>
            </p:extLst>
          </p:nvPr>
        </p:nvGraphicFramePr>
        <p:xfrm>
          <a:off x="827584" y="1052736"/>
          <a:ext cx="7560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8A562-C670-448F-B122-176ABA383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758A562-C670-448F-B122-176ABA383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758A562-C670-448F-B122-176ABA383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835CDC-B8BC-4945-A929-689CF4AC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F835CDC-B8BC-4945-A929-689CF4AC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F835CDC-B8BC-4945-A929-689CF4AC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2AF121-27D6-452D-AA0B-936564C1F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72AF121-27D6-452D-AA0B-936564C1F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72AF121-27D6-452D-AA0B-936564C1F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5C19B-54A3-4C07-96BA-AD98C66BE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935C19B-54A3-4C07-96BA-AD98C66BE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935C19B-54A3-4C07-96BA-AD98C66BE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E2DB4-6AE9-44B7-BD55-0B0A3A391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88E2DB4-6AE9-44B7-BD55-0B0A3A391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88E2DB4-6AE9-44B7-BD55-0B0A3A391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FDD3F-3D58-48E2-A6BD-0E96B3404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EEFDD3F-3D58-48E2-A6BD-0E96B3404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EEFDD3F-3D58-48E2-A6BD-0E96B3404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0" y="0"/>
            <a:ext cx="9144000" cy="6759370"/>
            <a:chOff x="0" y="-99392"/>
            <a:chExt cx="9144000" cy="6759370"/>
          </a:xfrm>
        </p:grpSpPr>
        <p:pic>
          <p:nvPicPr>
            <p:cNvPr id="66562" name="Picture 2" descr="H:\Tesis MBA\Tesis plan maestro\Fotos Cutuglagua\DSC0346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47656" y="-99392"/>
              <a:ext cx="3096344" cy="2160240"/>
            </a:xfrm>
            <a:prstGeom prst="rect">
              <a:avLst/>
            </a:prstGeom>
            <a:noFill/>
          </p:spPr>
        </p:pic>
        <p:pic>
          <p:nvPicPr>
            <p:cNvPr id="66563" name="Picture 3" descr="H:\Tesis MBA\Tesis plan maestro\Fotos Cutuglagua\DSC0347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-99392"/>
              <a:ext cx="3024336" cy="2217846"/>
            </a:xfrm>
            <a:prstGeom prst="rect">
              <a:avLst/>
            </a:prstGeom>
            <a:noFill/>
          </p:spPr>
        </p:pic>
        <p:pic>
          <p:nvPicPr>
            <p:cNvPr id="66564" name="Picture 4" descr="H:\Tesis MBA\Tesis plan maestro\Fotos Cutuglagua\DSC0347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99392"/>
              <a:ext cx="3059832" cy="2191071"/>
            </a:xfrm>
            <a:prstGeom prst="rect">
              <a:avLst/>
            </a:prstGeom>
            <a:noFill/>
          </p:spPr>
        </p:pic>
        <p:pic>
          <p:nvPicPr>
            <p:cNvPr id="66565" name="Picture 5" descr="H:\Tesis MBA\Tesis plan maestro\Fotos Cutuglagua\DSC0348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060848"/>
              <a:ext cx="3059832" cy="2294874"/>
            </a:xfrm>
            <a:prstGeom prst="rect">
              <a:avLst/>
            </a:prstGeom>
            <a:noFill/>
          </p:spPr>
        </p:pic>
        <p:pic>
          <p:nvPicPr>
            <p:cNvPr id="66566" name="Picture 6" descr="H:\Tesis MBA\Tesis plan maestro\Fotos Cutuglagua\DSC0349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9832" y="2096852"/>
              <a:ext cx="3024336" cy="2268252"/>
            </a:xfrm>
            <a:prstGeom prst="rect">
              <a:avLst/>
            </a:prstGeom>
            <a:noFill/>
          </p:spPr>
        </p:pic>
        <p:pic>
          <p:nvPicPr>
            <p:cNvPr id="66567" name="Picture 7" descr="H:\Tesis MBA\Tesis plan maestro\Fotos Cutuglagua\DSC0350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4168" y="2060848"/>
              <a:ext cx="3059832" cy="2304256"/>
            </a:xfrm>
            <a:prstGeom prst="rect">
              <a:avLst/>
            </a:prstGeom>
            <a:noFill/>
          </p:spPr>
        </p:pic>
        <p:pic>
          <p:nvPicPr>
            <p:cNvPr id="66568" name="Picture 8" descr="H:\Tesis MBA\Tesis plan maestro\Fotos Cutuglagua\DSC0350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4365104"/>
              <a:ext cx="3059832" cy="2294874"/>
            </a:xfrm>
            <a:prstGeom prst="rect">
              <a:avLst/>
            </a:prstGeom>
            <a:noFill/>
          </p:spPr>
        </p:pic>
        <p:pic>
          <p:nvPicPr>
            <p:cNvPr id="66569" name="Picture 9" descr="H:\Tesis MBA\Tesis plan maestro\Fotos Cutuglagua\Estacion Santa Ros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59832" y="4365104"/>
              <a:ext cx="3024336" cy="2268252"/>
            </a:xfrm>
            <a:prstGeom prst="rect">
              <a:avLst/>
            </a:prstGeom>
            <a:noFill/>
          </p:spPr>
        </p:pic>
        <p:pic>
          <p:nvPicPr>
            <p:cNvPr id="66570" name="Imagen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4168" y="4365104"/>
              <a:ext cx="3059832" cy="2267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Rectángulo"/>
          <p:cNvSpPr/>
          <p:nvPr/>
        </p:nvSpPr>
        <p:spPr>
          <a:xfrm>
            <a:off x="2051720" y="2708920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Gracias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3927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81218634"/>
              </p:ext>
            </p:extLst>
          </p:nvPr>
        </p:nvGraphicFramePr>
        <p:xfrm>
          <a:off x="827584" y="1052736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Metodología</a:t>
            </a: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y técnicas utilizadas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2055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4DE63-099E-474F-9B81-32D771909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9E4DE63-099E-474F-9B81-32D771909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FEC6AF-B969-44B4-A051-CB6A73C4E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86FEC6AF-B969-44B4-A051-CB6A73C4E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83A0D-A123-4364-B692-77809D468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0383A0D-A123-4364-B692-77809D468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18A903-90C2-40DE-A15D-0C5D267E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718A903-90C2-40DE-A15D-0C5D267E0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0BAAC6-DDB5-4229-8290-A290EF877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270BAAC6-DDB5-4229-8290-A290EF877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2E856-8E72-4CAA-A323-688289783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25A2E856-8E72-4CAA-A323-688289783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Cutuglagua datos generales</a:t>
            </a:r>
            <a:endParaRPr kumimoji="0" lang="es-EC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25" name="Imagen 2" descr="Descripción: H:\Tesis MBA\Tesis plan maestro\Gráfico cantón Mejí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6" y="1052736"/>
            <a:ext cx="42257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1704" y="4005064"/>
            <a:ext cx="25440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(Municipio de Mejía, 2011)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32040" y="1808237"/>
            <a:ext cx="396044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26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 = grande </a:t>
            </a:r>
          </a:p>
          <a:p>
            <a:r>
              <a:rPr lang="es-EC" sz="26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TUG = todos </a:t>
            </a:r>
          </a:p>
          <a:p>
            <a:r>
              <a:rPr lang="es-EC" sz="26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= resplandeciente </a:t>
            </a:r>
          </a:p>
          <a:p>
            <a:r>
              <a:rPr lang="es-EC" sz="26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GUA = ollita. </a:t>
            </a:r>
            <a:endParaRPr lang="es-EC" sz="2600" b="1" dirty="0">
              <a:ln w="11430">
                <a:noFill/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798022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600" b="1" dirty="0">
                <a:ln w="1143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Parroquialización el </a:t>
            </a:r>
          </a:p>
          <a:p>
            <a:pPr algn="ctr"/>
            <a:r>
              <a:rPr lang="es-EC" sz="2600" b="1" dirty="0">
                <a:ln w="1143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 de febrero de 1950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716016" y="4293096"/>
            <a:ext cx="4223496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0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Ollita grande </a:t>
            </a:r>
          </a:p>
          <a:p>
            <a:pPr algn="ctr"/>
            <a:r>
              <a:rPr lang="es-EC" sz="40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resplandeciente para todos</a:t>
            </a:r>
            <a:endParaRPr lang="es-EC" sz="4000" b="1" dirty="0">
              <a:ln w="11430">
                <a:noFill/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>
            <a:off x="2123728" y="1556792"/>
            <a:ext cx="1152128" cy="7920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15130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Características generales de la parroquia Cutuglagua</a:t>
            </a: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7544" y="1126485"/>
            <a:ext cx="295232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Características Demográficas</a:t>
            </a:r>
            <a:endParaRPr lang="es-EC" dirty="0"/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2301552453"/>
              </p:ext>
            </p:extLst>
          </p:nvPr>
        </p:nvGraphicFramePr>
        <p:xfrm>
          <a:off x="224644" y="3429000"/>
          <a:ext cx="3456384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141776"/>
              </p:ext>
            </p:extLst>
          </p:nvPr>
        </p:nvGraphicFramePr>
        <p:xfrm>
          <a:off x="467544" y="2204864"/>
          <a:ext cx="2790825" cy="550926"/>
        </p:xfrm>
        <a:graphic>
          <a:graphicData uri="http://schemas.openxmlformats.org/drawingml/2006/table">
            <a:tbl>
              <a:tblPr/>
              <a:tblGrid>
                <a:gridCol w="1955800"/>
                <a:gridCol w="835025"/>
              </a:tblGrid>
              <a:tr h="0">
                <a:tc>
                  <a:txBody>
                    <a:bodyPr/>
                    <a:lstStyle/>
                    <a:p>
                      <a:pPr marL="457200" indent="-2266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9.987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-2266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Mujeres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66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5.032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-2266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Hombres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4.955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23 Rectángulo"/>
          <p:cNvSpPr/>
          <p:nvPr/>
        </p:nvSpPr>
        <p:spPr>
          <a:xfrm>
            <a:off x="413792" y="3028890"/>
            <a:ext cx="3078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err="1" smtClean="0"/>
              <a:t>Fuente</a:t>
            </a:r>
            <a:r>
              <a:rPr lang="pt-BR" sz="1000" dirty="0" smtClean="0"/>
              <a:t>: (INEC, www.inec.gob.ec, 2010)</a:t>
            </a:r>
          </a:p>
          <a:p>
            <a:r>
              <a:rPr lang="pt-BR" sz="1000" dirty="0" smtClean="0"/>
              <a:t>Elaborado: Saskia Silva</a:t>
            </a:r>
            <a:endParaRPr lang="pt-BR" sz="1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" name="25 CuadroTexto"/>
          <p:cNvSpPr txBox="1"/>
          <p:nvPr/>
        </p:nvSpPr>
        <p:spPr>
          <a:xfrm>
            <a:off x="5076056" y="1196752"/>
            <a:ext cx="295232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Aspectos económicos</a:t>
            </a:r>
            <a:endParaRPr lang="es-EC" sz="2000" dirty="0"/>
          </a:p>
        </p:txBody>
      </p:sp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2496042503"/>
              </p:ext>
            </p:extLst>
          </p:nvPr>
        </p:nvGraphicFramePr>
        <p:xfrm>
          <a:off x="5004048" y="2060848"/>
          <a:ext cx="381642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Características Geográficas parroquia Cutuglagua</a:t>
            </a:r>
            <a:endParaRPr kumimoji="0" lang="es-EC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14089572"/>
              </p:ext>
            </p:extLst>
          </p:nvPr>
        </p:nvGraphicFramePr>
        <p:xfrm>
          <a:off x="1763688" y="1196752"/>
          <a:ext cx="56886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AD878F-BC5A-43E0-829A-8E6E7F994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0AD878F-BC5A-43E0-829A-8E6E7F994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57428D-F09E-4476-A7C4-F3542D23E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F57428D-F09E-4476-A7C4-F3542D23E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2A41BB-EE47-48F0-8AF7-4214FF2C9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42A41BB-EE47-48F0-8AF7-4214FF2C9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20516C-447A-40E6-BD46-AE2D7AE19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3820516C-447A-40E6-BD46-AE2D7AE19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7737B0-1F68-498E-86F2-F5F3C943B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27737B0-1F68-498E-86F2-F5F3C943B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2374B-559D-4366-9666-E5242AF8C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D32374B-559D-4366-9666-E5242AF8C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FC3A36-F11A-4D33-B5D0-887F1B239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6BFC3A36-F11A-4D33-B5D0-887F1B239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21331E-5C92-4A99-909F-C9A18C14C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3C21331E-5C92-4A99-909F-C9A18C14C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491ACE-1470-4D93-AD52-B5F386502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6D491ACE-1470-4D93-AD52-B5F386502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C105A0-881F-430B-8430-68B3D5F93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0C105A0-881F-430B-8430-68B3D5F93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0FBCB7-FCFA-46FE-BCF8-8A4E6C94C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460FBCB7-FCFA-46FE-BCF8-8A4E6C94C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E90980-AA4A-48F6-A67E-6690B4683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30E90980-AA4A-48F6-A67E-6690B4683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1704" y="211488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oferta Cutuglagua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65627660"/>
              </p:ext>
            </p:extLst>
          </p:nvPr>
        </p:nvGraphicFramePr>
        <p:xfrm>
          <a:off x="1524000" y="1052736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2348</TotalTime>
  <Words>2468</Words>
  <Application>Microsoft Office PowerPoint</Application>
  <PresentationFormat>Presentación en pantalla (4:3)</PresentationFormat>
  <Paragraphs>630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1" baseType="lpstr">
      <vt:lpstr>Concurrencia</vt:lpstr>
      <vt:lpstr>1_Diseño personalizado</vt:lpstr>
      <vt:lpstr>Diseño personalizado</vt:lpstr>
      <vt:lpstr>Plan maestro de aprovechamiento del potencial turístico de la parroquia Cutuglagua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maestro de aprovechamiento del potencial turístico de la parroquia Cutuglagua</dc:title>
  <dc:creator>Usuario</dc:creator>
  <cp:lastModifiedBy>saskia</cp:lastModifiedBy>
  <cp:revision>217</cp:revision>
  <dcterms:created xsi:type="dcterms:W3CDTF">2012-07-22T20:54:33Z</dcterms:created>
  <dcterms:modified xsi:type="dcterms:W3CDTF">2012-12-19T16:35:32Z</dcterms:modified>
</cp:coreProperties>
</file>