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13" r:id="rId3"/>
    <p:sldId id="307" r:id="rId4"/>
    <p:sldId id="303" r:id="rId5"/>
    <p:sldId id="292" r:id="rId6"/>
    <p:sldId id="316" r:id="rId7"/>
    <p:sldId id="259" r:id="rId8"/>
    <p:sldId id="293" r:id="rId9"/>
    <p:sldId id="295" r:id="rId10"/>
    <p:sldId id="262" r:id="rId11"/>
    <p:sldId id="294" r:id="rId12"/>
    <p:sldId id="265" r:id="rId13"/>
    <p:sldId id="263" r:id="rId14"/>
    <p:sldId id="274" r:id="rId15"/>
    <p:sldId id="304" r:id="rId16"/>
    <p:sldId id="305" r:id="rId17"/>
    <p:sldId id="264" r:id="rId18"/>
    <p:sldId id="324" r:id="rId19"/>
    <p:sldId id="326" r:id="rId20"/>
    <p:sldId id="323" r:id="rId21"/>
    <p:sldId id="325" r:id="rId22"/>
    <p:sldId id="317" r:id="rId23"/>
    <p:sldId id="270" r:id="rId24"/>
    <p:sldId id="318" r:id="rId25"/>
    <p:sldId id="322" r:id="rId26"/>
    <p:sldId id="278" r:id="rId27"/>
    <p:sldId id="277" r:id="rId28"/>
    <p:sldId id="296" r:id="rId29"/>
    <p:sldId id="279" r:id="rId30"/>
    <p:sldId id="290" r:id="rId31"/>
    <p:sldId id="297" r:id="rId32"/>
    <p:sldId id="298" r:id="rId33"/>
    <p:sldId id="282" r:id="rId34"/>
    <p:sldId id="299" r:id="rId35"/>
    <p:sldId id="300" r:id="rId36"/>
    <p:sldId id="301" r:id="rId37"/>
    <p:sldId id="302" r:id="rId38"/>
    <p:sldId id="321" r:id="rId39"/>
    <p:sldId id="287" r:id="rId40"/>
    <p:sldId id="306" r:id="rId41"/>
    <p:sldId id="288" r:id="rId42"/>
    <p:sldId id="289"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Cardenas" initials="AC" lastIdx="6" clrIdx="0"/>
  <p:cmAuthor id="1" name="SON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15" autoAdjust="0"/>
  </p:normalViewPr>
  <p:slideViewPr>
    <p:cSldViewPr>
      <p:cViewPr varScale="1">
        <p:scale>
          <a:sx n="71" d="100"/>
          <a:sy n="71" d="100"/>
        </p:scale>
        <p:origin x="-105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4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jpg"/><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diagrams/_rels/data1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image" Target="../media/image55.jpg"/></Relationships>
</file>

<file path=ppt/diagrams/_rels/data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image" Target="../media/image61.jp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eg"/></Relationships>
</file>

<file path=ppt/diagrams/_rels/data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 Id="rId4" Type="http://schemas.openxmlformats.org/officeDocument/2006/relationships/image" Target="../media/image4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5B0A5-317E-439E-9EA1-9B8AACFEC69D}" type="doc">
      <dgm:prSet loTypeId="urn:microsoft.com/office/officeart/2005/8/layout/chevron2" loCatId="list" qsTypeId="urn:microsoft.com/office/officeart/2005/8/quickstyle/simple5" qsCatId="simple" csTypeId="urn:microsoft.com/office/officeart/2005/8/colors/accent3_2" csCatId="accent3" phldr="1"/>
      <dgm:spPr/>
      <dgm:t>
        <a:bodyPr/>
        <a:lstStyle/>
        <a:p>
          <a:endParaRPr lang="es-EC"/>
        </a:p>
      </dgm:t>
    </dgm:pt>
    <dgm:pt modelId="{5CB4D479-82FE-43C6-8B2C-29C1065771E6}">
      <dgm:prSet phldrT="[Texto]"/>
      <dgm:spPr/>
      <dgm:t>
        <a:bodyPr/>
        <a:lstStyle/>
        <a:p>
          <a:r>
            <a:rPr lang="es-EC" b="1" dirty="0" smtClean="0"/>
            <a:t>1.</a:t>
          </a:r>
          <a:endParaRPr lang="es-EC" b="1" dirty="0"/>
        </a:p>
      </dgm:t>
    </dgm:pt>
    <dgm:pt modelId="{572635E5-5C72-4002-A693-7155C6D67B77}" type="parTrans" cxnId="{B3420601-70F2-4567-A16B-E743E0300BA1}">
      <dgm:prSet/>
      <dgm:spPr/>
      <dgm:t>
        <a:bodyPr/>
        <a:lstStyle/>
        <a:p>
          <a:endParaRPr lang="es-EC"/>
        </a:p>
      </dgm:t>
    </dgm:pt>
    <dgm:pt modelId="{224ECCCE-66EC-4748-96D2-285418A8217D}" type="sibTrans" cxnId="{B3420601-70F2-4567-A16B-E743E0300BA1}">
      <dgm:prSet/>
      <dgm:spPr/>
      <dgm:t>
        <a:bodyPr/>
        <a:lstStyle/>
        <a:p>
          <a:endParaRPr lang="es-EC"/>
        </a:p>
      </dgm:t>
    </dgm:pt>
    <dgm:pt modelId="{A467E71E-ADCE-4EF9-B419-13B58913CF0C}">
      <dgm:prSet phldrT="[Texto]"/>
      <dgm:spPr/>
      <dgm:t>
        <a:bodyPr/>
        <a:lstStyle/>
        <a:p>
          <a:r>
            <a:rPr lang="es-EC" dirty="0" smtClean="0"/>
            <a:t>Antecedentes</a:t>
          </a:r>
          <a:endParaRPr lang="es-EC" dirty="0"/>
        </a:p>
      </dgm:t>
    </dgm:pt>
    <dgm:pt modelId="{8FF9BAF4-C668-49EC-ADD9-35CC85930782}" type="parTrans" cxnId="{CBB33DF9-6311-4834-8B1B-3848E92B4999}">
      <dgm:prSet/>
      <dgm:spPr/>
      <dgm:t>
        <a:bodyPr/>
        <a:lstStyle/>
        <a:p>
          <a:endParaRPr lang="es-EC"/>
        </a:p>
      </dgm:t>
    </dgm:pt>
    <dgm:pt modelId="{3A2F0A49-EADC-4AE3-ADFE-596CC27C1BA3}" type="sibTrans" cxnId="{CBB33DF9-6311-4834-8B1B-3848E92B4999}">
      <dgm:prSet/>
      <dgm:spPr/>
      <dgm:t>
        <a:bodyPr/>
        <a:lstStyle/>
        <a:p>
          <a:endParaRPr lang="es-EC"/>
        </a:p>
      </dgm:t>
    </dgm:pt>
    <dgm:pt modelId="{F1220E33-01AB-477F-A3ED-1C82BE6D0C62}">
      <dgm:prSet phldrT="[Texto]"/>
      <dgm:spPr/>
      <dgm:t>
        <a:bodyPr/>
        <a:lstStyle/>
        <a:p>
          <a:r>
            <a:rPr lang="es-EC" b="1" dirty="0" smtClean="0"/>
            <a:t>2.</a:t>
          </a:r>
          <a:endParaRPr lang="es-EC" b="1" dirty="0"/>
        </a:p>
      </dgm:t>
    </dgm:pt>
    <dgm:pt modelId="{233D17A0-E930-4FAA-9074-2021EED6A413}" type="parTrans" cxnId="{2266FD1F-FA39-43A4-AEDD-EE0A3BF9A5F6}">
      <dgm:prSet/>
      <dgm:spPr/>
      <dgm:t>
        <a:bodyPr/>
        <a:lstStyle/>
        <a:p>
          <a:endParaRPr lang="es-EC"/>
        </a:p>
      </dgm:t>
    </dgm:pt>
    <dgm:pt modelId="{179A1615-92A7-45FC-966E-42C603D9F2E4}" type="sibTrans" cxnId="{2266FD1F-FA39-43A4-AEDD-EE0A3BF9A5F6}">
      <dgm:prSet/>
      <dgm:spPr/>
      <dgm:t>
        <a:bodyPr/>
        <a:lstStyle/>
        <a:p>
          <a:endParaRPr lang="es-EC"/>
        </a:p>
      </dgm:t>
    </dgm:pt>
    <dgm:pt modelId="{B9561D77-2FD3-43DD-8209-864FEC591256}">
      <dgm:prSet phldrT="[Texto]"/>
      <dgm:spPr/>
      <dgm:t>
        <a:bodyPr/>
        <a:lstStyle/>
        <a:p>
          <a:r>
            <a:rPr lang="es-EC" dirty="0" smtClean="0"/>
            <a:t>Identificación del problema</a:t>
          </a:r>
          <a:endParaRPr lang="es-EC" dirty="0"/>
        </a:p>
      </dgm:t>
    </dgm:pt>
    <dgm:pt modelId="{633A3470-3483-4E88-8A72-858D6E3043C4}" type="parTrans" cxnId="{3542E5CA-530E-4D82-AD4E-211C9A4FA3FD}">
      <dgm:prSet/>
      <dgm:spPr/>
      <dgm:t>
        <a:bodyPr/>
        <a:lstStyle/>
        <a:p>
          <a:endParaRPr lang="es-EC"/>
        </a:p>
      </dgm:t>
    </dgm:pt>
    <dgm:pt modelId="{63019B92-1467-4ACB-B31D-8D8794AC98A8}" type="sibTrans" cxnId="{3542E5CA-530E-4D82-AD4E-211C9A4FA3FD}">
      <dgm:prSet/>
      <dgm:spPr/>
      <dgm:t>
        <a:bodyPr/>
        <a:lstStyle/>
        <a:p>
          <a:endParaRPr lang="es-EC"/>
        </a:p>
      </dgm:t>
    </dgm:pt>
    <dgm:pt modelId="{7ACF992F-139D-4AFF-9EB0-0DCC07981593}">
      <dgm:prSet phldrT="[Texto]"/>
      <dgm:spPr/>
      <dgm:t>
        <a:bodyPr/>
        <a:lstStyle/>
        <a:p>
          <a:r>
            <a:rPr lang="es-EC" b="1" dirty="0" smtClean="0"/>
            <a:t>3.</a:t>
          </a:r>
          <a:endParaRPr lang="es-EC" b="1" dirty="0"/>
        </a:p>
      </dgm:t>
    </dgm:pt>
    <dgm:pt modelId="{76EC1F83-7AEC-4007-ADA3-D74EA5D45F12}" type="parTrans" cxnId="{80D5C938-CA42-4A49-B1A2-D909CCEA6061}">
      <dgm:prSet/>
      <dgm:spPr/>
      <dgm:t>
        <a:bodyPr/>
        <a:lstStyle/>
        <a:p>
          <a:endParaRPr lang="es-EC"/>
        </a:p>
      </dgm:t>
    </dgm:pt>
    <dgm:pt modelId="{F2215EE3-B695-480F-AE76-3035086E7B16}" type="sibTrans" cxnId="{80D5C938-CA42-4A49-B1A2-D909CCEA6061}">
      <dgm:prSet/>
      <dgm:spPr/>
      <dgm:t>
        <a:bodyPr/>
        <a:lstStyle/>
        <a:p>
          <a:endParaRPr lang="es-EC"/>
        </a:p>
      </dgm:t>
    </dgm:pt>
    <dgm:pt modelId="{970CD880-3FF6-49F4-AAAA-B3478D454E9C}">
      <dgm:prSet phldrT="[Texto]"/>
      <dgm:spPr/>
      <dgm:t>
        <a:bodyPr/>
        <a:lstStyle/>
        <a:p>
          <a:r>
            <a:rPr lang="es-EC" dirty="0" smtClean="0"/>
            <a:t>Objetivos</a:t>
          </a:r>
          <a:endParaRPr lang="es-EC" dirty="0"/>
        </a:p>
      </dgm:t>
    </dgm:pt>
    <dgm:pt modelId="{67C6AB9E-37E4-40DA-B9EF-DFD12DB0F4B5}" type="parTrans" cxnId="{A617D949-5BFB-4981-A773-B3D04D19005C}">
      <dgm:prSet/>
      <dgm:spPr/>
      <dgm:t>
        <a:bodyPr/>
        <a:lstStyle/>
        <a:p>
          <a:endParaRPr lang="es-EC"/>
        </a:p>
      </dgm:t>
    </dgm:pt>
    <dgm:pt modelId="{43D594D6-27F9-42DF-87FC-7B41727F89D6}" type="sibTrans" cxnId="{A617D949-5BFB-4981-A773-B3D04D19005C}">
      <dgm:prSet/>
      <dgm:spPr/>
      <dgm:t>
        <a:bodyPr/>
        <a:lstStyle/>
        <a:p>
          <a:endParaRPr lang="es-EC"/>
        </a:p>
      </dgm:t>
    </dgm:pt>
    <dgm:pt modelId="{1B32F7AD-31A5-4F42-88E5-F86AF26CD8B9}">
      <dgm:prSet phldrT="[Texto]"/>
      <dgm:spPr/>
      <dgm:t>
        <a:bodyPr/>
        <a:lstStyle/>
        <a:p>
          <a:r>
            <a:rPr lang="es-EC" b="1" dirty="0" smtClean="0"/>
            <a:t>4.</a:t>
          </a:r>
          <a:endParaRPr lang="es-EC" b="1" dirty="0"/>
        </a:p>
      </dgm:t>
    </dgm:pt>
    <dgm:pt modelId="{315A1501-0688-4E18-A740-2349014331FF}" type="parTrans" cxnId="{09C6E596-20DE-48F5-B47A-E89375D63678}">
      <dgm:prSet/>
      <dgm:spPr/>
      <dgm:t>
        <a:bodyPr/>
        <a:lstStyle/>
        <a:p>
          <a:endParaRPr lang="es-EC"/>
        </a:p>
      </dgm:t>
    </dgm:pt>
    <dgm:pt modelId="{17377AD4-9AFF-4639-BAB2-C034336F22D5}" type="sibTrans" cxnId="{09C6E596-20DE-48F5-B47A-E89375D63678}">
      <dgm:prSet/>
      <dgm:spPr/>
      <dgm:t>
        <a:bodyPr/>
        <a:lstStyle/>
        <a:p>
          <a:endParaRPr lang="es-EC"/>
        </a:p>
      </dgm:t>
    </dgm:pt>
    <dgm:pt modelId="{BFC1F2EE-D10B-45E0-8B93-E9CDA8C31738}">
      <dgm:prSet phldrT="[Texto]"/>
      <dgm:spPr/>
      <dgm:t>
        <a:bodyPr/>
        <a:lstStyle/>
        <a:p>
          <a:r>
            <a:rPr lang="es-EC" dirty="0" smtClean="0"/>
            <a:t>Diagnóstico</a:t>
          </a:r>
          <a:endParaRPr lang="es-EC" dirty="0"/>
        </a:p>
      </dgm:t>
    </dgm:pt>
    <dgm:pt modelId="{3ACD4A2C-882B-43C3-B58E-D8518F9708F0}" type="parTrans" cxnId="{935A97FF-C442-4BED-9A1D-1DFB64875CD8}">
      <dgm:prSet/>
      <dgm:spPr/>
      <dgm:t>
        <a:bodyPr/>
        <a:lstStyle/>
        <a:p>
          <a:endParaRPr lang="es-EC"/>
        </a:p>
      </dgm:t>
    </dgm:pt>
    <dgm:pt modelId="{235234AD-D1A8-4856-B0C3-CE1D32BBB825}" type="sibTrans" cxnId="{935A97FF-C442-4BED-9A1D-1DFB64875CD8}">
      <dgm:prSet/>
      <dgm:spPr/>
      <dgm:t>
        <a:bodyPr/>
        <a:lstStyle/>
        <a:p>
          <a:endParaRPr lang="es-EC"/>
        </a:p>
      </dgm:t>
    </dgm:pt>
    <dgm:pt modelId="{F8CA14E6-5EB9-4064-B576-CC5BBE8F9B34}">
      <dgm:prSet phldrT="[Texto]"/>
      <dgm:spPr/>
      <dgm:t>
        <a:bodyPr/>
        <a:lstStyle/>
        <a:p>
          <a:r>
            <a:rPr lang="es-EC" b="1" dirty="0" smtClean="0"/>
            <a:t>5. </a:t>
          </a:r>
          <a:endParaRPr lang="es-EC" b="1" dirty="0"/>
        </a:p>
      </dgm:t>
    </dgm:pt>
    <dgm:pt modelId="{5E14CE16-91BB-439B-AB07-36FC82343A91}" type="parTrans" cxnId="{A4DCA2A9-BDDA-4FD1-A912-43BBB2BD0CA4}">
      <dgm:prSet/>
      <dgm:spPr/>
      <dgm:t>
        <a:bodyPr/>
        <a:lstStyle/>
        <a:p>
          <a:endParaRPr lang="es-EC"/>
        </a:p>
      </dgm:t>
    </dgm:pt>
    <dgm:pt modelId="{9BE19DC6-5EE9-403A-9AD0-A78BE9F12A71}" type="sibTrans" cxnId="{A4DCA2A9-BDDA-4FD1-A912-43BBB2BD0CA4}">
      <dgm:prSet/>
      <dgm:spPr/>
      <dgm:t>
        <a:bodyPr/>
        <a:lstStyle/>
        <a:p>
          <a:endParaRPr lang="es-EC"/>
        </a:p>
      </dgm:t>
    </dgm:pt>
    <dgm:pt modelId="{919F3EFF-268B-4BB4-95E5-25BA06A3592F}">
      <dgm:prSet phldrT="[Texto]"/>
      <dgm:spPr/>
      <dgm:t>
        <a:bodyPr/>
        <a:lstStyle/>
        <a:p>
          <a:r>
            <a:rPr lang="es-EC" dirty="0" smtClean="0"/>
            <a:t>Identificación de la gravedad de la crisis</a:t>
          </a:r>
          <a:endParaRPr lang="es-EC" dirty="0"/>
        </a:p>
      </dgm:t>
    </dgm:pt>
    <dgm:pt modelId="{F76C5C9C-6828-499C-90CF-848D7C354497}" type="parTrans" cxnId="{5DABA3A1-D0A4-4EAD-8C16-A5AB6B2F72AB}">
      <dgm:prSet/>
      <dgm:spPr/>
      <dgm:t>
        <a:bodyPr/>
        <a:lstStyle/>
        <a:p>
          <a:endParaRPr lang="es-EC"/>
        </a:p>
      </dgm:t>
    </dgm:pt>
    <dgm:pt modelId="{49B1B383-B913-4740-8855-02C2BD05B45E}" type="sibTrans" cxnId="{5DABA3A1-D0A4-4EAD-8C16-A5AB6B2F72AB}">
      <dgm:prSet/>
      <dgm:spPr/>
      <dgm:t>
        <a:bodyPr/>
        <a:lstStyle/>
        <a:p>
          <a:endParaRPr lang="es-EC"/>
        </a:p>
      </dgm:t>
    </dgm:pt>
    <dgm:pt modelId="{AE4FC030-B1AE-49BF-AF1C-6E9BC0B4354B}">
      <dgm:prSet phldrT="[Texto]"/>
      <dgm:spPr/>
      <dgm:t>
        <a:bodyPr/>
        <a:lstStyle/>
        <a:p>
          <a:r>
            <a:rPr lang="es-EC" b="1" dirty="0" smtClean="0"/>
            <a:t>6.</a:t>
          </a:r>
          <a:endParaRPr lang="es-EC" b="1" dirty="0"/>
        </a:p>
      </dgm:t>
    </dgm:pt>
    <dgm:pt modelId="{CD551CDB-C173-40C6-A152-3429A12AB88A}" type="parTrans" cxnId="{492ACF3F-1997-4ABD-A735-8C91E885E17D}">
      <dgm:prSet/>
      <dgm:spPr/>
      <dgm:t>
        <a:bodyPr/>
        <a:lstStyle/>
        <a:p>
          <a:endParaRPr lang="es-EC"/>
        </a:p>
      </dgm:t>
    </dgm:pt>
    <dgm:pt modelId="{552373A9-1509-44D3-8621-B47A1F7B9194}" type="sibTrans" cxnId="{492ACF3F-1997-4ABD-A735-8C91E885E17D}">
      <dgm:prSet/>
      <dgm:spPr/>
      <dgm:t>
        <a:bodyPr/>
        <a:lstStyle/>
        <a:p>
          <a:endParaRPr lang="es-EC"/>
        </a:p>
      </dgm:t>
    </dgm:pt>
    <dgm:pt modelId="{CED94C1D-9314-483D-AD23-230B63259EC8}">
      <dgm:prSet phldrT="[Texto]"/>
      <dgm:spPr/>
      <dgm:t>
        <a:bodyPr/>
        <a:lstStyle/>
        <a:p>
          <a:r>
            <a:rPr lang="es-EC" dirty="0" smtClean="0"/>
            <a:t>Propuestas estratégicas</a:t>
          </a:r>
          <a:endParaRPr lang="es-EC" dirty="0"/>
        </a:p>
      </dgm:t>
    </dgm:pt>
    <dgm:pt modelId="{584D6740-C9A7-4CCD-B097-6F96938342B5}" type="parTrans" cxnId="{27EDAD77-C3DE-43AB-AE4B-F1643792B80E}">
      <dgm:prSet/>
      <dgm:spPr/>
      <dgm:t>
        <a:bodyPr/>
        <a:lstStyle/>
        <a:p>
          <a:endParaRPr lang="es-EC"/>
        </a:p>
      </dgm:t>
    </dgm:pt>
    <dgm:pt modelId="{20CB603F-978A-433C-8382-8CE791888E40}" type="sibTrans" cxnId="{27EDAD77-C3DE-43AB-AE4B-F1643792B80E}">
      <dgm:prSet/>
      <dgm:spPr/>
      <dgm:t>
        <a:bodyPr/>
        <a:lstStyle/>
        <a:p>
          <a:endParaRPr lang="es-EC"/>
        </a:p>
      </dgm:t>
    </dgm:pt>
    <dgm:pt modelId="{8EDF943D-D8E4-4E4B-9EE8-426FFD6C553B}">
      <dgm:prSet phldrT="[Texto]"/>
      <dgm:spPr/>
      <dgm:t>
        <a:bodyPr/>
        <a:lstStyle/>
        <a:p>
          <a:r>
            <a:rPr lang="es-EC" b="1" dirty="0" smtClean="0"/>
            <a:t>7. </a:t>
          </a:r>
          <a:endParaRPr lang="es-EC" b="1" dirty="0"/>
        </a:p>
      </dgm:t>
    </dgm:pt>
    <dgm:pt modelId="{6708A3C0-ABDD-4BAB-A1DF-83705BA1F8A5}" type="parTrans" cxnId="{34E740F0-E209-491B-BBA2-CD3B6E90F66A}">
      <dgm:prSet/>
      <dgm:spPr/>
      <dgm:t>
        <a:bodyPr/>
        <a:lstStyle/>
        <a:p>
          <a:endParaRPr lang="es-EC"/>
        </a:p>
      </dgm:t>
    </dgm:pt>
    <dgm:pt modelId="{26360ED5-AA1F-4ECF-868D-B121D587D58C}" type="sibTrans" cxnId="{34E740F0-E209-491B-BBA2-CD3B6E90F66A}">
      <dgm:prSet/>
      <dgm:spPr/>
      <dgm:t>
        <a:bodyPr/>
        <a:lstStyle/>
        <a:p>
          <a:endParaRPr lang="es-EC"/>
        </a:p>
      </dgm:t>
    </dgm:pt>
    <dgm:pt modelId="{F032C108-EE6A-4F01-8476-53C8A1F8118C}">
      <dgm:prSet phldrT="[Texto]"/>
      <dgm:spPr/>
      <dgm:t>
        <a:bodyPr/>
        <a:lstStyle/>
        <a:p>
          <a:r>
            <a:rPr lang="es-EC" dirty="0" smtClean="0"/>
            <a:t>Conclusiones y Recomendaciones</a:t>
          </a:r>
          <a:endParaRPr lang="es-EC" dirty="0"/>
        </a:p>
      </dgm:t>
    </dgm:pt>
    <dgm:pt modelId="{4CCA2B9A-D3CD-4A6C-B758-50572259D93D}" type="parTrans" cxnId="{A1BFA0F3-134D-4533-8840-59AF6520E938}">
      <dgm:prSet/>
      <dgm:spPr/>
      <dgm:t>
        <a:bodyPr/>
        <a:lstStyle/>
        <a:p>
          <a:endParaRPr lang="es-EC"/>
        </a:p>
      </dgm:t>
    </dgm:pt>
    <dgm:pt modelId="{7E9B146A-4DA5-46FD-999F-6FADBA7942FD}" type="sibTrans" cxnId="{A1BFA0F3-134D-4533-8840-59AF6520E938}">
      <dgm:prSet/>
      <dgm:spPr/>
      <dgm:t>
        <a:bodyPr/>
        <a:lstStyle/>
        <a:p>
          <a:endParaRPr lang="es-EC"/>
        </a:p>
      </dgm:t>
    </dgm:pt>
    <dgm:pt modelId="{80DBE990-3793-4BFE-B27F-D6A98C03409B}" type="pres">
      <dgm:prSet presAssocID="{8DA5B0A5-317E-439E-9EA1-9B8AACFEC69D}" presName="linearFlow" presStyleCnt="0">
        <dgm:presLayoutVars>
          <dgm:dir/>
          <dgm:animLvl val="lvl"/>
          <dgm:resizeHandles val="exact"/>
        </dgm:presLayoutVars>
      </dgm:prSet>
      <dgm:spPr/>
      <dgm:t>
        <a:bodyPr/>
        <a:lstStyle/>
        <a:p>
          <a:endParaRPr lang="es-EC"/>
        </a:p>
      </dgm:t>
    </dgm:pt>
    <dgm:pt modelId="{E0C52EF2-759D-4D03-8E20-2A2805FC6217}" type="pres">
      <dgm:prSet presAssocID="{5CB4D479-82FE-43C6-8B2C-29C1065771E6}" presName="composite" presStyleCnt="0"/>
      <dgm:spPr/>
    </dgm:pt>
    <dgm:pt modelId="{0509FBAB-2618-41E1-936B-F62D31BB8321}" type="pres">
      <dgm:prSet presAssocID="{5CB4D479-82FE-43C6-8B2C-29C1065771E6}" presName="parentText" presStyleLbl="alignNode1" presStyleIdx="0" presStyleCnt="7">
        <dgm:presLayoutVars>
          <dgm:chMax val="1"/>
          <dgm:bulletEnabled val="1"/>
        </dgm:presLayoutVars>
      </dgm:prSet>
      <dgm:spPr/>
      <dgm:t>
        <a:bodyPr/>
        <a:lstStyle/>
        <a:p>
          <a:endParaRPr lang="es-EC"/>
        </a:p>
      </dgm:t>
    </dgm:pt>
    <dgm:pt modelId="{D7627DFD-E695-4A28-85BC-39BC7D9EB090}" type="pres">
      <dgm:prSet presAssocID="{5CB4D479-82FE-43C6-8B2C-29C1065771E6}" presName="descendantText" presStyleLbl="alignAcc1" presStyleIdx="0" presStyleCnt="7">
        <dgm:presLayoutVars>
          <dgm:bulletEnabled val="1"/>
        </dgm:presLayoutVars>
      </dgm:prSet>
      <dgm:spPr/>
      <dgm:t>
        <a:bodyPr/>
        <a:lstStyle/>
        <a:p>
          <a:endParaRPr lang="es-EC"/>
        </a:p>
      </dgm:t>
    </dgm:pt>
    <dgm:pt modelId="{55F30751-72DD-4C0D-A3EF-0F74A848CF25}" type="pres">
      <dgm:prSet presAssocID="{224ECCCE-66EC-4748-96D2-285418A8217D}" presName="sp" presStyleCnt="0"/>
      <dgm:spPr/>
    </dgm:pt>
    <dgm:pt modelId="{63DBA3FD-BC30-47CB-A45C-E3A20982E161}" type="pres">
      <dgm:prSet presAssocID="{F1220E33-01AB-477F-A3ED-1C82BE6D0C62}" presName="composite" presStyleCnt="0"/>
      <dgm:spPr/>
    </dgm:pt>
    <dgm:pt modelId="{3E3B9A38-8D50-49EB-9A68-3DB196A5DB5A}" type="pres">
      <dgm:prSet presAssocID="{F1220E33-01AB-477F-A3ED-1C82BE6D0C62}" presName="parentText" presStyleLbl="alignNode1" presStyleIdx="1" presStyleCnt="7">
        <dgm:presLayoutVars>
          <dgm:chMax val="1"/>
          <dgm:bulletEnabled val="1"/>
        </dgm:presLayoutVars>
      </dgm:prSet>
      <dgm:spPr/>
      <dgm:t>
        <a:bodyPr/>
        <a:lstStyle/>
        <a:p>
          <a:endParaRPr lang="es-EC"/>
        </a:p>
      </dgm:t>
    </dgm:pt>
    <dgm:pt modelId="{098A2434-6704-4864-9662-F4338BC5004D}" type="pres">
      <dgm:prSet presAssocID="{F1220E33-01AB-477F-A3ED-1C82BE6D0C62}" presName="descendantText" presStyleLbl="alignAcc1" presStyleIdx="1" presStyleCnt="7">
        <dgm:presLayoutVars>
          <dgm:bulletEnabled val="1"/>
        </dgm:presLayoutVars>
      </dgm:prSet>
      <dgm:spPr/>
      <dgm:t>
        <a:bodyPr/>
        <a:lstStyle/>
        <a:p>
          <a:endParaRPr lang="es-EC"/>
        </a:p>
      </dgm:t>
    </dgm:pt>
    <dgm:pt modelId="{212D7CCE-D8D6-4F74-8E39-7CD7154DFB6E}" type="pres">
      <dgm:prSet presAssocID="{179A1615-92A7-45FC-966E-42C603D9F2E4}" presName="sp" presStyleCnt="0"/>
      <dgm:spPr/>
    </dgm:pt>
    <dgm:pt modelId="{29D1B96B-C7CA-4A76-BF9A-46BD1EBE68C6}" type="pres">
      <dgm:prSet presAssocID="{7ACF992F-139D-4AFF-9EB0-0DCC07981593}" presName="composite" presStyleCnt="0"/>
      <dgm:spPr/>
    </dgm:pt>
    <dgm:pt modelId="{BBFB4B32-DD08-4B63-A75A-6CFC3BE7BFC1}" type="pres">
      <dgm:prSet presAssocID="{7ACF992F-139D-4AFF-9EB0-0DCC07981593}" presName="parentText" presStyleLbl="alignNode1" presStyleIdx="2" presStyleCnt="7">
        <dgm:presLayoutVars>
          <dgm:chMax val="1"/>
          <dgm:bulletEnabled val="1"/>
        </dgm:presLayoutVars>
      </dgm:prSet>
      <dgm:spPr/>
      <dgm:t>
        <a:bodyPr/>
        <a:lstStyle/>
        <a:p>
          <a:endParaRPr lang="es-EC"/>
        </a:p>
      </dgm:t>
    </dgm:pt>
    <dgm:pt modelId="{EFBC7179-028D-47F2-A833-7E70F938DF83}" type="pres">
      <dgm:prSet presAssocID="{7ACF992F-139D-4AFF-9EB0-0DCC07981593}" presName="descendantText" presStyleLbl="alignAcc1" presStyleIdx="2" presStyleCnt="7">
        <dgm:presLayoutVars>
          <dgm:bulletEnabled val="1"/>
        </dgm:presLayoutVars>
      </dgm:prSet>
      <dgm:spPr/>
      <dgm:t>
        <a:bodyPr/>
        <a:lstStyle/>
        <a:p>
          <a:endParaRPr lang="es-EC"/>
        </a:p>
      </dgm:t>
    </dgm:pt>
    <dgm:pt modelId="{44F6F4C6-54DF-479E-A1DF-B5D448C8D74C}" type="pres">
      <dgm:prSet presAssocID="{F2215EE3-B695-480F-AE76-3035086E7B16}" presName="sp" presStyleCnt="0"/>
      <dgm:spPr/>
    </dgm:pt>
    <dgm:pt modelId="{C8598387-668F-4E36-9516-25466FBF9C9E}" type="pres">
      <dgm:prSet presAssocID="{1B32F7AD-31A5-4F42-88E5-F86AF26CD8B9}" presName="composite" presStyleCnt="0"/>
      <dgm:spPr/>
    </dgm:pt>
    <dgm:pt modelId="{BD4E593B-3EEB-4689-ACED-F6A62A26D56F}" type="pres">
      <dgm:prSet presAssocID="{1B32F7AD-31A5-4F42-88E5-F86AF26CD8B9}" presName="parentText" presStyleLbl="alignNode1" presStyleIdx="3" presStyleCnt="7">
        <dgm:presLayoutVars>
          <dgm:chMax val="1"/>
          <dgm:bulletEnabled val="1"/>
        </dgm:presLayoutVars>
      </dgm:prSet>
      <dgm:spPr/>
      <dgm:t>
        <a:bodyPr/>
        <a:lstStyle/>
        <a:p>
          <a:endParaRPr lang="es-EC"/>
        </a:p>
      </dgm:t>
    </dgm:pt>
    <dgm:pt modelId="{9AAADD4F-692B-4AEC-8606-3742A2E6E85C}" type="pres">
      <dgm:prSet presAssocID="{1B32F7AD-31A5-4F42-88E5-F86AF26CD8B9}" presName="descendantText" presStyleLbl="alignAcc1" presStyleIdx="3" presStyleCnt="7">
        <dgm:presLayoutVars>
          <dgm:bulletEnabled val="1"/>
        </dgm:presLayoutVars>
      </dgm:prSet>
      <dgm:spPr/>
      <dgm:t>
        <a:bodyPr/>
        <a:lstStyle/>
        <a:p>
          <a:endParaRPr lang="es-EC"/>
        </a:p>
      </dgm:t>
    </dgm:pt>
    <dgm:pt modelId="{93413663-3C4F-45B6-9AA6-A23608F03B79}" type="pres">
      <dgm:prSet presAssocID="{17377AD4-9AFF-4639-BAB2-C034336F22D5}" presName="sp" presStyleCnt="0"/>
      <dgm:spPr/>
    </dgm:pt>
    <dgm:pt modelId="{83AB9440-ED70-42A7-981A-ADB8614C1860}" type="pres">
      <dgm:prSet presAssocID="{F8CA14E6-5EB9-4064-B576-CC5BBE8F9B34}" presName="composite" presStyleCnt="0"/>
      <dgm:spPr/>
    </dgm:pt>
    <dgm:pt modelId="{91611F40-1E0E-41E4-9995-388D850C5157}" type="pres">
      <dgm:prSet presAssocID="{F8CA14E6-5EB9-4064-B576-CC5BBE8F9B34}" presName="parentText" presStyleLbl="alignNode1" presStyleIdx="4" presStyleCnt="7">
        <dgm:presLayoutVars>
          <dgm:chMax val="1"/>
          <dgm:bulletEnabled val="1"/>
        </dgm:presLayoutVars>
      </dgm:prSet>
      <dgm:spPr/>
      <dgm:t>
        <a:bodyPr/>
        <a:lstStyle/>
        <a:p>
          <a:endParaRPr lang="es-EC"/>
        </a:p>
      </dgm:t>
    </dgm:pt>
    <dgm:pt modelId="{B60C6CEB-8ECE-43F4-80D0-9CD753D09E8D}" type="pres">
      <dgm:prSet presAssocID="{F8CA14E6-5EB9-4064-B576-CC5BBE8F9B34}" presName="descendantText" presStyleLbl="alignAcc1" presStyleIdx="4" presStyleCnt="7">
        <dgm:presLayoutVars>
          <dgm:bulletEnabled val="1"/>
        </dgm:presLayoutVars>
      </dgm:prSet>
      <dgm:spPr/>
      <dgm:t>
        <a:bodyPr/>
        <a:lstStyle/>
        <a:p>
          <a:endParaRPr lang="es-EC"/>
        </a:p>
      </dgm:t>
    </dgm:pt>
    <dgm:pt modelId="{4789ED7F-BBC5-4C80-A95D-D35546899142}" type="pres">
      <dgm:prSet presAssocID="{9BE19DC6-5EE9-403A-9AD0-A78BE9F12A71}" presName="sp" presStyleCnt="0"/>
      <dgm:spPr/>
    </dgm:pt>
    <dgm:pt modelId="{FE5EEEE3-8A31-47F3-978D-A5505E6138B7}" type="pres">
      <dgm:prSet presAssocID="{AE4FC030-B1AE-49BF-AF1C-6E9BC0B4354B}" presName="composite" presStyleCnt="0"/>
      <dgm:spPr/>
    </dgm:pt>
    <dgm:pt modelId="{C184BCAE-D6E0-411B-B2F3-1DF296A422CF}" type="pres">
      <dgm:prSet presAssocID="{AE4FC030-B1AE-49BF-AF1C-6E9BC0B4354B}" presName="parentText" presStyleLbl="alignNode1" presStyleIdx="5" presStyleCnt="7">
        <dgm:presLayoutVars>
          <dgm:chMax val="1"/>
          <dgm:bulletEnabled val="1"/>
        </dgm:presLayoutVars>
      </dgm:prSet>
      <dgm:spPr/>
      <dgm:t>
        <a:bodyPr/>
        <a:lstStyle/>
        <a:p>
          <a:endParaRPr lang="es-EC"/>
        </a:p>
      </dgm:t>
    </dgm:pt>
    <dgm:pt modelId="{93AB8B47-F892-4D92-A02C-0F29CFF46D61}" type="pres">
      <dgm:prSet presAssocID="{AE4FC030-B1AE-49BF-AF1C-6E9BC0B4354B}" presName="descendantText" presStyleLbl="alignAcc1" presStyleIdx="5" presStyleCnt="7">
        <dgm:presLayoutVars>
          <dgm:bulletEnabled val="1"/>
        </dgm:presLayoutVars>
      </dgm:prSet>
      <dgm:spPr/>
      <dgm:t>
        <a:bodyPr/>
        <a:lstStyle/>
        <a:p>
          <a:endParaRPr lang="es-EC"/>
        </a:p>
      </dgm:t>
    </dgm:pt>
    <dgm:pt modelId="{E07D9E52-8AD0-4BA3-82D5-8EAF2941E99E}" type="pres">
      <dgm:prSet presAssocID="{552373A9-1509-44D3-8621-B47A1F7B9194}" presName="sp" presStyleCnt="0"/>
      <dgm:spPr/>
    </dgm:pt>
    <dgm:pt modelId="{93C4DB9E-644D-433F-A259-0E3466F44B85}" type="pres">
      <dgm:prSet presAssocID="{8EDF943D-D8E4-4E4B-9EE8-426FFD6C553B}" presName="composite" presStyleCnt="0"/>
      <dgm:spPr/>
    </dgm:pt>
    <dgm:pt modelId="{5C78E6A2-1FC5-4874-A2EA-0F33A2F8B5E6}" type="pres">
      <dgm:prSet presAssocID="{8EDF943D-D8E4-4E4B-9EE8-426FFD6C553B}" presName="parentText" presStyleLbl="alignNode1" presStyleIdx="6" presStyleCnt="7">
        <dgm:presLayoutVars>
          <dgm:chMax val="1"/>
          <dgm:bulletEnabled val="1"/>
        </dgm:presLayoutVars>
      </dgm:prSet>
      <dgm:spPr/>
      <dgm:t>
        <a:bodyPr/>
        <a:lstStyle/>
        <a:p>
          <a:endParaRPr lang="es-EC"/>
        </a:p>
      </dgm:t>
    </dgm:pt>
    <dgm:pt modelId="{126048AD-D3C1-4B7C-BDC9-F5E1AC690D48}" type="pres">
      <dgm:prSet presAssocID="{8EDF943D-D8E4-4E4B-9EE8-426FFD6C553B}" presName="descendantText" presStyleLbl="alignAcc1" presStyleIdx="6" presStyleCnt="7">
        <dgm:presLayoutVars>
          <dgm:bulletEnabled val="1"/>
        </dgm:presLayoutVars>
      </dgm:prSet>
      <dgm:spPr/>
      <dgm:t>
        <a:bodyPr/>
        <a:lstStyle/>
        <a:p>
          <a:endParaRPr lang="es-EC"/>
        </a:p>
      </dgm:t>
    </dgm:pt>
  </dgm:ptLst>
  <dgm:cxnLst>
    <dgm:cxn modelId="{A617D949-5BFB-4981-A773-B3D04D19005C}" srcId="{7ACF992F-139D-4AFF-9EB0-0DCC07981593}" destId="{970CD880-3FF6-49F4-AAAA-B3478D454E9C}" srcOrd="0" destOrd="0" parTransId="{67C6AB9E-37E4-40DA-B9EF-DFD12DB0F4B5}" sibTransId="{43D594D6-27F9-42DF-87FC-7B41727F89D6}"/>
    <dgm:cxn modelId="{80D5C938-CA42-4A49-B1A2-D909CCEA6061}" srcId="{8DA5B0A5-317E-439E-9EA1-9B8AACFEC69D}" destId="{7ACF992F-139D-4AFF-9EB0-0DCC07981593}" srcOrd="2" destOrd="0" parTransId="{76EC1F83-7AEC-4007-ADA3-D74EA5D45F12}" sibTransId="{F2215EE3-B695-480F-AE76-3035086E7B16}"/>
    <dgm:cxn modelId="{1316B92C-45BF-42F6-A46F-837C8A35AF33}" type="presOf" srcId="{970CD880-3FF6-49F4-AAAA-B3478D454E9C}" destId="{EFBC7179-028D-47F2-A833-7E70F938DF83}" srcOrd="0" destOrd="0" presId="urn:microsoft.com/office/officeart/2005/8/layout/chevron2"/>
    <dgm:cxn modelId="{AFF22645-7450-4A15-A4C7-6F939DC08F4C}" type="presOf" srcId="{F032C108-EE6A-4F01-8476-53C8A1F8118C}" destId="{126048AD-D3C1-4B7C-BDC9-F5E1AC690D48}" srcOrd="0" destOrd="0" presId="urn:microsoft.com/office/officeart/2005/8/layout/chevron2"/>
    <dgm:cxn modelId="{5DABA3A1-D0A4-4EAD-8C16-A5AB6B2F72AB}" srcId="{F8CA14E6-5EB9-4064-B576-CC5BBE8F9B34}" destId="{919F3EFF-268B-4BB4-95E5-25BA06A3592F}" srcOrd="0" destOrd="0" parTransId="{F76C5C9C-6828-499C-90CF-848D7C354497}" sibTransId="{49B1B383-B913-4740-8855-02C2BD05B45E}"/>
    <dgm:cxn modelId="{BF8F9DD9-2804-4F76-9623-AC7DDB7875A2}" type="presOf" srcId="{8DA5B0A5-317E-439E-9EA1-9B8AACFEC69D}" destId="{80DBE990-3793-4BFE-B27F-D6A98C03409B}" srcOrd="0" destOrd="0" presId="urn:microsoft.com/office/officeart/2005/8/layout/chevron2"/>
    <dgm:cxn modelId="{324792D4-A2B9-4E7E-8D49-1A1E62DD16E0}" type="presOf" srcId="{1B32F7AD-31A5-4F42-88E5-F86AF26CD8B9}" destId="{BD4E593B-3EEB-4689-ACED-F6A62A26D56F}" srcOrd="0" destOrd="0" presId="urn:microsoft.com/office/officeart/2005/8/layout/chevron2"/>
    <dgm:cxn modelId="{27EDAD77-C3DE-43AB-AE4B-F1643792B80E}" srcId="{AE4FC030-B1AE-49BF-AF1C-6E9BC0B4354B}" destId="{CED94C1D-9314-483D-AD23-230B63259EC8}" srcOrd="0" destOrd="0" parTransId="{584D6740-C9A7-4CCD-B097-6F96938342B5}" sibTransId="{20CB603F-978A-433C-8382-8CE791888E40}"/>
    <dgm:cxn modelId="{BBAA9362-B55E-419E-BF31-FA88CC8E4F4C}" type="presOf" srcId="{AE4FC030-B1AE-49BF-AF1C-6E9BC0B4354B}" destId="{C184BCAE-D6E0-411B-B2F3-1DF296A422CF}" srcOrd="0" destOrd="0" presId="urn:microsoft.com/office/officeart/2005/8/layout/chevron2"/>
    <dgm:cxn modelId="{34E740F0-E209-491B-BBA2-CD3B6E90F66A}" srcId="{8DA5B0A5-317E-439E-9EA1-9B8AACFEC69D}" destId="{8EDF943D-D8E4-4E4B-9EE8-426FFD6C553B}" srcOrd="6" destOrd="0" parTransId="{6708A3C0-ABDD-4BAB-A1DF-83705BA1F8A5}" sibTransId="{26360ED5-AA1F-4ECF-868D-B121D587D58C}"/>
    <dgm:cxn modelId="{362036A4-45C1-47DE-A4C2-01DE17587426}" type="presOf" srcId="{B9561D77-2FD3-43DD-8209-864FEC591256}" destId="{098A2434-6704-4864-9662-F4338BC5004D}" srcOrd="0" destOrd="0" presId="urn:microsoft.com/office/officeart/2005/8/layout/chevron2"/>
    <dgm:cxn modelId="{09C6E596-20DE-48F5-B47A-E89375D63678}" srcId="{8DA5B0A5-317E-439E-9EA1-9B8AACFEC69D}" destId="{1B32F7AD-31A5-4F42-88E5-F86AF26CD8B9}" srcOrd="3" destOrd="0" parTransId="{315A1501-0688-4E18-A740-2349014331FF}" sibTransId="{17377AD4-9AFF-4639-BAB2-C034336F22D5}"/>
    <dgm:cxn modelId="{4098E200-68A3-4F65-BE6F-36E65256BEFA}" type="presOf" srcId="{8EDF943D-D8E4-4E4B-9EE8-426FFD6C553B}" destId="{5C78E6A2-1FC5-4874-A2EA-0F33A2F8B5E6}" srcOrd="0" destOrd="0" presId="urn:microsoft.com/office/officeart/2005/8/layout/chevron2"/>
    <dgm:cxn modelId="{08597375-A953-4E03-A3EC-13DC10AC2C9B}" type="presOf" srcId="{A467E71E-ADCE-4EF9-B419-13B58913CF0C}" destId="{D7627DFD-E695-4A28-85BC-39BC7D9EB090}" srcOrd="0" destOrd="0" presId="urn:microsoft.com/office/officeart/2005/8/layout/chevron2"/>
    <dgm:cxn modelId="{817D67FD-13ED-4740-A477-5324FDBE9EBA}" type="presOf" srcId="{7ACF992F-139D-4AFF-9EB0-0DCC07981593}" destId="{BBFB4B32-DD08-4B63-A75A-6CFC3BE7BFC1}" srcOrd="0" destOrd="0" presId="urn:microsoft.com/office/officeart/2005/8/layout/chevron2"/>
    <dgm:cxn modelId="{3542E5CA-530E-4D82-AD4E-211C9A4FA3FD}" srcId="{F1220E33-01AB-477F-A3ED-1C82BE6D0C62}" destId="{B9561D77-2FD3-43DD-8209-864FEC591256}" srcOrd="0" destOrd="0" parTransId="{633A3470-3483-4E88-8A72-858D6E3043C4}" sibTransId="{63019B92-1467-4ACB-B31D-8D8794AC98A8}"/>
    <dgm:cxn modelId="{492ACF3F-1997-4ABD-A735-8C91E885E17D}" srcId="{8DA5B0A5-317E-439E-9EA1-9B8AACFEC69D}" destId="{AE4FC030-B1AE-49BF-AF1C-6E9BC0B4354B}" srcOrd="5" destOrd="0" parTransId="{CD551CDB-C173-40C6-A152-3429A12AB88A}" sibTransId="{552373A9-1509-44D3-8621-B47A1F7B9194}"/>
    <dgm:cxn modelId="{B3420601-70F2-4567-A16B-E743E0300BA1}" srcId="{8DA5B0A5-317E-439E-9EA1-9B8AACFEC69D}" destId="{5CB4D479-82FE-43C6-8B2C-29C1065771E6}" srcOrd="0" destOrd="0" parTransId="{572635E5-5C72-4002-A693-7155C6D67B77}" sibTransId="{224ECCCE-66EC-4748-96D2-285418A8217D}"/>
    <dgm:cxn modelId="{B1A83BE9-173D-4F0B-91AC-D72F7C20C320}" type="presOf" srcId="{CED94C1D-9314-483D-AD23-230B63259EC8}" destId="{93AB8B47-F892-4D92-A02C-0F29CFF46D61}" srcOrd="0" destOrd="0" presId="urn:microsoft.com/office/officeart/2005/8/layout/chevron2"/>
    <dgm:cxn modelId="{7632C923-0004-456E-ABAC-064E1F2DCDDA}" type="presOf" srcId="{5CB4D479-82FE-43C6-8B2C-29C1065771E6}" destId="{0509FBAB-2618-41E1-936B-F62D31BB8321}" srcOrd="0" destOrd="0" presId="urn:microsoft.com/office/officeart/2005/8/layout/chevron2"/>
    <dgm:cxn modelId="{2266FD1F-FA39-43A4-AEDD-EE0A3BF9A5F6}" srcId="{8DA5B0A5-317E-439E-9EA1-9B8AACFEC69D}" destId="{F1220E33-01AB-477F-A3ED-1C82BE6D0C62}" srcOrd="1" destOrd="0" parTransId="{233D17A0-E930-4FAA-9074-2021EED6A413}" sibTransId="{179A1615-92A7-45FC-966E-42C603D9F2E4}"/>
    <dgm:cxn modelId="{A4DCA2A9-BDDA-4FD1-A912-43BBB2BD0CA4}" srcId="{8DA5B0A5-317E-439E-9EA1-9B8AACFEC69D}" destId="{F8CA14E6-5EB9-4064-B576-CC5BBE8F9B34}" srcOrd="4" destOrd="0" parTransId="{5E14CE16-91BB-439B-AB07-36FC82343A91}" sibTransId="{9BE19DC6-5EE9-403A-9AD0-A78BE9F12A71}"/>
    <dgm:cxn modelId="{10CDCE16-0F80-428E-8611-DB447E4C1081}" type="presOf" srcId="{F8CA14E6-5EB9-4064-B576-CC5BBE8F9B34}" destId="{91611F40-1E0E-41E4-9995-388D850C5157}" srcOrd="0" destOrd="0" presId="urn:microsoft.com/office/officeart/2005/8/layout/chevron2"/>
    <dgm:cxn modelId="{8571098B-23EF-4B3B-A5AD-F1E0C3E3469A}" type="presOf" srcId="{F1220E33-01AB-477F-A3ED-1C82BE6D0C62}" destId="{3E3B9A38-8D50-49EB-9A68-3DB196A5DB5A}" srcOrd="0" destOrd="0" presId="urn:microsoft.com/office/officeart/2005/8/layout/chevron2"/>
    <dgm:cxn modelId="{CBB33DF9-6311-4834-8B1B-3848E92B4999}" srcId="{5CB4D479-82FE-43C6-8B2C-29C1065771E6}" destId="{A467E71E-ADCE-4EF9-B419-13B58913CF0C}" srcOrd="0" destOrd="0" parTransId="{8FF9BAF4-C668-49EC-ADD9-35CC85930782}" sibTransId="{3A2F0A49-EADC-4AE3-ADFE-596CC27C1BA3}"/>
    <dgm:cxn modelId="{0176F3CE-02A3-4093-A5D0-E8C974A30624}" type="presOf" srcId="{919F3EFF-268B-4BB4-95E5-25BA06A3592F}" destId="{B60C6CEB-8ECE-43F4-80D0-9CD753D09E8D}" srcOrd="0" destOrd="0" presId="urn:microsoft.com/office/officeart/2005/8/layout/chevron2"/>
    <dgm:cxn modelId="{285A9A0B-E40A-4652-9497-263451EC0376}" type="presOf" srcId="{BFC1F2EE-D10B-45E0-8B93-E9CDA8C31738}" destId="{9AAADD4F-692B-4AEC-8606-3742A2E6E85C}" srcOrd="0" destOrd="0" presId="urn:microsoft.com/office/officeart/2005/8/layout/chevron2"/>
    <dgm:cxn modelId="{A1BFA0F3-134D-4533-8840-59AF6520E938}" srcId="{8EDF943D-D8E4-4E4B-9EE8-426FFD6C553B}" destId="{F032C108-EE6A-4F01-8476-53C8A1F8118C}" srcOrd="0" destOrd="0" parTransId="{4CCA2B9A-D3CD-4A6C-B758-50572259D93D}" sibTransId="{7E9B146A-4DA5-46FD-999F-6FADBA7942FD}"/>
    <dgm:cxn modelId="{935A97FF-C442-4BED-9A1D-1DFB64875CD8}" srcId="{1B32F7AD-31A5-4F42-88E5-F86AF26CD8B9}" destId="{BFC1F2EE-D10B-45E0-8B93-E9CDA8C31738}" srcOrd="0" destOrd="0" parTransId="{3ACD4A2C-882B-43C3-B58E-D8518F9708F0}" sibTransId="{235234AD-D1A8-4856-B0C3-CE1D32BBB825}"/>
    <dgm:cxn modelId="{2826A29A-4FBC-4A00-B59B-2FFF876217A6}" type="presParOf" srcId="{80DBE990-3793-4BFE-B27F-D6A98C03409B}" destId="{E0C52EF2-759D-4D03-8E20-2A2805FC6217}" srcOrd="0" destOrd="0" presId="urn:microsoft.com/office/officeart/2005/8/layout/chevron2"/>
    <dgm:cxn modelId="{700DA70D-CDF7-46A1-BB46-DB6761487DBC}" type="presParOf" srcId="{E0C52EF2-759D-4D03-8E20-2A2805FC6217}" destId="{0509FBAB-2618-41E1-936B-F62D31BB8321}" srcOrd="0" destOrd="0" presId="urn:microsoft.com/office/officeart/2005/8/layout/chevron2"/>
    <dgm:cxn modelId="{70E6BB74-B6B9-4B6C-97DB-F1B36299863A}" type="presParOf" srcId="{E0C52EF2-759D-4D03-8E20-2A2805FC6217}" destId="{D7627DFD-E695-4A28-85BC-39BC7D9EB090}" srcOrd="1" destOrd="0" presId="urn:microsoft.com/office/officeart/2005/8/layout/chevron2"/>
    <dgm:cxn modelId="{C7994A9F-A349-461A-8D13-73A7E39A1311}" type="presParOf" srcId="{80DBE990-3793-4BFE-B27F-D6A98C03409B}" destId="{55F30751-72DD-4C0D-A3EF-0F74A848CF25}" srcOrd="1" destOrd="0" presId="urn:microsoft.com/office/officeart/2005/8/layout/chevron2"/>
    <dgm:cxn modelId="{1AF265CC-E071-4F83-A875-F55D1593E4DF}" type="presParOf" srcId="{80DBE990-3793-4BFE-B27F-D6A98C03409B}" destId="{63DBA3FD-BC30-47CB-A45C-E3A20982E161}" srcOrd="2" destOrd="0" presId="urn:microsoft.com/office/officeart/2005/8/layout/chevron2"/>
    <dgm:cxn modelId="{36ADA6C7-284F-4C24-A8E2-E0FC4A7315FD}" type="presParOf" srcId="{63DBA3FD-BC30-47CB-A45C-E3A20982E161}" destId="{3E3B9A38-8D50-49EB-9A68-3DB196A5DB5A}" srcOrd="0" destOrd="0" presId="urn:microsoft.com/office/officeart/2005/8/layout/chevron2"/>
    <dgm:cxn modelId="{74288908-8B2F-4B42-BF1B-2134848D96C6}" type="presParOf" srcId="{63DBA3FD-BC30-47CB-A45C-E3A20982E161}" destId="{098A2434-6704-4864-9662-F4338BC5004D}" srcOrd="1" destOrd="0" presId="urn:microsoft.com/office/officeart/2005/8/layout/chevron2"/>
    <dgm:cxn modelId="{B2C2680F-FCEB-40EF-841B-C207C9178F3F}" type="presParOf" srcId="{80DBE990-3793-4BFE-B27F-D6A98C03409B}" destId="{212D7CCE-D8D6-4F74-8E39-7CD7154DFB6E}" srcOrd="3" destOrd="0" presId="urn:microsoft.com/office/officeart/2005/8/layout/chevron2"/>
    <dgm:cxn modelId="{C98C6ABE-9196-4974-93EC-78242E3B1A8B}" type="presParOf" srcId="{80DBE990-3793-4BFE-B27F-D6A98C03409B}" destId="{29D1B96B-C7CA-4A76-BF9A-46BD1EBE68C6}" srcOrd="4" destOrd="0" presId="urn:microsoft.com/office/officeart/2005/8/layout/chevron2"/>
    <dgm:cxn modelId="{CECE4593-136B-40E8-A1D1-4A2BBBCF5116}" type="presParOf" srcId="{29D1B96B-C7CA-4A76-BF9A-46BD1EBE68C6}" destId="{BBFB4B32-DD08-4B63-A75A-6CFC3BE7BFC1}" srcOrd="0" destOrd="0" presId="urn:microsoft.com/office/officeart/2005/8/layout/chevron2"/>
    <dgm:cxn modelId="{7AC3F1B1-7DC3-4BB3-A7F0-AD76236D23F2}" type="presParOf" srcId="{29D1B96B-C7CA-4A76-BF9A-46BD1EBE68C6}" destId="{EFBC7179-028D-47F2-A833-7E70F938DF83}" srcOrd="1" destOrd="0" presId="urn:microsoft.com/office/officeart/2005/8/layout/chevron2"/>
    <dgm:cxn modelId="{0EFC681F-46FB-471E-94C0-A801095EB0A1}" type="presParOf" srcId="{80DBE990-3793-4BFE-B27F-D6A98C03409B}" destId="{44F6F4C6-54DF-479E-A1DF-B5D448C8D74C}" srcOrd="5" destOrd="0" presId="urn:microsoft.com/office/officeart/2005/8/layout/chevron2"/>
    <dgm:cxn modelId="{9596C695-753F-430F-9ACE-0A765DAD35C3}" type="presParOf" srcId="{80DBE990-3793-4BFE-B27F-D6A98C03409B}" destId="{C8598387-668F-4E36-9516-25466FBF9C9E}" srcOrd="6" destOrd="0" presId="urn:microsoft.com/office/officeart/2005/8/layout/chevron2"/>
    <dgm:cxn modelId="{7A29BB80-ED0C-41AF-9EE1-293294CA4AD6}" type="presParOf" srcId="{C8598387-668F-4E36-9516-25466FBF9C9E}" destId="{BD4E593B-3EEB-4689-ACED-F6A62A26D56F}" srcOrd="0" destOrd="0" presId="urn:microsoft.com/office/officeart/2005/8/layout/chevron2"/>
    <dgm:cxn modelId="{AF71754A-6907-430E-A66A-BD5ECDE520C0}" type="presParOf" srcId="{C8598387-668F-4E36-9516-25466FBF9C9E}" destId="{9AAADD4F-692B-4AEC-8606-3742A2E6E85C}" srcOrd="1" destOrd="0" presId="urn:microsoft.com/office/officeart/2005/8/layout/chevron2"/>
    <dgm:cxn modelId="{79CAADB3-8992-4AF6-ADD5-E05C20BFF982}" type="presParOf" srcId="{80DBE990-3793-4BFE-B27F-D6A98C03409B}" destId="{93413663-3C4F-45B6-9AA6-A23608F03B79}" srcOrd="7" destOrd="0" presId="urn:microsoft.com/office/officeart/2005/8/layout/chevron2"/>
    <dgm:cxn modelId="{E4CC8236-505D-44A5-8232-7C8114D884E4}" type="presParOf" srcId="{80DBE990-3793-4BFE-B27F-D6A98C03409B}" destId="{83AB9440-ED70-42A7-981A-ADB8614C1860}" srcOrd="8" destOrd="0" presId="urn:microsoft.com/office/officeart/2005/8/layout/chevron2"/>
    <dgm:cxn modelId="{A1411F9A-864A-4703-90C1-38528B6BDA65}" type="presParOf" srcId="{83AB9440-ED70-42A7-981A-ADB8614C1860}" destId="{91611F40-1E0E-41E4-9995-388D850C5157}" srcOrd="0" destOrd="0" presId="urn:microsoft.com/office/officeart/2005/8/layout/chevron2"/>
    <dgm:cxn modelId="{F57EEE0B-CE98-4936-AFC1-1F826F41E715}" type="presParOf" srcId="{83AB9440-ED70-42A7-981A-ADB8614C1860}" destId="{B60C6CEB-8ECE-43F4-80D0-9CD753D09E8D}" srcOrd="1" destOrd="0" presId="urn:microsoft.com/office/officeart/2005/8/layout/chevron2"/>
    <dgm:cxn modelId="{D3DAB8DC-7BB9-4399-A608-10CDE12AC64A}" type="presParOf" srcId="{80DBE990-3793-4BFE-B27F-D6A98C03409B}" destId="{4789ED7F-BBC5-4C80-A95D-D35546899142}" srcOrd="9" destOrd="0" presId="urn:microsoft.com/office/officeart/2005/8/layout/chevron2"/>
    <dgm:cxn modelId="{1C0F7A5B-5976-4678-9978-BA0A877125CC}" type="presParOf" srcId="{80DBE990-3793-4BFE-B27F-D6A98C03409B}" destId="{FE5EEEE3-8A31-47F3-978D-A5505E6138B7}" srcOrd="10" destOrd="0" presId="urn:microsoft.com/office/officeart/2005/8/layout/chevron2"/>
    <dgm:cxn modelId="{ACB260E4-8657-4BB8-9E7F-3E33DF21B556}" type="presParOf" srcId="{FE5EEEE3-8A31-47F3-978D-A5505E6138B7}" destId="{C184BCAE-D6E0-411B-B2F3-1DF296A422CF}" srcOrd="0" destOrd="0" presId="urn:microsoft.com/office/officeart/2005/8/layout/chevron2"/>
    <dgm:cxn modelId="{1E166974-6429-47C1-A4A9-9FFD2D509CF8}" type="presParOf" srcId="{FE5EEEE3-8A31-47F3-978D-A5505E6138B7}" destId="{93AB8B47-F892-4D92-A02C-0F29CFF46D61}" srcOrd="1" destOrd="0" presId="urn:microsoft.com/office/officeart/2005/8/layout/chevron2"/>
    <dgm:cxn modelId="{47D2D8AC-8F6E-483A-83B0-24E7916FF5E3}" type="presParOf" srcId="{80DBE990-3793-4BFE-B27F-D6A98C03409B}" destId="{E07D9E52-8AD0-4BA3-82D5-8EAF2941E99E}" srcOrd="11" destOrd="0" presId="urn:microsoft.com/office/officeart/2005/8/layout/chevron2"/>
    <dgm:cxn modelId="{A93F355F-84E8-445C-A205-A807A32321E4}" type="presParOf" srcId="{80DBE990-3793-4BFE-B27F-D6A98C03409B}" destId="{93C4DB9E-644D-433F-A259-0E3466F44B85}" srcOrd="12" destOrd="0" presId="urn:microsoft.com/office/officeart/2005/8/layout/chevron2"/>
    <dgm:cxn modelId="{917B9A30-44F6-4141-979B-484BABC5C048}" type="presParOf" srcId="{93C4DB9E-644D-433F-A259-0E3466F44B85}" destId="{5C78E6A2-1FC5-4874-A2EA-0F33A2F8B5E6}" srcOrd="0" destOrd="0" presId="urn:microsoft.com/office/officeart/2005/8/layout/chevron2"/>
    <dgm:cxn modelId="{F79A5332-72D6-4EF2-ADCA-7B776ADB3AA1}" type="presParOf" srcId="{93C4DB9E-644D-433F-A259-0E3466F44B85}" destId="{126048AD-D3C1-4B7C-BDC9-F5E1AC690D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5F78A8-1168-48ED-B848-58754FF5C054}" type="doc">
      <dgm:prSet loTypeId="urn:microsoft.com/office/officeart/2005/8/layout/gear1" loCatId="relationship" qsTypeId="urn:microsoft.com/office/officeart/2005/8/quickstyle/simple1" qsCatId="simple" csTypeId="urn:microsoft.com/office/officeart/2005/8/colors/colorful5" csCatId="colorful" phldr="1"/>
      <dgm:spPr/>
    </dgm:pt>
    <dgm:pt modelId="{9DE0D79D-19B8-48A5-BC52-1E47656D3E3F}">
      <dgm:prSet phldrT="[Texto]"/>
      <dgm:spPr/>
      <dgm:t>
        <a:bodyPr/>
        <a:lstStyle/>
        <a:p>
          <a:r>
            <a:rPr lang="es-EC" b="1" dirty="0" smtClean="0"/>
            <a:t>Estrategia de venta y /o fusión</a:t>
          </a:r>
          <a:endParaRPr lang="es-EC" b="1" dirty="0"/>
        </a:p>
      </dgm:t>
    </dgm:pt>
    <dgm:pt modelId="{4EAE4763-DF89-4FEF-9B2B-EF41C826A003}" type="parTrans" cxnId="{31467B96-5E9C-4F8B-8E59-D325BD70B821}">
      <dgm:prSet/>
      <dgm:spPr/>
      <dgm:t>
        <a:bodyPr/>
        <a:lstStyle/>
        <a:p>
          <a:endParaRPr lang="es-EC"/>
        </a:p>
      </dgm:t>
    </dgm:pt>
    <dgm:pt modelId="{6CEA64D0-473E-4505-A390-D534C135BF10}" type="sibTrans" cxnId="{31467B96-5E9C-4F8B-8E59-D325BD70B821}">
      <dgm:prSet/>
      <dgm:spPr/>
      <dgm:t>
        <a:bodyPr/>
        <a:lstStyle/>
        <a:p>
          <a:endParaRPr lang="es-EC"/>
        </a:p>
      </dgm:t>
    </dgm:pt>
    <dgm:pt modelId="{C545B940-A14E-4127-837B-777F52C942CA}">
      <dgm:prSet phldrT="[Texto]"/>
      <dgm:spPr/>
      <dgm:t>
        <a:bodyPr/>
        <a:lstStyle/>
        <a:p>
          <a:r>
            <a:rPr lang="es-EC" b="1" dirty="0" smtClean="0"/>
            <a:t>Estrategia de Liquidación</a:t>
          </a:r>
          <a:endParaRPr lang="es-EC" b="1" dirty="0"/>
        </a:p>
      </dgm:t>
    </dgm:pt>
    <dgm:pt modelId="{014EF7DE-A23A-4B6B-8E78-6E7E4AADCD03}" type="parTrans" cxnId="{BAB0762E-0A5C-42F7-A033-80AEFEE4FA0A}">
      <dgm:prSet/>
      <dgm:spPr/>
      <dgm:t>
        <a:bodyPr/>
        <a:lstStyle/>
        <a:p>
          <a:endParaRPr lang="es-EC"/>
        </a:p>
      </dgm:t>
    </dgm:pt>
    <dgm:pt modelId="{C73DFCC0-7B3F-4467-9010-C936912EF35C}" type="sibTrans" cxnId="{BAB0762E-0A5C-42F7-A033-80AEFEE4FA0A}">
      <dgm:prSet/>
      <dgm:spPr/>
      <dgm:t>
        <a:bodyPr/>
        <a:lstStyle/>
        <a:p>
          <a:endParaRPr lang="es-EC"/>
        </a:p>
      </dgm:t>
    </dgm:pt>
    <dgm:pt modelId="{41685EB2-3B55-4EFF-A0AD-1331C2FBA4B4}">
      <dgm:prSet phldrT="[Texto]"/>
      <dgm:spPr/>
      <dgm:t>
        <a:bodyPr/>
        <a:lstStyle/>
        <a:p>
          <a:r>
            <a:rPr lang="es-EC" b="1" dirty="0" smtClean="0"/>
            <a:t>Estrategia de Recuperación</a:t>
          </a:r>
          <a:endParaRPr lang="es-EC" b="1" dirty="0"/>
        </a:p>
      </dgm:t>
    </dgm:pt>
    <dgm:pt modelId="{35D43862-4DB3-4754-AC4F-6D3ED718A2D1}" type="parTrans" cxnId="{CA643F3A-DF0E-48D4-9C88-32401E2D1E46}">
      <dgm:prSet/>
      <dgm:spPr/>
      <dgm:t>
        <a:bodyPr/>
        <a:lstStyle/>
        <a:p>
          <a:endParaRPr lang="es-EC"/>
        </a:p>
      </dgm:t>
    </dgm:pt>
    <dgm:pt modelId="{1500DC6D-25EC-454D-9205-B6B638142390}" type="sibTrans" cxnId="{CA643F3A-DF0E-48D4-9C88-32401E2D1E46}">
      <dgm:prSet/>
      <dgm:spPr/>
      <dgm:t>
        <a:bodyPr/>
        <a:lstStyle/>
        <a:p>
          <a:endParaRPr lang="es-EC"/>
        </a:p>
      </dgm:t>
    </dgm:pt>
    <dgm:pt modelId="{4955B63C-C267-4C0D-8D23-D314988D4D8B}" type="pres">
      <dgm:prSet presAssocID="{265F78A8-1168-48ED-B848-58754FF5C054}" presName="composite" presStyleCnt="0">
        <dgm:presLayoutVars>
          <dgm:chMax val="3"/>
          <dgm:animLvl val="lvl"/>
          <dgm:resizeHandles val="exact"/>
        </dgm:presLayoutVars>
      </dgm:prSet>
      <dgm:spPr/>
    </dgm:pt>
    <dgm:pt modelId="{42E992BF-6325-4F15-AD3E-B4D3FC0BCEA3}" type="pres">
      <dgm:prSet presAssocID="{9DE0D79D-19B8-48A5-BC52-1E47656D3E3F}" presName="gear1" presStyleLbl="node1" presStyleIdx="0" presStyleCnt="3" custScaleX="64916" custScaleY="68133">
        <dgm:presLayoutVars>
          <dgm:chMax val="1"/>
          <dgm:bulletEnabled val="1"/>
        </dgm:presLayoutVars>
      </dgm:prSet>
      <dgm:spPr/>
      <dgm:t>
        <a:bodyPr/>
        <a:lstStyle/>
        <a:p>
          <a:endParaRPr lang="es-EC"/>
        </a:p>
      </dgm:t>
    </dgm:pt>
    <dgm:pt modelId="{466433FF-DEF3-44F8-BD21-274A200DC71F}" type="pres">
      <dgm:prSet presAssocID="{9DE0D79D-19B8-48A5-BC52-1E47656D3E3F}" presName="gear1srcNode" presStyleLbl="node1" presStyleIdx="0" presStyleCnt="3"/>
      <dgm:spPr/>
      <dgm:t>
        <a:bodyPr/>
        <a:lstStyle/>
        <a:p>
          <a:endParaRPr lang="es-EC"/>
        </a:p>
      </dgm:t>
    </dgm:pt>
    <dgm:pt modelId="{09BBD537-AE12-413F-B494-DB9BD8C3BECD}" type="pres">
      <dgm:prSet presAssocID="{9DE0D79D-19B8-48A5-BC52-1E47656D3E3F}" presName="gear1dstNode" presStyleLbl="node1" presStyleIdx="0" presStyleCnt="3"/>
      <dgm:spPr/>
      <dgm:t>
        <a:bodyPr/>
        <a:lstStyle/>
        <a:p>
          <a:endParaRPr lang="es-EC"/>
        </a:p>
      </dgm:t>
    </dgm:pt>
    <dgm:pt modelId="{26861270-05C0-44C0-818E-21963B02124D}" type="pres">
      <dgm:prSet presAssocID="{C545B940-A14E-4127-837B-777F52C942CA}" presName="gear2" presStyleLbl="node1" presStyleIdx="1" presStyleCnt="3">
        <dgm:presLayoutVars>
          <dgm:chMax val="1"/>
          <dgm:bulletEnabled val="1"/>
        </dgm:presLayoutVars>
      </dgm:prSet>
      <dgm:spPr/>
      <dgm:t>
        <a:bodyPr/>
        <a:lstStyle/>
        <a:p>
          <a:endParaRPr lang="es-EC"/>
        </a:p>
      </dgm:t>
    </dgm:pt>
    <dgm:pt modelId="{2079202A-3DE2-4805-A9FF-599496F8A26E}" type="pres">
      <dgm:prSet presAssocID="{C545B940-A14E-4127-837B-777F52C942CA}" presName="gear2srcNode" presStyleLbl="node1" presStyleIdx="1" presStyleCnt="3"/>
      <dgm:spPr/>
      <dgm:t>
        <a:bodyPr/>
        <a:lstStyle/>
        <a:p>
          <a:endParaRPr lang="es-EC"/>
        </a:p>
      </dgm:t>
    </dgm:pt>
    <dgm:pt modelId="{7F5AFAD2-FF18-44AA-B43B-31ECB5336572}" type="pres">
      <dgm:prSet presAssocID="{C545B940-A14E-4127-837B-777F52C942CA}" presName="gear2dstNode" presStyleLbl="node1" presStyleIdx="1" presStyleCnt="3"/>
      <dgm:spPr/>
      <dgm:t>
        <a:bodyPr/>
        <a:lstStyle/>
        <a:p>
          <a:endParaRPr lang="es-EC"/>
        </a:p>
      </dgm:t>
    </dgm:pt>
    <dgm:pt modelId="{0FEBBA9B-A8D4-40DD-994E-5A99BD206CE5}" type="pres">
      <dgm:prSet presAssocID="{41685EB2-3B55-4EFF-A0AD-1331C2FBA4B4}" presName="gear3" presStyleLbl="node1" presStyleIdx="2" presStyleCnt="3"/>
      <dgm:spPr/>
      <dgm:t>
        <a:bodyPr/>
        <a:lstStyle/>
        <a:p>
          <a:endParaRPr lang="es-EC"/>
        </a:p>
      </dgm:t>
    </dgm:pt>
    <dgm:pt modelId="{4F93629F-1763-4F88-9A10-507CCE3B605B}" type="pres">
      <dgm:prSet presAssocID="{41685EB2-3B55-4EFF-A0AD-1331C2FBA4B4}" presName="gear3tx" presStyleLbl="node1" presStyleIdx="2" presStyleCnt="3">
        <dgm:presLayoutVars>
          <dgm:chMax val="1"/>
          <dgm:bulletEnabled val="1"/>
        </dgm:presLayoutVars>
      </dgm:prSet>
      <dgm:spPr/>
      <dgm:t>
        <a:bodyPr/>
        <a:lstStyle/>
        <a:p>
          <a:endParaRPr lang="es-EC"/>
        </a:p>
      </dgm:t>
    </dgm:pt>
    <dgm:pt modelId="{A88291F9-957C-497C-BC5C-ACA9A09B675F}" type="pres">
      <dgm:prSet presAssocID="{41685EB2-3B55-4EFF-A0AD-1331C2FBA4B4}" presName="gear3srcNode" presStyleLbl="node1" presStyleIdx="2" presStyleCnt="3"/>
      <dgm:spPr/>
      <dgm:t>
        <a:bodyPr/>
        <a:lstStyle/>
        <a:p>
          <a:endParaRPr lang="es-EC"/>
        </a:p>
      </dgm:t>
    </dgm:pt>
    <dgm:pt modelId="{3D39687C-753A-43A5-A6DA-210868AB7FF6}" type="pres">
      <dgm:prSet presAssocID="{41685EB2-3B55-4EFF-A0AD-1331C2FBA4B4}" presName="gear3dstNode" presStyleLbl="node1" presStyleIdx="2" presStyleCnt="3"/>
      <dgm:spPr/>
      <dgm:t>
        <a:bodyPr/>
        <a:lstStyle/>
        <a:p>
          <a:endParaRPr lang="es-EC"/>
        </a:p>
      </dgm:t>
    </dgm:pt>
    <dgm:pt modelId="{80A0C976-ED21-423C-94AB-D2BB1EDDA00C}" type="pres">
      <dgm:prSet presAssocID="{6CEA64D0-473E-4505-A390-D534C135BF10}" presName="connector1" presStyleLbl="sibTrans2D1" presStyleIdx="0" presStyleCnt="3"/>
      <dgm:spPr/>
      <dgm:t>
        <a:bodyPr/>
        <a:lstStyle/>
        <a:p>
          <a:endParaRPr lang="es-EC"/>
        </a:p>
      </dgm:t>
    </dgm:pt>
    <dgm:pt modelId="{F2211D6D-308F-4633-9126-A149565CCBEE}" type="pres">
      <dgm:prSet presAssocID="{C73DFCC0-7B3F-4467-9010-C936912EF35C}" presName="connector2" presStyleLbl="sibTrans2D1" presStyleIdx="1" presStyleCnt="3"/>
      <dgm:spPr/>
      <dgm:t>
        <a:bodyPr/>
        <a:lstStyle/>
        <a:p>
          <a:endParaRPr lang="es-EC"/>
        </a:p>
      </dgm:t>
    </dgm:pt>
    <dgm:pt modelId="{9FD4449C-88B9-4504-AB27-3D4DB011444B}" type="pres">
      <dgm:prSet presAssocID="{1500DC6D-25EC-454D-9205-B6B638142390}" presName="connector3" presStyleLbl="sibTrans2D1" presStyleIdx="2" presStyleCnt="3"/>
      <dgm:spPr/>
      <dgm:t>
        <a:bodyPr/>
        <a:lstStyle/>
        <a:p>
          <a:endParaRPr lang="es-EC"/>
        </a:p>
      </dgm:t>
    </dgm:pt>
  </dgm:ptLst>
  <dgm:cxnLst>
    <dgm:cxn modelId="{CA643F3A-DF0E-48D4-9C88-32401E2D1E46}" srcId="{265F78A8-1168-48ED-B848-58754FF5C054}" destId="{41685EB2-3B55-4EFF-A0AD-1331C2FBA4B4}" srcOrd="2" destOrd="0" parTransId="{35D43862-4DB3-4754-AC4F-6D3ED718A2D1}" sibTransId="{1500DC6D-25EC-454D-9205-B6B638142390}"/>
    <dgm:cxn modelId="{31467B96-5E9C-4F8B-8E59-D325BD70B821}" srcId="{265F78A8-1168-48ED-B848-58754FF5C054}" destId="{9DE0D79D-19B8-48A5-BC52-1E47656D3E3F}" srcOrd="0" destOrd="0" parTransId="{4EAE4763-DF89-4FEF-9B2B-EF41C826A003}" sibTransId="{6CEA64D0-473E-4505-A390-D534C135BF10}"/>
    <dgm:cxn modelId="{92A465F8-1055-43E8-B9DE-3D6A8EFAFC32}" type="presOf" srcId="{41685EB2-3B55-4EFF-A0AD-1331C2FBA4B4}" destId="{0FEBBA9B-A8D4-40DD-994E-5A99BD206CE5}" srcOrd="0" destOrd="0" presId="urn:microsoft.com/office/officeart/2005/8/layout/gear1"/>
    <dgm:cxn modelId="{DC40BDDA-8890-435C-A0DA-A9278FA70813}" type="presOf" srcId="{9DE0D79D-19B8-48A5-BC52-1E47656D3E3F}" destId="{42E992BF-6325-4F15-AD3E-B4D3FC0BCEA3}" srcOrd="0" destOrd="0" presId="urn:microsoft.com/office/officeart/2005/8/layout/gear1"/>
    <dgm:cxn modelId="{BAB0762E-0A5C-42F7-A033-80AEFEE4FA0A}" srcId="{265F78A8-1168-48ED-B848-58754FF5C054}" destId="{C545B940-A14E-4127-837B-777F52C942CA}" srcOrd="1" destOrd="0" parTransId="{014EF7DE-A23A-4B6B-8E78-6E7E4AADCD03}" sibTransId="{C73DFCC0-7B3F-4467-9010-C936912EF35C}"/>
    <dgm:cxn modelId="{047ED084-26B1-4415-9C9E-9A2ABE1E40E4}" type="presOf" srcId="{C73DFCC0-7B3F-4467-9010-C936912EF35C}" destId="{F2211D6D-308F-4633-9126-A149565CCBEE}" srcOrd="0" destOrd="0" presId="urn:microsoft.com/office/officeart/2005/8/layout/gear1"/>
    <dgm:cxn modelId="{518A2339-2FF6-4167-8FB6-599BA978E7C1}" type="presOf" srcId="{265F78A8-1168-48ED-B848-58754FF5C054}" destId="{4955B63C-C267-4C0D-8D23-D314988D4D8B}" srcOrd="0" destOrd="0" presId="urn:microsoft.com/office/officeart/2005/8/layout/gear1"/>
    <dgm:cxn modelId="{2EDF1E9F-EA9A-4CB0-939C-207D59CEE99D}" type="presOf" srcId="{C545B940-A14E-4127-837B-777F52C942CA}" destId="{7F5AFAD2-FF18-44AA-B43B-31ECB5336572}" srcOrd="2" destOrd="0" presId="urn:microsoft.com/office/officeart/2005/8/layout/gear1"/>
    <dgm:cxn modelId="{6DFA40C1-F98A-44FD-A4C0-E22C309F05E0}" type="presOf" srcId="{41685EB2-3B55-4EFF-A0AD-1331C2FBA4B4}" destId="{A88291F9-957C-497C-BC5C-ACA9A09B675F}" srcOrd="2" destOrd="0" presId="urn:microsoft.com/office/officeart/2005/8/layout/gear1"/>
    <dgm:cxn modelId="{38B5D14D-7ACF-4B03-A928-3434A3978821}" type="presOf" srcId="{41685EB2-3B55-4EFF-A0AD-1331C2FBA4B4}" destId="{4F93629F-1763-4F88-9A10-507CCE3B605B}" srcOrd="1" destOrd="0" presId="urn:microsoft.com/office/officeart/2005/8/layout/gear1"/>
    <dgm:cxn modelId="{FE37C4D3-8A7A-4681-83CF-77B85A7DD22B}" type="presOf" srcId="{9DE0D79D-19B8-48A5-BC52-1E47656D3E3F}" destId="{466433FF-DEF3-44F8-BD21-274A200DC71F}" srcOrd="1" destOrd="0" presId="urn:microsoft.com/office/officeart/2005/8/layout/gear1"/>
    <dgm:cxn modelId="{E5E30C4C-A786-4EAC-BD43-6837649F478E}" type="presOf" srcId="{9DE0D79D-19B8-48A5-BC52-1E47656D3E3F}" destId="{09BBD537-AE12-413F-B494-DB9BD8C3BECD}" srcOrd="2" destOrd="0" presId="urn:microsoft.com/office/officeart/2005/8/layout/gear1"/>
    <dgm:cxn modelId="{2AC0F301-2DD6-471C-8C14-194002FCB841}" type="presOf" srcId="{41685EB2-3B55-4EFF-A0AD-1331C2FBA4B4}" destId="{3D39687C-753A-43A5-A6DA-210868AB7FF6}" srcOrd="3" destOrd="0" presId="urn:microsoft.com/office/officeart/2005/8/layout/gear1"/>
    <dgm:cxn modelId="{6FAEE074-F698-4978-88DB-EDC75CC92E1D}" type="presOf" srcId="{C545B940-A14E-4127-837B-777F52C942CA}" destId="{2079202A-3DE2-4805-A9FF-599496F8A26E}" srcOrd="1" destOrd="0" presId="urn:microsoft.com/office/officeart/2005/8/layout/gear1"/>
    <dgm:cxn modelId="{38A27ED9-0BE3-4AD1-BDDA-EBDE9E292E8C}" type="presOf" srcId="{1500DC6D-25EC-454D-9205-B6B638142390}" destId="{9FD4449C-88B9-4504-AB27-3D4DB011444B}" srcOrd="0" destOrd="0" presId="urn:microsoft.com/office/officeart/2005/8/layout/gear1"/>
    <dgm:cxn modelId="{550CA3B3-A30D-48A1-B0BC-18596E9F3E89}" type="presOf" srcId="{6CEA64D0-473E-4505-A390-D534C135BF10}" destId="{80A0C976-ED21-423C-94AB-D2BB1EDDA00C}" srcOrd="0" destOrd="0" presId="urn:microsoft.com/office/officeart/2005/8/layout/gear1"/>
    <dgm:cxn modelId="{BBA0E2E4-A0B9-4B31-848B-BE3156B574C5}" type="presOf" srcId="{C545B940-A14E-4127-837B-777F52C942CA}" destId="{26861270-05C0-44C0-818E-21963B02124D}" srcOrd="0" destOrd="0" presId="urn:microsoft.com/office/officeart/2005/8/layout/gear1"/>
    <dgm:cxn modelId="{75E82F71-21B3-4539-A2AF-CFFE7E77E8D1}" type="presParOf" srcId="{4955B63C-C267-4C0D-8D23-D314988D4D8B}" destId="{42E992BF-6325-4F15-AD3E-B4D3FC0BCEA3}" srcOrd="0" destOrd="0" presId="urn:microsoft.com/office/officeart/2005/8/layout/gear1"/>
    <dgm:cxn modelId="{ACA13002-6B12-4847-80AC-EEEDAABDB592}" type="presParOf" srcId="{4955B63C-C267-4C0D-8D23-D314988D4D8B}" destId="{466433FF-DEF3-44F8-BD21-274A200DC71F}" srcOrd="1" destOrd="0" presId="urn:microsoft.com/office/officeart/2005/8/layout/gear1"/>
    <dgm:cxn modelId="{98BDE728-C98B-4271-9FFD-DD5B1BBE161E}" type="presParOf" srcId="{4955B63C-C267-4C0D-8D23-D314988D4D8B}" destId="{09BBD537-AE12-413F-B494-DB9BD8C3BECD}" srcOrd="2" destOrd="0" presId="urn:microsoft.com/office/officeart/2005/8/layout/gear1"/>
    <dgm:cxn modelId="{001620BE-8DAB-4874-93A9-E37C7D07CCD0}" type="presParOf" srcId="{4955B63C-C267-4C0D-8D23-D314988D4D8B}" destId="{26861270-05C0-44C0-818E-21963B02124D}" srcOrd="3" destOrd="0" presId="urn:microsoft.com/office/officeart/2005/8/layout/gear1"/>
    <dgm:cxn modelId="{AE5C3963-71EE-4BE5-9B5D-78412766C0C7}" type="presParOf" srcId="{4955B63C-C267-4C0D-8D23-D314988D4D8B}" destId="{2079202A-3DE2-4805-A9FF-599496F8A26E}" srcOrd="4" destOrd="0" presId="urn:microsoft.com/office/officeart/2005/8/layout/gear1"/>
    <dgm:cxn modelId="{BC22521A-0F5F-485B-A0C5-89AA6AEB148F}" type="presParOf" srcId="{4955B63C-C267-4C0D-8D23-D314988D4D8B}" destId="{7F5AFAD2-FF18-44AA-B43B-31ECB5336572}" srcOrd="5" destOrd="0" presId="urn:microsoft.com/office/officeart/2005/8/layout/gear1"/>
    <dgm:cxn modelId="{D3E93FED-8475-4B09-AC44-0B91669276C2}" type="presParOf" srcId="{4955B63C-C267-4C0D-8D23-D314988D4D8B}" destId="{0FEBBA9B-A8D4-40DD-994E-5A99BD206CE5}" srcOrd="6" destOrd="0" presId="urn:microsoft.com/office/officeart/2005/8/layout/gear1"/>
    <dgm:cxn modelId="{33AF19F7-B361-498A-B1EC-98036D87F235}" type="presParOf" srcId="{4955B63C-C267-4C0D-8D23-D314988D4D8B}" destId="{4F93629F-1763-4F88-9A10-507CCE3B605B}" srcOrd="7" destOrd="0" presId="urn:microsoft.com/office/officeart/2005/8/layout/gear1"/>
    <dgm:cxn modelId="{74303FAE-A297-4A8D-89FB-8177879B073C}" type="presParOf" srcId="{4955B63C-C267-4C0D-8D23-D314988D4D8B}" destId="{A88291F9-957C-497C-BC5C-ACA9A09B675F}" srcOrd="8" destOrd="0" presId="urn:microsoft.com/office/officeart/2005/8/layout/gear1"/>
    <dgm:cxn modelId="{50E9A2DB-8516-4D4E-8ACA-41FB798516FA}" type="presParOf" srcId="{4955B63C-C267-4C0D-8D23-D314988D4D8B}" destId="{3D39687C-753A-43A5-A6DA-210868AB7FF6}" srcOrd="9" destOrd="0" presId="urn:microsoft.com/office/officeart/2005/8/layout/gear1"/>
    <dgm:cxn modelId="{C2F5F902-AEA9-4AF0-9B80-1E531431B592}" type="presParOf" srcId="{4955B63C-C267-4C0D-8D23-D314988D4D8B}" destId="{80A0C976-ED21-423C-94AB-D2BB1EDDA00C}" srcOrd="10" destOrd="0" presId="urn:microsoft.com/office/officeart/2005/8/layout/gear1"/>
    <dgm:cxn modelId="{8986AEDE-150D-4A76-8601-AB548FAC6E1D}" type="presParOf" srcId="{4955B63C-C267-4C0D-8D23-D314988D4D8B}" destId="{F2211D6D-308F-4633-9126-A149565CCBEE}" srcOrd="11" destOrd="0" presId="urn:microsoft.com/office/officeart/2005/8/layout/gear1"/>
    <dgm:cxn modelId="{DBBE6673-C4A5-4167-B5B7-FD038C6D2F31}" type="presParOf" srcId="{4955B63C-C267-4C0D-8D23-D314988D4D8B}" destId="{9FD4449C-88B9-4504-AB27-3D4DB011444B}"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59789F-420F-41C0-82B2-EB88D4B7FE10}" type="doc">
      <dgm:prSet loTypeId="urn:microsoft.com/office/officeart/2005/8/layout/hList7" loCatId="picture" qsTypeId="urn:microsoft.com/office/officeart/2005/8/quickstyle/simple5" qsCatId="simple" csTypeId="urn:microsoft.com/office/officeart/2005/8/colors/accent0_2" csCatId="mainScheme" phldr="1"/>
      <dgm:spPr/>
    </dgm:pt>
    <dgm:pt modelId="{60D8C30A-47A0-4B93-B385-485B91D5205D}">
      <dgm:prSet phldrT="[Text]" custT="1"/>
      <dgm:spPr/>
      <dgm:t>
        <a:bodyPr/>
        <a:lstStyle/>
        <a:p>
          <a:pPr algn="ctr"/>
          <a:r>
            <a:rPr lang="es-EC" sz="1500" dirty="0" smtClean="0">
              <a:latin typeface="Georgia" pitchFamily="18" charset="0"/>
            </a:rPr>
            <a:t>Definir el campo de acción</a:t>
          </a:r>
          <a:endParaRPr lang="es-EC" sz="1500" noProof="0" dirty="0">
            <a:latin typeface="Times New Roman" pitchFamily="18" charset="0"/>
            <a:cs typeface="Times New Roman" pitchFamily="18" charset="0"/>
          </a:endParaRPr>
        </a:p>
      </dgm:t>
    </dgm:pt>
    <dgm:pt modelId="{9DD8EE83-8479-4544-9472-43F792F6F615}" type="parTrans" cxnId="{8906F815-6DE9-43EC-83BD-24A85BFE0997}">
      <dgm:prSet/>
      <dgm:spPr/>
      <dgm:t>
        <a:bodyPr/>
        <a:lstStyle/>
        <a:p>
          <a:endParaRPr lang="es-EC" sz="1500" noProof="0">
            <a:latin typeface="Times New Roman" pitchFamily="18" charset="0"/>
            <a:cs typeface="Times New Roman" pitchFamily="18" charset="0"/>
          </a:endParaRPr>
        </a:p>
      </dgm:t>
    </dgm:pt>
    <dgm:pt modelId="{3680F1C4-43EE-490E-9513-8390A74F0951}" type="sibTrans" cxnId="{8906F815-6DE9-43EC-83BD-24A85BFE0997}">
      <dgm:prSet/>
      <dgm:spPr/>
      <dgm:t>
        <a:bodyPr/>
        <a:lstStyle/>
        <a:p>
          <a:endParaRPr lang="es-EC" sz="1500" noProof="0">
            <a:latin typeface="Times New Roman" pitchFamily="18" charset="0"/>
            <a:cs typeface="Times New Roman" pitchFamily="18" charset="0"/>
          </a:endParaRPr>
        </a:p>
      </dgm:t>
    </dgm:pt>
    <dgm:pt modelId="{C39F58E4-0299-4878-9EF0-309A7BD2C463}">
      <dgm:prSet phldrT="[Text]" custT="1"/>
      <dgm:spPr/>
      <dgm:t>
        <a:bodyPr/>
        <a:lstStyle/>
        <a:p>
          <a:pPr algn="ctr"/>
          <a:r>
            <a:rPr lang="es-EC" sz="1500" noProof="0" dirty="0" smtClean="0">
              <a:latin typeface="Georgia" pitchFamily="18" charset="0"/>
              <a:cs typeface="Times New Roman" pitchFamily="18" charset="0"/>
            </a:rPr>
            <a:t>Tomar las primeras medidas operativas </a:t>
          </a:r>
          <a:endParaRPr lang="es-EC" sz="1500" noProof="0" dirty="0">
            <a:latin typeface="Georgia" pitchFamily="18" charset="0"/>
            <a:cs typeface="Times New Roman" pitchFamily="18" charset="0"/>
          </a:endParaRPr>
        </a:p>
      </dgm:t>
    </dgm:pt>
    <dgm:pt modelId="{51559387-605B-4FD2-9FA4-F0CE5F4493EE}" type="parTrans" cxnId="{02F0FE6C-D7EB-41F6-B3E3-34DC1562EB20}">
      <dgm:prSet/>
      <dgm:spPr/>
      <dgm:t>
        <a:bodyPr/>
        <a:lstStyle/>
        <a:p>
          <a:endParaRPr lang="es-EC" sz="1500" noProof="0">
            <a:latin typeface="Times New Roman" pitchFamily="18" charset="0"/>
            <a:cs typeface="Times New Roman" pitchFamily="18" charset="0"/>
          </a:endParaRPr>
        </a:p>
      </dgm:t>
    </dgm:pt>
    <dgm:pt modelId="{388FB9DB-D3D5-485C-AD59-63B789F3E2B8}" type="sibTrans" cxnId="{02F0FE6C-D7EB-41F6-B3E3-34DC1562EB20}">
      <dgm:prSet/>
      <dgm:spPr/>
      <dgm:t>
        <a:bodyPr/>
        <a:lstStyle/>
        <a:p>
          <a:endParaRPr lang="es-EC" sz="1500" noProof="0">
            <a:latin typeface="Times New Roman" pitchFamily="18" charset="0"/>
            <a:cs typeface="Times New Roman" pitchFamily="18" charset="0"/>
          </a:endParaRPr>
        </a:p>
      </dgm:t>
    </dgm:pt>
    <dgm:pt modelId="{2AE400FC-25F0-4D57-BDF7-D86763B42A19}">
      <dgm:prSet phldrT="[Text]" custT="1"/>
      <dgm:spPr/>
      <dgm:t>
        <a:bodyPr/>
        <a:lstStyle/>
        <a:p>
          <a:pPr algn="ctr"/>
          <a:r>
            <a:rPr lang="es-ES_tradnl" sz="1500" dirty="0" smtClean="0">
              <a:latin typeface="Georgia" pitchFamily="18" charset="0"/>
            </a:rPr>
            <a:t>Redefinir estrategia de precio, productos y clientes</a:t>
          </a:r>
          <a:endParaRPr lang="es-EC" sz="1500" noProof="0" dirty="0">
            <a:latin typeface="Georgia" pitchFamily="18" charset="0"/>
            <a:cs typeface="Times New Roman" pitchFamily="18" charset="0"/>
          </a:endParaRPr>
        </a:p>
      </dgm:t>
    </dgm:pt>
    <dgm:pt modelId="{56A93EBF-6784-4AA7-B066-D6DB79A05595}" type="parTrans" cxnId="{ECF9339D-77C2-4DA4-AB5F-6F62CC92FF33}">
      <dgm:prSet/>
      <dgm:spPr/>
      <dgm:t>
        <a:bodyPr/>
        <a:lstStyle/>
        <a:p>
          <a:endParaRPr lang="es-EC" sz="1500" noProof="0">
            <a:latin typeface="Times New Roman" pitchFamily="18" charset="0"/>
            <a:cs typeface="Times New Roman" pitchFamily="18" charset="0"/>
          </a:endParaRPr>
        </a:p>
      </dgm:t>
    </dgm:pt>
    <dgm:pt modelId="{BFCB2A16-DD5A-4833-914A-24AA8AD0098D}" type="sibTrans" cxnId="{ECF9339D-77C2-4DA4-AB5F-6F62CC92FF33}">
      <dgm:prSet/>
      <dgm:spPr/>
      <dgm:t>
        <a:bodyPr/>
        <a:lstStyle/>
        <a:p>
          <a:endParaRPr lang="es-EC" sz="1500" noProof="0">
            <a:latin typeface="Times New Roman" pitchFamily="18" charset="0"/>
            <a:cs typeface="Times New Roman" pitchFamily="18" charset="0"/>
          </a:endParaRPr>
        </a:p>
      </dgm:t>
    </dgm:pt>
    <dgm:pt modelId="{7A75EF9B-0AE6-4065-A1EE-D0C8ED68A6F2}">
      <dgm:prSet phldrT="[Text]" custT="1"/>
      <dgm:spPr/>
      <dgm:t>
        <a:bodyPr/>
        <a:lstStyle/>
        <a:p>
          <a:pPr algn="ctr"/>
          <a:r>
            <a:rPr lang="es-EC" sz="1500" noProof="0" dirty="0" smtClean="0">
              <a:latin typeface="Georgia" panose="02040502050405020303" pitchFamily="18" charset="0"/>
              <a:cs typeface="Times New Roman" pitchFamily="18" charset="0"/>
            </a:rPr>
            <a:t>Reducción de stock y reestructu-ra de deuda</a:t>
          </a:r>
          <a:endParaRPr lang="es-EC" sz="1500" noProof="0" dirty="0">
            <a:latin typeface="Georgia" panose="02040502050405020303" pitchFamily="18" charset="0"/>
            <a:cs typeface="Times New Roman" pitchFamily="18" charset="0"/>
          </a:endParaRPr>
        </a:p>
      </dgm:t>
    </dgm:pt>
    <dgm:pt modelId="{00CA7604-4925-40E2-A0FF-1C32233B67AF}" type="parTrans" cxnId="{31D44081-F08A-40DB-93AD-0EC2D0DA83C2}">
      <dgm:prSet/>
      <dgm:spPr/>
      <dgm:t>
        <a:bodyPr/>
        <a:lstStyle/>
        <a:p>
          <a:endParaRPr lang="es-EC" sz="1500" noProof="0">
            <a:latin typeface="Times New Roman" pitchFamily="18" charset="0"/>
            <a:cs typeface="Times New Roman" pitchFamily="18" charset="0"/>
          </a:endParaRPr>
        </a:p>
      </dgm:t>
    </dgm:pt>
    <dgm:pt modelId="{DAF4ECE4-D57A-4D39-A130-AAE608361741}" type="sibTrans" cxnId="{31D44081-F08A-40DB-93AD-0EC2D0DA83C2}">
      <dgm:prSet/>
      <dgm:spPr/>
      <dgm:t>
        <a:bodyPr/>
        <a:lstStyle/>
        <a:p>
          <a:endParaRPr lang="es-EC" sz="1500" noProof="0">
            <a:latin typeface="Times New Roman" pitchFamily="18" charset="0"/>
            <a:cs typeface="Times New Roman" pitchFamily="18" charset="0"/>
          </a:endParaRPr>
        </a:p>
      </dgm:t>
    </dgm:pt>
    <dgm:pt modelId="{2804A2F9-E0AF-44EA-A996-E7B99D9F1524}">
      <dgm:prSet custT="1"/>
      <dgm:spPr/>
      <dgm:t>
        <a:bodyPr/>
        <a:lstStyle/>
        <a:p>
          <a:r>
            <a:rPr lang="es-EC" sz="1600" dirty="0" smtClean="0">
              <a:latin typeface="Georgia" panose="02040502050405020303" pitchFamily="18" charset="0"/>
            </a:rPr>
            <a:t>Controlar la caja, </a:t>
          </a:r>
          <a:r>
            <a:rPr lang="es-EC" sz="1500" dirty="0" smtClean="0">
              <a:latin typeface="Georgia" panose="02040502050405020303" pitchFamily="18" charset="0"/>
              <a:cs typeface="Times New Roman" pitchFamily="18" charset="0"/>
            </a:rPr>
            <a:t>rentabili-dad</a:t>
          </a:r>
          <a:r>
            <a:rPr lang="es-EC" sz="1600" dirty="0" smtClean="0">
              <a:latin typeface="Georgia" panose="02040502050405020303" pitchFamily="18" charset="0"/>
            </a:rPr>
            <a:t> y costos</a:t>
          </a:r>
          <a:endParaRPr lang="es-EC" sz="1600" dirty="0">
            <a:latin typeface="Georgia" panose="02040502050405020303" pitchFamily="18" charset="0"/>
          </a:endParaRPr>
        </a:p>
      </dgm:t>
    </dgm:pt>
    <dgm:pt modelId="{F1D60F64-58A6-4740-8D66-3FCBF19FDFA3}" type="parTrans" cxnId="{0963B219-E4D1-460E-AC33-55E3C5065170}">
      <dgm:prSet/>
      <dgm:spPr/>
      <dgm:t>
        <a:bodyPr/>
        <a:lstStyle/>
        <a:p>
          <a:endParaRPr lang="es-EC"/>
        </a:p>
      </dgm:t>
    </dgm:pt>
    <dgm:pt modelId="{CD847E08-7502-486E-BC4C-A610EE353656}" type="sibTrans" cxnId="{0963B219-E4D1-460E-AC33-55E3C5065170}">
      <dgm:prSet/>
      <dgm:spPr/>
      <dgm:t>
        <a:bodyPr/>
        <a:lstStyle/>
        <a:p>
          <a:endParaRPr lang="es-EC"/>
        </a:p>
      </dgm:t>
    </dgm:pt>
    <dgm:pt modelId="{B857F5BD-DE48-42DC-AC3A-C4EA57D78653}">
      <dgm:prSet custT="1"/>
      <dgm:spPr/>
      <dgm:t>
        <a:bodyPr/>
        <a:lstStyle/>
        <a:p>
          <a:r>
            <a:rPr lang="es-EC" sz="1500" dirty="0" smtClean="0">
              <a:latin typeface="Georgia" panose="02040502050405020303" pitchFamily="18" charset="0"/>
            </a:rPr>
            <a:t>Redimensio-nar estructura y plantilla</a:t>
          </a:r>
          <a:endParaRPr lang="es-EC" sz="1500" dirty="0">
            <a:latin typeface="Georgia" panose="02040502050405020303" pitchFamily="18" charset="0"/>
          </a:endParaRPr>
        </a:p>
      </dgm:t>
    </dgm:pt>
    <dgm:pt modelId="{3E51D642-2CF8-430F-9EF6-789E3D667923}" type="parTrans" cxnId="{D3B2D4B7-D2A8-45BE-8800-BF3CAF7B52D9}">
      <dgm:prSet/>
      <dgm:spPr/>
      <dgm:t>
        <a:bodyPr/>
        <a:lstStyle/>
        <a:p>
          <a:endParaRPr lang="es-EC"/>
        </a:p>
      </dgm:t>
    </dgm:pt>
    <dgm:pt modelId="{9FF17C75-AB06-4B2C-9B78-9FEA3E2FD5AD}" type="sibTrans" cxnId="{D3B2D4B7-D2A8-45BE-8800-BF3CAF7B52D9}">
      <dgm:prSet/>
      <dgm:spPr/>
      <dgm:t>
        <a:bodyPr/>
        <a:lstStyle/>
        <a:p>
          <a:endParaRPr lang="es-EC"/>
        </a:p>
      </dgm:t>
    </dgm:pt>
    <dgm:pt modelId="{FEC1DB42-0CD2-4896-8FB6-A0F315FC9C59}" type="pres">
      <dgm:prSet presAssocID="{1559789F-420F-41C0-82B2-EB88D4B7FE10}" presName="Name0" presStyleCnt="0">
        <dgm:presLayoutVars>
          <dgm:dir/>
          <dgm:resizeHandles val="exact"/>
        </dgm:presLayoutVars>
      </dgm:prSet>
      <dgm:spPr/>
    </dgm:pt>
    <dgm:pt modelId="{6764C894-4302-4FF4-98BC-DAFE57C6859D}" type="pres">
      <dgm:prSet presAssocID="{1559789F-420F-41C0-82B2-EB88D4B7FE10}" presName="fgShape" presStyleLbl="fgShp" presStyleIdx="0" presStyleCnt="1"/>
      <dgm:spPr/>
    </dgm:pt>
    <dgm:pt modelId="{BA1BF1F3-E2DD-4724-988A-8A53895E9398}" type="pres">
      <dgm:prSet presAssocID="{1559789F-420F-41C0-82B2-EB88D4B7FE10}" presName="linComp" presStyleCnt="0"/>
      <dgm:spPr/>
    </dgm:pt>
    <dgm:pt modelId="{52E4955B-3636-43AF-9EBD-F3DE2DC279A5}" type="pres">
      <dgm:prSet presAssocID="{60D8C30A-47A0-4B93-B385-485B91D5205D}" presName="compNode" presStyleCnt="0"/>
      <dgm:spPr/>
    </dgm:pt>
    <dgm:pt modelId="{7690A44C-95F3-4641-B1B1-640856FA5A5F}" type="pres">
      <dgm:prSet presAssocID="{60D8C30A-47A0-4B93-B385-485B91D5205D}" presName="bkgdShape" presStyleLbl="node1" presStyleIdx="0" presStyleCnt="6"/>
      <dgm:spPr/>
      <dgm:t>
        <a:bodyPr/>
        <a:lstStyle/>
        <a:p>
          <a:endParaRPr lang="es-EC"/>
        </a:p>
      </dgm:t>
    </dgm:pt>
    <dgm:pt modelId="{9E56B626-96CF-44FC-A07E-1A5A5B8A1E12}" type="pres">
      <dgm:prSet presAssocID="{60D8C30A-47A0-4B93-B385-485B91D5205D}" presName="nodeTx" presStyleLbl="node1" presStyleIdx="0" presStyleCnt="6">
        <dgm:presLayoutVars>
          <dgm:bulletEnabled val="1"/>
        </dgm:presLayoutVars>
      </dgm:prSet>
      <dgm:spPr/>
      <dgm:t>
        <a:bodyPr/>
        <a:lstStyle/>
        <a:p>
          <a:endParaRPr lang="es-EC"/>
        </a:p>
      </dgm:t>
    </dgm:pt>
    <dgm:pt modelId="{E0363BE1-3D54-4ABB-85DF-04E5D8D91AFE}" type="pres">
      <dgm:prSet presAssocID="{60D8C30A-47A0-4B93-B385-485B91D5205D}" presName="invisiNode" presStyleLbl="node1" presStyleIdx="0" presStyleCnt="6"/>
      <dgm:spPr/>
    </dgm:pt>
    <dgm:pt modelId="{663D96F8-E14E-4E4B-B6C0-F1CA69343F4E}" type="pres">
      <dgm:prSet presAssocID="{60D8C30A-47A0-4B93-B385-485B91D5205D}"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F6482C8E-08BC-4873-8522-73651E03BAE4}" type="pres">
      <dgm:prSet presAssocID="{3680F1C4-43EE-490E-9513-8390A74F0951}" presName="sibTrans" presStyleLbl="sibTrans2D1" presStyleIdx="0" presStyleCnt="0"/>
      <dgm:spPr/>
      <dgm:t>
        <a:bodyPr/>
        <a:lstStyle/>
        <a:p>
          <a:endParaRPr lang="es-EC"/>
        </a:p>
      </dgm:t>
    </dgm:pt>
    <dgm:pt modelId="{EC05BE56-B201-466E-85F8-A189B9B181B2}" type="pres">
      <dgm:prSet presAssocID="{C39F58E4-0299-4878-9EF0-309A7BD2C463}" presName="compNode" presStyleCnt="0"/>
      <dgm:spPr/>
    </dgm:pt>
    <dgm:pt modelId="{9D232352-A669-46C6-9630-A6637D68FC59}" type="pres">
      <dgm:prSet presAssocID="{C39F58E4-0299-4878-9EF0-309A7BD2C463}" presName="bkgdShape" presStyleLbl="node1" presStyleIdx="1" presStyleCnt="6"/>
      <dgm:spPr/>
      <dgm:t>
        <a:bodyPr/>
        <a:lstStyle/>
        <a:p>
          <a:endParaRPr lang="es-EC"/>
        </a:p>
      </dgm:t>
    </dgm:pt>
    <dgm:pt modelId="{B3D23AF7-483B-4C5E-9616-BAA3DCE60C9D}" type="pres">
      <dgm:prSet presAssocID="{C39F58E4-0299-4878-9EF0-309A7BD2C463}" presName="nodeTx" presStyleLbl="node1" presStyleIdx="1" presStyleCnt="6">
        <dgm:presLayoutVars>
          <dgm:bulletEnabled val="1"/>
        </dgm:presLayoutVars>
      </dgm:prSet>
      <dgm:spPr/>
      <dgm:t>
        <a:bodyPr/>
        <a:lstStyle/>
        <a:p>
          <a:endParaRPr lang="es-EC"/>
        </a:p>
      </dgm:t>
    </dgm:pt>
    <dgm:pt modelId="{33F87E11-4443-4435-A9D5-0924BBC21103}" type="pres">
      <dgm:prSet presAssocID="{C39F58E4-0299-4878-9EF0-309A7BD2C463}" presName="invisiNode" presStyleLbl="node1" presStyleIdx="1" presStyleCnt="6"/>
      <dgm:spPr/>
    </dgm:pt>
    <dgm:pt modelId="{BC0B0D9C-54FB-434D-9BDD-E447D9E9F355}" type="pres">
      <dgm:prSet presAssocID="{C39F58E4-0299-4878-9EF0-309A7BD2C463}"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43D5CDEE-4C24-4C48-981E-BFFBD57AFDB6}" type="pres">
      <dgm:prSet presAssocID="{388FB9DB-D3D5-485C-AD59-63B789F3E2B8}" presName="sibTrans" presStyleLbl="sibTrans2D1" presStyleIdx="0" presStyleCnt="0"/>
      <dgm:spPr/>
      <dgm:t>
        <a:bodyPr/>
        <a:lstStyle/>
        <a:p>
          <a:endParaRPr lang="es-EC"/>
        </a:p>
      </dgm:t>
    </dgm:pt>
    <dgm:pt modelId="{9A64956C-CF91-4EAC-A619-72E4187366CA}" type="pres">
      <dgm:prSet presAssocID="{2AE400FC-25F0-4D57-BDF7-D86763B42A19}" presName="compNode" presStyleCnt="0"/>
      <dgm:spPr/>
    </dgm:pt>
    <dgm:pt modelId="{DB06E752-14A9-4198-82E9-4951CFB3DDFE}" type="pres">
      <dgm:prSet presAssocID="{2AE400FC-25F0-4D57-BDF7-D86763B42A19}" presName="bkgdShape" presStyleLbl="node1" presStyleIdx="2" presStyleCnt="6"/>
      <dgm:spPr/>
      <dgm:t>
        <a:bodyPr/>
        <a:lstStyle/>
        <a:p>
          <a:endParaRPr lang="es-EC"/>
        </a:p>
      </dgm:t>
    </dgm:pt>
    <dgm:pt modelId="{6EC5C2FE-E7A3-4E5E-9F0B-89D43E4F1D13}" type="pres">
      <dgm:prSet presAssocID="{2AE400FC-25F0-4D57-BDF7-D86763B42A19}" presName="nodeTx" presStyleLbl="node1" presStyleIdx="2" presStyleCnt="6">
        <dgm:presLayoutVars>
          <dgm:bulletEnabled val="1"/>
        </dgm:presLayoutVars>
      </dgm:prSet>
      <dgm:spPr/>
      <dgm:t>
        <a:bodyPr/>
        <a:lstStyle/>
        <a:p>
          <a:endParaRPr lang="es-EC"/>
        </a:p>
      </dgm:t>
    </dgm:pt>
    <dgm:pt modelId="{BE3A3D61-662D-4E9A-903A-B73CA75B2E27}" type="pres">
      <dgm:prSet presAssocID="{2AE400FC-25F0-4D57-BDF7-D86763B42A19}" presName="invisiNode" presStyleLbl="node1" presStyleIdx="2" presStyleCnt="6"/>
      <dgm:spPr/>
    </dgm:pt>
    <dgm:pt modelId="{E4E28C24-04D3-479B-9972-BDD6146C0CB9}" type="pres">
      <dgm:prSet presAssocID="{2AE400FC-25F0-4D57-BDF7-D86763B42A19}"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32ABF0E3-6F19-406D-9432-593DFF482D10}" type="pres">
      <dgm:prSet presAssocID="{BFCB2A16-DD5A-4833-914A-24AA8AD0098D}" presName="sibTrans" presStyleLbl="sibTrans2D1" presStyleIdx="0" presStyleCnt="0"/>
      <dgm:spPr/>
      <dgm:t>
        <a:bodyPr/>
        <a:lstStyle/>
        <a:p>
          <a:endParaRPr lang="es-EC"/>
        </a:p>
      </dgm:t>
    </dgm:pt>
    <dgm:pt modelId="{95BA1B2B-33F7-4940-9B1A-D8D1203D6C6F}" type="pres">
      <dgm:prSet presAssocID="{7A75EF9B-0AE6-4065-A1EE-D0C8ED68A6F2}" presName="compNode" presStyleCnt="0"/>
      <dgm:spPr/>
    </dgm:pt>
    <dgm:pt modelId="{CE1EC800-3BB2-474D-AAA9-15239775E65B}" type="pres">
      <dgm:prSet presAssocID="{7A75EF9B-0AE6-4065-A1EE-D0C8ED68A6F2}" presName="bkgdShape" presStyleLbl="node1" presStyleIdx="3" presStyleCnt="6" custScaleX="96543"/>
      <dgm:spPr/>
      <dgm:t>
        <a:bodyPr/>
        <a:lstStyle/>
        <a:p>
          <a:endParaRPr lang="es-EC"/>
        </a:p>
      </dgm:t>
    </dgm:pt>
    <dgm:pt modelId="{7BD366BD-A54D-4D7F-A5C9-27240F1A3702}" type="pres">
      <dgm:prSet presAssocID="{7A75EF9B-0AE6-4065-A1EE-D0C8ED68A6F2}" presName="nodeTx" presStyleLbl="node1" presStyleIdx="3" presStyleCnt="6">
        <dgm:presLayoutVars>
          <dgm:bulletEnabled val="1"/>
        </dgm:presLayoutVars>
      </dgm:prSet>
      <dgm:spPr/>
      <dgm:t>
        <a:bodyPr/>
        <a:lstStyle/>
        <a:p>
          <a:endParaRPr lang="es-EC"/>
        </a:p>
      </dgm:t>
    </dgm:pt>
    <dgm:pt modelId="{9C9F9C02-134B-452A-99AC-1136D35E0A4A}" type="pres">
      <dgm:prSet presAssocID="{7A75EF9B-0AE6-4065-A1EE-D0C8ED68A6F2}" presName="invisiNode" presStyleLbl="node1" presStyleIdx="3" presStyleCnt="6"/>
      <dgm:spPr/>
    </dgm:pt>
    <dgm:pt modelId="{4091AF19-4A5F-47AF-84B2-373B982D8CB9}" type="pres">
      <dgm:prSet presAssocID="{7A75EF9B-0AE6-4065-A1EE-D0C8ED68A6F2}"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dgm:spPr>
    </dgm:pt>
    <dgm:pt modelId="{A5644E91-AACB-4FC8-997E-2FC4AE46F5B2}" type="pres">
      <dgm:prSet presAssocID="{DAF4ECE4-D57A-4D39-A130-AAE608361741}" presName="sibTrans" presStyleLbl="sibTrans2D1" presStyleIdx="0" presStyleCnt="0"/>
      <dgm:spPr/>
      <dgm:t>
        <a:bodyPr/>
        <a:lstStyle/>
        <a:p>
          <a:endParaRPr lang="es-EC"/>
        </a:p>
      </dgm:t>
    </dgm:pt>
    <dgm:pt modelId="{C155BFCC-54E1-4232-A784-64BB8665FE3B}" type="pres">
      <dgm:prSet presAssocID="{2804A2F9-E0AF-44EA-A996-E7B99D9F1524}" presName="compNode" presStyleCnt="0"/>
      <dgm:spPr/>
    </dgm:pt>
    <dgm:pt modelId="{57F2AB5D-AD2A-458D-8D2A-49D4AD0A0254}" type="pres">
      <dgm:prSet presAssocID="{2804A2F9-E0AF-44EA-A996-E7B99D9F1524}" presName="bkgdShape" presStyleLbl="node1" presStyleIdx="4" presStyleCnt="6" custScaleX="98799"/>
      <dgm:spPr/>
      <dgm:t>
        <a:bodyPr/>
        <a:lstStyle/>
        <a:p>
          <a:endParaRPr lang="es-EC"/>
        </a:p>
      </dgm:t>
    </dgm:pt>
    <dgm:pt modelId="{122AC63B-55B2-43B7-A1AA-CD01E85A895E}" type="pres">
      <dgm:prSet presAssocID="{2804A2F9-E0AF-44EA-A996-E7B99D9F1524}" presName="nodeTx" presStyleLbl="node1" presStyleIdx="4" presStyleCnt="6">
        <dgm:presLayoutVars>
          <dgm:bulletEnabled val="1"/>
        </dgm:presLayoutVars>
      </dgm:prSet>
      <dgm:spPr/>
      <dgm:t>
        <a:bodyPr/>
        <a:lstStyle/>
        <a:p>
          <a:endParaRPr lang="es-EC"/>
        </a:p>
      </dgm:t>
    </dgm:pt>
    <dgm:pt modelId="{DB78E09B-A081-4C0A-956E-E33D7D6DB3E4}" type="pres">
      <dgm:prSet presAssocID="{2804A2F9-E0AF-44EA-A996-E7B99D9F1524}" presName="invisiNode" presStyleLbl="node1" presStyleIdx="4" presStyleCnt="6"/>
      <dgm:spPr/>
    </dgm:pt>
    <dgm:pt modelId="{2277B91F-6798-4061-A3AC-09C27469BAF7}" type="pres">
      <dgm:prSet presAssocID="{2804A2F9-E0AF-44EA-A996-E7B99D9F1524}"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42000" r="-42000"/>
          </a:stretch>
        </a:blipFill>
      </dgm:spPr>
    </dgm:pt>
    <dgm:pt modelId="{02C8EF07-4396-4DE2-8E60-05F68845C423}" type="pres">
      <dgm:prSet presAssocID="{CD847E08-7502-486E-BC4C-A610EE353656}" presName="sibTrans" presStyleLbl="sibTrans2D1" presStyleIdx="0" presStyleCnt="0"/>
      <dgm:spPr/>
      <dgm:t>
        <a:bodyPr/>
        <a:lstStyle/>
        <a:p>
          <a:endParaRPr lang="es-EC"/>
        </a:p>
      </dgm:t>
    </dgm:pt>
    <dgm:pt modelId="{61D86943-1762-48E3-86F3-86366C5A9E8C}" type="pres">
      <dgm:prSet presAssocID="{B857F5BD-DE48-42DC-AC3A-C4EA57D78653}" presName="compNode" presStyleCnt="0"/>
      <dgm:spPr/>
    </dgm:pt>
    <dgm:pt modelId="{1BC95F11-BC79-48FA-9B31-16AC87811995}" type="pres">
      <dgm:prSet presAssocID="{B857F5BD-DE48-42DC-AC3A-C4EA57D78653}" presName="bkgdShape" presStyleLbl="node1" presStyleIdx="5" presStyleCnt="6" custScaleX="104531"/>
      <dgm:spPr/>
      <dgm:t>
        <a:bodyPr/>
        <a:lstStyle/>
        <a:p>
          <a:endParaRPr lang="es-EC"/>
        </a:p>
      </dgm:t>
    </dgm:pt>
    <dgm:pt modelId="{42A65848-A8A0-4AAD-A66A-62C76554E082}" type="pres">
      <dgm:prSet presAssocID="{B857F5BD-DE48-42DC-AC3A-C4EA57D78653}" presName="nodeTx" presStyleLbl="node1" presStyleIdx="5" presStyleCnt="6">
        <dgm:presLayoutVars>
          <dgm:bulletEnabled val="1"/>
        </dgm:presLayoutVars>
      </dgm:prSet>
      <dgm:spPr/>
      <dgm:t>
        <a:bodyPr/>
        <a:lstStyle/>
        <a:p>
          <a:endParaRPr lang="es-EC"/>
        </a:p>
      </dgm:t>
    </dgm:pt>
    <dgm:pt modelId="{8800005B-DEB7-46F3-BC9F-97BAF96EBD90}" type="pres">
      <dgm:prSet presAssocID="{B857F5BD-DE48-42DC-AC3A-C4EA57D78653}" presName="invisiNode" presStyleLbl="node1" presStyleIdx="5" presStyleCnt="6"/>
      <dgm:spPr/>
    </dgm:pt>
    <dgm:pt modelId="{4E743199-6DF1-4E09-A141-FF4850B68B63}" type="pres">
      <dgm:prSet presAssocID="{B857F5BD-DE48-42DC-AC3A-C4EA57D78653}"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4000" r="-54000"/>
          </a:stretch>
        </a:blipFill>
      </dgm:spPr>
    </dgm:pt>
  </dgm:ptLst>
  <dgm:cxnLst>
    <dgm:cxn modelId="{0621847A-3A58-44CA-B4A0-188F0483F422}" type="presOf" srcId="{7A75EF9B-0AE6-4065-A1EE-D0C8ED68A6F2}" destId="{CE1EC800-3BB2-474D-AAA9-15239775E65B}" srcOrd="0" destOrd="0" presId="urn:microsoft.com/office/officeart/2005/8/layout/hList7"/>
    <dgm:cxn modelId="{8906F815-6DE9-43EC-83BD-24A85BFE0997}" srcId="{1559789F-420F-41C0-82B2-EB88D4B7FE10}" destId="{60D8C30A-47A0-4B93-B385-485B91D5205D}" srcOrd="0" destOrd="0" parTransId="{9DD8EE83-8479-4544-9472-43F792F6F615}" sibTransId="{3680F1C4-43EE-490E-9513-8390A74F0951}"/>
    <dgm:cxn modelId="{BAE0CA44-4EED-437B-835F-4E8551D0B2EC}" type="presOf" srcId="{1559789F-420F-41C0-82B2-EB88D4B7FE10}" destId="{FEC1DB42-0CD2-4896-8FB6-A0F315FC9C59}" srcOrd="0" destOrd="0" presId="urn:microsoft.com/office/officeart/2005/8/layout/hList7"/>
    <dgm:cxn modelId="{ECFD13B1-B5D9-413F-8370-7290B1463EF3}" type="presOf" srcId="{2AE400FC-25F0-4D57-BDF7-D86763B42A19}" destId="{DB06E752-14A9-4198-82E9-4951CFB3DDFE}" srcOrd="0" destOrd="0" presId="urn:microsoft.com/office/officeart/2005/8/layout/hList7"/>
    <dgm:cxn modelId="{31D44081-F08A-40DB-93AD-0EC2D0DA83C2}" srcId="{1559789F-420F-41C0-82B2-EB88D4B7FE10}" destId="{7A75EF9B-0AE6-4065-A1EE-D0C8ED68A6F2}" srcOrd="3" destOrd="0" parTransId="{00CA7604-4925-40E2-A0FF-1C32233B67AF}" sibTransId="{DAF4ECE4-D57A-4D39-A130-AAE608361741}"/>
    <dgm:cxn modelId="{1D3B79C8-3BF7-465A-B306-37E0FB914000}" type="presOf" srcId="{C39F58E4-0299-4878-9EF0-309A7BD2C463}" destId="{9D232352-A669-46C6-9630-A6637D68FC59}" srcOrd="0" destOrd="0" presId="urn:microsoft.com/office/officeart/2005/8/layout/hList7"/>
    <dgm:cxn modelId="{61DF29C3-1191-450C-814C-646390508D53}" type="presOf" srcId="{C39F58E4-0299-4878-9EF0-309A7BD2C463}" destId="{B3D23AF7-483B-4C5E-9616-BAA3DCE60C9D}" srcOrd="1" destOrd="0" presId="urn:microsoft.com/office/officeart/2005/8/layout/hList7"/>
    <dgm:cxn modelId="{7EFBACAE-6434-4275-A186-19A318FAA0ED}" type="presOf" srcId="{CD847E08-7502-486E-BC4C-A610EE353656}" destId="{02C8EF07-4396-4DE2-8E60-05F68845C423}" srcOrd="0" destOrd="0" presId="urn:microsoft.com/office/officeart/2005/8/layout/hList7"/>
    <dgm:cxn modelId="{4DF44740-FF5D-4FE3-9874-14AE365B7243}" type="presOf" srcId="{2804A2F9-E0AF-44EA-A996-E7B99D9F1524}" destId="{57F2AB5D-AD2A-458D-8D2A-49D4AD0A0254}" srcOrd="0" destOrd="0" presId="urn:microsoft.com/office/officeart/2005/8/layout/hList7"/>
    <dgm:cxn modelId="{ECF9339D-77C2-4DA4-AB5F-6F62CC92FF33}" srcId="{1559789F-420F-41C0-82B2-EB88D4B7FE10}" destId="{2AE400FC-25F0-4D57-BDF7-D86763B42A19}" srcOrd="2" destOrd="0" parTransId="{56A93EBF-6784-4AA7-B066-D6DB79A05595}" sibTransId="{BFCB2A16-DD5A-4833-914A-24AA8AD0098D}"/>
    <dgm:cxn modelId="{D3B2D4B7-D2A8-45BE-8800-BF3CAF7B52D9}" srcId="{1559789F-420F-41C0-82B2-EB88D4B7FE10}" destId="{B857F5BD-DE48-42DC-AC3A-C4EA57D78653}" srcOrd="5" destOrd="0" parTransId="{3E51D642-2CF8-430F-9EF6-789E3D667923}" sibTransId="{9FF17C75-AB06-4B2C-9B78-9FEA3E2FD5AD}"/>
    <dgm:cxn modelId="{4FC29F7C-710C-40A7-827A-F68D1D09928C}" type="presOf" srcId="{DAF4ECE4-D57A-4D39-A130-AAE608361741}" destId="{A5644E91-AACB-4FC8-997E-2FC4AE46F5B2}" srcOrd="0" destOrd="0" presId="urn:microsoft.com/office/officeart/2005/8/layout/hList7"/>
    <dgm:cxn modelId="{197906C7-3D4A-4AF4-81DF-E28D4BBC5A49}" type="presOf" srcId="{2804A2F9-E0AF-44EA-A996-E7B99D9F1524}" destId="{122AC63B-55B2-43B7-A1AA-CD01E85A895E}" srcOrd="1" destOrd="0" presId="urn:microsoft.com/office/officeart/2005/8/layout/hList7"/>
    <dgm:cxn modelId="{574FC08E-B602-4ABB-9B7E-E42ACAAB4054}" type="presOf" srcId="{7A75EF9B-0AE6-4065-A1EE-D0C8ED68A6F2}" destId="{7BD366BD-A54D-4D7F-A5C9-27240F1A3702}" srcOrd="1" destOrd="0" presId="urn:microsoft.com/office/officeart/2005/8/layout/hList7"/>
    <dgm:cxn modelId="{5AE8BF29-5601-4E35-8E69-0B33BC3A0220}" type="presOf" srcId="{60D8C30A-47A0-4B93-B385-485B91D5205D}" destId="{9E56B626-96CF-44FC-A07E-1A5A5B8A1E12}" srcOrd="1" destOrd="0" presId="urn:microsoft.com/office/officeart/2005/8/layout/hList7"/>
    <dgm:cxn modelId="{2AAC6720-2E99-4AAD-838E-7ABEFFB81D12}" type="presOf" srcId="{60D8C30A-47A0-4B93-B385-485B91D5205D}" destId="{7690A44C-95F3-4641-B1B1-640856FA5A5F}" srcOrd="0" destOrd="0" presId="urn:microsoft.com/office/officeart/2005/8/layout/hList7"/>
    <dgm:cxn modelId="{135D7901-FF1B-48CE-A064-6A8F71CD87C9}" type="presOf" srcId="{B857F5BD-DE48-42DC-AC3A-C4EA57D78653}" destId="{1BC95F11-BC79-48FA-9B31-16AC87811995}" srcOrd="0" destOrd="0" presId="urn:microsoft.com/office/officeart/2005/8/layout/hList7"/>
    <dgm:cxn modelId="{2EE3EFF6-3757-4AE6-814C-EE2348A62139}" type="presOf" srcId="{B857F5BD-DE48-42DC-AC3A-C4EA57D78653}" destId="{42A65848-A8A0-4AAD-A66A-62C76554E082}" srcOrd="1" destOrd="0" presId="urn:microsoft.com/office/officeart/2005/8/layout/hList7"/>
    <dgm:cxn modelId="{02F0FE6C-D7EB-41F6-B3E3-34DC1562EB20}" srcId="{1559789F-420F-41C0-82B2-EB88D4B7FE10}" destId="{C39F58E4-0299-4878-9EF0-309A7BD2C463}" srcOrd="1" destOrd="0" parTransId="{51559387-605B-4FD2-9FA4-F0CE5F4493EE}" sibTransId="{388FB9DB-D3D5-485C-AD59-63B789F3E2B8}"/>
    <dgm:cxn modelId="{8384B2F0-EDBD-41C0-8A33-9E80863DE75E}" type="presOf" srcId="{3680F1C4-43EE-490E-9513-8390A74F0951}" destId="{F6482C8E-08BC-4873-8522-73651E03BAE4}" srcOrd="0" destOrd="0" presId="urn:microsoft.com/office/officeart/2005/8/layout/hList7"/>
    <dgm:cxn modelId="{E54C452D-F2BD-49E9-8DC3-C3F6966BB1A3}" type="presOf" srcId="{388FB9DB-D3D5-485C-AD59-63B789F3E2B8}" destId="{43D5CDEE-4C24-4C48-981E-BFFBD57AFDB6}" srcOrd="0" destOrd="0" presId="urn:microsoft.com/office/officeart/2005/8/layout/hList7"/>
    <dgm:cxn modelId="{731FA8FE-E64B-45F4-B0C7-04E55561E1A5}" type="presOf" srcId="{2AE400FC-25F0-4D57-BDF7-D86763B42A19}" destId="{6EC5C2FE-E7A3-4E5E-9F0B-89D43E4F1D13}" srcOrd="1" destOrd="0" presId="urn:microsoft.com/office/officeart/2005/8/layout/hList7"/>
    <dgm:cxn modelId="{0963B219-E4D1-460E-AC33-55E3C5065170}" srcId="{1559789F-420F-41C0-82B2-EB88D4B7FE10}" destId="{2804A2F9-E0AF-44EA-A996-E7B99D9F1524}" srcOrd="4" destOrd="0" parTransId="{F1D60F64-58A6-4740-8D66-3FCBF19FDFA3}" sibTransId="{CD847E08-7502-486E-BC4C-A610EE353656}"/>
    <dgm:cxn modelId="{76317541-1576-465E-87D6-3F22DD470FCD}" type="presOf" srcId="{BFCB2A16-DD5A-4833-914A-24AA8AD0098D}" destId="{32ABF0E3-6F19-406D-9432-593DFF482D10}" srcOrd="0" destOrd="0" presId="urn:microsoft.com/office/officeart/2005/8/layout/hList7"/>
    <dgm:cxn modelId="{B6275FB4-9134-498B-9C3D-40099FE76BF8}" type="presParOf" srcId="{FEC1DB42-0CD2-4896-8FB6-A0F315FC9C59}" destId="{6764C894-4302-4FF4-98BC-DAFE57C6859D}" srcOrd="0" destOrd="0" presId="urn:microsoft.com/office/officeart/2005/8/layout/hList7"/>
    <dgm:cxn modelId="{7D328E80-236F-4E4A-A128-87554E0B0797}" type="presParOf" srcId="{FEC1DB42-0CD2-4896-8FB6-A0F315FC9C59}" destId="{BA1BF1F3-E2DD-4724-988A-8A53895E9398}" srcOrd="1" destOrd="0" presId="urn:microsoft.com/office/officeart/2005/8/layout/hList7"/>
    <dgm:cxn modelId="{710B90F8-BD5B-4E79-9B84-EAAB30A59DF1}" type="presParOf" srcId="{BA1BF1F3-E2DD-4724-988A-8A53895E9398}" destId="{52E4955B-3636-43AF-9EBD-F3DE2DC279A5}" srcOrd="0" destOrd="0" presId="urn:microsoft.com/office/officeart/2005/8/layout/hList7"/>
    <dgm:cxn modelId="{D3CF763D-A566-43E0-8F38-7228FE4FF045}" type="presParOf" srcId="{52E4955B-3636-43AF-9EBD-F3DE2DC279A5}" destId="{7690A44C-95F3-4641-B1B1-640856FA5A5F}" srcOrd="0" destOrd="0" presId="urn:microsoft.com/office/officeart/2005/8/layout/hList7"/>
    <dgm:cxn modelId="{E4FA35BA-9DAF-4FBF-82E1-B5D3326315E4}" type="presParOf" srcId="{52E4955B-3636-43AF-9EBD-F3DE2DC279A5}" destId="{9E56B626-96CF-44FC-A07E-1A5A5B8A1E12}" srcOrd="1" destOrd="0" presId="urn:microsoft.com/office/officeart/2005/8/layout/hList7"/>
    <dgm:cxn modelId="{2C92414E-F4CD-4A2F-A72B-EDC0D431E7E8}" type="presParOf" srcId="{52E4955B-3636-43AF-9EBD-F3DE2DC279A5}" destId="{E0363BE1-3D54-4ABB-85DF-04E5D8D91AFE}" srcOrd="2" destOrd="0" presId="urn:microsoft.com/office/officeart/2005/8/layout/hList7"/>
    <dgm:cxn modelId="{01BAC702-941B-4F90-9F30-A0AF3177784F}" type="presParOf" srcId="{52E4955B-3636-43AF-9EBD-F3DE2DC279A5}" destId="{663D96F8-E14E-4E4B-B6C0-F1CA69343F4E}" srcOrd="3" destOrd="0" presId="urn:microsoft.com/office/officeart/2005/8/layout/hList7"/>
    <dgm:cxn modelId="{85611AE6-5E1C-466E-9BA7-C6FF2DAA1787}" type="presParOf" srcId="{BA1BF1F3-E2DD-4724-988A-8A53895E9398}" destId="{F6482C8E-08BC-4873-8522-73651E03BAE4}" srcOrd="1" destOrd="0" presId="urn:microsoft.com/office/officeart/2005/8/layout/hList7"/>
    <dgm:cxn modelId="{A4176597-0F85-43BF-8F04-20B0DFD805D5}" type="presParOf" srcId="{BA1BF1F3-E2DD-4724-988A-8A53895E9398}" destId="{EC05BE56-B201-466E-85F8-A189B9B181B2}" srcOrd="2" destOrd="0" presId="urn:microsoft.com/office/officeart/2005/8/layout/hList7"/>
    <dgm:cxn modelId="{C136131C-F49C-42D2-B798-52566EA63481}" type="presParOf" srcId="{EC05BE56-B201-466E-85F8-A189B9B181B2}" destId="{9D232352-A669-46C6-9630-A6637D68FC59}" srcOrd="0" destOrd="0" presId="urn:microsoft.com/office/officeart/2005/8/layout/hList7"/>
    <dgm:cxn modelId="{5F3B7BDD-E4EE-4740-BAA6-8AA2AA0CEDD0}" type="presParOf" srcId="{EC05BE56-B201-466E-85F8-A189B9B181B2}" destId="{B3D23AF7-483B-4C5E-9616-BAA3DCE60C9D}" srcOrd="1" destOrd="0" presId="urn:microsoft.com/office/officeart/2005/8/layout/hList7"/>
    <dgm:cxn modelId="{DA3328AD-0BB3-4FE3-A531-5A33A7407638}" type="presParOf" srcId="{EC05BE56-B201-466E-85F8-A189B9B181B2}" destId="{33F87E11-4443-4435-A9D5-0924BBC21103}" srcOrd="2" destOrd="0" presId="urn:microsoft.com/office/officeart/2005/8/layout/hList7"/>
    <dgm:cxn modelId="{714BB099-E607-460A-9FD6-2A52636E137E}" type="presParOf" srcId="{EC05BE56-B201-466E-85F8-A189B9B181B2}" destId="{BC0B0D9C-54FB-434D-9BDD-E447D9E9F355}" srcOrd="3" destOrd="0" presId="urn:microsoft.com/office/officeart/2005/8/layout/hList7"/>
    <dgm:cxn modelId="{74FEC5D3-8DD1-412C-9ED6-CA4F7356C672}" type="presParOf" srcId="{BA1BF1F3-E2DD-4724-988A-8A53895E9398}" destId="{43D5CDEE-4C24-4C48-981E-BFFBD57AFDB6}" srcOrd="3" destOrd="0" presId="urn:microsoft.com/office/officeart/2005/8/layout/hList7"/>
    <dgm:cxn modelId="{ED94168E-AF7F-4253-8682-20166F532438}" type="presParOf" srcId="{BA1BF1F3-E2DD-4724-988A-8A53895E9398}" destId="{9A64956C-CF91-4EAC-A619-72E4187366CA}" srcOrd="4" destOrd="0" presId="urn:microsoft.com/office/officeart/2005/8/layout/hList7"/>
    <dgm:cxn modelId="{F0458FB7-6078-4164-BC00-B5CE451DA1C5}" type="presParOf" srcId="{9A64956C-CF91-4EAC-A619-72E4187366CA}" destId="{DB06E752-14A9-4198-82E9-4951CFB3DDFE}" srcOrd="0" destOrd="0" presId="urn:microsoft.com/office/officeart/2005/8/layout/hList7"/>
    <dgm:cxn modelId="{31DADF5C-B20C-47A6-84C3-D9C1DFEC4C81}" type="presParOf" srcId="{9A64956C-CF91-4EAC-A619-72E4187366CA}" destId="{6EC5C2FE-E7A3-4E5E-9F0B-89D43E4F1D13}" srcOrd="1" destOrd="0" presId="urn:microsoft.com/office/officeart/2005/8/layout/hList7"/>
    <dgm:cxn modelId="{56AA68B3-95E8-4A34-9D10-65427B35F990}" type="presParOf" srcId="{9A64956C-CF91-4EAC-A619-72E4187366CA}" destId="{BE3A3D61-662D-4E9A-903A-B73CA75B2E27}" srcOrd="2" destOrd="0" presId="urn:microsoft.com/office/officeart/2005/8/layout/hList7"/>
    <dgm:cxn modelId="{4A93B537-037E-41AC-84D6-0420F3891628}" type="presParOf" srcId="{9A64956C-CF91-4EAC-A619-72E4187366CA}" destId="{E4E28C24-04D3-479B-9972-BDD6146C0CB9}" srcOrd="3" destOrd="0" presId="urn:microsoft.com/office/officeart/2005/8/layout/hList7"/>
    <dgm:cxn modelId="{7E18201C-7348-4625-A646-F6974A47C888}" type="presParOf" srcId="{BA1BF1F3-E2DD-4724-988A-8A53895E9398}" destId="{32ABF0E3-6F19-406D-9432-593DFF482D10}" srcOrd="5" destOrd="0" presId="urn:microsoft.com/office/officeart/2005/8/layout/hList7"/>
    <dgm:cxn modelId="{ACF8833E-B1AA-41E9-8432-C8BAF277CD77}" type="presParOf" srcId="{BA1BF1F3-E2DD-4724-988A-8A53895E9398}" destId="{95BA1B2B-33F7-4940-9B1A-D8D1203D6C6F}" srcOrd="6" destOrd="0" presId="urn:microsoft.com/office/officeart/2005/8/layout/hList7"/>
    <dgm:cxn modelId="{AB096A13-4CC5-43C5-B41D-4683DC92CD0E}" type="presParOf" srcId="{95BA1B2B-33F7-4940-9B1A-D8D1203D6C6F}" destId="{CE1EC800-3BB2-474D-AAA9-15239775E65B}" srcOrd="0" destOrd="0" presId="urn:microsoft.com/office/officeart/2005/8/layout/hList7"/>
    <dgm:cxn modelId="{A85A93F5-26E0-4D0A-82CB-658A73483EBA}" type="presParOf" srcId="{95BA1B2B-33F7-4940-9B1A-D8D1203D6C6F}" destId="{7BD366BD-A54D-4D7F-A5C9-27240F1A3702}" srcOrd="1" destOrd="0" presId="urn:microsoft.com/office/officeart/2005/8/layout/hList7"/>
    <dgm:cxn modelId="{EDE96105-A73C-4ADE-97B1-E5A5B60BE3A4}" type="presParOf" srcId="{95BA1B2B-33F7-4940-9B1A-D8D1203D6C6F}" destId="{9C9F9C02-134B-452A-99AC-1136D35E0A4A}" srcOrd="2" destOrd="0" presId="urn:microsoft.com/office/officeart/2005/8/layout/hList7"/>
    <dgm:cxn modelId="{BB0CEEC8-F5F9-4FC7-B49C-CC1E387C1FD3}" type="presParOf" srcId="{95BA1B2B-33F7-4940-9B1A-D8D1203D6C6F}" destId="{4091AF19-4A5F-47AF-84B2-373B982D8CB9}" srcOrd="3" destOrd="0" presId="urn:microsoft.com/office/officeart/2005/8/layout/hList7"/>
    <dgm:cxn modelId="{D3E1605C-F4BA-4735-BBDC-2F0B19AB56B1}" type="presParOf" srcId="{BA1BF1F3-E2DD-4724-988A-8A53895E9398}" destId="{A5644E91-AACB-4FC8-997E-2FC4AE46F5B2}" srcOrd="7" destOrd="0" presId="urn:microsoft.com/office/officeart/2005/8/layout/hList7"/>
    <dgm:cxn modelId="{077B1C55-9C4E-4F78-A1E1-4C031DF677BA}" type="presParOf" srcId="{BA1BF1F3-E2DD-4724-988A-8A53895E9398}" destId="{C155BFCC-54E1-4232-A784-64BB8665FE3B}" srcOrd="8" destOrd="0" presId="urn:microsoft.com/office/officeart/2005/8/layout/hList7"/>
    <dgm:cxn modelId="{1D35AAF5-CCC3-4DB1-918B-149EE9AF5914}" type="presParOf" srcId="{C155BFCC-54E1-4232-A784-64BB8665FE3B}" destId="{57F2AB5D-AD2A-458D-8D2A-49D4AD0A0254}" srcOrd="0" destOrd="0" presId="urn:microsoft.com/office/officeart/2005/8/layout/hList7"/>
    <dgm:cxn modelId="{5281E4F9-BC0B-4E87-9B66-EA846675FF8B}" type="presParOf" srcId="{C155BFCC-54E1-4232-A784-64BB8665FE3B}" destId="{122AC63B-55B2-43B7-A1AA-CD01E85A895E}" srcOrd="1" destOrd="0" presId="urn:microsoft.com/office/officeart/2005/8/layout/hList7"/>
    <dgm:cxn modelId="{80072455-CD0A-410B-8A53-561B0510262F}" type="presParOf" srcId="{C155BFCC-54E1-4232-A784-64BB8665FE3B}" destId="{DB78E09B-A081-4C0A-956E-E33D7D6DB3E4}" srcOrd="2" destOrd="0" presId="urn:microsoft.com/office/officeart/2005/8/layout/hList7"/>
    <dgm:cxn modelId="{228B1B8E-A624-4328-A38A-5B20DA8857B4}" type="presParOf" srcId="{C155BFCC-54E1-4232-A784-64BB8665FE3B}" destId="{2277B91F-6798-4061-A3AC-09C27469BAF7}" srcOrd="3" destOrd="0" presId="urn:microsoft.com/office/officeart/2005/8/layout/hList7"/>
    <dgm:cxn modelId="{98D1AFF7-D1EB-40AC-B51F-CB5BEF21853B}" type="presParOf" srcId="{BA1BF1F3-E2DD-4724-988A-8A53895E9398}" destId="{02C8EF07-4396-4DE2-8E60-05F68845C423}" srcOrd="9" destOrd="0" presId="urn:microsoft.com/office/officeart/2005/8/layout/hList7"/>
    <dgm:cxn modelId="{DFDED817-4881-44DA-825C-5409711D1DDF}" type="presParOf" srcId="{BA1BF1F3-E2DD-4724-988A-8A53895E9398}" destId="{61D86943-1762-48E3-86F3-86366C5A9E8C}" srcOrd="10" destOrd="0" presId="urn:microsoft.com/office/officeart/2005/8/layout/hList7"/>
    <dgm:cxn modelId="{CEA64F32-901F-47BD-B07E-38008440D636}" type="presParOf" srcId="{61D86943-1762-48E3-86F3-86366C5A9E8C}" destId="{1BC95F11-BC79-48FA-9B31-16AC87811995}" srcOrd="0" destOrd="0" presId="urn:microsoft.com/office/officeart/2005/8/layout/hList7"/>
    <dgm:cxn modelId="{C2454F62-C2AF-4CB1-B74E-57C9228C278A}" type="presParOf" srcId="{61D86943-1762-48E3-86F3-86366C5A9E8C}" destId="{42A65848-A8A0-4AAD-A66A-62C76554E082}" srcOrd="1" destOrd="0" presId="urn:microsoft.com/office/officeart/2005/8/layout/hList7"/>
    <dgm:cxn modelId="{A724E517-CE6F-455F-BDA6-9EADB98D33C1}" type="presParOf" srcId="{61D86943-1762-48E3-86F3-86366C5A9E8C}" destId="{8800005B-DEB7-46F3-BC9F-97BAF96EBD90}" srcOrd="2" destOrd="0" presId="urn:microsoft.com/office/officeart/2005/8/layout/hList7"/>
    <dgm:cxn modelId="{FEF0A313-FE4A-468C-B440-0BF1D36C3837}" type="presParOf" srcId="{61D86943-1762-48E3-86F3-86366C5A9E8C}" destId="{4E743199-6DF1-4E09-A141-FF4850B68B6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n-US"/>
        </a:p>
      </dgm:t>
    </dgm:pt>
    <dgm:pt modelId="{29E61C2F-851E-48B4-B802-814433832ABC}">
      <dgm:prSet phldrT="[Text]" custT="1"/>
      <dgm:spPr/>
      <dgm:t>
        <a:bodyPr/>
        <a:lstStyle/>
        <a:p>
          <a:r>
            <a:rPr lang="es-ES" sz="1000" b="1" noProof="0" dirty="0" smtClean="0">
              <a:latin typeface="Times New Roman" pitchFamily="18" charset="0"/>
              <a:cs typeface="Times New Roman" pitchFamily="18" charset="0"/>
            </a:rPr>
            <a:t>ESTADO DE RESULTADOS</a:t>
          </a:r>
          <a:endParaRPr lang="es-ES" sz="1000" b="1" noProof="0" dirty="0">
            <a:latin typeface="Times New Roman" pitchFamily="18" charset="0"/>
            <a:cs typeface="Times New Roman" pitchFamily="18" charset="0"/>
          </a:endParaRPr>
        </a:p>
      </dgm:t>
    </dgm:pt>
    <dgm:pt modelId="{84AEC17D-6D4D-45CF-8B5B-BDB75C9541EC}" type="parTrans" cxnId="{506EF670-9D2A-49D4-8E13-179E23EC5FBA}">
      <dgm:prSet/>
      <dgm:spPr/>
      <dgm:t>
        <a:bodyPr/>
        <a:lstStyle/>
        <a:p>
          <a:endParaRPr lang="es-ES" sz="1000" noProof="0">
            <a:latin typeface="Times New Roman" pitchFamily="18" charset="0"/>
            <a:cs typeface="Times New Roman" pitchFamily="18" charset="0"/>
          </a:endParaRPr>
        </a:p>
      </dgm:t>
    </dgm:pt>
    <dgm:pt modelId="{48C01936-391B-4898-B545-98919D8E9369}" type="sibTrans" cxnId="{506EF670-9D2A-49D4-8E13-179E23EC5FBA}">
      <dgm:prSet/>
      <dgm:spPr/>
      <dgm:t>
        <a:bodyPr/>
        <a:lstStyle/>
        <a:p>
          <a:endParaRPr lang="es-ES" sz="1000" noProof="0">
            <a:latin typeface="Times New Roman" pitchFamily="18" charset="0"/>
            <a:cs typeface="Times New Roman" pitchFamily="18" charset="0"/>
          </a:endParaRPr>
        </a:p>
      </dgm:t>
    </dgm:pt>
    <dgm:pt modelId="{FDC2DF1A-6024-4F81-98F4-04A22E5B4E69}">
      <dgm:prSet phldrT="[Text]" custT="1"/>
      <dgm:spPr/>
      <dgm:t>
        <a:bodyPr/>
        <a:lstStyle/>
        <a:p>
          <a:r>
            <a:rPr lang="es-ES" sz="1000" b="1" noProof="0" dirty="0" smtClean="0">
              <a:latin typeface="Times New Roman" pitchFamily="18" charset="0"/>
              <a:cs typeface="Times New Roman" pitchFamily="18" charset="0"/>
            </a:rPr>
            <a:t>VENTAS</a:t>
          </a:r>
          <a:endParaRPr lang="es-ES" sz="1000" b="1" noProof="0" dirty="0">
            <a:latin typeface="Times New Roman" pitchFamily="18" charset="0"/>
            <a:cs typeface="Times New Roman" pitchFamily="18" charset="0"/>
          </a:endParaRPr>
        </a:p>
      </dgm:t>
    </dgm:pt>
    <dgm:pt modelId="{9730C978-DFD1-4CF7-98B4-260D703D8293}" type="parTrans" cxnId="{015DFF27-0291-45AF-A912-04B1E39A3B79}">
      <dgm:prSet/>
      <dgm:spPr/>
      <dgm:t>
        <a:bodyPr/>
        <a:lstStyle/>
        <a:p>
          <a:endParaRPr lang="es-ES" sz="1000" noProof="0">
            <a:latin typeface="Times New Roman" pitchFamily="18" charset="0"/>
            <a:cs typeface="Times New Roman" pitchFamily="18" charset="0"/>
          </a:endParaRPr>
        </a:p>
      </dgm:t>
    </dgm:pt>
    <dgm:pt modelId="{E5D1CB73-DB83-4DB3-BC30-A146FA9ABC7D}" type="sibTrans" cxnId="{015DFF27-0291-45AF-A912-04B1E39A3B79}">
      <dgm:prSet/>
      <dgm:spPr/>
      <dgm:t>
        <a:bodyPr/>
        <a:lstStyle/>
        <a:p>
          <a:endParaRPr lang="es-ES" sz="1000" noProof="0">
            <a:latin typeface="Times New Roman" pitchFamily="18" charset="0"/>
            <a:cs typeface="Times New Roman" pitchFamily="18" charset="0"/>
          </a:endParaRPr>
        </a:p>
      </dgm:t>
    </dgm:pt>
    <dgm:pt modelId="{78B1B1EE-C592-4CC0-9EB1-FBAB60DDA73D}">
      <dgm:prSet phldrT="[Text]" custT="1"/>
      <dgm:spPr/>
      <dgm:t>
        <a:bodyPr/>
        <a:lstStyle/>
        <a:p>
          <a:r>
            <a:rPr lang="es-ES" sz="1000" b="1" noProof="0" dirty="0" smtClean="0">
              <a:latin typeface="Times New Roman" pitchFamily="18" charset="0"/>
              <a:cs typeface="Times New Roman" pitchFamily="18" charset="0"/>
            </a:rPr>
            <a:t>COSTO DE VENTAS Y MARGEN </a:t>
          </a:r>
          <a:endParaRPr lang="es-ES" sz="1000" b="1" noProof="0" dirty="0">
            <a:latin typeface="Times New Roman" pitchFamily="18" charset="0"/>
            <a:cs typeface="Times New Roman" pitchFamily="18" charset="0"/>
          </a:endParaRPr>
        </a:p>
      </dgm:t>
    </dgm:pt>
    <dgm:pt modelId="{8187750A-59D6-4678-9D0C-3BB7153BF61E}" type="parTrans" cxnId="{7FF62DFC-208D-4B86-B5BD-B72F3B8807A9}">
      <dgm:prSet/>
      <dgm:spPr/>
      <dgm:t>
        <a:bodyPr/>
        <a:lstStyle/>
        <a:p>
          <a:endParaRPr lang="es-ES" sz="1000" noProof="0">
            <a:latin typeface="Times New Roman" pitchFamily="18" charset="0"/>
            <a:cs typeface="Times New Roman" pitchFamily="18" charset="0"/>
          </a:endParaRPr>
        </a:p>
      </dgm:t>
    </dgm:pt>
    <dgm:pt modelId="{98023466-0DDB-408E-8A15-966CC5A5CB8B}" type="sibTrans" cxnId="{7FF62DFC-208D-4B86-B5BD-B72F3B8807A9}">
      <dgm:prSet/>
      <dgm:spPr/>
      <dgm:t>
        <a:bodyPr/>
        <a:lstStyle/>
        <a:p>
          <a:endParaRPr lang="es-ES" sz="1000" noProof="0">
            <a:latin typeface="Times New Roman" pitchFamily="18" charset="0"/>
            <a:cs typeface="Times New Roman" pitchFamily="18" charset="0"/>
          </a:endParaRPr>
        </a:p>
      </dgm:t>
    </dgm:pt>
    <dgm:pt modelId="{2C6C82D9-34ED-4531-A98A-707B85783513}">
      <dgm:prSet phldrT="[Text]" custT="1"/>
      <dgm:spPr/>
      <dgm:t>
        <a:bodyPr/>
        <a:lstStyle/>
        <a:p>
          <a:r>
            <a:rPr lang="es-ES" sz="1000" b="1" noProof="0" dirty="0" smtClean="0">
              <a:latin typeface="Times New Roman" pitchFamily="18" charset="0"/>
              <a:cs typeface="Times New Roman" pitchFamily="18" charset="0"/>
            </a:rPr>
            <a:t>GASTOS OPERACIONALES</a:t>
          </a:r>
          <a:endParaRPr lang="es-ES" sz="1000" b="1" noProof="0" dirty="0">
            <a:latin typeface="Times New Roman" pitchFamily="18" charset="0"/>
            <a:cs typeface="Times New Roman" pitchFamily="18" charset="0"/>
          </a:endParaRPr>
        </a:p>
      </dgm:t>
    </dgm:pt>
    <dgm:pt modelId="{9C6F1A85-DF9F-49E0-A359-D1ED0267FFE3}" type="parTrans" cxnId="{DBE8E252-0EE4-459B-AD6B-5727AED72C65}">
      <dgm:prSet/>
      <dgm:spPr/>
      <dgm:t>
        <a:bodyPr/>
        <a:lstStyle/>
        <a:p>
          <a:endParaRPr lang="es-ES" sz="1000" noProof="0">
            <a:latin typeface="Times New Roman" pitchFamily="18" charset="0"/>
            <a:cs typeface="Times New Roman" pitchFamily="18" charset="0"/>
          </a:endParaRPr>
        </a:p>
      </dgm:t>
    </dgm:pt>
    <dgm:pt modelId="{0108CE61-7A5C-47FA-9DF9-47C579DDA646}" type="sibTrans" cxnId="{DBE8E252-0EE4-459B-AD6B-5727AED72C65}">
      <dgm:prSet/>
      <dgm:spPr/>
      <dgm:t>
        <a:bodyPr/>
        <a:lstStyle/>
        <a:p>
          <a:endParaRPr lang="es-ES" sz="1000" noProof="0">
            <a:latin typeface="Times New Roman" pitchFamily="18" charset="0"/>
            <a:cs typeface="Times New Roman" pitchFamily="18" charset="0"/>
          </a:endParaRPr>
        </a:p>
      </dgm:t>
    </dgm:pt>
    <dgm:pt modelId="{D6D4E6A6-7A0F-42C7-B115-50730C38A50E}">
      <dgm:prSet phldrT="[Text]" custT="1"/>
      <dgm:spPr/>
      <dgm:t>
        <a:bodyPr/>
        <a:lstStyle/>
        <a:p>
          <a:r>
            <a:rPr lang="es-ES" sz="1000" b="1" noProof="0" dirty="0" smtClean="0">
              <a:latin typeface="Times New Roman" pitchFamily="18" charset="0"/>
              <a:cs typeface="Times New Roman" pitchFamily="18" charset="0"/>
            </a:rPr>
            <a:t>OTROS INGRESOS Y GASTOS</a:t>
          </a:r>
          <a:endParaRPr lang="es-ES" sz="1000" b="1" noProof="0" dirty="0">
            <a:latin typeface="Times New Roman" pitchFamily="18" charset="0"/>
            <a:cs typeface="Times New Roman" pitchFamily="18" charset="0"/>
          </a:endParaRPr>
        </a:p>
      </dgm:t>
    </dgm:pt>
    <dgm:pt modelId="{F4E0A0F4-4A52-4433-BC3A-B738DDB2A549}" type="parTrans" cxnId="{BA0711B1-CBD7-4D03-92E6-2AE8A60039F7}">
      <dgm:prSet/>
      <dgm:spPr/>
      <dgm:t>
        <a:bodyPr/>
        <a:lstStyle/>
        <a:p>
          <a:endParaRPr lang="es-ES" sz="1000" noProof="0">
            <a:latin typeface="Times New Roman" pitchFamily="18" charset="0"/>
            <a:cs typeface="Times New Roman" pitchFamily="18" charset="0"/>
          </a:endParaRPr>
        </a:p>
      </dgm:t>
    </dgm:pt>
    <dgm:pt modelId="{7F49FF25-7D4B-4857-BDF8-9F159709FCB9}" type="sibTrans" cxnId="{BA0711B1-CBD7-4D03-92E6-2AE8A60039F7}">
      <dgm:prSet/>
      <dgm:spPr/>
      <dgm:t>
        <a:bodyPr/>
        <a:lstStyle/>
        <a:p>
          <a:endParaRPr lang="es-ES" sz="1000" noProof="0">
            <a:latin typeface="Times New Roman" pitchFamily="18" charset="0"/>
            <a:cs typeface="Times New Roman" pitchFamily="18" charset="0"/>
          </a:endParaRPr>
        </a:p>
      </dgm:t>
    </dgm:pt>
    <dgm:pt modelId="{5B8CC1E1-F783-4E6B-BC40-BF8C197EBAF9}">
      <dgm:prSet custT="1"/>
      <dgm:spPr/>
      <dgm:t>
        <a:bodyPr/>
        <a:lstStyle/>
        <a:p>
          <a:r>
            <a:rPr lang="es-ES" sz="1000" noProof="0" dirty="0" smtClean="0">
              <a:latin typeface="Times New Roman" pitchFamily="18" charset="0"/>
              <a:cs typeface="Times New Roman" pitchFamily="18" charset="0"/>
            </a:rPr>
            <a:t>Permanece Norte y Sur. A partir del 2014 crece el 4%</a:t>
          </a:r>
          <a:endParaRPr lang="es-ES" sz="1000" noProof="0" dirty="0">
            <a:latin typeface="Times New Roman" pitchFamily="18" charset="0"/>
            <a:cs typeface="Times New Roman" pitchFamily="18" charset="0"/>
          </a:endParaRPr>
        </a:p>
      </dgm:t>
    </dgm:pt>
    <dgm:pt modelId="{2AAB3E6D-945C-4FD2-A50E-5BDA29651045}" type="parTrans" cxnId="{58C34DB8-2C22-40C8-9824-E1B424294EA8}">
      <dgm:prSet/>
      <dgm:spPr/>
      <dgm:t>
        <a:bodyPr/>
        <a:lstStyle/>
        <a:p>
          <a:endParaRPr lang="es-ES" sz="1000" noProof="0">
            <a:latin typeface="Times New Roman" pitchFamily="18" charset="0"/>
            <a:cs typeface="Times New Roman" pitchFamily="18" charset="0"/>
          </a:endParaRPr>
        </a:p>
      </dgm:t>
    </dgm:pt>
    <dgm:pt modelId="{926EDF36-0E35-449D-9C43-D1A8998A00A2}" type="sibTrans" cxnId="{58C34DB8-2C22-40C8-9824-E1B424294EA8}">
      <dgm:prSet/>
      <dgm:spPr/>
      <dgm:t>
        <a:bodyPr/>
        <a:lstStyle/>
        <a:p>
          <a:endParaRPr lang="es-ES" sz="1000" noProof="0">
            <a:latin typeface="Times New Roman" pitchFamily="18" charset="0"/>
            <a:cs typeface="Times New Roman" pitchFamily="18" charset="0"/>
          </a:endParaRPr>
        </a:p>
      </dgm:t>
    </dgm:pt>
    <dgm:pt modelId="{1FEDFEF1-4CDD-45BC-A831-6266A8445D21}">
      <dgm:prSet custT="1"/>
      <dgm:spPr/>
      <dgm:t>
        <a:bodyPr/>
        <a:lstStyle/>
        <a:p>
          <a:r>
            <a:rPr lang="es-ES" sz="1000" noProof="0" dirty="0" smtClean="0">
              <a:latin typeface="Times New Roman" pitchFamily="18" charset="0"/>
              <a:cs typeface="Times New Roman" pitchFamily="18" charset="0"/>
            </a:rPr>
            <a:t>Se retira el descuento a compras a crédito</a:t>
          </a:r>
          <a:endParaRPr lang="es-ES" sz="1000" noProof="0" dirty="0">
            <a:latin typeface="Times New Roman" pitchFamily="18" charset="0"/>
            <a:cs typeface="Times New Roman" pitchFamily="18" charset="0"/>
          </a:endParaRPr>
        </a:p>
      </dgm:t>
    </dgm:pt>
    <dgm:pt modelId="{B2455CD6-1A5E-4426-8860-DD374BD87057}" type="parTrans" cxnId="{73D074D1-D79A-4C83-9A8B-94A67145CBBF}">
      <dgm:prSet/>
      <dgm:spPr/>
      <dgm:t>
        <a:bodyPr/>
        <a:lstStyle/>
        <a:p>
          <a:endParaRPr lang="es-ES" sz="1000" noProof="0">
            <a:latin typeface="Times New Roman" pitchFamily="18" charset="0"/>
            <a:cs typeface="Times New Roman" pitchFamily="18" charset="0"/>
          </a:endParaRPr>
        </a:p>
      </dgm:t>
    </dgm:pt>
    <dgm:pt modelId="{B78FB0A8-38CB-43F7-A4C9-6D2B09564E70}" type="sibTrans" cxnId="{73D074D1-D79A-4C83-9A8B-94A67145CBBF}">
      <dgm:prSet/>
      <dgm:spPr/>
      <dgm:t>
        <a:bodyPr/>
        <a:lstStyle/>
        <a:p>
          <a:endParaRPr lang="es-ES" sz="1000" noProof="0">
            <a:latin typeface="Times New Roman" pitchFamily="18" charset="0"/>
            <a:cs typeface="Times New Roman" pitchFamily="18" charset="0"/>
          </a:endParaRPr>
        </a:p>
      </dgm:t>
    </dgm:pt>
    <dgm:pt modelId="{2959877A-8440-4B76-B409-0CEE4DBD3D38}">
      <dgm:prSet custT="1"/>
      <dgm:spPr/>
      <dgm:t>
        <a:bodyPr/>
        <a:lstStyle/>
        <a:p>
          <a:r>
            <a:rPr lang="es-ES" sz="1000" noProof="0" dirty="0" smtClean="0">
              <a:latin typeface="Times New Roman" pitchFamily="18" charset="0"/>
              <a:cs typeface="Times New Roman" pitchFamily="18" charset="0"/>
            </a:rPr>
            <a:t>2013 sube por cierre de PV, desde 2014 se incrementa el 5%</a:t>
          </a:r>
        </a:p>
      </dgm:t>
    </dgm:pt>
    <dgm:pt modelId="{8F590D3C-42BE-4B1C-B72D-63536A84FE10}" type="parTrans" cxnId="{94BC2013-D6E7-49FA-A316-27D7657D1518}">
      <dgm:prSet/>
      <dgm:spPr/>
      <dgm:t>
        <a:bodyPr/>
        <a:lstStyle/>
        <a:p>
          <a:endParaRPr lang="es-ES" sz="1000" noProof="0">
            <a:latin typeface="Times New Roman" pitchFamily="18" charset="0"/>
            <a:cs typeface="Times New Roman" pitchFamily="18" charset="0"/>
          </a:endParaRPr>
        </a:p>
      </dgm:t>
    </dgm:pt>
    <dgm:pt modelId="{BEBFAFA6-901F-443E-A2C7-C4C5C06A4019}" type="sibTrans" cxnId="{94BC2013-D6E7-49FA-A316-27D7657D1518}">
      <dgm:prSet/>
      <dgm:spPr/>
      <dgm:t>
        <a:bodyPr/>
        <a:lstStyle/>
        <a:p>
          <a:endParaRPr lang="es-ES" sz="1000" noProof="0">
            <a:latin typeface="Times New Roman" pitchFamily="18" charset="0"/>
            <a:cs typeface="Times New Roman" pitchFamily="18" charset="0"/>
          </a:endParaRPr>
        </a:p>
      </dgm:t>
    </dgm:pt>
    <dgm:pt modelId="{3E426929-2577-432B-8523-F3C62F954E11}">
      <dgm:prSet custT="1"/>
      <dgm:spPr/>
      <dgm:t>
        <a:bodyPr/>
        <a:lstStyle/>
        <a:p>
          <a:r>
            <a:rPr lang="es-ES" sz="1000" b="1" noProof="0" dirty="0" smtClean="0">
              <a:latin typeface="Times New Roman" pitchFamily="18" charset="0"/>
              <a:cs typeface="Times New Roman" pitchFamily="18" charset="0"/>
            </a:rPr>
            <a:t>Otros ingresos</a:t>
          </a:r>
          <a:endParaRPr lang="es-ES" sz="1000" b="1" noProof="0" dirty="0">
            <a:latin typeface="Times New Roman" pitchFamily="18" charset="0"/>
            <a:cs typeface="Times New Roman" pitchFamily="18" charset="0"/>
          </a:endParaRPr>
        </a:p>
      </dgm:t>
    </dgm:pt>
    <dgm:pt modelId="{FDBDF029-9C4F-410A-9E60-1349D0BF1D02}" type="parTrans" cxnId="{04EA98DF-F1B4-46C4-893C-DE65F26C51EF}">
      <dgm:prSet/>
      <dgm:spPr/>
      <dgm:t>
        <a:bodyPr/>
        <a:lstStyle/>
        <a:p>
          <a:endParaRPr lang="es-ES" sz="1000" noProof="0">
            <a:latin typeface="Times New Roman" pitchFamily="18" charset="0"/>
            <a:cs typeface="Times New Roman" pitchFamily="18" charset="0"/>
          </a:endParaRPr>
        </a:p>
      </dgm:t>
    </dgm:pt>
    <dgm:pt modelId="{620E911A-D4D6-4983-82B1-1546F75DA331}" type="sibTrans" cxnId="{04EA98DF-F1B4-46C4-893C-DE65F26C51EF}">
      <dgm:prSet/>
      <dgm:spPr/>
      <dgm:t>
        <a:bodyPr/>
        <a:lstStyle/>
        <a:p>
          <a:endParaRPr lang="es-ES" sz="1000" noProof="0">
            <a:latin typeface="Times New Roman" pitchFamily="18" charset="0"/>
            <a:cs typeface="Times New Roman" pitchFamily="18" charset="0"/>
          </a:endParaRPr>
        </a:p>
      </dgm:t>
    </dgm:pt>
    <dgm:pt modelId="{B2912CAA-08EB-4FE9-BF78-B3060FD462E7}">
      <dgm:prSet custT="1"/>
      <dgm:spPr/>
      <dgm:t>
        <a:bodyPr/>
        <a:lstStyle/>
        <a:p>
          <a:r>
            <a:rPr lang="es-ES" sz="1000" noProof="0" dirty="0" smtClean="0">
              <a:latin typeface="Times New Roman" pitchFamily="18" charset="0"/>
              <a:cs typeface="Times New Roman" pitchFamily="18" charset="0"/>
            </a:rPr>
            <a:t>Arriendos de locales y cobro de comisión a proveedores</a:t>
          </a:r>
          <a:endParaRPr lang="es-ES" sz="1000" noProof="0" dirty="0">
            <a:latin typeface="Times New Roman" pitchFamily="18" charset="0"/>
            <a:cs typeface="Times New Roman" pitchFamily="18" charset="0"/>
          </a:endParaRPr>
        </a:p>
      </dgm:t>
    </dgm:pt>
    <dgm:pt modelId="{D6D8BAE1-77EC-41EF-89C1-3CCAAA02048A}" type="parTrans" cxnId="{AB1B580D-AA8D-46AA-AA6A-9C452816B6EE}">
      <dgm:prSet/>
      <dgm:spPr/>
      <dgm:t>
        <a:bodyPr/>
        <a:lstStyle/>
        <a:p>
          <a:endParaRPr lang="es-ES" sz="1000" noProof="0">
            <a:latin typeface="Times New Roman" pitchFamily="18" charset="0"/>
            <a:cs typeface="Times New Roman" pitchFamily="18" charset="0"/>
          </a:endParaRPr>
        </a:p>
      </dgm:t>
    </dgm:pt>
    <dgm:pt modelId="{A70E7AD0-196D-4D5C-AC7B-F423D7002F9D}" type="sibTrans" cxnId="{AB1B580D-AA8D-46AA-AA6A-9C452816B6EE}">
      <dgm:prSet/>
      <dgm:spPr/>
      <dgm:t>
        <a:bodyPr/>
        <a:lstStyle/>
        <a:p>
          <a:endParaRPr lang="es-ES" sz="1000" noProof="0">
            <a:latin typeface="Times New Roman" pitchFamily="18" charset="0"/>
            <a:cs typeface="Times New Roman" pitchFamily="18" charset="0"/>
          </a:endParaRPr>
        </a:p>
      </dgm:t>
    </dgm:pt>
    <dgm:pt modelId="{3B51381E-A07B-4B48-B759-2C756D971A7A}">
      <dgm:prSet custT="1"/>
      <dgm:spPr/>
      <dgm:t>
        <a:bodyPr/>
        <a:lstStyle/>
        <a:p>
          <a:r>
            <a:rPr lang="es-ES" sz="1000" b="1" noProof="0" dirty="0" smtClean="0">
              <a:latin typeface="Times New Roman" pitchFamily="18" charset="0"/>
              <a:cs typeface="Times New Roman" pitchFamily="18" charset="0"/>
            </a:rPr>
            <a:t>Otros gastos</a:t>
          </a:r>
          <a:endParaRPr lang="es-ES" sz="1000" b="1" noProof="0" dirty="0">
            <a:latin typeface="Times New Roman" pitchFamily="18" charset="0"/>
            <a:cs typeface="Times New Roman" pitchFamily="18" charset="0"/>
          </a:endParaRPr>
        </a:p>
      </dgm:t>
    </dgm:pt>
    <dgm:pt modelId="{26DAE728-A335-43B4-940A-36AAD9B8E1DC}" type="parTrans" cxnId="{C95F86B9-6BB5-40E5-B8C3-8686147B3FCC}">
      <dgm:prSet/>
      <dgm:spPr/>
      <dgm:t>
        <a:bodyPr/>
        <a:lstStyle/>
        <a:p>
          <a:endParaRPr lang="es-ES" sz="1000" noProof="0">
            <a:latin typeface="Times New Roman" pitchFamily="18" charset="0"/>
            <a:cs typeface="Times New Roman" pitchFamily="18" charset="0"/>
          </a:endParaRPr>
        </a:p>
      </dgm:t>
    </dgm:pt>
    <dgm:pt modelId="{66CE4E96-2B3C-4C2D-8D85-5B8E8CC02718}" type="sibTrans" cxnId="{C95F86B9-6BB5-40E5-B8C3-8686147B3FCC}">
      <dgm:prSet/>
      <dgm:spPr/>
      <dgm:t>
        <a:bodyPr/>
        <a:lstStyle/>
        <a:p>
          <a:endParaRPr lang="es-ES" sz="1000" noProof="0">
            <a:latin typeface="Times New Roman" pitchFamily="18" charset="0"/>
            <a:cs typeface="Times New Roman" pitchFamily="18" charset="0"/>
          </a:endParaRPr>
        </a:p>
      </dgm:t>
    </dgm:pt>
    <dgm:pt modelId="{85F49F71-F604-4484-99C7-6CB542410132}">
      <dgm:prSet custT="1"/>
      <dgm:spPr/>
      <dgm:t>
        <a:bodyPr/>
        <a:lstStyle/>
        <a:p>
          <a:r>
            <a:rPr lang="es-ES" sz="1000" b="1" noProof="0" dirty="0" smtClean="0">
              <a:latin typeface="Times New Roman" pitchFamily="18" charset="0"/>
              <a:cs typeface="Times New Roman" pitchFamily="18" charset="0"/>
            </a:rPr>
            <a:t>Financieros: </a:t>
          </a:r>
          <a:endParaRPr lang="es-ES" sz="1000" b="0" noProof="0" dirty="0" smtClean="0">
            <a:latin typeface="Times New Roman" pitchFamily="18" charset="0"/>
            <a:cs typeface="Times New Roman" pitchFamily="18" charset="0"/>
          </a:endParaRPr>
        </a:p>
        <a:p>
          <a:r>
            <a:rPr lang="es-ES" sz="1000" b="0" noProof="0" dirty="0" smtClean="0">
              <a:latin typeface="Times New Roman" pitchFamily="18" charset="0"/>
              <a:cs typeface="Times New Roman" pitchFamily="18" charset="0"/>
            </a:rPr>
            <a:t>En función de los financiamientos y tarjetas de crédito</a:t>
          </a:r>
          <a:endParaRPr lang="es-ES" sz="1000" noProof="0" dirty="0">
            <a:latin typeface="Times New Roman" pitchFamily="18" charset="0"/>
            <a:cs typeface="Times New Roman" pitchFamily="18" charset="0"/>
          </a:endParaRPr>
        </a:p>
      </dgm:t>
    </dgm:pt>
    <dgm:pt modelId="{3F0A0446-9864-418C-BA62-8180E8D23C34}" type="parTrans" cxnId="{7195CA1C-14AC-4A28-8B01-EBA979AD8329}">
      <dgm:prSet/>
      <dgm:spPr/>
      <dgm:t>
        <a:bodyPr/>
        <a:lstStyle/>
        <a:p>
          <a:endParaRPr lang="es-ES" sz="1000" noProof="0">
            <a:latin typeface="Times New Roman" pitchFamily="18" charset="0"/>
            <a:cs typeface="Times New Roman" pitchFamily="18" charset="0"/>
          </a:endParaRPr>
        </a:p>
      </dgm:t>
    </dgm:pt>
    <dgm:pt modelId="{E72A8A28-FE99-43BC-A6EB-8D88A112074D}" type="sibTrans" cxnId="{7195CA1C-14AC-4A28-8B01-EBA979AD8329}">
      <dgm:prSet/>
      <dgm:spPr/>
      <dgm:t>
        <a:bodyPr/>
        <a:lstStyle/>
        <a:p>
          <a:endParaRPr lang="es-ES" sz="1000" noProof="0">
            <a:latin typeface="Times New Roman" pitchFamily="18" charset="0"/>
            <a:cs typeface="Times New Roman" pitchFamily="18" charset="0"/>
          </a:endParaRPr>
        </a:p>
      </dgm:t>
    </dgm:pt>
    <dgm:pt modelId="{1B7B277F-0B2A-4C70-9FC1-5FE517C17BB7}">
      <dgm:prSet custT="1"/>
      <dgm:spPr/>
      <dgm:t>
        <a:bodyPr/>
        <a:lstStyle/>
        <a:p>
          <a:r>
            <a:rPr lang="es-ES" sz="1000" b="1" noProof="0" dirty="0" smtClean="0">
              <a:latin typeface="Times New Roman" pitchFamily="18" charset="0"/>
              <a:cs typeface="Times New Roman" pitchFamily="18" charset="0"/>
            </a:rPr>
            <a:t>Otros Egresos</a:t>
          </a:r>
        </a:p>
        <a:p>
          <a:r>
            <a:rPr lang="es-ES" sz="1000" b="0" noProof="0" dirty="0" smtClean="0">
              <a:latin typeface="Times New Roman" pitchFamily="18" charset="0"/>
              <a:cs typeface="Times New Roman" pitchFamily="18" charset="0"/>
            </a:rPr>
            <a:t>Valor constante</a:t>
          </a:r>
          <a:endParaRPr lang="es-ES" sz="1000" b="0" noProof="0" dirty="0">
            <a:latin typeface="Times New Roman" pitchFamily="18" charset="0"/>
            <a:cs typeface="Times New Roman" pitchFamily="18" charset="0"/>
          </a:endParaRPr>
        </a:p>
      </dgm:t>
    </dgm:pt>
    <dgm:pt modelId="{B618C79C-2FF2-48FC-837C-A2DC63A4BD17}" type="parTrans" cxnId="{8CAA5B46-E904-4044-8ACB-348F17EADC0A}">
      <dgm:prSet/>
      <dgm:spPr/>
      <dgm:t>
        <a:bodyPr/>
        <a:lstStyle/>
        <a:p>
          <a:endParaRPr lang="es-ES" sz="1000" noProof="0">
            <a:latin typeface="Times New Roman" pitchFamily="18" charset="0"/>
            <a:cs typeface="Times New Roman" pitchFamily="18" charset="0"/>
          </a:endParaRPr>
        </a:p>
      </dgm:t>
    </dgm:pt>
    <dgm:pt modelId="{C8B406F3-F396-406B-9940-EA995AC0046F}" type="sibTrans" cxnId="{8CAA5B46-E904-4044-8ACB-348F17EADC0A}">
      <dgm:prSet/>
      <dgm:spPr/>
      <dgm:t>
        <a:bodyPr/>
        <a:lstStyle/>
        <a:p>
          <a:endParaRPr lang="es-ES" sz="1000" noProof="0">
            <a:latin typeface="Times New Roman" pitchFamily="18" charset="0"/>
            <a:cs typeface="Times New Roman" pitchFamily="18" charset="0"/>
          </a:endParaRPr>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t>
        <a:bodyPr/>
        <a:lstStyle/>
        <a:p>
          <a:endParaRPr lang="es-EC"/>
        </a:p>
      </dgm:t>
    </dgm:pt>
    <dgm:pt modelId="{8715C391-7E42-476D-BA69-177169CD7A58}" type="pres">
      <dgm:prSet presAssocID="{29E61C2F-851E-48B4-B802-814433832ABC}" presName="composite" presStyleCnt="0"/>
      <dgm:spPr/>
      <dgm:t>
        <a:bodyPr/>
        <a:lstStyle/>
        <a:p>
          <a:endParaRPr lang="es-EC"/>
        </a:p>
      </dgm:t>
    </dgm:pt>
    <dgm:pt modelId="{ECA241DB-F57D-4385-B176-A33D975F6A22}" type="pres">
      <dgm:prSet presAssocID="{29E61C2F-851E-48B4-B802-814433832ABC}" presName="background" presStyleLbl="node0" presStyleIdx="0" presStyleCnt="1"/>
      <dgm:spPr/>
      <dgm:t>
        <a:bodyPr/>
        <a:lstStyle/>
        <a:p>
          <a:endParaRPr lang="es-EC"/>
        </a:p>
      </dgm:t>
    </dgm:pt>
    <dgm:pt modelId="{C6A50E25-8F3C-4DF4-B537-9F56B0A12B81}" type="pres">
      <dgm:prSet presAssocID="{29E61C2F-851E-48B4-B802-814433832ABC}" presName="text" presStyleLbl="fgAcc0" presStyleIdx="0" presStyleCnt="1" custScaleY="56633">
        <dgm:presLayoutVars>
          <dgm:chPref val="3"/>
        </dgm:presLayoutVars>
      </dgm:prSet>
      <dgm:spPr/>
      <dgm:t>
        <a:bodyPr/>
        <a:lstStyle/>
        <a:p>
          <a:endParaRPr lang="es-ES"/>
        </a:p>
      </dgm:t>
    </dgm:pt>
    <dgm:pt modelId="{A50E8144-2044-4027-BD4C-F8BC89E1414B}" type="pres">
      <dgm:prSet presAssocID="{29E61C2F-851E-48B4-B802-814433832ABC}" presName="hierChild2" presStyleCnt="0"/>
      <dgm:spPr/>
      <dgm:t>
        <a:bodyPr/>
        <a:lstStyle/>
        <a:p>
          <a:endParaRPr lang="es-EC"/>
        </a:p>
      </dgm:t>
    </dgm:pt>
    <dgm:pt modelId="{10FCD5E5-1EB0-42F5-BE92-E08B66B2AEC9}" type="pres">
      <dgm:prSet presAssocID="{9730C978-DFD1-4CF7-98B4-260D703D8293}" presName="Name10" presStyleLbl="parChTrans1D2" presStyleIdx="0" presStyleCnt="4"/>
      <dgm:spPr/>
      <dgm:t>
        <a:bodyPr/>
        <a:lstStyle/>
        <a:p>
          <a:endParaRPr lang="es-ES"/>
        </a:p>
      </dgm:t>
    </dgm:pt>
    <dgm:pt modelId="{8E745900-7203-4EB8-88DA-D012FD5A4758}" type="pres">
      <dgm:prSet presAssocID="{FDC2DF1A-6024-4F81-98F4-04A22E5B4E69}" presName="hierRoot2" presStyleCnt="0"/>
      <dgm:spPr/>
      <dgm:t>
        <a:bodyPr/>
        <a:lstStyle/>
        <a:p>
          <a:endParaRPr lang="es-EC"/>
        </a:p>
      </dgm:t>
    </dgm:pt>
    <dgm:pt modelId="{453EF1D6-EB79-45B6-9DED-98AF8C88043C}" type="pres">
      <dgm:prSet presAssocID="{FDC2DF1A-6024-4F81-98F4-04A22E5B4E69}" presName="composite2" presStyleCnt="0"/>
      <dgm:spPr/>
      <dgm:t>
        <a:bodyPr/>
        <a:lstStyle/>
        <a:p>
          <a:endParaRPr lang="es-EC"/>
        </a:p>
      </dgm:t>
    </dgm:pt>
    <dgm:pt modelId="{2A03E212-BAC6-4BC8-A414-058D02D44954}" type="pres">
      <dgm:prSet presAssocID="{FDC2DF1A-6024-4F81-98F4-04A22E5B4E69}" presName="background2" presStyleLbl="node2" presStyleIdx="0" presStyleCnt="4"/>
      <dgm:spPr/>
      <dgm:t>
        <a:bodyPr/>
        <a:lstStyle/>
        <a:p>
          <a:endParaRPr lang="es-EC"/>
        </a:p>
      </dgm:t>
    </dgm:pt>
    <dgm:pt modelId="{DB3B5BAD-FF72-4B8E-BDF3-727225C9C34A}" type="pres">
      <dgm:prSet presAssocID="{FDC2DF1A-6024-4F81-98F4-04A22E5B4E69}" presName="text2" presStyleLbl="fgAcc2" presStyleIdx="0" presStyleCnt="4" custScaleY="56633">
        <dgm:presLayoutVars>
          <dgm:chPref val="3"/>
        </dgm:presLayoutVars>
      </dgm:prSet>
      <dgm:spPr/>
      <dgm:t>
        <a:bodyPr/>
        <a:lstStyle/>
        <a:p>
          <a:endParaRPr lang="es-ES"/>
        </a:p>
      </dgm:t>
    </dgm:pt>
    <dgm:pt modelId="{524BD9F3-7737-40F2-94C9-1D024DBABD63}" type="pres">
      <dgm:prSet presAssocID="{FDC2DF1A-6024-4F81-98F4-04A22E5B4E69}" presName="hierChild3" presStyleCnt="0"/>
      <dgm:spPr/>
      <dgm:t>
        <a:bodyPr/>
        <a:lstStyle/>
        <a:p>
          <a:endParaRPr lang="es-EC"/>
        </a:p>
      </dgm:t>
    </dgm:pt>
    <dgm:pt modelId="{C79F00A7-8F91-4882-9737-8F83DDBD69A3}" type="pres">
      <dgm:prSet presAssocID="{2AAB3E6D-945C-4FD2-A50E-5BDA29651045}" presName="Name17" presStyleLbl="parChTrans1D3" presStyleIdx="0" presStyleCnt="5"/>
      <dgm:spPr/>
      <dgm:t>
        <a:bodyPr/>
        <a:lstStyle/>
        <a:p>
          <a:endParaRPr lang="es-ES"/>
        </a:p>
      </dgm:t>
    </dgm:pt>
    <dgm:pt modelId="{F12DD79B-2D89-4C87-82D4-0D2CA906AD65}" type="pres">
      <dgm:prSet presAssocID="{5B8CC1E1-F783-4E6B-BC40-BF8C197EBAF9}" presName="hierRoot3" presStyleCnt="0"/>
      <dgm:spPr/>
      <dgm:t>
        <a:bodyPr/>
        <a:lstStyle/>
        <a:p>
          <a:endParaRPr lang="es-EC"/>
        </a:p>
      </dgm:t>
    </dgm:pt>
    <dgm:pt modelId="{B93EB099-C6A4-4B0A-A0E8-5F3AC5B8FC4B}" type="pres">
      <dgm:prSet presAssocID="{5B8CC1E1-F783-4E6B-BC40-BF8C197EBAF9}" presName="composite3" presStyleCnt="0"/>
      <dgm:spPr/>
      <dgm:t>
        <a:bodyPr/>
        <a:lstStyle/>
        <a:p>
          <a:endParaRPr lang="es-EC"/>
        </a:p>
      </dgm:t>
    </dgm:pt>
    <dgm:pt modelId="{A4C07349-9CCD-459A-979B-DB5DB5B1C0A3}" type="pres">
      <dgm:prSet presAssocID="{5B8CC1E1-F783-4E6B-BC40-BF8C197EBAF9}" presName="background3" presStyleLbl="node3" presStyleIdx="0" presStyleCnt="5"/>
      <dgm:spPr/>
      <dgm:t>
        <a:bodyPr/>
        <a:lstStyle/>
        <a:p>
          <a:endParaRPr lang="es-EC"/>
        </a:p>
      </dgm:t>
    </dgm:pt>
    <dgm:pt modelId="{3D6A21F4-B4B1-4002-AB21-88930DD03A23}" type="pres">
      <dgm:prSet presAssocID="{5B8CC1E1-F783-4E6B-BC40-BF8C197EBAF9}" presName="text3" presStyleLbl="fgAcc3" presStyleIdx="0" presStyleCnt="5">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t>
        <a:bodyPr/>
        <a:lstStyle/>
        <a:p>
          <a:endParaRPr lang="es-EC"/>
        </a:p>
      </dgm:t>
    </dgm:pt>
    <dgm:pt modelId="{2B8EFCDC-FBF4-4F09-9F62-10462723BE66}" type="pres">
      <dgm:prSet presAssocID="{8187750A-59D6-4678-9D0C-3BB7153BF61E}" presName="Name10" presStyleLbl="parChTrans1D2" presStyleIdx="1" presStyleCnt="4"/>
      <dgm:spPr/>
      <dgm:t>
        <a:bodyPr/>
        <a:lstStyle/>
        <a:p>
          <a:endParaRPr lang="es-ES"/>
        </a:p>
      </dgm:t>
    </dgm:pt>
    <dgm:pt modelId="{2D3EDE9C-4DF9-4A2F-BA76-BBD9DD414825}" type="pres">
      <dgm:prSet presAssocID="{78B1B1EE-C592-4CC0-9EB1-FBAB60DDA73D}" presName="hierRoot2" presStyleCnt="0"/>
      <dgm:spPr/>
      <dgm:t>
        <a:bodyPr/>
        <a:lstStyle/>
        <a:p>
          <a:endParaRPr lang="es-EC"/>
        </a:p>
      </dgm:t>
    </dgm:pt>
    <dgm:pt modelId="{0529987E-426D-4E22-BC56-A076AB266A09}" type="pres">
      <dgm:prSet presAssocID="{78B1B1EE-C592-4CC0-9EB1-FBAB60DDA73D}" presName="composite2" presStyleCnt="0"/>
      <dgm:spPr/>
      <dgm:t>
        <a:bodyPr/>
        <a:lstStyle/>
        <a:p>
          <a:endParaRPr lang="es-EC"/>
        </a:p>
      </dgm:t>
    </dgm:pt>
    <dgm:pt modelId="{0C8C5A83-BE39-488D-871F-90BA3EA5F71D}" type="pres">
      <dgm:prSet presAssocID="{78B1B1EE-C592-4CC0-9EB1-FBAB60DDA73D}" presName="background2" presStyleLbl="node2" presStyleIdx="1" presStyleCnt="4"/>
      <dgm:spPr/>
      <dgm:t>
        <a:bodyPr/>
        <a:lstStyle/>
        <a:p>
          <a:endParaRPr lang="es-EC"/>
        </a:p>
      </dgm:t>
    </dgm:pt>
    <dgm:pt modelId="{6036D9BE-21D7-4662-A161-BB53E3A79EF1}" type="pres">
      <dgm:prSet presAssocID="{78B1B1EE-C592-4CC0-9EB1-FBAB60DDA73D}" presName="text2" presStyleLbl="fgAcc2" presStyleIdx="1" presStyleCnt="4" custScaleY="56633">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t>
        <a:bodyPr/>
        <a:lstStyle/>
        <a:p>
          <a:endParaRPr lang="es-EC"/>
        </a:p>
      </dgm:t>
    </dgm:pt>
    <dgm:pt modelId="{37270ACA-D6FD-40C5-8D15-AF288C997192}" type="pres">
      <dgm:prSet presAssocID="{B2455CD6-1A5E-4426-8860-DD374BD87057}" presName="Name17" presStyleLbl="parChTrans1D3" presStyleIdx="1" presStyleCnt="5"/>
      <dgm:spPr/>
      <dgm:t>
        <a:bodyPr/>
        <a:lstStyle/>
        <a:p>
          <a:endParaRPr lang="es-ES"/>
        </a:p>
      </dgm:t>
    </dgm:pt>
    <dgm:pt modelId="{CD92DDC7-E39D-4AD6-A2FD-DD8A3B947E07}" type="pres">
      <dgm:prSet presAssocID="{1FEDFEF1-4CDD-45BC-A831-6266A8445D21}" presName="hierRoot3" presStyleCnt="0"/>
      <dgm:spPr/>
      <dgm:t>
        <a:bodyPr/>
        <a:lstStyle/>
        <a:p>
          <a:endParaRPr lang="es-EC"/>
        </a:p>
      </dgm:t>
    </dgm:pt>
    <dgm:pt modelId="{4B9F6286-7A9B-485C-9DAE-BB63217592D7}" type="pres">
      <dgm:prSet presAssocID="{1FEDFEF1-4CDD-45BC-A831-6266A8445D21}" presName="composite3" presStyleCnt="0"/>
      <dgm:spPr/>
      <dgm:t>
        <a:bodyPr/>
        <a:lstStyle/>
        <a:p>
          <a:endParaRPr lang="es-EC"/>
        </a:p>
      </dgm:t>
    </dgm:pt>
    <dgm:pt modelId="{F194FA76-0A7C-4183-9050-FC6F1D651B1C}" type="pres">
      <dgm:prSet presAssocID="{1FEDFEF1-4CDD-45BC-A831-6266A8445D21}" presName="background3" presStyleLbl="node3" presStyleIdx="1" presStyleCnt="5"/>
      <dgm:spPr/>
      <dgm:t>
        <a:bodyPr/>
        <a:lstStyle/>
        <a:p>
          <a:endParaRPr lang="es-EC"/>
        </a:p>
      </dgm:t>
    </dgm:pt>
    <dgm:pt modelId="{4CBE726D-243D-41DB-96E4-56D035D3943E}" type="pres">
      <dgm:prSet presAssocID="{1FEDFEF1-4CDD-45BC-A831-6266A8445D21}" presName="text3" presStyleLbl="fgAcc3" presStyleIdx="1" presStyleCnt="5">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t>
        <a:bodyPr/>
        <a:lstStyle/>
        <a:p>
          <a:endParaRPr lang="es-EC"/>
        </a:p>
      </dgm:t>
    </dgm:pt>
    <dgm:pt modelId="{EF576C58-60C0-4616-BEF7-99A00D34FA0A}" type="pres">
      <dgm:prSet presAssocID="{9C6F1A85-DF9F-49E0-A359-D1ED0267FFE3}" presName="Name10" presStyleLbl="parChTrans1D2" presStyleIdx="2" presStyleCnt="4"/>
      <dgm:spPr/>
      <dgm:t>
        <a:bodyPr/>
        <a:lstStyle/>
        <a:p>
          <a:endParaRPr lang="es-ES"/>
        </a:p>
      </dgm:t>
    </dgm:pt>
    <dgm:pt modelId="{1BF14F4F-20D7-46C5-97E1-4944865A7F70}" type="pres">
      <dgm:prSet presAssocID="{2C6C82D9-34ED-4531-A98A-707B85783513}" presName="hierRoot2" presStyleCnt="0"/>
      <dgm:spPr/>
      <dgm:t>
        <a:bodyPr/>
        <a:lstStyle/>
        <a:p>
          <a:endParaRPr lang="es-EC"/>
        </a:p>
      </dgm:t>
    </dgm:pt>
    <dgm:pt modelId="{4A09C0C7-2C4F-4B15-92DE-26885EF17858}" type="pres">
      <dgm:prSet presAssocID="{2C6C82D9-34ED-4531-A98A-707B85783513}" presName="composite2" presStyleCnt="0"/>
      <dgm:spPr/>
      <dgm:t>
        <a:bodyPr/>
        <a:lstStyle/>
        <a:p>
          <a:endParaRPr lang="es-EC"/>
        </a:p>
      </dgm:t>
    </dgm:pt>
    <dgm:pt modelId="{BF808962-AFE9-4013-ABE5-07C914C33A83}" type="pres">
      <dgm:prSet presAssocID="{2C6C82D9-34ED-4531-A98A-707B85783513}" presName="background2" presStyleLbl="node2" presStyleIdx="2" presStyleCnt="4"/>
      <dgm:spPr/>
      <dgm:t>
        <a:bodyPr/>
        <a:lstStyle/>
        <a:p>
          <a:endParaRPr lang="es-EC"/>
        </a:p>
      </dgm:t>
    </dgm:pt>
    <dgm:pt modelId="{D9811504-05EC-47A9-A164-0E91ED334D21}" type="pres">
      <dgm:prSet presAssocID="{2C6C82D9-34ED-4531-A98A-707B85783513}" presName="text2" presStyleLbl="fgAcc2" presStyleIdx="2" presStyleCnt="4" custScaleX="127069" custScaleY="56633">
        <dgm:presLayoutVars>
          <dgm:chPref val="3"/>
        </dgm:presLayoutVars>
      </dgm:prSet>
      <dgm:spPr/>
      <dgm:t>
        <a:bodyPr/>
        <a:lstStyle/>
        <a:p>
          <a:endParaRPr lang="es-ES"/>
        </a:p>
      </dgm:t>
    </dgm:pt>
    <dgm:pt modelId="{8F66CDAF-1B30-48F3-92BA-31A8B3426452}" type="pres">
      <dgm:prSet presAssocID="{2C6C82D9-34ED-4531-A98A-707B85783513}" presName="hierChild3" presStyleCnt="0"/>
      <dgm:spPr/>
      <dgm:t>
        <a:bodyPr/>
        <a:lstStyle/>
        <a:p>
          <a:endParaRPr lang="es-EC"/>
        </a:p>
      </dgm:t>
    </dgm:pt>
    <dgm:pt modelId="{F40BEB6B-B48B-463F-8486-F434957B9775}" type="pres">
      <dgm:prSet presAssocID="{8F590D3C-42BE-4B1C-B72D-63536A84FE10}" presName="Name17" presStyleLbl="parChTrans1D3" presStyleIdx="2" presStyleCnt="5"/>
      <dgm:spPr/>
      <dgm:t>
        <a:bodyPr/>
        <a:lstStyle/>
        <a:p>
          <a:endParaRPr lang="es-ES"/>
        </a:p>
      </dgm:t>
    </dgm:pt>
    <dgm:pt modelId="{5A6B6EA4-1B40-4088-ACEC-EAFCE5E6B08B}" type="pres">
      <dgm:prSet presAssocID="{2959877A-8440-4B76-B409-0CEE4DBD3D38}" presName="hierRoot3" presStyleCnt="0"/>
      <dgm:spPr/>
      <dgm:t>
        <a:bodyPr/>
        <a:lstStyle/>
        <a:p>
          <a:endParaRPr lang="es-EC"/>
        </a:p>
      </dgm:t>
    </dgm:pt>
    <dgm:pt modelId="{40BA5EDA-3F64-49C4-A5C4-CC78AF062425}" type="pres">
      <dgm:prSet presAssocID="{2959877A-8440-4B76-B409-0CEE4DBD3D38}" presName="composite3" presStyleCnt="0"/>
      <dgm:spPr/>
      <dgm:t>
        <a:bodyPr/>
        <a:lstStyle/>
        <a:p>
          <a:endParaRPr lang="es-EC"/>
        </a:p>
      </dgm:t>
    </dgm:pt>
    <dgm:pt modelId="{59DC643D-B8C8-4E5F-A405-5E707B6F6338}" type="pres">
      <dgm:prSet presAssocID="{2959877A-8440-4B76-B409-0CEE4DBD3D38}" presName="background3" presStyleLbl="node3" presStyleIdx="2" presStyleCnt="5"/>
      <dgm:spPr/>
      <dgm:t>
        <a:bodyPr/>
        <a:lstStyle/>
        <a:p>
          <a:endParaRPr lang="es-EC"/>
        </a:p>
      </dgm:t>
    </dgm:pt>
    <dgm:pt modelId="{9C55BBBB-A9B6-45AE-88F4-5D4524D31DB4}" type="pres">
      <dgm:prSet presAssocID="{2959877A-8440-4B76-B409-0CEE4DBD3D38}" presName="text3" presStyleLbl="fgAcc3" presStyleIdx="2" presStyleCnt="5">
        <dgm:presLayoutVars>
          <dgm:chPref val="3"/>
        </dgm:presLayoutVars>
      </dgm:prSet>
      <dgm:spPr/>
      <dgm:t>
        <a:bodyPr/>
        <a:lstStyle/>
        <a:p>
          <a:endParaRPr lang="en-US"/>
        </a:p>
      </dgm:t>
    </dgm:pt>
    <dgm:pt modelId="{7320846A-EF5B-4263-8E6D-D3D864709707}" type="pres">
      <dgm:prSet presAssocID="{2959877A-8440-4B76-B409-0CEE4DBD3D38}" presName="hierChild4" presStyleCnt="0"/>
      <dgm:spPr/>
      <dgm:t>
        <a:bodyPr/>
        <a:lstStyle/>
        <a:p>
          <a:endParaRPr lang="es-EC"/>
        </a:p>
      </dgm:t>
    </dgm:pt>
    <dgm:pt modelId="{220091A9-3162-423F-BC3B-56245341105F}" type="pres">
      <dgm:prSet presAssocID="{F4E0A0F4-4A52-4433-BC3A-B738DDB2A549}" presName="Name10" presStyleLbl="parChTrans1D2" presStyleIdx="3" presStyleCnt="4"/>
      <dgm:spPr/>
      <dgm:t>
        <a:bodyPr/>
        <a:lstStyle/>
        <a:p>
          <a:endParaRPr lang="es-ES"/>
        </a:p>
      </dgm:t>
    </dgm:pt>
    <dgm:pt modelId="{AE4EE74F-9DC4-4316-AEF8-712B1CBECC0B}" type="pres">
      <dgm:prSet presAssocID="{D6D4E6A6-7A0F-42C7-B115-50730C38A50E}" presName="hierRoot2" presStyleCnt="0"/>
      <dgm:spPr/>
      <dgm:t>
        <a:bodyPr/>
        <a:lstStyle/>
        <a:p>
          <a:endParaRPr lang="es-EC"/>
        </a:p>
      </dgm:t>
    </dgm:pt>
    <dgm:pt modelId="{C6B03B67-BBD8-4839-87D8-6F05EB73D0E5}" type="pres">
      <dgm:prSet presAssocID="{D6D4E6A6-7A0F-42C7-B115-50730C38A50E}" presName="composite2" presStyleCnt="0"/>
      <dgm:spPr/>
      <dgm:t>
        <a:bodyPr/>
        <a:lstStyle/>
        <a:p>
          <a:endParaRPr lang="es-EC"/>
        </a:p>
      </dgm:t>
    </dgm:pt>
    <dgm:pt modelId="{FACE0E64-B398-4C1F-8E4E-B9E8189F9CCD}" type="pres">
      <dgm:prSet presAssocID="{D6D4E6A6-7A0F-42C7-B115-50730C38A50E}" presName="background2" presStyleLbl="node2" presStyleIdx="3" presStyleCnt="4"/>
      <dgm:spPr/>
      <dgm:t>
        <a:bodyPr/>
        <a:lstStyle/>
        <a:p>
          <a:endParaRPr lang="es-EC"/>
        </a:p>
      </dgm:t>
    </dgm:pt>
    <dgm:pt modelId="{0A993E14-86FA-4581-A902-3875C02945E8}" type="pres">
      <dgm:prSet presAssocID="{D6D4E6A6-7A0F-42C7-B115-50730C38A50E}" presName="text2" presStyleLbl="fgAcc2" presStyleIdx="3" presStyleCnt="4" custScaleY="56633">
        <dgm:presLayoutVars>
          <dgm:chPref val="3"/>
        </dgm:presLayoutVars>
      </dgm:prSet>
      <dgm:spPr/>
      <dgm:t>
        <a:bodyPr/>
        <a:lstStyle/>
        <a:p>
          <a:endParaRPr lang="es-ES"/>
        </a:p>
      </dgm:t>
    </dgm:pt>
    <dgm:pt modelId="{D0AF9F72-D4BC-45B7-B321-41A9FCE38328}" type="pres">
      <dgm:prSet presAssocID="{D6D4E6A6-7A0F-42C7-B115-50730C38A50E}" presName="hierChild3" presStyleCnt="0"/>
      <dgm:spPr/>
      <dgm:t>
        <a:bodyPr/>
        <a:lstStyle/>
        <a:p>
          <a:endParaRPr lang="es-EC"/>
        </a:p>
      </dgm:t>
    </dgm:pt>
    <dgm:pt modelId="{FFB24B77-78C3-49A7-B6EE-5599A3FDB619}" type="pres">
      <dgm:prSet presAssocID="{FDBDF029-9C4F-410A-9E60-1349D0BF1D02}" presName="Name17" presStyleLbl="parChTrans1D3" presStyleIdx="3" presStyleCnt="5"/>
      <dgm:spPr/>
      <dgm:t>
        <a:bodyPr/>
        <a:lstStyle/>
        <a:p>
          <a:endParaRPr lang="es-ES"/>
        </a:p>
      </dgm:t>
    </dgm:pt>
    <dgm:pt modelId="{0930EC50-4501-4985-A718-826383DC24B2}" type="pres">
      <dgm:prSet presAssocID="{3E426929-2577-432B-8523-F3C62F954E11}" presName="hierRoot3" presStyleCnt="0"/>
      <dgm:spPr/>
      <dgm:t>
        <a:bodyPr/>
        <a:lstStyle/>
        <a:p>
          <a:endParaRPr lang="es-EC"/>
        </a:p>
      </dgm:t>
    </dgm:pt>
    <dgm:pt modelId="{6038AA8D-FD3F-477B-A6A4-EA071FFC8AC5}" type="pres">
      <dgm:prSet presAssocID="{3E426929-2577-432B-8523-F3C62F954E11}" presName="composite3" presStyleCnt="0"/>
      <dgm:spPr/>
      <dgm:t>
        <a:bodyPr/>
        <a:lstStyle/>
        <a:p>
          <a:endParaRPr lang="es-EC"/>
        </a:p>
      </dgm:t>
    </dgm:pt>
    <dgm:pt modelId="{1C114421-D3A0-42CA-BE9C-895745451861}" type="pres">
      <dgm:prSet presAssocID="{3E426929-2577-432B-8523-F3C62F954E11}" presName="background3" presStyleLbl="node3" presStyleIdx="3" presStyleCnt="5"/>
      <dgm:spPr/>
      <dgm:t>
        <a:bodyPr/>
        <a:lstStyle/>
        <a:p>
          <a:endParaRPr lang="es-EC"/>
        </a:p>
      </dgm:t>
    </dgm:pt>
    <dgm:pt modelId="{D16E2480-7B33-4BA5-861F-8118A06C6047}" type="pres">
      <dgm:prSet presAssocID="{3E426929-2577-432B-8523-F3C62F954E11}" presName="text3" presStyleLbl="fgAcc3" presStyleIdx="3" presStyleCnt="5" custScaleY="49616">
        <dgm:presLayoutVars>
          <dgm:chPref val="3"/>
        </dgm:presLayoutVars>
      </dgm:prSet>
      <dgm:spPr/>
      <dgm:t>
        <a:bodyPr/>
        <a:lstStyle/>
        <a:p>
          <a:endParaRPr lang="en-US"/>
        </a:p>
      </dgm:t>
    </dgm:pt>
    <dgm:pt modelId="{6EA902FD-EB45-46B6-97AD-ADC1A0E95F15}" type="pres">
      <dgm:prSet presAssocID="{3E426929-2577-432B-8523-F3C62F954E11}" presName="hierChild4" presStyleCnt="0"/>
      <dgm:spPr/>
      <dgm:t>
        <a:bodyPr/>
        <a:lstStyle/>
        <a:p>
          <a:endParaRPr lang="es-EC"/>
        </a:p>
      </dgm:t>
    </dgm:pt>
    <dgm:pt modelId="{0015B25B-0252-475B-A5E1-A7EF79CE1001}" type="pres">
      <dgm:prSet presAssocID="{D6D8BAE1-77EC-41EF-89C1-3CCAAA02048A}" presName="Name23" presStyleLbl="parChTrans1D4" presStyleIdx="0" presStyleCnt="3"/>
      <dgm:spPr/>
      <dgm:t>
        <a:bodyPr/>
        <a:lstStyle/>
        <a:p>
          <a:endParaRPr lang="es-ES"/>
        </a:p>
      </dgm:t>
    </dgm:pt>
    <dgm:pt modelId="{57DDEB75-F6E4-439C-A99F-85DDC8763CBF}" type="pres">
      <dgm:prSet presAssocID="{B2912CAA-08EB-4FE9-BF78-B3060FD462E7}" presName="hierRoot4" presStyleCnt="0"/>
      <dgm:spPr/>
      <dgm:t>
        <a:bodyPr/>
        <a:lstStyle/>
        <a:p>
          <a:endParaRPr lang="es-EC"/>
        </a:p>
      </dgm:t>
    </dgm:pt>
    <dgm:pt modelId="{B69AC47C-BFB8-452D-A1C6-D57AEA17C28E}" type="pres">
      <dgm:prSet presAssocID="{B2912CAA-08EB-4FE9-BF78-B3060FD462E7}" presName="composite4" presStyleCnt="0"/>
      <dgm:spPr/>
      <dgm:t>
        <a:bodyPr/>
        <a:lstStyle/>
        <a:p>
          <a:endParaRPr lang="es-EC"/>
        </a:p>
      </dgm:t>
    </dgm:pt>
    <dgm:pt modelId="{2C223651-DF45-4258-AA44-BDD3DF904F7F}" type="pres">
      <dgm:prSet presAssocID="{B2912CAA-08EB-4FE9-BF78-B3060FD462E7}" presName="background4" presStyleLbl="node4" presStyleIdx="0" presStyleCnt="3"/>
      <dgm:spPr/>
      <dgm:t>
        <a:bodyPr/>
        <a:lstStyle/>
        <a:p>
          <a:endParaRPr lang="es-EC"/>
        </a:p>
      </dgm:t>
    </dgm:pt>
    <dgm:pt modelId="{C21C9E91-C998-4D7C-9FA8-68D672B29B8A}" type="pres">
      <dgm:prSet presAssocID="{B2912CAA-08EB-4FE9-BF78-B3060FD462E7}" presName="text4" presStyleLbl="fgAcc4" presStyleIdx="0" presStyleCnt="3">
        <dgm:presLayoutVars>
          <dgm:chPref val="3"/>
        </dgm:presLayoutVars>
      </dgm:prSet>
      <dgm:spPr/>
      <dgm:t>
        <a:bodyPr/>
        <a:lstStyle/>
        <a:p>
          <a:endParaRPr lang="en-US"/>
        </a:p>
      </dgm:t>
    </dgm:pt>
    <dgm:pt modelId="{42C10A3E-1ECA-49D7-8AB0-65D6BFE6A2B3}" type="pres">
      <dgm:prSet presAssocID="{B2912CAA-08EB-4FE9-BF78-B3060FD462E7}" presName="hierChild5" presStyleCnt="0"/>
      <dgm:spPr/>
      <dgm:t>
        <a:bodyPr/>
        <a:lstStyle/>
        <a:p>
          <a:endParaRPr lang="es-EC"/>
        </a:p>
      </dgm:t>
    </dgm:pt>
    <dgm:pt modelId="{D41C3978-CA5A-4653-A48B-B97291C0B4CC}" type="pres">
      <dgm:prSet presAssocID="{26DAE728-A335-43B4-940A-36AAD9B8E1DC}" presName="Name17" presStyleLbl="parChTrans1D3" presStyleIdx="4" presStyleCnt="5"/>
      <dgm:spPr/>
      <dgm:t>
        <a:bodyPr/>
        <a:lstStyle/>
        <a:p>
          <a:endParaRPr lang="es-ES"/>
        </a:p>
      </dgm:t>
    </dgm:pt>
    <dgm:pt modelId="{0477B77A-52F0-46D3-B7E7-6A8DB1EE261B}" type="pres">
      <dgm:prSet presAssocID="{3B51381E-A07B-4B48-B759-2C756D971A7A}" presName="hierRoot3" presStyleCnt="0"/>
      <dgm:spPr/>
      <dgm:t>
        <a:bodyPr/>
        <a:lstStyle/>
        <a:p>
          <a:endParaRPr lang="es-EC"/>
        </a:p>
      </dgm:t>
    </dgm:pt>
    <dgm:pt modelId="{68F5DE08-4833-4E85-BB2B-2D53B1DC6AD3}" type="pres">
      <dgm:prSet presAssocID="{3B51381E-A07B-4B48-B759-2C756D971A7A}" presName="composite3" presStyleCnt="0"/>
      <dgm:spPr/>
      <dgm:t>
        <a:bodyPr/>
        <a:lstStyle/>
        <a:p>
          <a:endParaRPr lang="es-EC"/>
        </a:p>
      </dgm:t>
    </dgm:pt>
    <dgm:pt modelId="{7B1BF956-E0FF-45AE-B90D-36C7491506B7}" type="pres">
      <dgm:prSet presAssocID="{3B51381E-A07B-4B48-B759-2C756D971A7A}" presName="background3" presStyleLbl="node3" presStyleIdx="4" presStyleCnt="5"/>
      <dgm:spPr/>
      <dgm:t>
        <a:bodyPr/>
        <a:lstStyle/>
        <a:p>
          <a:endParaRPr lang="es-EC"/>
        </a:p>
      </dgm:t>
    </dgm:pt>
    <dgm:pt modelId="{E5AC2952-446C-4B7F-8C0B-3834E93FE486}" type="pres">
      <dgm:prSet presAssocID="{3B51381E-A07B-4B48-B759-2C756D971A7A}" presName="text3" presStyleLbl="fgAcc3" presStyleIdx="4" presStyleCnt="5" custScaleY="49616">
        <dgm:presLayoutVars>
          <dgm:chPref val="3"/>
        </dgm:presLayoutVars>
      </dgm:prSet>
      <dgm:spPr/>
      <dgm:t>
        <a:bodyPr/>
        <a:lstStyle/>
        <a:p>
          <a:endParaRPr lang="es-ES"/>
        </a:p>
      </dgm:t>
    </dgm:pt>
    <dgm:pt modelId="{C17E1A6C-89DB-46CD-BE33-B559FC1ADDC8}" type="pres">
      <dgm:prSet presAssocID="{3B51381E-A07B-4B48-B759-2C756D971A7A}" presName="hierChild4" presStyleCnt="0"/>
      <dgm:spPr/>
      <dgm:t>
        <a:bodyPr/>
        <a:lstStyle/>
        <a:p>
          <a:endParaRPr lang="es-EC"/>
        </a:p>
      </dgm:t>
    </dgm:pt>
    <dgm:pt modelId="{147A2745-A3E5-44A3-888E-2B10AC0E52DA}" type="pres">
      <dgm:prSet presAssocID="{3F0A0446-9864-418C-BA62-8180E8D23C34}" presName="Name23" presStyleLbl="parChTrans1D4" presStyleIdx="1" presStyleCnt="3"/>
      <dgm:spPr/>
      <dgm:t>
        <a:bodyPr/>
        <a:lstStyle/>
        <a:p>
          <a:endParaRPr lang="es-ES"/>
        </a:p>
      </dgm:t>
    </dgm:pt>
    <dgm:pt modelId="{59EE856A-35D3-4B90-A5AE-740463A39E4D}" type="pres">
      <dgm:prSet presAssocID="{85F49F71-F604-4484-99C7-6CB542410132}" presName="hierRoot4" presStyleCnt="0"/>
      <dgm:spPr/>
      <dgm:t>
        <a:bodyPr/>
        <a:lstStyle/>
        <a:p>
          <a:endParaRPr lang="es-EC"/>
        </a:p>
      </dgm:t>
    </dgm:pt>
    <dgm:pt modelId="{98F71B0F-5AC1-44FA-A8AD-9D442698A6C8}" type="pres">
      <dgm:prSet presAssocID="{85F49F71-F604-4484-99C7-6CB542410132}" presName="composite4" presStyleCnt="0"/>
      <dgm:spPr/>
      <dgm:t>
        <a:bodyPr/>
        <a:lstStyle/>
        <a:p>
          <a:endParaRPr lang="es-EC"/>
        </a:p>
      </dgm:t>
    </dgm:pt>
    <dgm:pt modelId="{DE0E8F08-32EA-492A-AF5F-C8E662233A00}" type="pres">
      <dgm:prSet presAssocID="{85F49F71-F604-4484-99C7-6CB542410132}" presName="background4" presStyleLbl="node4" presStyleIdx="1" presStyleCnt="3"/>
      <dgm:spPr/>
      <dgm:t>
        <a:bodyPr/>
        <a:lstStyle/>
        <a:p>
          <a:endParaRPr lang="es-EC"/>
        </a:p>
      </dgm:t>
    </dgm:pt>
    <dgm:pt modelId="{C8FE337C-191C-463E-8DC5-7ECBB1C01AA4}" type="pres">
      <dgm:prSet presAssocID="{85F49F71-F604-4484-99C7-6CB542410132}" presName="text4" presStyleLbl="fgAcc4" presStyleIdx="1" presStyleCnt="3">
        <dgm:presLayoutVars>
          <dgm:chPref val="3"/>
        </dgm:presLayoutVars>
      </dgm:prSet>
      <dgm:spPr/>
      <dgm:t>
        <a:bodyPr/>
        <a:lstStyle/>
        <a:p>
          <a:endParaRPr lang="en-US"/>
        </a:p>
      </dgm:t>
    </dgm:pt>
    <dgm:pt modelId="{8E8953C1-F700-46FD-8F09-50A56C120206}" type="pres">
      <dgm:prSet presAssocID="{85F49F71-F604-4484-99C7-6CB542410132}" presName="hierChild5" presStyleCnt="0"/>
      <dgm:spPr/>
      <dgm:t>
        <a:bodyPr/>
        <a:lstStyle/>
        <a:p>
          <a:endParaRPr lang="es-EC"/>
        </a:p>
      </dgm:t>
    </dgm:pt>
    <dgm:pt modelId="{D0EC2916-01A2-4831-8E86-62AA96F63E4C}" type="pres">
      <dgm:prSet presAssocID="{B618C79C-2FF2-48FC-837C-A2DC63A4BD17}" presName="Name23" presStyleLbl="parChTrans1D4" presStyleIdx="2" presStyleCnt="3"/>
      <dgm:spPr/>
      <dgm:t>
        <a:bodyPr/>
        <a:lstStyle/>
        <a:p>
          <a:endParaRPr lang="es-ES"/>
        </a:p>
      </dgm:t>
    </dgm:pt>
    <dgm:pt modelId="{937143BE-B022-439E-8F91-AA2E2613F648}" type="pres">
      <dgm:prSet presAssocID="{1B7B277F-0B2A-4C70-9FC1-5FE517C17BB7}" presName="hierRoot4" presStyleCnt="0"/>
      <dgm:spPr/>
      <dgm:t>
        <a:bodyPr/>
        <a:lstStyle/>
        <a:p>
          <a:endParaRPr lang="es-EC"/>
        </a:p>
      </dgm:t>
    </dgm:pt>
    <dgm:pt modelId="{B7E20355-2676-4AAF-A8DD-AB3CBBC37E71}" type="pres">
      <dgm:prSet presAssocID="{1B7B277F-0B2A-4C70-9FC1-5FE517C17BB7}" presName="composite4" presStyleCnt="0"/>
      <dgm:spPr/>
      <dgm:t>
        <a:bodyPr/>
        <a:lstStyle/>
        <a:p>
          <a:endParaRPr lang="es-EC"/>
        </a:p>
      </dgm:t>
    </dgm:pt>
    <dgm:pt modelId="{EB7A91B6-0DA6-4427-84D5-36B018CC5136}" type="pres">
      <dgm:prSet presAssocID="{1B7B277F-0B2A-4C70-9FC1-5FE517C17BB7}" presName="background4" presStyleLbl="node4" presStyleIdx="2" presStyleCnt="3"/>
      <dgm:spPr/>
      <dgm:t>
        <a:bodyPr/>
        <a:lstStyle/>
        <a:p>
          <a:endParaRPr lang="es-EC"/>
        </a:p>
      </dgm:t>
    </dgm:pt>
    <dgm:pt modelId="{52DCF47A-5920-4E3A-BA24-131D6F7F9FE6}" type="pres">
      <dgm:prSet presAssocID="{1B7B277F-0B2A-4C70-9FC1-5FE517C17BB7}" presName="text4" presStyleLbl="fgAcc4" presStyleIdx="2" presStyleCnt="3" custScaleY="97344">
        <dgm:presLayoutVars>
          <dgm:chPref val="3"/>
        </dgm:presLayoutVars>
      </dgm:prSet>
      <dgm:spPr/>
      <dgm:t>
        <a:bodyPr/>
        <a:lstStyle/>
        <a:p>
          <a:endParaRPr lang="en-US"/>
        </a:p>
      </dgm:t>
    </dgm:pt>
    <dgm:pt modelId="{1B4E5E29-2830-413D-978E-9A35268ADCE2}" type="pres">
      <dgm:prSet presAssocID="{1B7B277F-0B2A-4C70-9FC1-5FE517C17BB7}" presName="hierChild5" presStyleCnt="0"/>
      <dgm:spPr/>
      <dgm:t>
        <a:bodyPr/>
        <a:lstStyle/>
        <a:p>
          <a:endParaRPr lang="es-EC"/>
        </a:p>
      </dgm:t>
    </dgm:pt>
  </dgm:ptLst>
  <dgm:cxnLst>
    <dgm:cxn modelId="{9425F248-08B7-48FF-B3A9-632984110E61}" type="presOf" srcId="{8187750A-59D6-4678-9D0C-3BB7153BF61E}" destId="{2B8EFCDC-FBF4-4F09-9F62-10462723BE66}" srcOrd="0" destOrd="0" presId="urn:microsoft.com/office/officeart/2005/8/layout/hierarchy1"/>
    <dgm:cxn modelId="{F5AC0D9F-9963-47F5-8908-D590BA6F7DB5}" type="presOf" srcId="{D6D8BAE1-77EC-41EF-89C1-3CCAAA02048A}" destId="{0015B25B-0252-475B-A5E1-A7EF79CE1001}" srcOrd="0" destOrd="0" presId="urn:microsoft.com/office/officeart/2005/8/layout/hierarchy1"/>
    <dgm:cxn modelId="{CC499749-D4DB-46E5-B069-CD2E072A6CFA}" type="presOf" srcId="{26DAE728-A335-43B4-940A-36AAD9B8E1DC}" destId="{D41C3978-CA5A-4653-A48B-B97291C0B4CC}"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C95F86B9-6BB5-40E5-B8C3-8686147B3FCC}" srcId="{D6D4E6A6-7A0F-42C7-B115-50730C38A50E}" destId="{3B51381E-A07B-4B48-B759-2C756D971A7A}" srcOrd="1" destOrd="0" parTransId="{26DAE728-A335-43B4-940A-36AAD9B8E1DC}" sibTransId="{66CE4E96-2B3C-4C2D-8D85-5B8E8CC02718}"/>
    <dgm:cxn modelId="{AB66A78F-2428-4CC2-96FE-FCDC659282CF}" type="presOf" srcId="{E432F602-825E-4450-A5C8-381D4B891AB2}" destId="{453FC1AE-EC9B-4E75-93F4-D258803D0833}" srcOrd="0" destOrd="0" presId="urn:microsoft.com/office/officeart/2005/8/layout/hierarchy1"/>
    <dgm:cxn modelId="{3655D03C-1E1D-4F0E-B9C5-0D6DE66DD309}" type="presOf" srcId="{B2912CAA-08EB-4FE9-BF78-B3060FD462E7}" destId="{C21C9E91-C998-4D7C-9FA8-68D672B29B8A}" srcOrd="0" destOrd="0" presId="urn:microsoft.com/office/officeart/2005/8/layout/hierarchy1"/>
    <dgm:cxn modelId="{951D8B03-4403-48D3-8F9B-5F1DEB9F50EC}" type="presOf" srcId="{3B51381E-A07B-4B48-B759-2C756D971A7A}" destId="{E5AC2952-446C-4B7F-8C0B-3834E93FE486}" srcOrd="0" destOrd="0" presId="urn:microsoft.com/office/officeart/2005/8/layout/hierarchy1"/>
    <dgm:cxn modelId="{DBE8E252-0EE4-459B-AD6B-5727AED72C65}" srcId="{29E61C2F-851E-48B4-B802-814433832ABC}" destId="{2C6C82D9-34ED-4531-A98A-707B85783513}" srcOrd="2" destOrd="0" parTransId="{9C6F1A85-DF9F-49E0-A359-D1ED0267FFE3}" sibTransId="{0108CE61-7A5C-47FA-9DF9-47C579DDA646}"/>
    <dgm:cxn modelId="{6B50AC83-50E5-490A-BFB7-596ACB110A7F}" type="presOf" srcId="{2959877A-8440-4B76-B409-0CEE4DBD3D38}" destId="{9C55BBBB-A9B6-45AE-88F4-5D4524D31DB4}" srcOrd="0" destOrd="0" presId="urn:microsoft.com/office/officeart/2005/8/layout/hierarchy1"/>
    <dgm:cxn modelId="{C445A0F3-BB85-4640-96E5-2133419C597F}" type="presOf" srcId="{B2455CD6-1A5E-4426-8860-DD374BD87057}" destId="{37270ACA-D6FD-40C5-8D15-AF288C997192}" srcOrd="0" destOrd="0" presId="urn:microsoft.com/office/officeart/2005/8/layout/hierarchy1"/>
    <dgm:cxn modelId="{0D824C6E-421F-4F84-BE58-BE52BD0F7394}" type="presOf" srcId="{5B8CC1E1-F783-4E6B-BC40-BF8C197EBAF9}" destId="{3D6A21F4-B4B1-4002-AB21-88930DD03A23}" srcOrd="0" destOrd="0" presId="urn:microsoft.com/office/officeart/2005/8/layout/hierarchy1"/>
    <dgm:cxn modelId="{4A3FA629-CF11-4AE1-A7B5-83627545FA98}" type="presOf" srcId="{78B1B1EE-C592-4CC0-9EB1-FBAB60DDA73D}" destId="{6036D9BE-21D7-4662-A161-BB53E3A79EF1}" srcOrd="0" destOrd="0" presId="urn:microsoft.com/office/officeart/2005/8/layout/hierarchy1"/>
    <dgm:cxn modelId="{AB1B580D-AA8D-46AA-AA6A-9C452816B6EE}" srcId="{3E426929-2577-432B-8523-F3C62F954E11}" destId="{B2912CAA-08EB-4FE9-BF78-B3060FD462E7}" srcOrd="0" destOrd="0" parTransId="{D6D8BAE1-77EC-41EF-89C1-3CCAAA02048A}" sibTransId="{A70E7AD0-196D-4D5C-AC7B-F423D7002F9D}"/>
    <dgm:cxn modelId="{0C54EC5A-8A7B-4437-A2FC-78F5D7F107FD}" type="presOf" srcId="{29E61C2F-851E-48B4-B802-814433832ABC}" destId="{C6A50E25-8F3C-4DF4-B537-9F56B0A12B81}" srcOrd="0" destOrd="0" presId="urn:microsoft.com/office/officeart/2005/8/layout/hierarchy1"/>
    <dgm:cxn modelId="{516C9321-9C10-4DB0-A08F-4A47492D9E17}" type="presOf" srcId="{3E426929-2577-432B-8523-F3C62F954E11}" destId="{D16E2480-7B33-4BA5-861F-8118A06C6047}" srcOrd="0" destOrd="0" presId="urn:microsoft.com/office/officeart/2005/8/layout/hierarchy1"/>
    <dgm:cxn modelId="{506EF670-9D2A-49D4-8E13-179E23EC5FBA}" srcId="{E432F602-825E-4450-A5C8-381D4B891AB2}" destId="{29E61C2F-851E-48B4-B802-814433832ABC}" srcOrd="0" destOrd="0" parTransId="{84AEC17D-6D4D-45CF-8B5B-BDB75C9541EC}" sibTransId="{48C01936-391B-4898-B545-98919D8E9369}"/>
    <dgm:cxn modelId="{F0B12B4F-0D6C-40E1-B62E-6C5E764C2EB0}" type="presOf" srcId="{B618C79C-2FF2-48FC-837C-A2DC63A4BD17}" destId="{D0EC2916-01A2-4831-8E86-62AA96F63E4C}" srcOrd="0" destOrd="0" presId="urn:microsoft.com/office/officeart/2005/8/layout/hierarchy1"/>
    <dgm:cxn modelId="{83D4BF72-E394-40C8-8726-335601A26E2F}" type="presOf" srcId="{85F49F71-F604-4484-99C7-6CB542410132}" destId="{C8FE337C-191C-463E-8DC5-7ECBB1C01AA4}" srcOrd="0" destOrd="0" presId="urn:microsoft.com/office/officeart/2005/8/layout/hierarchy1"/>
    <dgm:cxn modelId="{06D4D5C7-E015-4472-8BDD-993233DC9023}" type="presOf" srcId="{1B7B277F-0B2A-4C70-9FC1-5FE517C17BB7}" destId="{52DCF47A-5920-4E3A-BA24-131D6F7F9FE6}" srcOrd="0" destOrd="0" presId="urn:microsoft.com/office/officeart/2005/8/layout/hierarchy1"/>
    <dgm:cxn modelId="{B86EEFA0-3B35-4E63-931F-57DB44A3B86E}" type="presOf" srcId="{FDC2DF1A-6024-4F81-98F4-04A22E5B4E69}" destId="{DB3B5BAD-FF72-4B8E-BDF3-727225C9C34A}" srcOrd="0" destOrd="0" presId="urn:microsoft.com/office/officeart/2005/8/layout/hierarchy1"/>
    <dgm:cxn modelId="{9A0459E9-2C52-4E1B-93CD-C2CD4D755DFA}" type="presOf" srcId="{8F590D3C-42BE-4B1C-B72D-63536A84FE10}" destId="{F40BEB6B-B48B-463F-8486-F434957B9775}" srcOrd="0" destOrd="0" presId="urn:microsoft.com/office/officeart/2005/8/layout/hierarchy1"/>
    <dgm:cxn modelId="{8CAA5B46-E904-4044-8ACB-348F17EADC0A}" srcId="{3B51381E-A07B-4B48-B759-2C756D971A7A}" destId="{1B7B277F-0B2A-4C70-9FC1-5FE517C17BB7}" srcOrd="1" destOrd="0" parTransId="{B618C79C-2FF2-48FC-837C-A2DC63A4BD17}" sibTransId="{C8B406F3-F396-406B-9940-EA995AC0046F}"/>
    <dgm:cxn modelId="{94BC2013-D6E7-49FA-A316-27D7657D1518}" srcId="{2C6C82D9-34ED-4531-A98A-707B85783513}" destId="{2959877A-8440-4B76-B409-0CEE4DBD3D38}" srcOrd="0" destOrd="0" parTransId="{8F590D3C-42BE-4B1C-B72D-63536A84FE10}" sibTransId="{BEBFAFA6-901F-443E-A2C7-C4C5C06A4019}"/>
    <dgm:cxn modelId="{BE91E6F5-8DC7-4758-86DF-60AFAA669960}" type="presOf" srcId="{2AAB3E6D-945C-4FD2-A50E-5BDA29651045}" destId="{C79F00A7-8F91-4882-9737-8F83DDBD69A3}" srcOrd="0" destOrd="0" presId="urn:microsoft.com/office/officeart/2005/8/layout/hierarchy1"/>
    <dgm:cxn modelId="{58C34DB8-2C22-40C8-9824-E1B424294EA8}" srcId="{FDC2DF1A-6024-4F81-98F4-04A22E5B4E69}" destId="{5B8CC1E1-F783-4E6B-BC40-BF8C197EBAF9}" srcOrd="0" destOrd="0" parTransId="{2AAB3E6D-945C-4FD2-A50E-5BDA29651045}" sibTransId="{926EDF36-0E35-449D-9C43-D1A8998A00A2}"/>
    <dgm:cxn modelId="{73D074D1-D79A-4C83-9A8B-94A67145CBBF}" srcId="{78B1B1EE-C592-4CC0-9EB1-FBAB60DDA73D}" destId="{1FEDFEF1-4CDD-45BC-A831-6266A8445D21}" srcOrd="0" destOrd="0" parTransId="{B2455CD6-1A5E-4426-8860-DD374BD87057}" sibTransId="{B78FB0A8-38CB-43F7-A4C9-6D2B09564E70}"/>
    <dgm:cxn modelId="{BA0711B1-CBD7-4D03-92E6-2AE8A60039F7}" srcId="{29E61C2F-851E-48B4-B802-814433832ABC}" destId="{D6D4E6A6-7A0F-42C7-B115-50730C38A50E}" srcOrd="3" destOrd="0" parTransId="{F4E0A0F4-4A52-4433-BC3A-B738DDB2A549}" sibTransId="{7F49FF25-7D4B-4857-BDF8-9F159709FCB9}"/>
    <dgm:cxn modelId="{7195CA1C-14AC-4A28-8B01-EBA979AD8329}" srcId="{3B51381E-A07B-4B48-B759-2C756D971A7A}" destId="{85F49F71-F604-4484-99C7-6CB542410132}" srcOrd="0" destOrd="0" parTransId="{3F0A0446-9864-418C-BA62-8180E8D23C34}" sibTransId="{E72A8A28-FE99-43BC-A6EB-8D88A112074D}"/>
    <dgm:cxn modelId="{04EA98DF-F1B4-46C4-893C-DE65F26C51EF}" srcId="{D6D4E6A6-7A0F-42C7-B115-50730C38A50E}" destId="{3E426929-2577-432B-8523-F3C62F954E11}" srcOrd="0" destOrd="0" parTransId="{FDBDF029-9C4F-410A-9E60-1349D0BF1D02}" sibTransId="{620E911A-D4D6-4983-82B1-1546F75DA331}"/>
    <dgm:cxn modelId="{7FF62DFC-208D-4B86-B5BD-B72F3B8807A9}" srcId="{29E61C2F-851E-48B4-B802-814433832ABC}" destId="{78B1B1EE-C592-4CC0-9EB1-FBAB60DDA73D}" srcOrd="1" destOrd="0" parTransId="{8187750A-59D6-4678-9D0C-3BB7153BF61E}" sibTransId="{98023466-0DDB-408E-8A15-966CC5A5CB8B}"/>
    <dgm:cxn modelId="{29A6538E-AFD2-4A8E-9D8A-20650D1B3B5B}" type="presOf" srcId="{9C6F1A85-DF9F-49E0-A359-D1ED0267FFE3}" destId="{EF576C58-60C0-4616-BEF7-99A00D34FA0A}" srcOrd="0" destOrd="0" presId="urn:microsoft.com/office/officeart/2005/8/layout/hierarchy1"/>
    <dgm:cxn modelId="{84D34B3B-5FF9-4C03-9D24-09F08B8D69CA}" type="presOf" srcId="{2C6C82D9-34ED-4531-A98A-707B85783513}" destId="{D9811504-05EC-47A9-A164-0E91ED334D21}" srcOrd="0" destOrd="0" presId="urn:microsoft.com/office/officeart/2005/8/layout/hierarchy1"/>
    <dgm:cxn modelId="{AA82B6B7-05FF-4A0C-875B-E0E2D6644B2B}" type="presOf" srcId="{FDBDF029-9C4F-410A-9E60-1349D0BF1D02}" destId="{FFB24B77-78C3-49A7-B6EE-5599A3FDB619}" srcOrd="0" destOrd="0" presId="urn:microsoft.com/office/officeart/2005/8/layout/hierarchy1"/>
    <dgm:cxn modelId="{945D432A-C366-41C3-985E-AD236460B3AC}" type="presOf" srcId="{D6D4E6A6-7A0F-42C7-B115-50730C38A50E}" destId="{0A993E14-86FA-4581-A902-3875C02945E8}" srcOrd="0" destOrd="0" presId="urn:microsoft.com/office/officeart/2005/8/layout/hierarchy1"/>
    <dgm:cxn modelId="{1F873B9B-5BED-4A7A-BE57-D27AB830EE4C}" type="presOf" srcId="{9730C978-DFD1-4CF7-98B4-260D703D8293}" destId="{10FCD5E5-1EB0-42F5-BE92-E08B66B2AEC9}" srcOrd="0" destOrd="0" presId="urn:microsoft.com/office/officeart/2005/8/layout/hierarchy1"/>
    <dgm:cxn modelId="{9B6F4040-911C-4614-BA13-2B23B111B68F}" type="presOf" srcId="{1FEDFEF1-4CDD-45BC-A831-6266A8445D21}" destId="{4CBE726D-243D-41DB-96E4-56D035D3943E}" srcOrd="0" destOrd="0" presId="urn:microsoft.com/office/officeart/2005/8/layout/hierarchy1"/>
    <dgm:cxn modelId="{12E04175-4C4D-4DE7-AF10-3B882F4E27BD}" type="presOf" srcId="{F4E0A0F4-4A52-4433-BC3A-B738DDB2A549}" destId="{220091A9-3162-423F-BC3B-56245341105F}" srcOrd="0" destOrd="0" presId="urn:microsoft.com/office/officeart/2005/8/layout/hierarchy1"/>
    <dgm:cxn modelId="{4AAB7837-CDDD-4ABC-8911-4FFC8C032314}" type="presOf" srcId="{3F0A0446-9864-418C-BA62-8180E8D23C34}" destId="{147A2745-A3E5-44A3-888E-2B10AC0E52DA}" srcOrd="0" destOrd="0" presId="urn:microsoft.com/office/officeart/2005/8/layout/hierarchy1"/>
    <dgm:cxn modelId="{D3154192-F30D-4535-917E-3653DE77C411}" type="presParOf" srcId="{453FC1AE-EC9B-4E75-93F4-D258803D0833}" destId="{F60AF583-05DB-40EC-A71B-12CF158B9907}" srcOrd="0" destOrd="0" presId="urn:microsoft.com/office/officeart/2005/8/layout/hierarchy1"/>
    <dgm:cxn modelId="{BA732354-1B49-4029-AC0F-6870F37C8F2F}" type="presParOf" srcId="{F60AF583-05DB-40EC-A71B-12CF158B9907}" destId="{8715C391-7E42-476D-BA69-177169CD7A58}" srcOrd="0" destOrd="0" presId="urn:microsoft.com/office/officeart/2005/8/layout/hierarchy1"/>
    <dgm:cxn modelId="{2D1A515B-4A0A-4289-A750-54D83FDBEE00}" type="presParOf" srcId="{8715C391-7E42-476D-BA69-177169CD7A58}" destId="{ECA241DB-F57D-4385-B176-A33D975F6A22}" srcOrd="0" destOrd="0" presId="urn:microsoft.com/office/officeart/2005/8/layout/hierarchy1"/>
    <dgm:cxn modelId="{1DF99F8F-C5AB-47E9-99CF-67825807A458}" type="presParOf" srcId="{8715C391-7E42-476D-BA69-177169CD7A58}" destId="{C6A50E25-8F3C-4DF4-B537-9F56B0A12B81}" srcOrd="1" destOrd="0" presId="urn:microsoft.com/office/officeart/2005/8/layout/hierarchy1"/>
    <dgm:cxn modelId="{56DB7DE7-745C-47F1-9C6B-A240243F3610}" type="presParOf" srcId="{F60AF583-05DB-40EC-A71B-12CF158B9907}" destId="{A50E8144-2044-4027-BD4C-F8BC89E1414B}" srcOrd="1" destOrd="0" presId="urn:microsoft.com/office/officeart/2005/8/layout/hierarchy1"/>
    <dgm:cxn modelId="{2876AF91-B867-48CE-8EE6-3E612775BEF8}" type="presParOf" srcId="{A50E8144-2044-4027-BD4C-F8BC89E1414B}" destId="{10FCD5E5-1EB0-42F5-BE92-E08B66B2AEC9}" srcOrd="0" destOrd="0" presId="urn:microsoft.com/office/officeart/2005/8/layout/hierarchy1"/>
    <dgm:cxn modelId="{6A12D6A2-25BC-41DB-9EA1-8A24F4BC17BC}" type="presParOf" srcId="{A50E8144-2044-4027-BD4C-F8BC89E1414B}" destId="{8E745900-7203-4EB8-88DA-D012FD5A4758}" srcOrd="1" destOrd="0" presId="urn:microsoft.com/office/officeart/2005/8/layout/hierarchy1"/>
    <dgm:cxn modelId="{5D739756-386D-471F-8083-D8D03DF026D1}" type="presParOf" srcId="{8E745900-7203-4EB8-88DA-D012FD5A4758}" destId="{453EF1D6-EB79-45B6-9DED-98AF8C88043C}" srcOrd="0" destOrd="0" presId="urn:microsoft.com/office/officeart/2005/8/layout/hierarchy1"/>
    <dgm:cxn modelId="{F6C6CA25-9FD2-4119-896D-7E32890A5E04}" type="presParOf" srcId="{453EF1D6-EB79-45B6-9DED-98AF8C88043C}" destId="{2A03E212-BAC6-4BC8-A414-058D02D44954}" srcOrd="0" destOrd="0" presId="urn:microsoft.com/office/officeart/2005/8/layout/hierarchy1"/>
    <dgm:cxn modelId="{16B01720-AD60-4508-9082-3235597F982F}" type="presParOf" srcId="{453EF1D6-EB79-45B6-9DED-98AF8C88043C}" destId="{DB3B5BAD-FF72-4B8E-BDF3-727225C9C34A}" srcOrd="1" destOrd="0" presId="urn:microsoft.com/office/officeart/2005/8/layout/hierarchy1"/>
    <dgm:cxn modelId="{C4F050D0-E2F3-4A61-8BC6-5B236A86D89F}" type="presParOf" srcId="{8E745900-7203-4EB8-88DA-D012FD5A4758}" destId="{524BD9F3-7737-40F2-94C9-1D024DBABD63}" srcOrd="1" destOrd="0" presId="urn:microsoft.com/office/officeart/2005/8/layout/hierarchy1"/>
    <dgm:cxn modelId="{D3E7596A-DEF6-4815-8B57-653285F08DB2}" type="presParOf" srcId="{524BD9F3-7737-40F2-94C9-1D024DBABD63}" destId="{C79F00A7-8F91-4882-9737-8F83DDBD69A3}" srcOrd="0" destOrd="0" presId="urn:microsoft.com/office/officeart/2005/8/layout/hierarchy1"/>
    <dgm:cxn modelId="{1416D396-7F48-4B18-B991-0D468BF112D8}" type="presParOf" srcId="{524BD9F3-7737-40F2-94C9-1D024DBABD63}" destId="{F12DD79B-2D89-4C87-82D4-0D2CA906AD65}" srcOrd="1" destOrd="0" presId="urn:microsoft.com/office/officeart/2005/8/layout/hierarchy1"/>
    <dgm:cxn modelId="{83EE52B6-B7F5-4541-8ABF-60696307AA63}" type="presParOf" srcId="{F12DD79B-2D89-4C87-82D4-0D2CA906AD65}" destId="{B93EB099-C6A4-4B0A-A0E8-5F3AC5B8FC4B}" srcOrd="0" destOrd="0" presId="urn:microsoft.com/office/officeart/2005/8/layout/hierarchy1"/>
    <dgm:cxn modelId="{F39ED15B-BA73-46F2-BFD5-839DB9CD0684}" type="presParOf" srcId="{B93EB099-C6A4-4B0A-A0E8-5F3AC5B8FC4B}" destId="{A4C07349-9CCD-459A-979B-DB5DB5B1C0A3}" srcOrd="0" destOrd="0" presId="urn:microsoft.com/office/officeart/2005/8/layout/hierarchy1"/>
    <dgm:cxn modelId="{957FFB79-8BDB-4EB7-A9EE-DB69AA0D746E}" type="presParOf" srcId="{B93EB099-C6A4-4B0A-A0E8-5F3AC5B8FC4B}" destId="{3D6A21F4-B4B1-4002-AB21-88930DD03A23}" srcOrd="1" destOrd="0" presId="urn:microsoft.com/office/officeart/2005/8/layout/hierarchy1"/>
    <dgm:cxn modelId="{FE182124-9D69-4BF6-B328-9EA7CA3ECE28}" type="presParOf" srcId="{F12DD79B-2D89-4C87-82D4-0D2CA906AD65}" destId="{492F3BED-DAF7-44AA-99E8-6EF26DFEA709}" srcOrd="1" destOrd="0" presId="urn:microsoft.com/office/officeart/2005/8/layout/hierarchy1"/>
    <dgm:cxn modelId="{E6DC29A5-7A5C-4E4B-96C9-9CAEAECAEB28}" type="presParOf" srcId="{A50E8144-2044-4027-BD4C-F8BC89E1414B}" destId="{2B8EFCDC-FBF4-4F09-9F62-10462723BE66}" srcOrd="2" destOrd="0" presId="urn:microsoft.com/office/officeart/2005/8/layout/hierarchy1"/>
    <dgm:cxn modelId="{E28623BB-A5E6-44B3-8BD4-E952F3908FC5}" type="presParOf" srcId="{A50E8144-2044-4027-BD4C-F8BC89E1414B}" destId="{2D3EDE9C-4DF9-4A2F-BA76-BBD9DD414825}" srcOrd="3" destOrd="0" presId="urn:microsoft.com/office/officeart/2005/8/layout/hierarchy1"/>
    <dgm:cxn modelId="{9672606C-E323-4BF7-88D7-F05984209D15}" type="presParOf" srcId="{2D3EDE9C-4DF9-4A2F-BA76-BBD9DD414825}" destId="{0529987E-426D-4E22-BC56-A076AB266A09}" srcOrd="0" destOrd="0" presId="urn:microsoft.com/office/officeart/2005/8/layout/hierarchy1"/>
    <dgm:cxn modelId="{80FABCDB-AB78-45A8-9409-A5304810BFF2}" type="presParOf" srcId="{0529987E-426D-4E22-BC56-A076AB266A09}" destId="{0C8C5A83-BE39-488D-871F-90BA3EA5F71D}" srcOrd="0" destOrd="0" presId="urn:microsoft.com/office/officeart/2005/8/layout/hierarchy1"/>
    <dgm:cxn modelId="{F5FA7EB5-4CF3-4C59-B28C-4D7AE8D8C46A}" type="presParOf" srcId="{0529987E-426D-4E22-BC56-A076AB266A09}" destId="{6036D9BE-21D7-4662-A161-BB53E3A79EF1}" srcOrd="1" destOrd="0" presId="urn:microsoft.com/office/officeart/2005/8/layout/hierarchy1"/>
    <dgm:cxn modelId="{98E804E8-AA55-4CE5-8427-3C70D1C11E1D}" type="presParOf" srcId="{2D3EDE9C-4DF9-4A2F-BA76-BBD9DD414825}" destId="{144D97A8-6DAB-45DE-845B-76ABC8578586}" srcOrd="1" destOrd="0" presId="urn:microsoft.com/office/officeart/2005/8/layout/hierarchy1"/>
    <dgm:cxn modelId="{55D4BD53-88D4-4B15-8FF7-B73DA2E78216}" type="presParOf" srcId="{144D97A8-6DAB-45DE-845B-76ABC8578586}" destId="{37270ACA-D6FD-40C5-8D15-AF288C997192}" srcOrd="0" destOrd="0" presId="urn:microsoft.com/office/officeart/2005/8/layout/hierarchy1"/>
    <dgm:cxn modelId="{2ABC4116-2036-4AC4-BFA0-797247E91437}" type="presParOf" srcId="{144D97A8-6DAB-45DE-845B-76ABC8578586}" destId="{CD92DDC7-E39D-4AD6-A2FD-DD8A3B947E07}" srcOrd="1" destOrd="0" presId="urn:microsoft.com/office/officeart/2005/8/layout/hierarchy1"/>
    <dgm:cxn modelId="{DA28DAD3-44BF-4C0C-B397-6503E82AE0A2}" type="presParOf" srcId="{CD92DDC7-E39D-4AD6-A2FD-DD8A3B947E07}" destId="{4B9F6286-7A9B-485C-9DAE-BB63217592D7}" srcOrd="0" destOrd="0" presId="urn:microsoft.com/office/officeart/2005/8/layout/hierarchy1"/>
    <dgm:cxn modelId="{4335815D-A4DE-4123-9807-BEEAC9464CBF}" type="presParOf" srcId="{4B9F6286-7A9B-485C-9DAE-BB63217592D7}" destId="{F194FA76-0A7C-4183-9050-FC6F1D651B1C}" srcOrd="0" destOrd="0" presId="urn:microsoft.com/office/officeart/2005/8/layout/hierarchy1"/>
    <dgm:cxn modelId="{95D89FB7-A42E-437C-A221-E39EA5BE498F}" type="presParOf" srcId="{4B9F6286-7A9B-485C-9DAE-BB63217592D7}" destId="{4CBE726D-243D-41DB-96E4-56D035D3943E}" srcOrd="1" destOrd="0" presId="urn:microsoft.com/office/officeart/2005/8/layout/hierarchy1"/>
    <dgm:cxn modelId="{6E4CA711-1821-4050-8D20-E56D358BA452}" type="presParOf" srcId="{CD92DDC7-E39D-4AD6-A2FD-DD8A3B947E07}" destId="{248F3725-BF98-4EFA-82DB-9B06EBBC36A1}" srcOrd="1" destOrd="0" presId="urn:microsoft.com/office/officeart/2005/8/layout/hierarchy1"/>
    <dgm:cxn modelId="{4208BFC9-1FF1-4959-83FE-6914A515977B}" type="presParOf" srcId="{A50E8144-2044-4027-BD4C-F8BC89E1414B}" destId="{EF576C58-60C0-4616-BEF7-99A00D34FA0A}" srcOrd="4" destOrd="0" presId="urn:microsoft.com/office/officeart/2005/8/layout/hierarchy1"/>
    <dgm:cxn modelId="{AD27BB97-2666-4024-94B7-F1331A8626D6}" type="presParOf" srcId="{A50E8144-2044-4027-BD4C-F8BC89E1414B}" destId="{1BF14F4F-20D7-46C5-97E1-4944865A7F70}" srcOrd="5" destOrd="0" presId="urn:microsoft.com/office/officeart/2005/8/layout/hierarchy1"/>
    <dgm:cxn modelId="{ACF77278-A20C-4EED-B07D-4FA9B5486FD8}" type="presParOf" srcId="{1BF14F4F-20D7-46C5-97E1-4944865A7F70}" destId="{4A09C0C7-2C4F-4B15-92DE-26885EF17858}" srcOrd="0" destOrd="0" presId="urn:microsoft.com/office/officeart/2005/8/layout/hierarchy1"/>
    <dgm:cxn modelId="{43750B13-8ECF-475B-AC0C-B9330971268B}" type="presParOf" srcId="{4A09C0C7-2C4F-4B15-92DE-26885EF17858}" destId="{BF808962-AFE9-4013-ABE5-07C914C33A83}" srcOrd="0" destOrd="0" presId="urn:microsoft.com/office/officeart/2005/8/layout/hierarchy1"/>
    <dgm:cxn modelId="{55447CEF-386B-4E9A-870F-6BB4FE872A1A}" type="presParOf" srcId="{4A09C0C7-2C4F-4B15-92DE-26885EF17858}" destId="{D9811504-05EC-47A9-A164-0E91ED334D21}" srcOrd="1" destOrd="0" presId="urn:microsoft.com/office/officeart/2005/8/layout/hierarchy1"/>
    <dgm:cxn modelId="{C6F2CFF6-5B13-4FB0-A54D-D7D1A68AE0B8}" type="presParOf" srcId="{1BF14F4F-20D7-46C5-97E1-4944865A7F70}" destId="{8F66CDAF-1B30-48F3-92BA-31A8B3426452}" srcOrd="1" destOrd="0" presId="urn:microsoft.com/office/officeart/2005/8/layout/hierarchy1"/>
    <dgm:cxn modelId="{7F2AEBBF-DE5B-4208-9F5E-DF75F3161DBE}" type="presParOf" srcId="{8F66CDAF-1B30-48F3-92BA-31A8B3426452}" destId="{F40BEB6B-B48B-463F-8486-F434957B9775}" srcOrd="0" destOrd="0" presId="urn:microsoft.com/office/officeart/2005/8/layout/hierarchy1"/>
    <dgm:cxn modelId="{7BB38C3B-CF09-4244-B02D-2274D6F6A041}" type="presParOf" srcId="{8F66CDAF-1B30-48F3-92BA-31A8B3426452}" destId="{5A6B6EA4-1B40-4088-ACEC-EAFCE5E6B08B}" srcOrd="1" destOrd="0" presId="urn:microsoft.com/office/officeart/2005/8/layout/hierarchy1"/>
    <dgm:cxn modelId="{D9ADCE79-1A77-4F8B-97E8-8B1583C78BEF}" type="presParOf" srcId="{5A6B6EA4-1B40-4088-ACEC-EAFCE5E6B08B}" destId="{40BA5EDA-3F64-49C4-A5C4-CC78AF062425}" srcOrd="0" destOrd="0" presId="urn:microsoft.com/office/officeart/2005/8/layout/hierarchy1"/>
    <dgm:cxn modelId="{CD542BCA-37EE-4195-B47B-3BAAE679E388}" type="presParOf" srcId="{40BA5EDA-3F64-49C4-A5C4-CC78AF062425}" destId="{59DC643D-B8C8-4E5F-A405-5E707B6F6338}" srcOrd="0" destOrd="0" presId="urn:microsoft.com/office/officeart/2005/8/layout/hierarchy1"/>
    <dgm:cxn modelId="{D254AEC5-FE4C-47E9-91DC-A8E1859082D7}" type="presParOf" srcId="{40BA5EDA-3F64-49C4-A5C4-CC78AF062425}" destId="{9C55BBBB-A9B6-45AE-88F4-5D4524D31DB4}" srcOrd="1" destOrd="0" presId="urn:microsoft.com/office/officeart/2005/8/layout/hierarchy1"/>
    <dgm:cxn modelId="{532DCF25-488C-479E-A9EB-2C3FE71E054C}" type="presParOf" srcId="{5A6B6EA4-1B40-4088-ACEC-EAFCE5E6B08B}" destId="{7320846A-EF5B-4263-8E6D-D3D864709707}" srcOrd="1" destOrd="0" presId="urn:microsoft.com/office/officeart/2005/8/layout/hierarchy1"/>
    <dgm:cxn modelId="{76078951-E098-452C-B534-BFF0E6D57C98}" type="presParOf" srcId="{A50E8144-2044-4027-BD4C-F8BC89E1414B}" destId="{220091A9-3162-423F-BC3B-56245341105F}" srcOrd="6" destOrd="0" presId="urn:microsoft.com/office/officeart/2005/8/layout/hierarchy1"/>
    <dgm:cxn modelId="{085978AB-338E-48DB-9B31-43AB264F2FB0}" type="presParOf" srcId="{A50E8144-2044-4027-BD4C-F8BC89E1414B}" destId="{AE4EE74F-9DC4-4316-AEF8-712B1CBECC0B}" srcOrd="7" destOrd="0" presId="urn:microsoft.com/office/officeart/2005/8/layout/hierarchy1"/>
    <dgm:cxn modelId="{320F625B-6942-415F-A299-A07A3BF36341}" type="presParOf" srcId="{AE4EE74F-9DC4-4316-AEF8-712B1CBECC0B}" destId="{C6B03B67-BBD8-4839-87D8-6F05EB73D0E5}" srcOrd="0" destOrd="0" presId="urn:microsoft.com/office/officeart/2005/8/layout/hierarchy1"/>
    <dgm:cxn modelId="{5D2D92FE-E438-4ECD-8EE0-F90FDF088760}" type="presParOf" srcId="{C6B03B67-BBD8-4839-87D8-6F05EB73D0E5}" destId="{FACE0E64-B398-4C1F-8E4E-B9E8189F9CCD}" srcOrd="0" destOrd="0" presId="urn:microsoft.com/office/officeart/2005/8/layout/hierarchy1"/>
    <dgm:cxn modelId="{5E2ED4BA-BF6C-428B-8C35-8C668CD927CA}" type="presParOf" srcId="{C6B03B67-BBD8-4839-87D8-6F05EB73D0E5}" destId="{0A993E14-86FA-4581-A902-3875C02945E8}" srcOrd="1" destOrd="0" presId="urn:microsoft.com/office/officeart/2005/8/layout/hierarchy1"/>
    <dgm:cxn modelId="{0E5CE9E6-1010-45FB-A480-0E5F666B54E8}" type="presParOf" srcId="{AE4EE74F-9DC4-4316-AEF8-712B1CBECC0B}" destId="{D0AF9F72-D4BC-45B7-B321-41A9FCE38328}" srcOrd="1" destOrd="0" presId="urn:microsoft.com/office/officeart/2005/8/layout/hierarchy1"/>
    <dgm:cxn modelId="{D95BDCE9-3460-4B69-9F7F-E9F310D747B9}" type="presParOf" srcId="{D0AF9F72-D4BC-45B7-B321-41A9FCE38328}" destId="{FFB24B77-78C3-49A7-B6EE-5599A3FDB619}" srcOrd="0" destOrd="0" presId="urn:microsoft.com/office/officeart/2005/8/layout/hierarchy1"/>
    <dgm:cxn modelId="{94B24CB2-9B02-4942-AE0C-CCB0AF0C42E4}" type="presParOf" srcId="{D0AF9F72-D4BC-45B7-B321-41A9FCE38328}" destId="{0930EC50-4501-4985-A718-826383DC24B2}" srcOrd="1" destOrd="0" presId="urn:microsoft.com/office/officeart/2005/8/layout/hierarchy1"/>
    <dgm:cxn modelId="{659B89D9-F124-407D-BD28-F903B0B342F5}" type="presParOf" srcId="{0930EC50-4501-4985-A718-826383DC24B2}" destId="{6038AA8D-FD3F-477B-A6A4-EA071FFC8AC5}" srcOrd="0" destOrd="0" presId="urn:microsoft.com/office/officeart/2005/8/layout/hierarchy1"/>
    <dgm:cxn modelId="{B8B52E20-73AA-4966-9263-6E2A8A3E6E7A}" type="presParOf" srcId="{6038AA8D-FD3F-477B-A6A4-EA071FFC8AC5}" destId="{1C114421-D3A0-42CA-BE9C-895745451861}" srcOrd="0" destOrd="0" presId="urn:microsoft.com/office/officeart/2005/8/layout/hierarchy1"/>
    <dgm:cxn modelId="{D0734843-DD71-4F8A-B7D5-AB615CFA74C8}" type="presParOf" srcId="{6038AA8D-FD3F-477B-A6A4-EA071FFC8AC5}" destId="{D16E2480-7B33-4BA5-861F-8118A06C6047}" srcOrd="1" destOrd="0" presId="urn:microsoft.com/office/officeart/2005/8/layout/hierarchy1"/>
    <dgm:cxn modelId="{D885ADE6-1627-4E54-8FA2-DEAA3932398E}" type="presParOf" srcId="{0930EC50-4501-4985-A718-826383DC24B2}" destId="{6EA902FD-EB45-46B6-97AD-ADC1A0E95F15}" srcOrd="1" destOrd="0" presId="urn:microsoft.com/office/officeart/2005/8/layout/hierarchy1"/>
    <dgm:cxn modelId="{29782796-86E0-4421-B93F-0104F865E88A}" type="presParOf" srcId="{6EA902FD-EB45-46B6-97AD-ADC1A0E95F15}" destId="{0015B25B-0252-475B-A5E1-A7EF79CE1001}" srcOrd="0" destOrd="0" presId="urn:microsoft.com/office/officeart/2005/8/layout/hierarchy1"/>
    <dgm:cxn modelId="{503E59D3-7E00-44A4-A23F-56F0AAF0D2A6}" type="presParOf" srcId="{6EA902FD-EB45-46B6-97AD-ADC1A0E95F15}" destId="{57DDEB75-F6E4-439C-A99F-85DDC8763CBF}" srcOrd="1" destOrd="0" presId="urn:microsoft.com/office/officeart/2005/8/layout/hierarchy1"/>
    <dgm:cxn modelId="{DDB105FB-8D2C-45A2-BCAF-907D9E573D83}" type="presParOf" srcId="{57DDEB75-F6E4-439C-A99F-85DDC8763CBF}" destId="{B69AC47C-BFB8-452D-A1C6-D57AEA17C28E}" srcOrd="0" destOrd="0" presId="urn:microsoft.com/office/officeart/2005/8/layout/hierarchy1"/>
    <dgm:cxn modelId="{0E607D6B-3565-4DBE-BE8E-4ED6685D670E}" type="presParOf" srcId="{B69AC47C-BFB8-452D-A1C6-D57AEA17C28E}" destId="{2C223651-DF45-4258-AA44-BDD3DF904F7F}" srcOrd="0" destOrd="0" presId="urn:microsoft.com/office/officeart/2005/8/layout/hierarchy1"/>
    <dgm:cxn modelId="{752F14F2-7D35-431F-A722-EDE2E3FE0B54}" type="presParOf" srcId="{B69AC47C-BFB8-452D-A1C6-D57AEA17C28E}" destId="{C21C9E91-C998-4D7C-9FA8-68D672B29B8A}" srcOrd="1" destOrd="0" presId="urn:microsoft.com/office/officeart/2005/8/layout/hierarchy1"/>
    <dgm:cxn modelId="{861F517C-AA03-47CA-8CC9-25EB824BED25}" type="presParOf" srcId="{57DDEB75-F6E4-439C-A99F-85DDC8763CBF}" destId="{42C10A3E-1ECA-49D7-8AB0-65D6BFE6A2B3}" srcOrd="1" destOrd="0" presId="urn:microsoft.com/office/officeart/2005/8/layout/hierarchy1"/>
    <dgm:cxn modelId="{2DEECB1D-DC29-4AC4-B5FA-B30A0BC9B09F}" type="presParOf" srcId="{D0AF9F72-D4BC-45B7-B321-41A9FCE38328}" destId="{D41C3978-CA5A-4653-A48B-B97291C0B4CC}" srcOrd="2" destOrd="0" presId="urn:microsoft.com/office/officeart/2005/8/layout/hierarchy1"/>
    <dgm:cxn modelId="{5F685858-3C22-43BB-BE6C-7392F70F24B5}" type="presParOf" srcId="{D0AF9F72-D4BC-45B7-B321-41A9FCE38328}" destId="{0477B77A-52F0-46D3-B7E7-6A8DB1EE261B}" srcOrd="3" destOrd="0" presId="urn:microsoft.com/office/officeart/2005/8/layout/hierarchy1"/>
    <dgm:cxn modelId="{78C36A92-8FBE-4833-A3C9-38FF60CE0144}" type="presParOf" srcId="{0477B77A-52F0-46D3-B7E7-6A8DB1EE261B}" destId="{68F5DE08-4833-4E85-BB2B-2D53B1DC6AD3}" srcOrd="0" destOrd="0" presId="urn:microsoft.com/office/officeart/2005/8/layout/hierarchy1"/>
    <dgm:cxn modelId="{0F8077B8-A9F7-4E49-85BF-10128F0F605E}" type="presParOf" srcId="{68F5DE08-4833-4E85-BB2B-2D53B1DC6AD3}" destId="{7B1BF956-E0FF-45AE-B90D-36C7491506B7}" srcOrd="0" destOrd="0" presId="urn:microsoft.com/office/officeart/2005/8/layout/hierarchy1"/>
    <dgm:cxn modelId="{CC5954F0-93A0-496C-AF6E-2D5C072DE2F7}" type="presParOf" srcId="{68F5DE08-4833-4E85-BB2B-2D53B1DC6AD3}" destId="{E5AC2952-446C-4B7F-8C0B-3834E93FE486}" srcOrd="1" destOrd="0" presId="urn:microsoft.com/office/officeart/2005/8/layout/hierarchy1"/>
    <dgm:cxn modelId="{C1D789C5-A12D-484F-B157-C9D5E0CE5A24}" type="presParOf" srcId="{0477B77A-52F0-46D3-B7E7-6A8DB1EE261B}" destId="{C17E1A6C-89DB-46CD-BE33-B559FC1ADDC8}" srcOrd="1" destOrd="0" presId="urn:microsoft.com/office/officeart/2005/8/layout/hierarchy1"/>
    <dgm:cxn modelId="{D69A5E91-63E5-4460-9682-5D864C408B5D}" type="presParOf" srcId="{C17E1A6C-89DB-46CD-BE33-B559FC1ADDC8}" destId="{147A2745-A3E5-44A3-888E-2B10AC0E52DA}" srcOrd="0" destOrd="0" presId="urn:microsoft.com/office/officeart/2005/8/layout/hierarchy1"/>
    <dgm:cxn modelId="{E915CD11-2F08-434A-BC7C-351018C27976}" type="presParOf" srcId="{C17E1A6C-89DB-46CD-BE33-B559FC1ADDC8}" destId="{59EE856A-35D3-4B90-A5AE-740463A39E4D}" srcOrd="1" destOrd="0" presId="urn:microsoft.com/office/officeart/2005/8/layout/hierarchy1"/>
    <dgm:cxn modelId="{9AB3396B-C57D-456E-A9E4-3584383CCC19}" type="presParOf" srcId="{59EE856A-35D3-4B90-A5AE-740463A39E4D}" destId="{98F71B0F-5AC1-44FA-A8AD-9D442698A6C8}" srcOrd="0" destOrd="0" presId="urn:microsoft.com/office/officeart/2005/8/layout/hierarchy1"/>
    <dgm:cxn modelId="{9B48D281-4455-4EB5-812A-0CAB4692E57C}" type="presParOf" srcId="{98F71B0F-5AC1-44FA-A8AD-9D442698A6C8}" destId="{DE0E8F08-32EA-492A-AF5F-C8E662233A00}" srcOrd="0" destOrd="0" presId="urn:microsoft.com/office/officeart/2005/8/layout/hierarchy1"/>
    <dgm:cxn modelId="{B403252B-CB29-459C-BA2D-B4DE408CFA1D}" type="presParOf" srcId="{98F71B0F-5AC1-44FA-A8AD-9D442698A6C8}" destId="{C8FE337C-191C-463E-8DC5-7ECBB1C01AA4}" srcOrd="1" destOrd="0" presId="urn:microsoft.com/office/officeart/2005/8/layout/hierarchy1"/>
    <dgm:cxn modelId="{D959798C-FE52-43A3-855C-C03600ADE1A7}" type="presParOf" srcId="{59EE856A-35D3-4B90-A5AE-740463A39E4D}" destId="{8E8953C1-F700-46FD-8F09-50A56C120206}" srcOrd="1" destOrd="0" presId="urn:microsoft.com/office/officeart/2005/8/layout/hierarchy1"/>
    <dgm:cxn modelId="{64082F74-D05E-4ECC-8BF0-20138B193A14}" type="presParOf" srcId="{C17E1A6C-89DB-46CD-BE33-B559FC1ADDC8}" destId="{D0EC2916-01A2-4831-8E86-62AA96F63E4C}" srcOrd="2" destOrd="0" presId="urn:microsoft.com/office/officeart/2005/8/layout/hierarchy1"/>
    <dgm:cxn modelId="{400328FC-9E6E-426D-BAF3-20B47AD8F063}" type="presParOf" srcId="{C17E1A6C-89DB-46CD-BE33-B559FC1ADDC8}" destId="{937143BE-B022-439E-8F91-AA2E2613F648}" srcOrd="3" destOrd="0" presId="urn:microsoft.com/office/officeart/2005/8/layout/hierarchy1"/>
    <dgm:cxn modelId="{5A8D89E8-734E-44D9-B9BB-662EF9617EDD}" type="presParOf" srcId="{937143BE-B022-439E-8F91-AA2E2613F648}" destId="{B7E20355-2676-4AAF-A8DD-AB3CBBC37E71}" srcOrd="0" destOrd="0" presId="urn:microsoft.com/office/officeart/2005/8/layout/hierarchy1"/>
    <dgm:cxn modelId="{F8B37575-EF34-46FC-9968-7928ECB7D64A}" type="presParOf" srcId="{B7E20355-2676-4AAF-A8DD-AB3CBBC37E71}" destId="{EB7A91B6-0DA6-4427-84D5-36B018CC5136}" srcOrd="0" destOrd="0" presId="urn:microsoft.com/office/officeart/2005/8/layout/hierarchy1"/>
    <dgm:cxn modelId="{F3022736-6325-4031-B13C-A1874590CE4E}" type="presParOf" srcId="{B7E20355-2676-4AAF-A8DD-AB3CBBC37E71}" destId="{52DCF47A-5920-4E3A-BA24-131D6F7F9FE6}" srcOrd="1" destOrd="0" presId="urn:microsoft.com/office/officeart/2005/8/layout/hierarchy1"/>
    <dgm:cxn modelId="{E2AD0751-008A-45F9-BF2F-155FEA305274}" type="presParOf" srcId="{937143BE-B022-439E-8F91-AA2E2613F648}" destId="{1B4E5E29-2830-413D-978E-9A35268ADCE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n-US"/>
        </a:p>
      </dgm:t>
    </dgm:pt>
    <dgm:pt modelId="{29E61C2F-851E-48B4-B802-814433832ABC}">
      <dgm:prSet phldrT="[Text]" custT="1"/>
      <dgm:spPr/>
      <dgm:t>
        <a:bodyPr/>
        <a:lstStyle/>
        <a:p>
          <a:r>
            <a:rPr lang="en-US" sz="1200" b="1" dirty="0" smtClean="0">
              <a:latin typeface="Times New Roman" pitchFamily="18" charset="0"/>
              <a:cs typeface="Times New Roman" pitchFamily="18" charset="0"/>
            </a:rPr>
            <a:t>BALANCE GENERAL</a:t>
          </a:r>
          <a:endParaRPr lang="en-US" sz="1200" b="1" dirty="0">
            <a:latin typeface="Times New Roman" pitchFamily="18" charset="0"/>
            <a:cs typeface="Times New Roman" pitchFamily="18" charset="0"/>
          </a:endParaRPr>
        </a:p>
      </dgm:t>
    </dgm:pt>
    <dgm:pt modelId="{84AEC17D-6D4D-45CF-8B5B-BDB75C9541EC}" type="parTrans" cxnId="{506EF670-9D2A-49D4-8E13-179E23EC5FBA}">
      <dgm:prSet/>
      <dgm:spPr/>
      <dgm:t>
        <a:bodyPr/>
        <a:lstStyle/>
        <a:p>
          <a:endParaRPr lang="en-US" sz="1200">
            <a:latin typeface="Times New Roman" pitchFamily="18" charset="0"/>
            <a:cs typeface="Times New Roman" pitchFamily="18" charset="0"/>
          </a:endParaRPr>
        </a:p>
      </dgm:t>
    </dgm:pt>
    <dgm:pt modelId="{48C01936-391B-4898-B545-98919D8E9369}" type="sibTrans" cxnId="{506EF670-9D2A-49D4-8E13-179E23EC5FBA}">
      <dgm:prSet/>
      <dgm:spPr/>
      <dgm:t>
        <a:bodyPr/>
        <a:lstStyle/>
        <a:p>
          <a:endParaRPr lang="en-US" sz="1200">
            <a:latin typeface="Times New Roman" pitchFamily="18" charset="0"/>
            <a:cs typeface="Times New Roman" pitchFamily="18" charset="0"/>
          </a:endParaRPr>
        </a:p>
      </dgm:t>
    </dgm:pt>
    <dgm:pt modelId="{FDC2DF1A-6024-4F81-98F4-04A22E5B4E69}">
      <dgm:prSet phldrT="[Text]" custT="1"/>
      <dgm:spPr/>
      <dgm:t>
        <a:bodyPr/>
        <a:lstStyle/>
        <a:p>
          <a:r>
            <a:rPr lang="en-US" sz="1200" b="1" dirty="0" smtClean="0">
              <a:latin typeface="Times New Roman" pitchFamily="18" charset="0"/>
              <a:cs typeface="Times New Roman" pitchFamily="18" charset="0"/>
            </a:rPr>
            <a:t>ACTIVO</a:t>
          </a:r>
          <a:endParaRPr lang="en-US" sz="1200" b="1" dirty="0">
            <a:latin typeface="Times New Roman" pitchFamily="18" charset="0"/>
            <a:cs typeface="Times New Roman" pitchFamily="18" charset="0"/>
          </a:endParaRPr>
        </a:p>
      </dgm:t>
    </dgm:pt>
    <dgm:pt modelId="{9730C978-DFD1-4CF7-98B4-260D703D8293}" type="parTrans" cxnId="{015DFF27-0291-45AF-A912-04B1E39A3B79}">
      <dgm:prSet/>
      <dgm:spPr/>
      <dgm:t>
        <a:bodyPr/>
        <a:lstStyle/>
        <a:p>
          <a:endParaRPr lang="en-US" sz="1200" dirty="0">
            <a:latin typeface="Times New Roman" pitchFamily="18" charset="0"/>
            <a:cs typeface="Times New Roman" pitchFamily="18" charset="0"/>
          </a:endParaRPr>
        </a:p>
      </dgm:t>
    </dgm:pt>
    <dgm:pt modelId="{E5D1CB73-DB83-4DB3-BC30-A146FA9ABC7D}" type="sibTrans" cxnId="{015DFF27-0291-45AF-A912-04B1E39A3B79}">
      <dgm:prSet/>
      <dgm:spPr/>
      <dgm:t>
        <a:bodyPr/>
        <a:lstStyle/>
        <a:p>
          <a:endParaRPr lang="en-US" sz="1200">
            <a:latin typeface="Times New Roman" pitchFamily="18" charset="0"/>
            <a:cs typeface="Times New Roman" pitchFamily="18" charset="0"/>
          </a:endParaRPr>
        </a:p>
      </dgm:t>
    </dgm:pt>
    <dgm:pt modelId="{78B1B1EE-C592-4CC0-9EB1-FBAB60DDA73D}">
      <dgm:prSet phldrT="[Text]" custT="1"/>
      <dgm:spPr/>
      <dgm:t>
        <a:bodyPr/>
        <a:lstStyle/>
        <a:p>
          <a:r>
            <a:rPr lang="en-US" sz="1200" b="1" dirty="0" smtClean="0">
              <a:latin typeface="Times New Roman" pitchFamily="18" charset="0"/>
              <a:cs typeface="Times New Roman" pitchFamily="18" charset="0"/>
            </a:rPr>
            <a:t>PASIVO</a:t>
          </a:r>
          <a:endParaRPr lang="en-US" sz="1200" b="1" dirty="0">
            <a:latin typeface="Times New Roman" pitchFamily="18" charset="0"/>
            <a:cs typeface="Times New Roman" pitchFamily="18" charset="0"/>
          </a:endParaRPr>
        </a:p>
      </dgm:t>
    </dgm:pt>
    <dgm:pt modelId="{8187750A-59D6-4678-9D0C-3BB7153BF61E}" type="parTrans" cxnId="{7FF62DFC-208D-4B86-B5BD-B72F3B8807A9}">
      <dgm:prSet/>
      <dgm:spPr/>
      <dgm:t>
        <a:bodyPr/>
        <a:lstStyle/>
        <a:p>
          <a:endParaRPr lang="en-US" sz="1200" dirty="0">
            <a:latin typeface="Times New Roman" pitchFamily="18" charset="0"/>
            <a:cs typeface="Times New Roman" pitchFamily="18" charset="0"/>
          </a:endParaRPr>
        </a:p>
      </dgm:t>
    </dgm:pt>
    <dgm:pt modelId="{98023466-0DDB-408E-8A15-966CC5A5CB8B}" type="sibTrans" cxnId="{7FF62DFC-208D-4B86-B5BD-B72F3B8807A9}">
      <dgm:prSet/>
      <dgm:spPr/>
      <dgm:t>
        <a:bodyPr/>
        <a:lstStyle/>
        <a:p>
          <a:endParaRPr lang="en-US" sz="1200">
            <a:latin typeface="Times New Roman" pitchFamily="18" charset="0"/>
            <a:cs typeface="Times New Roman" pitchFamily="18" charset="0"/>
          </a:endParaRPr>
        </a:p>
      </dgm:t>
    </dgm:pt>
    <dgm:pt modelId="{2C6C82D9-34ED-4531-A98A-707B85783513}">
      <dgm:prSet phldrT="[Text]" custT="1"/>
      <dgm:spPr/>
      <dgm:t>
        <a:bodyPr/>
        <a:lstStyle/>
        <a:p>
          <a:r>
            <a:rPr lang="en-US" sz="1200" b="1" dirty="0" smtClean="0">
              <a:latin typeface="Times New Roman" pitchFamily="18" charset="0"/>
              <a:cs typeface="Times New Roman" pitchFamily="18" charset="0"/>
            </a:rPr>
            <a:t>PATRIMONIO</a:t>
          </a:r>
          <a:endParaRPr lang="en-US" sz="1200" b="1" dirty="0">
            <a:latin typeface="Times New Roman" pitchFamily="18" charset="0"/>
            <a:cs typeface="Times New Roman" pitchFamily="18" charset="0"/>
          </a:endParaRPr>
        </a:p>
      </dgm:t>
    </dgm:pt>
    <dgm:pt modelId="{9C6F1A85-DF9F-49E0-A359-D1ED0267FFE3}" type="parTrans" cxnId="{DBE8E252-0EE4-459B-AD6B-5727AED72C65}">
      <dgm:prSet/>
      <dgm:spPr/>
      <dgm:t>
        <a:bodyPr/>
        <a:lstStyle/>
        <a:p>
          <a:endParaRPr lang="en-US" sz="1200" dirty="0">
            <a:latin typeface="Times New Roman" pitchFamily="18" charset="0"/>
            <a:cs typeface="Times New Roman" pitchFamily="18" charset="0"/>
          </a:endParaRPr>
        </a:p>
      </dgm:t>
    </dgm:pt>
    <dgm:pt modelId="{0108CE61-7A5C-47FA-9DF9-47C579DDA646}" type="sibTrans" cxnId="{DBE8E252-0EE4-459B-AD6B-5727AED72C65}">
      <dgm:prSet/>
      <dgm:spPr/>
      <dgm:t>
        <a:bodyPr/>
        <a:lstStyle/>
        <a:p>
          <a:endParaRPr lang="en-US" sz="1200">
            <a:latin typeface="Times New Roman" pitchFamily="18" charset="0"/>
            <a:cs typeface="Times New Roman" pitchFamily="18" charset="0"/>
          </a:endParaRPr>
        </a:p>
      </dgm:t>
    </dgm:pt>
    <dgm:pt modelId="{5B8CC1E1-F783-4E6B-BC40-BF8C197EBAF9}">
      <dgm:prSet custT="1"/>
      <dgm:spPr/>
      <dgm:t>
        <a:bodyPr/>
        <a:lstStyle/>
        <a:p>
          <a:r>
            <a:rPr lang="en-US" sz="1200" b="1" dirty="0" smtClean="0">
              <a:latin typeface="Times New Roman" pitchFamily="18" charset="0"/>
              <a:cs typeface="Times New Roman" pitchFamily="18" charset="0"/>
            </a:rPr>
            <a:t>CLIENTES</a:t>
          </a:r>
          <a:endParaRPr lang="en-US" sz="1200" b="1" dirty="0">
            <a:latin typeface="Times New Roman" pitchFamily="18" charset="0"/>
            <a:cs typeface="Times New Roman" pitchFamily="18" charset="0"/>
          </a:endParaRPr>
        </a:p>
      </dgm:t>
    </dgm:pt>
    <dgm:pt modelId="{2AAB3E6D-945C-4FD2-A50E-5BDA29651045}" type="parTrans" cxnId="{58C34DB8-2C22-40C8-9824-E1B424294EA8}">
      <dgm:prSet/>
      <dgm:spPr/>
      <dgm:t>
        <a:bodyPr/>
        <a:lstStyle/>
        <a:p>
          <a:endParaRPr lang="en-US" sz="1200" dirty="0">
            <a:latin typeface="Times New Roman" pitchFamily="18" charset="0"/>
            <a:cs typeface="Times New Roman" pitchFamily="18" charset="0"/>
          </a:endParaRPr>
        </a:p>
      </dgm:t>
    </dgm:pt>
    <dgm:pt modelId="{926EDF36-0E35-449D-9C43-D1A8998A00A2}" type="sibTrans" cxnId="{58C34DB8-2C22-40C8-9824-E1B424294EA8}">
      <dgm:prSet/>
      <dgm:spPr/>
      <dgm:t>
        <a:bodyPr/>
        <a:lstStyle/>
        <a:p>
          <a:endParaRPr lang="en-US" sz="1200">
            <a:latin typeface="Times New Roman" pitchFamily="18" charset="0"/>
            <a:cs typeface="Times New Roman" pitchFamily="18" charset="0"/>
          </a:endParaRPr>
        </a:p>
      </dgm:t>
    </dgm:pt>
    <dgm:pt modelId="{1FEDFEF1-4CDD-45BC-A831-6266A8445D21}">
      <dgm:prSet custT="1"/>
      <dgm:spPr/>
      <dgm:t>
        <a:bodyPr/>
        <a:lstStyle/>
        <a:p>
          <a:r>
            <a:rPr lang="en-US" sz="1200" b="1" dirty="0" smtClean="0">
              <a:latin typeface="Times New Roman" pitchFamily="18" charset="0"/>
              <a:cs typeface="Times New Roman" pitchFamily="18" charset="0"/>
            </a:rPr>
            <a:t>PROVEEDORES</a:t>
          </a:r>
          <a:endParaRPr lang="en-US" sz="1200" b="1" dirty="0">
            <a:latin typeface="Times New Roman" pitchFamily="18" charset="0"/>
            <a:cs typeface="Times New Roman" pitchFamily="18" charset="0"/>
          </a:endParaRPr>
        </a:p>
      </dgm:t>
    </dgm:pt>
    <dgm:pt modelId="{B2455CD6-1A5E-4426-8860-DD374BD87057}" type="parTrans" cxnId="{73D074D1-D79A-4C83-9A8B-94A67145CBBF}">
      <dgm:prSet/>
      <dgm:spPr/>
      <dgm:t>
        <a:bodyPr/>
        <a:lstStyle/>
        <a:p>
          <a:endParaRPr lang="en-US" sz="1200" dirty="0">
            <a:latin typeface="Times New Roman" pitchFamily="18" charset="0"/>
            <a:cs typeface="Times New Roman" pitchFamily="18" charset="0"/>
          </a:endParaRPr>
        </a:p>
      </dgm:t>
    </dgm:pt>
    <dgm:pt modelId="{B78FB0A8-38CB-43F7-A4C9-6D2B09564E70}" type="sibTrans" cxnId="{73D074D1-D79A-4C83-9A8B-94A67145CBBF}">
      <dgm:prSet/>
      <dgm:spPr/>
      <dgm:t>
        <a:bodyPr/>
        <a:lstStyle/>
        <a:p>
          <a:endParaRPr lang="en-US" sz="1200">
            <a:latin typeface="Times New Roman" pitchFamily="18" charset="0"/>
            <a:cs typeface="Times New Roman" pitchFamily="18" charset="0"/>
          </a:endParaRPr>
        </a:p>
      </dgm:t>
    </dgm:pt>
    <dgm:pt modelId="{2959877A-8440-4B76-B409-0CEE4DBD3D38}">
      <dgm:prSet custT="1"/>
      <dgm:spPr/>
      <dgm:t>
        <a:bodyPr/>
        <a:lstStyle/>
        <a:p>
          <a:r>
            <a:rPr lang="en-US" sz="1200" dirty="0" smtClean="0">
              <a:latin typeface="Times New Roman" pitchFamily="18" charset="0"/>
              <a:cs typeface="Times New Roman" pitchFamily="18" charset="0"/>
            </a:rPr>
            <a:t>Se </a:t>
          </a:r>
          <a:r>
            <a:rPr lang="en-US" sz="1200" dirty="0" err="1" smtClean="0">
              <a:latin typeface="Times New Roman" pitchFamily="18" charset="0"/>
              <a:cs typeface="Times New Roman" pitchFamily="18" charset="0"/>
            </a:rPr>
            <a:t>contempla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capitalización</a:t>
          </a:r>
          <a:r>
            <a:rPr lang="en-US" sz="1200" dirty="0" smtClean="0">
              <a:latin typeface="Times New Roman" pitchFamily="18" charset="0"/>
              <a:cs typeface="Times New Roman" pitchFamily="18" charset="0"/>
            </a:rPr>
            <a:t> de </a:t>
          </a:r>
          <a:r>
            <a:rPr lang="en-US" sz="1200" dirty="0" err="1" smtClean="0">
              <a:latin typeface="Times New Roman" pitchFamily="18" charset="0"/>
              <a:cs typeface="Times New Roman" pitchFamily="18" charset="0"/>
            </a:rPr>
            <a:t>aportes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para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futuras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capitalizaciones</a:t>
          </a:r>
          <a:endParaRPr lang="en-US" sz="1200" dirty="0" smtClean="0">
            <a:latin typeface="Times New Roman" pitchFamily="18" charset="0"/>
            <a:cs typeface="Times New Roman" pitchFamily="18" charset="0"/>
          </a:endParaRPr>
        </a:p>
      </dgm:t>
    </dgm:pt>
    <dgm:pt modelId="{8F590D3C-42BE-4B1C-B72D-63536A84FE10}" type="parTrans" cxnId="{94BC2013-D6E7-49FA-A316-27D7657D1518}">
      <dgm:prSet/>
      <dgm:spPr/>
      <dgm:t>
        <a:bodyPr/>
        <a:lstStyle/>
        <a:p>
          <a:endParaRPr lang="en-US" sz="1200" dirty="0">
            <a:latin typeface="Times New Roman" pitchFamily="18" charset="0"/>
            <a:cs typeface="Times New Roman" pitchFamily="18" charset="0"/>
          </a:endParaRPr>
        </a:p>
      </dgm:t>
    </dgm:pt>
    <dgm:pt modelId="{BEBFAFA6-901F-443E-A2C7-C4C5C06A4019}" type="sibTrans" cxnId="{94BC2013-D6E7-49FA-A316-27D7657D1518}">
      <dgm:prSet/>
      <dgm:spPr/>
      <dgm:t>
        <a:bodyPr/>
        <a:lstStyle/>
        <a:p>
          <a:endParaRPr lang="en-US" sz="1200">
            <a:latin typeface="Times New Roman" pitchFamily="18" charset="0"/>
            <a:cs typeface="Times New Roman" pitchFamily="18" charset="0"/>
          </a:endParaRPr>
        </a:p>
      </dgm:t>
    </dgm:pt>
    <dgm:pt modelId="{81653F48-52B1-4E46-91A0-389E892F1288}">
      <dgm:prSet custT="1"/>
      <dgm:spPr/>
      <dgm:t>
        <a:bodyPr/>
        <a:lstStyle/>
        <a:p>
          <a:r>
            <a:rPr lang="en-US" sz="1200" b="1" dirty="0" smtClean="0">
              <a:latin typeface="Times New Roman" pitchFamily="18" charset="0"/>
              <a:cs typeface="Times New Roman" pitchFamily="18" charset="0"/>
            </a:rPr>
            <a:t>INVENTARIO</a:t>
          </a:r>
          <a:endParaRPr lang="en-US" sz="1200" b="1" dirty="0">
            <a:latin typeface="Times New Roman" pitchFamily="18" charset="0"/>
            <a:cs typeface="Times New Roman" pitchFamily="18" charset="0"/>
          </a:endParaRPr>
        </a:p>
      </dgm:t>
    </dgm:pt>
    <dgm:pt modelId="{6E6056CE-10DB-4623-B426-1AF4C8A7E131}" type="parTrans" cxnId="{5236FBB8-B2FA-4B38-B7F5-9842340C70F6}">
      <dgm:prSet/>
      <dgm:spPr/>
      <dgm:t>
        <a:bodyPr/>
        <a:lstStyle/>
        <a:p>
          <a:endParaRPr lang="en-US" sz="1200">
            <a:latin typeface="Times New Roman" pitchFamily="18" charset="0"/>
            <a:cs typeface="Times New Roman" pitchFamily="18" charset="0"/>
          </a:endParaRPr>
        </a:p>
      </dgm:t>
    </dgm:pt>
    <dgm:pt modelId="{C6675B3D-D4E5-4291-A4D6-1E1388CED374}" type="sibTrans" cxnId="{5236FBB8-B2FA-4B38-B7F5-9842340C70F6}">
      <dgm:prSet/>
      <dgm:spPr/>
      <dgm:t>
        <a:bodyPr/>
        <a:lstStyle/>
        <a:p>
          <a:endParaRPr lang="en-US" sz="1200">
            <a:latin typeface="Times New Roman" pitchFamily="18" charset="0"/>
            <a:cs typeface="Times New Roman" pitchFamily="18" charset="0"/>
          </a:endParaRPr>
        </a:p>
      </dgm:t>
    </dgm:pt>
    <dgm:pt modelId="{4F799FE7-96B0-442A-8E53-4C9428FA2517}">
      <dgm:prSet custT="1"/>
      <dgm:spPr/>
      <dgm:t>
        <a:bodyPr/>
        <a:lstStyle/>
        <a:p>
          <a:r>
            <a:rPr lang="en-US" sz="1200" b="1" dirty="0" smtClean="0">
              <a:latin typeface="Times New Roman" pitchFamily="18" charset="0"/>
              <a:cs typeface="Times New Roman" pitchFamily="18" charset="0"/>
            </a:rPr>
            <a:t>FIJO</a:t>
          </a:r>
          <a:endParaRPr lang="en-US" sz="1200" b="1" dirty="0">
            <a:latin typeface="Times New Roman" pitchFamily="18" charset="0"/>
            <a:cs typeface="Times New Roman" pitchFamily="18" charset="0"/>
          </a:endParaRPr>
        </a:p>
      </dgm:t>
    </dgm:pt>
    <dgm:pt modelId="{6C2666A7-ABED-4A4E-9563-CA27AD99BD2A}" type="parTrans" cxnId="{A65879C1-EF70-4AEF-AECE-3B1D893D55CC}">
      <dgm:prSet/>
      <dgm:spPr/>
      <dgm:t>
        <a:bodyPr/>
        <a:lstStyle/>
        <a:p>
          <a:endParaRPr lang="en-US" sz="1200">
            <a:latin typeface="Times New Roman" pitchFamily="18" charset="0"/>
            <a:cs typeface="Times New Roman" pitchFamily="18" charset="0"/>
          </a:endParaRPr>
        </a:p>
      </dgm:t>
    </dgm:pt>
    <dgm:pt modelId="{C7C469D5-93A2-4A98-BBA3-3A94E3B00AC7}" type="sibTrans" cxnId="{A65879C1-EF70-4AEF-AECE-3B1D893D55CC}">
      <dgm:prSet/>
      <dgm:spPr/>
      <dgm:t>
        <a:bodyPr/>
        <a:lstStyle/>
        <a:p>
          <a:endParaRPr lang="en-US" sz="1200">
            <a:latin typeface="Times New Roman" pitchFamily="18" charset="0"/>
            <a:cs typeface="Times New Roman" pitchFamily="18" charset="0"/>
          </a:endParaRPr>
        </a:p>
      </dgm:t>
    </dgm:pt>
    <dgm:pt modelId="{A1A7B378-B7D1-4E8C-8058-467014D461C3}">
      <dgm:prSet custT="1"/>
      <dgm:spPr/>
      <dgm:t>
        <a:bodyPr/>
        <a:lstStyle/>
        <a:p>
          <a:r>
            <a:rPr lang="en-US" sz="1200" dirty="0" smtClean="0">
              <a:latin typeface="Times New Roman" pitchFamily="18" charset="0"/>
              <a:cs typeface="Times New Roman" pitchFamily="18" charset="0"/>
            </a:rPr>
            <a:t>En </a:t>
          </a:r>
          <a:r>
            <a:rPr lang="en-US" sz="1200" dirty="0" err="1" smtClean="0">
              <a:latin typeface="Times New Roman" pitchFamily="18" charset="0"/>
              <a:cs typeface="Times New Roman" pitchFamily="18" charset="0"/>
            </a:rPr>
            <a:t>función</a:t>
          </a:r>
          <a:r>
            <a:rPr lang="en-US" sz="1200" dirty="0" smtClean="0">
              <a:latin typeface="Times New Roman" pitchFamily="18" charset="0"/>
              <a:cs typeface="Times New Roman" pitchFamily="18" charset="0"/>
            </a:rPr>
            <a:t> de la </a:t>
          </a:r>
          <a:r>
            <a:rPr lang="en-US" sz="1200" dirty="0" err="1" smtClean="0">
              <a:latin typeface="Times New Roman" pitchFamily="18" charset="0"/>
              <a:cs typeface="Times New Roman" pitchFamily="18" charset="0"/>
            </a:rPr>
            <a:t>rotación</a:t>
          </a:r>
          <a:r>
            <a:rPr lang="en-US" sz="1200" dirty="0" smtClean="0">
              <a:latin typeface="Times New Roman" pitchFamily="18" charset="0"/>
              <a:cs typeface="Times New Roman" pitchFamily="18" charset="0"/>
            </a:rPr>
            <a:t>. 21 </a:t>
          </a:r>
          <a:r>
            <a:rPr lang="en-US" sz="1200" dirty="0" err="1" smtClean="0">
              <a:latin typeface="Times New Roman" pitchFamily="18" charset="0"/>
              <a:cs typeface="Times New Roman" pitchFamily="18" charset="0"/>
            </a:rPr>
            <a:t>días</a:t>
          </a:r>
          <a:r>
            <a:rPr lang="en-US" sz="1200" dirty="0" smtClean="0">
              <a:latin typeface="Times New Roman" pitchFamily="18" charset="0"/>
              <a:cs typeface="Times New Roman" pitchFamily="18" charset="0"/>
            </a:rPr>
            <a:t> en 2013 </a:t>
          </a:r>
          <a:r>
            <a:rPr lang="en-US" sz="1200" dirty="0" err="1" smtClean="0">
              <a:latin typeface="Times New Roman" pitchFamily="18" charset="0"/>
              <a:cs typeface="Times New Roman" pitchFamily="18" charset="0"/>
            </a:rPr>
            <a:t>luego</a:t>
          </a:r>
          <a:r>
            <a:rPr lang="en-US" sz="1200" dirty="0" smtClean="0">
              <a:latin typeface="Times New Roman" pitchFamily="18" charset="0"/>
              <a:cs typeface="Times New Roman" pitchFamily="18" charset="0"/>
            </a:rPr>
            <a:t> 10 </a:t>
          </a:r>
          <a:r>
            <a:rPr lang="en-US" sz="1200" dirty="0" err="1" smtClean="0">
              <a:latin typeface="Times New Roman" pitchFamily="18" charset="0"/>
              <a:cs typeface="Times New Roman" pitchFamily="18" charset="0"/>
            </a:rPr>
            <a:t>días</a:t>
          </a:r>
          <a:endParaRPr lang="en-US" sz="1200" dirty="0">
            <a:latin typeface="Times New Roman" pitchFamily="18" charset="0"/>
            <a:cs typeface="Times New Roman" pitchFamily="18" charset="0"/>
          </a:endParaRPr>
        </a:p>
      </dgm:t>
    </dgm:pt>
    <dgm:pt modelId="{85498DA7-2704-42A9-B063-2841B1D3AFA9}" type="parTrans" cxnId="{E5FD246E-4759-491F-B06C-E7E4AE4C11D5}">
      <dgm:prSet/>
      <dgm:spPr/>
      <dgm:t>
        <a:bodyPr/>
        <a:lstStyle/>
        <a:p>
          <a:endParaRPr lang="en-US" sz="1200">
            <a:latin typeface="Times New Roman" pitchFamily="18" charset="0"/>
            <a:cs typeface="Times New Roman" pitchFamily="18" charset="0"/>
          </a:endParaRPr>
        </a:p>
      </dgm:t>
    </dgm:pt>
    <dgm:pt modelId="{A5A32CEA-4B6D-436B-B4EB-075FB3A41E79}" type="sibTrans" cxnId="{E5FD246E-4759-491F-B06C-E7E4AE4C11D5}">
      <dgm:prSet/>
      <dgm:spPr/>
      <dgm:t>
        <a:bodyPr/>
        <a:lstStyle/>
        <a:p>
          <a:endParaRPr lang="en-US" sz="1200">
            <a:latin typeface="Times New Roman" pitchFamily="18" charset="0"/>
            <a:cs typeface="Times New Roman" pitchFamily="18" charset="0"/>
          </a:endParaRPr>
        </a:p>
      </dgm:t>
    </dgm:pt>
    <dgm:pt modelId="{52F392F5-CB55-4E54-86F3-C8877AD65B76}">
      <dgm:prSet custT="1"/>
      <dgm:spPr/>
      <dgm:t>
        <a:bodyPr/>
        <a:lstStyle/>
        <a:p>
          <a:r>
            <a:rPr lang="en-US" sz="1200" dirty="0" err="1" smtClean="0">
              <a:latin typeface="Times New Roman" pitchFamily="18" charset="0"/>
              <a:cs typeface="Times New Roman" pitchFamily="18" charset="0"/>
            </a:rPr>
            <a:t>Inicia</a:t>
          </a:r>
          <a:r>
            <a:rPr lang="en-US" sz="1200" dirty="0" smtClean="0">
              <a:latin typeface="Times New Roman" pitchFamily="18" charset="0"/>
              <a:cs typeface="Times New Roman" pitchFamily="18" charset="0"/>
            </a:rPr>
            <a:t> con 35 </a:t>
          </a:r>
          <a:r>
            <a:rPr lang="en-US" sz="1200" dirty="0" err="1" smtClean="0">
              <a:latin typeface="Times New Roman" pitchFamily="18" charset="0"/>
              <a:cs typeface="Times New Roman" pitchFamily="18" charset="0"/>
            </a:rPr>
            <a:t>días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pasa</a:t>
          </a:r>
          <a:r>
            <a:rPr lang="en-US" sz="1200" dirty="0" smtClean="0">
              <a:latin typeface="Times New Roman" pitchFamily="18" charset="0"/>
              <a:cs typeface="Times New Roman" pitchFamily="18" charset="0"/>
            </a:rPr>
            <a:t> a 19 </a:t>
          </a:r>
          <a:r>
            <a:rPr lang="en-US" sz="1200" dirty="0" err="1" smtClean="0">
              <a:latin typeface="Times New Roman" pitchFamily="18" charset="0"/>
              <a:cs typeface="Times New Roman" pitchFamily="18" charset="0"/>
            </a:rPr>
            <a:t>días</a:t>
          </a:r>
          <a:endParaRPr lang="en-US" sz="1200" dirty="0">
            <a:latin typeface="Times New Roman" pitchFamily="18" charset="0"/>
            <a:cs typeface="Times New Roman" pitchFamily="18" charset="0"/>
          </a:endParaRPr>
        </a:p>
      </dgm:t>
    </dgm:pt>
    <dgm:pt modelId="{7F6BF368-8B6E-47AC-8A8D-129AED59CE85}" type="parTrans" cxnId="{7213BAF2-2602-423B-B7A0-476EE5FBC71A}">
      <dgm:prSet/>
      <dgm:spPr/>
      <dgm:t>
        <a:bodyPr/>
        <a:lstStyle/>
        <a:p>
          <a:endParaRPr lang="en-US" sz="1200">
            <a:latin typeface="Times New Roman" pitchFamily="18" charset="0"/>
            <a:cs typeface="Times New Roman" pitchFamily="18" charset="0"/>
          </a:endParaRPr>
        </a:p>
      </dgm:t>
    </dgm:pt>
    <dgm:pt modelId="{ACE3588A-DF5B-4C0E-A4AD-EF989840E8AA}" type="sibTrans" cxnId="{7213BAF2-2602-423B-B7A0-476EE5FBC71A}">
      <dgm:prSet/>
      <dgm:spPr/>
      <dgm:t>
        <a:bodyPr/>
        <a:lstStyle/>
        <a:p>
          <a:endParaRPr lang="en-US" sz="1200">
            <a:latin typeface="Times New Roman" pitchFamily="18" charset="0"/>
            <a:cs typeface="Times New Roman" pitchFamily="18" charset="0"/>
          </a:endParaRPr>
        </a:p>
      </dgm:t>
    </dgm:pt>
    <dgm:pt modelId="{6BD00E71-B6BA-420A-8C1C-2AFA265A3C6B}">
      <dgm:prSet custT="1"/>
      <dgm:spPr/>
      <dgm:t>
        <a:bodyPr/>
        <a:lstStyle/>
        <a:p>
          <a:r>
            <a:rPr lang="en-US" sz="1200" dirty="0" err="1" smtClean="0">
              <a:latin typeface="Times New Roman" pitchFamily="18" charset="0"/>
              <a:cs typeface="Times New Roman" pitchFamily="18" charset="0"/>
            </a:rPr>
            <a:t>Incluye</a:t>
          </a:r>
          <a:r>
            <a:rPr lang="en-US" sz="1200" dirty="0" smtClean="0">
              <a:latin typeface="Times New Roman" pitchFamily="18" charset="0"/>
              <a:cs typeface="Times New Roman" pitchFamily="18" charset="0"/>
            </a:rPr>
            <a:t> </a:t>
          </a:r>
          <a:r>
            <a:rPr lang="es-EC" sz="1200" noProof="0" dirty="0" smtClean="0">
              <a:latin typeface="Times New Roman" pitchFamily="18" charset="0"/>
              <a:cs typeface="Times New Roman" pitchFamily="18" charset="0"/>
            </a:rPr>
            <a:t>compra</a:t>
          </a:r>
          <a:r>
            <a:rPr lang="en-US" sz="1200" dirty="0" smtClean="0">
              <a:latin typeface="Times New Roman" pitchFamily="18" charset="0"/>
              <a:cs typeface="Times New Roman" pitchFamily="18" charset="0"/>
            </a:rPr>
            <a:t> de software, </a:t>
          </a:r>
          <a:r>
            <a:rPr lang="en-US" sz="1200" dirty="0" err="1" smtClean="0">
              <a:latin typeface="Times New Roman" pitchFamily="18" charset="0"/>
              <a:cs typeface="Times New Roman" pitchFamily="18" charset="0"/>
            </a:rPr>
            <a:t>cambio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mobiliario</a:t>
          </a:r>
          <a:r>
            <a:rPr lang="en-US" sz="1200" dirty="0" smtClean="0">
              <a:latin typeface="Times New Roman" pitchFamily="18" charset="0"/>
              <a:cs typeface="Times New Roman" pitchFamily="18" charset="0"/>
            </a:rPr>
            <a:t> y </a:t>
          </a:r>
          <a:r>
            <a:rPr lang="en-US" sz="1200" dirty="0" err="1" smtClean="0">
              <a:latin typeface="Times New Roman" pitchFamily="18" charset="0"/>
              <a:cs typeface="Times New Roman" pitchFamily="18" charset="0"/>
            </a:rPr>
            <a:t>repotenciación</a:t>
          </a:r>
          <a:r>
            <a:rPr lang="en-US" sz="1200" dirty="0" smtClean="0">
              <a:latin typeface="Times New Roman" pitchFamily="18" charset="0"/>
              <a:cs typeface="Times New Roman" pitchFamily="18" charset="0"/>
            </a:rPr>
            <a:t> de </a:t>
          </a:r>
          <a:r>
            <a:rPr lang="en-US" sz="1200" dirty="0" err="1" smtClean="0">
              <a:latin typeface="Times New Roman" pitchFamily="18" charset="0"/>
              <a:cs typeface="Times New Roman" pitchFamily="18" charset="0"/>
            </a:rPr>
            <a:t>fríos</a:t>
          </a:r>
          <a:endParaRPr lang="en-US" sz="1200" dirty="0">
            <a:latin typeface="Times New Roman" pitchFamily="18" charset="0"/>
            <a:cs typeface="Times New Roman" pitchFamily="18" charset="0"/>
          </a:endParaRPr>
        </a:p>
      </dgm:t>
    </dgm:pt>
    <dgm:pt modelId="{CDE64C1F-EAC9-402D-A342-7B738A626C12}" type="parTrans" cxnId="{97D48E85-0B57-40D1-8ED7-CD8D2B183643}">
      <dgm:prSet/>
      <dgm:spPr/>
      <dgm:t>
        <a:bodyPr/>
        <a:lstStyle/>
        <a:p>
          <a:endParaRPr lang="en-US" sz="1200">
            <a:latin typeface="Times New Roman" pitchFamily="18" charset="0"/>
            <a:cs typeface="Times New Roman" pitchFamily="18" charset="0"/>
          </a:endParaRPr>
        </a:p>
      </dgm:t>
    </dgm:pt>
    <dgm:pt modelId="{E4719DE5-B95E-4A02-A576-151C02F64FBE}" type="sibTrans" cxnId="{97D48E85-0B57-40D1-8ED7-CD8D2B183643}">
      <dgm:prSet/>
      <dgm:spPr/>
      <dgm:t>
        <a:bodyPr/>
        <a:lstStyle/>
        <a:p>
          <a:endParaRPr lang="en-US" sz="1200">
            <a:latin typeface="Times New Roman" pitchFamily="18" charset="0"/>
            <a:cs typeface="Times New Roman" pitchFamily="18" charset="0"/>
          </a:endParaRPr>
        </a:p>
      </dgm:t>
    </dgm:pt>
    <dgm:pt modelId="{18F03681-A672-40FC-8019-F6D8E8495DC5}">
      <dgm:prSet custT="1"/>
      <dgm:spPr/>
      <dgm:t>
        <a:bodyPr/>
        <a:lstStyle/>
        <a:p>
          <a:r>
            <a:rPr lang="en-US" sz="1200" dirty="0" err="1" smtClean="0">
              <a:latin typeface="Times New Roman" pitchFamily="18" charset="0"/>
              <a:cs typeface="Times New Roman" pitchFamily="18" charset="0"/>
            </a:rPr>
            <a:t>Inicia</a:t>
          </a:r>
          <a:r>
            <a:rPr lang="en-US" sz="1200" baseline="0" dirty="0" smtClean="0">
              <a:latin typeface="Times New Roman" pitchFamily="18" charset="0"/>
              <a:cs typeface="Times New Roman" pitchFamily="18" charset="0"/>
            </a:rPr>
            <a:t> en 75 </a:t>
          </a:r>
          <a:r>
            <a:rPr lang="en-US" sz="1200" baseline="0" dirty="0" err="1" smtClean="0">
              <a:latin typeface="Times New Roman" pitchFamily="18" charset="0"/>
              <a:cs typeface="Times New Roman" pitchFamily="18" charset="0"/>
            </a:rPr>
            <a:t>días</a:t>
          </a:r>
          <a:r>
            <a:rPr lang="en-US" sz="1200" baseline="0" dirty="0" smtClean="0">
              <a:latin typeface="Times New Roman" pitchFamily="18" charset="0"/>
              <a:cs typeface="Times New Roman" pitchFamily="18" charset="0"/>
            </a:rPr>
            <a:t> </a:t>
          </a:r>
          <a:r>
            <a:rPr lang="en-US" sz="1200" baseline="0" dirty="0" err="1" smtClean="0">
              <a:latin typeface="Times New Roman" pitchFamily="18" charset="0"/>
              <a:cs typeface="Times New Roman" pitchFamily="18" charset="0"/>
            </a:rPr>
            <a:t>para</a:t>
          </a:r>
          <a:r>
            <a:rPr lang="en-US" sz="1200" baseline="0" dirty="0" smtClean="0">
              <a:latin typeface="Times New Roman" pitchFamily="18" charset="0"/>
              <a:cs typeface="Times New Roman" pitchFamily="18" charset="0"/>
            </a:rPr>
            <a:t> </a:t>
          </a:r>
          <a:r>
            <a:rPr lang="en-US" sz="1200" baseline="0" dirty="0" err="1" smtClean="0">
              <a:latin typeface="Times New Roman" pitchFamily="18" charset="0"/>
              <a:cs typeface="Times New Roman" pitchFamily="18" charset="0"/>
            </a:rPr>
            <a:t>terminar</a:t>
          </a:r>
          <a:r>
            <a:rPr lang="en-US" sz="1200" baseline="0" dirty="0" smtClean="0">
              <a:latin typeface="Times New Roman" pitchFamily="18" charset="0"/>
              <a:cs typeface="Times New Roman" pitchFamily="18" charset="0"/>
            </a:rPr>
            <a:t> en 60 </a:t>
          </a:r>
          <a:r>
            <a:rPr lang="en-US" sz="1200" baseline="0" dirty="0" err="1" smtClean="0">
              <a:latin typeface="Times New Roman" pitchFamily="18" charset="0"/>
              <a:cs typeface="Times New Roman" pitchFamily="18" charset="0"/>
            </a:rPr>
            <a:t>días</a:t>
          </a:r>
          <a:r>
            <a:rPr lang="en-US" sz="1200" baseline="0" dirty="0" smtClean="0">
              <a:latin typeface="Times New Roman" pitchFamily="18" charset="0"/>
              <a:cs typeface="Times New Roman" pitchFamily="18" charset="0"/>
            </a:rPr>
            <a:t> con </a:t>
          </a:r>
          <a:r>
            <a:rPr lang="en-US" sz="1200" baseline="0" dirty="0" err="1" smtClean="0">
              <a:latin typeface="Times New Roman" pitchFamily="18" charset="0"/>
              <a:cs typeface="Times New Roman" pitchFamily="18" charset="0"/>
            </a:rPr>
            <a:t>mejores</a:t>
          </a:r>
          <a:r>
            <a:rPr lang="en-US" sz="1200" baseline="0" dirty="0" smtClean="0">
              <a:latin typeface="Times New Roman" pitchFamily="18" charset="0"/>
              <a:cs typeface="Times New Roman" pitchFamily="18" charset="0"/>
            </a:rPr>
            <a:t> </a:t>
          </a:r>
          <a:r>
            <a:rPr lang="en-US" sz="1200" baseline="0" dirty="0" err="1" smtClean="0">
              <a:latin typeface="Times New Roman" pitchFamily="18" charset="0"/>
              <a:cs typeface="Times New Roman" pitchFamily="18" charset="0"/>
            </a:rPr>
            <a:t>condiciones</a:t>
          </a:r>
          <a:r>
            <a:rPr lang="en-US" sz="1200" baseline="0" dirty="0" smtClean="0">
              <a:latin typeface="Times New Roman" pitchFamily="18" charset="0"/>
              <a:cs typeface="Times New Roman" pitchFamily="18" charset="0"/>
            </a:rPr>
            <a:t> con </a:t>
          </a:r>
          <a:r>
            <a:rPr lang="en-US" sz="1200" baseline="0" dirty="0" err="1" smtClean="0">
              <a:latin typeface="Times New Roman" pitchFamily="18" charset="0"/>
              <a:cs typeface="Times New Roman" pitchFamily="18" charset="0"/>
            </a:rPr>
            <a:t>proveedores</a:t>
          </a:r>
          <a:endParaRPr lang="en-US" sz="1200" dirty="0">
            <a:latin typeface="Times New Roman" pitchFamily="18" charset="0"/>
            <a:cs typeface="Times New Roman" pitchFamily="18" charset="0"/>
          </a:endParaRPr>
        </a:p>
      </dgm:t>
    </dgm:pt>
    <dgm:pt modelId="{77A576A6-C159-49F7-9C99-0849DCC35E60}" type="parTrans" cxnId="{BA6A8BEE-0BD0-449C-89C5-62F0987C5531}">
      <dgm:prSet/>
      <dgm:spPr/>
      <dgm:t>
        <a:bodyPr/>
        <a:lstStyle/>
        <a:p>
          <a:endParaRPr lang="en-US" sz="1200">
            <a:latin typeface="Times New Roman" pitchFamily="18" charset="0"/>
            <a:cs typeface="Times New Roman" pitchFamily="18" charset="0"/>
          </a:endParaRPr>
        </a:p>
      </dgm:t>
    </dgm:pt>
    <dgm:pt modelId="{9446785E-B9DE-4B06-9BD2-A2A4EF3E311D}" type="sibTrans" cxnId="{BA6A8BEE-0BD0-449C-89C5-62F0987C5531}">
      <dgm:prSet/>
      <dgm:spPr/>
      <dgm:t>
        <a:bodyPr/>
        <a:lstStyle/>
        <a:p>
          <a:endParaRPr lang="en-US" sz="1200">
            <a:latin typeface="Times New Roman" pitchFamily="18" charset="0"/>
            <a:cs typeface="Times New Roman" pitchFamily="18" charset="0"/>
          </a:endParaRPr>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t>
        <a:bodyPr/>
        <a:lstStyle/>
        <a:p>
          <a:endParaRPr lang="es-EC"/>
        </a:p>
      </dgm:t>
    </dgm:pt>
    <dgm:pt modelId="{8715C391-7E42-476D-BA69-177169CD7A58}" type="pres">
      <dgm:prSet presAssocID="{29E61C2F-851E-48B4-B802-814433832ABC}" presName="composite" presStyleCnt="0"/>
      <dgm:spPr/>
      <dgm:t>
        <a:bodyPr/>
        <a:lstStyle/>
        <a:p>
          <a:endParaRPr lang="es-EC"/>
        </a:p>
      </dgm:t>
    </dgm:pt>
    <dgm:pt modelId="{ECA241DB-F57D-4385-B176-A33D975F6A22}" type="pres">
      <dgm:prSet presAssocID="{29E61C2F-851E-48B4-B802-814433832ABC}" presName="background" presStyleLbl="node0" presStyleIdx="0" presStyleCnt="1"/>
      <dgm:spPr/>
      <dgm:t>
        <a:bodyPr/>
        <a:lstStyle/>
        <a:p>
          <a:endParaRPr lang="es-EC"/>
        </a:p>
      </dgm:t>
    </dgm:pt>
    <dgm:pt modelId="{C6A50E25-8F3C-4DF4-B537-9F56B0A12B81}" type="pres">
      <dgm:prSet presAssocID="{29E61C2F-851E-48B4-B802-814433832ABC}" presName="text" presStyleLbl="fgAcc0" presStyleIdx="0" presStyleCnt="1" custScaleY="56633">
        <dgm:presLayoutVars>
          <dgm:chPref val="3"/>
        </dgm:presLayoutVars>
      </dgm:prSet>
      <dgm:spPr/>
      <dgm:t>
        <a:bodyPr/>
        <a:lstStyle/>
        <a:p>
          <a:endParaRPr lang="en-US"/>
        </a:p>
      </dgm:t>
    </dgm:pt>
    <dgm:pt modelId="{A50E8144-2044-4027-BD4C-F8BC89E1414B}" type="pres">
      <dgm:prSet presAssocID="{29E61C2F-851E-48B4-B802-814433832ABC}" presName="hierChild2" presStyleCnt="0"/>
      <dgm:spPr/>
      <dgm:t>
        <a:bodyPr/>
        <a:lstStyle/>
        <a:p>
          <a:endParaRPr lang="es-EC"/>
        </a:p>
      </dgm:t>
    </dgm:pt>
    <dgm:pt modelId="{10FCD5E5-1EB0-42F5-BE92-E08B66B2AEC9}" type="pres">
      <dgm:prSet presAssocID="{9730C978-DFD1-4CF7-98B4-260D703D8293}" presName="Name10" presStyleLbl="parChTrans1D2" presStyleIdx="0" presStyleCnt="3"/>
      <dgm:spPr/>
      <dgm:t>
        <a:bodyPr/>
        <a:lstStyle/>
        <a:p>
          <a:endParaRPr lang="es-ES"/>
        </a:p>
      </dgm:t>
    </dgm:pt>
    <dgm:pt modelId="{8E745900-7203-4EB8-88DA-D012FD5A4758}" type="pres">
      <dgm:prSet presAssocID="{FDC2DF1A-6024-4F81-98F4-04A22E5B4E69}" presName="hierRoot2" presStyleCnt="0"/>
      <dgm:spPr/>
      <dgm:t>
        <a:bodyPr/>
        <a:lstStyle/>
        <a:p>
          <a:endParaRPr lang="es-EC"/>
        </a:p>
      </dgm:t>
    </dgm:pt>
    <dgm:pt modelId="{453EF1D6-EB79-45B6-9DED-98AF8C88043C}" type="pres">
      <dgm:prSet presAssocID="{FDC2DF1A-6024-4F81-98F4-04A22E5B4E69}" presName="composite2" presStyleCnt="0"/>
      <dgm:spPr/>
      <dgm:t>
        <a:bodyPr/>
        <a:lstStyle/>
        <a:p>
          <a:endParaRPr lang="es-EC"/>
        </a:p>
      </dgm:t>
    </dgm:pt>
    <dgm:pt modelId="{2A03E212-BAC6-4BC8-A414-058D02D44954}" type="pres">
      <dgm:prSet presAssocID="{FDC2DF1A-6024-4F81-98F4-04A22E5B4E69}" presName="background2" presStyleLbl="node2" presStyleIdx="0" presStyleCnt="3"/>
      <dgm:spPr/>
      <dgm:t>
        <a:bodyPr/>
        <a:lstStyle/>
        <a:p>
          <a:endParaRPr lang="es-EC"/>
        </a:p>
      </dgm:t>
    </dgm:pt>
    <dgm:pt modelId="{DB3B5BAD-FF72-4B8E-BDF3-727225C9C34A}" type="pres">
      <dgm:prSet presAssocID="{FDC2DF1A-6024-4F81-98F4-04A22E5B4E69}" presName="text2" presStyleLbl="fgAcc2" presStyleIdx="0" presStyleCnt="3" custScaleY="56633">
        <dgm:presLayoutVars>
          <dgm:chPref val="3"/>
        </dgm:presLayoutVars>
      </dgm:prSet>
      <dgm:spPr/>
      <dgm:t>
        <a:bodyPr/>
        <a:lstStyle/>
        <a:p>
          <a:endParaRPr lang="en-US"/>
        </a:p>
      </dgm:t>
    </dgm:pt>
    <dgm:pt modelId="{524BD9F3-7737-40F2-94C9-1D024DBABD63}" type="pres">
      <dgm:prSet presAssocID="{FDC2DF1A-6024-4F81-98F4-04A22E5B4E69}" presName="hierChild3" presStyleCnt="0"/>
      <dgm:spPr/>
      <dgm:t>
        <a:bodyPr/>
        <a:lstStyle/>
        <a:p>
          <a:endParaRPr lang="es-EC"/>
        </a:p>
      </dgm:t>
    </dgm:pt>
    <dgm:pt modelId="{C79F00A7-8F91-4882-9737-8F83DDBD69A3}" type="pres">
      <dgm:prSet presAssocID="{2AAB3E6D-945C-4FD2-A50E-5BDA29651045}" presName="Name17" presStyleLbl="parChTrans1D3" presStyleIdx="0" presStyleCnt="5"/>
      <dgm:spPr/>
      <dgm:t>
        <a:bodyPr/>
        <a:lstStyle/>
        <a:p>
          <a:endParaRPr lang="es-ES"/>
        </a:p>
      </dgm:t>
    </dgm:pt>
    <dgm:pt modelId="{F12DD79B-2D89-4C87-82D4-0D2CA906AD65}" type="pres">
      <dgm:prSet presAssocID="{5B8CC1E1-F783-4E6B-BC40-BF8C197EBAF9}" presName="hierRoot3" presStyleCnt="0"/>
      <dgm:spPr/>
      <dgm:t>
        <a:bodyPr/>
        <a:lstStyle/>
        <a:p>
          <a:endParaRPr lang="es-EC"/>
        </a:p>
      </dgm:t>
    </dgm:pt>
    <dgm:pt modelId="{B93EB099-C6A4-4B0A-A0E8-5F3AC5B8FC4B}" type="pres">
      <dgm:prSet presAssocID="{5B8CC1E1-F783-4E6B-BC40-BF8C197EBAF9}" presName="composite3" presStyleCnt="0"/>
      <dgm:spPr/>
      <dgm:t>
        <a:bodyPr/>
        <a:lstStyle/>
        <a:p>
          <a:endParaRPr lang="es-EC"/>
        </a:p>
      </dgm:t>
    </dgm:pt>
    <dgm:pt modelId="{A4C07349-9CCD-459A-979B-DB5DB5B1C0A3}" type="pres">
      <dgm:prSet presAssocID="{5B8CC1E1-F783-4E6B-BC40-BF8C197EBAF9}" presName="background3" presStyleLbl="node3" presStyleIdx="0" presStyleCnt="5"/>
      <dgm:spPr/>
      <dgm:t>
        <a:bodyPr/>
        <a:lstStyle/>
        <a:p>
          <a:endParaRPr lang="es-EC"/>
        </a:p>
      </dgm:t>
    </dgm:pt>
    <dgm:pt modelId="{3D6A21F4-B4B1-4002-AB21-88930DD03A23}" type="pres">
      <dgm:prSet presAssocID="{5B8CC1E1-F783-4E6B-BC40-BF8C197EBAF9}" presName="text3" presStyleLbl="fgAcc3" presStyleIdx="0" presStyleCnt="5" custScaleX="123747" custScaleY="56922">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t>
        <a:bodyPr/>
        <a:lstStyle/>
        <a:p>
          <a:endParaRPr lang="es-EC"/>
        </a:p>
      </dgm:t>
    </dgm:pt>
    <dgm:pt modelId="{3855681A-FF63-4364-9209-EAD322CEBC2A}" type="pres">
      <dgm:prSet presAssocID="{85498DA7-2704-42A9-B063-2841B1D3AFA9}" presName="Name23" presStyleLbl="parChTrans1D4" presStyleIdx="0" presStyleCnt="4"/>
      <dgm:spPr/>
      <dgm:t>
        <a:bodyPr/>
        <a:lstStyle/>
        <a:p>
          <a:endParaRPr lang="es-ES"/>
        </a:p>
      </dgm:t>
    </dgm:pt>
    <dgm:pt modelId="{A15D501B-0752-4EBC-8D53-FD75DA6C50B2}" type="pres">
      <dgm:prSet presAssocID="{A1A7B378-B7D1-4E8C-8058-467014D461C3}" presName="hierRoot4" presStyleCnt="0"/>
      <dgm:spPr/>
      <dgm:t>
        <a:bodyPr/>
        <a:lstStyle/>
        <a:p>
          <a:endParaRPr lang="es-EC"/>
        </a:p>
      </dgm:t>
    </dgm:pt>
    <dgm:pt modelId="{19D21D2E-E5ED-4D65-9BBF-37E01DA95895}" type="pres">
      <dgm:prSet presAssocID="{A1A7B378-B7D1-4E8C-8058-467014D461C3}" presName="composite4" presStyleCnt="0"/>
      <dgm:spPr/>
      <dgm:t>
        <a:bodyPr/>
        <a:lstStyle/>
        <a:p>
          <a:endParaRPr lang="es-EC"/>
        </a:p>
      </dgm:t>
    </dgm:pt>
    <dgm:pt modelId="{03F3DDFF-D4D2-4697-AAE9-012CCBA8BA02}" type="pres">
      <dgm:prSet presAssocID="{A1A7B378-B7D1-4E8C-8058-467014D461C3}" presName="background4" presStyleLbl="node4" presStyleIdx="0" presStyleCnt="4"/>
      <dgm:spPr/>
      <dgm:t>
        <a:bodyPr/>
        <a:lstStyle/>
        <a:p>
          <a:endParaRPr lang="es-EC"/>
        </a:p>
      </dgm:t>
    </dgm:pt>
    <dgm:pt modelId="{73C8CC3C-EA8D-4660-AEDC-3A936F8DF3A4}" type="pres">
      <dgm:prSet presAssocID="{A1A7B378-B7D1-4E8C-8058-467014D461C3}" presName="text4" presStyleLbl="fgAcc4" presStyleIdx="0" presStyleCnt="4" custScaleY="164528">
        <dgm:presLayoutVars>
          <dgm:chPref val="3"/>
        </dgm:presLayoutVars>
      </dgm:prSet>
      <dgm:spPr/>
      <dgm:t>
        <a:bodyPr/>
        <a:lstStyle/>
        <a:p>
          <a:endParaRPr lang="es-ES"/>
        </a:p>
      </dgm:t>
    </dgm:pt>
    <dgm:pt modelId="{CF7C2A96-330F-433E-87FF-96D9D4CC637B}" type="pres">
      <dgm:prSet presAssocID="{A1A7B378-B7D1-4E8C-8058-467014D461C3}" presName="hierChild5" presStyleCnt="0"/>
      <dgm:spPr/>
      <dgm:t>
        <a:bodyPr/>
        <a:lstStyle/>
        <a:p>
          <a:endParaRPr lang="es-EC"/>
        </a:p>
      </dgm:t>
    </dgm:pt>
    <dgm:pt modelId="{2A2C00A5-F7E1-4B76-982C-DBAD3B44F0BA}" type="pres">
      <dgm:prSet presAssocID="{6E6056CE-10DB-4623-B426-1AF4C8A7E131}" presName="Name17" presStyleLbl="parChTrans1D3" presStyleIdx="1" presStyleCnt="5"/>
      <dgm:spPr/>
      <dgm:t>
        <a:bodyPr/>
        <a:lstStyle/>
        <a:p>
          <a:endParaRPr lang="es-ES"/>
        </a:p>
      </dgm:t>
    </dgm:pt>
    <dgm:pt modelId="{E60CAE2B-E9FE-4629-8923-9B3CA4E59EDC}" type="pres">
      <dgm:prSet presAssocID="{81653F48-52B1-4E46-91A0-389E892F1288}" presName="hierRoot3" presStyleCnt="0"/>
      <dgm:spPr/>
      <dgm:t>
        <a:bodyPr/>
        <a:lstStyle/>
        <a:p>
          <a:endParaRPr lang="es-EC"/>
        </a:p>
      </dgm:t>
    </dgm:pt>
    <dgm:pt modelId="{9E28936E-E759-41AA-A81B-CE7B04F02ECA}" type="pres">
      <dgm:prSet presAssocID="{81653F48-52B1-4E46-91A0-389E892F1288}" presName="composite3" presStyleCnt="0"/>
      <dgm:spPr/>
      <dgm:t>
        <a:bodyPr/>
        <a:lstStyle/>
        <a:p>
          <a:endParaRPr lang="es-EC"/>
        </a:p>
      </dgm:t>
    </dgm:pt>
    <dgm:pt modelId="{D7E4F142-A01C-4C22-8B51-18D1D36916DC}" type="pres">
      <dgm:prSet presAssocID="{81653F48-52B1-4E46-91A0-389E892F1288}" presName="background3" presStyleLbl="node3" presStyleIdx="1" presStyleCnt="5"/>
      <dgm:spPr/>
      <dgm:t>
        <a:bodyPr/>
        <a:lstStyle/>
        <a:p>
          <a:endParaRPr lang="es-EC"/>
        </a:p>
      </dgm:t>
    </dgm:pt>
    <dgm:pt modelId="{0EC4F1E1-8714-4347-AD96-C9ED7AF3C9B7}" type="pres">
      <dgm:prSet presAssocID="{81653F48-52B1-4E46-91A0-389E892F1288}" presName="text3" presStyleLbl="fgAcc3" presStyleIdx="1" presStyleCnt="5" custScaleX="143497" custScaleY="60908">
        <dgm:presLayoutVars>
          <dgm:chPref val="3"/>
        </dgm:presLayoutVars>
      </dgm:prSet>
      <dgm:spPr/>
      <dgm:t>
        <a:bodyPr/>
        <a:lstStyle/>
        <a:p>
          <a:endParaRPr lang="es-ES"/>
        </a:p>
      </dgm:t>
    </dgm:pt>
    <dgm:pt modelId="{1234B286-F4A0-4EE6-933C-BFC01CD3F4CA}" type="pres">
      <dgm:prSet presAssocID="{81653F48-52B1-4E46-91A0-389E892F1288}" presName="hierChild4" presStyleCnt="0"/>
      <dgm:spPr/>
      <dgm:t>
        <a:bodyPr/>
        <a:lstStyle/>
        <a:p>
          <a:endParaRPr lang="es-EC"/>
        </a:p>
      </dgm:t>
    </dgm:pt>
    <dgm:pt modelId="{29A149D4-3E37-472B-B2E5-BB245C8EF07E}" type="pres">
      <dgm:prSet presAssocID="{7F6BF368-8B6E-47AC-8A8D-129AED59CE85}" presName="Name23" presStyleLbl="parChTrans1D4" presStyleIdx="1" presStyleCnt="4"/>
      <dgm:spPr/>
      <dgm:t>
        <a:bodyPr/>
        <a:lstStyle/>
        <a:p>
          <a:endParaRPr lang="es-ES"/>
        </a:p>
      </dgm:t>
    </dgm:pt>
    <dgm:pt modelId="{5F11F3C4-9F0F-4DA6-98AF-9017C2A12C20}" type="pres">
      <dgm:prSet presAssocID="{52F392F5-CB55-4E54-86F3-C8877AD65B76}" presName="hierRoot4" presStyleCnt="0"/>
      <dgm:spPr/>
      <dgm:t>
        <a:bodyPr/>
        <a:lstStyle/>
        <a:p>
          <a:endParaRPr lang="es-EC"/>
        </a:p>
      </dgm:t>
    </dgm:pt>
    <dgm:pt modelId="{5026B6DB-05C4-40CB-BDD7-E733EE79D847}" type="pres">
      <dgm:prSet presAssocID="{52F392F5-CB55-4E54-86F3-C8877AD65B76}" presName="composite4" presStyleCnt="0"/>
      <dgm:spPr/>
      <dgm:t>
        <a:bodyPr/>
        <a:lstStyle/>
        <a:p>
          <a:endParaRPr lang="es-EC"/>
        </a:p>
      </dgm:t>
    </dgm:pt>
    <dgm:pt modelId="{912F4E79-BDAD-4A5B-B888-A1D4EC43783C}" type="pres">
      <dgm:prSet presAssocID="{52F392F5-CB55-4E54-86F3-C8877AD65B76}" presName="background4" presStyleLbl="node4" presStyleIdx="1" presStyleCnt="4"/>
      <dgm:spPr/>
      <dgm:t>
        <a:bodyPr/>
        <a:lstStyle/>
        <a:p>
          <a:endParaRPr lang="es-EC"/>
        </a:p>
      </dgm:t>
    </dgm:pt>
    <dgm:pt modelId="{E506AC77-8F43-4DFB-AB38-A878899560C1}" type="pres">
      <dgm:prSet presAssocID="{52F392F5-CB55-4E54-86F3-C8877AD65B76}" presName="text4" presStyleLbl="fgAcc4" presStyleIdx="1" presStyleCnt="4" custScaleY="166736">
        <dgm:presLayoutVars>
          <dgm:chPref val="3"/>
        </dgm:presLayoutVars>
      </dgm:prSet>
      <dgm:spPr/>
      <dgm:t>
        <a:bodyPr/>
        <a:lstStyle/>
        <a:p>
          <a:endParaRPr lang="en-US"/>
        </a:p>
      </dgm:t>
    </dgm:pt>
    <dgm:pt modelId="{89CF92EA-7394-4103-99F9-7F771E81AAC5}" type="pres">
      <dgm:prSet presAssocID="{52F392F5-CB55-4E54-86F3-C8877AD65B76}" presName="hierChild5" presStyleCnt="0"/>
      <dgm:spPr/>
      <dgm:t>
        <a:bodyPr/>
        <a:lstStyle/>
        <a:p>
          <a:endParaRPr lang="es-EC"/>
        </a:p>
      </dgm:t>
    </dgm:pt>
    <dgm:pt modelId="{71D4D917-15B7-437D-8347-EC5E7BEE370E}" type="pres">
      <dgm:prSet presAssocID="{6C2666A7-ABED-4A4E-9563-CA27AD99BD2A}" presName="Name17" presStyleLbl="parChTrans1D3" presStyleIdx="2" presStyleCnt="5"/>
      <dgm:spPr/>
      <dgm:t>
        <a:bodyPr/>
        <a:lstStyle/>
        <a:p>
          <a:endParaRPr lang="es-ES"/>
        </a:p>
      </dgm:t>
    </dgm:pt>
    <dgm:pt modelId="{29DA2788-11AB-44D9-A155-DC0234CFEAD4}" type="pres">
      <dgm:prSet presAssocID="{4F799FE7-96B0-442A-8E53-4C9428FA2517}" presName="hierRoot3" presStyleCnt="0"/>
      <dgm:spPr/>
      <dgm:t>
        <a:bodyPr/>
        <a:lstStyle/>
        <a:p>
          <a:endParaRPr lang="es-EC"/>
        </a:p>
      </dgm:t>
    </dgm:pt>
    <dgm:pt modelId="{CFEFB4B0-3A4A-43DE-B81A-781D8A4089D0}" type="pres">
      <dgm:prSet presAssocID="{4F799FE7-96B0-442A-8E53-4C9428FA2517}" presName="composite3" presStyleCnt="0"/>
      <dgm:spPr/>
      <dgm:t>
        <a:bodyPr/>
        <a:lstStyle/>
        <a:p>
          <a:endParaRPr lang="es-EC"/>
        </a:p>
      </dgm:t>
    </dgm:pt>
    <dgm:pt modelId="{DF138C30-977B-4DCE-BD3E-D4E3BE103D1F}" type="pres">
      <dgm:prSet presAssocID="{4F799FE7-96B0-442A-8E53-4C9428FA2517}" presName="background3" presStyleLbl="node3" presStyleIdx="2" presStyleCnt="5"/>
      <dgm:spPr/>
      <dgm:t>
        <a:bodyPr/>
        <a:lstStyle/>
        <a:p>
          <a:endParaRPr lang="es-EC"/>
        </a:p>
      </dgm:t>
    </dgm:pt>
    <dgm:pt modelId="{1F6137C8-FCDE-426F-96B8-CD243319B008}" type="pres">
      <dgm:prSet presAssocID="{4F799FE7-96B0-442A-8E53-4C9428FA2517}" presName="text3" presStyleLbl="fgAcc3" presStyleIdx="2" presStyleCnt="5" custScaleY="56922">
        <dgm:presLayoutVars>
          <dgm:chPref val="3"/>
        </dgm:presLayoutVars>
      </dgm:prSet>
      <dgm:spPr/>
      <dgm:t>
        <a:bodyPr/>
        <a:lstStyle/>
        <a:p>
          <a:endParaRPr lang="en-US"/>
        </a:p>
      </dgm:t>
    </dgm:pt>
    <dgm:pt modelId="{15C409DE-F2C4-44C9-A0F0-DB6B82D9D678}" type="pres">
      <dgm:prSet presAssocID="{4F799FE7-96B0-442A-8E53-4C9428FA2517}" presName="hierChild4" presStyleCnt="0"/>
      <dgm:spPr/>
      <dgm:t>
        <a:bodyPr/>
        <a:lstStyle/>
        <a:p>
          <a:endParaRPr lang="es-EC"/>
        </a:p>
      </dgm:t>
    </dgm:pt>
    <dgm:pt modelId="{B003C796-2645-4BBC-9E4A-3F8F3766AFC3}" type="pres">
      <dgm:prSet presAssocID="{CDE64C1F-EAC9-402D-A342-7B738A626C12}" presName="Name23" presStyleLbl="parChTrans1D4" presStyleIdx="2" presStyleCnt="4"/>
      <dgm:spPr/>
      <dgm:t>
        <a:bodyPr/>
        <a:lstStyle/>
        <a:p>
          <a:endParaRPr lang="es-ES"/>
        </a:p>
      </dgm:t>
    </dgm:pt>
    <dgm:pt modelId="{F1E418A2-C21B-4D6B-AC46-026F7FA3545A}" type="pres">
      <dgm:prSet presAssocID="{6BD00E71-B6BA-420A-8C1C-2AFA265A3C6B}" presName="hierRoot4" presStyleCnt="0"/>
      <dgm:spPr/>
      <dgm:t>
        <a:bodyPr/>
        <a:lstStyle/>
        <a:p>
          <a:endParaRPr lang="es-EC"/>
        </a:p>
      </dgm:t>
    </dgm:pt>
    <dgm:pt modelId="{DC6FF4FA-C842-4734-BE5C-0F3A10C82902}" type="pres">
      <dgm:prSet presAssocID="{6BD00E71-B6BA-420A-8C1C-2AFA265A3C6B}" presName="composite4" presStyleCnt="0"/>
      <dgm:spPr/>
      <dgm:t>
        <a:bodyPr/>
        <a:lstStyle/>
        <a:p>
          <a:endParaRPr lang="es-EC"/>
        </a:p>
      </dgm:t>
    </dgm:pt>
    <dgm:pt modelId="{1539B189-9F4A-4064-B429-536EFC755F55}" type="pres">
      <dgm:prSet presAssocID="{6BD00E71-B6BA-420A-8C1C-2AFA265A3C6B}" presName="background4" presStyleLbl="node4" presStyleIdx="2" presStyleCnt="4"/>
      <dgm:spPr/>
      <dgm:t>
        <a:bodyPr/>
        <a:lstStyle/>
        <a:p>
          <a:endParaRPr lang="es-EC"/>
        </a:p>
      </dgm:t>
    </dgm:pt>
    <dgm:pt modelId="{A3F8F544-EC2F-4D23-8587-446274F7CD6A}" type="pres">
      <dgm:prSet presAssocID="{6BD00E71-B6BA-420A-8C1C-2AFA265A3C6B}" presName="text4" presStyleLbl="fgAcc4" presStyleIdx="2" presStyleCnt="4" custScaleX="110696" custScaleY="247864">
        <dgm:presLayoutVars>
          <dgm:chPref val="3"/>
        </dgm:presLayoutVars>
      </dgm:prSet>
      <dgm:spPr/>
      <dgm:t>
        <a:bodyPr/>
        <a:lstStyle/>
        <a:p>
          <a:endParaRPr lang="es-ES"/>
        </a:p>
      </dgm:t>
    </dgm:pt>
    <dgm:pt modelId="{EDA6AD4E-5ABC-4506-A6CB-C222599EFD79}" type="pres">
      <dgm:prSet presAssocID="{6BD00E71-B6BA-420A-8C1C-2AFA265A3C6B}" presName="hierChild5" presStyleCnt="0"/>
      <dgm:spPr/>
      <dgm:t>
        <a:bodyPr/>
        <a:lstStyle/>
        <a:p>
          <a:endParaRPr lang="es-EC"/>
        </a:p>
      </dgm:t>
    </dgm:pt>
    <dgm:pt modelId="{2B8EFCDC-FBF4-4F09-9F62-10462723BE66}" type="pres">
      <dgm:prSet presAssocID="{8187750A-59D6-4678-9D0C-3BB7153BF61E}" presName="Name10" presStyleLbl="parChTrans1D2" presStyleIdx="1" presStyleCnt="3"/>
      <dgm:spPr/>
      <dgm:t>
        <a:bodyPr/>
        <a:lstStyle/>
        <a:p>
          <a:endParaRPr lang="es-ES"/>
        </a:p>
      </dgm:t>
    </dgm:pt>
    <dgm:pt modelId="{2D3EDE9C-4DF9-4A2F-BA76-BBD9DD414825}" type="pres">
      <dgm:prSet presAssocID="{78B1B1EE-C592-4CC0-9EB1-FBAB60DDA73D}" presName="hierRoot2" presStyleCnt="0"/>
      <dgm:spPr/>
      <dgm:t>
        <a:bodyPr/>
        <a:lstStyle/>
        <a:p>
          <a:endParaRPr lang="es-EC"/>
        </a:p>
      </dgm:t>
    </dgm:pt>
    <dgm:pt modelId="{0529987E-426D-4E22-BC56-A076AB266A09}" type="pres">
      <dgm:prSet presAssocID="{78B1B1EE-C592-4CC0-9EB1-FBAB60DDA73D}" presName="composite2" presStyleCnt="0"/>
      <dgm:spPr/>
      <dgm:t>
        <a:bodyPr/>
        <a:lstStyle/>
        <a:p>
          <a:endParaRPr lang="es-EC"/>
        </a:p>
      </dgm:t>
    </dgm:pt>
    <dgm:pt modelId="{0C8C5A83-BE39-488D-871F-90BA3EA5F71D}" type="pres">
      <dgm:prSet presAssocID="{78B1B1EE-C592-4CC0-9EB1-FBAB60DDA73D}" presName="background2" presStyleLbl="node2" presStyleIdx="1" presStyleCnt="3"/>
      <dgm:spPr/>
      <dgm:t>
        <a:bodyPr/>
        <a:lstStyle/>
        <a:p>
          <a:endParaRPr lang="es-EC"/>
        </a:p>
      </dgm:t>
    </dgm:pt>
    <dgm:pt modelId="{6036D9BE-21D7-4662-A161-BB53E3A79EF1}" type="pres">
      <dgm:prSet presAssocID="{78B1B1EE-C592-4CC0-9EB1-FBAB60DDA73D}" presName="text2" presStyleLbl="fgAcc2" presStyleIdx="1" presStyleCnt="3" custScaleY="56633">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t>
        <a:bodyPr/>
        <a:lstStyle/>
        <a:p>
          <a:endParaRPr lang="es-EC"/>
        </a:p>
      </dgm:t>
    </dgm:pt>
    <dgm:pt modelId="{37270ACA-D6FD-40C5-8D15-AF288C997192}" type="pres">
      <dgm:prSet presAssocID="{B2455CD6-1A5E-4426-8860-DD374BD87057}" presName="Name17" presStyleLbl="parChTrans1D3" presStyleIdx="3" presStyleCnt="5"/>
      <dgm:spPr/>
      <dgm:t>
        <a:bodyPr/>
        <a:lstStyle/>
        <a:p>
          <a:endParaRPr lang="es-ES"/>
        </a:p>
      </dgm:t>
    </dgm:pt>
    <dgm:pt modelId="{CD92DDC7-E39D-4AD6-A2FD-DD8A3B947E07}" type="pres">
      <dgm:prSet presAssocID="{1FEDFEF1-4CDD-45BC-A831-6266A8445D21}" presName="hierRoot3" presStyleCnt="0"/>
      <dgm:spPr/>
      <dgm:t>
        <a:bodyPr/>
        <a:lstStyle/>
        <a:p>
          <a:endParaRPr lang="es-EC"/>
        </a:p>
      </dgm:t>
    </dgm:pt>
    <dgm:pt modelId="{4B9F6286-7A9B-485C-9DAE-BB63217592D7}" type="pres">
      <dgm:prSet presAssocID="{1FEDFEF1-4CDD-45BC-A831-6266A8445D21}" presName="composite3" presStyleCnt="0"/>
      <dgm:spPr/>
      <dgm:t>
        <a:bodyPr/>
        <a:lstStyle/>
        <a:p>
          <a:endParaRPr lang="es-EC"/>
        </a:p>
      </dgm:t>
    </dgm:pt>
    <dgm:pt modelId="{F194FA76-0A7C-4183-9050-FC6F1D651B1C}" type="pres">
      <dgm:prSet presAssocID="{1FEDFEF1-4CDD-45BC-A831-6266A8445D21}" presName="background3" presStyleLbl="node3" presStyleIdx="3" presStyleCnt="5"/>
      <dgm:spPr/>
      <dgm:t>
        <a:bodyPr/>
        <a:lstStyle/>
        <a:p>
          <a:endParaRPr lang="es-EC"/>
        </a:p>
      </dgm:t>
    </dgm:pt>
    <dgm:pt modelId="{4CBE726D-243D-41DB-96E4-56D035D3943E}" type="pres">
      <dgm:prSet presAssocID="{1FEDFEF1-4CDD-45BC-A831-6266A8445D21}" presName="text3" presStyleLbl="fgAcc3" presStyleIdx="3" presStyleCnt="5" custScaleX="128474" custScaleY="56922">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t>
        <a:bodyPr/>
        <a:lstStyle/>
        <a:p>
          <a:endParaRPr lang="es-EC"/>
        </a:p>
      </dgm:t>
    </dgm:pt>
    <dgm:pt modelId="{059496B3-F714-4C96-A16E-027344C95A77}" type="pres">
      <dgm:prSet presAssocID="{77A576A6-C159-49F7-9C99-0849DCC35E60}" presName="Name23" presStyleLbl="parChTrans1D4" presStyleIdx="3" presStyleCnt="4"/>
      <dgm:spPr/>
      <dgm:t>
        <a:bodyPr/>
        <a:lstStyle/>
        <a:p>
          <a:endParaRPr lang="es-ES"/>
        </a:p>
      </dgm:t>
    </dgm:pt>
    <dgm:pt modelId="{680A42DF-3A48-43A8-BE4A-F8DBB5CF7955}" type="pres">
      <dgm:prSet presAssocID="{18F03681-A672-40FC-8019-F6D8E8495DC5}" presName="hierRoot4" presStyleCnt="0"/>
      <dgm:spPr/>
      <dgm:t>
        <a:bodyPr/>
        <a:lstStyle/>
        <a:p>
          <a:endParaRPr lang="es-EC"/>
        </a:p>
      </dgm:t>
    </dgm:pt>
    <dgm:pt modelId="{4A730D20-89CE-40E2-A1F2-2AD04048E496}" type="pres">
      <dgm:prSet presAssocID="{18F03681-A672-40FC-8019-F6D8E8495DC5}" presName="composite4" presStyleCnt="0"/>
      <dgm:spPr/>
      <dgm:t>
        <a:bodyPr/>
        <a:lstStyle/>
        <a:p>
          <a:endParaRPr lang="es-EC"/>
        </a:p>
      </dgm:t>
    </dgm:pt>
    <dgm:pt modelId="{0DB300CE-A14E-4CA8-BF4D-ED2BA0A41458}" type="pres">
      <dgm:prSet presAssocID="{18F03681-A672-40FC-8019-F6D8E8495DC5}" presName="background4" presStyleLbl="node4" presStyleIdx="3" presStyleCnt="4"/>
      <dgm:spPr/>
      <dgm:t>
        <a:bodyPr/>
        <a:lstStyle/>
        <a:p>
          <a:endParaRPr lang="es-EC"/>
        </a:p>
      </dgm:t>
    </dgm:pt>
    <dgm:pt modelId="{538050B8-34B9-4D58-969F-CF56677C2F82}" type="pres">
      <dgm:prSet presAssocID="{18F03681-A672-40FC-8019-F6D8E8495DC5}" presName="text4" presStyleLbl="fgAcc4" presStyleIdx="3" presStyleCnt="4" custScaleY="247864">
        <dgm:presLayoutVars>
          <dgm:chPref val="3"/>
        </dgm:presLayoutVars>
      </dgm:prSet>
      <dgm:spPr/>
      <dgm:t>
        <a:bodyPr/>
        <a:lstStyle/>
        <a:p>
          <a:endParaRPr lang="en-US"/>
        </a:p>
      </dgm:t>
    </dgm:pt>
    <dgm:pt modelId="{BD5A6CEB-7502-4D0E-8784-8CC30CA4F389}" type="pres">
      <dgm:prSet presAssocID="{18F03681-A672-40FC-8019-F6D8E8495DC5}" presName="hierChild5" presStyleCnt="0"/>
      <dgm:spPr/>
      <dgm:t>
        <a:bodyPr/>
        <a:lstStyle/>
        <a:p>
          <a:endParaRPr lang="es-EC"/>
        </a:p>
      </dgm:t>
    </dgm:pt>
    <dgm:pt modelId="{EF576C58-60C0-4616-BEF7-99A00D34FA0A}" type="pres">
      <dgm:prSet presAssocID="{9C6F1A85-DF9F-49E0-A359-D1ED0267FFE3}" presName="Name10" presStyleLbl="parChTrans1D2" presStyleIdx="2" presStyleCnt="3"/>
      <dgm:spPr/>
      <dgm:t>
        <a:bodyPr/>
        <a:lstStyle/>
        <a:p>
          <a:endParaRPr lang="es-ES"/>
        </a:p>
      </dgm:t>
    </dgm:pt>
    <dgm:pt modelId="{1BF14F4F-20D7-46C5-97E1-4944865A7F70}" type="pres">
      <dgm:prSet presAssocID="{2C6C82D9-34ED-4531-A98A-707B85783513}" presName="hierRoot2" presStyleCnt="0"/>
      <dgm:spPr/>
      <dgm:t>
        <a:bodyPr/>
        <a:lstStyle/>
        <a:p>
          <a:endParaRPr lang="es-EC"/>
        </a:p>
      </dgm:t>
    </dgm:pt>
    <dgm:pt modelId="{4A09C0C7-2C4F-4B15-92DE-26885EF17858}" type="pres">
      <dgm:prSet presAssocID="{2C6C82D9-34ED-4531-A98A-707B85783513}" presName="composite2" presStyleCnt="0"/>
      <dgm:spPr/>
      <dgm:t>
        <a:bodyPr/>
        <a:lstStyle/>
        <a:p>
          <a:endParaRPr lang="es-EC"/>
        </a:p>
      </dgm:t>
    </dgm:pt>
    <dgm:pt modelId="{BF808962-AFE9-4013-ABE5-07C914C33A83}" type="pres">
      <dgm:prSet presAssocID="{2C6C82D9-34ED-4531-A98A-707B85783513}" presName="background2" presStyleLbl="node2" presStyleIdx="2" presStyleCnt="3"/>
      <dgm:spPr/>
      <dgm:t>
        <a:bodyPr/>
        <a:lstStyle/>
        <a:p>
          <a:endParaRPr lang="es-EC"/>
        </a:p>
      </dgm:t>
    </dgm:pt>
    <dgm:pt modelId="{D9811504-05EC-47A9-A164-0E91ED334D21}" type="pres">
      <dgm:prSet presAssocID="{2C6C82D9-34ED-4531-A98A-707B85783513}" presName="text2" presStyleLbl="fgAcc2" presStyleIdx="2" presStyleCnt="3" custScaleX="145211" custScaleY="56633">
        <dgm:presLayoutVars>
          <dgm:chPref val="3"/>
        </dgm:presLayoutVars>
      </dgm:prSet>
      <dgm:spPr/>
      <dgm:t>
        <a:bodyPr/>
        <a:lstStyle/>
        <a:p>
          <a:endParaRPr lang="es-ES"/>
        </a:p>
      </dgm:t>
    </dgm:pt>
    <dgm:pt modelId="{8F66CDAF-1B30-48F3-92BA-31A8B3426452}" type="pres">
      <dgm:prSet presAssocID="{2C6C82D9-34ED-4531-A98A-707B85783513}" presName="hierChild3" presStyleCnt="0"/>
      <dgm:spPr/>
      <dgm:t>
        <a:bodyPr/>
        <a:lstStyle/>
        <a:p>
          <a:endParaRPr lang="es-EC"/>
        </a:p>
      </dgm:t>
    </dgm:pt>
    <dgm:pt modelId="{F40BEB6B-B48B-463F-8486-F434957B9775}" type="pres">
      <dgm:prSet presAssocID="{8F590D3C-42BE-4B1C-B72D-63536A84FE10}" presName="Name17" presStyleLbl="parChTrans1D3" presStyleIdx="4" presStyleCnt="5"/>
      <dgm:spPr/>
      <dgm:t>
        <a:bodyPr/>
        <a:lstStyle/>
        <a:p>
          <a:endParaRPr lang="es-ES"/>
        </a:p>
      </dgm:t>
    </dgm:pt>
    <dgm:pt modelId="{5A6B6EA4-1B40-4088-ACEC-EAFCE5E6B08B}" type="pres">
      <dgm:prSet presAssocID="{2959877A-8440-4B76-B409-0CEE4DBD3D38}" presName="hierRoot3" presStyleCnt="0"/>
      <dgm:spPr/>
      <dgm:t>
        <a:bodyPr/>
        <a:lstStyle/>
        <a:p>
          <a:endParaRPr lang="es-EC"/>
        </a:p>
      </dgm:t>
    </dgm:pt>
    <dgm:pt modelId="{40BA5EDA-3F64-49C4-A5C4-CC78AF062425}" type="pres">
      <dgm:prSet presAssocID="{2959877A-8440-4B76-B409-0CEE4DBD3D38}" presName="composite3" presStyleCnt="0"/>
      <dgm:spPr/>
      <dgm:t>
        <a:bodyPr/>
        <a:lstStyle/>
        <a:p>
          <a:endParaRPr lang="es-EC"/>
        </a:p>
      </dgm:t>
    </dgm:pt>
    <dgm:pt modelId="{59DC643D-B8C8-4E5F-A405-5E707B6F6338}" type="pres">
      <dgm:prSet presAssocID="{2959877A-8440-4B76-B409-0CEE4DBD3D38}" presName="background3" presStyleLbl="node3" presStyleIdx="4" presStyleCnt="5"/>
      <dgm:spPr/>
      <dgm:t>
        <a:bodyPr/>
        <a:lstStyle/>
        <a:p>
          <a:endParaRPr lang="es-EC"/>
        </a:p>
      </dgm:t>
    </dgm:pt>
    <dgm:pt modelId="{9C55BBBB-A9B6-45AE-88F4-5D4524D31DB4}" type="pres">
      <dgm:prSet presAssocID="{2959877A-8440-4B76-B409-0CEE4DBD3D38}" presName="text3" presStyleLbl="fgAcc3" presStyleIdx="4" presStyleCnt="5" custScaleX="124264" custScaleY="278065">
        <dgm:presLayoutVars>
          <dgm:chPref val="3"/>
        </dgm:presLayoutVars>
      </dgm:prSet>
      <dgm:spPr/>
      <dgm:t>
        <a:bodyPr/>
        <a:lstStyle/>
        <a:p>
          <a:endParaRPr lang="en-US"/>
        </a:p>
      </dgm:t>
    </dgm:pt>
    <dgm:pt modelId="{7320846A-EF5B-4263-8E6D-D3D864709707}" type="pres">
      <dgm:prSet presAssocID="{2959877A-8440-4B76-B409-0CEE4DBD3D38}" presName="hierChild4" presStyleCnt="0"/>
      <dgm:spPr/>
      <dgm:t>
        <a:bodyPr/>
        <a:lstStyle/>
        <a:p>
          <a:endParaRPr lang="es-EC"/>
        </a:p>
      </dgm:t>
    </dgm:pt>
  </dgm:ptLst>
  <dgm:cxnLst>
    <dgm:cxn modelId="{5209B0CB-AFE4-4C27-8AA8-22591EBB86AD}" type="presOf" srcId="{8187750A-59D6-4678-9D0C-3BB7153BF61E}" destId="{2B8EFCDC-FBF4-4F09-9F62-10462723BE66}" srcOrd="0" destOrd="0" presId="urn:microsoft.com/office/officeart/2005/8/layout/hierarchy1"/>
    <dgm:cxn modelId="{AC4251F3-C44F-4CE2-8ED0-1A8F73EB822E}" type="presOf" srcId="{4F799FE7-96B0-442A-8E53-4C9428FA2517}" destId="{1F6137C8-FCDE-426F-96B8-CD243319B008}" srcOrd="0" destOrd="0" presId="urn:microsoft.com/office/officeart/2005/8/layout/hierarchy1"/>
    <dgm:cxn modelId="{58C34DB8-2C22-40C8-9824-E1B424294EA8}" srcId="{FDC2DF1A-6024-4F81-98F4-04A22E5B4E69}" destId="{5B8CC1E1-F783-4E6B-BC40-BF8C197EBAF9}" srcOrd="0" destOrd="0" parTransId="{2AAB3E6D-945C-4FD2-A50E-5BDA29651045}" sibTransId="{926EDF36-0E35-449D-9C43-D1A8998A00A2}"/>
    <dgm:cxn modelId="{0973DEAE-0499-4AA1-BAD8-462860C0ECED}" type="presOf" srcId="{5B8CC1E1-F783-4E6B-BC40-BF8C197EBAF9}" destId="{3D6A21F4-B4B1-4002-AB21-88930DD03A23}"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AA0583C3-0628-4424-9299-9CF6C6A08350}" type="presOf" srcId="{2C6C82D9-34ED-4531-A98A-707B85783513}" destId="{D9811504-05EC-47A9-A164-0E91ED334D21}" srcOrd="0" destOrd="0" presId="urn:microsoft.com/office/officeart/2005/8/layout/hierarchy1"/>
    <dgm:cxn modelId="{FE19C31F-91F2-4FDD-AA4F-B18A1C21ED21}" type="presOf" srcId="{18F03681-A672-40FC-8019-F6D8E8495DC5}" destId="{538050B8-34B9-4D58-969F-CF56677C2F82}" srcOrd="0" destOrd="0" presId="urn:microsoft.com/office/officeart/2005/8/layout/hierarchy1"/>
    <dgm:cxn modelId="{DBE8E252-0EE4-459B-AD6B-5727AED72C65}" srcId="{29E61C2F-851E-48B4-B802-814433832ABC}" destId="{2C6C82D9-34ED-4531-A98A-707B85783513}" srcOrd="2" destOrd="0" parTransId="{9C6F1A85-DF9F-49E0-A359-D1ED0267FFE3}" sibTransId="{0108CE61-7A5C-47FA-9DF9-47C579DDA646}"/>
    <dgm:cxn modelId="{7213BAF2-2602-423B-B7A0-476EE5FBC71A}" srcId="{81653F48-52B1-4E46-91A0-389E892F1288}" destId="{52F392F5-CB55-4E54-86F3-C8877AD65B76}" srcOrd="0" destOrd="0" parTransId="{7F6BF368-8B6E-47AC-8A8D-129AED59CE85}" sibTransId="{ACE3588A-DF5B-4C0E-A4AD-EF989840E8AA}"/>
    <dgm:cxn modelId="{3B49A789-C613-416A-8A82-83C6A15E76E0}" type="presOf" srcId="{6E6056CE-10DB-4623-B426-1AF4C8A7E131}" destId="{2A2C00A5-F7E1-4B76-982C-DBAD3B44F0BA}" srcOrd="0" destOrd="0" presId="urn:microsoft.com/office/officeart/2005/8/layout/hierarchy1"/>
    <dgm:cxn modelId="{506EF670-9D2A-49D4-8E13-179E23EC5FBA}" srcId="{E432F602-825E-4450-A5C8-381D4B891AB2}" destId="{29E61C2F-851E-48B4-B802-814433832ABC}" srcOrd="0" destOrd="0" parTransId="{84AEC17D-6D4D-45CF-8B5B-BDB75C9541EC}" sibTransId="{48C01936-391B-4898-B545-98919D8E9369}"/>
    <dgm:cxn modelId="{F3B42E53-F1AC-4845-941F-6712E9A6A8AF}" type="presOf" srcId="{CDE64C1F-EAC9-402D-A342-7B738A626C12}" destId="{B003C796-2645-4BBC-9E4A-3F8F3766AFC3}" srcOrd="0" destOrd="0" presId="urn:microsoft.com/office/officeart/2005/8/layout/hierarchy1"/>
    <dgm:cxn modelId="{9CA6AE78-7B9C-469B-A992-51148B499E8F}" type="presOf" srcId="{78B1B1EE-C592-4CC0-9EB1-FBAB60DDA73D}" destId="{6036D9BE-21D7-4662-A161-BB53E3A79EF1}" srcOrd="0" destOrd="0" presId="urn:microsoft.com/office/officeart/2005/8/layout/hierarchy1"/>
    <dgm:cxn modelId="{D2EA223C-C603-4690-8152-4AA36D93DFC0}" type="presOf" srcId="{6C2666A7-ABED-4A4E-9563-CA27AD99BD2A}" destId="{71D4D917-15B7-437D-8347-EC5E7BEE370E}" srcOrd="0" destOrd="0" presId="urn:microsoft.com/office/officeart/2005/8/layout/hierarchy1"/>
    <dgm:cxn modelId="{E5FD246E-4759-491F-B06C-E7E4AE4C11D5}" srcId="{5B8CC1E1-F783-4E6B-BC40-BF8C197EBAF9}" destId="{A1A7B378-B7D1-4E8C-8058-467014D461C3}" srcOrd="0" destOrd="0" parTransId="{85498DA7-2704-42A9-B063-2841B1D3AFA9}" sibTransId="{A5A32CEA-4B6D-436B-B4EB-075FB3A41E79}"/>
    <dgm:cxn modelId="{94BC2013-D6E7-49FA-A316-27D7657D1518}" srcId="{2C6C82D9-34ED-4531-A98A-707B85783513}" destId="{2959877A-8440-4B76-B409-0CEE4DBD3D38}" srcOrd="0" destOrd="0" parTransId="{8F590D3C-42BE-4B1C-B72D-63536A84FE10}" sibTransId="{BEBFAFA6-901F-443E-A2C7-C4C5C06A4019}"/>
    <dgm:cxn modelId="{73D074D1-D79A-4C83-9A8B-94A67145CBBF}" srcId="{78B1B1EE-C592-4CC0-9EB1-FBAB60DDA73D}" destId="{1FEDFEF1-4CDD-45BC-A831-6266A8445D21}" srcOrd="0" destOrd="0" parTransId="{B2455CD6-1A5E-4426-8860-DD374BD87057}" sibTransId="{B78FB0A8-38CB-43F7-A4C9-6D2B09564E70}"/>
    <dgm:cxn modelId="{97D48E85-0B57-40D1-8ED7-CD8D2B183643}" srcId="{4F799FE7-96B0-442A-8E53-4C9428FA2517}" destId="{6BD00E71-B6BA-420A-8C1C-2AFA265A3C6B}" srcOrd="0" destOrd="0" parTransId="{CDE64C1F-EAC9-402D-A342-7B738A626C12}" sibTransId="{E4719DE5-B95E-4A02-A576-151C02F64FBE}"/>
    <dgm:cxn modelId="{BA6A8BEE-0BD0-449C-89C5-62F0987C5531}" srcId="{1FEDFEF1-4CDD-45BC-A831-6266A8445D21}" destId="{18F03681-A672-40FC-8019-F6D8E8495DC5}" srcOrd="0" destOrd="0" parTransId="{77A576A6-C159-49F7-9C99-0849DCC35E60}" sibTransId="{9446785E-B9DE-4B06-9BD2-A2A4EF3E311D}"/>
    <dgm:cxn modelId="{5236FBB8-B2FA-4B38-B7F5-9842340C70F6}" srcId="{FDC2DF1A-6024-4F81-98F4-04A22E5B4E69}" destId="{81653F48-52B1-4E46-91A0-389E892F1288}" srcOrd="1" destOrd="0" parTransId="{6E6056CE-10DB-4623-B426-1AF4C8A7E131}" sibTransId="{C6675B3D-D4E5-4291-A4D6-1E1388CED374}"/>
    <dgm:cxn modelId="{E6DE273D-2A27-4878-89A8-7B9758831802}" type="presOf" srcId="{2959877A-8440-4B76-B409-0CEE4DBD3D38}" destId="{9C55BBBB-A9B6-45AE-88F4-5D4524D31DB4}" srcOrd="0" destOrd="0" presId="urn:microsoft.com/office/officeart/2005/8/layout/hierarchy1"/>
    <dgm:cxn modelId="{5FB70D8E-A3F8-4DDA-ADCB-3C9205082E5A}" type="presOf" srcId="{52F392F5-CB55-4E54-86F3-C8877AD65B76}" destId="{E506AC77-8F43-4DFB-AB38-A878899560C1}" srcOrd="0" destOrd="0" presId="urn:microsoft.com/office/officeart/2005/8/layout/hierarchy1"/>
    <dgm:cxn modelId="{176143C6-DA31-4D8D-88DB-45B6705565B5}" type="presOf" srcId="{8F590D3C-42BE-4B1C-B72D-63536A84FE10}" destId="{F40BEB6B-B48B-463F-8486-F434957B9775}" srcOrd="0" destOrd="0" presId="urn:microsoft.com/office/officeart/2005/8/layout/hierarchy1"/>
    <dgm:cxn modelId="{062569C8-FCAC-49F5-9C05-6243A1863F23}" type="presOf" srcId="{9730C978-DFD1-4CF7-98B4-260D703D8293}" destId="{10FCD5E5-1EB0-42F5-BE92-E08B66B2AEC9}" srcOrd="0" destOrd="0" presId="urn:microsoft.com/office/officeart/2005/8/layout/hierarchy1"/>
    <dgm:cxn modelId="{9D4ED2D4-F957-44EC-9AB6-2CFEE7DB97C0}" type="presOf" srcId="{1FEDFEF1-4CDD-45BC-A831-6266A8445D21}" destId="{4CBE726D-243D-41DB-96E4-56D035D3943E}" srcOrd="0" destOrd="0" presId="urn:microsoft.com/office/officeart/2005/8/layout/hierarchy1"/>
    <dgm:cxn modelId="{E34CCF7A-6625-4D23-9610-08CA9063A2C5}" type="presOf" srcId="{A1A7B378-B7D1-4E8C-8058-467014D461C3}" destId="{73C8CC3C-EA8D-4660-AEDC-3A936F8DF3A4}" srcOrd="0" destOrd="0" presId="urn:microsoft.com/office/officeart/2005/8/layout/hierarchy1"/>
    <dgm:cxn modelId="{1715519C-8EF6-4762-A58A-53B279FF6887}" type="presOf" srcId="{7F6BF368-8B6E-47AC-8A8D-129AED59CE85}" destId="{29A149D4-3E37-472B-B2E5-BB245C8EF07E}" srcOrd="0" destOrd="0" presId="urn:microsoft.com/office/officeart/2005/8/layout/hierarchy1"/>
    <dgm:cxn modelId="{1B3F110F-FCA1-4DCF-B42F-3AF399C71632}" type="presOf" srcId="{77A576A6-C159-49F7-9C99-0849DCC35E60}" destId="{059496B3-F714-4C96-A16E-027344C95A77}" srcOrd="0" destOrd="0" presId="urn:microsoft.com/office/officeart/2005/8/layout/hierarchy1"/>
    <dgm:cxn modelId="{09914A28-2C94-45ED-9E6D-5C339BD80196}" type="presOf" srcId="{2AAB3E6D-945C-4FD2-A50E-5BDA29651045}" destId="{C79F00A7-8F91-4882-9737-8F83DDBD69A3}" srcOrd="0" destOrd="0" presId="urn:microsoft.com/office/officeart/2005/8/layout/hierarchy1"/>
    <dgm:cxn modelId="{A65879C1-EF70-4AEF-AECE-3B1D893D55CC}" srcId="{FDC2DF1A-6024-4F81-98F4-04A22E5B4E69}" destId="{4F799FE7-96B0-442A-8E53-4C9428FA2517}" srcOrd="2" destOrd="0" parTransId="{6C2666A7-ABED-4A4E-9563-CA27AD99BD2A}" sibTransId="{C7C469D5-93A2-4A98-BBA3-3A94E3B00AC7}"/>
    <dgm:cxn modelId="{5E517617-9860-4B51-8E51-8FA7A88391E8}" type="presOf" srcId="{B2455CD6-1A5E-4426-8860-DD374BD87057}" destId="{37270ACA-D6FD-40C5-8D15-AF288C997192}" srcOrd="0" destOrd="0" presId="urn:microsoft.com/office/officeart/2005/8/layout/hierarchy1"/>
    <dgm:cxn modelId="{DF5DABBD-DF52-491C-8747-1027127EDC10}" type="presOf" srcId="{85498DA7-2704-42A9-B063-2841B1D3AFA9}" destId="{3855681A-FF63-4364-9209-EAD322CEBC2A}" srcOrd="0" destOrd="0" presId="urn:microsoft.com/office/officeart/2005/8/layout/hierarchy1"/>
    <dgm:cxn modelId="{0137806B-4872-47F6-8AD7-D3564017EC85}" type="presOf" srcId="{81653F48-52B1-4E46-91A0-389E892F1288}" destId="{0EC4F1E1-8714-4347-AD96-C9ED7AF3C9B7}" srcOrd="0" destOrd="0" presId="urn:microsoft.com/office/officeart/2005/8/layout/hierarchy1"/>
    <dgm:cxn modelId="{58E474FA-1AE2-478B-9FA8-5767EAFB0C93}" type="presOf" srcId="{29E61C2F-851E-48B4-B802-814433832ABC}" destId="{C6A50E25-8F3C-4DF4-B537-9F56B0A12B81}" srcOrd="0" destOrd="0" presId="urn:microsoft.com/office/officeart/2005/8/layout/hierarchy1"/>
    <dgm:cxn modelId="{FB88EC7B-CF15-49A6-A27E-26B987DDB9C5}" type="presOf" srcId="{E432F602-825E-4450-A5C8-381D4B891AB2}" destId="{453FC1AE-EC9B-4E75-93F4-D258803D0833}" srcOrd="0" destOrd="0" presId="urn:microsoft.com/office/officeart/2005/8/layout/hierarchy1"/>
    <dgm:cxn modelId="{7F1CC47A-2AEA-48F7-8EBA-EADFCB767DA0}" type="presOf" srcId="{9C6F1A85-DF9F-49E0-A359-D1ED0267FFE3}" destId="{EF576C58-60C0-4616-BEF7-99A00D34FA0A}" srcOrd="0" destOrd="0" presId="urn:microsoft.com/office/officeart/2005/8/layout/hierarchy1"/>
    <dgm:cxn modelId="{762420C2-0814-4E04-BFA7-6E3B591A41A4}" type="presOf" srcId="{6BD00E71-B6BA-420A-8C1C-2AFA265A3C6B}" destId="{A3F8F544-EC2F-4D23-8587-446274F7CD6A}" srcOrd="0" destOrd="0" presId="urn:microsoft.com/office/officeart/2005/8/layout/hierarchy1"/>
    <dgm:cxn modelId="{7FF62DFC-208D-4B86-B5BD-B72F3B8807A9}" srcId="{29E61C2F-851E-48B4-B802-814433832ABC}" destId="{78B1B1EE-C592-4CC0-9EB1-FBAB60DDA73D}" srcOrd="1" destOrd="0" parTransId="{8187750A-59D6-4678-9D0C-3BB7153BF61E}" sibTransId="{98023466-0DDB-408E-8A15-966CC5A5CB8B}"/>
    <dgm:cxn modelId="{CA3220B8-8117-45F3-9461-F324EA861EE3}" type="presOf" srcId="{FDC2DF1A-6024-4F81-98F4-04A22E5B4E69}" destId="{DB3B5BAD-FF72-4B8E-BDF3-727225C9C34A}" srcOrd="0" destOrd="0" presId="urn:microsoft.com/office/officeart/2005/8/layout/hierarchy1"/>
    <dgm:cxn modelId="{276B6DAF-EFC5-4AF6-B6E7-6C116D580BAE}" type="presParOf" srcId="{453FC1AE-EC9B-4E75-93F4-D258803D0833}" destId="{F60AF583-05DB-40EC-A71B-12CF158B9907}" srcOrd="0" destOrd="0" presId="urn:microsoft.com/office/officeart/2005/8/layout/hierarchy1"/>
    <dgm:cxn modelId="{DD05F50B-49CF-46D0-8121-F041F1A942B5}" type="presParOf" srcId="{F60AF583-05DB-40EC-A71B-12CF158B9907}" destId="{8715C391-7E42-476D-BA69-177169CD7A58}" srcOrd="0" destOrd="0" presId="urn:microsoft.com/office/officeart/2005/8/layout/hierarchy1"/>
    <dgm:cxn modelId="{CFF86CFE-B6F3-4AC9-B74D-F561702CAA56}" type="presParOf" srcId="{8715C391-7E42-476D-BA69-177169CD7A58}" destId="{ECA241DB-F57D-4385-B176-A33D975F6A22}" srcOrd="0" destOrd="0" presId="urn:microsoft.com/office/officeart/2005/8/layout/hierarchy1"/>
    <dgm:cxn modelId="{D587FFB5-F5CA-40AE-920C-D5CA828A8F05}" type="presParOf" srcId="{8715C391-7E42-476D-BA69-177169CD7A58}" destId="{C6A50E25-8F3C-4DF4-B537-9F56B0A12B81}" srcOrd="1" destOrd="0" presId="urn:microsoft.com/office/officeart/2005/8/layout/hierarchy1"/>
    <dgm:cxn modelId="{F94DACFF-0290-4528-82F2-6F54BB0BD75A}" type="presParOf" srcId="{F60AF583-05DB-40EC-A71B-12CF158B9907}" destId="{A50E8144-2044-4027-BD4C-F8BC89E1414B}" srcOrd="1" destOrd="0" presId="urn:microsoft.com/office/officeart/2005/8/layout/hierarchy1"/>
    <dgm:cxn modelId="{C789A99C-C4DC-460E-A648-8B115CBB1154}" type="presParOf" srcId="{A50E8144-2044-4027-BD4C-F8BC89E1414B}" destId="{10FCD5E5-1EB0-42F5-BE92-E08B66B2AEC9}" srcOrd="0" destOrd="0" presId="urn:microsoft.com/office/officeart/2005/8/layout/hierarchy1"/>
    <dgm:cxn modelId="{276C451E-D5FE-4A9B-B735-1A892CB209D6}" type="presParOf" srcId="{A50E8144-2044-4027-BD4C-F8BC89E1414B}" destId="{8E745900-7203-4EB8-88DA-D012FD5A4758}" srcOrd="1" destOrd="0" presId="urn:microsoft.com/office/officeart/2005/8/layout/hierarchy1"/>
    <dgm:cxn modelId="{D1F87894-A066-4BF9-9800-67F1FC28CA73}" type="presParOf" srcId="{8E745900-7203-4EB8-88DA-D012FD5A4758}" destId="{453EF1D6-EB79-45B6-9DED-98AF8C88043C}" srcOrd="0" destOrd="0" presId="urn:microsoft.com/office/officeart/2005/8/layout/hierarchy1"/>
    <dgm:cxn modelId="{FB93BE8B-A82F-4EA8-8B07-BD1EA0428DD4}" type="presParOf" srcId="{453EF1D6-EB79-45B6-9DED-98AF8C88043C}" destId="{2A03E212-BAC6-4BC8-A414-058D02D44954}" srcOrd="0" destOrd="0" presId="urn:microsoft.com/office/officeart/2005/8/layout/hierarchy1"/>
    <dgm:cxn modelId="{B7BD7CC9-F82C-4CB4-822A-5300D3411C73}" type="presParOf" srcId="{453EF1D6-EB79-45B6-9DED-98AF8C88043C}" destId="{DB3B5BAD-FF72-4B8E-BDF3-727225C9C34A}" srcOrd="1" destOrd="0" presId="urn:microsoft.com/office/officeart/2005/8/layout/hierarchy1"/>
    <dgm:cxn modelId="{F9E19D9D-E492-43F9-ACAE-152F662A62BA}" type="presParOf" srcId="{8E745900-7203-4EB8-88DA-D012FD5A4758}" destId="{524BD9F3-7737-40F2-94C9-1D024DBABD63}" srcOrd="1" destOrd="0" presId="urn:microsoft.com/office/officeart/2005/8/layout/hierarchy1"/>
    <dgm:cxn modelId="{F510DFE8-152B-4EE0-BF40-0888AD04CA19}" type="presParOf" srcId="{524BD9F3-7737-40F2-94C9-1D024DBABD63}" destId="{C79F00A7-8F91-4882-9737-8F83DDBD69A3}" srcOrd="0" destOrd="0" presId="urn:microsoft.com/office/officeart/2005/8/layout/hierarchy1"/>
    <dgm:cxn modelId="{2D4E922F-8C71-4028-9BD1-DF5918FB24C8}" type="presParOf" srcId="{524BD9F3-7737-40F2-94C9-1D024DBABD63}" destId="{F12DD79B-2D89-4C87-82D4-0D2CA906AD65}" srcOrd="1" destOrd="0" presId="urn:microsoft.com/office/officeart/2005/8/layout/hierarchy1"/>
    <dgm:cxn modelId="{0C40C8B2-CC00-420D-A5BE-0D2F09F55DB5}" type="presParOf" srcId="{F12DD79B-2D89-4C87-82D4-0D2CA906AD65}" destId="{B93EB099-C6A4-4B0A-A0E8-5F3AC5B8FC4B}" srcOrd="0" destOrd="0" presId="urn:microsoft.com/office/officeart/2005/8/layout/hierarchy1"/>
    <dgm:cxn modelId="{2C09BE88-3E0A-4FFD-97B1-A27F51452107}" type="presParOf" srcId="{B93EB099-C6A4-4B0A-A0E8-5F3AC5B8FC4B}" destId="{A4C07349-9CCD-459A-979B-DB5DB5B1C0A3}" srcOrd="0" destOrd="0" presId="urn:microsoft.com/office/officeart/2005/8/layout/hierarchy1"/>
    <dgm:cxn modelId="{1494CE16-0296-48E5-A068-8E1312436480}" type="presParOf" srcId="{B93EB099-C6A4-4B0A-A0E8-5F3AC5B8FC4B}" destId="{3D6A21F4-B4B1-4002-AB21-88930DD03A23}" srcOrd="1" destOrd="0" presId="urn:microsoft.com/office/officeart/2005/8/layout/hierarchy1"/>
    <dgm:cxn modelId="{54C3B91C-C80F-4686-B6F7-0F1B102BC099}" type="presParOf" srcId="{F12DD79B-2D89-4C87-82D4-0D2CA906AD65}" destId="{492F3BED-DAF7-44AA-99E8-6EF26DFEA709}" srcOrd="1" destOrd="0" presId="urn:microsoft.com/office/officeart/2005/8/layout/hierarchy1"/>
    <dgm:cxn modelId="{8DD472E6-57A0-462A-9689-AC6D5289A0C2}" type="presParOf" srcId="{492F3BED-DAF7-44AA-99E8-6EF26DFEA709}" destId="{3855681A-FF63-4364-9209-EAD322CEBC2A}" srcOrd="0" destOrd="0" presId="urn:microsoft.com/office/officeart/2005/8/layout/hierarchy1"/>
    <dgm:cxn modelId="{E01C9E81-87FC-488D-B593-BF9B013DB465}" type="presParOf" srcId="{492F3BED-DAF7-44AA-99E8-6EF26DFEA709}" destId="{A15D501B-0752-4EBC-8D53-FD75DA6C50B2}" srcOrd="1" destOrd="0" presId="urn:microsoft.com/office/officeart/2005/8/layout/hierarchy1"/>
    <dgm:cxn modelId="{2501BA9F-9CFE-410D-9B3B-05C689E3ECF3}" type="presParOf" srcId="{A15D501B-0752-4EBC-8D53-FD75DA6C50B2}" destId="{19D21D2E-E5ED-4D65-9BBF-37E01DA95895}" srcOrd="0" destOrd="0" presId="urn:microsoft.com/office/officeart/2005/8/layout/hierarchy1"/>
    <dgm:cxn modelId="{FB125CA3-32CC-4162-9565-B8C4F3614CA7}" type="presParOf" srcId="{19D21D2E-E5ED-4D65-9BBF-37E01DA95895}" destId="{03F3DDFF-D4D2-4697-AAE9-012CCBA8BA02}" srcOrd="0" destOrd="0" presId="urn:microsoft.com/office/officeart/2005/8/layout/hierarchy1"/>
    <dgm:cxn modelId="{38077263-BEAD-4A88-A7B8-6AEA8CFB57D9}" type="presParOf" srcId="{19D21D2E-E5ED-4D65-9BBF-37E01DA95895}" destId="{73C8CC3C-EA8D-4660-AEDC-3A936F8DF3A4}" srcOrd="1" destOrd="0" presId="urn:microsoft.com/office/officeart/2005/8/layout/hierarchy1"/>
    <dgm:cxn modelId="{5D4FBBF8-ED4A-4F52-90F0-C87D4AADBD9A}" type="presParOf" srcId="{A15D501B-0752-4EBC-8D53-FD75DA6C50B2}" destId="{CF7C2A96-330F-433E-87FF-96D9D4CC637B}" srcOrd="1" destOrd="0" presId="urn:microsoft.com/office/officeart/2005/8/layout/hierarchy1"/>
    <dgm:cxn modelId="{329AE578-BE31-4C54-8418-0AE5DB853F29}" type="presParOf" srcId="{524BD9F3-7737-40F2-94C9-1D024DBABD63}" destId="{2A2C00A5-F7E1-4B76-982C-DBAD3B44F0BA}" srcOrd="2" destOrd="0" presId="urn:microsoft.com/office/officeart/2005/8/layout/hierarchy1"/>
    <dgm:cxn modelId="{92B6E50B-B64A-46C2-B34B-4CDDDA861EA9}" type="presParOf" srcId="{524BD9F3-7737-40F2-94C9-1D024DBABD63}" destId="{E60CAE2B-E9FE-4629-8923-9B3CA4E59EDC}" srcOrd="3" destOrd="0" presId="urn:microsoft.com/office/officeart/2005/8/layout/hierarchy1"/>
    <dgm:cxn modelId="{BFD4645C-71F3-4828-9F2F-2BD2F13D7BD8}" type="presParOf" srcId="{E60CAE2B-E9FE-4629-8923-9B3CA4E59EDC}" destId="{9E28936E-E759-41AA-A81B-CE7B04F02ECA}" srcOrd="0" destOrd="0" presId="urn:microsoft.com/office/officeart/2005/8/layout/hierarchy1"/>
    <dgm:cxn modelId="{3D1B2C66-419E-4AA2-A150-4588D0CBFE1F}" type="presParOf" srcId="{9E28936E-E759-41AA-A81B-CE7B04F02ECA}" destId="{D7E4F142-A01C-4C22-8B51-18D1D36916DC}" srcOrd="0" destOrd="0" presId="urn:microsoft.com/office/officeart/2005/8/layout/hierarchy1"/>
    <dgm:cxn modelId="{12E53C4C-281A-489D-8F78-7CECE8F3DA7B}" type="presParOf" srcId="{9E28936E-E759-41AA-A81B-CE7B04F02ECA}" destId="{0EC4F1E1-8714-4347-AD96-C9ED7AF3C9B7}" srcOrd="1" destOrd="0" presId="urn:microsoft.com/office/officeart/2005/8/layout/hierarchy1"/>
    <dgm:cxn modelId="{D6EFEF4F-135D-47DE-A7EF-68A19CB6BA15}" type="presParOf" srcId="{E60CAE2B-E9FE-4629-8923-9B3CA4E59EDC}" destId="{1234B286-F4A0-4EE6-933C-BFC01CD3F4CA}" srcOrd="1" destOrd="0" presId="urn:microsoft.com/office/officeart/2005/8/layout/hierarchy1"/>
    <dgm:cxn modelId="{1505EBCA-BC42-4C18-BA6D-170DC134A559}" type="presParOf" srcId="{1234B286-F4A0-4EE6-933C-BFC01CD3F4CA}" destId="{29A149D4-3E37-472B-B2E5-BB245C8EF07E}" srcOrd="0" destOrd="0" presId="urn:microsoft.com/office/officeart/2005/8/layout/hierarchy1"/>
    <dgm:cxn modelId="{6FA76244-F33F-4634-90BF-0B47519A96D7}" type="presParOf" srcId="{1234B286-F4A0-4EE6-933C-BFC01CD3F4CA}" destId="{5F11F3C4-9F0F-4DA6-98AF-9017C2A12C20}" srcOrd="1" destOrd="0" presId="urn:microsoft.com/office/officeart/2005/8/layout/hierarchy1"/>
    <dgm:cxn modelId="{1A116237-657A-42DD-B262-A1638FD0E555}" type="presParOf" srcId="{5F11F3C4-9F0F-4DA6-98AF-9017C2A12C20}" destId="{5026B6DB-05C4-40CB-BDD7-E733EE79D847}" srcOrd="0" destOrd="0" presId="urn:microsoft.com/office/officeart/2005/8/layout/hierarchy1"/>
    <dgm:cxn modelId="{BE1D19F8-118C-4D07-80D9-D91556B5CECD}" type="presParOf" srcId="{5026B6DB-05C4-40CB-BDD7-E733EE79D847}" destId="{912F4E79-BDAD-4A5B-B888-A1D4EC43783C}" srcOrd="0" destOrd="0" presId="urn:microsoft.com/office/officeart/2005/8/layout/hierarchy1"/>
    <dgm:cxn modelId="{57EDA020-721C-469D-AEE1-9BCD49EBC9BA}" type="presParOf" srcId="{5026B6DB-05C4-40CB-BDD7-E733EE79D847}" destId="{E506AC77-8F43-4DFB-AB38-A878899560C1}" srcOrd="1" destOrd="0" presId="urn:microsoft.com/office/officeart/2005/8/layout/hierarchy1"/>
    <dgm:cxn modelId="{C1C5E294-113E-43DA-BBD8-630D03C13C28}" type="presParOf" srcId="{5F11F3C4-9F0F-4DA6-98AF-9017C2A12C20}" destId="{89CF92EA-7394-4103-99F9-7F771E81AAC5}" srcOrd="1" destOrd="0" presId="urn:microsoft.com/office/officeart/2005/8/layout/hierarchy1"/>
    <dgm:cxn modelId="{03DA55D6-D37C-49BF-9B41-D2EED6AD4618}" type="presParOf" srcId="{524BD9F3-7737-40F2-94C9-1D024DBABD63}" destId="{71D4D917-15B7-437D-8347-EC5E7BEE370E}" srcOrd="4" destOrd="0" presId="urn:microsoft.com/office/officeart/2005/8/layout/hierarchy1"/>
    <dgm:cxn modelId="{D3CCB7DA-9B95-494D-96E8-54EA95329B99}" type="presParOf" srcId="{524BD9F3-7737-40F2-94C9-1D024DBABD63}" destId="{29DA2788-11AB-44D9-A155-DC0234CFEAD4}" srcOrd="5" destOrd="0" presId="urn:microsoft.com/office/officeart/2005/8/layout/hierarchy1"/>
    <dgm:cxn modelId="{008C3A57-AE12-47EB-9DA6-3BADC409141B}" type="presParOf" srcId="{29DA2788-11AB-44D9-A155-DC0234CFEAD4}" destId="{CFEFB4B0-3A4A-43DE-B81A-781D8A4089D0}" srcOrd="0" destOrd="0" presId="urn:microsoft.com/office/officeart/2005/8/layout/hierarchy1"/>
    <dgm:cxn modelId="{6D923DBB-7298-41DC-AC80-90B0117E74C1}" type="presParOf" srcId="{CFEFB4B0-3A4A-43DE-B81A-781D8A4089D0}" destId="{DF138C30-977B-4DCE-BD3E-D4E3BE103D1F}" srcOrd="0" destOrd="0" presId="urn:microsoft.com/office/officeart/2005/8/layout/hierarchy1"/>
    <dgm:cxn modelId="{C0871314-FEF9-424B-B310-683DA21C7183}" type="presParOf" srcId="{CFEFB4B0-3A4A-43DE-B81A-781D8A4089D0}" destId="{1F6137C8-FCDE-426F-96B8-CD243319B008}" srcOrd="1" destOrd="0" presId="urn:microsoft.com/office/officeart/2005/8/layout/hierarchy1"/>
    <dgm:cxn modelId="{3B8E2D5C-8E3C-4932-A49B-DB6E1D219995}" type="presParOf" srcId="{29DA2788-11AB-44D9-A155-DC0234CFEAD4}" destId="{15C409DE-F2C4-44C9-A0F0-DB6B82D9D678}" srcOrd="1" destOrd="0" presId="urn:microsoft.com/office/officeart/2005/8/layout/hierarchy1"/>
    <dgm:cxn modelId="{70B21002-2BA2-4A05-B240-58B383FFFBEF}" type="presParOf" srcId="{15C409DE-F2C4-44C9-A0F0-DB6B82D9D678}" destId="{B003C796-2645-4BBC-9E4A-3F8F3766AFC3}" srcOrd="0" destOrd="0" presId="urn:microsoft.com/office/officeart/2005/8/layout/hierarchy1"/>
    <dgm:cxn modelId="{14197603-84A4-4876-923A-FA6729ED3583}" type="presParOf" srcId="{15C409DE-F2C4-44C9-A0F0-DB6B82D9D678}" destId="{F1E418A2-C21B-4D6B-AC46-026F7FA3545A}" srcOrd="1" destOrd="0" presId="urn:microsoft.com/office/officeart/2005/8/layout/hierarchy1"/>
    <dgm:cxn modelId="{D9A010A2-D852-4AD8-A3EE-6DB53D10EE79}" type="presParOf" srcId="{F1E418A2-C21B-4D6B-AC46-026F7FA3545A}" destId="{DC6FF4FA-C842-4734-BE5C-0F3A10C82902}" srcOrd="0" destOrd="0" presId="urn:microsoft.com/office/officeart/2005/8/layout/hierarchy1"/>
    <dgm:cxn modelId="{AD0271CB-7C9C-4170-B9FF-A211233786A9}" type="presParOf" srcId="{DC6FF4FA-C842-4734-BE5C-0F3A10C82902}" destId="{1539B189-9F4A-4064-B429-536EFC755F55}" srcOrd="0" destOrd="0" presId="urn:microsoft.com/office/officeart/2005/8/layout/hierarchy1"/>
    <dgm:cxn modelId="{E09B9795-D1AE-4DAF-B09A-D8868352970D}" type="presParOf" srcId="{DC6FF4FA-C842-4734-BE5C-0F3A10C82902}" destId="{A3F8F544-EC2F-4D23-8587-446274F7CD6A}" srcOrd="1" destOrd="0" presId="urn:microsoft.com/office/officeart/2005/8/layout/hierarchy1"/>
    <dgm:cxn modelId="{6DF1A328-9E28-4431-B23B-EA6525FC2B9F}" type="presParOf" srcId="{F1E418A2-C21B-4D6B-AC46-026F7FA3545A}" destId="{EDA6AD4E-5ABC-4506-A6CB-C222599EFD79}" srcOrd="1" destOrd="0" presId="urn:microsoft.com/office/officeart/2005/8/layout/hierarchy1"/>
    <dgm:cxn modelId="{E94A35C6-411C-40FC-BB4A-8E1E933C6C90}" type="presParOf" srcId="{A50E8144-2044-4027-BD4C-F8BC89E1414B}" destId="{2B8EFCDC-FBF4-4F09-9F62-10462723BE66}" srcOrd="2" destOrd="0" presId="urn:microsoft.com/office/officeart/2005/8/layout/hierarchy1"/>
    <dgm:cxn modelId="{D674B4D2-FCCB-463F-B4C1-FA04E41626BE}" type="presParOf" srcId="{A50E8144-2044-4027-BD4C-F8BC89E1414B}" destId="{2D3EDE9C-4DF9-4A2F-BA76-BBD9DD414825}" srcOrd="3" destOrd="0" presId="urn:microsoft.com/office/officeart/2005/8/layout/hierarchy1"/>
    <dgm:cxn modelId="{C3247EC4-94DB-4B1C-82A3-512BEA4BAA58}" type="presParOf" srcId="{2D3EDE9C-4DF9-4A2F-BA76-BBD9DD414825}" destId="{0529987E-426D-4E22-BC56-A076AB266A09}" srcOrd="0" destOrd="0" presId="urn:microsoft.com/office/officeart/2005/8/layout/hierarchy1"/>
    <dgm:cxn modelId="{483325A4-C148-4B7E-9A45-973006465476}" type="presParOf" srcId="{0529987E-426D-4E22-BC56-A076AB266A09}" destId="{0C8C5A83-BE39-488D-871F-90BA3EA5F71D}" srcOrd="0" destOrd="0" presId="urn:microsoft.com/office/officeart/2005/8/layout/hierarchy1"/>
    <dgm:cxn modelId="{1398DF2D-60EF-4A13-A61A-28A5EFDC2D4D}" type="presParOf" srcId="{0529987E-426D-4E22-BC56-A076AB266A09}" destId="{6036D9BE-21D7-4662-A161-BB53E3A79EF1}" srcOrd="1" destOrd="0" presId="urn:microsoft.com/office/officeart/2005/8/layout/hierarchy1"/>
    <dgm:cxn modelId="{6955D545-B2A6-4B8B-BBC8-ED9C19EFE21B}" type="presParOf" srcId="{2D3EDE9C-4DF9-4A2F-BA76-BBD9DD414825}" destId="{144D97A8-6DAB-45DE-845B-76ABC8578586}" srcOrd="1" destOrd="0" presId="urn:microsoft.com/office/officeart/2005/8/layout/hierarchy1"/>
    <dgm:cxn modelId="{6E6932D4-2BB4-401E-A14F-D01C2B7960DE}" type="presParOf" srcId="{144D97A8-6DAB-45DE-845B-76ABC8578586}" destId="{37270ACA-D6FD-40C5-8D15-AF288C997192}" srcOrd="0" destOrd="0" presId="urn:microsoft.com/office/officeart/2005/8/layout/hierarchy1"/>
    <dgm:cxn modelId="{67DC4149-F92F-4541-802F-9C67E59B4C00}" type="presParOf" srcId="{144D97A8-6DAB-45DE-845B-76ABC8578586}" destId="{CD92DDC7-E39D-4AD6-A2FD-DD8A3B947E07}" srcOrd="1" destOrd="0" presId="urn:microsoft.com/office/officeart/2005/8/layout/hierarchy1"/>
    <dgm:cxn modelId="{35ABCF66-2CF0-48D8-A594-C03801FE56F0}" type="presParOf" srcId="{CD92DDC7-E39D-4AD6-A2FD-DD8A3B947E07}" destId="{4B9F6286-7A9B-485C-9DAE-BB63217592D7}" srcOrd="0" destOrd="0" presId="urn:microsoft.com/office/officeart/2005/8/layout/hierarchy1"/>
    <dgm:cxn modelId="{DB8DFEC4-89AA-4A91-9A15-DF9E8063F602}" type="presParOf" srcId="{4B9F6286-7A9B-485C-9DAE-BB63217592D7}" destId="{F194FA76-0A7C-4183-9050-FC6F1D651B1C}" srcOrd="0" destOrd="0" presId="urn:microsoft.com/office/officeart/2005/8/layout/hierarchy1"/>
    <dgm:cxn modelId="{DF2FAE7D-9964-4E9E-90D3-59C274585AAD}" type="presParOf" srcId="{4B9F6286-7A9B-485C-9DAE-BB63217592D7}" destId="{4CBE726D-243D-41DB-96E4-56D035D3943E}" srcOrd="1" destOrd="0" presId="urn:microsoft.com/office/officeart/2005/8/layout/hierarchy1"/>
    <dgm:cxn modelId="{58F9CB4D-B2B8-4C52-AF67-C579130CF6B0}" type="presParOf" srcId="{CD92DDC7-E39D-4AD6-A2FD-DD8A3B947E07}" destId="{248F3725-BF98-4EFA-82DB-9B06EBBC36A1}" srcOrd="1" destOrd="0" presId="urn:microsoft.com/office/officeart/2005/8/layout/hierarchy1"/>
    <dgm:cxn modelId="{8549A3CC-CE81-49A1-BD68-12A62B97B40B}" type="presParOf" srcId="{248F3725-BF98-4EFA-82DB-9B06EBBC36A1}" destId="{059496B3-F714-4C96-A16E-027344C95A77}" srcOrd="0" destOrd="0" presId="urn:microsoft.com/office/officeart/2005/8/layout/hierarchy1"/>
    <dgm:cxn modelId="{CC50C2E1-460C-4E57-978C-E935B4A7876C}" type="presParOf" srcId="{248F3725-BF98-4EFA-82DB-9B06EBBC36A1}" destId="{680A42DF-3A48-43A8-BE4A-F8DBB5CF7955}" srcOrd="1" destOrd="0" presId="urn:microsoft.com/office/officeart/2005/8/layout/hierarchy1"/>
    <dgm:cxn modelId="{9942B700-C574-4D35-9E5F-2E4C6A892CA8}" type="presParOf" srcId="{680A42DF-3A48-43A8-BE4A-F8DBB5CF7955}" destId="{4A730D20-89CE-40E2-A1F2-2AD04048E496}" srcOrd="0" destOrd="0" presId="urn:microsoft.com/office/officeart/2005/8/layout/hierarchy1"/>
    <dgm:cxn modelId="{8F929E36-7279-494E-9AB5-B67453CFE4CF}" type="presParOf" srcId="{4A730D20-89CE-40E2-A1F2-2AD04048E496}" destId="{0DB300CE-A14E-4CA8-BF4D-ED2BA0A41458}" srcOrd="0" destOrd="0" presId="urn:microsoft.com/office/officeart/2005/8/layout/hierarchy1"/>
    <dgm:cxn modelId="{93C8CBC9-EA79-484A-BF3C-B863265FB6FF}" type="presParOf" srcId="{4A730D20-89CE-40E2-A1F2-2AD04048E496}" destId="{538050B8-34B9-4D58-969F-CF56677C2F82}" srcOrd="1" destOrd="0" presId="urn:microsoft.com/office/officeart/2005/8/layout/hierarchy1"/>
    <dgm:cxn modelId="{EE6F70F0-EE95-4117-B427-4388CA618BB7}" type="presParOf" srcId="{680A42DF-3A48-43A8-BE4A-F8DBB5CF7955}" destId="{BD5A6CEB-7502-4D0E-8784-8CC30CA4F389}" srcOrd="1" destOrd="0" presId="urn:microsoft.com/office/officeart/2005/8/layout/hierarchy1"/>
    <dgm:cxn modelId="{B6B66201-8E69-47ED-B530-C1F2D3F8A082}" type="presParOf" srcId="{A50E8144-2044-4027-BD4C-F8BC89E1414B}" destId="{EF576C58-60C0-4616-BEF7-99A00D34FA0A}" srcOrd="4" destOrd="0" presId="urn:microsoft.com/office/officeart/2005/8/layout/hierarchy1"/>
    <dgm:cxn modelId="{056953F1-C1D2-4880-A3E6-21422980FA1C}" type="presParOf" srcId="{A50E8144-2044-4027-BD4C-F8BC89E1414B}" destId="{1BF14F4F-20D7-46C5-97E1-4944865A7F70}" srcOrd="5" destOrd="0" presId="urn:microsoft.com/office/officeart/2005/8/layout/hierarchy1"/>
    <dgm:cxn modelId="{C75AE211-88D6-4C49-BDC6-3A2EEBAF1F67}" type="presParOf" srcId="{1BF14F4F-20D7-46C5-97E1-4944865A7F70}" destId="{4A09C0C7-2C4F-4B15-92DE-26885EF17858}" srcOrd="0" destOrd="0" presId="urn:microsoft.com/office/officeart/2005/8/layout/hierarchy1"/>
    <dgm:cxn modelId="{0694AC8B-406F-44F2-BEA1-7621379EC80C}" type="presParOf" srcId="{4A09C0C7-2C4F-4B15-92DE-26885EF17858}" destId="{BF808962-AFE9-4013-ABE5-07C914C33A83}" srcOrd="0" destOrd="0" presId="urn:microsoft.com/office/officeart/2005/8/layout/hierarchy1"/>
    <dgm:cxn modelId="{49232AE5-D1FA-495B-BA3B-D00072A5D2F0}" type="presParOf" srcId="{4A09C0C7-2C4F-4B15-92DE-26885EF17858}" destId="{D9811504-05EC-47A9-A164-0E91ED334D21}" srcOrd="1" destOrd="0" presId="urn:microsoft.com/office/officeart/2005/8/layout/hierarchy1"/>
    <dgm:cxn modelId="{119EB359-F817-4E35-A6B8-ECBCB651B729}" type="presParOf" srcId="{1BF14F4F-20D7-46C5-97E1-4944865A7F70}" destId="{8F66CDAF-1B30-48F3-92BA-31A8B3426452}" srcOrd="1" destOrd="0" presId="urn:microsoft.com/office/officeart/2005/8/layout/hierarchy1"/>
    <dgm:cxn modelId="{49F85CAE-C14B-4B7B-B0EE-10AB8CAF3AB2}" type="presParOf" srcId="{8F66CDAF-1B30-48F3-92BA-31A8B3426452}" destId="{F40BEB6B-B48B-463F-8486-F434957B9775}" srcOrd="0" destOrd="0" presId="urn:microsoft.com/office/officeart/2005/8/layout/hierarchy1"/>
    <dgm:cxn modelId="{11EB9B04-FB2D-435C-AC77-2CC71858D67A}" type="presParOf" srcId="{8F66CDAF-1B30-48F3-92BA-31A8B3426452}" destId="{5A6B6EA4-1B40-4088-ACEC-EAFCE5E6B08B}" srcOrd="1" destOrd="0" presId="urn:microsoft.com/office/officeart/2005/8/layout/hierarchy1"/>
    <dgm:cxn modelId="{770C82CD-F6CE-4018-9CE6-F602B4615BB9}" type="presParOf" srcId="{5A6B6EA4-1B40-4088-ACEC-EAFCE5E6B08B}" destId="{40BA5EDA-3F64-49C4-A5C4-CC78AF062425}" srcOrd="0" destOrd="0" presId="urn:microsoft.com/office/officeart/2005/8/layout/hierarchy1"/>
    <dgm:cxn modelId="{747F1F0D-A78B-4064-8C09-25BA31329ABF}" type="presParOf" srcId="{40BA5EDA-3F64-49C4-A5C4-CC78AF062425}" destId="{59DC643D-B8C8-4E5F-A405-5E707B6F6338}" srcOrd="0" destOrd="0" presId="urn:microsoft.com/office/officeart/2005/8/layout/hierarchy1"/>
    <dgm:cxn modelId="{7CE2C913-BAD8-4680-9B7B-1178D30FF4EB}" type="presParOf" srcId="{40BA5EDA-3F64-49C4-A5C4-CC78AF062425}" destId="{9C55BBBB-A9B6-45AE-88F4-5D4524D31DB4}" srcOrd="1" destOrd="0" presId="urn:microsoft.com/office/officeart/2005/8/layout/hierarchy1"/>
    <dgm:cxn modelId="{37E0C582-CD3D-4DBE-AD7B-B1CBA6B080EF}" type="presParOf" srcId="{5A6B6EA4-1B40-4088-ACEC-EAFCE5E6B08B}" destId="{7320846A-EF5B-4263-8E6D-D3D86470970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59789F-420F-41C0-82B2-EB88D4B7FE10}" type="doc">
      <dgm:prSet loTypeId="urn:microsoft.com/office/officeart/2005/8/layout/vList4" loCatId="list" qsTypeId="urn:microsoft.com/office/officeart/2005/8/quickstyle/simple5" qsCatId="simple" csTypeId="urn:microsoft.com/office/officeart/2005/8/colors/accent0_2" csCatId="mainScheme" phldr="1"/>
      <dgm:spPr/>
    </dgm:pt>
    <dgm:pt modelId="{60D8C30A-47A0-4B93-B385-485B91D5205D}">
      <dgm:prSet phldrT="[Text]" custT="1"/>
      <dgm:spPr/>
      <dgm:t>
        <a:bodyPr/>
        <a:lstStyle/>
        <a:p>
          <a:pPr algn="just"/>
          <a:r>
            <a:rPr lang="es-EC" sz="1600" dirty="0" smtClean="0">
              <a:latin typeface="Georgia" pitchFamily="18" charset="0"/>
              <a:ea typeface="+mj-ea"/>
              <a:cs typeface="+mj-cs"/>
            </a:rPr>
            <a:t>En la estrategia de recuperación,  los resultados se proyectan positivos en mediano plazo.  Existe un alto riesgo debido a la sensibilidad de la variable, margen bruto.</a:t>
          </a:r>
          <a:endParaRPr lang="es-EC" sz="1600" noProof="0" dirty="0">
            <a:latin typeface="Times New Roman" pitchFamily="18" charset="0"/>
            <a:cs typeface="Times New Roman" pitchFamily="18" charset="0"/>
          </a:endParaRPr>
        </a:p>
      </dgm:t>
    </dgm:pt>
    <dgm:pt modelId="{9DD8EE83-8479-4544-9472-43F792F6F615}" type="parTrans" cxnId="{8906F815-6DE9-43EC-83BD-24A85BFE0997}">
      <dgm:prSet/>
      <dgm:spPr/>
      <dgm:t>
        <a:bodyPr/>
        <a:lstStyle/>
        <a:p>
          <a:endParaRPr lang="es-EC" sz="1600" noProof="0">
            <a:latin typeface="Times New Roman" pitchFamily="18" charset="0"/>
            <a:cs typeface="Times New Roman" pitchFamily="18" charset="0"/>
          </a:endParaRPr>
        </a:p>
      </dgm:t>
    </dgm:pt>
    <dgm:pt modelId="{3680F1C4-43EE-490E-9513-8390A74F0951}" type="sibTrans" cxnId="{8906F815-6DE9-43EC-83BD-24A85BFE0997}">
      <dgm:prSet/>
      <dgm:spPr/>
      <dgm:t>
        <a:bodyPr/>
        <a:lstStyle/>
        <a:p>
          <a:endParaRPr lang="es-EC" sz="1600" noProof="0">
            <a:latin typeface="Times New Roman" pitchFamily="18" charset="0"/>
            <a:cs typeface="Times New Roman" pitchFamily="18" charset="0"/>
          </a:endParaRPr>
        </a:p>
      </dgm:t>
    </dgm:pt>
    <dgm:pt modelId="{C39F58E4-0299-4878-9EF0-309A7BD2C463}">
      <dgm:prSet phldrT="[Text]" custT="1"/>
      <dgm:spPr/>
      <dgm:t>
        <a:bodyPr/>
        <a:lstStyle/>
        <a:p>
          <a:pPr algn="just"/>
          <a:r>
            <a:rPr lang="es-EC" sz="1600" dirty="0" smtClean="0">
              <a:latin typeface="Georgia" pitchFamily="18" charset="0"/>
              <a:ea typeface="+mj-ea"/>
              <a:cs typeface="+mj-cs"/>
            </a:rPr>
            <a:t>Si la Administración no estuviera de acuerdo en esperar a largo plazo su recuperación y no cuenta con el apalancamiento necesario. La única alternativa es la quiebra;  la liquidación representa una manera ordenada y planificada para obtener la mayor cantidad de dinero posible por los activos de la organización.</a:t>
          </a:r>
          <a:endParaRPr lang="es-EC" sz="1600" noProof="0" dirty="0">
            <a:latin typeface="Times New Roman" pitchFamily="18" charset="0"/>
            <a:cs typeface="Times New Roman" pitchFamily="18" charset="0"/>
          </a:endParaRPr>
        </a:p>
      </dgm:t>
    </dgm:pt>
    <dgm:pt modelId="{51559387-605B-4FD2-9FA4-F0CE5F4493EE}" type="parTrans" cxnId="{02F0FE6C-D7EB-41F6-B3E3-34DC1562EB20}">
      <dgm:prSet/>
      <dgm:spPr/>
      <dgm:t>
        <a:bodyPr/>
        <a:lstStyle/>
        <a:p>
          <a:endParaRPr lang="es-EC" sz="1600" noProof="0">
            <a:latin typeface="Times New Roman" pitchFamily="18" charset="0"/>
            <a:cs typeface="Times New Roman" pitchFamily="18" charset="0"/>
          </a:endParaRPr>
        </a:p>
      </dgm:t>
    </dgm:pt>
    <dgm:pt modelId="{388FB9DB-D3D5-485C-AD59-63B789F3E2B8}" type="sibTrans" cxnId="{02F0FE6C-D7EB-41F6-B3E3-34DC1562EB20}">
      <dgm:prSet/>
      <dgm:spPr/>
      <dgm:t>
        <a:bodyPr/>
        <a:lstStyle/>
        <a:p>
          <a:endParaRPr lang="es-EC" sz="1600" noProof="0">
            <a:latin typeface="Times New Roman" pitchFamily="18" charset="0"/>
            <a:cs typeface="Times New Roman" pitchFamily="18" charset="0"/>
          </a:endParaRPr>
        </a:p>
      </dgm:t>
    </dgm:pt>
    <dgm:pt modelId="{2AE400FC-25F0-4D57-BDF7-D86763B42A19}">
      <dgm:prSet phldrT="[Text]" custT="1"/>
      <dgm:spPr/>
      <dgm:t>
        <a:bodyPr/>
        <a:lstStyle/>
        <a:p>
          <a:pPr algn="just"/>
          <a:r>
            <a:rPr lang="es-EC" sz="1600" dirty="0" smtClean="0">
              <a:latin typeface="Georgia" pitchFamily="18" charset="0"/>
              <a:ea typeface="+mj-ea"/>
              <a:cs typeface="+mj-cs"/>
            </a:rPr>
            <a:t>Los accionistas de la empresa pueden minimizar sus pérdidas vendiendo los activos de la organización.</a:t>
          </a:r>
          <a:endParaRPr lang="es-EC" sz="1600" noProof="0" dirty="0">
            <a:latin typeface="Times New Roman" pitchFamily="18" charset="0"/>
            <a:cs typeface="Times New Roman" pitchFamily="18" charset="0"/>
          </a:endParaRPr>
        </a:p>
      </dgm:t>
    </dgm:pt>
    <dgm:pt modelId="{56A93EBF-6784-4AA7-B066-D6DB79A05595}" type="parTrans" cxnId="{ECF9339D-77C2-4DA4-AB5F-6F62CC92FF33}">
      <dgm:prSet/>
      <dgm:spPr/>
      <dgm:t>
        <a:bodyPr/>
        <a:lstStyle/>
        <a:p>
          <a:endParaRPr lang="es-EC" sz="1600" noProof="0">
            <a:latin typeface="Times New Roman" pitchFamily="18" charset="0"/>
            <a:cs typeface="Times New Roman" pitchFamily="18" charset="0"/>
          </a:endParaRPr>
        </a:p>
      </dgm:t>
    </dgm:pt>
    <dgm:pt modelId="{BFCB2A16-DD5A-4833-914A-24AA8AD0098D}" type="sibTrans" cxnId="{ECF9339D-77C2-4DA4-AB5F-6F62CC92FF33}">
      <dgm:prSet/>
      <dgm:spPr/>
      <dgm:t>
        <a:bodyPr/>
        <a:lstStyle/>
        <a:p>
          <a:endParaRPr lang="es-EC" sz="1600" noProof="0">
            <a:latin typeface="Times New Roman" pitchFamily="18" charset="0"/>
            <a:cs typeface="Times New Roman" pitchFamily="18" charset="0"/>
          </a:endParaRPr>
        </a:p>
      </dgm:t>
    </dgm:pt>
    <dgm:pt modelId="{059A6B99-9958-4C80-8D53-EEBD24642DE0}" type="pres">
      <dgm:prSet presAssocID="{1559789F-420F-41C0-82B2-EB88D4B7FE10}" presName="linear" presStyleCnt="0">
        <dgm:presLayoutVars>
          <dgm:dir/>
          <dgm:resizeHandles val="exact"/>
        </dgm:presLayoutVars>
      </dgm:prSet>
      <dgm:spPr/>
    </dgm:pt>
    <dgm:pt modelId="{D441E9B8-F4F4-4B55-BBA1-F3F8197A6411}" type="pres">
      <dgm:prSet presAssocID="{60D8C30A-47A0-4B93-B385-485B91D5205D}" presName="comp" presStyleCnt="0"/>
      <dgm:spPr/>
    </dgm:pt>
    <dgm:pt modelId="{DBD999E1-61E3-4858-8373-2D09CB003C87}" type="pres">
      <dgm:prSet presAssocID="{60D8C30A-47A0-4B93-B385-485B91D5205D}" presName="box" presStyleLbl="node1" presStyleIdx="0" presStyleCnt="3"/>
      <dgm:spPr/>
      <dgm:t>
        <a:bodyPr/>
        <a:lstStyle/>
        <a:p>
          <a:endParaRPr lang="es-EC"/>
        </a:p>
      </dgm:t>
    </dgm:pt>
    <dgm:pt modelId="{1ED01121-51BB-4390-8BF5-7A86609879C5}" type="pres">
      <dgm:prSet presAssocID="{60D8C30A-47A0-4B93-B385-485B91D5205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6500F60F-DF11-4933-9DC8-CA7CAE8963CE}" type="pres">
      <dgm:prSet presAssocID="{60D8C30A-47A0-4B93-B385-485B91D5205D}" presName="text" presStyleLbl="node1" presStyleIdx="0" presStyleCnt="3">
        <dgm:presLayoutVars>
          <dgm:bulletEnabled val="1"/>
        </dgm:presLayoutVars>
      </dgm:prSet>
      <dgm:spPr/>
      <dgm:t>
        <a:bodyPr/>
        <a:lstStyle/>
        <a:p>
          <a:endParaRPr lang="es-EC"/>
        </a:p>
      </dgm:t>
    </dgm:pt>
    <dgm:pt modelId="{7E8836A6-3630-49AD-B872-2526142A1D47}" type="pres">
      <dgm:prSet presAssocID="{3680F1C4-43EE-490E-9513-8390A74F0951}" presName="spacer" presStyleCnt="0"/>
      <dgm:spPr/>
    </dgm:pt>
    <dgm:pt modelId="{9362B08A-9D7E-4848-9AB9-EE606AE5DA0C}" type="pres">
      <dgm:prSet presAssocID="{C39F58E4-0299-4878-9EF0-309A7BD2C463}" presName="comp" presStyleCnt="0"/>
      <dgm:spPr/>
    </dgm:pt>
    <dgm:pt modelId="{4CB63D99-9608-42FA-B283-33A051D09C8F}" type="pres">
      <dgm:prSet presAssocID="{C39F58E4-0299-4878-9EF0-309A7BD2C463}" presName="box" presStyleLbl="node1" presStyleIdx="1" presStyleCnt="3"/>
      <dgm:spPr/>
      <dgm:t>
        <a:bodyPr/>
        <a:lstStyle/>
        <a:p>
          <a:endParaRPr lang="es-EC"/>
        </a:p>
      </dgm:t>
    </dgm:pt>
    <dgm:pt modelId="{77102F2C-90E1-4B4A-A7B7-3D2FA6ECF1A6}" type="pres">
      <dgm:prSet presAssocID="{C39F58E4-0299-4878-9EF0-309A7BD2C46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74E73432-6676-4A67-88E1-610F16F08F57}" type="pres">
      <dgm:prSet presAssocID="{C39F58E4-0299-4878-9EF0-309A7BD2C463}" presName="text" presStyleLbl="node1" presStyleIdx="1" presStyleCnt="3">
        <dgm:presLayoutVars>
          <dgm:bulletEnabled val="1"/>
        </dgm:presLayoutVars>
      </dgm:prSet>
      <dgm:spPr/>
      <dgm:t>
        <a:bodyPr/>
        <a:lstStyle/>
        <a:p>
          <a:endParaRPr lang="es-EC"/>
        </a:p>
      </dgm:t>
    </dgm:pt>
    <dgm:pt modelId="{B8B0BA41-EFFD-4E73-A64D-C96F09BFB290}" type="pres">
      <dgm:prSet presAssocID="{388FB9DB-D3D5-485C-AD59-63B789F3E2B8}" presName="spacer" presStyleCnt="0"/>
      <dgm:spPr/>
    </dgm:pt>
    <dgm:pt modelId="{712E602E-022B-4B54-8F5A-E968C2CE8F96}" type="pres">
      <dgm:prSet presAssocID="{2AE400FC-25F0-4D57-BDF7-D86763B42A19}" presName="comp" presStyleCnt="0"/>
      <dgm:spPr/>
    </dgm:pt>
    <dgm:pt modelId="{AEC29B3B-83AA-40D0-AAF8-E47C9478BAF3}" type="pres">
      <dgm:prSet presAssocID="{2AE400FC-25F0-4D57-BDF7-D86763B42A19}" presName="box" presStyleLbl="node1" presStyleIdx="2" presStyleCnt="3"/>
      <dgm:spPr/>
      <dgm:t>
        <a:bodyPr/>
        <a:lstStyle/>
        <a:p>
          <a:endParaRPr lang="es-EC"/>
        </a:p>
      </dgm:t>
    </dgm:pt>
    <dgm:pt modelId="{3AE430A0-7DFE-443A-836F-DA30313DD9DF}" type="pres">
      <dgm:prSet presAssocID="{2AE400FC-25F0-4D57-BDF7-D86763B42A1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F9116509-50D7-47CD-BD66-5FF6A7D38A37}" type="pres">
      <dgm:prSet presAssocID="{2AE400FC-25F0-4D57-BDF7-D86763B42A19}" presName="text" presStyleLbl="node1" presStyleIdx="2" presStyleCnt="3">
        <dgm:presLayoutVars>
          <dgm:bulletEnabled val="1"/>
        </dgm:presLayoutVars>
      </dgm:prSet>
      <dgm:spPr/>
      <dgm:t>
        <a:bodyPr/>
        <a:lstStyle/>
        <a:p>
          <a:endParaRPr lang="es-EC"/>
        </a:p>
      </dgm:t>
    </dgm:pt>
  </dgm:ptLst>
  <dgm:cxnLst>
    <dgm:cxn modelId="{8906F815-6DE9-43EC-83BD-24A85BFE0997}" srcId="{1559789F-420F-41C0-82B2-EB88D4B7FE10}" destId="{60D8C30A-47A0-4B93-B385-485B91D5205D}" srcOrd="0" destOrd="0" parTransId="{9DD8EE83-8479-4544-9472-43F792F6F615}" sibTransId="{3680F1C4-43EE-490E-9513-8390A74F0951}"/>
    <dgm:cxn modelId="{79F975DB-E2BC-4D11-AC38-4B4C4D9315DD}" type="presOf" srcId="{1559789F-420F-41C0-82B2-EB88D4B7FE10}" destId="{059A6B99-9958-4C80-8D53-EEBD24642DE0}" srcOrd="0" destOrd="0" presId="urn:microsoft.com/office/officeart/2005/8/layout/vList4"/>
    <dgm:cxn modelId="{5C3FB1A3-BFDC-404F-B299-3B1EB5843A97}" type="presOf" srcId="{60D8C30A-47A0-4B93-B385-485B91D5205D}" destId="{6500F60F-DF11-4933-9DC8-CA7CAE8963CE}" srcOrd="1" destOrd="0" presId="urn:microsoft.com/office/officeart/2005/8/layout/vList4"/>
    <dgm:cxn modelId="{190028FF-AFC9-44F0-AF84-A3B8ED29B2B2}" type="presOf" srcId="{C39F58E4-0299-4878-9EF0-309A7BD2C463}" destId="{4CB63D99-9608-42FA-B283-33A051D09C8F}" srcOrd="0" destOrd="0" presId="urn:microsoft.com/office/officeart/2005/8/layout/vList4"/>
    <dgm:cxn modelId="{6910B14D-916A-498D-A24A-6D80D491671F}" type="presOf" srcId="{C39F58E4-0299-4878-9EF0-309A7BD2C463}" destId="{74E73432-6676-4A67-88E1-610F16F08F57}" srcOrd="1" destOrd="0" presId="urn:microsoft.com/office/officeart/2005/8/layout/vList4"/>
    <dgm:cxn modelId="{ECF9339D-77C2-4DA4-AB5F-6F62CC92FF33}" srcId="{1559789F-420F-41C0-82B2-EB88D4B7FE10}" destId="{2AE400FC-25F0-4D57-BDF7-D86763B42A19}" srcOrd="2" destOrd="0" parTransId="{56A93EBF-6784-4AA7-B066-D6DB79A05595}" sibTransId="{BFCB2A16-DD5A-4833-914A-24AA8AD0098D}"/>
    <dgm:cxn modelId="{43838A0B-6A2A-46AF-8E99-A7DA6EC4ACDD}" type="presOf" srcId="{2AE400FC-25F0-4D57-BDF7-D86763B42A19}" destId="{F9116509-50D7-47CD-BD66-5FF6A7D38A37}" srcOrd="1" destOrd="0" presId="urn:microsoft.com/office/officeart/2005/8/layout/vList4"/>
    <dgm:cxn modelId="{02F0FE6C-D7EB-41F6-B3E3-34DC1562EB20}" srcId="{1559789F-420F-41C0-82B2-EB88D4B7FE10}" destId="{C39F58E4-0299-4878-9EF0-309A7BD2C463}" srcOrd="1" destOrd="0" parTransId="{51559387-605B-4FD2-9FA4-F0CE5F4493EE}" sibTransId="{388FB9DB-D3D5-485C-AD59-63B789F3E2B8}"/>
    <dgm:cxn modelId="{324C2E2C-7D72-47B8-BFF3-270D47C3A976}" type="presOf" srcId="{60D8C30A-47A0-4B93-B385-485B91D5205D}" destId="{DBD999E1-61E3-4858-8373-2D09CB003C87}" srcOrd="0" destOrd="0" presId="urn:microsoft.com/office/officeart/2005/8/layout/vList4"/>
    <dgm:cxn modelId="{ECD21634-8033-4584-B717-BF5D89359108}" type="presOf" srcId="{2AE400FC-25F0-4D57-BDF7-D86763B42A19}" destId="{AEC29B3B-83AA-40D0-AAF8-E47C9478BAF3}" srcOrd="0" destOrd="0" presId="urn:microsoft.com/office/officeart/2005/8/layout/vList4"/>
    <dgm:cxn modelId="{B09176D5-AF59-498A-95E2-B89B8B963A06}" type="presParOf" srcId="{059A6B99-9958-4C80-8D53-EEBD24642DE0}" destId="{D441E9B8-F4F4-4B55-BBA1-F3F8197A6411}" srcOrd="0" destOrd="0" presId="urn:microsoft.com/office/officeart/2005/8/layout/vList4"/>
    <dgm:cxn modelId="{097A973C-3EF9-4BF0-BFF4-41BC95D37518}" type="presParOf" srcId="{D441E9B8-F4F4-4B55-BBA1-F3F8197A6411}" destId="{DBD999E1-61E3-4858-8373-2D09CB003C87}" srcOrd="0" destOrd="0" presId="urn:microsoft.com/office/officeart/2005/8/layout/vList4"/>
    <dgm:cxn modelId="{43E3C92E-EF12-4569-91C5-E89EFDDCFF82}" type="presParOf" srcId="{D441E9B8-F4F4-4B55-BBA1-F3F8197A6411}" destId="{1ED01121-51BB-4390-8BF5-7A86609879C5}" srcOrd="1" destOrd="0" presId="urn:microsoft.com/office/officeart/2005/8/layout/vList4"/>
    <dgm:cxn modelId="{CEFB89D9-A229-49E5-A33B-DB5E9FC74F97}" type="presParOf" srcId="{D441E9B8-F4F4-4B55-BBA1-F3F8197A6411}" destId="{6500F60F-DF11-4933-9DC8-CA7CAE8963CE}" srcOrd="2" destOrd="0" presId="urn:microsoft.com/office/officeart/2005/8/layout/vList4"/>
    <dgm:cxn modelId="{A986B4BE-E33B-4C0D-85CE-D8B7F95C58CD}" type="presParOf" srcId="{059A6B99-9958-4C80-8D53-EEBD24642DE0}" destId="{7E8836A6-3630-49AD-B872-2526142A1D47}" srcOrd="1" destOrd="0" presId="urn:microsoft.com/office/officeart/2005/8/layout/vList4"/>
    <dgm:cxn modelId="{35F8FD64-BA4C-4E41-8130-82D6D189EE43}" type="presParOf" srcId="{059A6B99-9958-4C80-8D53-EEBD24642DE0}" destId="{9362B08A-9D7E-4848-9AB9-EE606AE5DA0C}" srcOrd="2" destOrd="0" presId="urn:microsoft.com/office/officeart/2005/8/layout/vList4"/>
    <dgm:cxn modelId="{7DCE02CF-3715-43B4-9FE5-D4412206CEFD}" type="presParOf" srcId="{9362B08A-9D7E-4848-9AB9-EE606AE5DA0C}" destId="{4CB63D99-9608-42FA-B283-33A051D09C8F}" srcOrd="0" destOrd="0" presId="urn:microsoft.com/office/officeart/2005/8/layout/vList4"/>
    <dgm:cxn modelId="{A365F97A-DA60-40D0-9A11-C4BEC60EF298}" type="presParOf" srcId="{9362B08A-9D7E-4848-9AB9-EE606AE5DA0C}" destId="{77102F2C-90E1-4B4A-A7B7-3D2FA6ECF1A6}" srcOrd="1" destOrd="0" presId="urn:microsoft.com/office/officeart/2005/8/layout/vList4"/>
    <dgm:cxn modelId="{22E7C39E-973A-4F88-A0E9-0177B137CBDD}" type="presParOf" srcId="{9362B08A-9D7E-4848-9AB9-EE606AE5DA0C}" destId="{74E73432-6676-4A67-88E1-610F16F08F57}" srcOrd="2" destOrd="0" presId="urn:microsoft.com/office/officeart/2005/8/layout/vList4"/>
    <dgm:cxn modelId="{CE7F8CFE-211D-4930-8B6F-307A5C96C3DA}" type="presParOf" srcId="{059A6B99-9958-4C80-8D53-EEBD24642DE0}" destId="{B8B0BA41-EFFD-4E73-A64D-C96F09BFB290}" srcOrd="3" destOrd="0" presId="urn:microsoft.com/office/officeart/2005/8/layout/vList4"/>
    <dgm:cxn modelId="{7F8F958E-5010-49BB-AE19-C276B3F220CF}" type="presParOf" srcId="{059A6B99-9958-4C80-8D53-EEBD24642DE0}" destId="{712E602E-022B-4B54-8F5A-E968C2CE8F96}" srcOrd="4" destOrd="0" presId="urn:microsoft.com/office/officeart/2005/8/layout/vList4"/>
    <dgm:cxn modelId="{7D0A583D-CF0F-42EC-B151-6F1A1573282B}" type="presParOf" srcId="{712E602E-022B-4B54-8F5A-E968C2CE8F96}" destId="{AEC29B3B-83AA-40D0-AAF8-E47C9478BAF3}" srcOrd="0" destOrd="0" presId="urn:microsoft.com/office/officeart/2005/8/layout/vList4"/>
    <dgm:cxn modelId="{9A12FE6A-CAB0-4392-8B65-37F1609CECA2}" type="presParOf" srcId="{712E602E-022B-4B54-8F5A-E968C2CE8F96}" destId="{3AE430A0-7DFE-443A-836F-DA30313DD9DF}" srcOrd="1" destOrd="0" presId="urn:microsoft.com/office/officeart/2005/8/layout/vList4"/>
    <dgm:cxn modelId="{98C891F7-5E04-44BB-93F0-D82B80EAB594}" type="presParOf" srcId="{712E602E-022B-4B54-8F5A-E968C2CE8F96}" destId="{F9116509-50D7-47CD-BD66-5FF6A7D38A37}"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29E61C2F-851E-48B4-B802-814433832ABC}">
      <dgm:prSet phldrT="[Text]" custT="1"/>
      <dgm:spPr/>
      <dgm:t>
        <a:bodyPr/>
        <a:lstStyle/>
        <a:p>
          <a:r>
            <a:rPr lang="en-US" sz="1200" b="1" dirty="0" smtClean="0">
              <a:latin typeface="Times New Roman" pitchFamily="18" charset="0"/>
              <a:cs typeface="Times New Roman" pitchFamily="18" charset="0"/>
            </a:rPr>
            <a:t>BALANCE GENERAL</a:t>
          </a:r>
          <a:endParaRPr lang="en-US" sz="1200" b="1" dirty="0">
            <a:latin typeface="Times New Roman" pitchFamily="18" charset="0"/>
            <a:cs typeface="Times New Roman" pitchFamily="18" charset="0"/>
          </a:endParaRPr>
        </a:p>
      </dgm:t>
    </dgm:pt>
    <dgm:pt modelId="{84AEC17D-6D4D-45CF-8B5B-BDB75C9541EC}" type="parTrans" cxnId="{506EF670-9D2A-49D4-8E13-179E23EC5FBA}">
      <dgm:prSet/>
      <dgm:spPr/>
      <dgm:t>
        <a:bodyPr/>
        <a:lstStyle/>
        <a:p>
          <a:endParaRPr lang="en-US" sz="1200">
            <a:latin typeface="Times New Roman" pitchFamily="18" charset="0"/>
            <a:cs typeface="Times New Roman" pitchFamily="18" charset="0"/>
          </a:endParaRPr>
        </a:p>
      </dgm:t>
    </dgm:pt>
    <dgm:pt modelId="{48C01936-391B-4898-B545-98919D8E9369}" type="sibTrans" cxnId="{506EF670-9D2A-49D4-8E13-179E23EC5FBA}">
      <dgm:prSet/>
      <dgm:spPr/>
      <dgm:t>
        <a:bodyPr/>
        <a:lstStyle/>
        <a:p>
          <a:endParaRPr lang="en-US" sz="1200">
            <a:latin typeface="Times New Roman" pitchFamily="18" charset="0"/>
            <a:cs typeface="Times New Roman" pitchFamily="18" charset="0"/>
          </a:endParaRPr>
        </a:p>
      </dgm:t>
    </dgm:pt>
    <dgm:pt modelId="{FDC2DF1A-6024-4F81-98F4-04A22E5B4E69}">
      <dgm:prSet phldrT="[Text]" custT="1"/>
      <dgm:spPr/>
      <dgm:t>
        <a:bodyPr/>
        <a:lstStyle/>
        <a:p>
          <a:r>
            <a:rPr lang="en-US" sz="1200" b="1" dirty="0" smtClean="0">
              <a:latin typeface="Times New Roman" pitchFamily="18" charset="0"/>
              <a:cs typeface="Times New Roman" pitchFamily="18" charset="0"/>
            </a:rPr>
            <a:t>ACTIVO</a:t>
          </a:r>
          <a:endParaRPr lang="en-US" sz="1200" b="1" dirty="0">
            <a:latin typeface="Times New Roman" pitchFamily="18" charset="0"/>
            <a:cs typeface="Times New Roman" pitchFamily="18" charset="0"/>
          </a:endParaRPr>
        </a:p>
      </dgm:t>
    </dgm:pt>
    <dgm:pt modelId="{9730C978-DFD1-4CF7-98B4-260D703D8293}" type="parTrans" cxnId="{015DFF27-0291-45AF-A912-04B1E39A3B79}">
      <dgm:prSet/>
      <dgm:spPr/>
      <dgm:t>
        <a:bodyPr/>
        <a:lstStyle/>
        <a:p>
          <a:endParaRPr lang="en-US" sz="1200" dirty="0">
            <a:latin typeface="Times New Roman" pitchFamily="18" charset="0"/>
            <a:cs typeface="Times New Roman" pitchFamily="18" charset="0"/>
          </a:endParaRPr>
        </a:p>
      </dgm:t>
    </dgm:pt>
    <dgm:pt modelId="{E5D1CB73-DB83-4DB3-BC30-A146FA9ABC7D}" type="sibTrans" cxnId="{015DFF27-0291-45AF-A912-04B1E39A3B79}">
      <dgm:prSet/>
      <dgm:spPr/>
      <dgm:t>
        <a:bodyPr/>
        <a:lstStyle/>
        <a:p>
          <a:endParaRPr lang="en-US" sz="1200">
            <a:latin typeface="Times New Roman" pitchFamily="18" charset="0"/>
            <a:cs typeface="Times New Roman" pitchFamily="18" charset="0"/>
          </a:endParaRPr>
        </a:p>
      </dgm:t>
    </dgm:pt>
    <dgm:pt modelId="{78B1B1EE-C592-4CC0-9EB1-FBAB60DDA73D}">
      <dgm:prSet phldrT="[Text]" custT="1"/>
      <dgm:spPr/>
      <dgm:t>
        <a:bodyPr/>
        <a:lstStyle/>
        <a:p>
          <a:r>
            <a:rPr lang="en-US" sz="1200" b="1" dirty="0" smtClean="0">
              <a:latin typeface="Times New Roman" pitchFamily="18" charset="0"/>
              <a:cs typeface="Times New Roman" pitchFamily="18" charset="0"/>
            </a:rPr>
            <a:t>PASIVO</a:t>
          </a:r>
          <a:endParaRPr lang="en-US" sz="1200" b="1" dirty="0">
            <a:latin typeface="Times New Roman" pitchFamily="18" charset="0"/>
            <a:cs typeface="Times New Roman" pitchFamily="18" charset="0"/>
          </a:endParaRPr>
        </a:p>
      </dgm:t>
    </dgm:pt>
    <dgm:pt modelId="{8187750A-59D6-4678-9D0C-3BB7153BF61E}" type="parTrans" cxnId="{7FF62DFC-208D-4B86-B5BD-B72F3B8807A9}">
      <dgm:prSet/>
      <dgm:spPr/>
      <dgm:t>
        <a:bodyPr/>
        <a:lstStyle/>
        <a:p>
          <a:endParaRPr lang="en-US" sz="1200" dirty="0">
            <a:latin typeface="Times New Roman" pitchFamily="18" charset="0"/>
            <a:cs typeface="Times New Roman" pitchFamily="18" charset="0"/>
          </a:endParaRPr>
        </a:p>
      </dgm:t>
    </dgm:pt>
    <dgm:pt modelId="{98023466-0DDB-408E-8A15-966CC5A5CB8B}" type="sibTrans" cxnId="{7FF62DFC-208D-4B86-B5BD-B72F3B8807A9}">
      <dgm:prSet/>
      <dgm:spPr/>
      <dgm:t>
        <a:bodyPr/>
        <a:lstStyle/>
        <a:p>
          <a:endParaRPr lang="en-US" sz="1200">
            <a:latin typeface="Times New Roman" pitchFamily="18" charset="0"/>
            <a:cs typeface="Times New Roman" pitchFamily="18" charset="0"/>
          </a:endParaRPr>
        </a:p>
      </dgm:t>
    </dgm:pt>
    <dgm:pt modelId="{5B8CC1E1-F783-4E6B-BC40-BF8C197EBAF9}">
      <dgm:prSet custT="1"/>
      <dgm:spPr/>
      <dgm:t>
        <a:bodyPr/>
        <a:lstStyle/>
        <a:p>
          <a:r>
            <a:rPr lang="en-US" sz="1200" b="1" dirty="0" smtClean="0">
              <a:latin typeface="Times New Roman" pitchFamily="18" charset="0"/>
              <a:cs typeface="Times New Roman" pitchFamily="18" charset="0"/>
            </a:rPr>
            <a:t>CLIENTES</a:t>
          </a:r>
          <a:endParaRPr lang="en-US" sz="1200" b="1" dirty="0">
            <a:latin typeface="Times New Roman" pitchFamily="18" charset="0"/>
            <a:cs typeface="Times New Roman" pitchFamily="18" charset="0"/>
          </a:endParaRPr>
        </a:p>
      </dgm:t>
    </dgm:pt>
    <dgm:pt modelId="{2AAB3E6D-945C-4FD2-A50E-5BDA29651045}" type="parTrans" cxnId="{58C34DB8-2C22-40C8-9824-E1B424294EA8}">
      <dgm:prSet/>
      <dgm:spPr/>
      <dgm:t>
        <a:bodyPr/>
        <a:lstStyle/>
        <a:p>
          <a:endParaRPr lang="en-US" sz="1200" dirty="0">
            <a:latin typeface="Times New Roman" pitchFamily="18" charset="0"/>
            <a:cs typeface="Times New Roman" pitchFamily="18" charset="0"/>
          </a:endParaRPr>
        </a:p>
      </dgm:t>
    </dgm:pt>
    <dgm:pt modelId="{926EDF36-0E35-449D-9C43-D1A8998A00A2}" type="sibTrans" cxnId="{58C34DB8-2C22-40C8-9824-E1B424294EA8}">
      <dgm:prSet/>
      <dgm:spPr/>
      <dgm:t>
        <a:bodyPr/>
        <a:lstStyle/>
        <a:p>
          <a:endParaRPr lang="en-US" sz="1200">
            <a:latin typeface="Times New Roman" pitchFamily="18" charset="0"/>
            <a:cs typeface="Times New Roman" pitchFamily="18" charset="0"/>
          </a:endParaRPr>
        </a:p>
      </dgm:t>
    </dgm:pt>
    <dgm:pt modelId="{1FEDFEF1-4CDD-45BC-A831-6266A8445D21}">
      <dgm:prSet custT="1"/>
      <dgm:spPr/>
      <dgm:t>
        <a:bodyPr/>
        <a:lstStyle/>
        <a:p>
          <a:r>
            <a:rPr lang="en-US" sz="1200" b="1" dirty="0" smtClean="0">
              <a:latin typeface="Times New Roman" pitchFamily="18" charset="0"/>
              <a:cs typeface="Times New Roman" pitchFamily="18" charset="0"/>
            </a:rPr>
            <a:t>PROVEEDORES</a:t>
          </a:r>
          <a:endParaRPr lang="en-US" sz="1200" b="1" dirty="0">
            <a:latin typeface="Times New Roman" pitchFamily="18" charset="0"/>
            <a:cs typeface="Times New Roman" pitchFamily="18" charset="0"/>
          </a:endParaRPr>
        </a:p>
      </dgm:t>
    </dgm:pt>
    <dgm:pt modelId="{B2455CD6-1A5E-4426-8860-DD374BD87057}" type="parTrans" cxnId="{73D074D1-D79A-4C83-9A8B-94A67145CBBF}">
      <dgm:prSet/>
      <dgm:spPr/>
      <dgm:t>
        <a:bodyPr/>
        <a:lstStyle/>
        <a:p>
          <a:endParaRPr lang="en-US" sz="1200" dirty="0">
            <a:latin typeface="Times New Roman" pitchFamily="18" charset="0"/>
            <a:cs typeface="Times New Roman" pitchFamily="18" charset="0"/>
          </a:endParaRPr>
        </a:p>
      </dgm:t>
    </dgm:pt>
    <dgm:pt modelId="{B78FB0A8-38CB-43F7-A4C9-6D2B09564E70}" type="sibTrans" cxnId="{73D074D1-D79A-4C83-9A8B-94A67145CBBF}">
      <dgm:prSet/>
      <dgm:spPr/>
      <dgm:t>
        <a:bodyPr/>
        <a:lstStyle/>
        <a:p>
          <a:endParaRPr lang="en-US" sz="1200">
            <a:latin typeface="Times New Roman" pitchFamily="18" charset="0"/>
            <a:cs typeface="Times New Roman" pitchFamily="18" charset="0"/>
          </a:endParaRPr>
        </a:p>
      </dgm:t>
    </dgm:pt>
    <dgm:pt modelId="{81653F48-52B1-4E46-91A0-389E892F1288}">
      <dgm:prSet custT="1"/>
      <dgm:spPr/>
      <dgm:t>
        <a:bodyPr/>
        <a:lstStyle/>
        <a:p>
          <a:r>
            <a:rPr lang="en-US" sz="1200" b="1" dirty="0" smtClean="0">
              <a:latin typeface="Times New Roman" pitchFamily="18" charset="0"/>
              <a:cs typeface="Times New Roman" pitchFamily="18" charset="0"/>
            </a:rPr>
            <a:t>INVENTARIO</a:t>
          </a:r>
          <a:endParaRPr lang="en-US" sz="1200" b="1" dirty="0">
            <a:latin typeface="Times New Roman" pitchFamily="18" charset="0"/>
            <a:cs typeface="Times New Roman" pitchFamily="18" charset="0"/>
          </a:endParaRPr>
        </a:p>
      </dgm:t>
    </dgm:pt>
    <dgm:pt modelId="{6E6056CE-10DB-4623-B426-1AF4C8A7E131}" type="parTrans" cxnId="{5236FBB8-B2FA-4B38-B7F5-9842340C70F6}">
      <dgm:prSet/>
      <dgm:spPr/>
      <dgm:t>
        <a:bodyPr/>
        <a:lstStyle/>
        <a:p>
          <a:endParaRPr lang="en-US" sz="1200">
            <a:latin typeface="Times New Roman" pitchFamily="18" charset="0"/>
            <a:cs typeface="Times New Roman" pitchFamily="18" charset="0"/>
          </a:endParaRPr>
        </a:p>
      </dgm:t>
    </dgm:pt>
    <dgm:pt modelId="{C6675B3D-D4E5-4291-A4D6-1E1388CED374}" type="sibTrans" cxnId="{5236FBB8-B2FA-4B38-B7F5-9842340C70F6}">
      <dgm:prSet/>
      <dgm:spPr/>
      <dgm:t>
        <a:bodyPr/>
        <a:lstStyle/>
        <a:p>
          <a:endParaRPr lang="en-US" sz="1200">
            <a:latin typeface="Times New Roman" pitchFamily="18" charset="0"/>
            <a:cs typeface="Times New Roman" pitchFamily="18" charset="0"/>
          </a:endParaRPr>
        </a:p>
      </dgm:t>
    </dgm:pt>
    <dgm:pt modelId="{4F799FE7-96B0-442A-8E53-4C9428FA2517}">
      <dgm:prSet custT="1"/>
      <dgm:spPr/>
      <dgm:t>
        <a:bodyPr/>
        <a:lstStyle/>
        <a:p>
          <a:r>
            <a:rPr lang="en-US" sz="1200" b="1" dirty="0" smtClean="0">
              <a:latin typeface="Times New Roman" pitchFamily="18" charset="0"/>
              <a:cs typeface="Times New Roman" pitchFamily="18" charset="0"/>
            </a:rPr>
            <a:t>FIJO</a:t>
          </a:r>
          <a:endParaRPr lang="en-US" sz="1200" b="1" dirty="0">
            <a:latin typeface="Times New Roman" pitchFamily="18" charset="0"/>
            <a:cs typeface="Times New Roman" pitchFamily="18" charset="0"/>
          </a:endParaRPr>
        </a:p>
      </dgm:t>
    </dgm:pt>
    <dgm:pt modelId="{6C2666A7-ABED-4A4E-9563-CA27AD99BD2A}" type="parTrans" cxnId="{A65879C1-EF70-4AEF-AECE-3B1D893D55CC}">
      <dgm:prSet/>
      <dgm:spPr/>
      <dgm:t>
        <a:bodyPr/>
        <a:lstStyle/>
        <a:p>
          <a:endParaRPr lang="en-US" sz="1200">
            <a:latin typeface="Times New Roman" pitchFamily="18" charset="0"/>
            <a:cs typeface="Times New Roman" pitchFamily="18" charset="0"/>
          </a:endParaRPr>
        </a:p>
      </dgm:t>
    </dgm:pt>
    <dgm:pt modelId="{C7C469D5-93A2-4A98-BBA3-3A94E3B00AC7}" type="sibTrans" cxnId="{A65879C1-EF70-4AEF-AECE-3B1D893D55CC}">
      <dgm:prSet/>
      <dgm:spPr/>
      <dgm:t>
        <a:bodyPr/>
        <a:lstStyle/>
        <a:p>
          <a:endParaRPr lang="en-US" sz="1200">
            <a:latin typeface="Times New Roman" pitchFamily="18" charset="0"/>
            <a:cs typeface="Times New Roman" pitchFamily="18" charset="0"/>
          </a:endParaRPr>
        </a:p>
      </dgm:t>
    </dgm:pt>
    <dgm:pt modelId="{A1A7B378-B7D1-4E8C-8058-467014D461C3}">
      <dgm:prSet custT="1"/>
      <dgm:spPr/>
      <dgm:t>
        <a:bodyPr/>
        <a:lstStyle/>
        <a:p>
          <a:r>
            <a:rPr lang="es-EC" sz="1200" dirty="0" smtClean="0">
              <a:latin typeface="Times New Roman" panose="02020603050405020304" pitchFamily="18" charset="0"/>
              <a:ea typeface="+mj-ea"/>
              <a:cs typeface="Times New Roman" panose="02020603050405020304" pitchFamily="18" charset="0"/>
            </a:rPr>
            <a:t>Castigo del 20%, incluye cuentas mayores a 360 días y retenciones e impuestos por compensar.</a:t>
          </a:r>
          <a:endParaRPr lang="en-US" sz="1200" dirty="0">
            <a:latin typeface="Times New Roman" pitchFamily="18" charset="0"/>
            <a:cs typeface="Times New Roman" pitchFamily="18" charset="0"/>
          </a:endParaRPr>
        </a:p>
      </dgm:t>
    </dgm:pt>
    <dgm:pt modelId="{85498DA7-2704-42A9-B063-2841B1D3AFA9}" type="parTrans" cxnId="{E5FD246E-4759-491F-B06C-E7E4AE4C11D5}">
      <dgm:prSet/>
      <dgm:spPr/>
      <dgm:t>
        <a:bodyPr/>
        <a:lstStyle/>
        <a:p>
          <a:endParaRPr lang="en-US" sz="1200">
            <a:latin typeface="Times New Roman" pitchFamily="18" charset="0"/>
            <a:cs typeface="Times New Roman" pitchFamily="18" charset="0"/>
          </a:endParaRPr>
        </a:p>
      </dgm:t>
    </dgm:pt>
    <dgm:pt modelId="{A5A32CEA-4B6D-436B-B4EB-075FB3A41E79}" type="sibTrans" cxnId="{E5FD246E-4759-491F-B06C-E7E4AE4C11D5}">
      <dgm:prSet/>
      <dgm:spPr/>
      <dgm:t>
        <a:bodyPr/>
        <a:lstStyle/>
        <a:p>
          <a:endParaRPr lang="en-US" sz="1200">
            <a:latin typeface="Times New Roman" pitchFamily="18" charset="0"/>
            <a:cs typeface="Times New Roman" pitchFamily="18" charset="0"/>
          </a:endParaRPr>
        </a:p>
      </dgm:t>
    </dgm:pt>
    <dgm:pt modelId="{52F392F5-CB55-4E54-86F3-C8877AD65B76}">
      <dgm:prSet custT="1"/>
      <dgm:spPr/>
      <dgm:t>
        <a:bodyPr/>
        <a:lstStyle/>
        <a:p>
          <a:r>
            <a:rPr lang="es-EC" sz="1200" dirty="0" smtClean="0">
              <a:latin typeface="Times New Roman" panose="02020603050405020304" pitchFamily="18" charset="0"/>
              <a:ea typeface="+mj-ea"/>
              <a:cs typeface="Times New Roman" panose="02020603050405020304" pitchFamily="18" charset="0"/>
            </a:rPr>
            <a:t>Castigo del 10% en base  del histórico de pérdidas y faltantes.</a:t>
          </a:r>
          <a:endParaRPr lang="en-US" sz="1200" dirty="0">
            <a:latin typeface="Times New Roman" pitchFamily="18" charset="0"/>
            <a:cs typeface="Times New Roman" pitchFamily="18" charset="0"/>
          </a:endParaRPr>
        </a:p>
      </dgm:t>
    </dgm:pt>
    <dgm:pt modelId="{7F6BF368-8B6E-47AC-8A8D-129AED59CE85}" type="parTrans" cxnId="{7213BAF2-2602-423B-B7A0-476EE5FBC71A}">
      <dgm:prSet/>
      <dgm:spPr/>
      <dgm:t>
        <a:bodyPr/>
        <a:lstStyle/>
        <a:p>
          <a:endParaRPr lang="en-US" sz="1200">
            <a:latin typeface="Times New Roman" pitchFamily="18" charset="0"/>
            <a:cs typeface="Times New Roman" pitchFamily="18" charset="0"/>
          </a:endParaRPr>
        </a:p>
      </dgm:t>
    </dgm:pt>
    <dgm:pt modelId="{ACE3588A-DF5B-4C0E-A4AD-EF989840E8AA}" type="sibTrans" cxnId="{7213BAF2-2602-423B-B7A0-476EE5FBC71A}">
      <dgm:prSet/>
      <dgm:spPr/>
      <dgm:t>
        <a:bodyPr/>
        <a:lstStyle/>
        <a:p>
          <a:endParaRPr lang="en-US" sz="1200">
            <a:latin typeface="Times New Roman" pitchFamily="18" charset="0"/>
            <a:cs typeface="Times New Roman" pitchFamily="18" charset="0"/>
          </a:endParaRPr>
        </a:p>
      </dgm:t>
    </dgm:pt>
    <dgm:pt modelId="{6BD00E71-B6BA-420A-8C1C-2AFA265A3C6B}">
      <dgm:prSet custT="1"/>
      <dgm:spPr/>
      <dgm:t>
        <a:bodyPr/>
        <a:lstStyle/>
        <a:p>
          <a:r>
            <a:rPr lang="es-EC" sz="1200" dirty="0" smtClean="0">
              <a:latin typeface="Times New Roman" pitchFamily="18" charset="0"/>
              <a:cs typeface="Times New Roman" pitchFamily="18" charset="0"/>
            </a:rPr>
            <a:t>Castigo del 70%, considerando que la mayor parte de activos son maquinaria de fríos especializada en </a:t>
          </a:r>
          <a:r>
            <a:rPr lang="es-EC" sz="1200" dirty="0" err="1" smtClean="0">
              <a:latin typeface="Times New Roman" pitchFamily="18" charset="0"/>
              <a:cs typeface="Times New Roman" pitchFamily="18" charset="0"/>
            </a:rPr>
            <a:t>retail</a:t>
          </a:r>
          <a:r>
            <a:rPr lang="es-EC" sz="1200" dirty="0" smtClean="0">
              <a:latin typeface="Times New Roman" pitchFamily="18" charset="0"/>
              <a:cs typeface="Times New Roman" pitchFamily="18" charset="0"/>
            </a:rPr>
            <a:t> y equipos de computación cuya tecnología es antigua.</a:t>
          </a:r>
        </a:p>
        <a:p>
          <a:endParaRPr lang="en-US" sz="1200" dirty="0">
            <a:latin typeface="Times New Roman" pitchFamily="18" charset="0"/>
            <a:cs typeface="Times New Roman" pitchFamily="18" charset="0"/>
          </a:endParaRPr>
        </a:p>
      </dgm:t>
    </dgm:pt>
    <dgm:pt modelId="{CDE64C1F-EAC9-402D-A342-7B738A626C12}" type="parTrans" cxnId="{97D48E85-0B57-40D1-8ED7-CD8D2B183643}">
      <dgm:prSet/>
      <dgm:spPr/>
      <dgm:t>
        <a:bodyPr/>
        <a:lstStyle/>
        <a:p>
          <a:endParaRPr lang="en-US" sz="1200">
            <a:latin typeface="Times New Roman" pitchFamily="18" charset="0"/>
            <a:cs typeface="Times New Roman" pitchFamily="18" charset="0"/>
          </a:endParaRPr>
        </a:p>
      </dgm:t>
    </dgm:pt>
    <dgm:pt modelId="{E4719DE5-B95E-4A02-A576-151C02F64FBE}" type="sibTrans" cxnId="{97D48E85-0B57-40D1-8ED7-CD8D2B183643}">
      <dgm:prSet/>
      <dgm:spPr/>
      <dgm:t>
        <a:bodyPr/>
        <a:lstStyle/>
        <a:p>
          <a:endParaRPr lang="en-US" sz="1200">
            <a:latin typeface="Times New Roman" pitchFamily="18" charset="0"/>
            <a:cs typeface="Times New Roman" pitchFamily="18" charset="0"/>
          </a:endParaRPr>
        </a:p>
      </dgm:t>
    </dgm:pt>
    <dgm:pt modelId="{18F03681-A672-40FC-8019-F6D8E8495DC5}">
      <dgm:prSet custT="1"/>
      <dgm:spPr/>
      <dgm:t>
        <a:bodyPr/>
        <a:lstStyle/>
        <a:p>
          <a:r>
            <a:rPr lang="es-EC" sz="1200" dirty="0" smtClean="0">
              <a:latin typeface="Times New Roman" pitchFamily="18" charset="0"/>
              <a:cs typeface="Times New Roman" pitchFamily="18" charset="0"/>
            </a:rPr>
            <a:t>Castigo del 5%, incluye deudas de años anteriores sin que hayan sido reclamadas.</a:t>
          </a:r>
        </a:p>
        <a:p>
          <a:endParaRPr lang="en-US" sz="1200" dirty="0">
            <a:latin typeface="Times New Roman" pitchFamily="18" charset="0"/>
            <a:cs typeface="Times New Roman" pitchFamily="18" charset="0"/>
          </a:endParaRPr>
        </a:p>
      </dgm:t>
    </dgm:pt>
    <dgm:pt modelId="{77A576A6-C159-49F7-9C99-0849DCC35E60}" type="parTrans" cxnId="{BA6A8BEE-0BD0-449C-89C5-62F0987C5531}">
      <dgm:prSet/>
      <dgm:spPr/>
      <dgm:t>
        <a:bodyPr/>
        <a:lstStyle/>
        <a:p>
          <a:endParaRPr lang="en-US" sz="1200">
            <a:latin typeface="Times New Roman" pitchFamily="18" charset="0"/>
            <a:cs typeface="Times New Roman" pitchFamily="18" charset="0"/>
          </a:endParaRPr>
        </a:p>
      </dgm:t>
    </dgm:pt>
    <dgm:pt modelId="{9446785E-B9DE-4B06-9BD2-A2A4EF3E311D}" type="sibTrans" cxnId="{BA6A8BEE-0BD0-449C-89C5-62F0987C5531}">
      <dgm:prSet/>
      <dgm:spPr/>
      <dgm:t>
        <a:bodyPr/>
        <a:lstStyle/>
        <a:p>
          <a:endParaRPr lang="en-US" sz="1200">
            <a:latin typeface="Times New Roman" pitchFamily="18" charset="0"/>
            <a:cs typeface="Times New Roman" pitchFamily="18" charset="0"/>
          </a:endParaRPr>
        </a:p>
      </dgm:t>
    </dgm:pt>
    <dgm:pt modelId="{4394C981-3C07-4294-9F09-D5E8F387CA63}">
      <dgm:prSet custT="1"/>
      <dgm:spPr/>
      <dgm:t>
        <a:bodyPr/>
        <a:lstStyle/>
        <a:p>
          <a:r>
            <a:rPr lang="es-EC" sz="1200" dirty="0" smtClean="0">
              <a:latin typeface="Times New Roman" panose="02020603050405020304" pitchFamily="18" charset="0"/>
              <a:cs typeface="Times New Roman" panose="02020603050405020304" pitchFamily="18" charset="0"/>
            </a:rPr>
            <a:t>Costos de liquidación: incluye liquidación de personal, liquidación de contratos y gastos de liquidación propios.</a:t>
          </a:r>
        </a:p>
        <a:p>
          <a:endParaRPr lang="es-EC" sz="1200" dirty="0">
            <a:latin typeface="Times New Roman" panose="02020603050405020304" pitchFamily="18" charset="0"/>
            <a:cs typeface="Times New Roman" panose="02020603050405020304" pitchFamily="18" charset="0"/>
          </a:endParaRPr>
        </a:p>
      </dgm:t>
    </dgm:pt>
    <dgm:pt modelId="{40F5397A-549E-47CA-9517-6DA509A6ED8C}" type="parTrans" cxnId="{35FEC2B0-6123-427E-8DCE-61572DA77164}">
      <dgm:prSet/>
      <dgm:spPr/>
      <dgm:t>
        <a:bodyPr/>
        <a:lstStyle/>
        <a:p>
          <a:endParaRPr lang="es-EC"/>
        </a:p>
      </dgm:t>
    </dgm:pt>
    <dgm:pt modelId="{A41FB2D4-B270-4371-9883-83EA909B8FFB}" type="sibTrans" cxnId="{35FEC2B0-6123-427E-8DCE-61572DA77164}">
      <dgm:prSet/>
      <dgm:spPr/>
      <dgm:t>
        <a:bodyPr/>
        <a:lstStyle/>
        <a:p>
          <a:endParaRPr lang="es-EC"/>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pt>
    <dgm:pt modelId="{8715C391-7E42-476D-BA69-177169CD7A58}" type="pres">
      <dgm:prSet presAssocID="{29E61C2F-851E-48B4-B802-814433832ABC}" presName="composite" presStyleCnt="0"/>
      <dgm:spPr/>
    </dgm:pt>
    <dgm:pt modelId="{ECA241DB-F57D-4385-B176-A33D975F6A22}" type="pres">
      <dgm:prSet presAssocID="{29E61C2F-851E-48B4-B802-814433832ABC}" presName="background" presStyleLbl="node0" presStyleIdx="0" presStyleCnt="1"/>
      <dgm:spPr/>
    </dgm:pt>
    <dgm:pt modelId="{C6A50E25-8F3C-4DF4-B537-9F56B0A12B81}" type="pres">
      <dgm:prSet presAssocID="{29E61C2F-851E-48B4-B802-814433832ABC}" presName="text" presStyleLbl="fgAcc0" presStyleIdx="0" presStyleCnt="1" custScaleY="56633">
        <dgm:presLayoutVars>
          <dgm:chPref val="3"/>
        </dgm:presLayoutVars>
      </dgm:prSet>
      <dgm:spPr/>
      <dgm:t>
        <a:bodyPr/>
        <a:lstStyle/>
        <a:p>
          <a:endParaRPr lang="en-US"/>
        </a:p>
      </dgm:t>
    </dgm:pt>
    <dgm:pt modelId="{A50E8144-2044-4027-BD4C-F8BC89E1414B}" type="pres">
      <dgm:prSet presAssocID="{29E61C2F-851E-48B4-B802-814433832ABC}" presName="hierChild2" presStyleCnt="0"/>
      <dgm:spPr/>
    </dgm:pt>
    <dgm:pt modelId="{10FCD5E5-1EB0-42F5-BE92-E08B66B2AEC9}" type="pres">
      <dgm:prSet presAssocID="{9730C978-DFD1-4CF7-98B4-260D703D8293}" presName="Name10" presStyleLbl="parChTrans1D2" presStyleIdx="0" presStyleCnt="2"/>
      <dgm:spPr/>
      <dgm:t>
        <a:bodyPr/>
        <a:lstStyle/>
        <a:p>
          <a:endParaRPr lang="es-ES"/>
        </a:p>
      </dgm:t>
    </dgm:pt>
    <dgm:pt modelId="{8E745900-7203-4EB8-88DA-D012FD5A4758}" type="pres">
      <dgm:prSet presAssocID="{FDC2DF1A-6024-4F81-98F4-04A22E5B4E69}" presName="hierRoot2" presStyleCnt="0"/>
      <dgm:spPr/>
    </dgm:pt>
    <dgm:pt modelId="{453EF1D6-EB79-45B6-9DED-98AF8C88043C}" type="pres">
      <dgm:prSet presAssocID="{FDC2DF1A-6024-4F81-98F4-04A22E5B4E69}" presName="composite2" presStyleCnt="0"/>
      <dgm:spPr/>
    </dgm:pt>
    <dgm:pt modelId="{2A03E212-BAC6-4BC8-A414-058D02D44954}" type="pres">
      <dgm:prSet presAssocID="{FDC2DF1A-6024-4F81-98F4-04A22E5B4E69}" presName="background2" presStyleLbl="node2" presStyleIdx="0" presStyleCnt="2"/>
      <dgm:spPr/>
    </dgm:pt>
    <dgm:pt modelId="{DB3B5BAD-FF72-4B8E-BDF3-727225C9C34A}" type="pres">
      <dgm:prSet presAssocID="{FDC2DF1A-6024-4F81-98F4-04A22E5B4E69}" presName="text2" presStyleLbl="fgAcc2" presStyleIdx="0" presStyleCnt="2" custScaleY="56633">
        <dgm:presLayoutVars>
          <dgm:chPref val="3"/>
        </dgm:presLayoutVars>
      </dgm:prSet>
      <dgm:spPr/>
      <dgm:t>
        <a:bodyPr/>
        <a:lstStyle/>
        <a:p>
          <a:endParaRPr lang="en-US"/>
        </a:p>
      </dgm:t>
    </dgm:pt>
    <dgm:pt modelId="{524BD9F3-7737-40F2-94C9-1D024DBABD63}" type="pres">
      <dgm:prSet presAssocID="{FDC2DF1A-6024-4F81-98F4-04A22E5B4E69}" presName="hierChild3" presStyleCnt="0"/>
      <dgm:spPr/>
    </dgm:pt>
    <dgm:pt modelId="{C79F00A7-8F91-4882-9737-8F83DDBD69A3}" type="pres">
      <dgm:prSet presAssocID="{2AAB3E6D-945C-4FD2-A50E-5BDA29651045}" presName="Name17" presStyleLbl="parChTrans1D3" presStyleIdx="0" presStyleCnt="4"/>
      <dgm:spPr/>
      <dgm:t>
        <a:bodyPr/>
        <a:lstStyle/>
        <a:p>
          <a:endParaRPr lang="es-ES"/>
        </a:p>
      </dgm:t>
    </dgm:pt>
    <dgm:pt modelId="{F12DD79B-2D89-4C87-82D4-0D2CA906AD65}" type="pres">
      <dgm:prSet presAssocID="{5B8CC1E1-F783-4E6B-BC40-BF8C197EBAF9}" presName="hierRoot3" presStyleCnt="0"/>
      <dgm:spPr/>
    </dgm:pt>
    <dgm:pt modelId="{B93EB099-C6A4-4B0A-A0E8-5F3AC5B8FC4B}" type="pres">
      <dgm:prSet presAssocID="{5B8CC1E1-F783-4E6B-BC40-BF8C197EBAF9}" presName="composite3" presStyleCnt="0"/>
      <dgm:spPr/>
    </dgm:pt>
    <dgm:pt modelId="{A4C07349-9CCD-459A-979B-DB5DB5B1C0A3}" type="pres">
      <dgm:prSet presAssocID="{5B8CC1E1-F783-4E6B-BC40-BF8C197EBAF9}" presName="background3" presStyleLbl="node3" presStyleIdx="0" presStyleCnt="4"/>
      <dgm:spPr/>
    </dgm:pt>
    <dgm:pt modelId="{3D6A21F4-B4B1-4002-AB21-88930DD03A23}" type="pres">
      <dgm:prSet presAssocID="{5B8CC1E1-F783-4E6B-BC40-BF8C197EBAF9}" presName="text3" presStyleLbl="fgAcc3" presStyleIdx="0" presStyleCnt="4" custScaleX="123747" custScaleY="56922">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pt>
    <dgm:pt modelId="{3855681A-FF63-4364-9209-EAD322CEBC2A}" type="pres">
      <dgm:prSet presAssocID="{85498DA7-2704-42A9-B063-2841B1D3AFA9}" presName="Name23" presStyleLbl="parChTrans1D4" presStyleIdx="0" presStyleCnt="5"/>
      <dgm:spPr/>
      <dgm:t>
        <a:bodyPr/>
        <a:lstStyle/>
        <a:p>
          <a:endParaRPr lang="es-ES"/>
        </a:p>
      </dgm:t>
    </dgm:pt>
    <dgm:pt modelId="{A15D501B-0752-4EBC-8D53-FD75DA6C50B2}" type="pres">
      <dgm:prSet presAssocID="{A1A7B378-B7D1-4E8C-8058-467014D461C3}" presName="hierRoot4" presStyleCnt="0"/>
      <dgm:spPr/>
    </dgm:pt>
    <dgm:pt modelId="{19D21D2E-E5ED-4D65-9BBF-37E01DA95895}" type="pres">
      <dgm:prSet presAssocID="{A1A7B378-B7D1-4E8C-8058-467014D461C3}" presName="composite4" presStyleCnt="0"/>
      <dgm:spPr/>
    </dgm:pt>
    <dgm:pt modelId="{03F3DDFF-D4D2-4697-AAE9-012CCBA8BA02}" type="pres">
      <dgm:prSet presAssocID="{A1A7B378-B7D1-4E8C-8058-467014D461C3}" presName="background4" presStyleLbl="node4" presStyleIdx="0" presStyleCnt="5"/>
      <dgm:spPr/>
    </dgm:pt>
    <dgm:pt modelId="{73C8CC3C-EA8D-4660-AEDC-3A936F8DF3A4}" type="pres">
      <dgm:prSet presAssocID="{A1A7B378-B7D1-4E8C-8058-467014D461C3}" presName="text4" presStyleLbl="fgAcc4" presStyleIdx="0" presStyleCnt="5" custScaleY="254471">
        <dgm:presLayoutVars>
          <dgm:chPref val="3"/>
        </dgm:presLayoutVars>
      </dgm:prSet>
      <dgm:spPr/>
      <dgm:t>
        <a:bodyPr/>
        <a:lstStyle/>
        <a:p>
          <a:endParaRPr lang="es-ES"/>
        </a:p>
      </dgm:t>
    </dgm:pt>
    <dgm:pt modelId="{CF7C2A96-330F-433E-87FF-96D9D4CC637B}" type="pres">
      <dgm:prSet presAssocID="{A1A7B378-B7D1-4E8C-8058-467014D461C3}" presName="hierChild5" presStyleCnt="0"/>
      <dgm:spPr/>
    </dgm:pt>
    <dgm:pt modelId="{2A2C00A5-F7E1-4B76-982C-DBAD3B44F0BA}" type="pres">
      <dgm:prSet presAssocID="{6E6056CE-10DB-4623-B426-1AF4C8A7E131}" presName="Name17" presStyleLbl="parChTrans1D3" presStyleIdx="1" presStyleCnt="4"/>
      <dgm:spPr/>
      <dgm:t>
        <a:bodyPr/>
        <a:lstStyle/>
        <a:p>
          <a:endParaRPr lang="es-ES"/>
        </a:p>
      </dgm:t>
    </dgm:pt>
    <dgm:pt modelId="{E60CAE2B-E9FE-4629-8923-9B3CA4E59EDC}" type="pres">
      <dgm:prSet presAssocID="{81653F48-52B1-4E46-91A0-389E892F1288}" presName="hierRoot3" presStyleCnt="0"/>
      <dgm:spPr/>
    </dgm:pt>
    <dgm:pt modelId="{9E28936E-E759-41AA-A81B-CE7B04F02ECA}" type="pres">
      <dgm:prSet presAssocID="{81653F48-52B1-4E46-91A0-389E892F1288}" presName="composite3" presStyleCnt="0"/>
      <dgm:spPr/>
    </dgm:pt>
    <dgm:pt modelId="{D7E4F142-A01C-4C22-8B51-18D1D36916DC}" type="pres">
      <dgm:prSet presAssocID="{81653F48-52B1-4E46-91A0-389E892F1288}" presName="background3" presStyleLbl="node3" presStyleIdx="1" presStyleCnt="4"/>
      <dgm:spPr/>
    </dgm:pt>
    <dgm:pt modelId="{0EC4F1E1-8714-4347-AD96-C9ED7AF3C9B7}" type="pres">
      <dgm:prSet presAssocID="{81653F48-52B1-4E46-91A0-389E892F1288}" presName="text3" presStyleLbl="fgAcc3" presStyleIdx="1" presStyleCnt="4" custScaleX="143497" custScaleY="60908">
        <dgm:presLayoutVars>
          <dgm:chPref val="3"/>
        </dgm:presLayoutVars>
      </dgm:prSet>
      <dgm:spPr/>
      <dgm:t>
        <a:bodyPr/>
        <a:lstStyle/>
        <a:p>
          <a:endParaRPr lang="es-ES"/>
        </a:p>
      </dgm:t>
    </dgm:pt>
    <dgm:pt modelId="{1234B286-F4A0-4EE6-933C-BFC01CD3F4CA}" type="pres">
      <dgm:prSet presAssocID="{81653F48-52B1-4E46-91A0-389E892F1288}" presName="hierChild4" presStyleCnt="0"/>
      <dgm:spPr/>
    </dgm:pt>
    <dgm:pt modelId="{29A149D4-3E37-472B-B2E5-BB245C8EF07E}" type="pres">
      <dgm:prSet presAssocID="{7F6BF368-8B6E-47AC-8A8D-129AED59CE85}" presName="Name23" presStyleLbl="parChTrans1D4" presStyleIdx="1" presStyleCnt="5"/>
      <dgm:spPr/>
      <dgm:t>
        <a:bodyPr/>
        <a:lstStyle/>
        <a:p>
          <a:endParaRPr lang="es-ES"/>
        </a:p>
      </dgm:t>
    </dgm:pt>
    <dgm:pt modelId="{5F11F3C4-9F0F-4DA6-98AF-9017C2A12C20}" type="pres">
      <dgm:prSet presAssocID="{52F392F5-CB55-4E54-86F3-C8877AD65B76}" presName="hierRoot4" presStyleCnt="0"/>
      <dgm:spPr/>
    </dgm:pt>
    <dgm:pt modelId="{5026B6DB-05C4-40CB-BDD7-E733EE79D847}" type="pres">
      <dgm:prSet presAssocID="{52F392F5-CB55-4E54-86F3-C8877AD65B76}" presName="composite4" presStyleCnt="0"/>
      <dgm:spPr/>
    </dgm:pt>
    <dgm:pt modelId="{912F4E79-BDAD-4A5B-B888-A1D4EC43783C}" type="pres">
      <dgm:prSet presAssocID="{52F392F5-CB55-4E54-86F3-C8877AD65B76}" presName="background4" presStyleLbl="node4" presStyleIdx="1" presStyleCnt="5"/>
      <dgm:spPr/>
    </dgm:pt>
    <dgm:pt modelId="{E506AC77-8F43-4DFB-AB38-A878899560C1}" type="pres">
      <dgm:prSet presAssocID="{52F392F5-CB55-4E54-86F3-C8877AD65B76}" presName="text4" presStyleLbl="fgAcc4" presStyleIdx="1" presStyleCnt="5" custScaleY="166736">
        <dgm:presLayoutVars>
          <dgm:chPref val="3"/>
        </dgm:presLayoutVars>
      </dgm:prSet>
      <dgm:spPr/>
      <dgm:t>
        <a:bodyPr/>
        <a:lstStyle/>
        <a:p>
          <a:endParaRPr lang="en-US"/>
        </a:p>
      </dgm:t>
    </dgm:pt>
    <dgm:pt modelId="{89CF92EA-7394-4103-99F9-7F771E81AAC5}" type="pres">
      <dgm:prSet presAssocID="{52F392F5-CB55-4E54-86F3-C8877AD65B76}" presName="hierChild5" presStyleCnt="0"/>
      <dgm:spPr/>
    </dgm:pt>
    <dgm:pt modelId="{71D4D917-15B7-437D-8347-EC5E7BEE370E}" type="pres">
      <dgm:prSet presAssocID="{6C2666A7-ABED-4A4E-9563-CA27AD99BD2A}" presName="Name17" presStyleLbl="parChTrans1D3" presStyleIdx="2" presStyleCnt="4"/>
      <dgm:spPr/>
      <dgm:t>
        <a:bodyPr/>
        <a:lstStyle/>
        <a:p>
          <a:endParaRPr lang="es-ES"/>
        </a:p>
      </dgm:t>
    </dgm:pt>
    <dgm:pt modelId="{29DA2788-11AB-44D9-A155-DC0234CFEAD4}" type="pres">
      <dgm:prSet presAssocID="{4F799FE7-96B0-442A-8E53-4C9428FA2517}" presName="hierRoot3" presStyleCnt="0"/>
      <dgm:spPr/>
    </dgm:pt>
    <dgm:pt modelId="{CFEFB4B0-3A4A-43DE-B81A-781D8A4089D0}" type="pres">
      <dgm:prSet presAssocID="{4F799FE7-96B0-442A-8E53-4C9428FA2517}" presName="composite3" presStyleCnt="0"/>
      <dgm:spPr/>
    </dgm:pt>
    <dgm:pt modelId="{DF138C30-977B-4DCE-BD3E-D4E3BE103D1F}" type="pres">
      <dgm:prSet presAssocID="{4F799FE7-96B0-442A-8E53-4C9428FA2517}" presName="background3" presStyleLbl="node3" presStyleIdx="2" presStyleCnt="4"/>
      <dgm:spPr/>
    </dgm:pt>
    <dgm:pt modelId="{1F6137C8-FCDE-426F-96B8-CD243319B008}" type="pres">
      <dgm:prSet presAssocID="{4F799FE7-96B0-442A-8E53-4C9428FA2517}" presName="text3" presStyleLbl="fgAcc3" presStyleIdx="2" presStyleCnt="4" custScaleY="56922">
        <dgm:presLayoutVars>
          <dgm:chPref val="3"/>
        </dgm:presLayoutVars>
      </dgm:prSet>
      <dgm:spPr/>
      <dgm:t>
        <a:bodyPr/>
        <a:lstStyle/>
        <a:p>
          <a:endParaRPr lang="en-US"/>
        </a:p>
      </dgm:t>
    </dgm:pt>
    <dgm:pt modelId="{15C409DE-F2C4-44C9-A0F0-DB6B82D9D678}" type="pres">
      <dgm:prSet presAssocID="{4F799FE7-96B0-442A-8E53-4C9428FA2517}" presName="hierChild4" presStyleCnt="0"/>
      <dgm:spPr/>
    </dgm:pt>
    <dgm:pt modelId="{B003C796-2645-4BBC-9E4A-3F8F3766AFC3}" type="pres">
      <dgm:prSet presAssocID="{CDE64C1F-EAC9-402D-A342-7B738A626C12}" presName="Name23" presStyleLbl="parChTrans1D4" presStyleIdx="2" presStyleCnt="5"/>
      <dgm:spPr/>
      <dgm:t>
        <a:bodyPr/>
        <a:lstStyle/>
        <a:p>
          <a:endParaRPr lang="es-ES"/>
        </a:p>
      </dgm:t>
    </dgm:pt>
    <dgm:pt modelId="{F1E418A2-C21B-4D6B-AC46-026F7FA3545A}" type="pres">
      <dgm:prSet presAssocID="{6BD00E71-B6BA-420A-8C1C-2AFA265A3C6B}" presName="hierRoot4" presStyleCnt="0"/>
      <dgm:spPr/>
    </dgm:pt>
    <dgm:pt modelId="{DC6FF4FA-C842-4734-BE5C-0F3A10C82902}" type="pres">
      <dgm:prSet presAssocID="{6BD00E71-B6BA-420A-8C1C-2AFA265A3C6B}" presName="composite4" presStyleCnt="0"/>
      <dgm:spPr/>
    </dgm:pt>
    <dgm:pt modelId="{1539B189-9F4A-4064-B429-536EFC755F55}" type="pres">
      <dgm:prSet presAssocID="{6BD00E71-B6BA-420A-8C1C-2AFA265A3C6B}" presName="background4" presStyleLbl="node4" presStyleIdx="2" presStyleCnt="5"/>
      <dgm:spPr/>
    </dgm:pt>
    <dgm:pt modelId="{A3F8F544-EC2F-4D23-8587-446274F7CD6A}" type="pres">
      <dgm:prSet presAssocID="{6BD00E71-B6BA-420A-8C1C-2AFA265A3C6B}" presName="text4" presStyleLbl="fgAcc4" presStyleIdx="2" presStyleCnt="5" custScaleY="423012">
        <dgm:presLayoutVars>
          <dgm:chPref val="3"/>
        </dgm:presLayoutVars>
      </dgm:prSet>
      <dgm:spPr/>
      <dgm:t>
        <a:bodyPr/>
        <a:lstStyle/>
        <a:p>
          <a:endParaRPr lang="es-ES"/>
        </a:p>
      </dgm:t>
    </dgm:pt>
    <dgm:pt modelId="{EDA6AD4E-5ABC-4506-A6CB-C222599EFD79}" type="pres">
      <dgm:prSet presAssocID="{6BD00E71-B6BA-420A-8C1C-2AFA265A3C6B}" presName="hierChild5" presStyleCnt="0"/>
      <dgm:spPr/>
    </dgm:pt>
    <dgm:pt modelId="{2B8EFCDC-FBF4-4F09-9F62-10462723BE66}" type="pres">
      <dgm:prSet presAssocID="{8187750A-59D6-4678-9D0C-3BB7153BF61E}" presName="Name10" presStyleLbl="parChTrans1D2" presStyleIdx="1" presStyleCnt="2"/>
      <dgm:spPr/>
      <dgm:t>
        <a:bodyPr/>
        <a:lstStyle/>
        <a:p>
          <a:endParaRPr lang="es-ES"/>
        </a:p>
      </dgm:t>
    </dgm:pt>
    <dgm:pt modelId="{2D3EDE9C-4DF9-4A2F-BA76-BBD9DD414825}" type="pres">
      <dgm:prSet presAssocID="{78B1B1EE-C592-4CC0-9EB1-FBAB60DDA73D}" presName="hierRoot2" presStyleCnt="0"/>
      <dgm:spPr/>
    </dgm:pt>
    <dgm:pt modelId="{0529987E-426D-4E22-BC56-A076AB266A09}" type="pres">
      <dgm:prSet presAssocID="{78B1B1EE-C592-4CC0-9EB1-FBAB60DDA73D}" presName="composite2" presStyleCnt="0"/>
      <dgm:spPr/>
    </dgm:pt>
    <dgm:pt modelId="{0C8C5A83-BE39-488D-871F-90BA3EA5F71D}" type="pres">
      <dgm:prSet presAssocID="{78B1B1EE-C592-4CC0-9EB1-FBAB60DDA73D}" presName="background2" presStyleLbl="node2" presStyleIdx="1" presStyleCnt="2"/>
      <dgm:spPr/>
    </dgm:pt>
    <dgm:pt modelId="{6036D9BE-21D7-4662-A161-BB53E3A79EF1}" type="pres">
      <dgm:prSet presAssocID="{78B1B1EE-C592-4CC0-9EB1-FBAB60DDA73D}" presName="text2" presStyleLbl="fgAcc2" presStyleIdx="1" presStyleCnt="2" custScaleY="56633">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pt>
    <dgm:pt modelId="{37270ACA-D6FD-40C5-8D15-AF288C997192}" type="pres">
      <dgm:prSet presAssocID="{B2455CD6-1A5E-4426-8860-DD374BD87057}" presName="Name17" presStyleLbl="parChTrans1D3" presStyleIdx="3" presStyleCnt="4"/>
      <dgm:spPr/>
      <dgm:t>
        <a:bodyPr/>
        <a:lstStyle/>
        <a:p>
          <a:endParaRPr lang="es-ES"/>
        </a:p>
      </dgm:t>
    </dgm:pt>
    <dgm:pt modelId="{CD92DDC7-E39D-4AD6-A2FD-DD8A3B947E07}" type="pres">
      <dgm:prSet presAssocID="{1FEDFEF1-4CDD-45BC-A831-6266A8445D21}" presName="hierRoot3" presStyleCnt="0"/>
      <dgm:spPr/>
    </dgm:pt>
    <dgm:pt modelId="{4B9F6286-7A9B-485C-9DAE-BB63217592D7}" type="pres">
      <dgm:prSet presAssocID="{1FEDFEF1-4CDD-45BC-A831-6266A8445D21}" presName="composite3" presStyleCnt="0"/>
      <dgm:spPr/>
    </dgm:pt>
    <dgm:pt modelId="{F194FA76-0A7C-4183-9050-FC6F1D651B1C}" type="pres">
      <dgm:prSet presAssocID="{1FEDFEF1-4CDD-45BC-A831-6266A8445D21}" presName="background3" presStyleLbl="node3" presStyleIdx="3" presStyleCnt="4"/>
      <dgm:spPr/>
    </dgm:pt>
    <dgm:pt modelId="{4CBE726D-243D-41DB-96E4-56D035D3943E}" type="pres">
      <dgm:prSet presAssocID="{1FEDFEF1-4CDD-45BC-A831-6266A8445D21}" presName="text3" presStyleLbl="fgAcc3" presStyleIdx="3" presStyleCnt="4" custScaleX="128474" custScaleY="56922">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pt>
    <dgm:pt modelId="{059496B3-F714-4C96-A16E-027344C95A77}" type="pres">
      <dgm:prSet presAssocID="{77A576A6-C159-49F7-9C99-0849DCC35E60}" presName="Name23" presStyleLbl="parChTrans1D4" presStyleIdx="3" presStyleCnt="5"/>
      <dgm:spPr/>
      <dgm:t>
        <a:bodyPr/>
        <a:lstStyle/>
        <a:p>
          <a:endParaRPr lang="es-ES"/>
        </a:p>
      </dgm:t>
    </dgm:pt>
    <dgm:pt modelId="{680A42DF-3A48-43A8-BE4A-F8DBB5CF7955}" type="pres">
      <dgm:prSet presAssocID="{18F03681-A672-40FC-8019-F6D8E8495DC5}" presName="hierRoot4" presStyleCnt="0"/>
      <dgm:spPr/>
    </dgm:pt>
    <dgm:pt modelId="{4A730D20-89CE-40E2-A1F2-2AD04048E496}" type="pres">
      <dgm:prSet presAssocID="{18F03681-A672-40FC-8019-F6D8E8495DC5}" presName="composite4" presStyleCnt="0"/>
      <dgm:spPr/>
    </dgm:pt>
    <dgm:pt modelId="{0DB300CE-A14E-4CA8-BF4D-ED2BA0A41458}" type="pres">
      <dgm:prSet presAssocID="{18F03681-A672-40FC-8019-F6D8E8495DC5}" presName="background4" presStyleLbl="node4" presStyleIdx="3" presStyleCnt="5"/>
      <dgm:spPr/>
    </dgm:pt>
    <dgm:pt modelId="{538050B8-34B9-4D58-969F-CF56677C2F82}" type="pres">
      <dgm:prSet presAssocID="{18F03681-A672-40FC-8019-F6D8E8495DC5}" presName="text4" presStyleLbl="fgAcc4" presStyleIdx="3" presStyleCnt="5" custScaleY="247864">
        <dgm:presLayoutVars>
          <dgm:chPref val="3"/>
        </dgm:presLayoutVars>
      </dgm:prSet>
      <dgm:spPr/>
      <dgm:t>
        <a:bodyPr/>
        <a:lstStyle/>
        <a:p>
          <a:endParaRPr lang="en-US"/>
        </a:p>
      </dgm:t>
    </dgm:pt>
    <dgm:pt modelId="{BD5A6CEB-7502-4D0E-8784-8CC30CA4F389}" type="pres">
      <dgm:prSet presAssocID="{18F03681-A672-40FC-8019-F6D8E8495DC5}" presName="hierChild5" presStyleCnt="0"/>
      <dgm:spPr/>
    </dgm:pt>
    <dgm:pt modelId="{3D576D58-B506-42BE-B31E-D6187B7D1C0B}" type="pres">
      <dgm:prSet presAssocID="{40F5397A-549E-47CA-9517-6DA509A6ED8C}" presName="Name23" presStyleLbl="parChTrans1D4" presStyleIdx="4" presStyleCnt="5"/>
      <dgm:spPr/>
      <dgm:t>
        <a:bodyPr/>
        <a:lstStyle/>
        <a:p>
          <a:endParaRPr lang="es-EC"/>
        </a:p>
      </dgm:t>
    </dgm:pt>
    <dgm:pt modelId="{2CB7CFE6-C765-46D0-B6B3-A1DECD3742F3}" type="pres">
      <dgm:prSet presAssocID="{4394C981-3C07-4294-9F09-D5E8F387CA63}" presName="hierRoot4" presStyleCnt="0"/>
      <dgm:spPr/>
    </dgm:pt>
    <dgm:pt modelId="{DD063D5A-B62C-4FC2-8700-F73C77DCF0BC}" type="pres">
      <dgm:prSet presAssocID="{4394C981-3C07-4294-9F09-D5E8F387CA63}" presName="composite4" presStyleCnt="0"/>
      <dgm:spPr/>
    </dgm:pt>
    <dgm:pt modelId="{1B40F775-0908-4EDB-9924-81492929B549}" type="pres">
      <dgm:prSet presAssocID="{4394C981-3C07-4294-9F09-D5E8F387CA63}" presName="background4" presStyleLbl="node4" presStyleIdx="4" presStyleCnt="5"/>
      <dgm:spPr/>
    </dgm:pt>
    <dgm:pt modelId="{3BA7E9EF-9ED0-435B-A216-3A3117DFE6ED}" type="pres">
      <dgm:prSet presAssocID="{4394C981-3C07-4294-9F09-D5E8F387CA63}" presName="text4" presStyleLbl="fgAcc4" presStyleIdx="4" presStyleCnt="5" custScaleY="309321">
        <dgm:presLayoutVars>
          <dgm:chPref val="3"/>
        </dgm:presLayoutVars>
      </dgm:prSet>
      <dgm:spPr/>
      <dgm:t>
        <a:bodyPr/>
        <a:lstStyle/>
        <a:p>
          <a:endParaRPr lang="es-EC"/>
        </a:p>
      </dgm:t>
    </dgm:pt>
    <dgm:pt modelId="{AE85FAC7-2C1E-4FB1-92C1-A2C6023EE60B}" type="pres">
      <dgm:prSet presAssocID="{4394C981-3C07-4294-9F09-D5E8F387CA63}" presName="hierChild5" presStyleCnt="0"/>
      <dgm:spPr/>
    </dgm:pt>
  </dgm:ptLst>
  <dgm:cxnLst>
    <dgm:cxn modelId="{7520D0C5-3122-4F72-A66A-B4F16CBED3D6}" type="presOf" srcId="{B2455CD6-1A5E-4426-8860-DD374BD87057}" destId="{37270ACA-D6FD-40C5-8D15-AF288C997192}" srcOrd="0" destOrd="0" presId="urn:microsoft.com/office/officeart/2005/8/layout/hierarchy1"/>
    <dgm:cxn modelId="{35FEC2B0-6123-427E-8DCE-61572DA77164}" srcId="{1FEDFEF1-4CDD-45BC-A831-6266A8445D21}" destId="{4394C981-3C07-4294-9F09-D5E8F387CA63}" srcOrd="1" destOrd="0" parTransId="{40F5397A-549E-47CA-9517-6DA509A6ED8C}" sibTransId="{A41FB2D4-B270-4371-9883-83EA909B8FFB}"/>
    <dgm:cxn modelId="{C3A879F0-505E-4CBD-8984-1CA032F2DAEB}" type="presOf" srcId="{81653F48-52B1-4E46-91A0-389E892F1288}" destId="{0EC4F1E1-8714-4347-AD96-C9ED7AF3C9B7}" srcOrd="0" destOrd="0" presId="urn:microsoft.com/office/officeart/2005/8/layout/hierarchy1"/>
    <dgm:cxn modelId="{47066AF6-A044-4017-9C83-8CCE8055B3DC}" type="presOf" srcId="{5B8CC1E1-F783-4E6B-BC40-BF8C197EBAF9}" destId="{3D6A21F4-B4B1-4002-AB21-88930DD03A23}"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117BBFAB-18B9-4236-8457-AC385FE58900}" type="presOf" srcId="{4394C981-3C07-4294-9F09-D5E8F387CA63}" destId="{3BA7E9EF-9ED0-435B-A216-3A3117DFE6ED}" srcOrd="0" destOrd="0" presId="urn:microsoft.com/office/officeart/2005/8/layout/hierarchy1"/>
    <dgm:cxn modelId="{A4A491B0-1294-489D-A86A-40AD5B08D0C7}" type="presOf" srcId="{2AAB3E6D-945C-4FD2-A50E-5BDA29651045}" destId="{C79F00A7-8F91-4882-9737-8F83DDBD69A3}" srcOrd="0" destOrd="0" presId="urn:microsoft.com/office/officeart/2005/8/layout/hierarchy1"/>
    <dgm:cxn modelId="{C6B07FBC-F18D-4D39-BF08-7202EEDFBC3E}" type="presOf" srcId="{29E61C2F-851E-48B4-B802-814433832ABC}" destId="{C6A50E25-8F3C-4DF4-B537-9F56B0A12B81}" srcOrd="0" destOrd="0" presId="urn:microsoft.com/office/officeart/2005/8/layout/hierarchy1"/>
    <dgm:cxn modelId="{099E3A36-5958-40F6-AEB7-4A2295021712}" type="presOf" srcId="{52F392F5-CB55-4E54-86F3-C8877AD65B76}" destId="{E506AC77-8F43-4DFB-AB38-A878899560C1}" srcOrd="0" destOrd="0" presId="urn:microsoft.com/office/officeart/2005/8/layout/hierarchy1"/>
    <dgm:cxn modelId="{921ED316-C76A-4B80-B99A-604AA81122A0}" type="presOf" srcId="{18F03681-A672-40FC-8019-F6D8E8495DC5}" destId="{538050B8-34B9-4D58-969F-CF56677C2F82}" srcOrd="0" destOrd="0" presId="urn:microsoft.com/office/officeart/2005/8/layout/hierarchy1"/>
    <dgm:cxn modelId="{BA6A8BEE-0BD0-449C-89C5-62F0987C5531}" srcId="{1FEDFEF1-4CDD-45BC-A831-6266A8445D21}" destId="{18F03681-A672-40FC-8019-F6D8E8495DC5}" srcOrd="0" destOrd="0" parTransId="{77A576A6-C159-49F7-9C99-0849DCC35E60}" sibTransId="{9446785E-B9DE-4B06-9BD2-A2A4EF3E311D}"/>
    <dgm:cxn modelId="{21CD78C5-F2D2-4A1E-BFA7-AABA93F1A63C}" type="presOf" srcId="{9730C978-DFD1-4CF7-98B4-260D703D8293}" destId="{10FCD5E5-1EB0-42F5-BE92-E08B66B2AEC9}" srcOrd="0" destOrd="0" presId="urn:microsoft.com/office/officeart/2005/8/layout/hierarchy1"/>
    <dgm:cxn modelId="{E4C595A4-097A-4267-A91F-2B5B4FC47ABF}" type="presOf" srcId="{FDC2DF1A-6024-4F81-98F4-04A22E5B4E69}" destId="{DB3B5BAD-FF72-4B8E-BDF3-727225C9C34A}" srcOrd="0" destOrd="0" presId="urn:microsoft.com/office/officeart/2005/8/layout/hierarchy1"/>
    <dgm:cxn modelId="{97D48E85-0B57-40D1-8ED7-CD8D2B183643}" srcId="{4F799FE7-96B0-442A-8E53-4C9428FA2517}" destId="{6BD00E71-B6BA-420A-8C1C-2AFA265A3C6B}" srcOrd="0" destOrd="0" parTransId="{CDE64C1F-EAC9-402D-A342-7B738A626C12}" sibTransId="{E4719DE5-B95E-4A02-A576-151C02F64FBE}"/>
    <dgm:cxn modelId="{A65879C1-EF70-4AEF-AECE-3B1D893D55CC}" srcId="{FDC2DF1A-6024-4F81-98F4-04A22E5B4E69}" destId="{4F799FE7-96B0-442A-8E53-4C9428FA2517}" srcOrd="2" destOrd="0" parTransId="{6C2666A7-ABED-4A4E-9563-CA27AD99BD2A}" sibTransId="{C7C469D5-93A2-4A98-BBA3-3A94E3B00AC7}"/>
    <dgm:cxn modelId="{6EFC6F94-BA09-41DA-A01F-0110827F4E3F}" type="presOf" srcId="{6C2666A7-ABED-4A4E-9563-CA27AD99BD2A}" destId="{71D4D917-15B7-437D-8347-EC5E7BEE370E}" srcOrd="0" destOrd="0" presId="urn:microsoft.com/office/officeart/2005/8/layout/hierarchy1"/>
    <dgm:cxn modelId="{5236FBB8-B2FA-4B38-B7F5-9842340C70F6}" srcId="{FDC2DF1A-6024-4F81-98F4-04A22E5B4E69}" destId="{81653F48-52B1-4E46-91A0-389E892F1288}" srcOrd="1" destOrd="0" parTransId="{6E6056CE-10DB-4623-B426-1AF4C8A7E131}" sibTransId="{C6675B3D-D4E5-4291-A4D6-1E1388CED374}"/>
    <dgm:cxn modelId="{506EF670-9D2A-49D4-8E13-179E23EC5FBA}" srcId="{E432F602-825E-4450-A5C8-381D4B891AB2}" destId="{29E61C2F-851E-48B4-B802-814433832ABC}" srcOrd="0" destOrd="0" parTransId="{84AEC17D-6D4D-45CF-8B5B-BDB75C9541EC}" sibTransId="{48C01936-391B-4898-B545-98919D8E9369}"/>
    <dgm:cxn modelId="{6856DAB1-76AF-4E26-BEF6-73F767DCC89F}" type="presOf" srcId="{77A576A6-C159-49F7-9C99-0849DCC35E60}" destId="{059496B3-F714-4C96-A16E-027344C95A77}" srcOrd="0" destOrd="0" presId="urn:microsoft.com/office/officeart/2005/8/layout/hierarchy1"/>
    <dgm:cxn modelId="{6E433B63-EB85-4598-B312-B1D519F8731B}" type="presOf" srcId="{7F6BF368-8B6E-47AC-8A8D-129AED59CE85}" destId="{29A149D4-3E37-472B-B2E5-BB245C8EF07E}" srcOrd="0" destOrd="0" presId="urn:microsoft.com/office/officeart/2005/8/layout/hierarchy1"/>
    <dgm:cxn modelId="{151A3774-E875-424C-9B83-D7A806851604}" type="presOf" srcId="{40F5397A-549E-47CA-9517-6DA509A6ED8C}" destId="{3D576D58-B506-42BE-B31E-D6187B7D1C0B}" srcOrd="0" destOrd="0" presId="urn:microsoft.com/office/officeart/2005/8/layout/hierarchy1"/>
    <dgm:cxn modelId="{E5FD246E-4759-491F-B06C-E7E4AE4C11D5}" srcId="{5B8CC1E1-F783-4E6B-BC40-BF8C197EBAF9}" destId="{A1A7B378-B7D1-4E8C-8058-467014D461C3}" srcOrd="0" destOrd="0" parTransId="{85498DA7-2704-42A9-B063-2841B1D3AFA9}" sibTransId="{A5A32CEA-4B6D-436B-B4EB-075FB3A41E79}"/>
    <dgm:cxn modelId="{090C0D85-E14A-4FAE-B6DB-2E71C67AB474}" type="presOf" srcId="{85498DA7-2704-42A9-B063-2841B1D3AFA9}" destId="{3855681A-FF63-4364-9209-EAD322CEBC2A}" srcOrd="0" destOrd="0" presId="urn:microsoft.com/office/officeart/2005/8/layout/hierarchy1"/>
    <dgm:cxn modelId="{59F10DF3-6B05-4442-BEA4-D97DE0B917C7}" type="presOf" srcId="{78B1B1EE-C592-4CC0-9EB1-FBAB60DDA73D}" destId="{6036D9BE-21D7-4662-A161-BB53E3A79EF1}" srcOrd="0" destOrd="0" presId="urn:microsoft.com/office/officeart/2005/8/layout/hierarchy1"/>
    <dgm:cxn modelId="{0312B534-49EA-41B7-813F-B6529A5B1723}" type="presOf" srcId="{6BD00E71-B6BA-420A-8C1C-2AFA265A3C6B}" destId="{A3F8F544-EC2F-4D23-8587-446274F7CD6A}" srcOrd="0" destOrd="0" presId="urn:microsoft.com/office/officeart/2005/8/layout/hierarchy1"/>
    <dgm:cxn modelId="{FCD9D070-7CD2-4D5E-91F8-EF3ABE83C0BF}" type="presOf" srcId="{1FEDFEF1-4CDD-45BC-A831-6266A8445D21}" destId="{4CBE726D-243D-41DB-96E4-56D035D3943E}" srcOrd="0" destOrd="0" presId="urn:microsoft.com/office/officeart/2005/8/layout/hierarchy1"/>
    <dgm:cxn modelId="{7D42D1FC-F8D4-4246-9866-13F0FB3EE1BE}" type="presOf" srcId="{E432F602-825E-4450-A5C8-381D4B891AB2}" destId="{453FC1AE-EC9B-4E75-93F4-D258803D0833}" srcOrd="0" destOrd="0" presId="urn:microsoft.com/office/officeart/2005/8/layout/hierarchy1"/>
    <dgm:cxn modelId="{F9D98766-BAF0-4743-936B-F174AB2BAFDE}" type="presOf" srcId="{CDE64C1F-EAC9-402D-A342-7B738A626C12}" destId="{B003C796-2645-4BBC-9E4A-3F8F3766AFC3}" srcOrd="0" destOrd="0" presId="urn:microsoft.com/office/officeart/2005/8/layout/hierarchy1"/>
    <dgm:cxn modelId="{58C34DB8-2C22-40C8-9824-E1B424294EA8}" srcId="{FDC2DF1A-6024-4F81-98F4-04A22E5B4E69}" destId="{5B8CC1E1-F783-4E6B-BC40-BF8C197EBAF9}" srcOrd="0" destOrd="0" parTransId="{2AAB3E6D-945C-4FD2-A50E-5BDA29651045}" sibTransId="{926EDF36-0E35-449D-9C43-D1A8998A00A2}"/>
    <dgm:cxn modelId="{7213BAF2-2602-423B-B7A0-476EE5FBC71A}" srcId="{81653F48-52B1-4E46-91A0-389E892F1288}" destId="{52F392F5-CB55-4E54-86F3-C8877AD65B76}" srcOrd="0" destOrd="0" parTransId="{7F6BF368-8B6E-47AC-8A8D-129AED59CE85}" sibTransId="{ACE3588A-DF5B-4C0E-A4AD-EF989840E8AA}"/>
    <dgm:cxn modelId="{73D074D1-D79A-4C83-9A8B-94A67145CBBF}" srcId="{78B1B1EE-C592-4CC0-9EB1-FBAB60DDA73D}" destId="{1FEDFEF1-4CDD-45BC-A831-6266A8445D21}" srcOrd="0" destOrd="0" parTransId="{B2455CD6-1A5E-4426-8860-DD374BD87057}" sibTransId="{B78FB0A8-38CB-43F7-A4C9-6D2B09564E70}"/>
    <dgm:cxn modelId="{95448351-D46C-49E4-8187-2E08B50DB71B}" type="presOf" srcId="{A1A7B378-B7D1-4E8C-8058-467014D461C3}" destId="{73C8CC3C-EA8D-4660-AEDC-3A936F8DF3A4}" srcOrd="0" destOrd="0" presId="urn:microsoft.com/office/officeart/2005/8/layout/hierarchy1"/>
    <dgm:cxn modelId="{4A5C4017-67E3-402D-8804-EADEB1734982}" type="presOf" srcId="{6E6056CE-10DB-4623-B426-1AF4C8A7E131}" destId="{2A2C00A5-F7E1-4B76-982C-DBAD3B44F0BA}" srcOrd="0" destOrd="0" presId="urn:microsoft.com/office/officeart/2005/8/layout/hierarchy1"/>
    <dgm:cxn modelId="{E9D253C4-CB54-4C76-9450-84B54DEB04F3}" type="presOf" srcId="{4F799FE7-96B0-442A-8E53-4C9428FA2517}" destId="{1F6137C8-FCDE-426F-96B8-CD243319B008}" srcOrd="0" destOrd="0" presId="urn:microsoft.com/office/officeart/2005/8/layout/hierarchy1"/>
    <dgm:cxn modelId="{7FF62DFC-208D-4B86-B5BD-B72F3B8807A9}" srcId="{29E61C2F-851E-48B4-B802-814433832ABC}" destId="{78B1B1EE-C592-4CC0-9EB1-FBAB60DDA73D}" srcOrd="1" destOrd="0" parTransId="{8187750A-59D6-4678-9D0C-3BB7153BF61E}" sibTransId="{98023466-0DDB-408E-8A15-966CC5A5CB8B}"/>
    <dgm:cxn modelId="{C74659C3-BF37-4A5D-865B-AA651FBBB431}" type="presOf" srcId="{8187750A-59D6-4678-9D0C-3BB7153BF61E}" destId="{2B8EFCDC-FBF4-4F09-9F62-10462723BE66}" srcOrd="0" destOrd="0" presId="urn:microsoft.com/office/officeart/2005/8/layout/hierarchy1"/>
    <dgm:cxn modelId="{06D08FEF-6D78-4FB0-83B0-4D836DF93399}" type="presParOf" srcId="{453FC1AE-EC9B-4E75-93F4-D258803D0833}" destId="{F60AF583-05DB-40EC-A71B-12CF158B9907}" srcOrd="0" destOrd="0" presId="urn:microsoft.com/office/officeart/2005/8/layout/hierarchy1"/>
    <dgm:cxn modelId="{79179DF8-5E10-4437-BEE8-E3E17DFCFBF7}" type="presParOf" srcId="{F60AF583-05DB-40EC-A71B-12CF158B9907}" destId="{8715C391-7E42-476D-BA69-177169CD7A58}" srcOrd="0" destOrd="0" presId="urn:microsoft.com/office/officeart/2005/8/layout/hierarchy1"/>
    <dgm:cxn modelId="{0D2F7FAD-FEC6-4A14-A669-3BDFEB8F08B2}" type="presParOf" srcId="{8715C391-7E42-476D-BA69-177169CD7A58}" destId="{ECA241DB-F57D-4385-B176-A33D975F6A22}" srcOrd="0" destOrd="0" presId="urn:microsoft.com/office/officeart/2005/8/layout/hierarchy1"/>
    <dgm:cxn modelId="{46C82606-1CD2-48FF-B10C-7AA73AE0B7EA}" type="presParOf" srcId="{8715C391-7E42-476D-BA69-177169CD7A58}" destId="{C6A50E25-8F3C-4DF4-B537-9F56B0A12B81}" srcOrd="1" destOrd="0" presId="urn:microsoft.com/office/officeart/2005/8/layout/hierarchy1"/>
    <dgm:cxn modelId="{854C187F-1D8A-4937-9BF8-BC6BCF988F89}" type="presParOf" srcId="{F60AF583-05DB-40EC-A71B-12CF158B9907}" destId="{A50E8144-2044-4027-BD4C-F8BC89E1414B}" srcOrd="1" destOrd="0" presId="urn:microsoft.com/office/officeart/2005/8/layout/hierarchy1"/>
    <dgm:cxn modelId="{A1DD817C-5B1F-4E5A-89BA-28BFC6FBD545}" type="presParOf" srcId="{A50E8144-2044-4027-BD4C-F8BC89E1414B}" destId="{10FCD5E5-1EB0-42F5-BE92-E08B66B2AEC9}" srcOrd="0" destOrd="0" presId="urn:microsoft.com/office/officeart/2005/8/layout/hierarchy1"/>
    <dgm:cxn modelId="{440D74FE-6EF4-463F-B866-705C285CE509}" type="presParOf" srcId="{A50E8144-2044-4027-BD4C-F8BC89E1414B}" destId="{8E745900-7203-4EB8-88DA-D012FD5A4758}" srcOrd="1" destOrd="0" presId="urn:microsoft.com/office/officeart/2005/8/layout/hierarchy1"/>
    <dgm:cxn modelId="{34A97FE7-A7AD-4EE8-B16A-0AE9E4D18349}" type="presParOf" srcId="{8E745900-7203-4EB8-88DA-D012FD5A4758}" destId="{453EF1D6-EB79-45B6-9DED-98AF8C88043C}" srcOrd="0" destOrd="0" presId="urn:microsoft.com/office/officeart/2005/8/layout/hierarchy1"/>
    <dgm:cxn modelId="{675A8626-3566-44EB-AB8E-C33C86A55500}" type="presParOf" srcId="{453EF1D6-EB79-45B6-9DED-98AF8C88043C}" destId="{2A03E212-BAC6-4BC8-A414-058D02D44954}" srcOrd="0" destOrd="0" presId="urn:microsoft.com/office/officeart/2005/8/layout/hierarchy1"/>
    <dgm:cxn modelId="{F83A147B-D57B-438F-9391-EDD91C365D11}" type="presParOf" srcId="{453EF1D6-EB79-45B6-9DED-98AF8C88043C}" destId="{DB3B5BAD-FF72-4B8E-BDF3-727225C9C34A}" srcOrd="1" destOrd="0" presId="urn:microsoft.com/office/officeart/2005/8/layout/hierarchy1"/>
    <dgm:cxn modelId="{FD7F2CE5-71DE-45B9-B787-3E592563F85F}" type="presParOf" srcId="{8E745900-7203-4EB8-88DA-D012FD5A4758}" destId="{524BD9F3-7737-40F2-94C9-1D024DBABD63}" srcOrd="1" destOrd="0" presId="urn:microsoft.com/office/officeart/2005/8/layout/hierarchy1"/>
    <dgm:cxn modelId="{ECA8B806-3522-42A0-9E5D-6934DE9D7985}" type="presParOf" srcId="{524BD9F3-7737-40F2-94C9-1D024DBABD63}" destId="{C79F00A7-8F91-4882-9737-8F83DDBD69A3}" srcOrd="0" destOrd="0" presId="urn:microsoft.com/office/officeart/2005/8/layout/hierarchy1"/>
    <dgm:cxn modelId="{CC6AEC60-6607-4462-8923-6906C50676DA}" type="presParOf" srcId="{524BD9F3-7737-40F2-94C9-1D024DBABD63}" destId="{F12DD79B-2D89-4C87-82D4-0D2CA906AD65}" srcOrd="1" destOrd="0" presId="urn:microsoft.com/office/officeart/2005/8/layout/hierarchy1"/>
    <dgm:cxn modelId="{861A6A05-FD5C-44A4-A312-BAF273E4E5FA}" type="presParOf" srcId="{F12DD79B-2D89-4C87-82D4-0D2CA906AD65}" destId="{B93EB099-C6A4-4B0A-A0E8-5F3AC5B8FC4B}" srcOrd="0" destOrd="0" presId="urn:microsoft.com/office/officeart/2005/8/layout/hierarchy1"/>
    <dgm:cxn modelId="{7BF8D62F-28DD-4696-BA4D-A9BB5E82C94B}" type="presParOf" srcId="{B93EB099-C6A4-4B0A-A0E8-5F3AC5B8FC4B}" destId="{A4C07349-9CCD-459A-979B-DB5DB5B1C0A3}" srcOrd="0" destOrd="0" presId="urn:microsoft.com/office/officeart/2005/8/layout/hierarchy1"/>
    <dgm:cxn modelId="{793F1455-5F90-44E0-A36A-66297D28A919}" type="presParOf" srcId="{B93EB099-C6A4-4B0A-A0E8-5F3AC5B8FC4B}" destId="{3D6A21F4-B4B1-4002-AB21-88930DD03A23}" srcOrd="1" destOrd="0" presId="urn:microsoft.com/office/officeart/2005/8/layout/hierarchy1"/>
    <dgm:cxn modelId="{69EFCB14-413B-484A-BA54-2BE3067C15D2}" type="presParOf" srcId="{F12DD79B-2D89-4C87-82D4-0D2CA906AD65}" destId="{492F3BED-DAF7-44AA-99E8-6EF26DFEA709}" srcOrd="1" destOrd="0" presId="urn:microsoft.com/office/officeart/2005/8/layout/hierarchy1"/>
    <dgm:cxn modelId="{982725D4-A1E0-41B3-ACF0-1577758308C3}" type="presParOf" srcId="{492F3BED-DAF7-44AA-99E8-6EF26DFEA709}" destId="{3855681A-FF63-4364-9209-EAD322CEBC2A}" srcOrd="0" destOrd="0" presId="urn:microsoft.com/office/officeart/2005/8/layout/hierarchy1"/>
    <dgm:cxn modelId="{AFB00AB5-FD15-4588-9698-2C841CE75B48}" type="presParOf" srcId="{492F3BED-DAF7-44AA-99E8-6EF26DFEA709}" destId="{A15D501B-0752-4EBC-8D53-FD75DA6C50B2}" srcOrd="1" destOrd="0" presId="urn:microsoft.com/office/officeart/2005/8/layout/hierarchy1"/>
    <dgm:cxn modelId="{C484FC03-4E5C-473C-8CB8-9C836A54E452}" type="presParOf" srcId="{A15D501B-0752-4EBC-8D53-FD75DA6C50B2}" destId="{19D21D2E-E5ED-4D65-9BBF-37E01DA95895}" srcOrd="0" destOrd="0" presId="urn:microsoft.com/office/officeart/2005/8/layout/hierarchy1"/>
    <dgm:cxn modelId="{142DE8B9-8FA7-49FC-8967-E2955DE6B544}" type="presParOf" srcId="{19D21D2E-E5ED-4D65-9BBF-37E01DA95895}" destId="{03F3DDFF-D4D2-4697-AAE9-012CCBA8BA02}" srcOrd="0" destOrd="0" presId="urn:microsoft.com/office/officeart/2005/8/layout/hierarchy1"/>
    <dgm:cxn modelId="{7446306E-43D5-4147-A888-3B6F942E3F7D}" type="presParOf" srcId="{19D21D2E-E5ED-4D65-9BBF-37E01DA95895}" destId="{73C8CC3C-EA8D-4660-AEDC-3A936F8DF3A4}" srcOrd="1" destOrd="0" presId="urn:microsoft.com/office/officeart/2005/8/layout/hierarchy1"/>
    <dgm:cxn modelId="{E462B94F-06F8-4D8F-A249-B7BD52C57C8E}" type="presParOf" srcId="{A15D501B-0752-4EBC-8D53-FD75DA6C50B2}" destId="{CF7C2A96-330F-433E-87FF-96D9D4CC637B}" srcOrd="1" destOrd="0" presId="urn:microsoft.com/office/officeart/2005/8/layout/hierarchy1"/>
    <dgm:cxn modelId="{F8795820-34FA-46AA-B6C5-C0A72108C059}" type="presParOf" srcId="{524BD9F3-7737-40F2-94C9-1D024DBABD63}" destId="{2A2C00A5-F7E1-4B76-982C-DBAD3B44F0BA}" srcOrd="2" destOrd="0" presId="urn:microsoft.com/office/officeart/2005/8/layout/hierarchy1"/>
    <dgm:cxn modelId="{5D5C38CA-862F-4131-AA83-19E9424C8DE0}" type="presParOf" srcId="{524BD9F3-7737-40F2-94C9-1D024DBABD63}" destId="{E60CAE2B-E9FE-4629-8923-9B3CA4E59EDC}" srcOrd="3" destOrd="0" presId="urn:microsoft.com/office/officeart/2005/8/layout/hierarchy1"/>
    <dgm:cxn modelId="{F888A240-9D6C-4281-B820-26EBA9F55870}" type="presParOf" srcId="{E60CAE2B-E9FE-4629-8923-9B3CA4E59EDC}" destId="{9E28936E-E759-41AA-A81B-CE7B04F02ECA}" srcOrd="0" destOrd="0" presId="urn:microsoft.com/office/officeart/2005/8/layout/hierarchy1"/>
    <dgm:cxn modelId="{1C10397F-FE66-4696-95CE-186078D756E2}" type="presParOf" srcId="{9E28936E-E759-41AA-A81B-CE7B04F02ECA}" destId="{D7E4F142-A01C-4C22-8B51-18D1D36916DC}" srcOrd="0" destOrd="0" presId="urn:microsoft.com/office/officeart/2005/8/layout/hierarchy1"/>
    <dgm:cxn modelId="{7CCC7057-5019-4AD4-A5B0-F856D48B73F9}" type="presParOf" srcId="{9E28936E-E759-41AA-A81B-CE7B04F02ECA}" destId="{0EC4F1E1-8714-4347-AD96-C9ED7AF3C9B7}" srcOrd="1" destOrd="0" presId="urn:microsoft.com/office/officeart/2005/8/layout/hierarchy1"/>
    <dgm:cxn modelId="{560B4C39-EFB0-4601-98E6-C96B373428F7}" type="presParOf" srcId="{E60CAE2B-E9FE-4629-8923-9B3CA4E59EDC}" destId="{1234B286-F4A0-4EE6-933C-BFC01CD3F4CA}" srcOrd="1" destOrd="0" presId="urn:microsoft.com/office/officeart/2005/8/layout/hierarchy1"/>
    <dgm:cxn modelId="{780A9890-C579-46D5-8D7B-FBBC3BCD23B9}" type="presParOf" srcId="{1234B286-F4A0-4EE6-933C-BFC01CD3F4CA}" destId="{29A149D4-3E37-472B-B2E5-BB245C8EF07E}" srcOrd="0" destOrd="0" presId="urn:microsoft.com/office/officeart/2005/8/layout/hierarchy1"/>
    <dgm:cxn modelId="{8E3F8656-F20A-4E56-88AC-7991FE7D897D}" type="presParOf" srcId="{1234B286-F4A0-4EE6-933C-BFC01CD3F4CA}" destId="{5F11F3C4-9F0F-4DA6-98AF-9017C2A12C20}" srcOrd="1" destOrd="0" presId="urn:microsoft.com/office/officeart/2005/8/layout/hierarchy1"/>
    <dgm:cxn modelId="{867ECDCD-B4B5-4A60-9018-C845CC704B6F}" type="presParOf" srcId="{5F11F3C4-9F0F-4DA6-98AF-9017C2A12C20}" destId="{5026B6DB-05C4-40CB-BDD7-E733EE79D847}" srcOrd="0" destOrd="0" presId="urn:microsoft.com/office/officeart/2005/8/layout/hierarchy1"/>
    <dgm:cxn modelId="{821B788C-4454-4B49-B451-201576CF7E29}" type="presParOf" srcId="{5026B6DB-05C4-40CB-BDD7-E733EE79D847}" destId="{912F4E79-BDAD-4A5B-B888-A1D4EC43783C}" srcOrd="0" destOrd="0" presId="urn:microsoft.com/office/officeart/2005/8/layout/hierarchy1"/>
    <dgm:cxn modelId="{68684282-AA0D-41B5-86DC-65CB29C54A76}" type="presParOf" srcId="{5026B6DB-05C4-40CB-BDD7-E733EE79D847}" destId="{E506AC77-8F43-4DFB-AB38-A878899560C1}" srcOrd="1" destOrd="0" presId="urn:microsoft.com/office/officeart/2005/8/layout/hierarchy1"/>
    <dgm:cxn modelId="{3C763869-3F57-49E9-AEBD-FFE541EAA511}" type="presParOf" srcId="{5F11F3C4-9F0F-4DA6-98AF-9017C2A12C20}" destId="{89CF92EA-7394-4103-99F9-7F771E81AAC5}" srcOrd="1" destOrd="0" presId="urn:microsoft.com/office/officeart/2005/8/layout/hierarchy1"/>
    <dgm:cxn modelId="{9119EFF3-979C-4D51-A49A-162D2B517022}" type="presParOf" srcId="{524BD9F3-7737-40F2-94C9-1D024DBABD63}" destId="{71D4D917-15B7-437D-8347-EC5E7BEE370E}" srcOrd="4" destOrd="0" presId="urn:microsoft.com/office/officeart/2005/8/layout/hierarchy1"/>
    <dgm:cxn modelId="{B1C03784-2748-4A9F-B261-BEDE9395E767}" type="presParOf" srcId="{524BD9F3-7737-40F2-94C9-1D024DBABD63}" destId="{29DA2788-11AB-44D9-A155-DC0234CFEAD4}" srcOrd="5" destOrd="0" presId="urn:microsoft.com/office/officeart/2005/8/layout/hierarchy1"/>
    <dgm:cxn modelId="{8AFFAEF6-3666-45CC-A2CC-5DAD428EBB17}" type="presParOf" srcId="{29DA2788-11AB-44D9-A155-DC0234CFEAD4}" destId="{CFEFB4B0-3A4A-43DE-B81A-781D8A4089D0}" srcOrd="0" destOrd="0" presId="urn:microsoft.com/office/officeart/2005/8/layout/hierarchy1"/>
    <dgm:cxn modelId="{73307A80-594B-401F-9D79-B3570465F8D8}" type="presParOf" srcId="{CFEFB4B0-3A4A-43DE-B81A-781D8A4089D0}" destId="{DF138C30-977B-4DCE-BD3E-D4E3BE103D1F}" srcOrd="0" destOrd="0" presId="urn:microsoft.com/office/officeart/2005/8/layout/hierarchy1"/>
    <dgm:cxn modelId="{F916AB97-48F3-41A0-9310-DF8B17124712}" type="presParOf" srcId="{CFEFB4B0-3A4A-43DE-B81A-781D8A4089D0}" destId="{1F6137C8-FCDE-426F-96B8-CD243319B008}" srcOrd="1" destOrd="0" presId="urn:microsoft.com/office/officeart/2005/8/layout/hierarchy1"/>
    <dgm:cxn modelId="{9E759547-20C2-4721-AA8B-BF6911EB4ED6}" type="presParOf" srcId="{29DA2788-11AB-44D9-A155-DC0234CFEAD4}" destId="{15C409DE-F2C4-44C9-A0F0-DB6B82D9D678}" srcOrd="1" destOrd="0" presId="urn:microsoft.com/office/officeart/2005/8/layout/hierarchy1"/>
    <dgm:cxn modelId="{6997D3F5-1DBD-4F66-A416-5E18D183130F}" type="presParOf" srcId="{15C409DE-F2C4-44C9-A0F0-DB6B82D9D678}" destId="{B003C796-2645-4BBC-9E4A-3F8F3766AFC3}" srcOrd="0" destOrd="0" presId="urn:microsoft.com/office/officeart/2005/8/layout/hierarchy1"/>
    <dgm:cxn modelId="{BF88DF7F-070E-432C-9D03-717ACB09C555}" type="presParOf" srcId="{15C409DE-F2C4-44C9-A0F0-DB6B82D9D678}" destId="{F1E418A2-C21B-4D6B-AC46-026F7FA3545A}" srcOrd="1" destOrd="0" presId="urn:microsoft.com/office/officeart/2005/8/layout/hierarchy1"/>
    <dgm:cxn modelId="{528E9920-6262-44F2-8BD5-C160DCED2BAE}" type="presParOf" srcId="{F1E418A2-C21B-4D6B-AC46-026F7FA3545A}" destId="{DC6FF4FA-C842-4734-BE5C-0F3A10C82902}" srcOrd="0" destOrd="0" presId="urn:microsoft.com/office/officeart/2005/8/layout/hierarchy1"/>
    <dgm:cxn modelId="{50AEE851-AFB9-41CC-9947-08E04AFF449D}" type="presParOf" srcId="{DC6FF4FA-C842-4734-BE5C-0F3A10C82902}" destId="{1539B189-9F4A-4064-B429-536EFC755F55}" srcOrd="0" destOrd="0" presId="urn:microsoft.com/office/officeart/2005/8/layout/hierarchy1"/>
    <dgm:cxn modelId="{F2939DAD-1F59-4612-B9DB-2C2C6F96D9FF}" type="presParOf" srcId="{DC6FF4FA-C842-4734-BE5C-0F3A10C82902}" destId="{A3F8F544-EC2F-4D23-8587-446274F7CD6A}" srcOrd="1" destOrd="0" presId="urn:microsoft.com/office/officeart/2005/8/layout/hierarchy1"/>
    <dgm:cxn modelId="{E3B9582A-F0B9-4ED3-B8F1-3584F908B8C3}" type="presParOf" srcId="{F1E418A2-C21B-4D6B-AC46-026F7FA3545A}" destId="{EDA6AD4E-5ABC-4506-A6CB-C222599EFD79}" srcOrd="1" destOrd="0" presId="urn:microsoft.com/office/officeart/2005/8/layout/hierarchy1"/>
    <dgm:cxn modelId="{F52AEE92-F31C-40BD-9982-69DEBA16132F}" type="presParOf" srcId="{A50E8144-2044-4027-BD4C-F8BC89E1414B}" destId="{2B8EFCDC-FBF4-4F09-9F62-10462723BE66}" srcOrd="2" destOrd="0" presId="urn:microsoft.com/office/officeart/2005/8/layout/hierarchy1"/>
    <dgm:cxn modelId="{D6AE4628-D562-4878-B4D2-37F6A3A05AD0}" type="presParOf" srcId="{A50E8144-2044-4027-BD4C-F8BC89E1414B}" destId="{2D3EDE9C-4DF9-4A2F-BA76-BBD9DD414825}" srcOrd="3" destOrd="0" presId="urn:microsoft.com/office/officeart/2005/8/layout/hierarchy1"/>
    <dgm:cxn modelId="{D50B7EB4-96D2-43C7-B19A-70E1983692D0}" type="presParOf" srcId="{2D3EDE9C-4DF9-4A2F-BA76-BBD9DD414825}" destId="{0529987E-426D-4E22-BC56-A076AB266A09}" srcOrd="0" destOrd="0" presId="urn:microsoft.com/office/officeart/2005/8/layout/hierarchy1"/>
    <dgm:cxn modelId="{D529029E-99C3-44F1-AD59-7C837357E933}" type="presParOf" srcId="{0529987E-426D-4E22-BC56-A076AB266A09}" destId="{0C8C5A83-BE39-488D-871F-90BA3EA5F71D}" srcOrd="0" destOrd="0" presId="urn:microsoft.com/office/officeart/2005/8/layout/hierarchy1"/>
    <dgm:cxn modelId="{A2A1C8CF-C365-4488-9D06-1E300FF2767F}" type="presParOf" srcId="{0529987E-426D-4E22-BC56-A076AB266A09}" destId="{6036D9BE-21D7-4662-A161-BB53E3A79EF1}" srcOrd="1" destOrd="0" presId="urn:microsoft.com/office/officeart/2005/8/layout/hierarchy1"/>
    <dgm:cxn modelId="{34302CD3-F97B-435B-B0B8-6A2B899D4450}" type="presParOf" srcId="{2D3EDE9C-4DF9-4A2F-BA76-BBD9DD414825}" destId="{144D97A8-6DAB-45DE-845B-76ABC8578586}" srcOrd="1" destOrd="0" presId="urn:microsoft.com/office/officeart/2005/8/layout/hierarchy1"/>
    <dgm:cxn modelId="{F473E5FB-9FBC-4B1C-AD21-515CC4C33AF3}" type="presParOf" srcId="{144D97A8-6DAB-45DE-845B-76ABC8578586}" destId="{37270ACA-D6FD-40C5-8D15-AF288C997192}" srcOrd="0" destOrd="0" presId="urn:microsoft.com/office/officeart/2005/8/layout/hierarchy1"/>
    <dgm:cxn modelId="{32899C38-AA5B-4343-B7D0-B2EF0BBF8160}" type="presParOf" srcId="{144D97A8-6DAB-45DE-845B-76ABC8578586}" destId="{CD92DDC7-E39D-4AD6-A2FD-DD8A3B947E07}" srcOrd="1" destOrd="0" presId="urn:microsoft.com/office/officeart/2005/8/layout/hierarchy1"/>
    <dgm:cxn modelId="{CB0C2DDE-27CB-41FE-BC76-FC9D22CB983E}" type="presParOf" srcId="{CD92DDC7-E39D-4AD6-A2FD-DD8A3B947E07}" destId="{4B9F6286-7A9B-485C-9DAE-BB63217592D7}" srcOrd="0" destOrd="0" presId="urn:microsoft.com/office/officeart/2005/8/layout/hierarchy1"/>
    <dgm:cxn modelId="{C7522A51-4CC6-45CF-AEA3-386A4BB29ACA}" type="presParOf" srcId="{4B9F6286-7A9B-485C-9DAE-BB63217592D7}" destId="{F194FA76-0A7C-4183-9050-FC6F1D651B1C}" srcOrd="0" destOrd="0" presId="urn:microsoft.com/office/officeart/2005/8/layout/hierarchy1"/>
    <dgm:cxn modelId="{B2230238-0B5D-439D-B648-9E60EB9F32E8}" type="presParOf" srcId="{4B9F6286-7A9B-485C-9DAE-BB63217592D7}" destId="{4CBE726D-243D-41DB-96E4-56D035D3943E}" srcOrd="1" destOrd="0" presId="urn:microsoft.com/office/officeart/2005/8/layout/hierarchy1"/>
    <dgm:cxn modelId="{214E6CD1-4059-4105-94B9-CCE7A46758B4}" type="presParOf" srcId="{CD92DDC7-E39D-4AD6-A2FD-DD8A3B947E07}" destId="{248F3725-BF98-4EFA-82DB-9B06EBBC36A1}" srcOrd="1" destOrd="0" presId="urn:microsoft.com/office/officeart/2005/8/layout/hierarchy1"/>
    <dgm:cxn modelId="{E53F897A-ACCF-4591-B1FE-0858E8D2926A}" type="presParOf" srcId="{248F3725-BF98-4EFA-82DB-9B06EBBC36A1}" destId="{059496B3-F714-4C96-A16E-027344C95A77}" srcOrd="0" destOrd="0" presId="urn:microsoft.com/office/officeart/2005/8/layout/hierarchy1"/>
    <dgm:cxn modelId="{D7DA9E61-6BF3-48F1-87AD-A76CE93B1A48}" type="presParOf" srcId="{248F3725-BF98-4EFA-82DB-9B06EBBC36A1}" destId="{680A42DF-3A48-43A8-BE4A-F8DBB5CF7955}" srcOrd="1" destOrd="0" presId="urn:microsoft.com/office/officeart/2005/8/layout/hierarchy1"/>
    <dgm:cxn modelId="{41CA3079-A6EB-4AF3-89ED-490DE2163F42}" type="presParOf" srcId="{680A42DF-3A48-43A8-BE4A-F8DBB5CF7955}" destId="{4A730D20-89CE-40E2-A1F2-2AD04048E496}" srcOrd="0" destOrd="0" presId="urn:microsoft.com/office/officeart/2005/8/layout/hierarchy1"/>
    <dgm:cxn modelId="{5FE3534D-FE46-4D7A-B9C7-55AFB67D0A0C}" type="presParOf" srcId="{4A730D20-89CE-40E2-A1F2-2AD04048E496}" destId="{0DB300CE-A14E-4CA8-BF4D-ED2BA0A41458}" srcOrd="0" destOrd="0" presId="urn:microsoft.com/office/officeart/2005/8/layout/hierarchy1"/>
    <dgm:cxn modelId="{D5BA1A52-9DEF-4D76-A49B-AECF9FDC04D3}" type="presParOf" srcId="{4A730D20-89CE-40E2-A1F2-2AD04048E496}" destId="{538050B8-34B9-4D58-969F-CF56677C2F82}" srcOrd="1" destOrd="0" presId="urn:microsoft.com/office/officeart/2005/8/layout/hierarchy1"/>
    <dgm:cxn modelId="{83CE7304-4A33-46E6-AD57-42ECB3B24A97}" type="presParOf" srcId="{680A42DF-3A48-43A8-BE4A-F8DBB5CF7955}" destId="{BD5A6CEB-7502-4D0E-8784-8CC30CA4F389}" srcOrd="1" destOrd="0" presId="urn:microsoft.com/office/officeart/2005/8/layout/hierarchy1"/>
    <dgm:cxn modelId="{D22ADDC7-949B-42B9-9939-C74467C4FE14}" type="presParOf" srcId="{248F3725-BF98-4EFA-82DB-9B06EBBC36A1}" destId="{3D576D58-B506-42BE-B31E-D6187B7D1C0B}" srcOrd="2" destOrd="0" presId="urn:microsoft.com/office/officeart/2005/8/layout/hierarchy1"/>
    <dgm:cxn modelId="{65524CBD-9158-4E82-A304-4C27DFF09E97}" type="presParOf" srcId="{248F3725-BF98-4EFA-82DB-9B06EBBC36A1}" destId="{2CB7CFE6-C765-46D0-B6B3-A1DECD3742F3}" srcOrd="3" destOrd="0" presId="urn:microsoft.com/office/officeart/2005/8/layout/hierarchy1"/>
    <dgm:cxn modelId="{990F87EA-9A84-43FA-BC05-3C818275B253}" type="presParOf" srcId="{2CB7CFE6-C765-46D0-B6B3-A1DECD3742F3}" destId="{DD063D5A-B62C-4FC2-8700-F73C77DCF0BC}" srcOrd="0" destOrd="0" presId="urn:microsoft.com/office/officeart/2005/8/layout/hierarchy1"/>
    <dgm:cxn modelId="{1BD7049A-2AAD-4BEF-B937-8A880FB4522C}" type="presParOf" srcId="{DD063D5A-B62C-4FC2-8700-F73C77DCF0BC}" destId="{1B40F775-0908-4EDB-9924-81492929B549}" srcOrd="0" destOrd="0" presId="urn:microsoft.com/office/officeart/2005/8/layout/hierarchy1"/>
    <dgm:cxn modelId="{98A2B628-AD45-4DAC-B12F-A5C2C9C97AB3}" type="presParOf" srcId="{DD063D5A-B62C-4FC2-8700-F73C77DCF0BC}" destId="{3BA7E9EF-9ED0-435B-A216-3A3117DFE6ED}" srcOrd="1" destOrd="0" presId="urn:microsoft.com/office/officeart/2005/8/layout/hierarchy1"/>
    <dgm:cxn modelId="{1CE3267A-ABE0-4E17-99AA-79D8A74831EC}" type="presParOf" srcId="{2CB7CFE6-C765-46D0-B6B3-A1DECD3742F3}" destId="{AE85FAC7-2C1E-4FB1-92C1-A2C6023EE60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59789F-420F-41C0-82B2-EB88D4B7FE10}" type="doc">
      <dgm:prSet loTypeId="urn:microsoft.com/office/officeart/2005/8/layout/vList4" loCatId="list" qsTypeId="urn:microsoft.com/office/officeart/2005/8/quickstyle/simple5" qsCatId="simple" csTypeId="urn:microsoft.com/office/officeart/2005/8/colors/accent0_2" csCatId="mainScheme" phldr="1"/>
      <dgm:spPr/>
    </dgm:pt>
    <dgm:pt modelId="{60D8C30A-47A0-4B93-B385-485B91D5205D}">
      <dgm:prSet phldrT="[Text]" custT="1"/>
      <dgm:spPr/>
      <dgm:t>
        <a:bodyPr/>
        <a:lstStyle/>
        <a:p>
          <a:r>
            <a:rPr lang="es-EC" sz="1800" noProof="0" dirty="0" smtClean="0">
              <a:latin typeface="Georgia" pitchFamily="18" charset="0"/>
              <a:ea typeface="+mj-ea"/>
              <a:cs typeface="+mj-cs"/>
            </a:rPr>
            <a:t>Tener presente que las apariencias cuentan</a:t>
          </a:r>
        </a:p>
        <a:p>
          <a:r>
            <a:rPr lang="es-EC" sz="1800" noProof="0" dirty="0" smtClean="0">
              <a:latin typeface="Georgia" pitchFamily="18" charset="0"/>
              <a:ea typeface="+mj-ea"/>
              <a:cs typeface="+mj-cs"/>
            </a:rPr>
            <a:t>Tener a disposición de los interesados información</a:t>
          </a:r>
        </a:p>
        <a:p>
          <a:r>
            <a:rPr lang="es-EC" sz="1800" dirty="0" smtClean="0">
              <a:latin typeface="Georgia" pitchFamily="18" charset="0"/>
              <a:ea typeface="+mj-ea"/>
              <a:cs typeface="+mj-cs"/>
            </a:rPr>
            <a:t>Punto de vista financiero, un acuerdo de valoraciones de las empresas que de desembolso de dinero</a:t>
          </a:r>
        </a:p>
      </dgm:t>
    </dgm:pt>
    <dgm:pt modelId="{9DD8EE83-8479-4544-9472-43F792F6F615}" type="parTrans" cxnId="{8906F815-6DE9-43EC-83BD-24A85BFE0997}">
      <dgm:prSet/>
      <dgm:spPr/>
      <dgm:t>
        <a:bodyPr/>
        <a:lstStyle/>
        <a:p>
          <a:endParaRPr lang="es-EC" sz="1500" noProof="0">
            <a:latin typeface="Times New Roman" pitchFamily="18" charset="0"/>
            <a:cs typeface="Times New Roman" pitchFamily="18" charset="0"/>
          </a:endParaRPr>
        </a:p>
      </dgm:t>
    </dgm:pt>
    <dgm:pt modelId="{3680F1C4-43EE-490E-9513-8390A74F0951}" type="sibTrans" cxnId="{8906F815-6DE9-43EC-83BD-24A85BFE0997}">
      <dgm:prSet/>
      <dgm:spPr/>
      <dgm:t>
        <a:bodyPr/>
        <a:lstStyle/>
        <a:p>
          <a:endParaRPr lang="es-EC" sz="1500" noProof="0">
            <a:latin typeface="Times New Roman" pitchFamily="18" charset="0"/>
            <a:cs typeface="Times New Roman" pitchFamily="18" charset="0"/>
          </a:endParaRPr>
        </a:p>
      </dgm:t>
    </dgm:pt>
    <dgm:pt modelId="{C39F58E4-0299-4878-9EF0-309A7BD2C463}">
      <dgm:prSet phldrT="[Text]" custT="1"/>
      <dgm:spPr/>
      <dgm:t>
        <a:bodyPr/>
        <a:lstStyle/>
        <a:p>
          <a:endParaRPr lang="es-EC" sz="1800" dirty="0" smtClean="0">
            <a:latin typeface="Georgia" pitchFamily="18" charset="0"/>
            <a:ea typeface="+mj-ea"/>
            <a:cs typeface="+mj-cs"/>
          </a:endParaRPr>
        </a:p>
        <a:p>
          <a:r>
            <a:rPr lang="es-EC" sz="1800" dirty="0" smtClean="0">
              <a:latin typeface="Georgia" pitchFamily="18" charset="0"/>
              <a:ea typeface="+mj-ea"/>
              <a:cs typeface="+mj-cs"/>
            </a:rPr>
            <a:t>Punto de vista de mercado, la fusión presenta varias ventajas competitivas importantes (anula competencia)</a:t>
          </a:r>
        </a:p>
        <a:p>
          <a:endParaRPr lang="es-EC" sz="1800" dirty="0" smtClean="0">
            <a:latin typeface="Georgia" pitchFamily="18" charset="0"/>
            <a:ea typeface="+mj-ea"/>
            <a:cs typeface="+mj-cs"/>
          </a:endParaRPr>
        </a:p>
        <a:p>
          <a:pPr algn="just"/>
          <a:endParaRPr lang="es-EC" sz="1800" noProof="0" dirty="0">
            <a:latin typeface="Times New Roman" pitchFamily="18" charset="0"/>
            <a:cs typeface="Times New Roman" pitchFamily="18" charset="0"/>
          </a:endParaRPr>
        </a:p>
      </dgm:t>
    </dgm:pt>
    <dgm:pt modelId="{51559387-605B-4FD2-9FA4-F0CE5F4493EE}" type="parTrans" cxnId="{02F0FE6C-D7EB-41F6-B3E3-34DC1562EB20}">
      <dgm:prSet/>
      <dgm:spPr/>
      <dgm:t>
        <a:bodyPr/>
        <a:lstStyle/>
        <a:p>
          <a:endParaRPr lang="es-EC" sz="1500" noProof="0">
            <a:latin typeface="Times New Roman" pitchFamily="18" charset="0"/>
            <a:cs typeface="Times New Roman" pitchFamily="18" charset="0"/>
          </a:endParaRPr>
        </a:p>
      </dgm:t>
    </dgm:pt>
    <dgm:pt modelId="{388FB9DB-D3D5-485C-AD59-63B789F3E2B8}" type="sibTrans" cxnId="{02F0FE6C-D7EB-41F6-B3E3-34DC1562EB20}">
      <dgm:prSet/>
      <dgm:spPr/>
      <dgm:t>
        <a:bodyPr/>
        <a:lstStyle/>
        <a:p>
          <a:endParaRPr lang="es-EC" sz="1500" noProof="0">
            <a:latin typeface="Times New Roman" pitchFamily="18" charset="0"/>
            <a:cs typeface="Times New Roman" pitchFamily="18" charset="0"/>
          </a:endParaRPr>
        </a:p>
      </dgm:t>
    </dgm:pt>
    <dgm:pt modelId="{2AE400FC-25F0-4D57-BDF7-D86763B42A19}">
      <dgm:prSet phldrT="[Text]" custT="1"/>
      <dgm:spPr/>
      <dgm:t>
        <a:bodyPr/>
        <a:lstStyle/>
        <a:p>
          <a:r>
            <a:rPr lang="es-EC" sz="1800" dirty="0" smtClean="0">
              <a:latin typeface="Georgia" pitchFamily="18" charset="0"/>
              <a:ea typeface="+mj-ea"/>
              <a:cs typeface="+mj-cs"/>
            </a:rPr>
            <a:t>Punto de vista estratégico por recursos limitados</a:t>
          </a:r>
        </a:p>
        <a:p>
          <a:pPr algn="just"/>
          <a:r>
            <a:rPr lang="es-EC" sz="1800" dirty="0" smtClean="0">
              <a:latin typeface="Georgia" pitchFamily="18" charset="0"/>
              <a:ea typeface="+mj-ea"/>
              <a:cs typeface="+mj-cs"/>
            </a:rPr>
            <a:t>.</a:t>
          </a:r>
          <a:endParaRPr lang="es-EC" sz="1800" noProof="0" dirty="0">
            <a:latin typeface="Times New Roman" pitchFamily="18" charset="0"/>
            <a:cs typeface="Times New Roman" pitchFamily="18" charset="0"/>
          </a:endParaRPr>
        </a:p>
      </dgm:t>
    </dgm:pt>
    <dgm:pt modelId="{56A93EBF-6784-4AA7-B066-D6DB79A05595}" type="parTrans" cxnId="{ECF9339D-77C2-4DA4-AB5F-6F62CC92FF33}">
      <dgm:prSet/>
      <dgm:spPr/>
      <dgm:t>
        <a:bodyPr/>
        <a:lstStyle/>
        <a:p>
          <a:endParaRPr lang="es-EC" sz="1500" noProof="0">
            <a:latin typeface="Times New Roman" pitchFamily="18" charset="0"/>
            <a:cs typeface="Times New Roman" pitchFamily="18" charset="0"/>
          </a:endParaRPr>
        </a:p>
      </dgm:t>
    </dgm:pt>
    <dgm:pt modelId="{BFCB2A16-DD5A-4833-914A-24AA8AD0098D}" type="sibTrans" cxnId="{ECF9339D-77C2-4DA4-AB5F-6F62CC92FF33}">
      <dgm:prSet/>
      <dgm:spPr/>
      <dgm:t>
        <a:bodyPr/>
        <a:lstStyle/>
        <a:p>
          <a:endParaRPr lang="es-EC" sz="1500" noProof="0">
            <a:latin typeface="Times New Roman" pitchFamily="18" charset="0"/>
            <a:cs typeface="Times New Roman" pitchFamily="18" charset="0"/>
          </a:endParaRPr>
        </a:p>
      </dgm:t>
    </dgm:pt>
    <dgm:pt modelId="{059A6B99-9958-4C80-8D53-EEBD24642DE0}" type="pres">
      <dgm:prSet presAssocID="{1559789F-420F-41C0-82B2-EB88D4B7FE10}" presName="linear" presStyleCnt="0">
        <dgm:presLayoutVars>
          <dgm:dir/>
          <dgm:resizeHandles val="exact"/>
        </dgm:presLayoutVars>
      </dgm:prSet>
      <dgm:spPr/>
    </dgm:pt>
    <dgm:pt modelId="{D441E9B8-F4F4-4B55-BBA1-F3F8197A6411}" type="pres">
      <dgm:prSet presAssocID="{60D8C30A-47A0-4B93-B385-485B91D5205D}" presName="comp" presStyleCnt="0"/>
      <dgm:spPr/>
    </dgm:pt>
    <dgm:pt modelId="{DBD999E1-61E3-4858-8373-2D09CB003C87}" type="pres">
      <dgm:prSet presAssocID="{60D8C30A-47A0-4B93-B385-485B91D5205D}" presName="box" presStyleLbl="node1" presStyleIdx="0" presStyleCnt="3"/>
      <dgm:spPr/>
      <dgm:t>
        <a:bodyPr/>
        <a:lstStyle/>
        <a:p>
          <a:endParaRPr lang="es-EC"/>
        </a:p>
      </dgm:t>
    </dgm:pt>
    <dgm:pt modelId="{1ED01121-51BB-4390-8BF5-7A86609879C5}" type="pres">
      <dgm:prSet presAssocID="{60D8C30A-47A0-4B93-B385-485B91D5205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6500F60F-DF11-4933-9DC8-CA7CAE8963CE}" type="pres">
      <dgm:prSet presAssocID="{60D8C30A-47A0-4B93-B385-485B91D5205D}" presName="text" presStyleLbl="node1" presStyleIdx="0" presStyleCnt="3">
        <dgm:presLayoutVars>
          <dgm:bulletEnabled val="1"/>
        </dgm:presLayoutVars>
      </dgm:prSet>
      <dgm:spPr/>
      <dgm:t>
        <a:bodyPr/>
        <a:lstStyle/>
        <a:p>
          <a:endParaRPr lang="es-EC"/>
        </a:p>
      </dgm:t>
    </dgm:pt>
    <dgm:pt modelId="{7E8836A6-3630-49AD-B872-2526142A1D47}" type="pres">
      <dgm:prSet presAssocID="{3680F1C4-43EE-490E-9513-8390A74F0951}" presName="spacer" presStyleCnt="0"/>
      <dgm:spPr/>
    </dgm:pt>
    <dgm:pt modelId="{9362B08A-9D7E-4848-9AB9-EE606AE5DA0C}" type="pres">
      <dgm:prSet presAssocID="{C39F58E4-0299-4878-9EF0-309A7BD2C463}" presName="comp" presStyleCnt="0"/>
      <dgm:spPr/>
    </dgm:pt>
    <dgm:pt modelId="{4CB63D99-9608-42FA-B283-33A051D09C8F}" type="pres">
      <dgm:prSet presAssocID="{C39F58E4-0299-4878-9EF0-309A7BD2C463}" presName="box" presStyleLbl="node1" presStyleIdx="1" presStyleCnt="3"/>
      <dgm:spPr/>
      <dgm:t>
        <a:bodyPr/>
        <a:lstStyle/>
        <a:p>
          <a:endParaRPr lang="es-EC"/>
        </a:p>
      </dgm:t>
    </dgm:pt>
    <dgm:pt modelId="{77102F2C-90E1-4B4A-A7B7-3D2FA6ECF1A6}" type="pres">
      <dgm:prSet presAssocID="{C39F58E4-0299-4878-9EF0-309A7BD2C46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74E73432-6676-4A67-88E1-610F16F08F57}" type="pres">
      <dgm:prSet presAssocID="{C39F58E4-0299-4878-9EF0-309A7BD2C463}" presName="text" presStyleLbl="node1" presStyleIdx="1" presStyleCnt="3">
        <dgm:presLayoutVars>
          <dgm:bulletEnabled val="1"/>
        </dgm:presLayoutVars>
      </dgm:prSet>
      <dgm:spPr/>
      <dgm:t>
        <a:bodyPr/>
        <a:lstStyle/>
        <a:p>
          <a:endParaRPr lang="es-EC"/>
        </a:p>
      </dgm:t>
    </dgm:pt>
    <dgm:pt modelId="{B8B0BA41-EFFD-4E73-A64D-C96F09BFB290}" type="pres">
      <dgm:prSet presAssocID="{388FB9DB-D3D5-485C-AD59-63B789F3E2B8}" presName="spacer" presStyleCnt="0"/>
      <dgm:spPr/>
    </dgm:pt>
    <dgm:pt modelId="{712E602E-022B-4B54-8F5A-E968C2CE8F96}" type="pres">
      <dgm:prSet presAssocID="{2AE400FC-25F0-4D57-BDF7-D86763B42A19}" presName="comp" presStyleCnt="0"/>
      <dgm:spPr/>
    </dgm:pt>
    <dgm:pt modelId="{AEC29B3B-83AA-40D0-AAF8-E47C9478BAF3}" type="pres">
      <dgm:prSet presAssocID="{2AE400FC-25F0-4D57-BDF7-D86763B42A19}" presName="box" presStyleLbl="node1" presStyleIdx="2" presStyleCnt="3"/>
      <dgm:spPr/>
      <dgm:t>
        <a:bodyPr/>
        <a:lstStyle/>
        <a:p>
          <a:endParaRPr lang="es-EC"/>
        </a:p>
      </dgm:t>
    </dgm:pt>
    <dgm:pt modelId="{3AE430A0-7DFE-443A-836F-DA30313DD9DF}" type="pres">
      <dgm:prSet presAssocID="{2AE400FC-25F0-4D57-BDF7-D86763B42A1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5000" b="-35000"/>
          </a:stretch>
        </a:blipFill>
      </dgm:spPr>
    </dgm:pt>
    <dgm:pt modelId="{F9116509-50D7-47CD-BD66-5FF6A7D38A37}" type="pres">
      <dgm:prSet presAssocID="{2AE400FC-25F0-4D57-BDF7-D86763B42A19}" presName="text" presStyleLbl="node1" presStyleIdx="2" presStyleCnt="3">
        <dgm:presLayoutVars>
          <dgm:bulletEnabled val="1"/>
        </dgm:presLayoutVars>
      </dgm:prSet>
      <dgm:spPr/>
      <dgm:t>
        <a:bodyPr/>
        <a:lstStyle/>
        <a:p>
          <a:endParaRPr lang="es-EC"/>
        </a:p>
      </dgm:t>
    </dgm:pt>
  </dgm:ptLst>
  <dgm:cxnLst>
    <dgm:cxn modelId="{8906F815-6DE9-43EC-83BD-24A85BFE0997}" srcId="{1559789F-420F-41C0-82B2-EB88D4B7FE10}" destId="{60D8C30A-47A0-4B93-B385-485B91D5205D}" srcOrd="0" destOrd="0" parTransId="{9DD8EE83-8479-4544-9472-43F792F6F615}" sibTransId="{3680F1C4-43EE-490E-9513-8390A74F0951}"/>
    <dgm:cxn modelId="{D3055468-2FBB-4119-A465-7B8EF56A4C57}" type="presOf" srcId="{C39F58E4-0299-4878-9EF0-309A7BD2C463}" destId="{4CB63D99-9608-42FA-B283-33A051D09C8F}" srcOrd="0" destOrd="0" presId="urn:microsoft.com/office/officeart/2005/8/layout/vList4"/>
    <dgm:cxn modelId="{02F0FE6C-D7EB-41F6-B3E3-34DC1562EB20}" srcId="{1559789F-420F-41C0-82B2-EB88D4B7FE10}" destId="{C39F58E4-0299-4878-9EF0-309A7BD2C463}" srcOrd="1" destOrd="0" parTransId="{51559387-605B-4FD2-9FA4-F0CE5F4493EE}" sibTransId="{388FB9DB-D3D5-485C-AD59-63B789F3E2B8}"/>
    <dgm:cxn modelId="{2D8F5220-6A5A-4A88-92C6-034FC6B7CB85}" type="presOf" srcId="{60D8C30A-47A0-4B93-B385-485B91D5205D}" destId="{6500F60F-DF11-4933-9DC8-CA7CAE8963CE}" srcOrd="1" destOrd="0" presId="urn:microsoft.com/office/officeart/2005/8/layout/vList4"/>
    <dgm:cxn modelId="{303A3C41-EF8F-4FCA-B016-CACC38B44D28}" type="presOf" srcId="{C39F58E4-0299-4878-9EF0-309A7BD2C463}" destId="{74E73432-6676-4A67-88E1-610F16F08F57}" srcOrd="1" destOrd="0" presId="urn:microsoft.com/office/officeart/2005/8/layout/vList4"/>
    <dgm:cxn modelId="{ECF9339D-77C2-4DA4-AB5F-6F62CC92FF33}" srcId="{1559789F-420F-41C0-82B2-EB88D4B7FE10}" destId="{2AE400FC-25F0-4D57-BDF7-D86763B42A19}" srcOrd="2" destOrd="0" parTransId="{56A93EBF-6784-4AA7-B066-D6DB79A05595}" sibTransId="{BFCB2A16-DD5A-4833-914A-24AA8AD0098D}"/>
    <dgm:cxn modelId="{CD9CDADE-840F-4F00-802E-2E8C633AE1D3}" type="presOf" srcId="{60D8C30A-47A0-4B93-B385-485B91D5205D}" destId="{DBD999E1-61E3-4858-8373-2D09CB003C87}" srcOrd="0" destOrd="0" presId="urn:microsoft.com/office/officeart/2005/8/layout/vList4"/>
    <dgm:cxn modelId="{33DE300F-61D9-4C41-B6F5-F8C6D7600FD1}" type="presOf" srcId="{1559789F-420F-41C0-82B2-EB88D4B7FE10}" destId="{059A6B99-9958-4C80-8D53-EEBD24642DE0}" srcOrd="0" destOrd="0" presId="urn:microsoft.com/office/officeart/2005/8/layout/vList4"/>
    <dgm:cxn modelId="{33F816A7-18B1-4459-919F-3D01AF309B49}" type="presOf" srcId="{2AE400FC-25F0-4D57-BDF7-D86763B42A19}" destId="{F9116509-50D7-47CD-BD66-5FF6A7D38A37}" srcOrd="1" destOrd="0" presId="urn:microsoft.com/office/officeart/2005/8/layout/vList4"/>
    <dgm:cxn modelId="{E1192636-F874-4BFB-A793-A971A270CF92}" type="presOf" srcId="{2AE400FC-25F0-4D57-BDF7-D86763B42A19}" destId="{AEC29B3B-83AA-40D0-AAF8-E47C9478BAF3}" srcOrd="0" destOrd="0" presId="urn:microsoft.com/office/officeart/2005/8/layout/vList4"/>
    <dgm:cxn modelId="{9C9DE77E-7E76-4DAB-9A0A-1D5C405AE011}" type="presParOf" srcId="{059A6B99-9958-4C80-8D53-EEBD24642DE0}" destId="{D441E9B8-F4F4-4B55-BBA1-F3F8197A6411}" srcOrd="0" destOrd="0" presId="urn:microsoft.com/office/officeart/2005/8/layout/vList4"/>
    <dgm:cxn modelId="{2BADD70A-C515-4471-9014-86CE9B7A58F5}" type="presParOf" srcId="{D441E9B8-F4F4-4B55-BBA1-F3F8197A6411}" destId="{DBD999E1-61E3-4858-8373-2D09CB003C87}" srcOrd="0" destOrd="0" presId="urn:microsoft.com/office/officeart/2005/8/layout/vList4"/>
    <dgm:cxn modelId="{A3CC3381-7F83-4458-AFAD-2626073F0DE0}" type="presParOf" srcId="{D441E9B8-F4F4-4B55-BBA1-F3F8197A6411}" destId="{1ED01121-51BB-4390-8BF5-7A86609879C5}" srcOrd="1" destOrd="0" presId="urn:microsoft.com/office/officeart/2005/8/layout/vList4"/>
    <dgm:cxn modelId="{30F85089-2AC9-40EE-9AC3-4B77869ED689}" type="presParOf" srcId="{D441E9B8-F4F4-4B55-BBA1-F3F8197A6411}" destId="{6500F60F-DF11-4933-9DC8-CA7CAE8963CE}" srcOrd="2" destOrd="0" presId="urn:microsoft.com/office/officeart/2005/8/layout/vList4"/>
    <dgm:cxn modelId="{FEF308D5-3462-402F-810F-F4DAF91D7AF4}" type="presParOf" srcId="{059A6B99-9958-4C80-8D53-EEBD24642DE0}" destId="{7E8836A6-3630-49AD-B872-2526142A1D47}" srcOrd="1" destOrd="0" presId="urn:microsoft.com/office/officeart/2005/8/layout/vList4"/>
    <dgm:cxn modelId="{DB97BD57-EBA1-44E6-8C71-790C73A096B6}" type="presParOf" srcId="{059A6B99-9958-4C80-8D53-EEBD24642DE0}" destId="{9362B08A-9D7E-4848-9AB9-EE606AE5DA0C}" srcOrd="2" destOrd="0" presId="urn:microsoft.com/office/officeart/2005/8/layout/vList4"/>
    <dgm:cxn modelId="{5B8348C2-A722-4C57-B77F-171E61D2EEB1}" type="presParOf" srcId="{9362B08A-9D7E-4848-9AB9-EE606AE5DA0C}" destId="{4CB63D99-9608-42FA-B283-33A051D09C8F}" srcOrd="0" destOrd="0" presId="urn:microsoft.com/office/officeart/2005/8/layout/vList4"/>
    <dgm:cxn modelId="{77932BEB-4C79-4313-BDBF-6900E219E519}" type="presParOf" srcId="{9362B08A-9D7E-4848-9AB9-EE606AE5DA0C}" destId="{77102F2C-90E1-4B4A-A7B7-3D2FA6ECF1A6}" srcOrd="1" destOrd="0" presId="urn:microsoft.com/office/officeart/2005/8/layout/vList4"/>
    <dgm:cxn modelId="{5677B50F-A090-4ABC-AD12-A5A60AC96AC1}" type="presParOf" srcId="{9362B08A-9D7E-4848-9AB9-EE606AE5DA0C}" destId="{74E73432-6676-4A67-88E1-610F16F08F57}" srcOrd="2" destOrd="0" presId="urn:microsoft.com/office/officeart/2005/8/layout/vList4"/>
    <dgm:cxn modelId="{EBD543E1-56AF-4C87-9B37-E7E42CDE721F}" type="presParOf" srcId="{059A6B99-9958-4C80-8D53-EEBD24642DE0}" destId="{B8B0BA41-EFFD-4E73-A64D-C96F09BFB290}" srcOrd="3" destOrd="0" presId="urn:microsoft.com/office/officeart/2005/8/layout/vList4"/>
    <dgm:cxn modelId="{81CA8C26-CF36-4C2B-858D-12A6E8D531D2}" type="presParOf" srcId="{059A6B99-9958-4C80-8D53-EEBD24642DE0}" destId="{712E602E-022B-4B54-8F5A-E968C2CE8F96}" srcOrd="4" destOrd="0" presId="urn:microsoft.com/office/officeart/2005/8/layout/vList4"/>
    <dgm:cxn modelId="{D8D0F11E-5354-4C2A-B337-7FCEB2862E43}" type="presParOf" srcId="{712E602E-022B-4B54-8F5A-E968C2CE8F96}" destId="{AEC29B3B-83AA-40D0-AAF8-E47C9478BAF3}" srcOrd="0" destOrd="0" presId="urn:microsoft.com/office/officeart/2005/8/layout/vList4"/>
    <dgm:cxn modelId="{5DC67763-E262-4B29-93C8-BD8396092A24}" type="presParOf" srcId="{712E602E-022B-4B54-8F5A-E968C2CE8F96}" destId="{3AE430A0-7DFE-443A-836F-DA30313DD9DF}" srcOrd="1" destOrd="0" presId="urn:microsoft.com/office/officeart/2005/8/layout/vList4"/>
    <dgm:cxn modelId="{11C42C25-F6C0-44B3-BE3B-687F5D7A9552}" type="presParOf" srcId="{712E602E-022B-4B54-8F5A-E968C2CE8F96}" destId="{F9116509-50D7-47CD-BD66-5FF6A7D38A37}"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n-US"/>
        </a:p>
      </dgm:t>
    </dgm:pt>
    <dgm:pt modelId="{29E61C2F-851E-48B4-B802-814433832ABC}">
      <dgm:prSet phldrT="[Text]" custT="1"/>
      <dgm:spPr/>
      <dgm:t>
        <a:bodyPr/>
        <a:lstStyle/>
        <a:p>
          <a:r>
            <a:rPr lang="es-ES" sz="1000" b="1" noProof="0" dirty="0" smtClean="0">
              <a:latin typeface="Times New Roman" pitchFamily="18" charset="0"/>
              <a:cs typeface="Times New Roman" pitchFamily="18" charset="0"/>
            </a:rPr>
            <a:t>ESTADO DE RESULTADOS</a:t>
          </a:r>
          <a:endParaRPr lang="es-ES" sz="1000" b="1" noProof="0" dirty="0">
            <a:latin typeface="Times New Roman" pitchFamily="18" charset="0"/>
            <a:cs typeface="Times New Roman" pitchFamily="18" charset="0"/>
          </a:endParaRPr>
        </a:p>
      </dgm:t>
    </dgm:pt>
    <dgm:pt modelId="{84AEC17D-6D4D-45CF-8B5B-BDB75C9541EC}" type="parTrans" cxnId="{506EF670-9D2A-49D4-8E13-179E23EC5FBA}">
      <dgm:prSet/>
      <dgm:spPr/>
      <dgm:t>
        <a:bodyPr/>
        <a:lstStyle/>
        <a:p>
          <a:endParaRPr lang="es-ES" sz="1000" noProof="0">
            <a:latin typeface="Times New Roman" pitchFamily="18" charset="0"/>
            <a:cs typeface="Times New Roman" pitchFamily="18" charset="0"/>
          </a:endParaRPr>
        </a:p>
      </dgm:t>
    </dgm:pt>
    <dgm:pt modelId="{48C01936-391B-4898-B545-98919D8E9369}" type="sibTrans" cxnId="{506EF670-9D2A-49D4-8E13-179E23EC5FBA}">
      <dgm:prSet/>
      <dgm:spPr/>
      <dgm:t>
        <a:bodyPr/>
        <a:lstStyle/>
        <a:p>
          <a:endParaRPr lang="es-ES" sz="1000" noProof="0">
            <a:latin typeface="Times New Roman" pitchFamily="18" charset="0"/>
            <a:cs typeface="Times New Roman" pitchFamily="18" charset="0"/>
          </a:endParaRPr>
        </a:p>
      </dgm:t>
    </dgm:pt>
    <dgm:pt modelId="{FDC2DF1A-6024-4F81-98F4-04A22E5B4E69}">
      <dgm:prSet phldrT="[Text]" custT="1"/>
      <dgm:spPr/>
      <dgm:t>
        <a:bodyPr/>
        <a:lstStyle/>
        <a:p>
          <a:r>
            <a:rPr lang="es-ES" sz="1000" b="1" noProof="0" dirty="0" smtClean="0">
              <a:latin typeface="Times New Roman" pitchFamily="18" charset="0"/>
              <a:cs typeface="Times New Roman" pitchFamily="18" charset="0"/>
            </a:rPr>
            <a:t>VENTAS</a:t>
          </a:r>
          <a:endParaRPr lang="es-ES" sz="1000" b="1" noProof="0" dirty="0">
            <a:latin typeface="Times New Roman" pitchFamily="18" charset="0"/>
            <a:cs typeface="Times New Roman" pitchFamily="18" charset="0"/>
          </a:endParaRPr>
        </a:p>
      </dgm:t>
    </dgm:pt>
    <dgm:pt modelId="{9730C978-DFD1-4CF7-98B4-260D703D8293}" type="parTrans" cxnId="{015DFF27-0291-45AF-A912-04B1E39A3B79}">
      <dgm:prSet/>
      <dgm:spPr/>
      <dgm:t>
        <a:bodyPr/>
        <a:lstStyle/>
        <a:p>
          <a:endParaRPr lang="es-ES" sz="1000" noProof="0">
            <a:latin typeface="Times New Roman" pitchFamily="18" charset="0"/>
            <a:cs typeface="Times New Roman" pitchFamily="18" charset="0"/>
          </a:endParaRPr>
        </a:p>
      </dgm:t>
    </dgm:pt>
    <dgm:pt modelId="{E5D1CB73-DB83-4DB3-BC30-A146FA9ABC7D}" type="sibTrans" cxnId="{015DFF27-0291-45AF-A912-04B1E39A3B79}">
      <dgm:prSet/>
      <dgm:spPr/>
      <dgm:t>
        <a:bodyPr/>
        <a:lstStyle/>
        <a:p>
          <a:endParaRPr lang="es-ES" sz="1000" noProof="0">
            <a:latin typeface="Times New Roman" pitchFamily="18" charset="0"/>
            <a:cs typeface="Times New Roman" pitchFamily="18" charset="0"/>
          </a:endParaRPr>
        </a:p>
      </dgm:t>
    </dgm:pt>
    <dgm:pt modelId="{78B1B1EE-C592-4CC0-9EB1-FBAB60DDA73D}">
      <dgm:prSet phldrT="[Text]" custT="1"/>
      <dgm:spPr/>
      <dgm:t>
        <a:bodyPr/>
        <a:lstStyle/>
        <a:p>
          <a:r>
            <a:rPr lang="es-ES" sz="1000" b="1" noProof="0" dirty="0" smtClean="0">
              <a:latin typeface="Times New Roman" pitchFamily="18" charset="0"/>
              <a:cs typeface="Times New Roman" pitchFamily="18" charset="0"/>
            </a:rPr>
            <a:t>COSTO DE VENTAS Y MARGEN </a:t>
          </a:r>
          <a:endParaRPr lang="es-ES" sz="1000" b="1" noProof="0" dirty="0">
            <a:latin typeface="Times New Roman" pitchFamily="18" charset="0"/>
            <a:cs typeface="Times New Roman" pitchFamily="18" charset="0"/>
          </a:endParaRPr>
        </a:p>
      </dgm:t>
    </dgm:pt>
    <dgm:pt modelId="{8187750A-59D6-4678-9D0C-3BB7153BF61E}" type="parTrans" cxnId="{7FF62DFC-208D-4B86-B5BD-B72F3B8807A9}">
      <dgm:prSet/>
      <dgm:spPr/>
      <dgm:t>
        <a:bodyPr/>
        <a:lstStyle/>
        <a:p>
          <a:endParaRPr lang="es-ES" sz="1000" noProof="0">
            <a:latin typeface="Times New Roman" pitchFamily="18" charset="0"/>
            <a:cs typeface="Times New Roman" pitchFamily="18" charset="0"/>
          </a:endParaRPr>
        </a:p>
      </dgm:t>
    </dgm:pt>
    <dgm:pt modelId="{98023466-0DDB-408E-8A15-966CC5A5CB8B}" type="sibTrans" cxnId="{7FF62DFC-208D-4B86-B5BD-B72F3B8807A9}">
      <dgm:prSet/>
      <dgm:spPr/>
      <dgm:t>
        <a:bodyPr/>
        <a:lstStyle/>
        <a:p>
          <a:endParaRPr lang="es-ES" sz="1000" noProof="0">
            <a:latin typeface="Times New Roman" pitchFamily="18" charset="0"/>
            <a:cs typeface="Times New Roman" pitchFamily="18" charset="0"/>
          </a:endParaRPr>
        </a:p>
      </dgm:t>
    </dgm:pt>
    <dgm:pt modelId="{2C6C82D9-34ED-4531-A98A-707B85783513}">
      <dgm:prSet phldrT="[Text]" custT="1"/>
      <dgm:spPr/>
      <dgm:t>
        <a:bodyPr/>
        <a:lstStyle/>
        <a:p>
          <a:r>
            <a:rPr lang="es-ES" sz="1000" b="1" noProof="0" dirty="0" smtClean="0">
              <a:latin typeface="Times New Roman" pitchFamily="18" charset="0"/>
              <a:cs typeface="Times New Roman" pitchFamily="18" charset="0"/>
            </a:rPr>
            <a:t>GASTOS OPERACIONALES</a:t>
          </a:r>
          <a:endParaRPr lang="es-ES" sz="1000" b="1" noProof="0" dirty="0">
            <a:latin typeface="Times New Roman" pitchFamily="18" charset="0"/>
            <a:cs typeface="Times New Roman" pitchFamily="18" charset="0"/>
          </a:endParaRPr>
        </a:p>
      </dgm:t>
    </dgm:pt>
    <dgm:pt modelId="{9C6F1A85-DF9F-49E0-A359-D1ED0267FFE3}" type="parTrans" cxnId="{DBE8E252-0EE4-459B-AD6B-5727AED72C65}">
      <dgm:prSet/>
      <dgm:spPr/>
      <dgm:t>
        <a:bodyPr/>
        <a:lstStyle/>
        <a:p>
          <a:endParaRPr lang="es-ES" sz="1000" noProof="0">
            <a:latin typeface="Times New Roman" pitchFamily="18" charset="0"/>
            <a:cs typeface="Times New Roman" pitchFamily="18" charset="0"/>
          </a:endParaRPr>
        </a:p>
      </dgm:t>
    </dgm:pt>
    <dgm:pt modelId="{0108CE61-7A5C-47FA-9DF9-47C579DDA646}" type="sibTrans" cxnId="{DBE8E252-0EE4-459B-AD6B-5727AED72C65}">
      <dgm:prSet/>
      <dgm:spPr/>
      <dgm:t>
        <a:bodyPr/>
        <a:lstStyle/>
        <a:p>
          <a:endParaRPr lang="es-ES" sz="1000" noProof="0">
            <a:latin typeface="Times New Roman" pitchFamily="18" charset="0"/>
            <a:cs typeface="Times New Roman" pitchFamily="18" charset="0"/>
          </a:endParaRPr>
        </a:p>
      </dgm:t>
    </dgm:pt>
    <dgm:pt modelId="{D6D4E6A6-7A0F-42C7-B115-50730C38A50E}">
      <dgm:prSet phldrT="[Text]" custT="1"/>
      <dgm:spPr/>
      <dgm:t>
        <a:bodyPr/>
        <a:lstStyle/>
        <a:p>
          <a:r>
            <a:rPr lang="es-ES" sz="1000" b="1" noProof="0" dirty="0" smtClean="0">
              <a:latin typeface="Times New Roman" pitchFamily="18" charset="0"/>
              <a:cs typeface="Times New Roman" pitchFamily="18" charset="0"/>
            </a:rPr>
            <a:t>OTROS INGRESOS Y GASTOS</a:t>
          </a:r>
          <a:endParaRPr lang="es-ES" sz="1000" b="1" noProof="0" dirty="0">
            <a:latin typeface="Times New Roman" pitchFamily="18" charset="0"/>
            <a:cs typeface="Times New Roman" pitchFamily="18" charset="0"/>
          </a:endParaRPr>
        </a:p>
      </dgm:t>
    </dgm:pt>
    <dgm:pt modelId="{F4E0A0F4-4A52-4433-BC3A-B738DDB2A549}" type="parTrans" cxnId="{BA0711B1-CBD7-4D03-92E6-2AE8A60039F7}">
      <dgm:prSet/>
      <dgm:spPr/>
      <dgm:t>
        <a:bodyPr/>
        <a:lstStyle/>
        <a:p>
          <a:endParaRPr lang="es-ES" sz="1000" noProof="0">
            <a:latin typeface="Times New Roman" pitchFamily="18" charset="0"/>
            <a:cs typeface="Times New Roman" pitchFamily="18" charset="0"/>
          </a:endParaRPr>
        </a:p>
      </dgm:t>
    </dgm:pt>
    <dgm:pt modelId="{7F49FF25-7D4B-4857-BDF8-9F159709FCB9}" type="sibTrans" cxnId="{BA0711B1-CBD7-4D03-92E6-2AE8A60039F7}">
      <dgm:prSet/>
      <dgm:spPr/>
      <dgm:t>
        <a:bodyPr/>
        <a:lstStyle/>
        <a:p>
          <a:endParaRPr lang="es-ES" sz="1000" noProof="0">
            <a:latin typeface="Times New Roman" pitchFamily="18" charset="0"/>
            <a:cs typeface="Times New Roman" pitchFamily="18" charset="0"/>
          </a:endParaRPr>
        </a:p>
      </dgm:t>
    </dgm:pt>
    <dgm:pt modelId="{5B8CC1E1-F783-4E6B-BC40-BF8C197EBAF9}">
      <dgm:prSet custT="1"/>
      <dgm:spPr/>
      <dgm:t>
        <a:bodyPr/>
        <a:lstStyle/>
        <a:p>
          <a:r>
            <a:rPr lang="es-ES" sz="1000" noProof="0" dirty="0" smtClean="0">
              <a:latin typeface="Times New Roman" pitchFamily="18" charset="0"/>
              <a:cs typeface="Times New Roman" pitchFamily="18" charset="0"/>
            </a:rPr>
            <a:t>Permanecen todos los puntos de venta A partir del 2014 crece el 4%</a:t>
          </a:r>
          <a:endParaRPr lang="es-ES" sz="1000" noProof="0" dirty="0">
            <a:latin typeface="Times New Roman" pitchFamily="18" charset="0"/>
            <a:cs typeface="Times New Roman" pitchFamily="18" charset="0"/>
          </a:endParaRPr>
        </a:p>
      </dgm:t>
    </dgm:pt>
    <dgm:pt modelId="{2AAB3E6D-945C-4FD2-A50E-5BDA29651045}" type="parTrans" cxnId="{58C34DB8-2C22-40C8-9824-E1B424294EA8}">
      <dgm:prSet/>
      <dgm:spPr/>
      <dgm:t>
        <a:bodyPr/>
        <a:lstStyle/>
        <a:p>
          <a:endParaRPr lang="es-ES" sz="1000" noProof="0">
            <a:latin typeface="Times New Roman" pitchFamily="18" charset="0"/>
            <a:cs typeface="Times New Roman" pitchFamily="18" charset="0"/>
          </a:endParaRPr>
        </a:p>
      </dgm:t>
    </dgm:pt>
    <dgm:pt modelId="{926EDF36-0E35-449D-9C43-D1A8998A00A2}" type="sibTrans" cxnId="{58C34DB8-2C22-40C8-9824-E1B424294EA8}">
      <dgm:prSet/>
      <dgm:spPr/>
      <dgm:t>
        <a:bodyPr/>
        <a:lstStyle/>
        <a:p>
          <a:endParaRPr lang="es-ES" sz="1000" noProof="0">
            <a:latin typeface="Times New Roman" pitchFamily="18" charset="0"/>
            <a:cs typeface="Times New Roman" pitchFamily="18" charset="0"/>
          </a:endParaRPr>
        </a:p>
      </dgm:t>
    </dgm:pt>
    <dgm:pt modelId="{1FEDFEF1-4CDD-45BC-A831-6266A8445D21}">
      <dgm:prSet custT="1"/>
      <dgm:spPr/>
      <dgm:t>
        <a:bodyPr/>
        <a:lstStyle/>
        <a:p>
          <a:r>
            <a:rPr lang="es-ES" sz="1000" noProof="0" dirty="0" smtClean="0">
              <a:latin typeface="Times New Roman" pitchFamily="18" charset="0"/>
              <a:cs typeface="Times New Roman" pitchFamily="18" charset="0"/>
            </a:rPr>
            <a:t>Margen igual al 2012 (14.3%)</a:t>
          </a:r>
          <a:endParaRPr lang="es-ES" sz="1000" noProof="0" dirty="0">
            <a:latin typeface="Times New Roman" pitchFamily="18" charset="0"/>
            <a:cs typeface="Times New Roman" pitchFamily="18" charset="0"/>
          </a:endParaRPr>
        </a:p>
      </dgm:t>
    </dgm:pt>
    <dgm:pt modelId="{B2455CD6-1A5E-4426-8860-DD374BD87057}" type="parTrans" cxnId="{73D074D1-D79A-4C83-9A8B-94A67145CBBF}">
      <dgm:prSet/>
      <dgm:spPr/>
      <dgm:t>
        <a:bodyPr/>
        <a:lstStyle/>
        <a:p>
          <a:endParaRPr lang="es-ES" sz="1000" noProof="0">
            <a:latin typeface="Times New Roman" pitchFamily="18" charset="0"/>
            <a:cs typeface="Times New Roman" pitchFamily="18" charset="0"/>
          </a:endParaRPr>
        </a:p>
      </dgm:t>
    </dgm:pt>
    <dgm:pt modelId="{B78FB0A8-38CB-43F7-A4C9-6D2B09564E70}" type="sibTrans" cxnId="{73D074D1-D79A-4C83-9A8B-94A67145CBBF}">
      <dgm:prSet/>
      <dgm:spPr/>
      <dgm:t>
        <a:bodyPr/>
        <a:lstStyle/>
        <a:p>
          <a:endParaRPr lang="es-ES" sz="1000" noProof="0">
            <a:latin typeface="Times New Roman" pitchFamily="18" charset="0"/>
            <a:cs typeface="Times New Roman" pitchFamily="18" charset="0"/>
          </a:endParaRPr>
        </a:p>
      </dgm:t>
    </dgm:pt>
    <dgm:pt modelId="{2959877A-8440-4B76-B409-0CEE4DBD3D38}">
      <dgm:prSet custT="1"/>
      <dgm:spPr/>
      <dgm:t>
        <a:bodyPr/>
        <a:lstStyle/>
        <a:p>
          <a:r>
            <a:rPr lang="es-ES" sz="1000" noProof="0" dirty="0" smtClean="0">
              <a:latin typeface="Times New Roman" pitchFamily="18" charset="0"/>
              <a:cs typeface="Times New Roman" pitchFamily="18" charset="0"/>
            </a:rPr>
            <a:t>Se mantienen los gastos desde 2014 se incrementa el 5%</a:t>
          </a:r>
        </a:p>
      </dgm:t>
    </dgm:pt>
    <dgm:pt modelId="{8F590D3C-42BE-4B1C-B72D-63536A84FE10}" type="parTrans" cxnId="{94BC2013-D6E7-49FA-A316-27D7657D1518}">
      <dgm:prSet/>
      <dgm:spPr/>
      <dgm:t>
        <a:bodyPr/>
        <a:lstStyle/>
        <a:p>
          <a:endParaRPr lang="es-ES" sz="1000" noProof="0">
            <a:latin typeface="Times New Roman" pitchFamily="18" charset="0"/>
            <a:cs typeface="Times New Roman" pitchFamily="18" charset="0"/>
          </a:endParaRPr>
        </a:p>
      </dgm:t>
    </dgm:pt>
    <dgm:pt modelId="{BEBFAFA6-901F-443E-A2C7-C4C5C06A4019}" type="sibTrans" cxnId="{94BC2013-D6E7-49FA-A316-27D7657D1518}">
      <dgm:prSet/>
      <dgm:spPr/>
      <dgm:t>
        <a:bodyPr/>
        <a:lstStyle/>
        <a:p>
          <a:endParaRPr lang="es-ES" sz="1000" noProof="0">
            <a:latin typeface="Times New Roman" pitchFamily="18" charset="0"/>
            <a:cs typeface="Times New Roman" pitchFamily="18" charset="0"/>
          </a:endParaRPr>
        </a:p>
      </dgm:t>
    </dgm:pt>
    <dgm:pt modelId="{3E426929-2577-432B-8523-F3C62F954E11}">
      <dgm:prSet custT="1"/>
      <dgm:spPr/>
      <dgm:t>
        <a:bodyPr/>
        <a:lstStyle/>
        <a:p>
          <a:r>
            <a:rPr lang="es-ES" sz="1000" b="1" noProof="0" dirty="0" smtClean="0">
              <a:latin typeface="Times New Roman" pitchFamily="18" charset="0"/>
              <a:cs typeface="Times New Roman" pitchFamily="18" charset="0"/>
            </a:rPr>
            <a:t>Otros ingresos</a:t>
          </a:r>
          <a:endParaRPr lang="es-ES" sz="1000" b="1" noProof="0" dirty="0">
            <a:latin typeface="Times New Roman" pitchFamily="18" charset="0"/>
            <a:cs typeface="Times New Roman" pitchFamily="18" charset="0"/>
          </a:endParaRPr>
        </a:p>
      </dgm:t>
    </dgm:pt>
    <dgm:pt modelId="{FDBDF029-9C4F-410A-9E60-1349D0BF1D02}" type="parTrans" cxnId="{04EA98DF-F1B4-46C4-893C-DE65F26C51EF}">
      <dgm:prSet/>
      <dgm:spPr/>
      <dgm:t>
        <a:bodyPr/>
        <a:lstStyle/>
        <a:p>
          <a:endParaRPr lang="es-ES" sz="1000" noProof="0">
            <a:latin typeface="Times New Roman" pitchFamily="18" charset="0"/>
            <a:cs typeface="Times New Roman" pitchFamily="18" charset="0"/>
          </a:endParaRPr>
        </a:p>
      </dgm:t>
    </dgm:pt>
    <dgm:pt modelId="{620E911A-D4D6-4983-82B1-1546F75DA331}" type="sibTrans" cxnId="{04EA98DF-F1B4-46C4-893C-DE65F26C51EF}">
      <dgm:prSet/>
      <dgm:spPr/>
      <dgm:t>
        <a:bodyPr/>
        <a:lstStyle/>
        <a:p>
          <a:endParaRPr lang="es-ES" sz="1000" noProof="0">
            <a:latin typeface="Times New Roman" pitchFamily="18" charset="0"/>
            <a:cs typeface="Times New Roman" pitchFamily="18" charset="0"/>
          </a:endParaRPr>
        </a:p>
      </dgm:t>
    </dgm:pt>
    <dgm:pt modelId="{B2912CAA-08EB-4FE9-BF78-B3060FD462E7}">
      <dgm:prSet custT="1"/>
      <dgm:spPr/>
      <dgm:t>
        <a:bodyPr/>
        <a:lstStyle/>
        <a:p>
          <a:r>
            <a:rPr lang="es-ES" sz="1000" noProof="0" dirty="0" smtClean="0">
              <a:latin typeface="Times New Roman" pitchFamily="18" charset="0"/>
              <a:cs typeface="Times New Roman" pitchFamily="18" charset="0"/>
            </a:rPr>
            <a:t>Arriendos de locales y cobro de comisión a proveedores</a:t>
          </a:r>
          <a:endParaRPr lang="es-ES" sz="1000" noProof="0" dirty="0">
            <a:latin typeface="Times New Roman" pitchFamily="18" charset="0"/>
            <a:cs typeface="Times New Roman" pitchFamily="18" charset="0"/>
          </a:endParaRPr>
        </a:p>
      </dgm:t>
    </dgm:pt>
    <dgm:pt modelId="{D6D8BAE1-77EC-41EF-89C1-3CCAAA02048A}" type="parTrans" cxnId="{AB1B580D-AA8D-46AA-AA6A-9C452816B6EE}">
      <dgm:prSet/>
      <dgm:spPr/>
      <dgm:t>
        <a:bodyPr/>
        <a:lstStyle/>
        <a:p>
          <a:endParaRPr lang="es-ES" sz="1000" noProof="0">
            <a:latin typeface="Times New Roman" pitchFamily="18" charset="0"/>
            <a:cs typeface="Times New Roman" pitchFamily="18" charset="0"/>
          </a:endParaRPr>
        </a:p>
      </dgm:t>
    </dgm:pt>
    <dgm:pt modelId="{A70E7AD0-196D-4D5C-AC7B-F423D7002F9D}" type="sibTrans" cxnId="{AB1B580D-AA8D-46AA-AA6A-9C452816B6EE}">
      <dgm:prSet/>
      <dgm:spPr/>
      <dgm:t>
        <a:bodyPr/>
        <a:lstStyle/>
        <a:p>
          <a:endParaRPr lang="es-ES" sz="1000" noProof="0">
            <a:latin typeface="Times New Roman" pitchFamily="18" charset="0"/>
            <a:cs typeface="Times New Roman" pitchFamily="18" charset="0"/>
          </a:endParaRPr>
        </a:p>
      </dgm:t>
    </dgm:pt>
    <dgm:pt modelId="{3B51381E-A07B-4B48-B759-2C756D971A7A}">
      <dgm:prSet custT="1"/>
      <dgm:spPr/>
      <dgm:t>
        <a:bodyPr/>
        <a:lstStyle/>
        <a:p>
          <a:r>
            <a:rPr lang="es-ES" sz="1000" b="1" noProof="0" dirty="0" smtClean="0">
              <a:latin typeface="Times New Roman" pitchFamily="18" charset="0"/>
              <a:cs typeface="Times New Roman" pitchFamily="18" charset="0"/>
            </a:rPr>
            <a:t>Otros gastos</a:t>
          </a:r>
          <a:endParaRPr lang="es-ES" sz="1000" b="1" noProof="0" dirty="0">
            <a:latin typeface="Times New Roman" pitchFamily="18" charset="0"/>
            <a:cs typeface="Times New Roman" pitchFamily="18" charset="0"/>
          </a:endParaRPr>
        </a:p>
      </dgm:t>
    </dgm:pt>
    <dgm:pt modelId="{26DAE728-A335-43B4-940A-36AAD9B8E1DC}" type="parTrans" cxnId="{C95F86B9-6BB5-40E5-B8C3-8686147B3FCC}">
      <dgm:prSet/>
      <dgm:spPr/>
      <dgm:t>
        <a:bodyPr/>
        <a:lstStyle/>
        <a:p>
          <a:endParaRPr lang="es-ES" sz="1000" noProof="0">
            <a:latin typeface="Times New Roman" pitchFamily="18" charset="0"/>
            <a:cs typeface="Times New Roman" pitchFamily="18" charset="0"/>
          </a:endParaRPr>
        </a:p>
      </dgm:t>
    </dgm:pt>
    <dgm:pt modelId="{66CE4E96-2B3C-4C2D-8D85-5B8E8CC02718}" type="sibTrans" cxnId="{C95F86B9-6BB5-40E5-B8C3-8686147B3FCC}">
      <dgm:prSet/>
      <dgm:spPr/>
      <dgm:t>
        <a:bodyPr/>
        <a:lstStyle/>
        <a:p>
          <a:endParaRPr lang="es-ES" sz="1000" noProof="0">
            <a:latin typeface="Times New Roman" pitchFamily="18" charset="0"/>
            <a:cs typeface="Times New Roman" pitchFamily="18" charset="0"/>
          </a:endParaRPr>
        </a:p>
      </dgm:t>
    </dgm:pt>
    <dgm:pt modelId="{85F49F71-F604-4484-99C7-6CB542410132}">
      <dgm:prSet custT="1"/>
      <dgm:spPr/>
      <dgm:t>
        <a:bodyPr/>
        <a:lstStyle/>
        <a:p>
          <a:r>
            <a:rPr lang="es-ES" sz="1000" b="1" noProof="0" dirty="0" smtClean="0">
              <a:latin typeface="Times New Roman" pitchFamily="18" charset="0"/>
              <a:cs typeface="Times New Roman" pitchFamily="18" charset="0"/>
            </a:rPr>
            <a:t>Financieros: </a:t>
          </a:r>
          <a:endParaRPr lang="es-ES" sz="1000" b="0" noProof="0" dirty="0" smtClean="0">
            <a:latin typeface="Times New Roman" pitchFamily="18" charset="0"/>
            <a:cs typeface="Times New Roman" pitchFamily="18" charset="0"/>
          </a:endParaRPr>
        </a:p>
        <a:p>
          <a:r>
            <a:rPr lang="es-ES" sz="1000" b="0" noProof="0" dirty="0" smtClean="0">
              <a:latin typeface="Times New Roman" pitchFamily="18" charset="0"/>
              <a:cs typeface="Times New Roman" pitchFamily="18" charset="0"/>
            </a:rPr>
            <a:t>En función de los financiamientos y tarjetas de crédito</a:t>
          </a:r>
          <a:endParaRPr lang="es-ES" sz="1000" noProof="0" dirty="0">
            <a:latin typeface="Times New Roman" pitchFamily="18" charset="0"/>
            <a:cs typeface="Times New Roman" pitchFamily="18" charset="0"/>
          </a:endParaRPr>
        </a:p>
      </dgm:t>
    </dgm:pt>
    <dgm:pt modelId="{3F0A0446-9864-418C-BA62-8180E8D23C34}" type="parTrans" cxnId="{7195CA1C-14AC-4A28-8B01-EBA979AD8329}">
      <dgm:prSet/>
      <dgm:spPr/>
      <dgm:t>
        <a:bodyPr/>
        <a:lstStyle/>
        <a:p>
          <a:endParaRPr lang="es-ES" sz="1000" noProof="0">
            <a:latin typeface="Times New Roman" pitchFamily="18" charset="0"/>
            <a:cs typeface="Times New Roman" pitchFamily="18" charset="0"/>
          </a:endParaRPr>
        </a:p>
      </dgm:t>
    </dgm:pt>
    <dgm:pt modelId="{E72A8A28-FE99-43BC-A6EB-8D88A112074D}" type="sibTrans" cxnId="{7195CA1C-14AC-4A28-8B01-EBA979AD8329}">
      <dgm:prSet/>
      <dgm:spPr/>
      <dgm:t>
        <a:bodyPr/>
        <a:lstStyle/>
        <a:p>
          <a:endParaRPr lang="es-ES" sz="1000" noProof="0">
            <a:latin typeface="Times New Roman" pitchFamily="18" charset="0"/>
            <a:cs typeface="Times New Roman" pitchFamily="18" charset="0"/>
          </a:endParaRPr>
        </a:p>
      </dgm:t>
    </dgm:pt>
    <dgm:pt modelId="{1B7B277F-0B2A-4C70-9FC1-5FE517C17BB7}">
      <dgm:prSet custT="1"/>
      <dgm:spPr/>
      <dgm:t>
        <a:bodyPr/>
        <a:lstStyle/>
        <a:p>
          <a:r>
            <a:rPr lang="es-ES" sz="1000" b="1" noProof="0" dirty="0" smtClean="0">
              <a:latin typeface="Times New Roman" pitchFamily="18" charset="0"/>
              <a:cs typeface="Times New Roman" pitchFamily="18" charset="0"/>
            </a:rPr>
            <a:t>Otros Egresos</a:t>
          </a:r>
        </a:p>
        <a:p>
          <a:r>
            <a:rPr lang="es-ES" sz="1000" b="0" noProof="0" dirty="0" smtClean="0">
              <a:latin typeface="Times New Roman" pitchFamily="18" charset="0"/>
              <a:cs typeface="Times New Roman" pitchFamily="18" charset="0"/>
            </a:rPr>
            <a:t>Valor constante</a:t>
          </a:r>
          <a:endParaRPr lang="es-ES" sz="1000" b="0" noProof="0" dirty="0">
            <a:latin typeface="Times New Roman" pitchFamily="18" charset="0"/>
            <a:cs typeface="Times New Roman" pitchFamily="18" charset="0"/>
          </a:endParaRPr>
        </a:p>
      </dgm:t>
    </dgm:pt>
    <dgm:pt modelId="{B618C79C-2FF2-48FC-837C-A2DC63A4BD17}" type="parTrans" cxnId="{8CAA5B46-E904-4044-8ACB-348F17EADC0A}">
      <dgm:prSet/>
      <dgm:spPr/>
      <dgm:t>
        <a:bodyPr/>
        <a:lstStyle/>
        <a:p>
          <a:endParaRPr lang="es-ES" sz="1000" noProof="0">
            <a:latin typeface="Times New Roman" pitchFamily="18" charset="0"/>
            <a:cs typeface="Times New Roman" pitchFamily="18" charset="0"/>
          </a:endParaRPr>
        </a:p>
      </dgm:t>
    </dgm:pt>
    <dgm:pt modelId="{C8B406F3-F396-406B-9940-EA995AC0046F}" type="sibTrans" cxnId="{8CAA5B46-E904-4044-8ACB-348F17EADC0A}">
      <dgm:prSet/>
      <dgm:spPr/>
      <dgm:t>
        <a:bodyPr/>
        <a:lstStyle/>
        <a:p>
          <a:endParaRPr lang="es-ES" sz="1000" noProof="0">
            <a:latin typeface="Times New Roman" pitchFamily="18" charset="0"/>
            <a:cs typeface="Times New Roman" pitchFamily="18" charset="0"/>
          </a:endParaRPr>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t>
        <a:bodyPr/>
        <a:lstStyle/>
        <a:p>
          <a:endParaRPr lang="es-EC"/>
        </a:p>
      </dgm:t>
    </dgm:pt>
    <dgm:pt modelId="{8715C391-7E42-476D-BA69-177169CD7A58}" type="pres">
      <dgm:prSet presAssocID="{29E61C2F-851E-48B4-B802-814433832ABC}" presName="composite" presStyleCnt="0"/>
      <dgm:spPr/>
      <dgm:t>
        <a:bodyPr/>
        <a:lstStyle/>
        <a:p>
          <a:endParaRPr lang="es-EC"/>
        </a:p>
      </dgm:t>
    </dgm:pt>
    <dgm:pt modelId="{ECA241DB-F57D-4385-B176-A33D975F6A22}" type="pres">
      <dgm:prSet presAssocID="{29E61C2F-851E-48B4-B802-814433832ABC}" presName="background" presStyleLbl="node0" presStyleIdx="0" presStyleCnt="1"/>
      <dgm:spPr/>
      <dgm:t>
        <a:bodyPr/>
        <a:lstStyle/>
        <a:p>
          <a:endParaRPr lang="es-EC"/>
        </a:p>
      </dgm:t>
    </dgm:pt>
    <dgm:pt modelId="{C6A50E25-8F3C-4DF4-B537-9F56B0A12B81}" type="pres">
      <dgm:prSet presAssocID="{29E61C2F-851E-48B4-B802-814433832ABC}" presName="text" presStyleLbl="fgAcc0" presStyleIdx="0" presStyleCnt="1" custScaleY="56633">
        <dgm:presLayoutVars>
          <dgm:chPref val="3"/>
        </dgm:presLayoutVars>
      </dgm:prSet>
      <dgm:spPr/>
      <dgm:t>
        <a:bodyPr/>
        <a:lstStyle/>
        <a:p>
          <a:endParaRPr lang="es-ES"/>
        </a:p>
      </dgm:t>
    </dgm:pt>
    <dgm:pt modelId="{A50E8144-2044-4027-BD4C-F8BC89E1414B}" type="pres">
      <dgm:prSet presAssocID="{29E61C2F-851E-48B4-B802-814433832ABC}" presName="hierChild2" presStyleCnt="0"/>
      <dgm:spPr/>
      <dgm:t>
        <a:bodyPr/>
        <a:lstStyle/>
        <a:p>
          <a:endParaRPr lang="es-EC"/>
        </a:p>
      </dgm:t>
    </dgm:pt>
    <dgm:pt modelId="{10FCD5E5-1EB0-42F5-BE92-E08B66B2AEC9}" type="pres">
      <dgm:prSet presAssocID="{9730C978-DFD1-4CF7-98B4-260D703D8293}" presName="Name10" presStyleLbl="parChTrans1D2" presStyleIdx="0" presStyleCnt="4"/>
      <dgm:spPr/>
      <dgm:t>
        <a:bodyPr/>
        <a:lstStyle/>
        <a:p>
          <a:endParaRPr lang="es-ES"/>
        </a:p>
      </dgm:t>
    </dgm:pt>
    <dgm:pt modelId="{8E745900-7203-4EB8-88DA-D012FD5A4758}" type="pres">
      <dgm:prSet presAssocID="{FDC2DF1A-6024-4F81-98F4-04A22E5B4E69}" presName="hierRoot2" presStyleCnt="0"/>
      <dgm:spPr/>
      <dgm:t>
        <a:bodyPr/>
        <a:lstStyle/>
        <a:p>
          <a:endParaRPr lang="es-EC"/>
        </a:p>
      </dgm:t>
    </dgm:pt>
    <dgm:pt modelId="{453EF1D6-EB79-45B6-9DED-98AF8C88043C}" type="pres">
      <dgm:prSet presAssocID="{FDC2DF1A-6024-4F81-98F4-04A22E5B4E69}" presName="composite2" presStyleCnt="0"/>
      <dgm:spPr/>
      <dgm:t>
        <a:bodyPr/>
        <a:lstStyle/>
        <a:p>
          <a:endParaRPr lang="es-EC"/>
        </a:p>
      </dgm:t>
    </dgm:pt>
    <dgm:pt modelId="{2A03E212-BAC6-4BC8-A414-058D02D44954}" type="pres">
      <dgm:prSet presAssocID="{FDC2DF1A-6024-4F81-98F4-04A22E5B4E69}" presName="background2" presStyleLbl="node2" presStyleIdx="0" presStyleCnt="4"/>
      <dgm:spPr/>
      <dgm:t>
        <a:bodyPr/>
        <a:lstStyle/>
        <a:p>
          <a:endParaRPr lang="es-EC"/>
        </a:p>
      </dgm:t>
    </dgm:pt>
    <dgm:pt modelId="{DB3B5BAD-FF72-4B8E-BDF3-727225C9C34A}" type="pres">
      <dgm:prSet presAssocID="{FDC2DF1A-6024-4F81-98F4-04A22E5B4E69}" presName="text2" presStyleLbl="fgAcc2" presStyleIdx="0" presStyleCnt="4" custScaleY="56633">
        <dgm:presLayoutVars>
          <dgm:chPref val="3"/>
        </dgm:presLayoutVars>
      </dgm:prSet>
      <dgm:spPr/>
      <dgm:t>
        <a:bodyPr/>
        <a:lstStyle/>
        <a:p>
          <a:endParaRPr lang="es-ES"/>
        </a:p>
      </dgm:t>
    </dgm:pt>
    <dgm:pt modelId="{524BD9F3-7737-40F2-94C9-1D024DBABD63}" type="pres">
      <dgm:prSet presAssocID="{FDC2DF1A-6024-4F81-98F4-04A22E5B4E69}" presName="hierChild3" presStyleCnt="0"/>
      <dgm:spPr/>
      <dgm:t>
        <a:bodyPr/>
        <a:lstStyle/>
        <a:p>
          <a:endParaRPr lang="es-EC"/>
        </a:p>
      </dgm:t>
    </dgm:pt>
    <dgm:pt modelId="{C79F00A7-8F91-4882-9737-8F83DDBD69A3}" type="pres">
      <dgm:prSet presAssocID="{2AAB3E6D-945C-4FD2-A50E-5BDA29651045}" presName="Name17" presStyleLbl="parChTrans1D3" presStyleIdx="0" presStyleCnt="5"/>
      <dgm:spPr/>
      <dgm:t>
        <a:bodyPr/>
        <a:lstStyle/>
        <a:p>
          <a:endParaRPr lang="es-ES"/>
        </a:p>
      </dgm:t>
    </dgm:pt>
    <dgm:pt modelId="{F12DD79B-2D89-4C87-82D4-0D2CA906AD65}" type="pres">
      <dgm:prSet presAssocID="{5B8CC1E1-F783-4E6B-BC40-BF8C197EBAF9}" presName="hierRoot3" presStyleCnt="0"/>
      <dgm:spPr/>
      <dgm:t>
        <a:bodyPr/>
        <a:lstStyle/>
        <a:p>
          <a:endParaRPr lang="es-EC"/>
        </a:p>
      </dgm:t>
    </dgm:pt>
    <dgm:pt modelId="{B93EB099-C6A4-4B0A-A0E8-5F3AC5B8FC4B}" type="pres">
      <dgm:prSet presAssocID="{5B8CC1E1-F783-4E6B-BC40-BF8C197EBAF9}" presName="composite3" presStyleCnt="0"/>
      <dgm:spPr/>
      <dgm:t>
        <a:bodyPr/>
        <a:lstStyle/>
        <a:p>
          <a:endParaRPr lang="es-EC"/>
        </a:p>
      </dgm:t>
    </dgm:pt>
    <dgm:pt modelId="{A4C07349-9CCD-459A-979B-DB5DB5B1C0A3}" type="pres">
      <dgm:prSet presAssocID="{5B8CC1E1-F783-4E6B-BC40-BF8C197EBAF9}" presName="background3" presStyleLbl="node3" presStyleIdx="0" presStyleCnt="5"/>
      <dgm:spPr/>
      <dgm:t>
        <a:bodyPr/>
        <a:lstStyle/>
        <a:p>
          <a:endParaRPr lang="es-EC"/>
        </a:p>
      </dgm:t>
    </dgm:pt>
    <dgm:pt modelId="{3D6A21F4-B4B1-4002-AB21-88930DD03A23}" type="pres">
      <dgm:prSet presAssocID="{5B8CC1E1-F783-4E6B-BC40-BF8C197EBAF9}" presName="text3" presStyleLbl="fgAcc3" presStyleIdx="0" presStyleCnt="5">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t>
        <a:bodyPr/>
        <a:lstStyle/>
        <a:p>
          <a:endParaRPr lang="es-EC"/>
        </a:p>
      </dgm:t>
    </dgm:pt>
    <dgm:pt modelId="{2B8EFCDC-FBF4-4F09-9F62-10462723BE66}" type="pres">
      <dgm:prSet presAssocID="{8187750A-59D6-4678-9D0C-3BB7153BF61E}" presName="Name10" presStyleLbl="parChTrans1D2" presStyleIdx="1" presStyleCnt="4"/>
      <dgm:spPr/>
      <dgm:t>
        <a:bodyPr/>
        <a:lstStyle/>
        <a:p>
          <a:endParaRPr lang="es-ES"/>
        </a:p>
      </dgm:t>
    </dgm:pt>
    <dgm:pt modelId="{2D3EDE9C-4DF9-4A2F-BA76-BBD9DD414825}" type="pres">
      <dgm:prSet presAssocID="{78B1B1EE-C592-4CC0-9EB1-FBAB60DDA73D}" presName="hierRoot2" presStyleCnt="0"/>
      <dgm:spPr/>
      <dgm:t>
        <a:bodyPr/>
        <a:lstStyle/>
        <a:p>
          <a:endParaRPr lang="es-EC"/>
        </a:p>
      </dgm:t>
    </dgm:pt>
    <dgm:pt modelId="{0529987E-426D-4E22-BC56-A076AB266A09}" type="pres">
      <dgm:prSet presAssocID="{78B1B1EE-C592-4CC0-9EB1-FBAB60DDA73D}" presName="composite2" presStyleCnt="0"/>
      <dgm:spPr/>
      <dgm:t>
        <a:bodyPr/>
        <a:lstStyle/>
        <a:p>
          <a:endParaRPr lang="es-EC"/>
        </a:p>
      </dgm:t>
    </dgm:pt>
    <dgm:pt modelId="{0C8C5A83-BE39-488D-871F-90BA3EA5F71D}" type="pres">
      <dgm:prSet presAssocID="{78B1B1EE-C592-4CC0-9EB1-FBAB60DDA73D}" presName="background2" presStyleLbl="node2" presStyleIdx="1" presStyleCnt="4"/>
      <dgm:spPr/>
      <dgm:t>
        <a:bodyPr/>
        <a:lstStyle/>
        <a:p>
          <a:endParaRPr lang="es-EC"/>
        </a:p>
      </dgm:t>
    </dgm:pt>
    <dgm:pt modelId="{6036D9BE-21D7-4662-A161-BB53E3A79EF1}" type="pres">
      <dgm:prSet presAssocID="{78B1B1EE-C592-4CC0-9EB1-FBAB60DDA73D}" presName="text2" presStyleLbl="fgAcc2" presStyleIdx="1" presStyleCnt="4" custScaleY="56633">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t>
        <a:bodyPr/>
        <a:lstStyle/>
        <a:p>
          <a:endParaRPr lang="es-EC"/>
        </a:p>
      </dgm:t>
    </dgm:pt>
    <dgm:pt modelId="{37270ACA-D6FD-40C5-8D15-AF288C997192}" type="pres">
      <dgm:prSet presAssocID="{B2455CD6-1A5E-4426-8860-DD374BD87057}" presName="Name17" presStyleLbl="parChTrans1D3" presStyleIdx="1" presStyleCnt="5"/>
      <dgm:spPr/>
      <dgm:t>
        <a:bodyPr/>
        <a:lstStyle/>
        <a:p>
          <a:endParaRPr lang="es-ES"/>
        </a:p>
      </dgm:t>
    </dgm:pt>
    <dgm:pt modelId="{CD92DDC7-E39D-4AD6-A2FD-DD8A3B947E07}" type="pres">
      <dgm:prSet presAssocID="{1FEDFEF1-4CDD-45BC-A831-6266A8445D21}" presName="hierRoot3" presStyleCnt="0"/>
      <dgm:spPr/>
      <dgm:t>
        <a:bodyPr/>
        <a:lstStyle/>
        <a:p>
          <a:endParaRPr lang="es-EC"/>
        </a:p>
      </dgm:t>
    </dgm:pt>
    <dgm:pt modelId="{4B9F6286-7A9B-485C-9DAE-BB63217592D7}" type="pres">
      <dgm:prSet presAssocID="{1FEDFEF1-4CDD-45BC-A831-6266A8445D21}" presName="composite3" presStyleCnt="0"/>
      <dgm:spPr/>
      <dgm:t>
        <a:bodyPr/>
        <a:lstStyle/>
        <a:p>
          <a:endParaRPr lang="es-EC"/>
        </a:p>
      </dgm:t>
    </dgm:pt>
    <dgm:pt modelId="{F194FA76-0A7C-4183-9050-FC6F1D651B1C}" type="pres">
      <dgm:prSet presAssocID="{1FEDFEF1-4CDD-45BC-A831-6266A8445D21}" presName="background3" presStyleLbl="node3" presStyleIdx="1" presStyleCnt="5"/>
      <dgm:spPr/>
      <dgm:t>
        <a:bodyPr/>
        <a:lstStyle/>
        <a:p>
          <a:endParaRPr lang="es-EC"/>
        </a:p>
      </dgm:t>
    </dgm:pt>
    <dgm:pt modelId="{4CBE726D-243D-41DB-96E4-56D035D3943E}" type="pres">
      <dgm:prSet presAssocID="{1FEDFEF1-4CDD-45BC-A831-6266A8445D21}" presName="text3" presStyleLbl="fgAcc3" presStyleIdx="1" presStyleCnt="5">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t>
        <a:bodyPr/>
        <a:lstStyle/>
        <a:p>
          <a:endParaRPr lang="es-EC"/>
        </a:p>
      </dgm:t>
    </dgm:pt>
    <dgm:pt modelId="{EF576C58-60C0-4616-BEF7-99A00D34FA0A}" type="pres">
      <dgm:prSet presAssocID="{9C6F1A85-DF9F-49E0-A359-D1ED0267FFE3}" presName="Name10" presStyleLbl="parChTrans1D2" presStyleIdx="2" presStyleCnt="4"/>
      <dgm:spPr/>
      <dgm:t>
        <a:bodyPr/>
        <a:lstStyle/>
        <a:p>
          <a:endParaRPr lang="es-ES"/>
        </a:p>
      </dgm:t>
    </dgm:pt>
    <dgm:pt modelId="{1BF14F4F-20D7-46C5-97E1-4944865A7F70}" type="pres">
      <dgm:prSet presAssocID="{2C6C82D9-34ED-4531-A98A-707B85783513}" presName="hierRoot2" presStyleCnt="0"/>
      <dgm:spPr/>
      <dgm:t>
        <a:bodyPr/>
        <a:lstStyle/>
        <a:p>
          <a:endParaRPr lang="es-EC"/>
        </a:p>
      </dgm:t>
    </dgm:pt>
    <dgm:pt modelId="{4A09C0C7-2C4F-4B15-92DE-26885EF17858}" type="pres">
      <dgm:prSet presAssocID="{2C6C82D9-34ED-4531-A98A-707B85783513}" presName="composite2" presStyleCnt="0"/>
      <dgm:spPr/>
      <dgm:t>
        <a:bodyPr/>
        <a:lstStyle/>
        <a:p>
          <a:endParaRPr lang="es-EC"/>
        </a:p>
      </dgm:t>
    </dgm:pt>
    <dgm:pt modelId="{BF808962-AFE9-4013-ABE5-07C914C33A83}" type="pres">
      <dgm:prSet presAssocID="{2C6C82D9-34ED-4531-A98A-707B85783513}" presName="background2" presStyleLbl="node2" presStyleIdx="2" presStyleCnt="4"/>
      <dgm:spPr/>
      <dgm:t>
        <a:bodyPr/>
        <a:lstStyle/>
        <a:p>
          <a:endParaRPr lang="es-EC"/>
        </a:p>
      </dgm:t>
    </dgm:pt>
    <dgm:pt modelId="{D9811504-05EC-47A9-A164-0E91ED334D21}" type="pres">
      <dgm:prSet presAssocID="{2C6C82D9-34ED-4531-A98A-707B85783513}" presName="text2" presStyleLbl="fgAcc2" presStyleIdx="2" presStyleCnt="4" custScaleX="127069" custScaleY="56633">
        <dgm:presLayoutVars>
          <dgm:chPref val="3"/>
        </dgm:presLayoutVars>
      </dgm:prSet>
      <dgm:spPr/>
      <dgm:t>
        <a:bodyPr/>
        <a:lstStyle/>
        <a:p>
          <a:endParaRPr lang="es-ES"/>
        </a:p>
      </dgm:t>
    </dgm:pt>
    <dgm:pt modelId="{8F66CDAF-1B30-48F3-92BA-31A8B3426452}" type="pres">
      <dgm:prSet presAssocID="{2C6C82D9-34ED-4531-A98A-707B85783513}" presName="hierChild3" presStyleCnt="0"/>
      <dgm:spPr/>
      <dgm:t>
        <a:bodyPr/>
        <a:lstStyle/>
        <a:p>
          <a:endParaRPr lang="es-EC"/>
        </a:p>
      </dgm:t>
    </dgm:pt>
    <dgm:pt modelId="{F40BEB6B-B48B-463F-8486-F434957B9775}" type="pres">
      <dgm:prSet presAssocID="{8F590D3C-42BE-4B1C-B72D-63536A84FE10}" presName="Name17" presStyleLbl="parChTrans1D3" presStyleIdx="2" presStyleCnt="5"/>
      <dgm:spPr/>
      <dgm:t>
        <a:bodyPr/>
        <a:lstStyle/>
        <a:p>
          <a:endParaRPr lang="es-ES"/>
        </a:p>
      </dgm:t>
    </dgm:pt>
    <dgm:pt modelId="{5A6B6EA4-1B40-4088-ACEC-EAFCE5E6B08B}" type="pres">
      <dgm:prSet presAssocID="{2959877A-8440-4B76-B409-0CEE4DBD3D38}" presName="hierRoot3" presStyleCnt="0"/>
      <dgm:spPr/>
      <dgm:t>
        <a:bodyPr/>
        <a:lstStyle/>
        <a:p>
          <a:endParaRPr lang="es-EC"/>
        </a:p>
      </dgm:t>
    </dgm:pt>
    <dgm:pt modelId="{40BA5EDA-3F64-49C4-A5C4-CC78AF062425}" type="pres">
      <dgm:prSet presAssocID="{2959877A-8440-4B76-B409-0CEE4DBD3D38}" presName="composite3" presStyleCnt="0"/>
      <dgm:spPr/>
      <dgm:t>
        <a:bodyPr/>
        <a:lstStyle/>
        <a:p>
          <a:endParaRPr lang="es-EC"/>
        </a:p>
      </dgm:t>
    </dgm:pt>
    <dgm:pt modelId="{59DC643D-B8C8-4E5F-A405-5E707B6F6338}" type="pres">
      <dgm:prSet presAssocID="{2959877A-8440-4B76-B409-0CEE4DBD3D38}" presName="background3" presStyleLbl="node3" presStyleIdx="2" presStyleCnt="5"/>
      <dgm:spPr/>
      <dgm:t>
        <a:bodyPr/>
        <a:lstStyle/>
        <a:p>
          <a:endParaRPr lang="es-EC"/>
        </a:p>
      </dgm:t>
    </dgm:pt>
    <dgm:pt modelId="{9C55BBBB-A9B6-45AE-88F4-5D4524D31DB4}" type="pres">
      <dgm:prSet presAssocID="{2959877A-8440-4B76-B409-0CEE4DBD3D38}" presName="text3" presStyleLbl="fgAcc3" presStyleIdx="2" presStyleCnt="5">
        <dgm:presLayoutVars>
          <dgm:chPref val="3"/>
        </dgm:presLayoutVars>
      </dgm:prSet>
      <dgm:spPr/>
      <dgm:t>
        <a:bodyPr/>
        <a:lstStyle/>
        <a:p>
          <a:endParaRPr lang="en-US"/>
        </a:p>
      </dgm:t>
    </dgm:pt>
    <dgm:pt modelId="{7320846A-EF5B-4263-8E6D-D3D864709707}" type="pres">
      <dgm:prSet presAssocID="{2959877A-8440-4B76-B409-0CEE4DBD3D38}" presName="hierChild4" presStyleCnt="0"/>
      <dgm:spPr/>
      <dgm:t>
        <a:bodyPr/>
        <a:lstStyle/>
        <a:p>
          <a:endParaRPr lang="es-EC"/>
        </a:p>
      </dgm:t>
    </dgm:pt>
    <dgm:pt modelId="{220091A9-3162-423F-BC3B-56245341105F}" type="pres">
      <dgm:prSet presAssocID="{F4E0A0F4-4A52-4433-BC3A-B738DDB2A549}" presName="Name10" presStyleLbl="parChTrans1D2" presStyleIdx="3" presStyleCnt="4"/>
      <dgm:spPr/>
      <dgm:t>
        <a:bodyPr/>
        <a:lstStyle/>
        <a:p>
          <a:endParaRPr lang="es-ES"/>
        </a:p>
      </dgm:t>
    </dgm:pt>
    <dgm:pt modelId="{AE4EE74F-9DC4-4316-AEF8-712B1CBECC0B}" type="pres">
      <dgm:prSet presAssocID="{D6D4E6A6-7A0F-42C7-B115-50730C38A50E}" presName="hierRoot2" presStyleCnt="0"/>
      <dgm:spPr/>
      <dgm:t>
        <a:bodyPr/>
        <a:lstStyle/>
        <a:p>
          <a:endParaRPr lang="es-EC"/>
        </a:p>
      </dgm:t>
    </dgm:pt>
    <dgm:pt modelId="{C6B03B67-BBD8-4839-87D8-6F05EB73D0E5}" type="pres">
      <dgm:prSet presAssocID="{D6D4E6A6-7A0F-42C7-B115-50730C38A50E}" presName="composite2" presStyleCnt="0"/>
      <dgm:spPr/>
      <dgm:t>
        <a:bodyPr/>
        <a:lstStyle/>
        <a:p>
          <a:endParaRPr lang="es-EC"/>
        </a:p>
      </dgm:t>
    </dgm:pt>
    <dgm:pt modelId="{FACE0E64-B398-4C1F-8E4E-B9E8189F9CCD}" type="pres">
      <dgm:prSet presAssocID="{D6D4E6A6-7A0F-42C7-B115-50730C38A50E}" presName="background2" presStyleLbl="node2" presStyleIdx="3" presStyleCnt="4"/>
      <dgm:spPr/>
      <dgm:t>
        <a:bodyPr/>
        <a:lstStyle/>
        <a:p>
          <a:endParaRPr lang="es-EC"/>
        </a:p>
      </dgm:t>
    </dgm:pt>
    <dgm:pt modelId="{0A993E14-86FA-4581-A902-3875C02945E8}" type="pres">
      <dgm:prSet presAssocID="{D6D4E6A6-7A0F-42C7-B115-50730C38A50E}" presName="text2" presStyleLbl="fgAcc2" presStyleIdx="3" presStyleCnt="4" custScaleY="56633">
        <dgm:presLayoutVars>
          <dgm:chPref val="3"/>
        </dgm:presLayoutVars>
      </dgm:prSet>
      <dgm:spPr/>
      <dgm:t>
        <a:bodyPr/>
        <a:lstStyle/>
        <a:p>
          <a:endParaRPr lang="es-ES"/>
        </a:p>
      </dgm:t>
    </dgm:pt>
    <dgm:pt modelId="{D0AF9F72-D4BC-45B7-B321-41A9FCE38328}" type="pres">
      <dgm:prSet presAssocID="{D6D4E6A6-7A0F-42C7-B115-50730C38A50E}" presName="hierChild3" presStyleCnt="0"/>
      <dgm:spPr/>
      <dgm:t>
        <a:bodyPr/>
        <a:lstStyle/>
        <a:p>
          <a:endParaRPr lang="es-EC"/>
        </a:p>
      </dgm:t>
    </dgm:pt>
    <dgm:pt modelId="{FFB24B77-78C3-49A7-B6EE-5599A3FDB619}" type="pres">
      <dgm:prSet presAssocID="{FDBDF029-9C4F-410A-9E60-1349D0BF1D02}" presName="Name17" presStyleLbl="parChTrans1D3" presStyleIdx="3" presStyleCnt="5"/>
      <dgm:spPr/>
      <dgm:t>
        <a:bodyPr/>
        <a:lstStyle/>
        <a:p>
          <a:endParaRPr lang="es-ES"/>
        </a:p>
      </dgm:t>
    </dgm:pt>
    <dgm:pt modelId="{0930EC50-4501-4985-A718-826383DC24B2}" type="pres">
      <dgm:prSet presAssocID="{3E426929-2577-432B-8523-F3C62F954E11}" presName="hierRoot3" presStyleCnt="0"/>
      <dgm:spPr/>
      <dgm:t>
        <a:bodyPr/>
        <a:lstStyle/>
        <a:p>
          <a:endParaRPr lang="es-EC"/>
        </a:p>
      </dgm:t>
    </dgm:pt>
    <dgm:pt modelId="{6038AA8D-FD3F-477B-A6A4-EA071FFC8AC5}" type="pres">
      <dgm:prSet presAssocID="{3E426929-2577-432B-8523-F3C62F954E11}" presName="composite3" presStyleCnt="0"/>
      <dgm:spPr/>
      <dgm:t>
        <a:bodyPr/>
        <a:lstStyle/>
        <a:p>
          <a:endParaRPr lang="es-EC"/>
        </a:p>
      </dgm:t>
    </dgm:pt>
    <dgm:pt modelId="{1C114421-D3A0-42CA-BE9C-895745451861}" type="pres">
      <dgm:prSet presAssocID="{3E426929-2577-432B-8523-F3C62F954E11}" presName="background3" presStyleLbl="node3" presStyleIdx="3" presStyleCnt="5"/>
      <dgm:spPr/>
      <dgm:t>
        <a:bodyPr/>
        <a:lstStyle/>
        <a:p>
          <a:endParaRPr lang="es-EC"/>
        </a:p>
      </dgm:t>
    </dgm:pt>
    <dgm:pt modelId="{D16E2480-7B33-4BA5-861F-8118A06C6047}" type="pres">
      <dgm:prSet presAssocID="{3E426929-2577-432B-8523-F3C62F954E11}" presName="text3" presStyleLbl="fgAcc3" presStyleIdx="3" presStyleCnt="5" custScaleY="49616">
        <dgm:presLayoutVars>
          <dgm:chPref val="3"/>
        </dgm:presLayoutVars>
      </dgm:prSet>
      <dgm:spPr/>
      <dgm:t>
        <a:bodyPr/>
        <a:lstStyle/>
        <a:p>
          <a:endParaRPr lang="en-US"/>
        </a:p>
      </dgm:t>
    </dgm:pt>
    <dgm:pt modelId="{6EA902FD-EB45-46B6-97AD-ADC1A0E95F15}" type="pres">
      <dgm:prSet presAssocID="{3E426929-2577-432B-8523-F3C62F954E11}" presName="hierChild4" presStyleCnt="0"/>
      <dgm:spPr/>
      <dgm:t>
        <a:bodyPr/>
        <a:lstStyle/>
        <a:p>
          <a:endParaRPr lang="es-EC"/>
        </a:p>
      </dgm:t>
    </dgm:pt>
    <dgm:pt modelId="{0015B25B-0252-475B-A5E1-A7EF79CE1001}" type="pres">
      <dgm:prSet presAssocID="{D6D8BAE1-77EC-41EF-89C1-3CCAAA02048A}" presName="Name23" presStyleLbl="parChTrans1D4" presStyleIdx="0" presStyleCnt="3"/>
      <dgm:spPr/>
      <dgm:t>
        <a:bodyPr/>
        <a:lstStyle/>
        <a:p>
          <a:endParaRPr lang="es-ES"/>
        </a:p>
      </dgm:t>
    </dgm:pt>
    <dgm:pt modelId="{57DDEB75-F6E4-439C-A99F-85DDC8763CBF}" type="pres">
      <dgm:prSet presAssocID="{B2912CAA-08EB-4FE9-BF78-B3060FD462E7}" presName="hierRoot4" presStyleCnt="0"/>
      <dgm:spPr/>
      <dgm:t>
        <a:bodyPr/>
        <a:lstStyle/>
        <a:p>
          <a:endParaRPr lang="es-EC"/>
        </a:p>
      </dgm:t>
    </dgm:pt>
    <dgm:pt modelId="{B69AC47C-BFB8-452D-A1C6-D57AEA17C28E}" type="pres">
      <dgm:prSet presAssocID="{B2912CAA-08EB-4FE9-BF78-B3060FD462E7}" presName="composite4" presStyleCnt="0"/>
      <dgm:spPr/>
      <dgm:t>
        <a:bodyPr/>
        <a:lstStyle/>
        <a:p>
          <a:endParaRPr lang="es-EC"/>
        </a:p>
      </dgm:t>
    </dgm:pt>
    <dgm:pt modelId="{2C223651-DF45-4258-AA44-BDD3DF904F7F}" type="pres">
      <dgm:prSet presAssocID="{B2912CAA-08EB-4FE9-BF78-B3060FD462E7}" presName="background4" presStyleLbl="node4" presStyleIdx="0" presStyleCnt="3"/>
      <dgm:spPr/>
      <dgm:t>
        <a:bodyPr/>
        <a:lstStyle/>
        <a:p>
          <a:endParaRPr lang="es-EC"/>
        </a:p>
      </dgm:t>
    </dgm:pt>
    <dgm:pt modelId="{C21C9E91-C998-4D7C-9FA8-68D672B29B8A}" type="pres">
      <dgm:prSet presAssocID="{B2912CAA-08EB-4FE9-BF78-B3060FD462E7}" presName="text4" presStyleLbl="fgAcc4" presStyleIdx="0" presStyleCnt="3">
        <dgm:presLayoutVars>
          <dgm:chPref val="3"/>
        </dgm:presLayoutVars>
      </dgm:prSet>
      <dgm:spPr/>
      <dgm:t>
        <a:bodyPr/>
        <a:lstStyle/>
        <a:p>
          <a:endParaRPr lang="en-US"/>
        </a:p>
      </dgm:t>
    </dgm:pt>
    <dgm:pt modelId="{42C10A3E-1ECA-49D7-8AB0-65D6BFE6A2B3}" type="pres">
      <dgm:prSet presAssocID="{B2912CAA-08EB-4FE9-BF78-B3060FD462E7}" presName="hierChild5" presStyleCnt="0"/>
      <dgm:spPr/>
      <dgm:t>
        <a:bodyPr/>
        <a:lstStyle/>
        <a:p>
          <a:endParaRPr lang="es-EC"/>
        </a:p>
      </dgm:t>
    </dgm:pt>
    <dgm:pt modelId="{D41C3978-CA5A-4653-A48B-B97291C0B4CC}" type="pres">
      <dgm:prSet presAssocID="{26DAE728-A335-43B4-940A-36AAD9B8E1DC}" presName="Name17" presStyleLbl="parChTrans1D3" presStyleIdx="4" presStyleCnt="5"/>
      <dgm:spPr/>
      <dgm:t>
        <a:bodyPr/>
        <a:lstStyle/>
        <a:p>
          <a:endParaRPr lang="es-ES"/>
        </a:p>
      </dgm:t>
    </dgm:pt>
    <dgm:pt modelId="{0477B77A-52F0-46D3-B7E7-6A8DB1EE261B}" type="pres">
      <dgm:prSet presAssocID="{3B51381E-A07B-4B48-B759-2C756D971A7A}" presName="hierRoot3" presStyleCnt="0"/>
      <dgm:spPr/>
      <dgm:t>
        <a:bodyPr/>
        <a:lstStyle/>
        <a:p>
          <a:endParaRPr lang="es-EC"/>
        </a:p>
      </dgm:t>
    </dgm:pt>
    <dgm:pt modelId="{68F5DE08-4833-4E85-BB2B-2D53B1DC6AD3}" type="pres">
      <dgm:prSet presAssocID="{3B51381E-A07B-4B48-B759-2C756D971A7A}" presName="composite3" presStyleCnt="0"/>
      <dgm:spPr/>
      <dgm:t>
        <a:bodyPr/>
        <a:lstStyle/>
        <a:p>
          <a:endParaRPr lang="es-EC"/>
        </a:p>
      </dgm:t>
    </dgm:pt>
    <dgm:pt modelId="{7B1BF956-E0FF-45AE-B90D-36C7491506B7}" type="pres">
      <dgm:prSet presAssocID="{3B51381E-A07B-4B48-B759-2C756D971A7A}" presName="background3" presStyleLbl="node3" presStyleIdx="4" presStyleCnt="5"/>
      <dgm:spPr/>
      <dgm:t>
        <a:bodyPr/>
        <a:lstStyle/>
        <a:p>
          <a:endParaRPr lang="es-EC"/>
        </a:p>
      </dgm:t>
    </dgm:pt>
    <dgm:pt modelId="{E5AC2952-446C-4B7F-8C0B-3834E93FE486}" type="pres">
      <dgm:prSet presAssocID="{3B51381E-A07B-4B48-B759-2C756D971A7A}" presName="text3" presStyleLbl="fgAcc3" presStyleIdx="4" presStyleCnt="5" custScaleY="49616">
        <dgm:presLayoutVars>
          <dgm:chPref val="3"/>
        </dgm:presLayoutVars>
      </dgm:prSet>
      <dgm:spPr/>
      <dgm:t>
        <a:bodyPr/>
        <a:lstStyle/>
        <a:p>
          <a:endParaRPr lang="es-ES"/>
        </a:p>
      </dgm:t>
    </dgm:pt>
    <dgm:pt modelId="{C17E1A6C-89DB-46CD-BE33-B559FC1ADDC8}" type="pres">
      <dgm:prSet presAssocID="{3B51381E-A07B-4B48-B759-2C756D971A7A}" presName="hierChild4" presStyleCnt="0"/>
      <dgm:spPr/>
      <dgm:t>
        <a:bodyPr/>
        <a:lstStyle/>
        <a:p>
          <a:endParaRPr lang="es-EC"/>
        </a:p>
      </dgm:t>
    </dgm:pt>
    <dgm:pt modelId="{147A2745-A3E5-44A3-888E-2B10AC0E52DA}" type="pres">
      <dgm:prSet presAssocID="{3F0A0446-9864-418C-BA62-8180E8D23C34}" presName="Name23" presStyleLbl="parChTrans1D4" presStyleIdx="1" presStyleCnt="3"/>
      <dgm:spPr/>
      <dgm:t>
        <a:bodyPr/>
        <a:lstStyle/>
        <a:p>
          <a:endParaRPr lang="es-ES"/>
        </a:p>
      </dgm:t>
    </dgm:pt>
    <dgm:pt modelId="{59EE856A-35D3-4B90-A5AE-740463A39E4D}" type="pres">
      <dgm:prSet presAssocID="{85F49F71-F604-4484-99C7-6CB542410132}" presName="hierRoot4" presStyleCnt="0"/>
      <dgm:spPr/>
      <dgm:t>
        <a:bodyPr/>
        <a:lstStyle/>
        <a:p>
          <a:endParaRPr lang="es-EC"/>
        </a:p>
      </dgm:t>
    </dgm:pt>
    <dgm:pt modelId="{98F71B0F-5AC1-44FA-A8AD-9D442698A6C8}" type="pres">
      <dgm:prSet presAssocID="{85F49F71-F604-4484-99C7-6CB542410132}" presName="composite4" presStyleCnt="0"/>
      <dgm:spPr/>
      <dgm:t>
        <a:bodyPr/>
        <a:lstStyle/>
        <a:p>
          <a:endParaRPr lang="es-EC"/>
        </a:p>
      </dgm:t>
    </dgm:pt>
    <dgm:pt modelId="{DE0E8F08-32EA-492A-AF5F-C8E662233A00}" type="pres">
      <dgm:prSet presAssocID="{85F49F71-F604-4484-99C7-6CB542410132}" presName="background4" presStyleLbl="node4" presStyleIdx="1" presStyleCnt="3"/>
      <dgm:spPr/>
      <dgm:t>
        <a:bodyPr/>
        <a:lstStyle/>
        <a:p>
          <a:endParaRPr lang="es-EC"/>
        </a:p>
      </dgm:t>
    </dgm:pt>
    <dgm:pt modelId="{C8FE337C-191C-463E-8DC5-7ECBB1C01AA4}" type="pres">
      <dgm:prSet presAssocID="{85F49F71-F604-4484-99C7-6CB542410132}" presName="text4" presStyleLbl="fgAcc4" presStyleIdx="1" presStyleCnt="3">
        <dgm:presLayoutVars>
          <dgm:chPref val="3"/>
        </dgm:presLayoutVars>
      </dgm:prSet>
      <dgm:spPr/>
      <dgm:t>
        <a:bodyPr/>
        <a:lstStyle/>
        <a:p>
          <a:endParaRPr lang="en-US"/>
        </a:p>
      </dgm:t>
    </dgm:pt>
    <dgm:pt modelId="{8E8953C1-F700-46FD-8F09-50A56C120206}" type="pres">
      <dgm:prSet presAssocID="{85F49F71-F604-4484-99C7-6CB542410132}" presName="hierChild5" presStyleCnt="0"/>
      <dgm:spPr/>
      <dgm:t>
        <a:bodyPr/>
        <a:lstStyle/>
        <a:p>
          <a:endParaRPr lang="es-EC"/>
        </a:p>
      </dgm:t>
    </dgm:pt>
    <dgm:pt modelId="{D0EC2916-01A2-4831-8E86-62AA96F63E4C}" type="pres">
      <dgm:prSet presAssocID="{B618C79C-2FF2-48FC-837C-A2DC63A4BD17}" presName="Name23" presStyleLbl="parChTrans1D4" presStyleIdx="2" presStyleCnt="3"/>
      <dgm:spPr/>
      <dgm:t>
        <a:bodyPr/>
        <a:lstStyle/>
        <a:p>
          <a:endParaRPr lang="es-ES"/>
        </a:p>
      </dgm:t>
    </dgm:pt>
    <dgm:pt modelId="{937143BE-B022-439E-8F91-AA2E2613F648}" type="pres">
      <dgm:prSet presAssocID="{1B7B277F-0B2A-4C70-9FC1-5FE517C17BB7}" presName="hierRoot4" presStyleCnt="0"/>
      <dgm:spPr/>
      <dgm:t>
        <a:bodyPr/>
        <a:lstStyle/>
        <a:p>
          <a:endParaRPr lang="es-EC"/>
        </a:p>
      </dgm:t>
    </dgm:pt>
    <dgm:pt modelId="{B7E20355-2676-4AAF-A8DD-AB3CBBC37E71}" type="pres">
      <dgm:prSet presAssocID="{1B7B277F-0B2A-4C70-9FC1-5FE517C17BB7}" presName="composite4" presStyleCnt="0"/>
      <dgm:spPr/>
      <dgm:t>
        <a:bodyPr/>
        <a:lstStyle/>
        <a:p>
          <a:endParaRPr lang="es-EC"/>
        </a:p>
      </dgm:t>
    </dgm:pt>
    <dgm:pt modelId="{EB7A91B6-0DA6-4427-84D5-36B018CC5136}" type="pres">
      <dgm:prSet presAssocID="{1B7B277F-0B2A-4C70-9FC1-5FE517C17BB7}" presName="background4" presStyleLbl="node4" presStyleIdx="2" presStyleCnt="3"/>
      <dgm:spPr/>
      <dgm:t>
        <a:bodyPr/>
        <a:lstStyle/>
        <a:p>
          <a:endParaRPr lang="es-EC"/>
        </a:p>
      </dgm:t>
    </dgm:pt>
    <dgm:pt modelId="{52DCF47A-5920-4E3A-BA24-131D6F7F9FE6}" type="pres">
      <dgm:prSet presAssocID="{1B7B277F-0B2A-4C70-9FC1-5FE517C17BB7}" presName="text4" presStyleLbl="fgAcc4" presStyleIdx="2" presStyleCnt="3" custScaleY="97344">
        <dgm:presLayoutVars>
          <dgm:chPref val="3"/>
        </dgm:presLayoutVars>
      </dgm:prSet>
      <dgm:spPr/>
      <dgm:t>
        <a:bodyPr/>
        <a:lstStyle/>
        <a:p>
          <a:endParaRPr lang="en-US"/>
        </a:p>
      </dgm:t>
    </dgm:pt>
    <dgm:pt modelId="{1B4E5E29-2830-413D-978E-9A35268ADCE2}" type="pres">
      <dgm:prSet presAssocID="{1B7B277F-0B2A-4C70-9FC1-5FE517C17BB7}" presName="hierChild5" presStyleCnt="0"/>
      <dgm:spPr/>
      <dgm:t>
        <a:bodyPr/>
        <a:lstStyle/>
        <a:p>
          <a:endParaRPr lang="es-EC"/>
        </a:p>
      </dgm:t>
    </dgm:pt>
  </dgm:ptLst>
  <dgm:cxnLst>
    <dgm:cxn modelId="{980A52F0-707B-4889-96FD-09B31F9C8205}" type="presOf" srcId="{26DAE728-A335-43B4-940A-36AAD9B8E1DC}" destId="{D41C3978-CA5A-4653-A48B-B97291C0B4CC}" srcOrd="0" destOrd="0" presId="urn:microsoft.com/office/officeart/2005/8/layout/hierarchy1"/>
    <dgm:cxn modelId="{018C079F-1D11-4AAD-B422-AB49A70D9A4B}" type="presOf" srcId="{B618C79C-2FF2-48FC-837C-A2DC63A4BD17}" destId="{D0EC2916-01A2-4831-8E86-62AA96F63E4C}" srcOrd="0" destOrd="0" presId="urn:microsoft.com/office/officeart/2005/8/layout/hierarchy1"/>
    <dgm:cxn modelId="{DD5AA45A-A09F-4CA9-90F5-CA8258DE6AB3}" type="presOf" srcId="{3F0A0446-9864-418C-BA62-8180E8D23C34}" destId="{147A2745-A3E5-44A3-888E-2B10AC0E52DA}"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F88B1EF1-E192-4BE4-AE6A-4F92A19782B6}" type="presOf" srcId="{B2455CD6-1A5E-4426-8860-DD374BD87057}" destId="{37270ACA-D6FD-40C5-8D15-AF288C997192}" srcOrd="0" destOrd="0" presId="urn:microsoft.com/office/officeart/2005/8/layout/hierarchy1"/>
    <dgm:cxn modelId="{C95F86B9-6BB5-40E5-B8C3-8686147B3FCC}" srcId="{D6D4E6A6-7A0F-42C7-B115-50730C38A50E}" destId="{3B51381E-A07B-4B48-B759-2C756D971A7A}" srcOrd="1" destOrd="0" parTransId="{26DAE728-A335-43B4-940A-36AAD9B8E1DC}" sibTransId="{66CE4E96-2B3C-4C2D-8D85-5B8E8CC02718}"/>
    <dgm:cxn modelId="{165072C6-DE0E-4059-9FA4-E75C924EE7B1}" type="presOf" srcId="{F4E0A0F4-4A52-4433-BC3A-B738DDB2A549}" destId="{220091A9-3162-423F-BC3B-56245341105F}" srcOrd="0" destOrd="0" presId="urn:microsoft.com/office/officeart/2005/8/layout/hierarchy1"/>
    <dgm:cxn modelId="{120C64EC-1021-46ED-A3D1-6F16AFD1349A}" type="presOf" srcId="{9730C978-DFD1-4CF7-98B4-260D703D8293}" destId="{10FCD5E5-1EB0-42F5-BE92-E08B66B2AEC9}" srcOrd="0" destOrd="0" presId="urn:microsoft.com/office/officeart/2005/8/layout/hierarchy1"/>
    <dgm:cxn modelId="{DBE8E252-0EE4-459B-AD6B-5727AED72C65}" srcId="{29E61C2F-851E-48B4-B802-814433832ABC}" destId="{2C6C82D9-34ED-4531-A98A-707B85783513}" srcOrd="2" destOrd="0" parTransId="{9C6F1A85-DF9F-49E0-A359-D1ED0267FFE3}" sibTransId="{0108CE61-7A5C-47FA-9DF9-47C579DDA646}"/>
    <dgm:cxn modelId="{6B582F69-06E0-48D7-8690-494BC8233E37}" type="presOf" srcId="{85F49F71-F604-4484-99C7-6CB542410132}" destId="{C8FE337C-191C-463E-8DC5-7ECBB1C01AA4}" srcOrd="0" destOrd="0" presId="urn:microsoft.com/office/officeart/2005/8/layout/hierarchy1"/>
    <dgm:cxn modelId="{4D19AD61-8463-43B8-99C5-A9A33B0CA987}" type="presOf" srcId="{E432F602-825E-4450-A5C8-381D4B891AB2}" destId="{453FC1AE-EC9B-4E75-93F4-D258803D0833}" srcOrd="0" destOrd="0" presId="urn:microsoft.com/office/officeart/2005/8/layout/hierarchy1"/>
    <dgm:cxn modelId="{761F7388-6ED3-48CA-B622-74CB527CEBFB}" type="presOf" srcId="{29E61C2F-851E-48B4-B802-814433832ABC}" destId="{C6A50E25-8F3C-4DF4-B537-9F56B0A12B81}" srcOrd="0" destOrd="0" presId="urn:microsoft.com/office/officeart/2005/8/layout/hierarchy1"/>
    <dgm:cxn modelId="{E704D9B7-10EC-4495-BFF3-89FE5B5E46B1}" type="presOf" srcId="{2959877A-8440-4B76-B409-0CEE4DBD3D38}" destId="{9C55BBBB-A9B6-45AE-88F4-5D4524D31DB4}" srcOrd="0" destOrd="0" presId="urn:microsoft.com/office/officeart/2005/8/layout/hierarchy1"/>
    <dgm:cxn modelId="{AB1B580D-AA8D-46AA-AA6A-9C452816B6EE}" srcId="{3E426929-2577-432B-8523-F3C62F954E11}" destId="{B2912CAA-08EB-4FE9-BF78-B3060FD462E7}" srcOrd="0" destOrd="0" parTransId="{D6D8BAE1-77EC-41EF-89C1-3CCAAA02048A}" sibTransId="{A70E7AD0-196D-4D5C-AC7B-F423D7002F9D}"/>
    <dgm:cxn modelId="{E9554C42-4CD9-4FCA-B8CF-E24D892EB927}" type="presOf" srcId="{2C6C82D9-34ED-4531-A98A-707B85783513}" destId="{D9811504-05EC-47A9-A164-0E91ED334D21}" srcOrd="0" destOrd="0" presId="urn:microsoft.com/office/officeart/2005/8/layout/hierarchy1"/>
    <dgm:cxn modelId="{22413F4D-1D2F-4E63-AA8D-E9FCC6865298}" type="presOf" srcId="{1B7B277F-0B2A-4C70-9FC1-5FE517C17BB7}" destId="{52DCF47A-5920-4E3A-BA24-131D6F7F9FE6}" srcOrd="0" destOrd="0" presId="urn:microsoft.com/office/officeart/2005/8/layout/hierarchy1"/>
    <dgm:cxn modelId="{BEE46C10-0618-4959-AE71-745E222E03E4}" type="presOf" srcId="{9C6F1A85-DF9F-49E0-A359-D1ED0267FFE3}" destId="{EF576C58-60C0-4616-BEF7-99A00D34FA0A}" srcOrd="0" destOrd="0" presId="urn:microsoft.com/office/officeart/2005/8/layout/hierarchy1"/>
    <dgm:cxn modelId="{9C26B5B0-3D2A-43CA-8D8F-8544CF117B5A}" type="presOf" srcId="{B2912CAA-08EB-4FE9-BF78-B3060FD462E7}" destId="{C21C9E91-C998-4D7C-9FA8-68D672B29B8A}" srcOrd="0" destOrd="0" presId="urn:microsoft.com/office/officeart/2005/8/layout/hierarchy1"/>
    <dgm:cxn modelId="{4B741893-FDD1-4B0D-AB36-ECDD42D695A3}" type="presOf" srcId="{5B8CC1E1-F783-4E6B-BC40-BF8C197EBAF9}" destId="{3D6A21F4-B4B1-4002-AB21-88930DD03A23}" srcOrd="0" destOrd="0" presId="urn:microsoft.com/office/officeart/2005/8/layout/hierarchy1"/>
    <dgm:cxn modelId="{971BBC41-A0BC-4A9D-8197-56A56A340CC3}" type="presOf" srcId="{D6D8BAE1-77EC-41EF-89C1-3CCAAA02048A}" destId="{0015B25B-0252-475B-A5E1-A7EF79CE1001}" srcOrd="0" destOrd="0" presId="urn:microsoft.com/office/officeart/2005/8/layout/hierarchy1"/>
    <dgm:cxn modelId="{506EF670-9D2A-49D4-8E13-179E23EC5FBA}" srcId="{E432F602-825E-4450-A5C8-381D4B891AB2}" destId="{29E61C2F-851E-48B4-B802-814433832ABC}" srcOrd="0" destOrd="0" parTransId="{84AEC17D-6D4D-45CF-8B5B-BDB75C9541EC}" sibTransId="{48C01936-391B-4898-B545-98919D8E9369}"/>
    <dgm:cxn modelId="{0F7A92EC-7C72-4335-BE48-2FC14F4E8729}" type="presOf" srcId="{3E426929-2577-432B-8523-F3C62F954E11}" destId="{D16E2480-7B33-4BA5-861F-8118A06C6047}" srcOrd="0" destOrd="0" presId="urn:microsoft.com/office/officeart/2005/8/layout/hierarchy1"/>
    <dgm:cxn modelId="{0AF61DBC-741D-4AEB-99B6-C7E2737391D3}" type="presOf" srcId="{8187750A-59D6-4678-9D0C-3BB7153BF61E}" destId="{2B8EFCDC-FBF4-4F09-9F62-10462723BE66}" srcOrd="0" destOrd="0" presId="urn:microsoft.com/office/officeart/2005/8/layout/hierarchy1"/>
    <dgm:cxn modelId="{CFD9F090-C45F-43AC-B2C4-0D951D874863}" type="presOf" srcId="{78B1B1EE-C592-4CC0-9EB1-FBAB60DDA73D}" destId="{6036D9BE-21D7-4662-A161-BB53E3A79EF1}" srcOrd="0" destOrd="0" presId="urn:microsoft.com/office/officeart/2005/8/layout/hierarchy1"/>
    <dgm:cxn modelId="{45ABB09C-782B-477D-A6C3-6594AEB05292}" type="presOf" srcId="{8F590D3C-42BE-4B1C-B72D-63536A84FE10}" destId="{F40BEB6B-B48B-463F-8486-F434957B9775}" srcOrd="0" destOrd="0" presId="urn:microsoft.com/office/officeart/2005/8/layout/hierarchy1"/>
    <dgm:cxn modelId="{6E497E11-4773-479C-B96A-D711D87DFAE3}" type="presOf" srcId="{1FEDFEF1-4CDD-45BC-A831-6266A8445D21}" destId="{4CBE726D-243D-41DB-96E4-56D035D3943E}" srcOrd="0" destOrd="0" presId="urn:microsoft.com/office/officeart/2005/8/layout/hierarchy1"/>
    <dgm:cxn modelId="{698F8FC7-E62F-49D1-9884-A2A490A6B6A5}" type="presOf" srcId="{D6D4E6A6-7A0F-42C7-B115-50730C38A50E}" destId="{0A993E14-86FA-4581-A902-3875C02945E8}" srcOrd="0" destOrd="0" presId="urn:microsoft.com/office/officeart/2005/8/layout/hierarchy1"/>
    <dgm:cxn modelId="{8CAA5B46-E904-4044-8ACB-348F17EADC0A}" srcId="{3B51381E-A07B-4B48-B759-2C756D971A7A}" destId="{1B7B277F-0B2A-4C70-9FC1-5FE517C17BB7}" srcOrd="1" destOrd="0" parTransId="{B618C79C-2FF2-48FC-837C-A2DC63A4BD17}" sibTransId="{C8B406F3-F396-406B-9940-EA995AC0046F}"/>
    <dgm:cxn modelId="{94BC2013-D6E7-49FA-A316-27D7657D1518}" srcId="{2C6C82D9-34ED-4531-A98A-707B85783513}" destId="{2959877A-8440-4B76-B409-0CEE4DBD3D38}" srcOrd="0" destOrd="0" parTransId="{8F590D3C-42BE-4B1C-B72D-63536A84FE10}" sibTransId="{BEBFAFA6-901F-443E-A2C7-C4C5C06A4019}"/>
    <dgm:cxn modelId="{58C34DB8-2C22-40C8-9824-E1B424294EA8}" srcId="{FDC2DF1A-6024-4F81-98F4-04A22E5B4E69}" destId="{5B8CC1E1-F783-4E6B-BC40-BF8C197EBAF9}" srcOrd="0" destOrd="0" parTransId="{2AAB3E6D-945C-4FD2-A50E-5BDA29651045}" sibTransId="{926EDF36-0E35-449D-9C43-D1A8998A00A2}"/>
    <dgm:cxn modelId="{73D074D1-D79A-4C83-9A8B-94A67145CBBF}" srcId="{78B1B1EE-C592-4CC0-9EB1-FBAB60DDA73D}" destId="{1FEDFEF1-4CDD-45BC-A831-6266A8445D21}" srcOrd="0" destOrd="0" parTransId="{B2455CD6-1A5E-4426-8860-DD374BD87057}" sibTransId="{B78FB0A8-38CB-43F7-A4C9-6D2B09564E70}"/>
    <dgm:cxn modelId="{BA0711B1-CBD7-4D03-92E6-2AE8A60039F7}" srcId="{29E61C2F-851E-48B4-B802-814433832ABC}" destId="{D6D4E6A6-7A0F-42C7-B115-50730C38A50E}" srcOrd="3" destOrd="0" parTransId="{F4E0A0F4-4A52-4433-BC3A-B738DDB2A549}" sibTransId="{7F49FF25-7D4B-4857-BDF8-9F159709FCB9}"/>
    <dgm:cxn modelId="{7195CA1C-14AC-4A28-8B01-EBA979AD8329}" srcId="{3B51381E-A07B-4B48-B759-2C756D971A7A}" destId="{85F49F71-F604-4484-99C7-6CB542410132}" srcOrd="0" destOrd="0" parTransId="{3F0A0446-9864-418C-BA62-8180E8D23C34}" sibTransId="{E72A8A28-FE99-43BC-A6EB-8D88A112074D}"/>
    <dgm:cxn modelId="{04EA98DF-F1B4-46C4-893C-DE65F26C51EF}" srcId="{D6D4E6A6-7A0F-42C7-B115-50730C38A50E}" destId="{3E426929-2577-432B-8523-F3C62F954E11}" srcOrd="0" destOrd="0" parTransId="{FDBDF029-9C4F-410A-9E60-1349D0BF1D02}" sibTransId="{620E911A-D4D6-4983-82B1-1546F75DA331}"/>
    <dgm:cxn modelId="{38941EAB-6DEB-4C4D-B282-19AC43E1759F}" type="presOf" srcId="{3B51381E-A07B-4B48-B759-2C756D971A7A}" destId="{E5AC2952-446C-4B7F-8C0B-3834E93FE486}" srcOrd="0" destOrd="0" presId="urn:microsoft.com/office/officeart/2005/8/layout/hierarchy1"/>
    <dgm:cxn modelId="{7FF62DFC-208D-4B86-B5BD-B72F3B8807A9}" srcId="{29E61C2F-851E-48B4-B802-814433832ABC}" destId="{78B1B1EE-C592-4CC0-9EB1-FBAB60DDA73D}" srcOrd="1" destOrd="0" parTransId="{8187750A-59D6-4678-9D0C-3BB7153BF61E}" sibTransId="{98023466-0DDB-408E-8A15-966CC5A5CB8B}"/>
    <dgm:cxn modelId="{5E470EE7-A89B-43D8-A55A-0C2155AB5407}" type="presOf" srcId="{FDBDF029-9C4F-410A-9E60-1349D0BF1D02}" destId="{FFB24B77-78C3-49A7-B6EE-5599A3FDB619}" srcOrd="0" destOrd="0" presId="urn:microsoft.com/office/officeart/2005/8/layout/hierarchy1"/>
    <dgm:cxn modelId="{EC17441A-5407-4CDA-A695-0B75D8EFF295}" type="presOf" srcId="{2AAB3E6D-945C-4FD2-A50E-5BDA29651045}" destId="{C79F00A7-8F91-4882-9737-8F83DDBD69A3}" srcOrd="0" destOrd="0" presId="urn:microsoft.com/office/officeart/2005/8/layout/hierarchy1"/>
    <dgm:cxn modelId="{65B4BE03-DFB8-4A87-915B-E15FA63B4B0C}" type="presOf" srcId="{FDC2DF1A-6024-4F81-98F4-04A22E5B4E69}" destId="{DB3B5BAD-FF72-4B8E-BDF3-727225C9C34A}" srcOrd="0" destOrd="0" presId="urn:microsoft.com/office/officeart/2005/8/layout/hierarchy1"/>
    <dgm:cxn modelId="{77309C38-D0C6-4B3D-8062-2F1C94F465C1}" type="presParOf" srcId="{453FC1AE-EC9B-4E75-93F4-D258803D0833}" destId="{F60AF583-05DB-40EC-A71B-12CF158B9907}" srcOrd="0" destOrd="0" presId="urn:microsoft.com/office/officeart/2005/8/layout/hierarchy1"/>
    <dgm:cxn modelId="{6F4717D8-B140-42C1-A556-B471278F744D}" type="presParOf" srcId="{F60AF583-05DB-40EC-A71B-12CF158B9907}" destId="{8715C391-7E42-476D-BA69-177169CD7A58}" srcOrd="0" destOrd="0" presId="urn:microsoft.com/office/officeart/2005/8/layout/hierarchy1"/>
    <dgm:cxn modelId="{8CA47A99-7C81-4CCE-9B80-6DC40C1B057D}" type="presParOf" srcId="{8715C391-7E42-476D-BA69-177169CD7A58}" destId="{ECA241DB-F57D-4385-B176-A33D975F6A22}" srcOrd="0" destOrd="0" presId="urn:microsoft.com/office/officeart/2005/8/layout/hierarchy1"/>
    <dgm:cxn modelId="{5E7D5C31-F661-45DC-989E-1DA83CDB8570}" type="presParOf" srcId="{8715C391-7E42-476D-BA69-177169CD7A58}" destId="{C6A50E25-8F3C-4DF4-B537-9F56B0A12B81}" srcOrd="1" destOrd="0" presId="urn:microsoft.com/office/officeart/2005/8/layout/hierarchy1"/>
    <dgm:cxn modelId="{493B2653-EA71-491B-A596-2A67E26832D0}" type="presParOf" srcId="{F60AF583-05DB-40EC-A71B-12CF158B9907}" destId="{A50E8144-2044-4027-BD4C-F8BC89E1414B}" srcOrd="1" destOrd="0" presId="urn:microsoft.com/office/officeart/2005/8/layout/hierarchy1"/>
    <dgm:cxn modelId="{30C10871-E6A9-42D8-ADAC-48E4A4C41445}" type="presParOf" srcId="{A50E8144-2044-4027-BD4C-F8BC89E1414B}" destId="{10FCD5E5-1EB0-42F5-BE92-E08B66B2AEC9}" srcOrd="0" destOrd="0" presId="urn:microsoft.com/office/officeart/2005/8/layout/hierarchy1"/>
    <dgm:cxn modelId="{BDA1F832-3CB6-46C7-BE4D-10A43F372381}" type="presParOf" srcId="{A50E8144-2044-4027-BD4C-F8BC89E1414B}" destId="{8E745900-7203-4EB8-88DA-D012FD5A4758}" srcOrd="1" destOrd="0" presId="urn:microsoft.com/office/officeart/2005/8/layout/hierarchy1"/>
    <dgm:cxn modelId="{DE79F8CD-402E-4E1D-B25C-262DC9CC5126}" type="presParOf" srcId="{8E745900-7203-4EB8-88DA-D012FD5A4758}" destId="{453EF1D6-EB79-45B6-9DED-98AF8C88043C}" srcOrd="0" destOrd="0" presId="urn:microsoft.com/office/officeart/2005/8/layout/hierarchy1"/>
    <dgm:cxn modelId="{B065ECCB-B2B7-4212-9103-1B4BA92BE76D}" type="presParOf" srcId="{453EF1D6-EB79-45B6-9DED-98AF8C88043C}" destId="{2A03E212-BAC6-4BC8-A414-058D02D44954}" srcOrd="0" destOrd="0" presId="urn:microsoft.com/office/officeart/2005/8/layout/hierarchy1"/>
    <dgm:cxn modelId="{B780476A-7B65-43A6-B6F2-4DD3F28E6402}" type="presParOf" srcId="{453EF1D6-EB79-45B6-9DED-98AF8C88043C}" destId="{DB3B5BAD-FF72-4B8E-BDF3-727225C9C34A}" srcOrd="1" destOrd="0" presId="urn:microsoft.com/office/officeart/2005/8/layout/hierarchy1"/>
    <dgm:cxn modelId="{CA924C12-94C3-41F4-AF30-53955CEADAEE}" type="presParOf" srcId="{8E745900-7203-4EB8-88DA-D012FD5A4758}" destId="{524BD9F3-7737-40F2-94C9-1D024DBABD63}" srcOrd="1" destOrd="0" presId="urn:microsoft.com/office/officeart/2005/8/layout/hierarchy1"/>
    <dgm:cxn modelId="{6E53C801-727D-489E-873E-FB54DE0E36CD}" type="presParOf" srcId="{524BD9F3-7737-40F2-94C9-1D024DBABD63}" destId="{C79F00A7-8F91-4882-9737-8F83DDBD69A3}" srcOrd="0" destOrd="0" presId="urn:microsoft.com/office/officeart/2005/8/layout/hierarchy1"/>
    <dgm:cxn modelId="{E19DA123-CA5F-42E6-B9C9-44D77D644E8F}" type="presParOf" srcId="{524BD9F3-7737-40F2-94C9-1D024DBABD63}" destId="{F12DD79B-2D89-4C87-82D4-0D2CA906AD65}" srcOrd="1" destOrd="0" presId="urn:microsoft.com/office/officeart/2005/8/layout/hierarchy1"/>
    <dgm:cxn modelId="{CB537F3B-F0DA-4438-86E7-31BD73E8808B}" type="presParOf" srcId="{F12DD79B-2D89-4C87-82D4-0D2CA906AD65}" destId="{B93EB099-C6A4-4B0A-A0E8-5F3AC5B8FC4B}" srcOrd="0" destOrd="0" presId="urn:microsoft.com/office/officeart/2005/8/layout/hierarchy1"/>
    <dgm:cxn modelId="{00190567-FA39-4637-847A-7A6EF6D6BB59}" type="presParOf" srcId="{B93EB099-C6A4-4B0A-A0E8-5F3AC5B8FC4B}" destId="{A4C07349-9CCD-459A-979B-DB5DB5B1C0A3}" srcOrd="0" destOrd="0" presId="urn:microsoft.com/office/officeart/2005/8/layout/hierarchy1"/>
    <dgm:cxn modelId="{187464C2-ACE7-4D78-9EA3-745E6D56116C}" type="presParOf" srcId="{B93EB099-C6A4-4B0A-A0E8-5F3AC5B8FC4B}" destId="{3D6A21F4-B4B1-4002-AB21-88930DD03A23}" srcOrd="1" destOrd="0" presId="urn:microsoft.com/office/officeart/2005/8/layout/hierarchy1"/>
    <dgm:cxn modelId="{BF298B60-31DE-4A96-8AC5-88A31A39B15B}" type="presParOf" srcId="{F12DD79B-2D89-4C87-82D4-0D2CA906AD65}" destId="{492F3BED-DAF7-44AA-99E8-6EF26DFEA709}" srcOrd="1" destOrd="0" presId="urn:microsoft.com/office/officeart/2005/8/layout/hierarchy1"/>
    <dgm:cxn modelId="{7C546E5B-1552-4AF7-8146-6DA4BFEFCE1C}" type="presParOf" srcId="{A50E8144-2044-4027-BD4C-F8BC89E1414B}" destId="{2B8EFCDC-FBF4-4F09-9F62-10462723BE66}" srcOrd="2" destOrd="0" presId="urn:microsoft.com/office/officeart/2005/8/layout/hierarchy1"/>
    <dgm:cxn modelId="{602B2074-3AAA-48E9-A0BE-1FC0B1E63333}" type="presParOf" srcId="{A50E8144-2044-4027-BD4C-F8BC89E1414B}" destId="{2D3EDE9C-4DF9-4A2F-BA76-BBD9DD414825}" srcOrd="3" destOrd="0" presId="urn:microsoft.com/office/officeart/2005/8/layout/hierarchy1"/>
    <dgm:cxn modelId="{8E89AAD9-EBB8-4648-BA9D-16CF224A4E77}" type="presParOf" srcId="{2D3EDE9C-4DF9-4A2F-BA76-BBD9DD414825}" destId="{0529987E-426D-4E22-BC56-A076AB266A09}" srcOrd="0" destOrd="0" presId="urn:microsoft.com/office/officeart/2005/8/layout/hierarchy1"/>
    <dgm:cxn modelId="{92FE2AD4-7324-4E9C-A27D-81E473755D0E}" type="presParOf" srcId="{0529987E-426D-4E22-BC56-A076AB266A09}" destId="{0C8C5A83-BE39-488D-871F-90BA3EA5F71D}" srcOrd="0" destOrd="0" presId="urn:microsoft.com/office/officeart/2005/8/layout/hierarchy1"/>
    <dgm:cxn modelId="{2BFF8D3D-4211-4B2F-AAE3-8C4804B8C0A5}" type="presParOf" srcId="{0529987E-426D-4E22-BC56-A076AB266A09}" destId="{6036D9BE-21D7-4662-A161-BB53E3A79EF1}" srcOrd="1" destOrd="0" presId="urn:microsoft.com/office/officeart/2005/8/layout/hierarchy1"/>
    <dgm:cxn modelId="{6935E922-509A-4D21-B79D-EB876ECA6F4F}" type="presParOf" srcId="{2D3EDE9C-4DF9-4A2F-BA76-BBD9DD414825}" destId="{144D97A8-6DAB-45DE-845B-76ABC8578586}" srcOrd="1" destOrd="0" presId="urn:microsoft.com/office/officeart/2005/8/layout/hierarchy1"/>
    <dgm:cxn modelId="{8E8C18E2-1043-4464-8387-0EA9BC4B8343}" type="presParOf" srcId="{144D97A8-6DAB-45DE-845B-76ABC8578586}" destId="{37270ACA-D6FD-40C5-8D15-AF288C997192}" srcOrd="0" destOrd="0" presId="urn:microsoft.com/office/officeart/2005/8/layout/hierarchy1"/>
    <dgm:cxn modelId="{59D95F0E-1DCE-45E3-9A60-9E73DC4F35E5}" type="presParOf" srcId="{144D97A8-6DAB-45DE-845B-76ABC8578586}" destId="{CD92DDC7-E39D-4AD6-A2FD-DD8A3B947E07}" srcOrd="1" destOrd="0" presId="urn:microsoft.com/office/officeart/2005/8/layout/hierarchy1"/>
    <dgm:cxn modelId="{609E6486-2BF5-4558-92C7-86DA5674E13A}" type="presParOf" srcId="{CD92DDC7-E39D-4AD6-A2FD-DD8A3B947E07}" destId="{4B9F6286-7A9B-485C-9DAE-BB63217592D7}" srcOrd="0" destOrd="0" presId="urn:microsoft.com/office/officeart/2005/8/layout/hierarchy1"/>
    <dgm:cxn modelId="{D1198E20-BE8E-4403-9C73-42009C936BF3}" type="presParOf" srcId="{4B9F6286-7A9B-485C-9DAE-BB63217592D7}" destId="{F194FA76-0A7C-4183-9050-FC6F1D651B1C}" srcOrd="0" destOrd="0" presId="urn:microsoft.com/office/officeart/2005/8/layout/hierarchy1"/>
    <dgm:cxn modelId="{0790E8F6-AF6C-47C7-84A1-831180D18A54}" type="presParOf" srcId="{4B9F6286-7A9B-485C-9DAE-BB63217592D7}" destId="{4CBE726D-243D-41DB-96E4-56D035D3943E}" srcOrd="1" destOrd="0" presId="urn:microsoft.com/office/officeart/2005/8/layout/hierarchy1"/>
    <dgm:cxn modelId="{66340D40-7E4B-42C3-A976-FCD65A037A02}" type="presParOf" srcId="{CD92DDC7-E39D-4AD6-A2FD-DD8A3B947E07}" destId="{248F3725-BF98-4EFA-82DB-9B06EBBC36A1}" srcOrd="1" destOrd="0" presId="urn:microsoft.com/office/officeart/2005/8/layout/hierarchy1"/>
    <dgm:cxn modelId="{6EC9F78E-8271-49F4-B7CD-FEF7560831A5}" type="presParOf" srcId="{A50E8144-2044-4027-BD4C-F8BC89E1414B}" destId="{EF576C58-60C0-4616-BEF7-99A00D34FA0A}" srcOrd="4" destOrd="0" presId="urn:microsoft.com/office/officeart/2005/8/layout/hierarchy1"/>
    <dgm:cxn modelId="{C58E7D93-8C21-4E82-98AD-A26107C69C6F}" type="presParOf" srcId="{A50E8144-2044-4027-BD4C-F8BC89E1414B}" destId="{1BF14F4F-20D7-46C5-97E1-4944865A7F70}" srcOrd="5" destOrd="0" presId="urn:microsoft.com/office/officeart/2005/8/layout/hierarchy1"/>
    <dgm:cxn modelId="{67688CD8-ED8D-43B5-8AA5-EE1FF1EC6FF6}" type="presParOf" srcId="{1BF14F4F-20D7-46C5-97E1-4944865A7F70}" destId="{4A09C0C7-2C4F-4B15-92DE-26885EF17858}" srcOrd="0" destOrd="0" presId="urn:microsoft.com/office/officeart/2005/8/layout/hierarchy1"/>
    <dgm:cxn modelId="{629836B6-7C7F-4586-9C18-998C1771125F}" type="presParOf" srcId="{4A09C0C7-2C4F-4B15-92DE-26885EF17858}" destId="{BF808962-AFE9-4013-ABE5-07C914C33A83}" srcOrd="0" destOrd="0" presId="urn:microsoft.com/office/officeart/2005/8/layout/hierarchy1"/>
    <dgm:cxn modelId="{E141CAF4-4EF9-4435-A05B-6F1D4F9706F7}" type="presParOf" srcId="{4A09C0C7-2C4F-4B15-92DE-26885EF17858}" destId="{D9811504-05EC-47A9-A164-0E91ED334D21}" srcOrd="1" destOrd="0" presId="urn:microsoft.com/office/officeart/2005/8/layout/hierarchy1"/>
    <dgm:cxn modelId="{E75837BE-5D34-40CD-9023-AA04268A560C}" type="presParOf" srcId="{1BF14F4F-20D7-46C5-97E1-4944865A7F70}" destId="{8F66CDAF-1B30-48F3-92BA-31A8B3426452}" srcOrd="1" destOrd="0" presId="urn:microsoft.com/office/officeart/2005/8/layout/hierarchy1"/>
    <dgm:cxn modelId="{45AA796A-752F-42D4-8451-E02267A5BC5D}" type="presParOf" srcId="{8F66CDAF-1B30-48F3-92BA-31A8B3426452}" destId="{F40BEB6B-B48B-463F-8486-F434957B9775}" srcOrd="0" destOrd="0" presId="urn:microsoft.com/office/officeart/2005/8/layout/hierarchy1"/>
    <dgm:cxn modelId="{5ED24D98-924D-4B4E-A5FC-36CA3B2062B2}" type="presParOf" srcId="{8F66CDAF-1B30-48F3-92BA-31A8B3426452}" destId="{5A6B6EA4-1B40-4088-ACEC-EAFCE5E6B08B}" srcOrd="1" destOrd="0" presId="urn:microsoft.com/office/officeart/2005/8/layout/hierarchy1"/>
    <dgm:cxn modelId="{693DC254-237A-4113-B93C-8DEFD2D8CBA6}" type="presParOf" srcId="{5A6B6EA4-1B40-4088-ACEC-EAFCE5E6B08B}" destId="{40BA5EDA-3F64-49C4-A5C4-CC78AF062425}" srcOrd="0" destOrd="0" presId="urn:microsoft.com/office/officeart/2005/8/layout/hierarchy1"/>
    <dgm:cxn modelId="{49DCF452-2A84-485C-A58E-06361B400D5B}" type="presParOf" srcId="{40BA5EDA-3F64-49C4-A5C4-CC78AF062425}" destId="{59DC643D-B8C8-4E5F-A405-5E707B6F6338}" srcOrd="0" destOrd="0" presId="urn:microsoft.com/office/officeart/2005/8/layout/hierarchy1"/>
    <dgm:cxn modelId="{12C27CD9-F8FA-4892-9499-AF7208D8F6CB}" type="presParOf" srcId="{40BA5EDA-3F64-49C4-A5C4-CC78AF062425}" destId="{9C55BBBB-A9B6-45AE-88F4-5D4524D31DB4}" srcOrd="1" destOrd="0" presId="urn:microsoft.com/office/officeart/2005/8/layout/hierarchy1"/>
    <dgm:cxn modelId="{A5DBE95C-2D2C-4900-B66B-142C6ACF9249}" type="presParOf" srcId="{5A6B6EA4-1B40-4088-ACEC-EAFCE5E6B08B}" destId="{7320846A-EF5B-4263-8E6D-D3D864709707}" srcOrd="1" destOrd="0" presId="urn:microsoft.com/office/officeart/2005/8/layout/hierarchy1"/>
    <dgm:cxn modelId="{69C78269-6D02-4B17-9749-50D447F52AC0}" type="presParOf" srcId="{A50E8144-2044-4027-BD4C-F8BC89E1414B}" destId="{220091A9-3162-423F-BC3B-56245341105F}" srcOrd="6" destOrd="0" presId="urn:microsoft.com/office/officeart/2005/8/layout/hierarchy1"/>
    <dgm:cxn modelId="{044196B5-B3EF-4422-AF86-0BE0FA99EB69}" type="presParOf" srcId="{A50E8144-2044-4027-BD4C-F8BC89E1414B}" destId="{AE4EE74F-9DC4-4316-AEF8-712B1CBECC0B}" srcOrd="7" destOrd="0" presId="urn:microsoft.com/office/officeart/2005/8/layout/hierarchy1"/>
    <dgm:cxn modelId="{20FA7D80-3F41-45CC-88BD-8E5C6ED419EE}" type="presParOf" srcId="{AE4EE74F-9DC4-4316-AEF8-712B1CBECC0B}" destId="{C6B03B67-BBD8-4839-87D8-6F05EB73D0E5}" srcOrd="0" destOrd="0" presId="urn:microsoft.com/office/officeart/2005/8/layout/hierarchy1"/>
    <dgm:cxn modelId="{8B90E106-4515-4A38-A2BB-E16C0047012E}" type="presParOf" srcId="{C6B03B67-BBD8-4839-87D8-6F05EB73D0E5}" destId="{FACE0E64-B398-4C1F-8E4E-B9E8189F9CCD}" srcOrd="0" destOrd="0" presId="urn:microsoft.com/office/officeart/2005/8/layout/hierarchy1"/>
    <dgm:cxn modelId="{9FE2EECF-300D-4D25-8089-9BFF6F95B156}" type="presParOf" srcId="{C6B03B67-BBD8-4839-87D8-6F05EB73D0E5}" destId="{0A993E14-86FA-4581-A902-3875C02945E8}" srcOrd="1" destOrd="0" presId="urn:microsoft.com/office/officeart/2005/8/layout/hierarchy1"/>
    <dgm:cxn modelId="{C12F1E3E-A95E-4CF0-A766-9E707274F289}" type="presParOf" srcId="{AE4EE74F-9DC4-4316-AEF8-712B1CBECC0B}" destId="{D0AF9F72-D4BC-45B7-B321-41A9FCE38328}" srcOrd="1" destOrd="0" presId="urn:microsoft.com/office/officeart/2005/8/layout/hierarchy1"/>
    <dgm:cxn modelId="{FE862E45-D0E5-4BAF-A6BB-BC2C05264DF5}" type="presParOf" srcId="{D0AF9F72-D4BC-45B7-B321-41A9FCE38328}" destId="{FFB24B77-78C3-49A7-B6EE-5599A3FDB619}" srcOrd="0" destOrd="0" presId="urn:microsoft.com/office/officeart/2005/8/layout/hierarchy1"/>
    <dgm:cxn modelId="{4DD23E03-AAC8-4229-848A-CF43135D55F1}" type="presParOf" srcId="{D0AF9F72-D4BC-45B7-B321-41A9FCE38328}" destId="{0930EC50-4501-4985-A718-826383DC24B2}" srcOrd="1" destOrd="0" presId="urn:microsoft.com/office/officeart/2005/8/layout/hierarchy1"/>
    <dgm:cxn modelId="{B86AA90B-B23B-4F6C-8170-9CA0AC7CCA81}" type="presParOf" srcId="{0930EC50-4501-4985-A718-826383DC24B2}" destId="{6038AA8D-FD3F-477B-A6A4-EA071FFC8AC5}" srcOrd="0" destOrd="0" presId="urn:microsoft.com/office/officeart/2005/8/layout/hierarchy1"/>
    <dgm:cxn modelId="{E945D614-8521-4BC7-85E6-57D48E67FFE3}" type="presParOf" srcId="{6038AA8D-FD3F-477B-A6A4-EA071FFC8AC5}" destId="{1C114421-D3A0-42CA-BE9C-895745451861}" srcOrd="0" destOrd="0" presId="urn:microsoft.com/office/officeart/2005/8/layout/hierarchy1"/>
    <dgm:cxn modelId="{81325018-9674-4AB7-A7F1-684EDA0AC7FE}" type="presParOf" srcId="{6038AA8D-FD3F-477B-A6A4-EA071FFC8AC5}" destId="{D16E2480-7B33-4BA5-861F-8118A06C6047}" srcOrd="1" destOrd="0" presId="urn:microsoft.com/office/officeart/2005/8/layout/hierarchy1"/>
    <dgm:cxn modelId="{C8CF8C36-8F97-451C-84D3-863DA751AD92}" type="presParOf" srcId="{0930EC50-4501-4985-A718-826383DC24B2}" destId="{6EA902FD-EB45-46B6-97AD-ADC1A0E95F15}" srcOrd="1" destOrd="0" presId="urn:microsoft.com/office/officeart/2005/8/layout/hierarchy1"/>
    <dgm:cxn modelId="{1EB7A627-F9F4-4294-BA5F-028445FC531C}" type="presParOf" srcId="{6EA902FD-EB45-46B6-97AD-ADC1A0E95F15}" destId="{0015B25B-0252-475B-A5E1-A7EF79CE1001}" srcOrd="0" destOrd="0" presId="urn:microsoft.com/office/officeart/2005/8/layout/hierarchy1"/>
    <dgm:cxn modelId="{021624B2-204F-490C-9497-737F9A0C5080}" type="presParOf" srcId="{6EA902FD-EB45-46B6-97AD-ADC1A0E95F15}" destId="{57DDEB75-F6E4-439C-A99F-85DDC8763CBF}" srcOrd="1" destOrd="0" presId="urn:microsoft.com/office/officeart/2005/8/layout/hierarchy1"/>
    <dgm:cxn modelId="{558C46DF-D9D3-4111-9A29-DAD2F7EAF0C4}" type="presParOf" srcId="{57DDEB75-F6E4-439C-A99F-85DDC8763CBF}" destId="{B69AC47C-BFB8-452D-A1C6-D57AEA17C28E}" srcOrd="0" destOrd="0" presId="urn:microsoft.com/office/officeart/2005/8/layout/hierarchy1"/>
    <dgm:cxn modelId="{9AF93AB1-3CF0-4EDD-A113-5F417033FB01}" type="presParOf" srcId="{B69AC47C-BFB8-452D-A1C6-D57AEA17C28E}" destId="{2C223651-DF45-4258-AA44-BDD3DF904F7F}" srcOrd="0" destOrd="0" presId="urn:microsoft.com/office/officeart/2005/8/layout/hierarchy1"/>
    <dgm:cxn modelId="{03FE9048-67B5-42FD-9DA7-E4BD7566934E}" type="presParOf" srcId="{B69AC47C-BFB8-452D-A1C6-D57AEA17C28E}" destId="{C21C9E91-C998-4D7C-9FA8-68D672B29B8A}" srcOrd="1" destOrd="0" presId="urn:microsoft.com/office/officeart/2005/8/layout/hierarchy1"/>
    <dgm:cxn modelId="{2BB01471-A181-44CE-BAC4-F1841C8DE57B}" type="presParOf" srcId="{57DDEB75-F6E4-439C-A99F-85DDC8763CBF}" destId="{42C10A3E-1ECA-49D7-8AB0-65D6BFE6A2B3}" srcOrd="1" destOrd="0" presId="urn:microsoft.com/office/officeart/2005/8/layout/hierarchy1"/>
    <dgm:cxn modelId="{6D394E4F-33DD-4F06-AE21-F8A8C6A44274}" type="presParOf" srcId="{D0AF9F72-D4BC-45B7-B321-41A9FCE38328}" destId="{D41C3978-CA5A-4653-A48B-B97291C0B4CC}" srcOrd="2" destOrd="0" presId="urn:microsoft.com/office/officeart/2005/8/layout/hierarchy1"/>
    <dgm:cxn modelId="{9B948A49-F09B-4C27-9B13-788610466AEE}" type="presParOf" srcId="{D0AF9F72-D4BC-45B7-B321-41A9FCE38328}" destId="{0477B77A-52F0-46D3-B7E7-6A8DB1EE261B}" srcOrd="3" destOrd="0" presId="urn:microsoft.com/office/officeart/2005/8/layout/hierarchy1"/>
    <dgm:cxn modelId="{C236C72A-9FD2-4392-A2E8-C4793E404B76}" type="presParOf" srcId="{0477B77A-52F0-46D3-B7E7-6A8DB1EE261B}" destId="{68F5DE08-4833-4E85-BB2B-2D53B1DC6AD3}" srcOrd="0" destOrd="0" presId="urn:microsoft.com/office/officeart/2005/8/layout/hierarchy1"/>
    <dgm:cxn modelId="{B70D7393-063C-48BB-8E3B-378A95FAC646}" type="presParOf" srcId="{68F5DE08-4833-4E85-BB2B-2D53B1DC6AD3}" destId="{7B1BF956-E0FF-45AE-B90D-36C7491506B7}" srcOrd="0" destOrd="0" presId="urn:microsoft.com/office/officeart/2005/8/layout/hierarchy1"/>
    <dgm:cxn modelId="{78579FC0-8D8A-4B69-A114-F247D48F01F5}" type="presParOf" srcId="{68F5DE08-4833-4E85-BB2B-2D53B1DC6AD3}" destId="{E5AC2952-446C-4B7F-8C0B-3834E93FE486}" srcOrd="1" destOrd="0" presId="urn:microsoft.com/office/officeart/2005/8/layout/hierarchy1"/>
    <dgm:cxn modelId="{11BF9920-C25D-4250-A685-C90676A3B846}" type="presParOf" srcId="{0477B77A-52F0-46D3-B7E7-6A8DB1EE261B}" destId="{C17E1A6C-89DB-46CD-BE33-B559FC1ADDC8}" srcOrd="1" destOrd="0" presId="urn:microsoft.com/office/officeart/2005/8/layout/hierarchy1"/>
    <dgm:cxn modelId="{2AE245C5-A286-4608-A427-DF4E702CC9CC}" type="presParOf" srcId="{C17E1A6C-89DB-46CD-BE33-B559FC1ADDC8}" destId="{147A2745-A3E5-44A3-888E-2B10AC0E52DA}" srcOrd="0" destOrd="0" presId="urn:microsoft.com/office/officeart/2005/8/layout/hierarchy1"/>
    <dgm:cxn modelId="{BA80FCDB-ED31-4817-9AD8-CF4FA679554F}" type="presParOf" srcId="{C17E1A6C-89DB-46CD-BE33-B559FC1ADDC8}" destId="{59EE856A-35D3-4B90-A5AE-740463A39E4D}" srcOrd="1" destOrd="0" presId="urn:microsoft.com/office/officeart/2005/8/layout/hierarchy1"/>
    <dgm:cxn modelId="{FBFE33AE-50CB-446B-8600-206AFAE36DF8}" type="presParOf" srcId="{59EE856A-35D3-4B90-A5AE-740463A39E4D}" destId="{98F71B0F-5AC1-44FA-A8AD-9D442698A6C8}" srcOrd="0" destOrd="0" presId="urn:microsoft.com/office/officeart/2005/8/layout/hierarchy1"/>
    <dgm:cxn modelId="{ED324CDD-2CA4-43CF-B556-DBF32724AD25}" type="presParOf" srcId="{98F71B0F-5AC1-44FA-A8AD-9D442698A6C8}" destId="{DE0E8F08-32EA-492A-AF5F-C8E662233A00}" srcOrd="0" destOrd="0" presId="urn:microsoft.com/office/officeart/2005/8/layout/hierarchy1"/>
    <dgm:cxn modelId="{AA5E96ED-C9DE-43F6-9713-F692F6FDF205}" type="presParOf" srcId="{98F71B0F-5AC1-44FA-A8AD-9D442698A6C8}" destId="{C8FE337C-191C-463E-8DC5-7ECBB1C01AA4}" srcOrd="1" destOrd="0" presId="urn:microsoft.com/office/officeart/2005/8/layout/hierarchy1"/>
    <dgm:cxn modelId="{706501CB-84C2-4DAE-A153-ED0C9CBC64B6}" type="presParOf" srcId="{59EE856A-35D3-4B90-A5AE-740463A39E4D}" destId="{8E8953C1-F700-46FD-8F09-50A56C120206}" srcOrd="1" destOrd="0" presId="urn:microsoft.com/office/officeart/2005/8/layout/hierarchy1"/>
    <dgm:cxn modelId="{D1058210-3395-42CA-89AF-D718C89ECBA2}" type="presParOf" srcId="{C17E1A6C-89DB-46CD-BE33-B559FC1ADDC8}" destId="{D0EC2916-01A2-4831-8E86-62AA96F63E4C}" srcOrd="2" destOrd="0" presId="urn:microsoft.com/office/officeart/2005/8/layout/hierarchy1"/>
    <dgm:cxn modelId="{F458154D-5EE5-40BC-883B-6F1EFA2EB737}" type="presParOf" srcId="{C17E1A6C-89DB-46CD-BE33-B559FC1ADDC8}" destId="{937143BE-B022-439E-8F91-AA2E2613F648}" srcOrd="3" destOrd="0" presId="urn:microsoft.com/office/officeart/2005/8/layout/hierarchy1"/>
    <dgm:cxn modelId="{9ACF7695-9461-4E3B-A5EC-543692D98A64}" type="presParOf" srcId="{937143BE-B022-439E-8F91-AA2E2613F648}" destId="{B7E20355-2676-4AAF-A8DD-AB3CBBC37E71}" srcOrd="0" destOrd="0" presId="urn:microsoft.com/office/officeart/2005/8/layout/hierarchy1"/>
    <dgm:cxn modelId="{79C7351C-71CD-4EBF-8BE1-D6F2B6E471A9}" type="presParOf" srcId="{B7E20355-2676-4AAF-A8DD-AB3CBBC37E71}" destId="{EB7A91B6-0DA6-4427-84D5-36B018CC5136}" srcOrd="0" destOrd="0" presId="urn:microsoft.com/office/officeart/2005/8/layout/hierarchy1"/>
    <dgm:cxn modelId="{153A3137-9795-418B-B5F5-EC50A54B9D9F}" type="presParOf" srcId="{B7E20355-2676-4AAF-A8DD-AB3CBBC37E71}" destId="{52DCF47A-5920-4E3A-BA24-131D6F7F9FE6}" srcOrd="1" destOrd="0" presId="urn:microsoft.com/office/officeart/2005/8/layout/hierarchy1"/>
    <dgm:cxn modelId="{AE168364-F2DD-43D2-91BC-D3B353691C46}" type="presParOf" srcId="{937143BE-B022-439E-8F91-AA2E2613F648}" destId="{1B4E5E29-2830-413D-978E-9A35268ADCE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n-US"/>
        </a:p>
      </dgm:t>
    </dgm:pt>
    <dgm:pt modelId="{29E61C2F-851E-48B4-B802-814433832ABC}">
      <dgm:prSet phldrT="[Text]" custT="1"/>
      <dgm:spPr/>
      <dgm:t>
        <a:bodyPr/>
        <a:lstStyle/>
        <a:p>
          <a:r>
            <a:rPr lang="en-US" sz="1200" b="1" dirty="0" smtClean="0">
              <a:latin typeface="Times New Roman" pitchFamily="18" charset="0"/>
              <a:cs typeface="Times New Roman" pitchFamily="18" charset="0"/>
            </a:rPr>
            <a:t>BALANCE GENERAL</a:t>
          </a:r>
          <a:endParaRPr lang="en-US" sz="1200" b="1" dirty="0">
            <a:latin typeface="Times New Roman" pitchFamily="18" charset="0"/>
            <a:cs typeface="Times New Roman" pitchFamily="18" charset="0"/>
          </a:endParaRPr>
        </a:p>
      </dgm:t>
    </dgm:pt>
    <dgm:pt modelId="{84AEC17D-6D4D-45CF-8B5B-BDB75C9541EC}" type="parTrans" cxnId="{506EF670-9D2A-49D4-8E13-179E23EC5FBA}">
      <dgm:prSet/>
      <dgm:spPr/>
      <dgm:t>
        <a:bodyPr/>
        <a:lstStyle/>
        <a:p>
          <a:endParaRPr lang="en-US" sz="1200">
            <a:latin typeface="Times New Roman" pitchFamily="18" charset="0"/>
            <a:cs typeface="Times New Roman" pitchFamily="18" charset="0"/>
          </a:endParaRPr>
        </a:p>
      </dgm:t>
    </dgm:pt>
    <dgm:pt modelId="{48C01936-391B-4898-B545-98919D8E9369}" type="sibTrans" cxnId="{506EF670-9D2A-49D4-8E13-179E23EC5FBA}">
      <dgm:prSet/>
      <dgm:spPr/>
      <dgm:t>
        <a:bodyPr/>
        <a:lstStyle/>
        <a:p>
          <a:endParaRPr lang="en-US" sz="1200">
            <a:latin typeface="Times New Roman" pitchFamily="18" charset="0"/>
            <a:cs typeface="Times New Roman" pitchFamily="18" charset="0"/>
          </a:endParaRPr>
        </a:p>
      </dgm:t>
    </dgm:pt>
    <dgm:pt modelId="{FDC2DF1A-6024-4F81-98F4-04A22E5B4E69}">
      <dgm:prSet phldrT="[Text]" custT="1"/>
      <dgm:spPr/>
      <dgm:t>
        <a:bodyPr/>
        <a:lstStyle/>
        <a:p>
          <a:r>
            <a:rPr lang="en-US" sz="1200" b="1" dirty="0" smtClean="0">
              <a:latin typeface="Times New Roman" pitchFamily="18" charset="0"/>
              <a:cs typeface="Times New Roman" pitchFamily="18" charset="0"/>
            </a:rPr>
            <a:t>ACTIVO</a:t>
          </a:r>
          <a:endParaRPr lang="en-US" sz="1200" b="1" dirty="0">
            <a:latin typeface="Times New Roman" pitchFamily="18" charset="0"/>
            <a:cs typeface="Times New Roman" pitchFamily="18" charset="0"/>
          </a:endParaRPr>
        </a:p>
      </dgm:t>
    </dgm:pt>
    <dgm:pt modelId="{9730C978-DFD1-4CF7-98B4-260D703D8293}" type="parTrans" cxnId="{015DFF27-0291-45AF-A912-04B1E39A3B79}">
      <dgm:prSet/>
      <dgm:spPr/>
      <dgm:t>
        <a:bodyPr/>
        <a:lstStyle/>
        <a:p>
          <a:endParaRPr lang="en-US" sz="1200" dirty="0">
            <a:latin typeface="Times New Roman" pitchFamily="18" charset="0"/>
            <a:cs typeface="Times New Roman" pitchFamily="18" charset="0"/>
          </a:endParaRPr>
        </a:p>
      </dgm:t>
    </dgm:pt>
    <dgm:pt modelId="{E5D1CB73-DB83-4DB3-BC30-A146FA9ABC7D}" type="sibTrans" cxnId="{015DFF27-0291-45AF-A912-04B1E39A3B79}">
      <dgm:prSet/>
      <dgm:spPr/>
      <dgm:t>
        <a:bodyPr/>
        <a:lstStyle/>
        <a:p>
          <a:endParaRPr lang="en-US" sz="1200">
            <a:latin typeface="Times New Roman" pitchFamily="18" charset="0"/>
            <a:cs typeface="Times New Roman" pitchFamily="18" charset="0"/>
          </a:endParaRPr>
        </a:p>
      </dgm:t>
    </dgm:pt>
    <dgm:pt modelId="{78B1B1EE-C592-4CC0-9EB1-FBAB60DDA73D}">
      <dgm:prSet phldrT="[Text]" custT="1"/>
      <dgm:spPr/>
      <dgm:t>
        <a:bodyPr/>
        <a:lstStyle/>
        <a:p>
          <a:r>
            <a:rPr lang="en-US" sz="1200" b="1" dirty="0" smtClean="0">
              <a:latin typeface="Times New Roman" pitchFamily="18" charset="0"/>
              <a:cs typeface="Times New Roman" pitchFamily="18" charset="0"/>
            </a:rPr>
            <a:t>PASIVO</a:t>
          </a:r>
          <a:endParaRPr lang="en-US" sz="1200" b="1" dirty="0">
            <a:latin typeface="Times New Roman" pitchFamily="18" charset="0"/>
            <a:cs typeface="Times New Roman" pitchFamily="18" charset="0"/>
          </a:endParaRPr>
        </a:p>
      </dgm:t>
    </dgm:pt>
    <dgm:pt modelId="{8187750A-59D6-4678-9D0C-3BB7153BF61E}" type="parTrans" cxnId="{7FF62DFC-208D-4B86-B5BD-B72F3B8807A9}">
      <dgm:prSet/>
      <dgm:spPr/>
      <dgm:t>
        <a:bodyPr/>
        <a:lstStyle/>
        <a:p>
          <a:endParaRPr lang="en-US" sz="1200" dirty="0">
            <a:latin typeface="Times New Roman" pitchFamily="18" charset="0"/>
            <a:cs typeface="Times New Roman" pitchFamily="18" charset="0"/>
          </a:endParaRPr>
        </a:p>
      </dgm:t>
    </dgm:pt>
    <dgm:pt modelId="{98023466-0DDB-408E-8A15-966CC5A5CB8B}" type="sibTrans" cxnId="{7FF62DFC-208D-4B86-B5BD-B72F3B8807A9}">
      <dgm:prSet/>
      <dgm:spPr/>
      <dgm:t>
        <a:bodyPr/>
        <a:lstStyle/>
        <a:p>
          <a:endParaRPr lang="en-US" sz="1200">
            <a:latin typeface="Times New Roman" pitchFamily="18" charset="0"/>
            <a:cs typeface="Times New Roman" pitchFamily="18" charset="0"/>
          </a:endParaRPr>
        </a:p>
      </dgm:t>
    </dgm:pt>
    <dgm:pt modelId="{2C6C82D9-34ED-4531-A98A-707B85783513}">
      <dgm:prSet phldrT="[Text]" custT="1"/>
      <dgm:spPr/>
      <dgm:t>
        <a:bodyPr/>
        <a:lstStyle/>
        <a:p>
          <a:r>
            <a:rPr lang="en-US" sz="1200" b="1" dirty="0" smtClean="0">
              <a:latin typeface="Times New Roman" pitchFamily="18" charset="0"/>
              <a:cs typeface="Times New Roman" pitchFamily="18" charset="0"/>
            </a:rPr>
            <a:t>PATRIMONIO</a:t>
          </a:r>
          <a:endParaRPr lang="en-US" sz="1200" b="1" dirty="0">
            <a:latin typeface="Times New Roman" pitchFamily="18" charset="0"/>
            <a:cs typeface="Times New Roman" pitchFamily="18" charset="0"/>
          </a:endParaRPr>
        </a:p>
      </dgm:t>
    </dgm:pt>
    <dgm:pt modelId="{9C6F1A85-DF9F-49E0-A359-D1ED0267FFE3}" type="parTrans" cxnId="{DBE8E252-0EE4-459B-AD6B-5727AED72C65}">
      <dgm:prSet/>
      <dgm:spPr/>
      <dgm:t>
        <a:bodyPr/>
        <a:lstStyle/>
        <a:p>
          <a:endParaRPr lang="en-US" sz="1200" dirty="0">
            <a:latin typeface="Times New Roman" pitchFamily="18" charset="0"/>
            <a:cs typeface="Times New Roman" pitchFamily="18" charset="0"/>
          </a:endParaRPr>
        </a:p>
      </dgm:t>
    </dgm:pt>
    <dgm:pt modelId="{0108CE61-7A5C-47FA-9DF9-47C579DDA646}" type="sibTrans" cxnId="{DBE8E252-0EE4-459B-AD6B-5727AED72C65}">
      <dgm:prSet/>
      <dgm:spPr/>
      <dgm:t>
        <a:bodyPr/>
        <a:lstStyle/>
        <a:p>
          <a:endParaRPr lang="en-US" sz="1200">
            <a:latin typeface="Times New Roman" pitchFamily="18" charset="0"/>
            <a:cs typeface="Times New Roman" pitchFamily="18" charset="0"/>
          </a:endParaRPr>
        </a:p>
      </dgm:t>
    </dgm:pt>
    <dgm:pt modelId="{5B8CC1E1-F783-4E6B-BC40-BF8C197EBAF9}">
      <dgm:prSet custT="1"/>
      <dgm:spPr/>
      <dgm:t>
        <a:bodyPr/>
        <a:lstStyle/>
        <a:p>
          <a:r>
            <a:rPr lang="en-US" sz="1200" b="1" dirty="0" smtClean="0">
              <a:latin typeface="Times New Roman" pitchFamily="18" charset="0"/>
              <a:cs typeface="Times New Roman" pitchFamily="18" charset="0"/>
            </a:rPr>
            <a:t>CLIENTES</a:t>
          </a:r>
          <a:endParaRPr lang="en-US" sz="1200" b="1" dirty="0">
            <a:latin typeface="Times New Roman" pitchFamily="18" charset="0"/>
            <a:cs typeface="Times New Roman" pitchFamily="18" charset="0"/>
          </a:endParaRPr>
        </a:p>
      </dgm:t>
    </dgm:pt>
    <dgm:pt modelId="{2AAB3E6D-945C-4FD2-A50E-5BDA29651045}" type="parTrans" cxnId="{58C34DB8-2C22-40C8-9824-E1B424294EA8}">
      <dgm:prSet/>
      <dgm:spPr/>
      <dgm:t>
        <a:bodyPr/>
        <a:lstStyle/>
        <a:p>
          <a:endParaRPr lang="en-US" sz="1200" dirty="0">
            <a:latin typeface="Times New Roman" pitchFamily="18" charset="0"/>
            <a:cs typeface="Times New Roman" pitchFamily="18" charset="0"/>
          </a:endParaRPr>
        </a:p>
      </dgm:t>
    </dgm:pt>
    <dgm:pt modelId="{926EDF36-0E35-449D-9C43-D1A8998A00A2}" type="sibTrans" cxnId="{58C34DB8-2C22-40C8-9824-E1B424294EA8}">
      <dgm:prSet/>
      <dgm:spPr/>
      <dgm:t>
        <a:bodyPr/>
        <a:lstStyle/>
        <a:p>
          <a:endParaRPr lang="en-US" sz="1200">
            <a:latin typeface="Times New Roman" pitchFamily="18" charset="0"/>
            <a:cs typeface="Times New Roman" pitchFamily="18" charset="0"/>
          </a:endParaRPr>
        </a:p>
      </dgm:t>
    </dgm:pt>
    <dgm:pt modelId="{1FEDFEF1-4CDD-45BC-A831-6266A8445D21}">
      <dgm:prSet custT="1"/>
      <dgm:spPr/>
      <dgm:t>
        <a:bodyPr/>
        <a:lstStyle/>
        <a:p>
          <a:r>
            <a:rPr lang="en-US" sz="1200" b="1" dirty="0" smtClean="0">
              <a:latin typeface="Times New Roman" pitchFamily="18" charset="0"/>
              <a:cs typeface="Times New Roman" pitchFamily="18" charset="0"/>
            </a:rPr>
            <a:t>PROVEEDORES</a:t>
          </a:r>
          <a:endParaRPr lang="en-US" sz="1200" b="1" dirty="0">
            <a:latin typeface="Times New Roman" pitchFamily="18" charset="0"/>
            <a:cs typeface="Times New Roman" pitchFamily="18" charset="0"/>
          </a:endParaRPr>
        </a:p>
      </dgm:t>
    </dgm:pt>
    <dgm:pt modelId="{B2455CD6-1A5E-4426-8860-DD374BD87057}" type="parTrans" cxnId="{73D074D1-D79A-4C83-9A8B-94A67145CBBF}">
      <dgm:prSet/>
      <dgm:spPr/>
      <dgm:t>
        <a:bodyPr/>
        <a:lstStyle/>
        <a:p>
          <a:endParaRPr lang="en-US" sz="1200" dirty="0">
            <a:latin typeface="Times New Roman" pitchFamily="18" charset="0"/>
            <a:cs typeface="Times New Roman" pitchFamily="18" charset="0"/>
          </a:endParaRPr>
        </a:p>
      </dgm:t>
    </dgm:pt>
    <dgm:pt modelId="{B78FB0A8-38CB-43F7-A4C9-6D2B09564E70}" type="sibTrans" cxnId="{73D074D1-D79A-4C83-9A8B-94A67145CBBF}">
      <dgm:prSet/>
      <dgm:spPr/>
      <dgm:t>
        <a:bodyPr/>
        <a:lstStyle/>
        <a:p>
          <a:endParaRPr lang="en-US" sz="1200">
            <a:latin typeface="Times New Roman" pitchFamily="18" charset="0"/>
            <a:cs typeface="Times New Roman" pitchFamily="18" charset="0"/>
          </a:endParaRPr>
        </a:p>
      </dgm:t>
    </dgm:pt>
    <dgm:pt modelId="{2959877A-8440-4B76-B409-0CEE4DBD3D38}">
      <dgm:prSet custT="1"/>
      <dgm:spPr/>
      <dgm:t>
        <a:bodyPr/>
        <a:lstStyle/>
        <a:p>
          <a:r>
            <a:rPr lang="en-US" sz="1200" dirty="0" smtClean="0">
              <a:latin typeface="Times New Roman" pitchFamily="18" charset="0"/>
              <a:cs typeface="Times New Roman" pitchFamily="18" charset="0"/>
            </a:rPr>
            <a:t>No se </a:t>
          </a:r>
          <a:r>
            <a:rPr lang="en-US" sz="1200" dirty="0" err="1" smtClean="0">
              <a:latin typeface="Times New Roman" pitchFamily="18" charset="0"/>
              <a:cs typeface="Times New Roman" pitchFamily="18" charset="0"/>
            </a:rPr>
            <a:t>realizan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capitalizacio-nes</a:t>
          </a:r>
          <a:r>
            <a:rPr lang="en-US" sz="1200" dirty="0" smtClean="0">
              <a:latin typeface="Times New Roman" pitchFamily="18" charset="0"/>
              <a:cs typeface="Times New Roman" pitchFamily="18" charset="0"/>
            </a:rPr>
            <a:t> de </a:t>
          </a:r>
          <a:r>
            <a:rPr lang="en-US" sz="1200" dirty="0" err="1" smtClean="0">
              <a:latin typeface="Times New Roman" pitchFamily="18" charset="0"/>
              <a:cs typeface="Times New Roman" pitchFamily="18" charset="0"/>
            </a:rPr>
            <a:t>aportes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para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futuras</a:t>
          </a:r>
          <a:r>
            <a:rPr lang="en-US" sz="1200" dirty="0" smtClean="0">
              <a:latin typeface="Times New Roman" pitchFamily="18" charset="0"/>
              <a:cs typeface="Times New Roman" pitchFamily="18" charset="0"/>
            </a:rPr>
            <a:t> </a:t>
          </a:r>
        </a:p>
      </dgm:t>
    </dgm:pt>
    <dgm:pt modelId="{8F590D3C-42BE-4B1C-B72D-63536A84FE10}" type="parTrans" cxnId="{94BC2013-D6E7-49FA-A316-27D7657D1518}">
      <dgm:prSet/>
      <dgm:spPr/>
      <dgm:t>
        <a:bodyPr/>
        <a:lstStyle/>
        <a:p>
          <a:endParaRPr lang="en-US" sz="1200" dirty="0">
            <a:latin typeface="Times New Roman" pitchFamily="18" charset="0"/>
            <a:cs typeface="Times New Roman" pitchFamily="18" charset="0"/>
          </a:endParaRPr>
        </a:p>
      </dgm:t>
    </dgm:pt>
    <dgm:pt modelId="{BEBFAFA6-901F-443E-A2C7-C4C5C06A4019}" type="sibTrans" cxnId="{94BC2013-D6E7-49FA-A316-27D7657D1518}">
      <dgm:prSet/>
      <dgm:spPr/>
      <dgm:t>
        <a:bodyPr/>
        <a:lstStyle/>
        <a:p>
          <a:endParaRPr lang="en-US" sz="1200">
            <a:latin typeface="Times New Roman" pitchFamily="18" charset="0"/>
            <a:cs typeface="Times New Roman" pitchFamily="18" charset="0"/>
          </a:endParaRPr>
        </a:p>
      </dgm:t>
    </dgm:pt>
    <dgm:pt modelId="{81653F48-52B1-4E46-91A0-389E892F1288}">
      <dgm:prSet custT="1"/>
      <dgm:spPr/>
      <dgm:t>
        <a:bodyPr/>
        <a:lstStyle/>
        <a:p>
          <a:r>
            <a:rPr lang="en-US" sz="1200" b="1" dirty="0" smtClean="0">
              <a:latin typeface="Times New Roman" pitchFamily="18" charset="0"/>
              <a:cs typeface="Times New Roman" pitchFamily="18" charset="0"/>
            </a:rPr>
            <a:t>INVENTARIO</a:t>
          </a:r>
          <a:endParaRPr lang="en-US" sz="1200" b="1" dirty="0">
            <a:latin typeface="Times New Roman" pitchFamily="18" charset="0"/>
            <a:cs typeface="Times New Roman" pitchFamily="18" charset="0"/>
          </a:endParaRPr>
        </a:p>
      </dgm:t>
    </dgm:pt>
    <dgm:pt modelId="{6E6056CE-10DB-4623-B426-1AF4C8A7E131}" type="parTrans" cxnId="{5236FBB8-B2FA-4B38-B7F5-9842340C70F6}">
      <dgm:prSet/>
      <dgm:spPr/>
      <dgm:t>
        <a:bodyPr/>
        <a:lstStyle/>
        <a:p>
          <a:endParaRPr lang="en-US" sz="1200">
            <a:latin typeface="Times New Roman" pitchFamily="18" charset="0"/>
            <a:cs typeface="Times New Roman" pitchFamily="18" charset="0"/>
          </a:endParaRPr>
        </a:p>
      </dgm:t>
    </dgm:pt>
    <dgm:pt modelId="{C6675B3D-D4E5-4291-A4D6-1E1388CED374}" type="sibTrans" cxnId="{5236FBB8-B2FA-4B38-B7F5-9842340C70F6}">
      <dgm:prSet/>
      <dgm:spPr/>
      <dgm:t>
        <a:bodyPr/>
        <a:lstStyle/>
        <a:p>
          <a:endParaRPr lang="en-US" sz="1200">
            <a:latin typeface="Times New Roman" pitchFamily="18" charset="0"/>
            <a:cs typeface="Times New Roman" pitchFamily="18" charset="0"/>
          </a:endParaRPr>
        </a:p>
      </dgm:t>
    </dgm:pt>
    <dgm:pt modelId="{4F799FE7-96B0-442A-8E53-4C9428FA2517}">
      <dgm:prSet custT="1"/>
      <dgm:spPr/>
      <dgm:t>
        <a:bodyPr/>
        <a:lstStyle/>
        <a:p>
          <a:r>
            <a:rPr lang="en-US" sz="1200" b="1" dirty="0" smtClean="0">
              <a:latin typeface="Times New Roman" pitchFamily="18" charset="0"/>
              <a:cs typeface="Times New Roman" pitchFamily="18" charset="0"/>
            </a:rPr>
            <a:t>FIJO</a:t>
          </a:r>
          <a:endParaRPr lang="en-US" sz="1200" b="1" dirty="0">
            <a:latin typeface="Times New Roman" pitchFamily="18" charset="0"/>
            <a:cs typeface="Times New Roman" pitchFamily="18" charset="0"/>
          </a:endParaRPr>
        </a:p>
      </dgm:t>
    </dgm:pt>
    <dgm:pt modelId="{6C2666A7-ABED-4A4E-9563-CA27AD99BD2A}" type="parTrans" cxnId="{A65879C1-EF70-4AEF-AECE-3B1D893D55CC}">
      <dgm:prSet/>
      <dgm:spPr/>
      <dgm:t>
        <a:bodyPr/>
        <a:lstStyle/>
        <a:p>
          <a:endParaRPr lang="en-US" sz="1200">
            <a:latin typeface="Times New Roman" pitchFamily="18" charset="0"/>
            <a:cs typeface="Times New Roman" pitchFamily="18" charset="0"/>
          </a:endParaRPr>
        </a:p>
      </dgm:t>
    </dgm:pt>
    <dgm:pt modelId="{C7C469D5-93A2-4A98-BBA3-3A94E3B00AC7}" type="sibTrans" cxnId="{A65879C1-EF70-4AEF-AECE-3B1D893D55CC}">
      <dgm:prSet/>
      <dgm:spPr/>
      <dgm:t>
        <a:bodyPr/>
        <a:lstStyle/>
        <a:p>
          <a:endParaRPr lang="en-US" sz="1200">
            <a:latin typeface="Times New Roman" pitchFamily="18" charset="0"/>
            <a:cs typeface="Times New Roman" pitchFamily="18" charset="0"/>
          </a:endParaRPr>
        </a:p>
      </dgm:t>
    </dgm:pt>
    <dgm:pt modelId="{A1A7B378-B7D1-4E8C-8058-467014D461C3}">
      <dgm:prSet custT="1"/>
      <dgm:spPr/>
      <dgm:t>
        <a:bodyPr/>
        <a:lstStyle/>
        <a:p>
          <a:r>
            <a:rPr lang="en-US" sz="1200" dirty="0" smtClean="0">
              <a:latin typeface="Times New Roman" pitchFamily="18" charset="0"/>
              <a:cs typeface="Times New Roman" pitchFamily="18" charset="0"/>
            </a:rPr>
            <a:t>Se </a:t>
          </a:r>
          <a:r>
            <a:rPr lang="en-US" sz="1200" dirty="0" err="1" smtClean="0">
              <a:latin typeface="Times New Roman" pitchFamily="18" charset="0"/>
              <a:cs typeface="Times New Roman" pitchFamily="18" charset="0"/>
            </a:rPr>
            <a:t>mantiene</a:t>
          </a:r>
          <a:r>
            <a:rPr lang="en-US" sz="1200" dirty="0" smtClean="0">
              <a:latin typeface="Times New Roman" pitchFamily="18" charset="0"/>
              <a:cs typeface="Times New Roman" pitchFamily="18" charset="0"/>
            </a:rPr>
            <a:t> en el </a:t>
          </a:r>
          <a:r>
            <a:rPr lang="en-US" sz="1200" dirty="0" err="1" smtClean="0">
              <a:latin typeface="Times New Roman" pitchFamily="18" charset="0"/>
              <a:cs typeface="Times New Roman" pitchFamily="18" charset="0"/>
            </a:rPr>
            <a:t>promedio</a:t>
          </a:r>
          <a:r>
            <a:rPr lang="en-US" sz="1200" dirty="0" smtClean="0">
              <a:latin typeface="Times New Roman" pitchFamily="18" charset="0"/>
              <a:cs typeface="Times New Roman" pitchFamily="18" charset="0"/>
            </a:rPr>
            <a:t> actual de 54 </a:t>
          </a:r>
          <a:r>
            <a:rPr lang="en-US" sz="1200" dirty="0" err="1" smtClean="0">
              <a:latin typeface="Times New Roman" pitchFamily="18" charset="0"/>
              <a:cs typeface="Times New Roman" pitchFamily="18" charset="0"/>
            </a:rPr>
            <a:t>días</a:t>
          </a:r>
          <a:endParaRPr lang="en-US" sz="1200" dirty="0">
            <a:latin typeface="Times New Roman" pitchFamily="18" charset="0"/>
            <a:cs typeface="Times New Roman" pitchFamily="18" charset="0"/>
          </a:endParaRPr>
        </a:p>
      </dgm:t>
    </dgm:pt>
    <dgm:pt modelId="{85498DA7-2704-42A9-B063-2841B1D3AFA9}" type="parTrans" cxnId="{E5FD246E-4759-491F-B06C-E7E4AE4C11D5}">
      <dgm:prSet/>
      <dgm:spPr/>
      <dgm:t>
        <a:bodyPr/>
        <a:lstStyle/>
        <a:p>
          <a:endParaRPr lang="en-US" sz="1200">
            <a:latin typeface="Times New Roman" pitchFamily="18" charset="0"/>
            <a:cs typeface="Times New Roman" pitchFamily="18" charset="0"/>
          </a:endParaRPr>
        </a:p>
      </dgm:t>
    </dgm:pt>
    <dgm:pt modelId="{A5A32CEA-4B6D-436B-B4EB-075FB3A41E79}" type="sibTrans" cxnId="{E5FD246E-4759-491F-B06C-E7E4AE4C11D5}">
      <dgm:prSet/>
      <dgm:spPr/>
      <dgm:t>
        <a:bodyPr/>
        <a:lstStyle/>
        <a:p>
          <a:endParaRPr lang="en-US" sz="1200">
            <a:latin typeface="Times New Roman" pitchFamily="18" charset="0"/>
            <a:cs typeface="Times New Roman" pitchFamily="18" charset="0"/>
          </a:endParaRPr>
        </a:p>
      </dgm:t>
    </dgm:pt>
    <dgm:pt modelId="{52F392F5-CB55-4E54-86F3-C8877AD65B76}">
      <dgm:prSet custT="1"/>
      <dgm:spPr/>
      <dgm:t>
        <a:bodyPr/>
        <a:lstStyle/>
        <a:p>
          <a:r>
            <a:rPr lang="en-US" sz="1200" dirty="0" smtClean="0">
              <a:latin typeface="Times New Roman" pitchFamily="18" charset="0"/>
              <a:cs typeface="Times New Roman" pitchFamily="18" charset="0"/>
            </a:rPr>
            <a:t>Se </a:t>
          </a:r>
          <a:r>
            <a:rPr lang="en-US" sz="1200" dirty="0" err="1" smtClean="0">
              <a:latin typeface="Times New Roman" pitchFamily="18" charset="0"/>
              <a:cs typeface="Times New Roman" pitchFamily="18" charset="0"/>
            </a:rPr>
            <a:t>mantiene</a:t>
          </a:r>
          <a:r>
            <a:rPr lang="en-US" sz="1200" dirty="0" smtClean="0">
              <a:latin typeface="Times New Roman" pitchFamily="18" charset="0"/>
              <a:cs typeface="Times New Roman" pitchFamily="18" charset="0"/>
            </a:rPr>
            <a:t> en 43 </a:t>
          </a:r>
          <a:r>
            <a:rPr lang="en-US" sz="1200" dirty="0" err="1" smtClean="0">
              <a:latin typeface="Times New Roman" pitchFamily="18" charset="0"/>
              <a:cs typeface="Times New Roman" pitchFamily="18" charset="0"/>
            </a:rPr>
            <a:t>días</a:t>
          </a:r>
          <a:endParaRPr lang="en-US" sz="1200" dirty="0">
            <a:latin typeface="Times New Roman" pitchFamily="18" charset="0"/>
            <a:cs typeface="Times New Roman" pitchFamily="18" charset="0"/>
          </a:endParaRPr>
        </a:p>
      </dgm:t>
    </dgm:pt>
    <dgm:pt modelId="{7F6BF368-8B6E-47AC-8A8D-129AED59CE85}" type="parTrans" cxnId="{7213BAF2-2602-423B-B7A0-476EE5FBC71A}">
      <dgm:prSet/>
      <dgm:spPr/>
      <dgm:t>
        <a:bodyPr/>
        <a:lstStyle/>
        <a:p>
          <a:endParaRPr lang="en-US" sz="1200">
            <a:latin typeface="Times New Roman" pitchFamily="18" charset="0"/>
            <a:cs typeface="Times New Roman" pitchFamily="18" charset="0"/>
          </a:endParaRPr>
        </a:p>
      </dgm:t>
    </dgm:pt>
    <dgm:pt modelId="{ACE3588A-DF5B-4C0E-A4AD-EF989840E8AA}" type="sibTrans" cxnId="{7213BAF2-2602-423B-B7A0-476EE5FBC71A}">
      <dgm:prSet/>
      <dgm:spPr/>
      <dgm:t>
        <a:bodyPr/>
        <a:lstStyle/>
        <a:p>
          <a:endParaRPr lang="en-US" sz="1200">
            <a:latin typeface="Times New Roman" pitchFamily="18" charset="0"/>
            <a:cs typeface="Times New Roman" pitchFamily="18" charset="0"/>
          </a:endParaRPr>
        </a:p>
      </dgm:t>
    </dgm:pt>
    <dgm:pt modelId="{6BD00E71-B6BA-420A-8C1C-2AFA265A3C6B}">
      <dgm:prSet custT="1"/>
      <dgm:spPr/>
      <dgm:t>
        <a:bodyPr/>
        <a:lstStyle/>
        <a:p>
          <a:r>
            <a:rPr lang="es-EC" sz="1200" dirty="0" smtClean="0">
              <a:latin typeface="Times New Roman" pitchFamily="18" charset="0"/>
              <a:cs typeface="Times New Roman" pitchFamily="18" charset="0"/>
            </a:rPr>
            <a:t>No se estiman inversiones según información de Administra-</a:t>
          </a:r>
          <a:r>
            <a:rPr lang="es-EC" sz="1200" dirty="0" err="1" smtClean="0">
              <a:latin typeface="Times New Roman" pitchFamily="18" charset="0"/>
              <a:cs typeface="Times New Roman" pitchFamily="18" charset="0"/>
            </a:rPr>
            <a:t>ción</a:t>
          </a:r>
          <a:endParaRPr lang="en-US" sz="1200" dirty="0">
            <a:latin typeface="Times New Roman" pitchFamily="18" charset="0"/>
            <a:cs typeface="Times New Roman" pitchFamily="18" charset="0"/>
          </a:endParaRPr>
        </a:p>
      </dgm:t>
    </dgm:pt>
    <dgm:pt modelId="{CDE64C1F-EAC9-402D-A342-7B738A626C12}" type="parTrans" cxnId="{97D48E85-0B57-40D1-8ED7-CD8D2B183643}">
      <dgm:prSet/>
      <dgm:spPr/>
      <dgm:t>
        <a:bodyPr/>
        <a:lstStyle/>
        <a:p>
          <a:endParaRPr lang="en-US" sz="1200">
            <a:latin typeface="Times New Roman" pitchFamily="18" charset="0"/>
            <a:cs typeface="Times New Roman" pitchFamily="18" charset="0"/>
          </a:endParaRPr>
        </a:p>
      </dgm:t>
    </dgm:pt>
    <dgm:pt modelId="{E4719DE5-B95E-4A02-A576-151C02F64FBE}" type="sibTrans" cxnId="{97D48E85-0B57-40D1-8ED7-CD8D2B183643}">
      <dgm:prSet/>
      <dgm:spPr/>
      <dgm:t>
        <a:bodyPr/>
        <a:lstStyle/>
        <a:p>
          <a:endParaRPr lang="en-US" sz="1200">
            <a:latin typeface="Times New Roman" pitchFamily="18" charset="0"/>
            <a:cs typeface="Times New Roman" pitchFamily="18" charset="0"/>
          </a:endParaRPr>
        </a:p>
      </dgm:t>
    </dgm:pt>
    <dgm:pt modelId="{18F03681-A672-40FC-8019-F6D8E8495DC5}">
      <dgm:prSet custT="1"/>
      <dgm:spPr/>
      <dgm:t>
        <a:bodyPr/>
        <a:lstStyle/>
        <a:p>
          <a:r>
            <a:rPr lang="en-US" sz="1200" dirty="0" smtClean="0">
              <a:latin typeface="Times New Roman" pitchFamily="18" charset="0"/>
              <a:cs typeface="Times New Roman" pitchFamily="18" charset="0"/>
            </a:rPr>
            <a:t>Se </a:t>
          </a:r>
          <a:r>
            <a:rPr lang="en-US" sz="1200" dirty="0" err="1" smtClean="0">
              <a:latin typeface="Times New Roman" pitchFamily="18" charset="0"/>
              <a:cs typeface="Times New Roman" pitchFamily="18" charset="0"/>
            </a:rPr>
            <a:t>mantienen</a:t>
          </a:r>
          <a:r>
            <a:rPr lang="en-US" sz="1200" dirty="0" smtClean="0">
              <a:latin typeface="Times New Roman" pitchFamily="18" charset="0"/>
              <a:cs typeface="Times New Roman" pitchFamily="18" charset="0"/>
            </a:rPr>
            <a:t> 95 </a:t>
          </a:r>
          <a:r>
            <a:rPr lang="en-US" sz="1200" dirty="0" err="1" smtClean="0">
              <a:latin typeface="Times New Roman" pitchFamily="18" charset="0"/>
              <a:cs typeface="Times New Roman" pitchFamily="18" charset="0"/>
            </a:rPr>
            <a:t>días</a:t>
          </a:r>
          <a:endParaRPr lang="en-US" sz="1200" dirty="0">
            <a:latin typeface="Times New Roman" pitchFamily="18" charset="0"/>
            <a:cs typeface="Times New Roman" pitchFamily="18" charset="0"/>
          </a:endParaRPr>
        </a:p>
      </dgm:t>
    </dgm:pt>
    <dgm:pt modelId="{77A576A6-C159-49F7-9C99-0849DCC35E60}" type="parTrans" cxnId="{BA6A8BEE-0BD0-449C-89C5-62F0987C5531}">
      <dgm:prSet/>
      <dgm:spPr/>
      <dgm:t>
        <a:bodyPr/>
        <a:lstStyle/>
        <a:p>
          <a:endParaRPr lang="en-US" sz="1200">
            <a:latin typeface="Times New Roman" pitchFamily="18" charset="0"/>
            <a:cs typeface="Times New Roman" pitchFamily="18" charset="0"/>
          </a:endParaRPr>
        </a:p>
      </dgm:t>
    </dgm:pt>
    <dgm:pt modelId="{9446785E-B9DE-4B06-9BD2-A2A4EF3E311D}" type="sibTrans" cxnId="{BA6A8BEE-0BD0-449C-89C5-62F0987C5531}">
      <dgm:prSet/>
      <dgm:spPr/>
      <dgm:t>
        <a:bodyPr/>
        <a:lstStyle/>
        <a:p>
          <a:endParaRPr lang="en-US" sz="1200">
            <a:latin typeface="Times New Roman" pitchFamily="18" charset="0"/>
            <a:cs typeface="Times New Roman" pitchFamily="18" charset="0"/>
          </a:endParaRPr>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t>
        <a:bodyPr/>
        <a:lstStyle/>
        <a:p>
          <a:endParaRPr lang="es-EC"/>
        </a:p>
      </dgm:t>
    </dgm:pt>
    <dgm:pt modelId="{8715C391-7E42-476D-BA69-177169CD7A58}" type="pres">
      <dgm:prSet presAssocID="{29E61C2F-851E-48B4-B802-814433832ABC}" presName="composite" presStyleCnt="0"/>
      <dgm:spPr/>
      <dgm:t>
        <a:bodyPr/>
        <a:lstStyle/>
        <a:p>
          <a:endParaRPr lang="es-EC"/>
        </a:p>
      </dgm:t>
    </dgm:pt>
    <dgm:pt modelId="{ECA241DB-F57D-4385-B176-A33D975F6A22}" type="pres">
      <dgm:prSet presAssocID="{29E61C2F-851E-48B4-B802-814433832ABC}" presName="background" presStyleLbl="node0" presStyleIdx="0" presStyleCnt="1"/>
      <dgm:spPr/>
      <dgm:t>
        <a:bodyPr/>
        <a:lstStyle/>
        <a:p>
          <a:endParaRPr lang="es-EC"/>
        </a:p>
      </dgm:t>
    </dgm:pt>
    <dgm:pt modelId="{C6A50E25-8F3C-4DF4-B537-9F56B0A12B81}" type="pres">
      <dgm:prSet presAssocID="{29E61C2F-851E-48B4-B802-814433832ABC}" presName="text" presStyleLbl="fgAcc0" presStyleIdx="0" presStyleCnt="1" custScaleY="56633">
        <dgm:presLayoutVars>
          <dgm:chPref val="3"/>
        </dgm:presLayoutVars>
      </dgm:prSet>
      <dgm:spPr/>
      <dgm:t>
        <a:bodyPr/>
        <a:lstStyle/>
        <a:p>
          <a:endParaRPr lang="en-US"/>
        </a:p>
      </dgm:t>
    </dgm:pt>
    <dgm:pt modelId="{A50E8144-2044-4027-BD4C-F8BC89E1414B}" type="pres">
      <dgm:prSet presAssocID="{29E61C2F-851E-48B4-B802-814433832ABC}" presName="hierChild2" presStyleCnt="0"/>
      <dgm:spPr/>
      <dgm:t>
        <a:bodyPr/>
        <a:lstStyle/>
        <a:p>
          <a:endParaRPr lang="es-EC"/>
        </a:p>
      </dgm:t>
    </dgm:pt>
    <dgm:pt modelId="{10FCD5E5-1EB0-42F5-BE92-E08B66B2AEC9}" type="pres">
      <dgm:prSet presAssocID="{9730C978-DFD1-4CF7-98B4-260D703D8293}" presName="Name10" presStyleLbl="parChTrans1D2" presStyleIdx="0" presStyleCnt="3"/>
      <dgm:spPr/>
      <dgm:t>
        <a:bodyPr/>
        <a:lstStyle/>
        <a:p>
          <a:endParaRPr lang="es-ES"/>
        </a:p>
      </dgm:t>
    </dgm:pt>
    <dgm:pt modelId="{8E745900-7203-4EB8-88DA-D012FD5A4758}" type="pres">
      <dgm:prSet presAssocID="{FDC2DF1A-6024-4F81-98F4-04A22E5B4E69}" presName="hierRoot2" presStyleCnt="0"/>
      <dgm:spPr/>
      <dgm:t>
        <a:bodyPr/>
        <a:lstStyle/>
        <a:p>
          <a:endParaRPr lang="es-EC"/>
        </a:p>
      </dgm:t>
    </dgm:pt>
    <dgm:pt modelId="{453EF1D6-EB79-45B6-9DED-98AF8C88043C}" type="pres">
      <dgm:prSet presAssocID="{FDC2DF1A-6024-4F81-98F4-04A22E5B4E69}" presName="composite2" presStyleCnt="0"/>
      <dgm:spPr/>
      <dgm:t>
        <a:bodyPr/>
        <a:lstStyle/>
        <a:p>
          <a:endParaRPr lang="es-EC"/>
        </a:p>
      </dgm:t>
    </dgm:pt>
    <dgm:pt modelId="{2A03E212-BAC6-4BC8-A414-058D02D44954}" type="pres">
      <dgm:prSet presAssocID="{FDC2DF1A-6024-4F81-98F4-04A22E5B4E69}" presName="background2" presStyleLbl="node2" presStyleIdx="0" presStyleCnt="3"/>
      <dgm:spPr/>
      <dgm:t>
        <a:bodyPr/>
        <a:lstStyle/>
        <a:p>
          <a:endParaRPr lang="es-EC"/>
        </a:p>
      </dgm:t>
    </dgm:pt>
    <dgm:pt modelId="{DB3B5BAD-FF72-4B8E-BDF3-727225C9C34A}" type="pres">
      <dgm:prSet presAssocID="{FDC2DF1A-6024-4F81-98F4-04A22E5B4E69}" presName="text2" presStyleLbl="fgAcc2" presStyleIdx="0" presStyleCnt="3" custScaleY="56633">
        <dgm:presLayoutVars>
          <dgm:chPref val="3"/>
        </dgm:presLayoutVars>
      </dgm:prSet>
      <dgm:spPr/>
      <dgm:t>
        <a:bodyPr/>
        <a:lstStyle/>
        <a:p>
          <a:endParaRPr lang="en-US"/>
        </a:p>
      </dgm:t>
    </dgm:pt>
    <dgm:pt modelId="{524BD9F3-7737-40F2-94C9-1D024DBABD63}" type="pres">
      <dgm:prSet presAssocID="{FDC2DF1A-6024-4F81-98F4-04A22E5B4E69}" presName="hierChild3" presStyleCnt="0"/>
      <dgm:spPr/>
      <dgm:t>
        <a:bodyPr/>
        <a:lstStyle/>
        <a:p>
          <a:endParaRPr lang="es-EC"/>
        </a:p>
      </dgm:t>
    </dgm:pt>
    <dgm:pt modelId="{C79F00A7-8F91-4882-9737-8F83DDBD69A3}" type="pres">
      <dgm:prSet presAssocID="{2AAB3E6D-945C-4FD2-A50E-5BDA29651045}" presName="Name17" presStyleLbl="parChTrans1D3" presStyleIdx="0" presStyleCnt="5"/>
      <dgm:spPr/>
      <dgm:t>
        <a:bodyPr/>
        <a:lstStyle/>
        <a:p>
          <a:endParaRPr lang="es-ES"/>
        </a:p>
      </dgm:t>
    </dgm:pt>
    <dgm:pt modelId="{F12DD79B-2D89-4C87-82D4-0D2CA906AD65}" type="pres">
      <dgm:prSet presAssocID="{5B8CC1E1-F783-4E6B-BC40-BF8C197EBAF9}" presName="hierRoot3" presStyleCnt="0"/>
      <dgm:spPr/>
      <dgm:t>
        <a:bodyPr/>
        <a:lstStyle/>
        <a:p>
          <a:endParaRPr lang="es-EC"/>
        </a:p>
      </dgm:t>
    </dgm:pt>
    <dgm:pt modelId="{B93EB099-C6A4-4B0A-A0E8-5F3AC5B8FC4B}" type="pres">
      <dgm:prSet presAssocID="{5B8CC1E1-F783-4E6B-BC40-BF8C197EBAF9}" presName="composite3" presStyleCnt="0"/>
      <dgm:spPr/>
      <dgm:t>
        <a:bodyPr/>
        <a:lstStyle/>
        <a:p>
          <a:endParaRPr lang="es-EC"/>
        </a:p>
      </dgm:t>
    </dgm:pt>
    <dgm:pt modelId="{A4C07349-9CCD-459A-979B-DB5DB5B1C0A3}" type="pres">
      <dgm:prSet presAssocID="{5B8CC1E1-F783-4E6B-BC40-BF8C197EBAF9}" presName="background3" presStyleLbl="node3" presStyleIdx="0" presStyleCnt="5"/>
      <dgm:spPr/>
      <dgm:t>
        <a:bodyPr/>
        <a:lstStyle/>
        <a:p>
          <a:endParaRPr lang="es-EC"/>
        </a:p>
      </dgm:t>
    </dgm:pt>
    <dgm:pt modelId="{3D6A21F4-B4B1-4002-AB21-88930DD03A23}" type="pres">
      <dgm:prSet presAssocID="{5B8CC1E1-F783-4E6B-BC40-BF8C197EBAF9}" presName="text3" presStyleLbl="fgAcc3" presStyleIdx="0" presStyleCnt="5" custScaleX="123747" custScaleY="56922">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t>
        <a:bodyPr/>
        <a:lstStyle/>
        <a:p>
          <a:endParaRPr lang="es-EC"/>
        </a:p>
      </dgm:t>
    </dgm:pt>
    <dgm:pt modelId="{3855681A-FF63-4364-9209-EAD322CEBC2A}" type="pres">
      <dgm:prSet presAssocID="{85498DA7-2704-42A9-B063-2841B1D3AFA9}" presName="Name23" presStyleLbl="parChTrans1D4" presStyleIdx="0" presStyleCnt="4"/>
      <dgm:spPr/>
      <dgm:t>
        <a:bodyPr/>
        <a:lstStyle/>
        <a:p>
          <a:endParaRPr lang="es-ES"/>
        </a:p>
      </dgm:t>
    </dgm:pt>
    <dgm:pt modelId="{A15D501B-0752-4EBC-8D53-FD75DA6C50B2}" type="pres">
      <dgm:prSet presAssocID="{A1A7B378-B7D1-4E8C-8058-467014D461C3}" presName="hierRoot4" presStyleCnt="0"/>
      <dgm:spPr/>
      <dgm:t>
        <a:bodyPr/>
        <a:lstStyle/>
        <a:p>
          <a:endParaRPr lang="es-EC"/>
        </a:p>
      </dgm:t>
    </dgm:pt>
    <dgm:pt modelId="{19D21D2E-E5ED-4D65-9BBF-37E01DA95895}" type="pres">
      <dgm:prSet presAssocID="{A1A7B378-B7D1-4E8C-8058-467014D461C3}" presName="composite4" presStyleCnt="0"/>
      <dgm:spPr/>
      <dgm:t>
        <a:bodyPr/>
        <a:lstStyle/>
        <a:p>
          <a:endParaRPr lang="es-EC"/>
        </a:p>
      </dgm:t>
    </dgm:pt>
    <dgm:pt modelId="{03F3DDFF-D4D2-4697-AAE9-012CCBA8BA02}" type="pres">
      <dgm:prSet presAssocID="{A1A7B378-B7D1-4E8C-8058-467014D461C3}" presName="background4" presStyleLbl="node4" presStyleIdx="0" presStyleCnt="4"/>
      <dgm:spPr/>
      <dgm:t>
        <a:bodyPr/>
        <a:lstStyle/>
        <a:p>
          <a:endParaRPr lang="es-EC"/>
        </a:p>
      </dgm:t>
    </dgm:pt>
    <dgm:pt modelId="{73C8CC3C-EA8D-4660-AEDC-3A936F8DF3A4}" type="pres">
      <dgm:prSet presAssocID="{A1A7B378-B7D1-4E8C-8058-467014D461C3}" presName="text4" presStyleLbl="fgAcc4" presStyleIdx="0" presStyleCnt="4" custScaleY="164528">
        <dgm:presLayoutVars>
          <dgm:chPref val="3"/>
        </dgm:presLayoutVars>
      </dgm:prSet>
      <dgm:spPr/>
      <dgm:t>
        <a:bodyPr/>
        <a:lstStyle/>
        <a:p>
          <a:endParaRPr lang="es-ES"/>
        </a:p>
      </dgm:t>
    </dgm:pt>
    <dgm:pt modelId="{CF7C2A96-330F-433E-87FF-96D9D4CC637B}" type="pres">
      <dgm:prSet presAssocID="{A1A7B378-B7D1-4E8C-8058-467014D461C3}" presName="hierChild5" presStyleCnt="0"/>
      <dgm:spPr/>
      <dgm:t>
        <a:bodyPr/>
        <a:lstStyle/>
        <a:p>
          <a:endParaRPr lang="es-EC"/>
        </a:p>
      </dgm:t>
    </dgm:pt>
    <dgm:pt modelId="{2A2C00A5-F7E1-4B76-982C-DBAD3B44F0BA}" type="pres">
      <dgm:prSet presAssocID="{6E6056CE-10DB-4623-B426-1AF4C8A7E131}" presName="Name17" presStyleLbl="parChTrans1D3" presStyleIdx="1" presStyleCnt="5"/>
      <dgm:spPr/>
      <dgm:t>
        <a:bodyPr/>
        <a:lstStyle/>
        <a:p>
          <a:endParaRPr lang="es-ES"/>
        </a:p>
      </dgm:t>
    </dgm:pt>
    <dgm:pt modelId="{E60CAE2B-E9FE-4629-8923-9B3CA4E59EDC}" type="pres">
      <dgm:prSet presAssocID="{81653F48-52B1-4E46-91A0-389E892F1288}" presName="hierRoot3" presStyleCnt="0"/>
      <dgm:spPr/>
      <dgm:t>
        <a:bodyPr/>
        <a:lstStyle/>
        <a:p>
          <a:endParaRPr lang="es-EC"/>
        </a:p>
      </dgm:t>
    </dgm:pt>
    <dgm:pt modelId="{9E28936E-E759-41AA-A81B-CE7B04F02ECA}" type="pres">
      <dgm:prSet presAssocID="{81653F48-52B1-4E46-91A0-389E892F1288}" presName="composite3" presStyleCnt="0"/>
      <dgm:spPr/>
      <dgm:t>
        <a:bodyPr/>
        <a:lstStyle/>
        <a:p>
          <a:endParaRPr lang="es-EC"/>
        </a:p>
      </dgm:t>
    </dgm:pt>
    <dgm:pt modelId="{D7E4F142-A01C-4C22-8B51-18D1D36916DC}" type="pres">
      <dgm:prSet presAssocID="{81653F48-52B1-4E46-91A0-389E892F1288}" presName="background3" presStyleLbl="node3" presStyleIdx="1" presStyleCnt="5"/>
      <dgm:spPr/>
      <dgm:t>
        <a:bodyPr/>
        <a:lstStyle/>
        <a:p>
          <a:endParaRPr lang="es-EC"/>
        </a:p>
      </dgm:t>
    </dgm:pt>
    <dgm:pt modelId="{0EC4F1E1-8714-4347-AD96-C9ED7AF3C9B7}" type="pres">
      <dgm:prSet presAssocID="{81653F48-52B1-4E46-91A0-389E892F1288}" presName="text3" presStyleLbl="fgAcc3" presStyleIdx="1" presStyleCnt="5" custScaleX="143497" custScaleY="60908">
        <dgm:presLayoutVars>
          <dgm:chPref val="3"/>
        </dgm:presLayoutVars>
      </dgm:prSet>
      <dgm:spPr/>
      <dgm:t>
        <a:bodyPr/>
        <a:lstStyle/>
        <a:p>
          <a:endParaRPr lang="es-ES"/>
        </a:p>
      </dgm:t>
    </dgm:pt>
    <dgm:pt modelId="{1234B286-F4A0-4EE6-933C-BFC01CD3F4CA}" type="pres">
      <dgm:prSet presAssocID="{81653F48-52B1-4E46-91A0-389E892F1288}" presName="hierChild4" presStyleCnt="0"/>
      <dgm:spPr/>
      <dgm:t>
        <a:bodyPr/>
        <a:lstStyle/>
        <a:p>
          <a:endParaRPr lang="es-EC"/>
        </a:p>
      </dgm:t>
    </dgm:pt>
    <dgm:pt modelId="{29A149D4-3E37-472B-B2E5-BB245C8EF07E}" type="pres">
      <dgm:prSet presAssocID="{7F6BF368-8B6E-47AC-8A8D-129AED59CE85}" presName="Name23" presStyleLbl="parChTrans1D4" presStyleIdx="1" presStyleCnt="4"/>
      <dgm:spPr/>
      <dgm:t>
        <a:bodyPr/>
        <a:lstStyle/>
        <a:p>
          <a:endParaRPr lang="es-ES"/>
        </a:p>
      </dgm:t>
    </dgm:pt>
    <dgm:pt modelId="{5F11F3C4-9F0F-4DA6-98AF-9017C2A12C20}" type="pres">
      <dgm:prSet presAssocID="{52F392F5-CB55-4E54-86F3-C8877AD65B76}" presName="hierRoot4" presStyleCnt="0"/>
      <dgm:spPr/>
      <dgm:t>
        <a:bodyPr/>
        <a:lstStyle/>
        <a:p>
          <a:endParaRPr lang="es-EC"/>
        </a:p>
      </dgm:t>
    </dgm:pt>
    <dgm:pt modelId="{5026B6DB-05C4-40CB-BDD7-E733EE79D847}" type="pres">
      <dgm:prSet presAssocID="{52F392F5-CB55-4E54-86F3-C8877AD65B76}" presName="composite4" presStyleCnt="0"/>
      <dgm:spPr/>
      <dgm:t>
        <a:bodyPr/>
        <a:lstStyle/>
        <a:p>
          <a:endParaRPr lang="es-EC"/>
        </a:p>
      </dgm:t>
    </dgm:pt>
    <dgm:pt modelId="{912F4E79-BDAD-4A5B-B888-A1D4EC43783C}" type="pres">
      <dgm:prSet presAssocID="{52F392F5-CB55-4E54-86F3-C8877AD65B76}" presName="background4" presStyleLbl="node4" presStyleIdx="1" presStyleCnt="4"/>
      <dgm:spPr/>
      <dgm:t>
        <a:bodyPr/>
        <a:lstStyle/>
        <a:p>
          <a:endParaRPr lang="es-EC"/>
        </a:p>
      </dgm:t>
    </dgm:pt>
    <dgm:pt modelId="{E506AC77-8F43-4DFB-AB38-A878899560C1}" type="pres">
      <dgm:prSet presAssocID="{52F392F5-CB55-4E54-86F3-C8877AD65B76}" presName="text4" presStyleLbl="fgAcc4" presStyleIdx="1" presStyleCnt="4" custScaleY="110508">
        <dgm:presLayoutVars>
          <dgm:chPref val="3"/>
        </dgm:presLayoutVars>
      </dgm:prSet>
      <dgm:spPr/>
      <dgm:t>
        <a:bodyPr/>
        <a:lstStyle/>
        <a:p>
          <a:endParaRPr lang="en-US"/>
        </a:p>
      </dgm:t>
    </dgm:pt>
    <dgm:pt modelId="{89CF92EA-7394-4103-99F9-7F771E81AAC5}" type="pres">
      <dgm:prSet presAssocID="{52F392F5-CB55-4E54-86F3-C8877AD65B76}" presName="hierChild5" presStyleCnt="0"/>
      <dgm:spPr/>
      <dgm:t>
        <a:bodyPr/>
        <a:lstStyle/>
        <a:p>
          <a:endParaRPr lang="es-EC"/>
        </a:p>
      </dgm:t>
    </dgm:pt>
    <dgm:pt modelId="{71D4D917-15B7-437D-8347-EC5E7BEE370E}" type="pres">
      <dgm:prSet presAssocID="{6C2666A7-ABED-4A4E-9563-CA27AD99BD2A}" presName="Name17" presStyleLbl="parChTrans1D3" presStyleIdx="2" presStyleCnt="5"/>
      <dgm:spPr/>
      <dgm:t>
        <a:bodyPr/>
        <a:lstStyle/>
        <a:p>
          <a:endParaRPr lang="es-ES"/>
        </a:p>
      </dgm:t>
    </dgm:pt>
    <dgm:pt modelId="{29DA2788-11AB-44D9-A155-DC0234CFEAD4}" type="pres">
      <dgm:prSet presAssocID="{4F799FE7-96B0-442A-8E53-4C9428FA2517}" presName="hierRoot3" presStyleCnt="0"/>
      <dgm:spPr/>
      <dgm:t>
        <a:bodyPr/>
        <a:lstStyle/>
        <a:p>
          <a:endParaRPr lang="es-EC"/>
        </a:p>
      </dgm:t>
    </dgm:pt>
    <dgm:pt modelId="{CFEFB4B0-3A4A-43DE-B81A-781D8A4089D0}" type="pres">
      <dgm:prSet presAssocID="{4F799FE7-96B0-442A-8E53-4C9428FA2517}" presName="composite3" presStyleCnt="0"/>
      <dgm:spPr/>
      <dgm:t>
        <a:bodyPr/>
        <a:lstStyle/>
        <a:p>
          <a:endParaRPr lang="es-EC"/>
        </a:p>
      </dgm:t>
    </dgm:pt>
    <dgm:pt modelId="{DF138C30-977B-4DCE-BD3E-D4E3BE103D1F}" type="pres">
      <dgm:prSet presAssocID="{4F799FE7-96B0-442A-8E53-4C9428FA2517}" presName="background3" presStyleLbl="node3" presStyleIdx="2" presStyleCnt="5"/>
      <dgm:spPr/>
      <dgm:t>
        <a:bodyPr/>
        <a:lstStyle/>
        <a:p>
          <a:endParaRPr lang="es-EC"/>
        </a:p>
      </dgm:t>
    </dgm:pt>
    <dgm:pt modelId="{1F6137C8-FCDE-426F-96B8-CD243319B008}" type="pres">
      <dgm:prSet presAssocID="{4F799FE7-96B0-442A-8E53-4C9428FA2517}" presName="text3" presStyleLbl="fgAcc3" presStyleIdx="2" presStyleCnt="5" custScaleY="56922">
        <dgm:presLayoutVars>
          <dgm:chPref val="3"/>
        </dgm:presLayoutVars>
      </dgm:prSet>
      <dgm:spPr/>
      <dgm:t>
        <a:bodyPr/>
        <a:lstStyle/>
        <a:p>
          <a:endParaRPr lang="en-US"/>
        </a:p>
      </dgm:t>
    </dgm:pt>
    <dgm:pt modelId="{15C409DE-F2C4-44C9-A0F0-DB6B82D9D678}" type="pres">
      <dgm:prSet presAssocID="{4F799FE7-96B0-442A-8E53-4C9428FA2517}" presName="hierChild4" presStyleCnt="0"/>
      <dgm:spPr/>
      <dgm:t>
        <a:bodyPr/>
        <a:lstStyle/>
        <a:p>
          <a:endParaRPr lang="es-EC"/>
        </a:p>
      </dgm:t>
    </dgm:pt>
    <dgm:pt modelId="{B003C796-2645-4BBC-9E4A-3F8F3766AFC3}" type="pres">
      <dgm:prSet presAssocID="{CDE64C1F-EAC9-402D-A342-7B738A626C12}" presName="Name23" presStyleLbl="parChTrans1D4" presStyleIdx="2" presStyleCnt="4"/>
      <dgm:spPr/>
      <dgm:t>
        <a:bodyPr/>
        <a:lstStyle/>
        <a:p>
          <a:endParaRPr lang="es-ES"/>
        </a:p>
      </dgm:t>
    </dgm:pt>
    <dgm:pt modelId="{F1E418A2-C21B-4D6B-AC46-026F7FA3545A}" type="pres">
      <dgm:prSet presAssocID="{6BD00E71-B6BA-420A-8C1C-2AFA265A3C6B}" presName="hierRoot4" presStyleCnt="0"/>
      <dgm:spPr/>
      <dgm:t>
        <a:bodyPr/>
        <a:lstStyle/>
        <a:p>
          <a:endParaRPr lang="es-EC"/>
        </a:p>
      </dgm:t>
    </dgm:pt>
    <dgm:pt modelId="{DC6FF4FA-C842-4734-BE5C-0F3A10C82902}" type="pres">
      <dgm:prSet presAssocID="{6BD00E71-B6BA-420A-8C1C-2AFA265A3C6B}" presName="composite4" presStyleCnt="0"/>
      <dgm:spPr/>
      <dgm:t>
        <a:bodyPr/>
        <a:lstStyle/>
        <a:p>
          <a:endParaRPr lang="es-EC"/>
        </a:p>
      </dgm:t>
    </dgm:pt>
    <dgm:pt modelId="{1539B189-9F4A-4064-B429-536EFC755F55}" type="pres">
      <dgm:prSet presAssocID="{6BD00E71-B6BA-420A-8C1C-2AFA265A3C6B}" presName="background4" presStyleLbl="node4" presStyleIdx="2" presStyleCnt="4"/>
      <dgm:spPr/>
      <dgm:t>
        <a:bodyPr/>
        <a:lstStyle/>
        <a:p>
          <a:endParaRPr lang="es-EC"/>
        </a:p>
      </dgm:t>
    </dgm:pt>
    <dgm:pt modelId="{A3F8F544-EC2F-4D23-8587-446274F7CD6A}" type="pres">
      <dgm:prSet presAssocID="{6BD00E71-B6BA-420A-8C1C-2AFA265A3C6B}" presName="text4" presStyleLbl="fgAcc4" presStyleIdx="2" presStyleCnt="4" custScaleY="180972">
        <dgm:presLayoutVars>
          <dgm:chPref val="3"/>
        </dgm:presLayoutVars>
      </dgm:prSet>
      <dgm:spPr/>
      <dgm:t>
        <a:bodyPr/>
        <a:lstStyle/>
        <a:p>
          <a:endParaRPr lang="es-ES"/>
        </a:p>
      </dgm:t>
    </dgm:pt>
    <dgm:pt modelId="{EDA6AD4E-5ABC-4506-A6CB-C222599EFD79}" type="pres">
      <dgm:prSet presAssocID="{6BD00E71-B6BA-420A-8C1C-2AFA265A3C6B}" presName="hierChild5" presStyleCnt="0"/>
      <dgm:spPr/>
      <dgm:t>
        <a:bodyPr/>
        <a:lstStyle/>
        <a:p>
          <a:endParaRPr lang="es-EC"/>
        </a:p>
      </dgm:t>
    </dgm:pt>
    <dgm:pt modelId="{2B8EFCDC-FBF4-4F09-9F62-10462723BE66}" type="pres">
      <dgm:prSet presAssocID="{8187750A-59D6-4678-9D0C-3BB7153BF61E}" presName="Name10" presStyleLbl="parChTrans1D2" presStyleIdx="1" presStyleCnt="3"/>
      <dgm:spPr/>
      <dgm:t>
        <a:bodyPr/>
        <a:lstStyle/>
        <a:p>
          <a:endParaRPr lang="es-ES"/>
        </a:p>
      </dgm:t>
    </dgm:pt>
    <dgm:pt modelId="{2D3EDE9C-4DF9-4A2F-BA76-BBD9DD414825}" type="pres">
      <dgm:prSet presAssocID="{78B1B1EE-C592-4CC0-9EB1-FBAB60DDA73D}" presName="hierRoot2" presStyleCnt="0"/>
      <dgm:spPr/>
      <dgm:t>
        <a:bodyPr/>
        <a:lstStyle/>
        <a:p>
          <a:endParaRPr lang="es-EC"/>
        </a:p>
      </dgm:t>
    </dgm:pt>
    <dgm:pt modelId="{0529987E-426D-4E22-BC56-A076AB266A09}" type="pres">
      <dgm:prSet presAssocID="{78B1B1EE-C592-4CC0-9EB1-FBAB60DDA73D}" presName="composite2" presStyleCnt="0"/>
      <dgm:spPr/>
      <dgm:t>
        <a:bodyPr/>
        <a:lstStyle/>
        <a:p>
          <a:endParaRPr lang="es-EC"/>
        </a:p>
      </dgm:t>
    </dgm:pt>
    <dgm:pt modelId="{0C8C5A83-BE39-488D-871F-90BA3EA5F71D}" type="pres">
      <dgm:prSet presAssocID="{78B1B1EE-C592-4CC0-9EB1-FBAB60DDA73D}" presName="background2" presStyleLbl="node2" presStyleIdx="1" presStyleCnt="3"/>
      <dgm:spPr/>
      <dgm:t>
        <a:bodyPr/>
        <a:lstStyle/>
        <a:p>
          <a:endParaRPr lang="es-EC"/>
        </a:p>
      </dgm:t>
    </dgm:pt>
    <dgm:pt modelId="{6036D9BE-21D7-4662-A161-BB53E3A79EF1}" type="pres">
      <dgm:prSet presAssocID="{78B1B1EE-C592-4CC0-9EB1-FBAB60DDA73D}" presName="text2" presStyleLbl="fgAcc2" presStyleIdx="1" presStyleCnt="3" custScaleY="56633">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t>
        <a:bodyPr/>
        <a:lstStyle/>
        <a:p>
          <a:endParaRPr lang="es-EC"/>
        </a:p>
      </dgm:t>
    </dgm:pt>
    <dgm:pt modelId="{37270ACA-D6FD-40C5-8D15-AF288C997192}" type="pres">
      <dgm:prSet presAssocID="{B2455CD6-1A5E-4426-8860-DD374BD87057}" presName="Name17" presStyleLbl="parChTrans1D3" presStyleIdx="3" presStyleCnt="5"/>
      <dgm:spPr/>
      <dgm:t>
        <a:bodyPr/>
        <a:lstStyle/>
        <a:p>
          <a:endParaRPr lang="es-ES"/>
        </a:p>
      </dgm:t>
    </dgm:pt>
    <dgm:pt modelId="{CD92DDC7-E39D-4AD6-A2FD-DD8A3B947E07}" type="pres">
      <dgm:prSet presAssocID="{1FEDFEF1-4CDD-45BC-A831-6266A8445D21}" presName="hierRoot3" presStyleCnt="0"/>
      <dgm:spPr/>
      <dgm:t>
        <a:bodyPr/>
        <a:lstStyle/>
        <a:p>
          <a:endParaRPr lang="es-EC"/>
        </a:p>
      </dgm:t>
    </dgm:pt>
    <dgm:pt modelId="{4B9F6286-7A9B-485C-9DAE-BB63217592D7}" type="pres">
      <dgm:prSet presAssocID="{1FEDFEF1-4CDD-45BC-A831-6266A8445D21}" presName="composite3" presStyleCnt="0"/>
      <dgm:spPr/>
      <dgm:t>
        <a:bodyPr/>
        <a:lstStyle/>
        <a:p>
          <a:endParaRPr lang="es-EC"/>
        </a:p>
      </dgm:t>
    </dgm:pt>
    <dgm:pt modelId="{F194FA76-0A7C-4183-9050-FC6F1D651B1C}" type="pres">
      <dgm:prSet presAssocID="{1FEDFEF1-4CDD-45BC-A831-6266A8445D21}" presName="background3" presStyleLbl="node3" presStyleIdx="3" presStyleCnt="5"/>
      <dgm:spPr/>
      <dgm:t>
        <a:bodyPr/>
        <a:lstStyle/>
        <a:p>
          <a:endParaRPr lang="es-EC"/>
        </a:p>
      </dgm:t>
    </dgm:pt>
    <dgm:pt modelId="{4CBE726D-243D-41DB-96E4-56D035D3943E}" type="pres">
      <dgm:prSet presAssocID="{1FEDFEF1-4CDD-45BC-A831-6266A8445D21}" presName="text3" presStyleLbl="fgAcc3" presStyleIdx="3" presStyleCnt="5" custScaleX="128474" custScaleY="56922">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t>
        <a:bodyPr/>
        <a:lstStyle/>
        <a:p>
          <a:endParaRPr lang="es-EC"/>
        </a:p>
      </dgm:t>
    </dgm:pt>
    <dgm:pt modelId="{059496B3-F714-4C96-A16E-027344C95A77}" type="pres">
      <dgm:prSet presAssocID="{77A576A6-C159-49F7-9C99-0849DCC35E60}" presName="Name23" presStyleLbl="parChTrans1D4" presStyleIdx="3" presStyleCnt="4"/>
      <dgm:spPr/>
      <dgm:t>
        <a:bodyPr/>
        <a:lstStyle/>
        <a:p>
          <a:endParaRPr lang="es-ES"/>
        </a:p>
      </dgm:t>
    </dgm:pt>
    <dgm:pt modelId="{680A42DF-3A48-43A8-BE4A-F8DBB5CF7955}" type="pres">
      <dgm:prSet presAssocID="{18F03681-A672-40FC-8019-F6D8E8495DC5}" presName="hierRoot4" presStyleCnt="0"/>
      <dgm:spPr/>
      <dgm:t>
        <a:bodyPr/>
        <a:lstStyle/>
        <a:p>
          <a:endParaRPr lang="es-EC"/>
        </a:p>
      </dgm:t>
    </dgm:pt>
    <dgm:pt modelId="{4A730D20-89CE-40E2-A1F2-2AD04048E496}" type="pres">
      <dgm:prSet presAssocID="{18F03681-A672-40FC-8019-F6D8E8495DC5}" presName="composite4" presStyleCnt="0"/>
      <dgm:spPr/>
      <dgm:t>
        <a:bodyPr/>
        <a:lstStyle/>
        <a:p>
          <a:endParaRPr lang="es-EC"/>
        </a:p>
      </dgm:t>
    </dgm:pt>
    <dgm:pt modelId="{0DB300CE-A14E-4CA8-BF4D-ED2BA0A41458}" type="pres">
      <dgm:prSet presAssocID="{18F03681-A672-40FC-8019-F6D8E8495DC5}" presName="background4" presStyleLbl="node4" presStyleIdx="3" presStyleCnt="4"/>
      <dgm:spPr/>
      <dgm:t>
        <a:bodyPr/>
        <a:lstStyle/>
        <a:p>
          <a:endParaRPr lang="es-EC"/>
        </a:p>
      </dgm:t>
    </dgm:pt>
    <dgm:pt modelId="{538050B8-34B9-4D58-969F-CF56677C2F82}" type="pres">
      <dgm:prSet presAssocID="{18F03681-A672-40FC-8019-F6D8E8495DC5}" presName="text4" presStyleLbl="fgAcc4" presStyleIdx="3" presStyleCnt="4" custScaleY="109840">
        <dgm:presLayoutVars>
          <dgm:chPref val="3"/>
        </dgm:presLayoutVars>
      </dgm:prSet>
      <dgm:spPr/>
      <dgm:t>
        <a:bodyPr/>
        <a:lstStyle/>
        <a:p>
          <a:endParaRPr lang="en-US"/>
        </a:p>
      </dgm:t>
    </dgm:pt>
    <dgm:pt modelId="{BD5A6CEB-7502-4D0E-8784-8CC30CA4F389}" type="pres">
      <dgm:prSet presAssocID="{18F03681-A672-40FC-8019-F6D8E8495DC5}" presName="hierChild5" presStyleCnt="0"/>
      <dgm:spPr/>
      <dgm:t>
        <a:bodyPr/>
        <a:lstStyle/>
        <a:p>
          <a:endParaRPr lang="es-EC"/>
        </a:p>
      </dgm:t>
    </dgm:pt>
    <dgm:pt modelId="{EF576C58-60C0-4616-BEF7-99A00D34FA0A}" type="pres">
      <dgm:prSet presAssocID="{9C6F1A85-DF9F-49E0-A359-D1ED0267FFE3}" presName="Name10" presStyleLbl="parChTrans1D2" presStyleIdx="2" presStyleCnt="3"/>
      <dgm:spPr/>
      <dgm:t>
        <a:bodyPr/>
        <a:lstStyle/>
        <a:p>
          <a:endParaRPr lang="es-ES"/>
        </a:p>
      </dgm:t>
    </dgm:pt>
    <dgm:pt modelId="{1BF14F4F-20D7-46C5-97E1-4944865A7F70}" type="pres">
      <dgm:prSet presAssocID="{2C6C82D9-34ED-4531-A98A-707B85783513}" presName="hierRoot2" presStyleCnt="0"/>
      <dgm:spPr/>
      <dgm:t>
        <a:bodyPr/>
        <a:lstStyle/>
        <a:p>
          <a:endParaRPr lang="es-EC"/>
        </a:p>
      </dgm:t>
    </dgm:pt>
    <dgm:pt modelId="{4A09C0C7-2C4F-4B15-92DE-26885EF17858}" type="pres">
      <dgm:prSet presAssocID="{2C6C82D9-34ED-4531-A98A-707B85783513}" presName="composite2" presStyleCnt="0"/>
      <dgm:spPr/>
      <dgm:t>
        <a:bodyPr/>
        <a:lstStyle/>
        <a:p>
          <a:endParaRPr lang="es-EC"/>
        </a:p>
      </dgm:t>
    </dgm:pt>
    <dgm:pt modelId="{BF808962-AFE9-4013-ABE5-07C914C33A83}" type="pres">
      <dgm:prSet presAssocID="{2C6C82D9-34ED-4531-A98A-707B85783513}" presName="background2" presStyleLbl="node2" presStyleIdx="2" presStyleCnt="3"/>
      <dgm:spPr/>
      <dgm:t>
        <a:bodyPr/>
        <a:lstStyle/>
        <a:p>
          <a:endParaRPr lang="es-EC"/>
        </a:p>
      </dgm:t>
    </dgm:pt>
    <dgm:pt modelId="{D9811504-05EC-47A9-A164-0E91ED334D21}" type="pres">
      <dgm:prSet presAssocID="{2C6C82D9-34ED-4531-A98A-707B85783513}" presName="text2" presStyleLbl="fgAcc2" presStyleIdx="2" presStyleCnt="3" custScaleX="145211" custScaleY="56633">
        <dgm:presLayoutVars>
          <dgm:chPref val="3"/>
        </dgm:presLayoutVars>
      </dgm:prSet>
      <dgm:spPr/>
      <dgm:t>
        <a:bodyPr/>
        <a:lstStyle/>
        <a:p>
          <a:endParaRPr lang="es-ES"/>
        </a:p>
      </dgm:t>
    </dgm:pt>
    <dgm:pt modelId="{8F66CDAF-1B30-48F3-92BA-31A8B3426452}" type="pres">
      <dgm:prSet presAssocID="{2C6C82D9-34ED-4531-A98A-707B85783513}" presName="hierChild3" presStyleCnt="0"/>
      <dgm:spPr/>
      <dgm:t>
        <a:bodyPr/>
        <a:lstStyle/>
        <a:p>
          <a:endParaRPr lang="es-EC"/>
        </a:p>
      </dgm:t>
    </dgm:pt>
    <dgm:pt modelId="{F40BEB6B-B48B-463F-8486-F434957B9775}" type="pres">
      <dgm:prSet presAssocID="{8F590D3C-42BE-4B1C-B72D-63536A84FE10}" presName="Name17" presStyleLbl="parChTrans1D3" presStyleIdx="4" presStyleCnt="5"/>
      <dgm:spPr/>
      <dgm:t>
        <a:bodyPr/>
        <a:lstStyle/>
        <a:p>
          <a:endParaRPr lang="es-ES"/>
        </a:p>
      </dgm:t>
    </dgm:pt>
    <dgm:pt modelId="{5A6B6EA4-1B40-4088-ACEC-EAFCE5E6B08B}" type="pres">
      <dgm:prSet presAssocID="{2959877A-8440-4B76-B409-0CEE4DBD3D38}" presName="hierRoot3" presStyleCnt="0"/>
      <dgm:spPr/>
      <dgm:t>
        <a:bodyPr/>
        <a:lstStyle/>
        <a:p>
          <a:endParaRPr lang="es-EC"/>
        </a:p>
      </dgm:t>
    </dgm:pt>
    <dgm:pt modelId="{40BA5EDA-3F64-49C4-A5C4-CC78AF062425}" type="pres">
      <dgm:prSet presAssocID="{2959877A-8440-4B76-B409-0CEE4DBD3D38}" presName="composite3" presStyleCnt="0"/>
      <dgm:spPr/>
      <dgm:t>
        <a:bodyPr/>
        <a:lstStyle/>
        <a:p>
          <a:endParaRPr lang="es-EC"/>
        </a:p>
      </dgm:t>
    </dgm:pt>
    <dgm:pt modelId="{59DC643D-B8C8-4E5F-A405-5E707B6F6338}" type="pres">
      <dgm:prSet presAssocID="{2959877A-8440-4B76-B409-0CEE4DBD3D38}" presName="background3" presStyleLbl="node3" presStyleIdx="4" presStyleCnt="5"/>
      <dgm:spPr/>
      <dgm:t>
        <a:bodyPr/>
        <a:lstStyle/>
        <a:p>
          <a:endParaRPr lang="es-EC"/>
        </a:p>
      </dgm:t>
    </dgm:pt>
    <dgm:pt modelId="{9C55BBBB-A9B6-45AE-88F4-5D4524D31DB4}" type="pres">
      <dgm:prSet presAssocID="{2959877A-8440-4B76-B409-0CEE4DBD3D38}" presName="text3" presStyleLbl="fgAcc3" presStyleIdx="4" presStyleCnt="5" custScaleY="168001">
        <dgm:presLayoutVars>
          <dgm:chPref val="3"/>
        </dgm:presLayoutVars>
      </dgm:prSet>
      <dgm:spPr/>
      <dgm:t>
        <a:bodyPr/>
        <a:lstStyle/>
        <a:p>
          <a:endParaRPr lang="en-US"/>
        </a:p>
      </dgm:t>
    </dgm:pt>
    <dgm:pt modelId="{7320846A-EF5B-4263-8E6D-D3D864709707}" type="pres">
      <dgm:prSet presAssocID="{2959877A-8440-4B76-B409-0CEE4DBD3D38}" presName="hierChild4" presStyleCnt="0"/>
      <dgm:spPr/>
      <dgm:t>
        <a:bodyPr/>
        <a:lstStyle/>
        <a:p>
          <a:endParaRPr lang="es-EC"/>
        </a:p>
      </dgm:t>
    </dgm:pt>
  </dgm:ptLst>
  <dgm:cxnLst>
    <dgm:cxn modelId="{51E4B96D-251D-4890-AC08-C1B9D13BB7C5}" type="presOf" srcId="{8F590D3C-42BE-4B1C-B72D-63536A84FE10}" destId="{F40BEB6B-B48B-463F-8486-F434957B9775}" srcOrd="0" destOrd="0" presId="urn:microsoft.com/office/officeart/2005/8/layout/hierarchy1"/>
    <dgm:cxn modelId="{1A7D60E2-3922-484E-94A1-4674FFADD726}" type="presOf" srcId="{18F03681-A672-40FC-8019-F6D8E8495DC5}" destId="{538050B8-34B9-4D58-969F-CF56677C2F82}" srcOrd="0" destOrd="0" presId="urn:microsoft.com/office/officeart/2005/8/layout/hierarchy1"/>
    <dgm:cxn modelId="{7C69B4AB-DB6E-4326-B387-6451E43C436F}" type="presOf" srcId="{9C6F1A85-DF9F-49E0-A359-D1ED0267FFE3}" destId="{EF576C58-60C0-4616-BEF7-99A00D34FA0A}" srcOrd="0" destOrd="0" presId="urn:microsoft.com/office/officeart/2005/8/layout/hierarchy1"/>
    <dgm:cxn modelId="{4DBD764C-E9A7-4801-99CB-2C378409112E}" type="presOf" srcId="{77A576A6-C159-49F7-9C99-0849DCC35E60}" destId="{059496B3-F714-4C96-A16E-027344C95A77}" srcOrd="0" destOrd="0" presId="urn:microsoft.com/office/officeart/2005/8/layout/hierarchy1"/>
    <dgm:cxn modelId="{F206892C-9803-4004-96ED-389B8E493028}" type="presOf" srcId="{9730C978-DFD1-4CF7-98B4-260D703D8293}" destId="{10FCD5E5-1EB0-42F5-BE92-E08B66B2AEC9}"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20A909B8-C9A8-4908-B267-008988F05B2B}" type="presOf" srcId="{7F6BF368-8B6E-47AC-8A8D-129AED59CE85}" destId="{29A149D4-3E37-472B-B2E5-BB245C8EF07E}" srcOrd="0" destOrd="0" presId="urn:microsoft.com/office/officeart/2005/8/layout/hierarchy1"/>
    <dgm:cxn modelId="{0113A745-5C8B-4AF7-8F63-EE841166A701}" type="presOf" srcId="{29E61C2F-851E-48B4-B802-814433832ABC}" destId="{C6A50E25-8F3C-4DF4-B537-9F56B0A12B81}" srcOrd="0" destOrd="0" presId="urn:microsoft.com/office/officeart/2005/8/layout/hierarchy1"/>
    <dgm:cxn modelId="{F978B12A-4840-4CC4-9CD4-EB71EA638EAD}" type="presOf" srcId="{5B8CC1E1-F783-4E6B-BC40-BF8C197EBAF9}" destId="{3D6A21F4-B4B1-4002-AB21-88930DD03A23}" srcOrd="0" destOrd="0" presId="urn:microsoft.com/office/officeart/2005/8/layout/hierarchy1"/>
    <dgm:cxn modelId="{80248F37-29C3-49A8-8795-D9AEBA3BE85F}" type="presOf" srcId="{2C6C82D9-34ED-4531-A98A-707B85783513}" destId="{D9811504-05EC-47A9-A164-0E91ED334D21}" srcOrd="0" destOrd="0" presId="urn:microsoft.com/office/officeart/2005/8/layout/hierarchy1"/>
    <dgm:cxn modelId="{BA6A8BEE-0BD0-449C-89C5-62F0987C5531}" srcId="{1FEDFEF1-4CDD-45BC-A831-6266A8445D21}" destId="{18F03681-A672-40FC-8019-F6D8E8495DC5}" srcOrd="0" destOrd="0" parTransId="{77A576A6-C159-49F7-9C99-0849DCC35E60}" sibTransId="{9446785E-B9DE-4B06-9BD2-A2A4EF3E311D}"/>
    <dgm:cxn modelId="{DBE8E252-0EE4-459B-AD6B-5727AED72C65}" srcId="{29E61C2F-851E-48B4-B802-814433832ABC}" destId="{2C6C82D9-34ED-4531-A98A-707B85783513}" srcOrd="2" destOrd="0" parTransId="{9C6F1A85-DF9F-49E0-A359-D1ED0267FFE3}" sibTransId="{0108CE61-7A5C-47FA-9DF9-47C579DDA646}"/>
    <dgm:cxn modelId="{591ECFBA-A2C8-4160-BFAA-06A69F602FB8}" type="presOf" srcId="{6E6056CE-10DB-4623-B426-1AF4C8A7E131}" destId="{2A2C00A5-F7E1-4B76-982C-DBAD3B44F0BA}" srcOrd="0" destOrd="0" presId="urn:microsoft.com/office/officeart/2005/8/layout/hierarchy1"/>
    <dgm:cxn modelId="{97D48E85-0B57-40D1-8ED7-CD8D2B183643}" srcId="{4F799FE7-96B0-442A-8E53-4C9428FA2517}" destId="{6BD00E71-B6BA-420A-8C1C-2AFA265A3C6B}" srcOrd="0" destOrd="0" parTransId="{CDE64C1F-EAC9-402D-A342-7B738A626C12}" sibTransId="{E4719DE5-B95E-4A02-A576-151C02F64FBE}"/>
    <dgm:cxn modelId="{A65879C1-EF70-4AEF-AECE-3B1D893D55CC}" srcId="{FDC2DF1A-6024-4F81-98F4-04A22E5B4E69}" destId="{4F799FE7-96B0-442A-8E53-4C9428FA2517}" srcOrd="2" destOrd="0" parTransId="{6C2666A7-ABED-4A4E-9563-CA27AD99BD2A}" sibTransId="{C7C469D5-93A2-4A98-BBA3-3A94E3B00AC7}"/>
    <dgm:cxn modelId="{501B490B-498F-4F0C-9028-77F23D063872}" type="presOf" srcId="{52F392F5-CB55-4E54-86F3-C8877AD65B76}" destId="{E506AC77-8F43-4DFB-AB38-A878899560C1}" srcOrd="0" destOrd="0" presId="urn:microsoft.com/office/officeart/2005/8/layout/hierarchy1"/>
    <dgm:cxn modelId="{43091137-92B5-4636-BE69-E54A6034B9FB}" type="presOf" srcId="{A1A7B378-B7D1-4E8C-8058-467014D461C3}" destId="{73C8CC3C-EA8D-4660-AEDC-3A936F8DF3A4}" srcOrd="0" destOrd="0" presId="urn:microsoft.com/office/officeart/2005/8/layout/hierarchy1"/>
    <dgm:cxn modelId="{F7352B3A-F669-455E-B9A8-6CCDF1FB691C}" type="presOf" srcId="{2959877A-8440-4B76-B409-0CEE4DBD3D38}" destId="{9C55BBBB-A9B6-45AE-88F4-5D4524D31DB4}" srcOrd="0" destOrd="0" presId="urn:microsoft.com/office/officeart/2005/8/layout/hierarchy1"/>
    <dgm:cxn modelId="{1E25D51C-C40D-4313-BB3B-CD7804E6DBD9}" type="presOf" srcId="{6C2666A7-ABED-4A4E-9563-CA27AD99BD2A}" destId="{71D4D917-15B7-437D-8347-EC5E7BEE370E}" srcOrd="0" destOrd="0" presId="urn:microsoft.com/office/officeart/2005/8/layout/hierarchy1"/>
    <dgm:cxn modelId="{5236FBB8-B2FA-4B38-B7F5-9842340C70F6}" srcId="{FDC2DF1A-6024-4F81-98F4-04A22E5B4E69}" destId="{81653F48-52B1-4E46-91A0-389E892F1288}" srcOrd="1" destOrd="0" parTransId="{6E6056CE-10DB-4623-B426-1AF4C8A7E131}" sibTransId="{C6675B3D-D4E5-4291-A4D6-1E1388CED374}"/>
    <dgm:cxn modelId="{4A7CEE46-B2EF-4918-A62B-F4E650F3C431}" type="presOf" srcId="{B2455CD6-1A5E-4426-8860-DD374BD87057}" destId="{37270ACA-D6FD-40C5-8D15-AF288C997192}" srcOrd="0" destOrd="0" presId="urn:microsoft.com/office/officeart/2005/8/layout/hierarchy1"/>
    <dgm:cxn modelId="{506EF670-9D2A-49D4-8E13-179E23EC5FBA}" srcId="{E432F602-825E-4450-A5C8-381D4B891AB2}" destId="{29E61C2F-851E-48B4-B802-814433832ABC}" srcOrd="0" destOrd="0" parTransId="{84AEC17D-6D4D-45CF-8B5B-BDB75C9541EC}" sibTransId="{48C01936-391B-4898-B545-98919D8E9369}"/>
    <dgm:cxn modelId="{C0B72E0F-B12D-420B-A951-1CE16DA392CF}" type="presOf" srcId="{2AAB3E6D-945C-4FD2-A50E-5BDA29651045}" destId="{C79F00A7-8F91-4882-9737-8F83DDBD69A3}" srcOrd="0" destOrd="0" presId="urn:microsoft.com/office/officeart/2005/8/layout/hierarchy1"/>
    <dgm:cxn modelId="{CE59E142-455D-4128-B4E2-3DDBDEEDA0E4}" type="presOf" srcId="{4F799FE7-96B0-442A-8E53-4C9428FA2517}" destId="{1F6137C8-FCDE-426F-96B8-CD243319B008}" srcOrd="0" destOrd="0" presId="urn:microsoft.com/office/officeart/2005/8/layout/hierarchy1"/>
    <dgm:cxn modelId="{51B0D96B-A988-4275-88B6-C4A474280E37}" type="presOf" srcId="{85498DA7-2704-42A9-B063-2841B1D3AFA9}" destId="{3855681A-FF63-4364-9209-EAD322CEBC2A}" srcOrd="0" destOrd="0" presId="urn:microsoft.com/office/officeart/2005/8/layout/hierarchy1"/>
    <dgm:cxn modelId="{E5FD246E-4759-491F-B06C-E7E4AE4C11D5}" srcId="{5B8CC1E1-F783-4E6B-BC40-BF8C197EBAF9}" destId="{A1A7B378-B7D1-4E8C-8058-467014D461C3}" srcOrd="0" destOrd="0" parTransId="{85498DA7-2704-42A9-B063-2841B1D3AFA9}" sibTransId="{A5A32CEA-4B6D-436B-B4EB-075FB3A41E79}"/>
    <dgm:cxn modelId="{5C8181BB-2069-4A83-B0E8-CD567FC27F89}" type="presOf" srcId="{FDC2DF1A-6024-4F81-98F4-04A22E5B4E69}" destId="{DB3B5BAD-FF72-4B8E-BDF3-727225C9C34A}" srcOrd="0" destOrd="0" presId="urn:microsoft.com/office/officeart/2005/8/layout/hierarchy1"/>
    <dgm:cxn modelId="{94BC2013-D6E7-49FA-A316-27D7657D1518}" srcId="{2C6C82D9-34ED-4531-A98A-707B85783513}" destId="{2959877A-8440-4B76-B409-0CEE4DBD3D38}" srcOrd="0" destOrd="0" parTransId="{8F590D3C-42BE-4B1C-B72D-63536A84FE10}" sibTransId="{BEBFAFA6-901F-443E-A2C7-C4C5C06A4019}"/>
    <dgm:cxn modelId="{58C34DB8-2C22-40C8-9824-E1B424294EA8}" srcId="{FDC2DF1A-6024-4F81-98F4-04A22E5B4E69}" destId="{5B8CC1E1-F783-4E6B-BC40-BF8C197EBAF9}" srcOrd="0" destOrd="0" parTransId="{2AAB3E6D-945C-4FD2-A50E-5BDA29651045}" sibTransId="{926EDF36-0E35-449D-9C43-D1A8998A00A2}"/>
    <dgm:cxn modelId="{F90514DD-9E2A-42A4-B3F1-D8808A7C59FB}" type="presOf" srcId="{CDE64C1F-EAC9-402D-A342-7B738A626C12}" destId="{B003C796-2645-4BBC-9E4A-3F8F3766AFC3}" srcOrd="0" destOrd="0" presId="urn:microsoft.com/office/officeart/2005/8/layout/hierarchy1"/>
    <dgm:cxn modelId="{7213BAF2-2602-423B-B7A0-476EE5FBC71A}" srcId="{81653F48-52B1-4E46-91A0-389E892F1288}" destId="{52F392F5-CB55-4E54-86F3-C8877AD65B76}" srcOrd="0" destOrd="0" parTransId="{7F6BF368-8B6E-47AC-8A8D-129AED59CE85}" sibTransId="{ACE3588A-DF5B-4C0E-A4AD-EF989840E8AA}"/>
    <dgm:cxn modelId="{73D074D1-D79A-4C83-9A8B-94A67145CBBF}" srcId="{78B1B1EE-C592-4CC0-9EB1-FBAB60DDA73D}" destId="{1FEDFEF1-4CDD-45BC-A831-6266A8445D21}" srcOrd="0" destOrd="0" parTransId="{B2455CD6-1A5E-4426-8860-DD374BD87057}" sibTransId="{B78FB0A8-38CB-43F7-A4C9-6D2B09564E70}"/>
    <dgm:cxn modelId="{F8BBA728-C846-4B6A-A64E-EAA4ACECDB7F}" type="presOf" srcId="{78B1B1EE-C592-4CC0-9EB1-FBAB60DDA73D}" destId="{6036D9BE-21D7-4662-A161-BB53E3A79EF1}" srcOrd="0" destOrd="0" presId="urn:microsoft.com/office/officeart/2005/8/layout/hierarchy1"/>
    <dgm:cxn modelId="{8EF8739D-351E-40B3-93DB-3D56E10BE0A1}" type="presOf" srcId="{8187750A-59D6-4678-9D0C-3BB7153BF61E}" destId="{2B8EFCDC-FBF4-4F09-9F62-10462723BE66}" srcOrd="0" destOrd="0" presId="urn:microsoft.com/office/officeart/2005/8/layout/hierarchy1"/>
    <dgm:cxn modelId="{7FF62DFC-208D-4B86-B5BD-B72F3B8807A9}" srcId="{29E61C2F-851E-48B4-B802-814433832ABC}" destId="{78B1B1EE-C592-4CC0-9EB1-FBAB60DDA73D}" srcOrd="1" destOrd="0" parTransId="{8187750A-59D6-4678-9D0C-3BB7153BF61E}" sibTransId="{98023466-0DDB-408E-8A15-966CC5A5CB8B}"/>
    <dgm:cxn modelId="{FDEC7555-4E5C-4E6E-8C60-5ECFA75A4D93}" type="presOf" srcId="{E432F602-825E-4450-A5C8-381D4B891AB2}" destId="{453FC1AE-EC9B-4E75-93F4-D258803D0833}" srcOrd="0" destOrd="0" presId="urn:microsoft.com/office/officeart/2005/8/layout/hierarchy1"/>
    <dgm:cxn modelId="{CE5AA7A6-9FF7-4440-BB1A-8A1740EB0D86}" type="presOf" srcId="{81653F48-52B1-4E46-91A0-389E892F1288}" destId="{0EC4F1E1-8714-4347-AD96-C9ED7AF3C9B7}" srcOrd="0" destOrd="0" presId="urn:microsoft.com/office/officeart/2005/8/layout/hierarchy1"/>
    <dgm:cxn modelId="{46F73E22-CA6F-45FD-A6DC-58039B167B5A}" type="presOf" srcId="{1FEDFEF1-4CDD-45BC-A831-6266A8445D21}" destId="{4CBE726D-243D-41DB-96E4-56D035D3943E}" srcOrd="0" destOrd="0" presId="urn:microsoft.com/office/officeart/2005/8/layout/hierarchy1"/>
    <dgm:cxn modelId="{28213894-CF81-40E7-9E7D-28BE73109A36}" type="presOf" srcId="{6BD00E71-B6BA-420A-8C1C-2AFA265A3C6B}" destId="{A3F8F544-EC2F-4D23-8587-446274F7CD6A}" srcOrd="0" destOrd="0" presId="urn:microsoft.com/office/officeart/2005/8/layout/hierarchy1"/>
    <dgm:cxn modelId="{F2E26976-3F61-4A1E-A380-F0539347129B}" type="presParOf" srcId="{453FC1AE-EC9B-4E75-93F4-D258803D0833}" destId="{F60AF583-05DB-40EC-A71B-12CF158B9907}" srcOrd="0" destOrd="0" presId="urn:microsoft.com/office/officeart/2005/8/layout/hierarchy1"/>
    <dgm:cxn modelId="{B6F121D4-07AF-44F5-A041-D0290558737A}" type="presParOf" srcId="{F60AF583-05DB-40EC-A71B-12CF158B9907}" destId="{8715C391-7E42-476D-BA69-177169CD7A58}" srcOrd="0" destOrd="0" presId="urn:microsoft.com/office/officeart/2005/8/layout/hierarchy1"/>
    <dgm:cxn modelId="{830B208B-623E-4941-AECD-FD0A54B8CB00}" type="presParOf" srcId="{8715C391-7E42-476D-BA69-177169CD7A58}" destId="{ECA241DB-F57D-4385-B176-A33D975F6A22}" srcOrd="0" destOrd="0" presId="urn:microsoft.com/office/officeart/2005/8/layout/hierarchy1"/>
    <dgm:cxn modelId="{B7FC2C05-728A-49D0-811B-5B1BEE1A9D5D}" type="presParOf" srcId="{8715C391-7E42-476D-BA69-177169CD7A58}" destId="{C6A50E25-8F3C-4DF4-B537-9F56B0A12B81}" srcOrd="1" destOrd="0" presId="urn:microsoft.com/office/officeart/2005/8/layout/hierarchy1"/>
    <dgm:cxn modelId="{BEA1D21D-77F1-4C8A-9F4F-831D83698714}" type="presParOf" srcId="{F60AF583-05DB-40EC-A71B-12CF158B9907}" destId="{A50E8144-2044-4027-BD4C-F8BC89E1414B}" srcOrd="1" destOrd="0" presId="urn:microsoft.com/office/officeart/2005/8/layout/hierarchy1"/>
    <dgm:cxn modelId="{626B362F-08BD-458A-8981-A39C0ECC1F40}" type="presParOf" srcId="{A50E8144-2044-4027-BD4C-F8BC89E1414B}" destId="{10FCD5E5-1EB0-42F5-BE92-E08B66B2AEC9}" srcOrd="0" destOrd="0" presId="urn:microsoft.com/office/officeart/2005/8/layout/hierarchy1"/>
    <dgm:cxn modelId="{B603EADD-2522-486E-8D10-FD1AFFC8DDA3}" type="presParOf" srcId="{A50E8144-2044-4027-BD4C-F8BC89E1414B}" destId="{8E745900-7203-4EB8-88DA-D012FD5A4758}" srcOrd="1" destOrd="0" presId="urn:microsoft.com/office/officeart/2005/8/layout/hierarchy1"/>
    <dgm:cxn modelId="{EDCA8CEB-9452-4B9D-B1A4-44E3BA27222D}" type="presParOf" srcId="{8E745900-7203-4EB8-88DA-D012FD5A4758}" destId="{453EF1D6-EB79-45B6-9DED-98AF8C88043C}" srcOrd="0" destOrd="0" presId="urn:microsoft.com/office/officeart/2005/8/layout/hierarchy1"/>
    <dgm:cxn modelId="{E28DD438-8360-4800-9500-6B875323E83C}" type="presParOf" srcId="{453EF1D6-EB79-45B6-9DED-98AF8C88043C}" destId="{2A03E212-BAC6-4BC8-A414-058D02D44954}" srcOrd="0" destOrd="0" presId="urn:microsoft.com/office/officeart/2005/8/layout/hierarchy1"/>
    <dgm:cxn modelId="{5123E80F-C366-4D3F-8ACF-464C4E4DF5CF}" type="presParOf" srcId="{453EF1D6-EB79-45B6-9DED-98AF8C88043C}" destId="{DB3B5BAD-FF72-4B8E-BDF3-727225C9C34A}" srcOrd="1" destOrd="0" presId="urn:microsoft.com/office/officeart/2005/8/layout/hierarchy1"/>
    <dgm:cxn modelId="{A473A66B-D8FB-4655-8F54-F57CF978FF26}" type="presParOf" srcId="{8E745900-7203-4EB8-88DA-D012FD5A4758}" destId="{524BD9F3-7737-40F2-94C9-1D024DBABD63}" srcOrd="1" destOrd="0" presId="urn:microsoft.com/office/officeart/2005/8/layout/hierarchy1"/>
    <dgm:cxn modelId="{3C157705-F706-48DE-9481-765929984153}" type="presParOf" srcId="{524BD9F3-7737-40F2-94C9-1D024DBABD63}" destId="{C79F00A7-8F91-4882-9737-8F83DDBD69A3}" srcOrd="0" destOrd="0" presId="urn:microsoft.com/office/officeart/2005/8/layout/hierarchy1"/>
    <dgm:cxn modelId="{69D96EB7-3ABB-453C-BFE1-2236494F7D22}" type="presParOf" srcId="{524BD9F3-7737-40F2-94C9-1D024DBABD63}" destId="{F12DD79B-2D89-4C87-82D4-0D2CA906AD65}" srcOrd="1" destOrd="0" presId="urn:microsoft.com/office/officeart/2005/8/layout/hierarchy1"/>
    <dgm:cxn modelId="{D455A1E7-B85B-4571-8FFF-4E570370113A}" type="presParOf" srcId="{F12DD79B-2D89-4C87-82D4-0D2CA906AD65}" destId="{B93EB099-C6A4-4B0A-A0E8-5F3AC5B8FC4B}" srcOrd="0" destOrd="0" presId="urn:microsoft.com/office/officeart/2005/8/layout/hierarchy1"/>
    <dgm:cxn modelId="{905CC667-C041-473F-A26D-8EF3F2C1613F}" type="presParOf" srcId="{B93EB099-C6A4-4B0A-A0E8-5F3AC5B8FC4B}" destId="{A4C07349-9CCD-459A-979B-DB5DB5B1C0A3}" srcOrd="0" destOrd="0" presId="urn:microsoft.com/office/officeart/2005/8/layout/hierarchy1"/>
    <dgm:cxn modelId="{331E92E2-7E09-44EE-A96D-9F3F9E663C03}" type="presParOf" srcId="{B93EB099-C6A4-4B0A-A0E8-5F3AC5B8FC4B}" destId="{3D6A21F4-B4B1-4002-AB21-88930DD03A23}" srcOrd="1" destOrd="0" presId="urn:microsoft.com/office/officeart/2005/8/layout/hierarchy1"/>
    <dgm:cxn modelId="{77EED091-7CE0-4AC5-A343-EEBBE3399D8E}" type="presParOf" srcId="{F12DD79B-2D89-4C87-82D4-0D2CA906AD65}" destId="{492F3BED-DAF7-44AA-99E8-6EF26DFEA709}" srcOrd="1" destOrd="0" presId="urn:microsoft.com/office/officeart/2005/8/layout/hierarchy1"/>
    <dgm:cxn modelId="{9915FCFE-02CF-4C34-969A-F07442DB4529}" type="presParOf" srcId="{492F3BED-DAF7-44AA-99E8-6EF26DFEA709}" destId="{3855681A-FF63-4364-9209-EAD322CEBC2A}" srcOrd="0" destOrd="0" presId="urn:microsoft.com/office/officeart/2005/8/layout/hierarchy1"/>
    <dgm:cxn modelId="{68A7D385-5A16-4D77-B8AD-1077BE6C6E79}" type="presParOf" srcId="{492F3BED-DAF7-44AA-99E8-6EF26DFEA709}" destId="{A15D501B-0752-4EBC-8D53-FD75DA6C50B2}" srcOrd="1" destOrd="0" presId="urn:microsoft.com/office/officeart/2005/8/layout/hierarchy1"/>
    <dgm:cxn modelId="{684CDEC5-17B9-4C6C-8EBC-4E1AD5C5BF16}" type="presParOf" srcId="{A15D501B-0752-4EBC-8D53-FD75DA6C50B2}" destId="{19D21D2E-E5ED-4D65-9BBF-37E01DA95895}" srcOrd="0" destOrd="0" presId="urn:microsoft.com/office/officeart/2005/8/layout/hierarchy1"/>
    <dgm:cxn modelId="{8D6AC5C2-3183-467D-9D42-FB66547271EA}" type="presParOf" srcId="{19D21D2E-E5ED-4D65-9BBF-37E01DA95895}" destId="{03F3DDFF-D4D2-4697-AAE9-012CCBA8BA02}" srcOrd="0" destOrd="0" presId="urn:microsoft.com/office/officeart/2005/8/layout/hierarchy1"/>
    <dgm:cxn modelId="{A88F5546-65C7-4217-95C0-ED35A0805D78}" type="presParOf" srcId="{19D21D2E-E5ED-4D65-9BBF-37E01DA95895}" destId="{73C8CC3C-EA8D-4660-AEDC-3A936F8DF3A4}" srcOrd="1" destOrd="0" presId="urn:microsoft.com/office/officeart/2005/8/layout/hierarchy1"/>
    <dgm:cxn modelId="{35703A12-1F30-4AF6-98DA-D4A72959C465}" type="presParOf" srcId="{A15D501B-0752-4EBC-8D53-FD75DA6C50B2}" destId="{CF7C2A96-330F-433E-87FF-96D9D4CC637B}" srcOrd="1" destOrd="0" presId="urn:microsoft.com/office/officeart/2005/8/layout/hierarchy1"/>
    <dgm:cxn modelId="{09DDA095-71D4-420F-B9D7-F7BA18F71398}" type="presParOf" srcId="{524BD9F3-7737-40F2-94C9-1D024DBABD63}" destId="{2A2C00A5-F7E1-4B76-982C-DBAD3B44F0BA}" srcOrd="2" destOrd="0" presId="urn:microsoft.com/office/officeart/2005/8/layout/hierarchy1"/>
    <dgm:cxn modelId="{88021422-9CCB-4EE7-8AFE-32DD0627FEB6}" type="presParOf" srcId="{524BD9F3-7737-40F2-94C9-1D024DBABD63}" destId="{E60CAE2B-E9FE-4629-8923-9B3CA4E59EDC}" srcOrd="3" destOrd="0" presId="urn:microsoft.com/office/officeart/2005/8/layout/hierarchy1"/>
    <dgm:cxn modelId="{62B768D0-C9BF-4B7E-A09D-C507C7BE301A}" type="presParOf" srcId="{E60CAE2B-E9FE-4629-8923-9B3CA4E59EDC}" destId="{9E28936E-E759-41AA-A81B-CE7B04F02ECA}" srcOrd="0" destOrd="0" presId="urn:microsoft.com/office/officeart/2005/8/layout/hierarchy1"/>
    <dgm:cxn modelId="{D9DB67A0-3707-473A-A807-B9CC007AC21C}" type="presParOf" srcId="{9E28936E-E759-41AA-A81B-CE7B04F02ECA}" destId="{D7E4F142-A01C-4C22-8B51-18D1D36916DC}" srcOrd="0" destOrd="0" presId="urn:microsoft.com/office/officeart/2005/8/layout/hierarchy1"/>
    <dgm:cxn modelId="{4966D794-D66B-4B22-8814-297780750BB1}" type="presParOf" srcId="{9E28936E-E759-41AA-A81B-CE7B04F02ECA}" destId="{0EC4F1E1-8714-4347-AD96-C9ED7AF3C9B7}" srcOrd="1" destOrd="0" presId="urn:microsoft.com/office/officeart/2005/8/layout/hierarchy1"/>
    <dgm:cxn modelId="{D1466C91-4ABD-4CAD-B944-27DC4B131A24}" type="presParOf" srcId="{E60CAE2B-E9FE-4629-8923-9B3CA4E59EDC}" destId="{1234B286-F4A0-4EE6-933C-BFC01CD3F4CA}" srcOrd="1" destOrd="0" presId="urn:microsoft.com/office/officeart/2005/8/layout/hierarchy1"/>
    <dgm:cxn modelId="{8B98BF70-9C11-47EC-9DDF-D333C389B04E}" type="presParOf" srcId="{1234B286-F4A0-4EE6-933C-BFC01CD3F4CA}" destId="{29A149D4-3E37-472B-B2E5-BB245C8EF07E}" srcOrd="0" destOrd="0" presId="urn:microsoft.com/office/officeart/2005/8/layout/hierarchy1"/>
    <dgm:cxn modelId="{A7057E94-9EDC-4EA5-B66C-367F4B822886}" type="presParOf" srcId="{1234B286-F4A0-4EE6-933C-BFC01CD3F4CA}" destId="{5F11F3C4-9F0F-4DA6-98AF-9017C2A12C20}" srcOrd="1" destOrd="0" presId="urn:microsoft.com/office/officeart/2005/8/layout/hierarchy1"/>
    <dgm:cxn modelId="{79294C38-9C57-4E62-A1F7-59C3315AC084}" type="presParOf" srcId="{5F11F3C4-9F0F-4DA6-98AF-9017C2A12C20}" destId="{5026B6DB-05C4-40CB-BDD7-E733EE79D847}" srcOrd="0" destOrd="0" presId="urn:microsoft.com/office/officeart/2005/8/layout/hierarchy1"/>
    <dgm:cxn modelId="{0357984A-7700-4582-B140-C4BD083C86C0}" type="presParOf" srcId="{5026B6DB-05C4-40CB-BDD7-E733EE79D847}" destId="{912F4E79-BDAD-4A5B-B888-A1D4EC43783C}" srcOrd="0" destOrd="0" presId="urn:microsoft.com/office/officeart/2005/8/layout/hierarchy1"/>
    <dgm:cxn modelId="{39EE057D-95B6-4EA8-85F2-F52E8033938D}" type="presParOf" srcId="{5026B6DB-05C4-40CB-BDD7-E733EE79D847}" destId="{E506AC77-8F43-4DFB-AB38-A878899560C1}" srcOrd="1" destOrd="0" presId="urn:microsoft.com/office/officeart/2005/8/layout/hierarchy1"/>
    <dgm:cxn modelId="{223110CC-3EBD-46DA-800B-99D3D0BE0D15}" type="presParOf" srcId="{5F11F3C4-9F0F-4DA6-98AF-9017C2A12C20}" destId="{89CF92EA-7394-4103-99F9-7F771E81AAC5}" srcOrd="1" destOrd="0" presId="urn:microsoft.com/office/officeart/2005/8/layout/hierarchy1"/>
    <dgm:cxn modelId="{A43942BE-3712-4695-9C9E-327AAA500DED}" type="presParOf" srcId="{524BD9F3-7737-40F2-94C9-1D024DBABD63}" destId="{71D4D917-15B7-437D-8347-EC5E7BEE370E}" srcOrd="4" destOrd="0" presId="urn:microsoft.com/office/officeart/2005/8/layout/hierarchy1"/>
    <dgm:cxn modelId="{8AD6CCB3-43FD-43A8-A9DB-43794AC3E322}" type="presParOf" srcId="{524BD9F3-7737-40F2-94C9-1D024DBABD63}" destId="{29DA2788-11AB-44D9-A155-DC0234CFEAD4}" srcOrd="5" destOrd="0" presId="urn:microsoft.com/office/officeart/2005/8/layout/hierarchy1"/>
    <dgm:cxn modelId="{A28D7BF0-FF58-4107-946D-F81EE9446C03}" type="presParOf" srcId="{29DA2788-11AB-44D9-A155-DC0234CFEAD4}" destId="{CFEFB4B0-3A4A-43DE-B81A-781D8A4089D0}" srcOrd="0" destOrd="0" presId="urn:microsoft.com/office/officeart/2005/8/layout/hierarchy1"/>
    <dgm:cxn modelId="{ACB4CC7F-7BD9-41EB-9BCB-D568AC650BAE}" type="presParOf" srcId="{CFEFB4B0-3A4A-43DE-B81A-781D8A4089D0}" destId="{DF138C30-977B-4DCE-BD3E-D4E3BE103D1F}" srcOrd="0" destOrd="0" presId="urn:microsoft.com/office/officeart/2005/8/layout/hierarchy1"/>
    <dgm:cxn modelId="{9133B2E9-C7FF-4372-A437-242AF5931761}" type="presParOf" srcId="{CFEFB4B0-3A4A-43DE-B81A-781D8A4089D0}" destId="{1F6137C8-FCDE-426F-96B8-CD243319B008}" srcOrd="1" destOrd="0" presId="urn:microsoft.com/office/officeart/2005/8/layout/hierarchy1"/>
    <dgm:cxn modelId="{4ED58469-254F-42B2-8B10-48B5819E3EAC}" type="presParOf" srcId="{29DA2788-11AB-44D9-A155-DC0234CFEAD4}" destId="{15C409DE-F2C4-44C9-A0F0-DB6B82D9D678}" srcOrd="1" destOrd="0" presId="urn:microsoft.com/office/officeart/2005/8/layout/hierarchy1"/>
    <dgm:cxn modelId="{5268158C-B68C-4289-AF4A-BF06E6E28139}" type="presParOf" srcId="{15C409DE-F2C4-44C9-A0F0-DB6B82D9D678}" destId="{B003C796-2645-4BBC-9E4A-3F8F3766AFC3}" srcOrd="0" destOrd="0" presId="urn:microsoft.com/office/officeart/2005/8/layout/hierarchy1"/>
    <dgm:cxn modelId="{DD554C00-CA14-4F0D-8F54-C0C67796C676}" type="presParOf" srcId="{15C409DE-F2C4-44C9-A0F0-DB6B82D9D678}" destId="{F1E418A2-C21B-4D6B-AC46-026F7FA3545A}" srcOrd="1" destOrd="0" presId="urn:microsoft.com/office/officeart/2005/8/layout/hierarchy1"/>
    <dgm:cxn modelId="{7A92AB0E-D731-4ABC-B031-FA261021BC98}" type="presParOf" srcId="{F1E418A2-C21B-4D6B-AC46-026F7FA3545A}" destId="{DC6FF4FA-C842-4734-BE5C-0F3A10C82902}" srcOrd="0" destOrd="0" presId="urn:microsoft.com/office/officeart/2005/8/layout/hierarchy1"/>
    <dgm:cxn modelId="{D94F3733-93E3-4C55-AD06-0FE3E64BD58C}" type="presParOf" srcId="{DC6FF4FA-C842-4734-BE5C-0F3A10C82902}" destId="{1539B189-9F4A-4064-B429-536EFC755F55}" srcOrd="0" destOrd="0" presId="urn:microsoft.com/office/officeart/2005/8/layout/hierarchy1"/>
    <dgm:cxn modelId="{524713A0-2179-4DD5-B1ED-92A97CF65B79}" type="presParOf" srcId="{DC6FF4FA-C842-4734-BE5C-0F3A10C82902}" destId="{A3F8F544-EC2F-4D23-8587-446274F7CD6A}" srcOrd="1" destOrd="0" presId="urn:microsoft.com/office/officeart/2005/8/layout/hierarchy1"/>
    <dgm:cxn modelId="{FA3A8049-6605-4C9F-9217-57AF7ACA0634}" type="presParOf" srcId="{F1E418A2-C21B-4D6B-AC46-026F7FA3545A}" destId="{EDA6AD4E-5ABC-4506-A6CB-C222599EFD79}" srcOrd="1" destOrd="0" presId="urn:microsoft.com/office/officeart/2005/8/layout/hierarchy1"/>
    <dgm:cxn modelId="{CEBB05D6-F02C-481E-992E-B41E8221D3F9}" type="presParOf" srcId="{A50E8144-2044-4027-BD4C-F8BC89E1414B}" destId="{2B8EFCDC-FBF4-4F09-9F62-10462723BE66}" srcOrd="2" destOrd="0" presId="urn:microsoft.com/office/officeart/2005/8/layout/hierarchy1"/>
    <dgm:cxn modelId="{12B8A994-0A58-4B0D-8EAE-76E1296EE5DB}" type="presParOf" srcId="{A50E8144-2044-4027-BD4C-F8BC89E1414B}" destId="{2D3EDE9C-4DF9-4A2F-BA76-BBD9DD414825}" srcOrd="3" destOrd="0" presId="urn:microsoft.com/office/officeart/2005/8/layout/hierarchy1"/>
    <dgm:cxn modelId="{EA3416A7-F4F3-4646-BD5B-49D6CC1DC348}" type="presParOf" srcId="{2D3EDE9C-4DF9-4A2F-BA76-BBD9DD414825}" destId="{0529987E-426D-4E22-BC56-A076AB266A09}" srcOrd="0" destOrd="0" presId="urn:microsoft.com/office/officeart/2005/8/layout/hierarchy1"/>
    <dgm:cxn modelId="{32CB54A5-DFBD-48BA-8FB7-1A2DAA611B3C}" type="presParOf" srcId="{0529987E-426D-4E22-BC56-A076AB266A09}" destId="{0C8C5A83-BE39-488D-871F-90BA3EA5F71D}" srcOrd="0" destOrd="0" presId="urn:microsoft.com/office/officeart/2005/8/layout/hierarchy1"/>
    <dgm:cxn modelId="{12F9B5EE-6676-46D6-9518-EE178E6981EB}" type="presParOf" srcId="{0529987E-426D-4E22-BC56-A076AB266A09}" destId="{6036D9BE-21D7-4662-A161-BB53E3A79EF1}" srcOrd="1" destOrd="0" presId="urn:microsoft.com/office/officeart/2005/8/layout/hierarchy1"/>
    <dgm:cxn modelId="{2714BD8C-A39E-4AAE-8682-98DD092EAAA3}" type="presParOf" srcId="{2D3EDE9C-4DF9-4A2F-BA76-BBD9DD414825}" destId="{144D97A8-6DAB-45DE-845B-76ABC8578586}" srcOrd="1" destOrd="0" presId="urn:microsoft.com/office/officeart/2005/8/layout/hierarchy1"/>
    <dgm:cxn modelId="{28B8B864-0DC1-4982-8300-D720C869047A}" type="presParOf" srcId="{144D97A8-6DAB-45DE-845B-76ABC8578586}" destId="{37270ACA-D6FD-40C5-8D15-AF288C997192}" srcOrd="0" destOrd="0" presId="urn:microsoft.com/office/officeart/2005/8/layout/hierarchy1"/>
    <dgm:cxn modelId="{86E04D7F-AAB9-4F0D-8B03-481F55B68221}" type="presParOf" srcId="{144D97A8-6DAB-45DE-845B-76ABC8578586}" destId="{CD92DDC7-E39D-4AD6-A2FD-DD8A3B947E07}" srcOrd="1" destOrd="0" presId="urn:microsoft.com/office/officeart/2005/8/layout/hierarchy1"/>
    <dgm:cxn modelId="{5488C9BC-D040-4794-9532-D895348A653E}" type="presParOf" srcId="{CD92DDC7-E39D-4AD6-A2FD-DD8A3B947E07}" destId="{4B9F6286-7A9B-485C-9DAE-BB63217592D7}" srcOrd="0" destOrd="0" presId="urn:microsoft.com/office/officeart/2005/8/layout/hierarchy1"/>
    <dgm:cxn modelId="{231FFEF6-E009-45F3-B53F-20B0DBDCE266}" type="presParOf" srcId="{4B9F6286-7A9B-485C-9DAE-BB63217592D7}" destId="{F194FA76-0A7C-4183-9050-FC6F1D651B1C}" srcOrd="0" destOrd="0" presId="urn:microsoft.com/office/officeart/2005/8/layout/hierarchy1"/>
    <dgm:cxn modelId="{8A575F89-56AC-4347-AB8E-417AEE4A89E2}" type="presParOf" srcId="{4B9F6286-7A9B-485C-9DAE-BB63217592D7}" destId="{4CBE726D-243D-41DB-96E4-56D035D3943E}" srcOrd="1" destOrd="0" presId="urn:microsoft.com/office/officeart/2005/8/layout/hierarchy1"/>
    <dgm:cxn modelId="{D9924772-77EE-4B25-9097-5C13DE078FA1}" type="presParOf" srcId="{CD92DDC7-E39D-4AD6-A2FD-DD8A3B947E07}" destId="{248F3725-BF98-4EFA-82DB-9B06EBBC36A1}" srcOrd="1" destOrd="0" presId="urn:microsoft.com/office/officeart/2005/8/layout/hierarchy1"/>
    <dgm:cxn modelId="{A3A42165-F078-4677-A3B5-FAA3D2CB152D}" type="presParOf" srcId="{248F3725-BF98-4EFA-82DB-9B06EBBC36A1}" destId="{059496B3-F714-4C96-A16E-027344C95A77}" srcOrd="0" destOrd="0" presId="urn:microsoft.com/office/officeart/2005/8/layout/hierarchy1"/>
    <dgm:cxn modelId="{54FEDBF2-E5E5-47DC-9DA7-7165C1C8DE5C}" type="presParOf" srcId="{248F3725-BF98-4EFA-82DB-9B06EBBC36A1}" destId="{680A42DF-3A48-43A8-BE4A-F8DBB5CF7955}" srcOrd="1" destOrd="0" presId="urn:microsoft.com/office/officeart/2005/8/layout/hierarchy1"/>
    <dgm:cxn modelId="{A2E29289-0F09-4486-9113-9DB8CE7EDA54}" type="presParOf" srcId="{680A42DF-3A48-43A8-BE4A-F8DBB5CF7955}" destId="{4A730D20-89CE-40E2-A1F2-2AD04048E496}" srcOrd="0" destOrd="0" presId="urn:microsoft.com/office/officeart/2005/8/layout/hierarchy1"/>
    <dgm:cxn modelId="{A7B78ABC-19D8-490C-BF4D-9317DB54ABC7}" type="presParOf" srcId="{4A730D20-89CE-40E2-A1F2-2AD04048E496}" destId="{0DB300CE-A14E-4CA8-BF4D-ED2BA0A41458}" srcOrd="0" destOrd="0" presId="urn:microsoft.com/office/officeart/2005/8/layout/hierarchy1"/>
    <dgm:cxn modelId="{FA9065C9-C0B4-46F4-8388-16C8EC5708E1}" type="presParOf" srcId="{4A730D20-89CE-40E2-A1F2-2AD04048E496}" destId="{538050B8-34B9-4D58-969F-CF56677C2F82}" srcOrd="1" destOrd="0" presId="urn:microsoft.com/office/officeart/2005/8/layout/hierarchy1"/>
    <dgm:cxn modelId="{0E6013B5-4F20-42DB-A91C-9939545CF174}" type="presParOf" srcId="{680A42DF-3A48-43A8-BE4A-F8DBB5CF7955}" destId="{BD5A6CEB-7502-4D0E-8784-8CC30CA4F389}" srcOrd="1" destOrd="0" presId="urn:microsoft.com/office/officeart/2005/8/layout/hierarchy1"/>
    <dgm:cxn modelId="{8AA286C9-5C85-4E68-843A-CC8247F0B828}" type="presParOf" srcId="{A50E8144-2044-4027-BD4C-F8BC89E1414B}" destId="{EF576C58-60C0-4616-BEF7-99A00D34FA0A}" srcOrd="4" destOrd="0" presId="urn:microsoft.com/office/officeart/2005/8/layout/hierarchy1"/>
    <dgm:cxn modelId="{F4AAA0D1-F2A1-48D9-974B-48B7767BBFC6}" type="presParOf" srcId="{A50E8144-2044-4027-BD4C-F8BC89E1414B}" destId="{1BF14F4F-20D7-46C5-97E1-4944865A7F70}" srcOrd="5" destOrd="0" presId="urn:microsoft.com/office/officeart/2005/8/layout/hierarchy1"/>
    <dgm:cxn modelId="{91AF302F-9417-4503-8434-B70E13019AFE}" type="presParOf" srcId="{1BF14F4F-20D7-46C5-97E1-4944865A7F70}" destId="{4A09C0C7-2C4F-4B15-92DE-26885EF17858}" srcOrd="0" destOrd="0" presId="urn:microsoft.com/office/officeart/2005/8/layout/hierarchy1"/>
    <dgm:cxn modelId="{80FFD910-5C8A-491B-84E5-5D92B0585BC2}" type="presParOf" srcId="{4A09C0C7-2C4F-4B15-92DE-26885EF17858}" destId="{BF808962-AFE9-4013-ABE5-07C914C33A83}" srcOrd="0" destOrd="0" presId="urn:microsoft.com/office/officeart/2005/8/layout/hierarchy1"/>
    <dgm:cxn modelId="{4FCB47C5-E5C4-40E1-A4D2-951CD2B870C3}" type="presParOf" srcId="{4A09C0C7-2C4F-4B15-92DE-26885EF17858}" destId="{D9811504-05EC-47A9-A164-0E91ED334D21}" srcOrd="1" destOrd="0" presId="urn:microsoft.com/office/officeart/2005/8/layout/hierarchy1"/>
    <dgm:cxn modelId="{03EA394E-B440-419A-962F-82A9E5D07804}" type="presParOf" srcId="{1BF14F4F-20D7-46C5-97E1-4944865A7F70}" destId="{8F66CDAF-1B30-48F3-92BA-31A8B3426452}" srcOrd="1" destOrd="0" presId="urn:microsoft.com/office/officeart/2005/8/layout/hierarchy1"/>
    <dgm:cxn modelId="{732C7507-79CD-458F-B2C1-3A2E625BE278}" type="presParOf" srcId="{8F66CDAF-1B30-48F3-92BA-31A8B3426452}" destId="{F40BEB6B-B48B-463F-8486-F434957B9775}" srcOrd="0" destOrd="0" presId="urn:microsoft.com/office/officeart/2005/8/layout/hierarchy1"/>
    <dgm:cxn modelId="{EF1790F1-469F-4DCA-8322-EF2B0D238C59}" type="presParOf" srcId="{8F66CDAF-1B30-48F3-92BA-31A8B3426452}" destId="{5A6B6EA4-1B40-4088-ACEC-EAFCE5E6B08B}" srcOrd="1" destOrd="0" presId="urn:microsoft.com/office/officeart/2005/8/layout/hierarchy1"/>
    <dgm:cxn modelId="{BD860FC2-E485-4BA9-8351-7BB219EB32EF}" type="presParOf" srcId="{5A6B6EA4-1B40-4088-ACEC-EAFCE5E6B08B}" destId="{40BA5EDA-3F64-49C4-A5C4-CC78AF062425}" srcOrd="0" destOrd="0" presId="urn:microsoft.com/office/officeart/2005/8/layout/hierarchy1"/>
    <dgm:cxn modelId="{43AB0011-D73D-45FB-A965-B537634477E9}" type="presParOf" srcId="{40BA5EDA-3F64-49C4-A5C4-CC78AF062425}" destId="{59DC643D-B8C8-4E5F-A405-5E707B6F6338}" srcOrd="0" destOrd="0" presId="urn:microsoft.com/office/officeart/2005/8/layout/hierarchy1"/>
    <dgm:cxn modelId="{32EE6225-2099-483D-B85D-F96342BE3494}" type="presParOf" srcId="{40BA5EDA-3F64-49C4-A5C4-CC78AF062425}" destId="{9C55BBBB-A9B6-45AE-88F4-5D4524D31DB4}" srcOrd="1" destOrd="0" presId="urn:microsoft.com/office/officeart/2005/8/layout/hierarchy1"/>
    <dgm:cxn modelId="{39257C20-5BBC-4540-B210-3A4462EA35F7}" type="presParOf" srcId="{5A6B6EA4-1B40-4088-ACEC-EAFCE5E6B08B}" destId="{7320846A-EF5B-4263-8E6D-D3D86470970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A5B0A5-317E-439E-9EA1-9B8AACFEC69D}" type="doc">
      <dgm:prSet loTypeId="urn:microsoft.com/office/officeart/2005/8/layout/chevron2" loCatId="list" qsTypeId="urn:microsoft.com/office/officeart/2005/8/quickstyle/simple5" qsCatId="simple" csTypeId="urn:microsoft.com/office/officeart/2005/8/colors/accent3_2" csCatId="accent3" phldr="1"/>
      <dgm:spPr/>
      <dgm:t>
        <a:bodyPr/>
        <a:lstStyle/>
        <a:p>
          <a:endParaRPr lang="es-EC"/>
        </a:p>
      </dgm:t>
    </dgm:pt>
    <dgm:pt modelId="{5CB4D479-82FE-43C6-8B2C-29C1065771E6}">
      <dgm:prSet phldrT="[Texto]"/>
      <dgm:spPr/>
      <dgm:t>
        <a:bodyPr/>
        <a:lstStyle/>
        <a:p>
          <a:r>
            <a:rPr lang="es-EC" b="1" dirty="0" smtClean="0"/>
            <a:t>1.</a:t>
          </a:r>
          <a:endParaRPr lang="es-EC" b="1" dirty="0"/>
        </a:p>
      </dgm:t>
    </dgm:pt>
    <dgm:pt modelId="{572635E5-5C72-4002-A693-7155C6D67B77}" type="parTrans" cxnId="{B3420601-70F2-4567-A16B-E743E0300BA1}">
      <dgm:prSet/>
      <dgm:spPr/>
      <dgm:t>
        <a:bodyPr/>
        <a:lstStyle/>
        <a:p>
          <a:endParaRPr lang="es-EC"/>
        </a:p>
      </dgm:t>
    </dgm:pt>
    <dgm:pt modelId="{224ECCCE-66EC-4748-96D2-285418A8217D}" type="sibTrans" cxnId="{B3420601-70F2-4567-A16B-E743E0300BA1}">
      <dgm:prSet/>
      <dgm:spPr/>
      <dgm:t>
        <a:bodyPr/>
        <a:lstStyle/>
        <a:p>
          <a:endParaRPr lang="es-EC"/>
        </a:p>
      </dgm:t>
    </dgm:pt>
    <dgm:pt modelId="{A467E71E-ADCE-4EF9-B419-13B58913CF0C}">
      <dgm:prSet phldrT="[Texto]"/>
      <dgm:spPr/>
      <dgm:t>
        <a:bodyPr/>
        <a:lstStyle/>
        <a:p>
          <a:r>
            <a:rPr lang="es-EC" dirty="0" smtClean="0"/>
            <a:t>Antecedentes</a:t>
          </a:r>
          <a:endParaRPr lang="es-EC" dirty="0"/>
        </a:p>
      </dgm:t>
    </dgm:pt>
    <dgm:pt modelId="{8FF9BAF4-C668-49EC-ADD9-35CC85930782}" type="parTrans" cxnId="{CBB33DF9-6311-4834-8B1B-3848E92B4999}">
      <dgm:prSet/>
      <dgm:spPr/>
      <dgm:t>
        <a:bodyPr/>
        <a:lstStyle/>
        <a:p>
          <a:endParaRPr lang="es-EC"/>
        </a:p>
      </dgm:t>
    </dgm:pt>
    <dgm:pt modelId="{3A2F0A49-EADC-4AE3-ADFE-596CC27C1BA3}" type="sibTrans" cxnId="{CBB33DF9-6311-4834-8B1B-3848E92B4999}">
      <dgm:prSet/>
      <dgm:spPr/>
      <dgm:t>
        <a:bodyPr/>
        <a:lstStyle/>
        <a:p>
          <a:endParaRPr lang="es-EC"/>
        </a:p>
      </dgm:t>
    </dgm:pt>
    <dgm:pt modelId="{F1220E33-01AB-477F-A3ED-1C82BE6D0C62}">
      <dgm:prSet phldrT="[Texto]"/>
      <dgm:spPr/>
      <dgm:t>
        <a:bodyPr/>
        <a:lstStyle/>
        <a:p>
          <a:r>
            <a:rPr lang="es-EC" b="1" dirty="0" smtClean="0"/>
            <a:t>2.</a:t>
          </a:r>
          <a:endParaRPr lang="es-EC" b="1" dirty="0"/>
        </a:p>
      </dgm:t>
    </dgm:pt>
    <dgm:pt modelId="{233D17A0-E930-4FAA-9074-2021EED6A413}" type="parTrans" cxnId="{2266FD1F-FA39-43A4-AEDD-EE0A3BF9A5F6}">
      <dgm:prSet/>
      <dgm:spPr/>
      <dgm:t>
        <a:bodyPr/>
        <a:lstStyle/>
        <a:p>
          <a:endParaRPr lang="es-EC"/>
        </a:p>
      </dgm:t>
    </dgm:pt>
    <dgm:pt modelId="{179A1615-92A7-45FC-966E-42C603D9F2E4}" type="sibTrans" cxnId="{2266FD1F-FA39-43A4-AEDD-EE0A3BF9A5F6}">
      <dgm:prSet/>
      <dgm:spPr/>
      <dgm:t>
        <a:bodyPr/>
        <a:lstStyle/>
        <a:p>
          <a:endParaRPr lang="es-EC"/>
        </a:p>
      </dgm:t>
    </dgm:pt>
    <dgm:pt modelId="{B9561D77-2FD3-43DD-8209-864FEC591256}">
      <dgm:prSet phldrT="[Texto]"/>
      <dgm:spPr/>
      <dgm:t>
        <a:bodyPr/>
        <a:lstStyle/>
        <a:p>
          <a:r>
            <a:rPr lang="es-EC" dirty="0" smtClean="0"/>
            <a:t>Identificación del problema</a:t>
          </a:r>
          <a:endParaRPr lang="es-EC" dirty="0"/>
        </a:p>
      </dgm:t>
    </dgm:pt>
    <dgm:pt modelId="{633A3470-3483-4E88-8A72-858D6E3043C4}" type="parTrans" cxnId="{3542E5CA-530E-4D82-AD4E-211C9A4FA3FD}">
      <dgm:prSet/>
      <dgm:spPr/>
      <dgm:t>
        <a:bodyPr/>
        <a:lstStyle/>
        <a:p>
          <a:endParaRPr lang="es-EC"/>
        </a:p>
      </dgm:t>
    </dgm:pt>
    <dgm:pt modelId="{63019B92-1467-4ACB-B31D-8D8794AC98A8}" type="sibTrans" cxnId="{3542E5CA-530E-4D82-AD4E-211C9A4FA3FD}">
      <dgm:prSet/>
      <dgm:spPr/>
      <dgm:t>
        <a:bodyPr/>
        <a:lstStyle/>
        <a:p>
          <a:endParaRPr lang="es-EC"/>
        </a:p>
      </dgm:t>
    </dgm:pt>
    <dgm:pt modelId="{7ACF992F-139D-4AFF-9EB0-0DCC07981593}">
      <dgm:prSet phldrT="[Texto]"/>
      <dgm:spPr/>
      <dgm:t>
        <a:bodyPr/>
        <a:lstStyle/>
        <a:p>
          <a:r>
            <a:rPr lang="es-EC" b="1" dirty="0" smtClean="0"/>
            <a:t>3.</a:t>
          </a:r>
          <a:endParaRPr lang="es-EC" b="1" dirty="0"/>
        </a:p>
      </dgm:t>
    </dgm:pt>
    <dgm:pt modelId="{76EC1F83-7AEC-4007-ADA3-D74EA5D45F12}" type="parTrans" cxnId="{80D5C938-CA42-4A49-B1A2-D909CCEA6061}">
      <dgm:prSet/>
      <dgm:spPr/>
      <dgm:t>
        <a:bodyPr/>
        <a:lstStyle/>
        <a:p>
          <a:endParaRPr lang="es-EC"/>
        </a:p>
      </dgm:t>
    </dgm:pt>
    <dgm:pt modelId="{F2215EE3-B695-480F-AE76-3035086E7B16}" type="sibTrans" cxnId="{80D5C938-CA42-4A49-B1A2-D909CCEA6061}">
      <dgm:prSet/>
      <dgm:spPr/>
      <dgm:t>
        <a:bodyPr/>
        <a:lstStyle/>
        <a:p>
          <a:endParaRPr lang="es-EC"/>
        </a:p>
      </dgm:t>
    </dgm:pt>
    <dgm:pt modelId="{970CD880-3FF6-49F4-AAAA-B3478D454E9C}">
      <dgm:prSet phldrT="[Texto]"/>
      <dgm:spPr/>
      <dgm:t>
        <a:bodyPr/>
        <a:lstStyle/>
        <a:p>
          <a:r>
            <a:rPr lang="es-EC" dirty="0" smtClean="0"/>
            <a:t>Objetivos</a:t>
          </a:r>
          <a:endParaRPr lang="es-EC" dirty="0"/>
        </a:p>
      </dgm:t>
    </dgm:pt>
    <dgm:pt modelId="{67C6AB9E-37E4-40DA-B9EF-DFD12DB0F4B5}" type="parTrans" cxnId="{A617D949-5BFB-4981-A773-B3D04D19005C}">
      <dgm:prSet/>
      <dgm:spPr/>
      <dgm:t>
        <a:bodyPr/>
        <a:lstStyle/>
        <a:p>
          <a:endParaRPr lang="es-EC"/>
        </a:p>
      </dgm:t>
    </dgm:pt>
    <dgm:pt modelId="{43D594D6-27F9-42DF-87FC-7B41727F89D6}" type="sibTrans" cxnId="{A617D949-5BFB-4981-A773-B3D04D19005C}">
      <dgm:prSet/>
      <dgm:spPr/>
      <dgm:t>
        <a:bodyPr/>
        <a:lstStyle/>
        <a:p>
          <a:endParaRPr lang="es-EC"/>
        </a:p>
      </dgm:t>
    </dgm:pt>
    <dgm:pt modelId="{1B32F7AD-31A5-4F42-88E5-F86AF26CD8B9}">
      <dgm:prSet phldrT="[Texto]"/>
      <dgm:spPr/>
      <dgm:t>
        <a:bodyPr/>
        <a:lstStyle/>
        <a:p>
          <a:r>
            <a:rPr lang="es-EC" b="1" dirty="0" smtClean="0"/>
            <a:t>4.</a:t>
          </a:r>
          <a:endParaRPr lang="es-EC" b="1" dirty="0"/>
        </a:p>
      </dgm:t>
    </dgm:pt>
    <dgm:pt modelId="{315A1501-0688-4E18-A740-2349014331FF}" type="parTrans" cxnId="{09C6E596-20DE-48F5-B47A-E89375D63678}">
      <dgm:prSet/>
      <dgm:spPr/>
      <dgm:t>
        <a:bodyPr/>
        <a:lstStyle/>
        <a:p>
          <a:endParaRPr lang="es-EC"/>
        </a:p>
      </dgm:t>
    </dgm:pt>
    <dgm:pt modelId="{17377AD4-9AFF-4639-BAB2-C034336F22D5}" type="sibTrans" cxnId="{09C6E596-20DE-48F5-B47A-E89375D63678}">
      <dgm:prSet/>
      <dgm:spPr/>
      <dgm:t>
        <a:bodyPr/>
        <a:lstStyle/>
        <a:p>
          <a:endParaRPr lang="es-EC"/>
        </a:p>
      </dgm:t>
    </dgm:pt>
    <dgm:pt modelId="{BFC1F2EE-D10B-45E0-8B93-E9CDA8C31738}">
      <dgm:prSet phldrT="[Texto]"/>
      <dgm:spPr/>
      <dgm:t>
        <a:bodyPr/>
        <a:lstStyle/>
        <a:p>
          <a:r>
            <a:rPr lang="es-EC" dirty="0" smtClean="0"/>
            <a:t>Diagnóstico</a:t>
          </a:r>
          <a:endParaRPr lang="es-EC" dirty="0"/>
        </a:p>
      </dgm:t>
    </dgm:pt>
    <dgm:pt modelId="{3ACD4A2C-882B-43C3-B58E-D8518F9708F0}" type="parTrans" cxnId="{935A97FF-C442-4BED-9A1D-1DFB64875CD8}">
      <dgm:prSet/>
      <dgm:spPr/>
      <dgm:t>
        <a:bodyPr/>
        <a:lstStyle/>
        <a:p>
          <a:endParaRPr lang="es-EC"/>
        </a:p>
      </dgm:t>
    </dgm:pt>
    <dgm:pt modelId="{235234AD-D1A8-4856-B0C3-CE1D32BBB825}" type="sibTrans" cxnId="{935A97FF-C442-4BED-9A1D-1DFB64875CD8}">
      <dgm:prSet/>
      <dgm:spPr/>
      <dgm:t>
        <a:bodyPr/>
        <a:lstStyle/>
        <a:p>
          <a:endParaRPr lang="es-EC"/>
        </a:p>
      </dgm:t>
    </dgm:pt>
    <dgm:pt modelId="{F8CA14E6-5EB9-4064-B576-CC5BBE8F9B34}">
      <dgm:prSet phldrT="[Texto]"/>
      <dgm:spPr/>
      <dgm:t>
        <a:bodyPr/>
        <a:lstStyle/>
        <a:p>
          <a:r>
            <a:rPr lang="es-EC" b="1" dirty="0" smtClean="0"/>
            <a:t>5. </a:t>
          </a:r>
          <a:endParaRPr lang="es-EC" b="1" dirty="0"/>
        </a:p>
      </dgm:t>
    </dgm:pt>
    <dgm:pt modelId="{5E14CE16-91BB-439B-AB07-36FC82343A91}" type="parTrans" cxnId="{A4DCA2A9-BDDA-4FD1-A912-43BBB2BD0CA4}">
      <dgm:prSet/>
      <dgm:spPr/>
      <dgm:t>
        <a:bodyPr/>
        <a:lstStyle/>
        <a:p>
          <a:endParaRPr lang="es-EC"/>
        </a:p>
      </dgm:t>
    </dgm:pt>
    <dgm:pt modelId="{9BE19DC6-5EE9-403A-9AD0-A78BE9F12A71}" type="sibTrans" cxnId="{A4DCA2A9-BDDA-4FD1-A912-43BBB2BD0CA4}">
      <dgm:prSet/>
      <dgm:spPr/>
      <dgm:t>
        <a:bodyPr/>
        <a:lstStyle/>
        <a:p>
          <a:endParaRPr lang="es-EC"/>
        </a:p>
      </dgm:t>
    </dgm:pt>
    <dgm:pt modelId="{919F3EFF-268B-4BB4-95E5-25BA06A3592F}">
      <dgm:prSet phldrT="[Texto]"/>
      <dgm:spPr/>
      <dgm:t>
        <a:bodyPr/>
        <a:lstStyle/>
        <a:p>
          <a:r>
            <a:rPr lang="es-EC" dirty="0" smtClean="0"/>
            <a:t>Identificación de la gravedad de la crisis</a:t>
          </a:r>
          <a:endParaRPr lang="es-EC" dirty="0"/>
        </a:p>
      </dgm:t>
    </dgm:pt>
    <dgm:pt modelId="{F76C5C9C-6828-499C-90CF-848D7C354497}" type="parTrans" cxnId="{5DABA3A1-D0A4-4EAD-8C16-A5AB6B2F72AB}">
      <dgm:prSet/>
      <dgm:spPr/>
      <dgm:t>
        <a:bodyPr/>
        <a:lstStyle/>
        <a:p>
          <a:endParaRPr lang="es-EC"/>
        </a:p>
      </dgm:t>
    </dgm:pt>
    <dgm:pt modelId="{49B1B383-B913-4740-8855-02C2BD05B45E}" type="sibTrans" cxnId="{5DABA3A1-D0A4-4EAD-8C16-A5AB6B2F72AB}">
      <dgm:prSet/>
      <dgm:spPr/>
      <dgm:t>
        <a:bodyPr/>
        <a:lstStyle/>
        <a:p>
          <a:endParaRPr lang="es-EC"/>
        </a:p>
      </dgm:t>
    </dgm:pt>
    <dgm:pt modelId="{AE4FC030-B1AE-49BF-AF1C-6E9BC0B4354B}">
      <dgm:prSet phldrT="[Texto]"/>
      <dgm:spPr/>
      <dgm:t>
        <a:bodyPr/>
        <a:lstStyle/>
        <a:p>
          <a:r>
            <a:rPr lang="es-EC" b="1" dirty="0" smtClean="0"/>
            <a:t>6.</a:t>
          </a:r>
          <a:endParaRPr lang="es-EC" b="1" dirty="0"/>
        </a:p>
      </dgm:t>
    </dgm:pt>
    <dgm:pt modelId="{CD551CDB-C173-40C6-A152-3429A12AB88A}" type="parTrans" cxnId="{492ACF3F-1997-4ABD-A735-8C91E885E17D}">
      <dgm:prSet/>
      <dgm:spPr/>
      <dgm:t>
        <a:bodyPr/>
        <a:lstStyle/>
        <a:p>
          <a:endParaRPr lang="es-EC"/>
        </a:p>
      </dgm:t>
    </dgm:pt>
    <dgm:pt modelId="{552373A9-1509-44D3-8621-B47A1F7B9194}" type="sibTrans" cxnId="{492ACF3F-1997-4ABD-A735-8C91E885E17D}">
      <dgm:prSet/>
      <dgm:spPr/>
      <dgm:t>
        <a:bodyPr/>
        <a:lstStyle/>
        <a:p>
          <a:endParaRPr lang="es-EC"/>
        </a:p>
      </dgm:t>
    </dgm:pt>
    <dgm:pt modelId="{CED94C1D-9314-483D-AD23-230B63259EC8}">
      <dgm:prSet phldrT="[Texto]"/>
      <dgm:spPr/>
      <dgm:t>
        <a:bodyPr/>
        <a:lstStyle/>
        <a:p>
          <a:r>
            <a:rPr lang="es-EC" dirty="0" smtClean="0"/>
            <a:t>Propuestas estratégicas</a:t>
          </a:r>
          <a:endParaRPr lang="es-EC" dirty="0"/>
        </a:p>
      </dgm:t>
    </dgm:pt>
    <dgm:pt modelId="{584D6740-C9A7-4CCD-B097-6F96938342B5}" type="parTrans" cxnId="{27EDAD77-C3DE-43AB-AE4B-F1643792B80E}">
      <dgm:prSet/>
      <dgm:spPr/>
      <dgm:t>
        <a:bodyPr/>
        <a:lstStyle/>
        <a:p>
          <a:endParaRPr lang="es-EC"/>
        </a:p>
      </dgm:t>
    </dgm:pt>
    <dgm:pt modelId="{20CB603F-978A-433C-8382-8CE791888E40}" type="sibTrans" cxnId="{27EDAD77-C3DE-43AB-AE4B-F1643792B80E}">
      <dgm:prSet/>
      <dgm:spPr/>
      <dgm:t>
        <a:bodyPr/>
        <a:lstStyle/>
        <a:p>
          <a:endParaRPr lang="es-EC"/>
        </a:p>
      </dgm:t>
    </dgm:pt>
    <dgm:pt modelId="{8EDF943D-D8E4-4E4B-9EE8-426FFD6C553B}">
      <dgm:prSet phldrT="[Texto]"/>
      <dgm:spPr/>
      <dgm:t>
        <a:bodyPr/>
        <a:lstStyle/>
        <a:p>
          <a:r>
            <a:rPr lang="es-EC" b="1" dirty="0" smtClean="0"/>
            <a:t>7. </a:t>
          </a:r>
          <a:endParaRPr lang="es-EC" b="1" dirty="0"/>
        </a:p>
      </dgm:t>
    </dgm:pt>
    <dgm:pt modelId="{6708A3C0-ABDD-4BAB-A1DF-83705BA1F8A5}" type="parTrans" cxnId="{34E740F0-E209-491B-BBA2-CD3B6E90F66A}">
      <dgm:prSet/>
      <dgm:spPr/>
      <dgm:t>
        <a:bodyPr/>
        <a:lstStyle/>
        <a:p>
          <a:endParaRPr lang="es-EC"/>
        </a:p>
      </dgm:t>
    </dgm:pt>
    <dgm:pt modelId="{26360ED5-AA1F-4ECF-868D-B121D587D58C}" type="sibTrans" cxnId="{34E740F0-E209-491B-BBA2-CD3B6E90F66A}">
      <dgm:prSet/>
      <dgm:spPr/>
      <dgm:t>
        <a:bodyPr/>
        <a:lstStyle/>
        <a:p>
          <a:endParaRPr lang="es-EC"/>
        </a:p>
      </dgm:t>
    </dgm:pt>
    <dgm:pt modelId="{F032C108-EE6A-4F01-8476-53C8A1F8118C}">
      <dgm:prSet phldrT="[Texto]"/>
      <dgm:spPr>
        <a:solidFill>
          <a:srgbClr val="92D050">
            <a:alpha val="90000"/>
          </a:srgbClr>
        </a:solidFill>
      </dgm:spPr>
      <dgm:t>
        <a:bodyPr/>
        <a:lstStyle/>
        <a:p>
          <a:r>
            <a:rPr lang="es-EC" dirty="0" smtClean="0"/>
            <a:t>Conclusiones y Recomendaciones</a:t>
          </a:r>
          <a:endParaRPr lang="es-EC" dirty="0"/>
        </a:p>
      </dgm:t>
    </dgm:pt>
    <dgm:pt modelId="{4CCA2B9A-D3CD-4A6C-B758-50572259D93D}" type="parTrans" cxnId="{A1BFA0F3-134D-4533-8840-59AF6520E938}">
      <dgm:prSet/>
      <dgm:spPr/>
      <dgm:t>
        <a:bodyPr/>
        <a:lstStyle/>
        <a:p>
          <a:endParaRPr lang="es-EC"/>
        </a:p>
      </dgm:t>
    </dgm:pt>
    <dgm:pt modelId="{7E9B146A-4DA5-46FD-999F-6FADBA7942FD}" type="sibTrans" cxnId="{A1BFA0F3-134D-4533-8840-59AF6520E938}">
      <dgm:prSet/>
      <dgm:spPr/>
      <dgm:t>
        <a:bodyPr/>
        <a:lstStyle/>
        <a:p>
          <a:endParaRPr lang="es-EC"/>
        </a:p>
      </dgm:t>
    </dgm:pt>
    <dgm:pt modelId="{80DBE990-3793-4BFE-B27F-D6A98C03409B}" type="pres">
      <dgm:prSet presAssocID="{8DA5B0A5-317E-439E-9EA1-9B8AACFEC69D}" presName="linearFlow" presStyleCnt="0">
        <dgm:presLayoutVars>
          <dgm:dir/>
          <dgm:animLvl val="lvl"/>
          <dgm:resizeHandles val="exact"/>
        </dgm:presLayoutVars>
      </dgm:prSet>
      <dgm:spPr/>
      <dgm:t>
        <a:bodyPr/>
        <a:lstStyle/>
        <a:p>
          <a:endParaRPr lang="es-EC"/>
        </a:p>
      </dgm:t>
    </dgm:pt>
    <dgm:pt modelId="{E0C52EF2-759D-4D03-8E20-2A2805FC6217}" type="pres">
      <dgm:prSet presAssocID="{5CB4D479-82FE-43C6-8B2C-29C1065771E6}" presName="composite" presStyleCnt="0"/>
      <dgm:spPr/>
    </dgm:pt>
    <dgm:pt modelId="{0509FBAB-2618-41E1-936B-F62D31BB8321}" type="pres">
      <dgm:prSet presAssocID="{5CB4D479-82FE-43C6-8B2C-29C1065771E6}" presName="parentText" presStyleLbl="alignNode1" presStyleIdx="0" presStyleCnt="7">
        <dgm:presLayoutVars>
          <dgm:chMax val="1"/>
          <dgm:bulletEnabled val="1"/>
        </dgm:presLayoutVars>
      </dgm:prSet>
      <dgm:spPr/>
      <dgm:t>
        <a:bodyPr/>
        <a:lstStyle/>
        <a:p>
          <a:endParaRPr lang="es-EC"/>
        </a:p>
      </dgm:t>
    </dgm:pt>
    <dgm:pt modelId="{D7627DFD-E695-4A28-85BC-39BC7D9EB090}" type="pres">
      <dgm:prSet presAssocID="{5CB4D479-82FE-43C6-8B2C-29C1065771E6}" presName="descendantText" presStyleLbl="alignAcc1" presStyleIdx="0" presStyleCnt="7">
        <dgm:presLayoutVars>
          <dgm:bulletEnabled val="1"/>
        </dgm:presLayoutVars>
      </dgm:prSet>
      <dgm:spPr/>
      <dgm:t>
        <a:bodyPr/>
        <a:lstStyle/>
        <a:p>
          <a:endParaRPr lang="es-EC"/>
        </a:p>
      </dgm:t>
    </dgm:pt>
    <dgm:pt modelId="{55F30751-72DD-4C0D-A3EF-0F74A848CF25}" type="pres">
      <dgm:prSet presAssocID="{224ECCCE-66EC-4748-96D2-285418A8217D}" presName="sp" presStyleCnt="0"/>
      <dgm:spPr/>
    </dgm:pt>
    <dgm:pt modelId="{63DBA3FD-BC30-47CB-A45C-E3A20982E161}" type="pres">
      <dgm:prSet presAssocID="{F1220E33-01AB-477F-A3ED-1C82BE6D0C62}" presName="composite" presStyleCnt="0"/>
      <dgm:spPr/>
    </dgm:pt>
    <dgm:pt modelId="{3E3B9A38-8D50-49EB-9A68-3DB196A5DB5A}" type="pres">
      <dgm:prSet presAssocID="{F1220E33-01AB-477F-A3ED-1C82BE6D0C62}" presName="parentText" presStyleLbl="alignNode1" presStyleIdx="1" presStyleCnt="7">
        <dgm:presLayoutVars>
          <dgm:chMax val="1"/>
          <dgm:bulletEnabled val="1"/>
        </dgm:presLayoutVars>
      </dgm:prSet>
      <dgm:spPr/>
      <dgm:t>
        <a:bodyPr/>
        <a:lstStyle/>
        <a:p>
          <a:endParaRPr lang="es-EC"/>
        </a:p>
      </dgm:t>
    </dgm:pt>
    <dgm:pt modelId="{098A2434-6704-4864-9662-F4338BC5004D}" type="pres">
      <dgm:prSet presAssocID="{F1220E33-01AB-477F-A3ED-1C82BE6D0C62}" presName="descendantText" presStyleLbl="alignAcc1" presStyleIdx="1" presStyleCnt="7">
        <dgm:presLayoutVars>
          <dgm:bulletEnabled val="1"/>
        </dgm:presLayoutVars>
      </dgm:prSet>
      <dgm:spPr/>
      <dgm:t>
        <a:bodyPr/>
        <a:lstStyle/>
        <a:p>
          <a:endParaRPr lang="es-EC"/>
        </a:p>
      </dgm:t>
    </dgm:pt>
    <dgm:pt modelId="{212D7CCE-D8D6-4F74-8E39-7CD7154DFB6E}" type="pres">
      <dgm:prSet presAssocID="{179A1615-92A7-45FC-966E-42C603D9F2E4}" presName="sp" presStyleCnt="0"/>
      <dgm:spPr/>
    </dgm:pt>
    <dgm:pt modelId="{29D1B96B-C7CA-4A76-BF9A-46BD1EBE68C6}" type="pres">
      <dgm:prSet presAssocID="{7ACF992F-139D-4AFF-9EB0-0DCC07981593}" presName="composite" presStyleCnt="0"/>
      <dgm:spPr/>
    </dgm:pt>
    <dgm:pt modelId="{BBFB4B32-DD08-4B63-A75A-6CFC3BE7BFC1}" type="pres">
      <dgm:prSet presAssocID="{7ACF992F-139D-4AFF-9EB0-0DCC07981593}" presName="parentText" presStyleLbl="alignNode1" presStyleIdx="2" presStyleCnt="7">
        <dgm:presLayoutVars>
          <dgm:chMax val="1"/>
          <dgm:bulletEnabled val="1"/>
        </dgm:presLayoutVars>
      </dgm:prSet>
      <dgm:spPr/>
      <dgm:t>
        <a:bodyPr/>
        <a:lstStyle/>
        <a:p>
          <a:endParaRPr lang="es-EC"/>
        </a:p>
      </dgm:t>
    </dgm:pt>
    <dgm:pt modelId="{EFBC7179-028D-47F2-A833-7E70F938DF83}" type="pres">
      <dgm:prSet presAssocID="{7ACF992F-139D-4AFF-9EB0-0DCC07981593}" presName="descendantText" presStyleLbl="alignAcc1" presStyleIdx="2" presStyleCnt="7">
        <dgm:presLayoutVars>
          <dgm:bulletEnabled val="1"/>
        </dgm:presLayoutVars>
      </dgm:prSet>
      <dgm:spPr/>
      <dgm:t>
        <a:bodyPr/>
        <a:lstStyle/>
        <a:p>
          <a:endParaRPr lang="es-EC"/>
        </a:p>
      </dgm:t>
    </dgm:pt>
    <dgm:pt modelId="{44F6F4C6-54DF-479E-A1DF-B5D448C8D74C}" type="pres">
      <dgm:prSet presAssocID="{F2215EE3-B695-480F-AE76-3035086E7B16}" presName="sp" presStyleCnt="0"/>
      <dgm:spPr/>
    </dgm:pt>
    <dgm:pt modelId="{C8598387-668F-4E36-9516-25466FBF9C9E}" type="pres">
      <dgm:prSet presAssocID="{1B32F7AD-31A5-4F42-88E5-F86AF26CD8B9}" presName="composite" presStyleCnt="0"/>
      <dgm:spPr/>
    </dgm:pt>
    <dgm:pt modelId="{BD4E593B-3EEB-4689-ACED-F6A62A26D56F}" type="pres">
      <dgm:prSet presAssocID="{1B32F7AD-31A5-4F42-88E5-F86AF26CD8B9}" presName="parentText" presStyleLbl="alignNode1" presStyleIdx="3" presStyleCnt="7">
        <dgm:presLayoutVars>
          <dgm:chMax val="1"/>
          <dgm:bulletEnabled val="1"/>
        </dgm:presLayoutVars>
      </dgm:prSet>
      <dgm:spPr/>
      <dgm:t>
        <a:bodyPr/>
        <a:lstStyle/>
        <a:p>
          <a:endParaRPr lang="es-EC"/>
        </a:p>
      </dgm:t>
    </dgm:pt>
    <dgm:pt modelId="{9AAADD4F-692B-4AEC-8606-3742A2E6E85C}" type="pres">
      <dgm:prSet presAssocID="{1B32F7AD-31A5-4F42-88E5-F86AF26CD8B9}" presName="descendantText" presStyleLbl="alignAcc1" presStyleIdx="3" presStyleCnt="7">
        <dgm:presLayoutVars>
          <dgm:bulletEnabled val="1"/>
        </dgm:presLayoutVars>
      </dgm:prSet>
      <dgm:spPr/>
      <dgm:t>
        <a:bodyPr/>
        <a:lstStyle/>
        <a:p>
          <a:endParaRPr lang="es-EC"/>
        </a:p>
      </dgm:t>
    </dgm:pt>
    <dgm:pt modelId="{93413663-3C4F-45B6-9AA6-A23608F03B79}" type="pres">
      <dgm:prSet presAssocID="{17377AD4-9AFF-4639-BAB2-C034336F22D5}" presName="sp" presStyleCnt="0"/>
      <dgm:spPr/>
    </dgm:pt>
    <dgm:pt modelId="{83AB9440-ED70-42A7-981A-ADB8614C1860}" type="pres">
      <dgm:prSet presAssocID="{F8CA14E6-5EB9-4064-B576-CC5BBE8F9B34}" presName="composite" presStyleCnt="0"/>
      <dgm:spPr/>
    </dgm:pt>
    <dgm:pt modelId="{91611F40-1E0E-41E4-9995-388D850C5157}" type="pres">
      <dgm:prSet presAssocID="{F8CA14E6-5EB9-4064-B576-CC5BBE8F9B34}" presName="parentText" presStyleLbl="alignNode1" presStyleIdx="4" presStyleCnt="7">
        <dgm:presLayoutVars>
          <dgm:chMax val="1"/>
          <dgm:bulletEnabled val="1"/>
        </dgm:presLayoutVars>
      </dgm:prSet>
      <dgm:spPr/>
      <dgm:t>
        <a:bodyPr/>
        <a:lstStyle/>
        <a:p>
          <a:endParaRPr lang="es-EC"/>
        </a:p>
      </dgm:t>
    </dgm:pt>
    <dgm:pt modelId="{B60C6CEB-8ECE-43F4-80D0-9CD753D09E8D}" type="pres">
      <dgm:prSet presAssocID="{F8CA14E6-5EB9-4064-B576-CC5BBE8F9B34}" presName="descendantText" presStyleLbl="alignAcc1" presStyleIdx="4" presStyleCnt="7">
        <dgm:presLayoutVars>
          <dgm:bulletEnabled val="1"/>
        </dgm:presLayoutVars>
      </dgm:prSet>
      <dgm:spPr/>
      <dgm:t>
        <a:bodyPr/>
        <a:lstStyle/>
        <a:p>
          <a:endParaRPr lang="es-EC"/>
        </a:p>
      </dgm:t>
    </dgm:pt>
    <dgm:pt modelId="{4789ED7F-BBC5-4C80-A95D-D35546899142}" type="pres">
      <dgm:prSet presAssocID="{9BE19DC6-5EE9-403A-9AD0-A78BE9F12A71}" presName="sp" presStyleCnt="0"/>
      <dgm:spPr/>
    </dgm:pt>
    <dgm:pt modelId="{FE5EEEE3-8A31-47F3-978D-A5505E6138B7}" type="pres">
      <dgm:prSet presAssocID="{AE4FC030-B1AE-49BF-AF1C-6E9BC0B4354B}" presName="composite" presStyleCnt="0"/>
      <dgm:spPr/>
    </dgm:pt>
    <dgm:pt modelId="{C184BCAE-D6E0-411B-B2F3-1DF296A422CF}" type="pres">
      <dgm:prSet presAssocID="{AE4FC030-B1AE-49BF-AF1C-6E9BC0B4354B}" presName="parentText" presStyleLbl="alignNode1" presStyleIdx="5" presStyleCnt="7">
        <dgm:presLayoutVars>
          <dgm:chMax val="1"/>
          <dgm:bulletEnabled val="1"/>
        </dgm:presLayoutVars>
      </dgm:prSet>
      <dgm:spPr/>
      <dgm:t>
        <a:bodyPr/>
        <a:lstStyle/>
        <a:p>
          <a:endParaRPr lang="es-EC"/>
        </a:p>
      </dgm:t>
    </dgm:pt>
    <dgm:pt modelId="{93AB8B47-F892-4D92-A02C-0F29CFF46D61}" type="pres">
      <dgm:prSet presAssocID="{AE4FC030-B1AE-49BF-AF1C-6E9BC0B4354B}" presName="descendantText" presStyleLbl="alignAcc1" presStyleIdx="5" presStyleCnt="7">
        <dgm:presLayoutVars>
          <dgm:bulletEnabled val="1"/>
        </dgm:presLayoutVars>
      </dgm:prSet>
      <dgm:spPr/>
      <dgm:t>
        <a:bodyPr/>
        <a:lstStyle/>
        <a:p>
          <a:endParaRPr lang="es-EC"/>
        </a:p>
      </dgm:t>
    </dgm:pt>
    <dgm:pt modelId="{E07D9E52-8AD0-4BA3-82D5-8EAF2941E99E}" type="pres">
      <dgm:prSet presAssocID="{552373A9-1509-44D3-8621-B47A1F7B9194}" presName="sp" presStyleCnt="0"/>
      <dgm:spPr/>
    </dgm:pt>
    <dgm:pt modelId="{93C4DB9E-644D-433F-A259-0E3466F44B85}" type="pres">
      <dgm:prSet presAssocID="{8EDF943D-D8E4-4E4B-9EE8-426FFD6C553B}" presName="composite" presStyleCnt="0"/>
      <dgm:spPr/>
    </dgm:pt>
    <dgm:pt modelId="{5C78E6A2-1FC5-4874-A2EA-0F33A2F8B5E6}" type="pres">
      <dgm:prSet presAssocID="{8EDF943D-D8E4-4E4B-9EE8-426FFD6C553B}" presName="parentText" presStyleLbl="alignNode1" presStyleIdx="6" presStyleCnt="7">
        <dgm:presLayoutVars>
          <dgm:chMax val="1"/>
          <dgm:bulletEnabled val="1"/>
        </dgm:presLayoutVars>
      </dgm:prSet>
      <dgm:spPr/>
      <dgm:t>
        <a:bodyPr/>
        <a:lstStyle/>
        <a:p>
          <a:endParaRPr lang="es-EC"/>
        </a:p>
      </dgm:t>
    </dgm:pt>
    <dgm:pt modelId="{126048AD-D3C1-4B7C-BDC9-F5E1AC690D48}" type="pres">
      <dgm:prSet presAssocID="{8EDF943D-D8E4-4E4B-9EE8-426FFD6C553B}" presName="descendantText" presStyleLbl="alignAcc1" presStyleIdx="6" presStyleCnt="7">
        <dgm:presLayoutVars>
          <dgm:bulletEnabled val="1"/>
        </dgm:presLayoutVars>
      </dgm:prSet>
      <dgm:spPr/>
      <dgm:t>
        <a:bodyPr/>
        <a:lstStyle/>
        <a:p>
          <a:endParaRPr lang="es-EC"/>
        </a:p>
      </dgm:t>
    </dgm:pt>
  </dgm:ptLst>
  <dgm:cxnLst>
    <dgm:cxn modelId="{A617D949-5BFB-4981-A773-B3D04D19005C}" srcId="{7ACF992F-139D-4AFF-9EB0-0DCC07981593}" destId="{970CD880-3FF6-49F4-AAAA-B3478D454E9C}" srcOrd="0" destOrd="0" parTransId="{67C6AB9E-37E4-40DA-B9EF-DFD12DB0F4B5}" sibTransId="{43D594D6-27F9-42DF-87FC-7B41727F89D6}"/>
    <dgm:cxn modelId="{E7DF2EDA-F75D-42AD-83DF-91A65D7097E5}" type="presOf" srcId="{F1220E33-01AB-477F-A3ED-1C82BE6D0C62}" destId="{3E3B9A38-8D50-49EB-9A68-3DB196A5DB5A}" srcOrd="0" destOrd="0" presId="urn:microsoft.com/office/officeart/2005/8/layout/chevron2"/>
    <dgm:cxn modelId="{7AEC414C-DDDB-4CE9-9902-8F3147ECCED3}" type="presOf" srcId="{919F3EFF-268B-4BB4-95E5-25BA06A3592F}" destId="{B60C6CEB-8ECE-43F4-80D0-9CD753D09E8D}" srcOrd="0" destOrd="0" presId="urn:microsoft.com/office/officeart/2005/8/layout/chevron2"/>
    <dgm:cxn modelId="{80D5C938-CA42-4A49-B1A2-D909CCEA6061}" srcId="{8DA5B0A5-317E-439E-9EA1-9B8AACFEC69D}" destId="{7ACF992F-139D-4AFF-9EB0-0DCC07981593}" srcOrd="2" destOrd="0" parTransId="{76EC1F83-7AEC-4007-ADA3-D74EA5D45F12}" sibTransId="{F2215EE3-B695-480F-AE76-3035086E7B16}"/>
    <dgm:cxn modelId="{5DABA3A1-D0A4-4EAD-8C16-A5AB6B2F72AB}" srcId="{F8CA14E6-5EB9-4064-B576-CC5BBE8F9B34}" destId="{919F3EFF-268B-4BB4-95E5-25BA06A3592F}" srcOrd="0" destOrd="0" parTransId="{F76C5C9C-6828-499C-90CF-848D7C354497}" sibTransId="{49B1B383-B913-4740-8855-02C2BD05B45E}"/>
    <dgm:cxn modelId="{60F023F7-8C4A-49B3-B625-30B3CAF13B16}" type="presOf" srcId="{8EDF943D-D8E4-4E4B-9EE8-426FFD6C553B}" destId="{5C78E6A2-1FC5-4874-A2EA-0F33A2F8B5E6}" srcOrd="0" destOrd="0" presId="urn:microsoft.com/office/officeart/2005/8/layout/chevron2"/>
    <dgm:cxn modelId="{27EDAD77-C3DE-43AB-AE4B-F1643792B80E}" srcId="{AE4FC030-B1AE-49BF-AF1C-6E9BC0B4354B}" destId="{CED94C1D-9314-483D-AD23-230B63259EC8}" srcOrd="0" destOrd="0" parTransId="{584D6740-C9A7-4CCD-B097-6F96938342B5}" sibTransId="{20CB603F-978A-433C-8382-8CE791888E40}"/>
    <dgm:cxn modelId="{34E740F0-E209-491B-BBA2-CD3B6E90F66A}" srcId="{8DA5B0A5-317E-439E-9EA1-9B8AACFEC69D}" destId="{8EDF943D-D8E4-4E4B-9EE8-426FFD6C553B}" srcOrd="6" destOrd="0" parTransId="{6708A3C0-ABDD-4BAB-A1DF-83705BA1F8A5}" sibTransId="{26360ED5-AA1F-4ECF-868D-B121D587D58C}"/>
    <dgm:cxn modelId="{C1B19167-ECF4-4FE8-A551-D5A5762ECA23}" type="presOf" srcId="{AE4FC030-B1AE-49BF-AF1C-6E9BC0B4354B}" destId="{C184BCAE-D6E0-411B-B2F3-1DF296A422CF}" srcOrd="0" destOrd="0" presId="urn:microsoft.com/office/officeart/2005/8/layout/chevron2"/>
    <dgm:cxn modelId="{2B23DD45-BD53-44ED-891E-B7C1C6154C39}" type="presOf" srcId="{F8CA14E6-5EB9-4064-B576-CC5BBE8F9B34}" destId="{91611F40-1E0E-41E4-9995-388D850C5157}" srcOrd="0" destOrd="0" presId="urn:microsoft.com/office/officeart/2005/8/layout/chevron2"/>
    <dgm:cxn modelId="{09C6E596-20DE-48F5-B47A-E89375D63678}" srcId="{8DA5B0A5-317E-439E-9EA1-9B8AACFEC69D}" destId="{1B32F7AD-31A5-4F42-88E5-F86AF26CD8B9}" srcOrd="3" destOrd="0" parTransId="{315A1501-0688-4E18-A740-2349014331FF}" sibTransId="{17377AD4-9AFF-4639-BAB2-C034336F22D5}"/>
    <dgm:cxn modelId="{8C190E77-5253-489F-95C4-F3EAECAFFB3B}" type="presOf" srcId="{BFC1F2EE-D10B-45E0-8B93-E9CDA8C31738}" destId="{9AAADD4F-692B-4AEC-8606-3742A2E6E85C}" srcOrd="0" destOrd="0" presId="urn:microsoft.com/office/officeart/2005/8/layout/chevron2"/>
    <dgm:cxn modelId="{106BFA72-5FFA-4795-8407-6DC9DCC229E8}" type="presOf" srcId="{5CB4D479-82FE-43C6-8B2C-29C1065771E6}" destId="{0509FBAB-2618-41E1-936B-F62D31BB8321}" srcOrd="0" destOrd="0" presId="urn:microsoft.com/office/officeart/2005/8/layout/chevron2"/>
    <dgm:cxn modelId="{3542E5CA-530E-4D82-AD4E-211C9A4FA3FD}" srcId="{F1220E33-01AB-477F-A3ED-1C82BE6D0C62}" destId="{B9561D77-2FD3-43DD-8209-864FEC591256}" srcOrd="0" destOrd="0" parTransId="{633A3470-3483-4E88-8A72-858D6E3043C4}" sibTransId="{63019B92-1467-4ACB-B31D-8D8794AC98A8}"/>
    <dgm:cxn modelId="{492ACF3F-1997-4ABD-A735-8C91E885E17D}" srcId="{8DA5B0A5-317E-439E-9EA1-9B8AACFEC69D}" destId="{AE4FC030-B1AE-49BF-AF1C-6E9BC0B4354B}" srcOrd="5" destOrd="0" parTransId="{CD551CDB-C173-40C6-A152-3429A12AB88A}" sibTransId="{552373A9-1509-44D3-8621-B47A1F7B9194}"/>
    <dgm:cxn modelId="{B3420601-70F2-4567-A16B-E743E0300BA1}" srcId="{8DA5B0A5-317E-439E-9EA1-9B8AACFEC69D}" destId="{5CB4D479-82FE-43C6-8B2C-29C1065771E6}" srcOrd="0" destOrd="0" parTransId="{572635E5-5C72-4002-A693-7155C6D67B77}" sibTransId="{224ECCCE-66EC-4748-96D2-285418A8217D}"/>
    <dgm:cxn modelId="{41FB2AFB-F414-4D1D-8E42-FBA48958F617}" type="presOf" srcId="{1B32F7AD-31A5-4F42-88E5-F86AF26CD8B9}" destId="{BD4E593B-3EEB-4689-ACED-F6A62A26D56F}" srcOrd="0" destOrd="0" presId="urn:microsoft.com/office/officeart/2005/8/layout/chevron2"/>
    <dgm:cxn modelId="{6EB72ABC-FA44-4F55-BA24-361ED6C854B0}" type="presOf" srcId="{F032C108-EE6A-4F01-8476-53C8A1F8118C}" destId="{126048AD-D3C1-4B7C-BDC9-F5E1AC690D48}" srcOrd="0" destOrd="0" presId="urn:microsoft.com/office/officeart/2005/8/layout/chevron2"/>
    <dgm:cxn modelId="{303E2876-4FF3-4D4E-81AB-BAEBBCA99EA1}" type="presOf" srcId="{8DA5B0A5-317E-439E-9EA1-9B8AACFEC69D}" destId="{80DBE990-3793-4BFE-B27F-D6A98C03409B}" srcOrd="0" destOrd="0" presId="urn:microsoft.com/office/officeart/2005/8/layout/chevron2"/>
    <dgm:cxn modelId="{2266FD1F-FA39-43A4-AEDD-EE0A3BF9A5F6}" srcId="{8DA5B0A5-317E-439E-9EA1-9B8AACFEC69D}" destId="{F1220E33-01AB-477F-A3ED-1C82BE6D0C62}" srcOrd="1" destOrd="0" parTransId="{233D17A0-E930-4FAA-9074-2021EED6A413}" sibTransId="{179A1615-92A7-45FC-966E-42C603D9F2E4}"/>
    <dgm:cxn modelId="{A4DCA2A9-BDDA-4FD1-A912-43BBB2BD0CA4}" srcId="{8DA5B0A5-317E-439E-9EA1-9B8AACFEC69D}" destId="{F8CA14E6-5EB9-4064-B576-CC5BBE8F9B34}" srcOrd="4" destOrd="0" parTransId="{5E14CE16-91BB-439B-AB07-36FC82343A91}" sibTransId="{9BE19DC6-5EE9-403A-9AD0-A78BE9F12A71}"/>
    <dgm:cxn modelId="{259DBC05-31E1-4616-856C-F950EA29BB8C}" type="presOf" srcId="{7ACF992F-139D-4AFF-9EB0-0DCC07981593}" destId="{BBFB4B32-DD08-4B63-A75A-6CFC3BE7BFC1}" srcOrd="0" destOrd="0" presId="urn:microsoft.com/office/officeart/2005/8/layout/chevron2"/>
    <dgm:cxn modelId="{DB0C3FE6-56DF-47EB-A67B-AE5457605CED}" type="presOf" srcId="{B9561D77-2FD3-43DD-8209-864FEC591256}" destId="{098A2434-6704-4864-9662-F4338BC5004D}" srcOrd="0" destOrd="0" presId="urn:microsoft.com/office/officeart/2005/8/layout/chevron2"/>
    <dgm:cxn modelId="{CBB33DF9-6311-4834-8B1B-3848E92B4999}" srcId="{5CB4D479-82FE-43C6-8B2C-29C1065771E6}" destId="{A467E71E-ADCE-4EF9-B419-13B58913CF0C}" srcOrd="0" destOrd="0" parTransId="{8FF9BAF4-C668-49EC-ADD9-35CC85930782}" sibTransId="{3A2F0A49-EADC-4AE3-ADFE-596CC27C1BA3}"/>
    <dgm:cxn modelId="{56145A5B-5AE6-422C-B0F0-721A77F27907}" type="presOf" srcId="{970CD880-3FF6-49F4-AAAA-B3478D454E9C}" destId="{EFBC7179-028D-47F2-A833-7E70F938DF83}" srcOrd="0" destOrd="0" presId="urn:microsoft.com/office/officeart/2005/8/layout/chevron2"/>
    <dgm:cxn modelId="{676FD73D-8F0D-48F6-AE0C-96579A4787E6}" type="presOf" srcId="{CED94C1D-9314-483D-AD23-230B63259EC8}" destId="{93AB8B47-F892-4D92-A02C-0F29CFF46D61}" srcOrd="0" destOrd="0" presId="urn:microsoft.com/office/officeart/2005/8/layout/chevron2"/>
    <dgm:cxn modelId="{A1BFA0F3-134D-4533-8840-59AF6520E938}" srcId="{8EDF943D-D8E4-4E4B-9EE8-426FFD6C553B}" destId="{F032C108-EE6A-4F01-8476-53C8A1F8118C}" srcOrd="0" destOrd="0" parTransId="{4CCA2B9A-D3CD-4A6C-B758-50572259D93D}" sibTransId="{7E9B146A-4DA5-46FD-999F-6FADBA7942FD}"/>
    <dgm:cxn modelId="{935A97FF-C442-4BED-9A1D-1DFB64875CD8}" srcId="{1B32F7AD-31A5-4F42-88E5-F86AF26CD8B9}" destId="{BFC1F2EE-D10B-45E0-8B93-E9CDA8C31738}" srcOrd="0" destOrd="0" parTransId="{3ACD4A2C-882B-43C3-B58E-D8518F9708F0}" sibTransId="{235234AD-D1A8-4856-B0C3-CE1D32BBB825}"/>
    <dgm:cxn modelId="{252A7D13-B8A4-46D4-9DEA-7DCC360D7444}" type="presOf" srcId="{A467E71E-ADCE-4EF9-B419-13B58913CF0C}" destId="{D7627DFD-E695-4A28-85BC-39BC7D9EB090}" srcOrd="0" destOrd="0" presId="urn:microsoft.com/office/officeart/2005/8/layout/chevron2"/>
    <dgm:cxn modelId="{01C77C5C-DEF7-4C7F-B515-66FC1B9F4889}" type="presParOf" srcId="{80DBE990-3793-4BFE-B27F-D6A98C03409B}" destId="{E0C52EF2-759D-4D03-8E20-2A2805FC6217}" srcOrd="0" destOrd="0" presId="urn:microsoft.com/office/officeart/2005/8/layout/chevron2"/>
    <dgm:cxn modelId="{59FCD7DA-015C-46BB-BEB6-C15CD6A35B4D}" type="presParOf" srcId="{E0C52EF2-759D-4D03-8E20-2A2805FC6217}" destId="{0509FBAB-2618-41E1-936B-F62D31BB8321}" srcOrd="0" destOrd="0" presId="urn:microsoft.com/office/officeart/2005/8/layout/chevron2"/>
    <dgm:cxn modelId="{0C4CEEB0-E73E-46D1-97BE-6FC847A6CC64}" type="presParOf" srcId="{E0C52EF2-759D-4D03-8E20-2A2805FC6217}" destId="{D7627DFD-E695-4A28-85BC-39BC7D9EB090}" srcOrd="1" destOrd="0" presId="urn:microsoft.com/office/officeart/2005/8/layout/chevron2"/>
    <dgm:cxn modelId="{B7C95503-68B1-4555-A9B9-EE91EF0EA612}" type="presParOf" srcId="{80DBE990-3793-4BFE-B27F-D6A98C03409B}" destId="{55F30751-72DD-4C0D-A3EF-0F74A848CF25}" srcOrd="1" destOrd="0" presId="urn:microsoft.com/office/officeart/2005/8/layout/chevron2"/>
    <dgm:cxn modelId="{926BBB51-87F2-4847-B7E7-D76114DE51CC}" type="presParOf" srcId="{80DBE990-3793-4BFE-B27F-D6A98C03409B}" destId="{63DBA3FD-BC30-47CB-A45C-E3A20982E161}" srcOrd="2" destOrd="0" presId="urn:microsoft.com/office/officeart/2005/8/layout/chevron2"/>
    <dgm:cxn modelId="{8CC1AF20-85C3-46D5-B6AA-1E12B404E896}" type="presParOf" srcId="{63DBA3FD-BC30-47CB-A45C-E3A20982E161}" destId="{3E3B9A38-8D50-49EB-9A68-3DB196A5DB5A}" srcOrd="0" destOrd="0" presId="urn:microsoft.com/office/officeart/2005/8/layout/chevron2"/>
    <dgm:cxn modelId="{53A829AF-F944-4CB8-9340-D0C0105836F9}" type="presParOf" srcId="{63DBA3FD-BC30-47CB-A45C-E3A20982E161}" destId="{098A2434-6704-4864-9662-F4338BC5004D}" srcOrd="1" destOrd="0" presId="urn:microsoft.com/office/officeart/2005/8/layout/chevron2"/>
    <dgm:cxn modelId="{BF812171-C988-459E-81B2-697F49A48464}" type="presParOf" srcId="{80DBE990-3793-4BFE-B27F-D6A98C03409B}" destId="{212D7CCE-D8D6-4F74-8E39-7CD7154DFB6E}" srcOrd="3" destOrd="0" presId="urn:microsoft.com/office/officeart/2005/8/layout/chevron2"/>
    <dgm:cxn modelId="{32C4F8EB-9FEC-45C6-9D34-38FCA6176005}" type="presParOf" srcId="{80DBE990-3793-4BFE-B27F-D6A98C03409B}" destId="{29D1B96B-C7CA-4A76-BF9A-46BD1EBE68C6}" srcOrd="4" destOrd="0" presId="urn:microsoft.com/office/officeart/2005/8/layout/chevron2"/>
    <dgm:cxn modelId="{EF31771C-670E-4FDB-8F90-3AECD9BDB500}" type="presParOf" srcId="{29D1B96B-C7CA-4A76-BF9A-46BD1EBE68C6}" destId="{BBFB4B32-DD08-4B63-A75A-6CFC3BE7BFC1}" srcOrd="0" destOrd="0" presId="urn:microsoft.com/office/officeart/2005/8/layout/chevron2"/>
    <dgm:cxn modelId="{EDA1FE0D-9F14-4F81-B6C8-2E77962F183B}" type="presParOf" srcId="{29D1B96B-C7CA-4A76-BF9A-46BD1EBE68C6}" destId="{EFBC7179-028D-47F2-A833-7E70F938DF83}" srcOrd="1" destOrd="0" presId="urn:microsoft.com/office/officeart/2005/8/layout/chevron2"/>
    <dgm:cxn modelId="{C92BFD36-0337-4377-8564-B1A842D60E11}" type="presParOf" srcId="{80DBE990-3793-4BFE-B27F-D6A98C03409B}" destId="{44F6F4C6-54DF-479E-A1DF-B5D448C8D74C}" srcOrd="5" destOrd="0" presId="urn:microsoft.com/office/officeart/2005/8/layout/chevron2"/>
    <dgm:cxn modelId="{530AD116-31F7-4A92-BD1F-EAA6EF81BC0F}" type="presParOf" srcId="{80DBE990-3793-4BFE-B27F-D6A98C03409B}" destId="{C8598387-668F-4E36-9516-25466FBF9C9E}" srcOrd="6" destOrd="0" presId="urn:microsoft.com/office/officeart/2005/8/layout/chevron2"/>
    <dgm:cxn modelId="{027A83DC-A5B7-4CE2-9928-E7B8BC8E50BC}" type="presParOf" srcId="{C8598387-668F-4E36-9516-25466FBF9C9E}" destId="{BD4E593B-3EEB-4689-ACED-F6A62A26D56F}" srcOrd="0" destOrd="0" presId="urn:microsoft.com/office/officeart/2005/8/layout/chevron2"/>
    <dgm:cxn modelId="{C3697629-6996-48E9-8836-AD00063155C9}" type="presParOf" srcId="{C8598387-668F-4E36-9516-25466FBF9C9E}" destId="{9AAADD4F-692B-4AEC-8606-3742A2E6E85C}" srcOrd="1" destOrd="0" presId="urn:microsoft.com/office/officeart/2005/8/layout/chevron2"/>
    <dgm:cxn modelId="{ACBE2BB0-5477-489B-B6FC-A55109179B94}" type="presParOf" srcId="{80DBE990-3793-4BFE-B27F-D6A98C03409B}" destId="{93413663-3C4F-45B6-9AA6-A23608F03B79}" srcOrd="7" destOrd="0" presId="urn:microsoft.com/office/officeart/2005/8/layout/chevron2"/>
    <dgm:cxn modelId="{FC70CC5B-0C67-493E-8060-A017837891CC}" type="presParOf" srcId="{80DBE990-3793-4BFE-B27F-D6A98C03409B}" destId="{83AB9440-ED70-42A7-981A-ADB8614C1860}" srcOrd="8" destOrd="0" presId="urn:microsoft.com/office/officeart/2005/8/layout/chevron2"/>
    <dgm:cxn modelId="{56FB7EF6-BEA0-4927-B89E-CAA5E1298487}" type="presParOf" srcId="{83AB9440-ED70-42A7-981A-ADB8614C1860}" destId="{91611F40-1E0E-41E4-9995-388D850C5157}" srcOrd="0" destOrd="0" presId="urn:microsoft.com/office/officeart/2005/8/layout/chevron2"/>
    <dgm:cxn modelId="{F8C68F54-AF5F-4E55-A1FA-87C265CE8A28}" type="presParOf" srcId="{83AB9440-ED70-42A7-981A-ADB8614C1860}" destId="{B60C6CEB-8ECE-43F4-80D0-9CD753D09E8D}" srcOrd="1" destOrd="0" presId="urn:microsoft.com/office/officeart/2005/8/layout/chevron2"/>
    <dgm:cxn modelId="{BE9D7707-2B49-4846-8F96-0ABE8E4B6A65}" type="presParOf" srcId="{80DBE990-3793-4BFE-B27F-D6A98C03409B}" destId="{4789ED7F-BBC5-4C80-A95D-D35546899142}" srcOrd="9" destOrd="0" presId="urn:microsoft.com/office/officeart/2005/8/layout/chevron2"/>
    <dgm:cxn modelId="{A6E4A3C3-40D2-477D-91DF-C7EBF5F8A3DA}" type="presParOf" srcId="{80DBE990-3793-4BFE-B27F-D6A98C03409B}" destId="{FE5EEEE3-8A31-47F3-978D-A5505E6138B7}" srcOrd="10" destOrd="0" presId="urn:microsoft.com/office/officeart/2005/8/layout/chevron2"/>
    <dgm:cxn modelId="{DA7BD5DC-543E-4360-9AF2-C9A1D817A507}" type="presParOf" srcId="{FE5EEEE3-8A31-47F3-978D-A5505E6138B7}" destId="{C184BCAE-D6E0-411B-B2F3-1DF296A422CF}" srcOrd="0" destOrd="0" presId="urn:microsoft.com/office/officeart/2005/8/layout/chevron2"/>
    <dgm:cxn modelId="{19EAD3BC-AC4D-4E28-BCB3-6ED4E2176D64}" type="presParOf" srcId="{FE5EEEE3-8A31-47F3-978D-A5505E6138B7}" destId="{93AB8B47-F892-4D92-A02C-0F29CFF46D61}" srcOrd="1" destOrd="0" presId="urn:microsoft.com/office/officeart/2005/8/layout/chevron2"/>
    <dgm:cxn modelId="{FAA5248B-C90A-4E00-B6E2-49A8A419B498}" type="presParOf" srcId="{80DBE990-3793-4BFE-B27F-D6A98C03409B}" destId="{E07D9E52-8AD0-4BA3-82D5-8EAF2941E99E}" srcOrd="11" destOrd="0" presId="urn:microsoft.com/office/officeart/2005/8/layout/chevron2"/>
    <dgm:cxn modelId="{21E26A33-F331-4341-B3C5-693565778B41}" type="presParOf" srcId="{80DBE990-3793-4BFE-B27F-D6A98C03409B}" destId="{93C4DB9E-644D-433F-A259-0E3466F44B85}" srcOrd="12" destOrd="0" presId="urn:microsoft.com/office/officeart/2005/8/layout/chevron2"/>
    <dgm:cxn modelId="{468D2006-3025-4844-802D-BE01C52FF702}" type="presParOf" srcId="{93C4DB9E-644D-433F-A259-0E3466F44B85}" destId="{5C78E6A2-1FC5-4874-A2EA-0F33A2F8B5E6}" srcOrd="0" destOrd="0" presId="urn:microsoft.com/office/officeart/2005/8/layout/chevron2"/>
    <dgm:cxn modelId="{BB03CC6C-4FF1-4959-AB7D-ADD92766CFDD}" type="presParOf" srcId="{93C4DB9E-644D-433F-A259-0E3466F44B85}" destId="{126048AD-D3C1-4B7C-BDC9-F5E1AC690D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9789F-420F-41C0-82B2-EB88D4B7FE10}" type="doc">
      <dgm:prSet loTypeId="urn:microsoft.com/office/officeart/2005/8/layout/vList3#1" loCatId="list" qsTypeId="urn:microsoft.com/office/officeart/2005/8/quickstyle/simple3" qsCatId="simple" csTypeId="urn:microsoft.com/office/officeart/2005/8/colors/accent0_2" csCatId="mainScheme" phldr="1"/>
      <dgm:spPr/>
    </dgm:pt>
    <dgm:pt modelId="{60D8C30A-47A0-4B93-B385-485B91D5205D}">
      <dgm:prSet phldrT="[Text]" custT="1"/>
      <dgm:spPr/>
      <dgm:t>
        <a:bodyPr/>
        <a:lstStyle/>
        <a:p>
          <a:r>
            <a:rPr lang="es-ES_tradnl" sz="1500" dirty="0" smtClean="0">
              <a:latin typeface="Georgia" pitchFamily="18" charset="0"/>
            </a:rPr>
            <a:t>Creado el 17 de junio del  2009 </a:t>
          </a:r>
          <a:endParaRPr lang="es-EC" sz="1500" noProof="0" dirty="0">
            <a:latin typeface="Times New Roman" pitchFamily="18" charset="0"/>
            <a:cs typeface="Times New Roman" pitchFamily="18" charset="0"/>
          </a:endParaRPr>
        </a:p>
      </dgm:t>
    </dgm:pt>
    <dgm:pt modelId="{9DD8EE83-8479-4544-9472-43F792F6F615}" type="parTrans" cxnId="{8906F815-6DE9-43EC-83BD-24A85BFE0997}">
      <dgm:prSet/>
      <dgm:spPr/>
      <dgm:t>
        <a:bodyPr/>
        <a:lstStyle/>
        <a:p>
          <a:endParaRPr lang="es-EC" sz="1500" noProof="0">
            <a:latin typeface="Times New Roman" pitchFamily="18" charset="0"/>
            <a:cs typeface="Times New Roman" pitchFamily="18" charset="0"/>
          </a:endParaRPr>
        </a:p>
      </dgm:t>
    </dgm:pt>
    <dgm:pt modelId="{3680F1C4-43EE-490E-9513-8390A74F0951}" type="sibTrans" cxnId="{8906F815-6DE9-43EC-83BD-24A85BFE0997}">
      <dgm:prSet/>
      <dgm:spPr/>
      <dgm:t>
        <a:bodyPr/>
        <a:lstStyle/>
        <a:p>
          <a:endParaRPr lang="es-EC" sz="1500" noProof="0">
            <a:latin typeface="Times New Roman" pitchFamily="18" charset="0"/>
            <a:cs typeface="Times New Roman" pitchFamily="18" charset="0"/>
          </a:endParaRPr>
        </a:p>
      </dgm:t>
    </dgm:pt>
    <dgm:pt modelId="{C39F58E4-0299-4878-9EF0-309A7BD2C463}">
      <dgm:prSet phldrT="[Text]" custT="1"/>
      <dgm:spPr/>
      <dgm:t>
        <a:bodyPr/>
        <a:lstStyle/>
        <a:p>
          <a:r>
            <a:rPr lang="es-ES_tradnl" sz="1500" smtClean="0">
              <a:latin typeface="Georgia" pitchFamily="18" charset="0"/>
            </a:rPr>
            <a:t>Objeto : Dirección, manejo, operación y administración </a:t>
          </a:r>
          <a:endParaRPr lang="es-EC" sz="1500" noProof="0" dirty="0">
            <a:latin typeface="Times New Roman" pitchFamily="18" charset="0"/>
            <a:cs typeface="Times New Roman" pitchFamily="18" charset="0"/>
          </a:endParaRPr>
        </a:p>
      </dgm:t>
    </dgm:pt>
    <dgm:pt modelId="{51559387-605B-4FD2-9FA4-F0CE5F4493EE}" type="parTrans" cxnId="{02F0FE6C-D7EB-41F6-B3E3-34DC1562EB20}">
      <dgm:prSet/>
      <dgm:spPr/>
      <dgm:t>
        <a:bodyPr/>
        <a:lstStyle/>
        <a:p>
          <a:endParaRPr lang="es-EC" sz="1500" noProof="0">
            <a:latin typeface="Times New Roman" pitchFamily="18" charset="0"/>
            <a:cs typeface="Times New Roman" pitchFamily="18" charset="0"/>
          </a:endParaRPr>
        </a:p>
      </dgm:t>
    </dgm:pt>
    <dgm:pt modelId="{388FB9DB-D3D5-485C-AD59-63B789F3E2B8}" type="sibTrans" cxnId="{02F0FE6C-D7EB-41F6-B3E3-34DC1562EB20}">
      <dgm:prSet/>
      <dgm:spPr/>
      <dgm:t>
        <a:bodyPr/>
        <a:lstStyle/>
        <a:p>
          <a:endParaRPr lang="es-EC" sz="1500" noProof="0">
            <a:latin typeface="Times New Roman" pitchFamily="18" charset="0"/>
            <a:cs typeface="Times New Roman" pitchFamily="18" charset="0"/>
          </a:endParaRPr>
        </a:p>
      </dgm:t>
    </dgm:pt>
    <dgm:pt modelId="{2AE400FC-25F0-4D57-BDF7-D86763B42A19}">
      <dgm:prSet phldrT="[Text]" custT="1"/>
      <dgm:spPr/>
      <dgm:t>
        <a:bodyPr/>
        <a:lstStyle/>
        <a:p>
          <a:r>
            <a:rPr lang="es-ES_tradnl" sz="1500" smtClean="0">
              <a:latin typeface="Georgia" pitchFamily="18" charset="0"/>
            </a:rPr>
            <a:t>Almacenes, tiendas y comisariatos de las Fuerzas Armadas</a:t>
          </a:r>
          <a:endParaRPr lang="es-EC" sz="1500" noProof="0" dirty="0">
            <a:latin typeface="Times New Roman" pitchFamily="18" charset="0"/>
            <a:cs typeface="Times New Roman" pitchFamily="18" charset="0"/>
          </a:endParaRPr>
        </a:p>
      </dgm:t>
    </dgm:pt>
    <dgm:pt modelId="{56A93EBF-6784-4AA7-B066-D6DB79A05595}" type="parTrans" cxnId="{ECF9339D-77C2-4DA4-AB5F-6F62CC92FF33}">
      <dgm:prSet/>
      <dgm:spPr/>
      <dgm:t>
        <a:bodyPr/>
        <a:lstStyle/>
        <a:p>
          <a:endParaRPr lang="es-EC" sz="1500" noProof="0">
            <a:latin typeface="Times New Roman" pitchFamily="18" charset="0"/>
            <a:cs typeface="Times New Roman" pitchFamily="18" charset="0"/>
          </a:endParaRPr>
        </a:p>
      </dgm:t>
    </dgm:pt>
    <dgm:pt modelId="{BFCB2A16-DD5A-4833-914A-24AA8AD0098D}" type="sibTrans" cxnId="{ECF9339D-77C2-4DA4-AB5F-6F62CC92FF33}">
      <dgm:prSet/>
      <dgm:spPr/>
      <dgm:t>
        <a:bodyPr/>
        <a:lstStyle/>
        <a:p>
          <a:endParaRPr lang="es-EC" sz="1500" noProof="0">
            <a:latin typeface="Times New Roman" pitchFamily="18" charset="0"/>
            <a:cs typeface="Times New Roman" pitchFamily="18" charset="0"/>
          </a:endParaRPr>
        </a:p>
      </dgm:t>
    </dgm:pt>
    <dgm:pt modelId="{7A75EF9B-0AE6-4065-A1EE-D0C8ED68A6F2}">
      <dgm:prSet phldrT="[Text]" custT="1"/>
      <dgm:spPr/>
      <dgm:t>
        <a:bodyPr/>
        <a:lstStyle/>
        <a:p>
          <a:r>
            <a:rPr lang="es-EC" sz="1500" noProof="0" dirty="0" smtClean="0">
              <a:latin typeface="Times New Roman" pitchFamily="18" charset="0"/>
              <a:cs typeface="Times New Roman" pitchFamily="18" charset="0"/>
            </a:rPr>
            <a:t>Operación en 14 puntos de venta a nivel nacional</a:t>
          </a:r>
          <a:endParaRPr lang="es-EC" sz="1500" noProof="0" dirty="0">
            <a:latin typeface="Times New Roman" pitchFamily="18" charset="0"/>
            <a:cs typeface="Times New Roman" pitchFamily="18" charset="0"/>
          </a:endParaRPr>
        </a:p>
      </dgm:t>
    </dgm:pt>
    <dgm:pt modelId="{00CA7604-4925-40E2-A0FF-1C32233B67AF}" type="parTrans" cxnId="{31D44081-F08A-40DB-93AD-0EC2D0DA83C2}">
      <dgm:prSet/>
      <dgm:spPr/>
      <dgm:t>
        <a:bodyPr/>
        <a:lstStyle/>
        <a:p>
          <a:endParaRPr lang="es-EC" sz="1500" noProof="0">
            <a:latin typeface="Times New Roman" pitchFamily="18" charset="0"/>
            <a:cs typeface="Times New Roman" pitchFamily="18" charset="0"/>
          </a:endParaRPr>
        </a:p>
      </dgm:t>
    </dgm:pt>
    <dgm:pt modelId="{DAF4ECE4-D57A-4D39-A130-AAE608361741}" type="sibTrans" cxnId="{31D44081-F08A-40DB-93AD-0EC2D0DA83C2}">
      <dgm:prSet/>
      <dgm:spPr/>
      <dgm:t>
        <a:bodyPr/>
        <a:lstStyle/>
        <a:p>
          <a:endParaRPr lang="es-EC" sz="1500" noProof="0">
            <a:latin typeface="Times New Roman" pitchFamily="18" charset="0"/>
            <a:cs typeface="Times New Roman" pitchFamily="18" charset="0"/>
          </a:endParaRPr>
        </a:p>
      </dgm:t>
    </dgm:pt>
    <dgm:pt modelId="{212B69A1-380B-4415-A09D-EFBBD278D393}" type="pres">
      <dgm:prSet presAssocID="{1559789F-420F-41C0-82B2-EB88D4B7FE10}" presName="linearFlow" presStyleCnt="0">
        <dgm:presLayoutVars>
          <dgm:dir/>
          <dgm:resizeHandles val="exact"/>
        </dgm:presLayoutVars>
      </dgm:prSet>
      <dgm:spPr/>
    </dgm:pt>
    <dgm:pt modelId="{9E2CC76A-963F-4C07-A0E0-B240C3CF534A}" type="pres">
      <dgm:prSet presAssocID="{60D8C30A-47A0-4B93-B385-485B91D5205D}" presName="composite" presStyleCnt="0"/>
      <dgm:spPr/>
    </dgm:pt>
    <dgm:pt modelId="{1F0383FB-9877-464C-8297-3898983B65D7}" type="pres">
      <dgm:prSet presAssocID="{60D8C30A-47A0-4B93-B385-485B91D5205D}" presName="imgShp" presStyleLbl="fgImgPlace1" presStyleIdx="0" presStyleCnt="4"/>
      <dgm:spPr>
        <a:blipFill rotWithShape="0">
          <a:blip xmlns:r="http://schemas.openxmlformats.org/officeDocument/2006/relationships" r:embed="rId1"/>
          <a:stretch>
            <a:fillRect/>
          </a:stretch>
        </a:blipFill>
      </dgm:spPr>
    </dgm:pt>
    <dgm:pt modelId="{F0E43953-FD7A-4D0B-9ED1-2279EA079BFC}" type="pres">
      <dgm:prSet presAssocID="{60D8C30A-47A0-4B93-B385-485B91D5205D}" presName="txShp" presStyleLbl="node1" presStyleIdx="0" presStyleCnt="4">
        <dgm:presLayoutVars>
          <dgm:bulletEnabled val="1"/>
        </dgm:presLayoutVars>
      </dgm:prSet>
      <dgm:spPr/>
      <dgm:t>
        <a:bodyPr/>
        <a:lstStyle/>
        <a:p>
          <a:endParaRPr lang="en-US"/>
        </a:p>
      </dgm:t>
    </dgm:pt>
    <dgm:pt modelId="{8AEC126D-DEF5-4ECD-835C-2F4E945B3721}" type="pres">
      <dgm:prSet presAssocID="{3680F1C4-43EE-490E-9513-8390A74F0951}" presName="spacing" presStyleCnt="0"/>
      <dgm:spPr/>
    </dgm:pt>
    <dgm:pt modelId="{0D027DF6-D3F0-4B67-B149-6380F98BBB52}" type="pres">
      <dgm:prSet presAssocID="{C39F58E4-0299-4878-9EF0-309A7BD2C463}" presName="composite" presStyleCnt="0"/>
      <dgm:spPr/>
    </dgm:pt>
    <dgm:pt modelId="{D2493931-5E29-4279-B1DC-936B9EE949AF}" type="pres">
      <dgm:prSet presAssocID="{C39F58E4-0299-4878-9EF0-309A7BD2C463}"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D16C22DF-2619-496A-BD56-7CD796C30D45}" type="pres">
      <dgm:prSet presAssocID="{C39F58E4-0299-4878-9EF0-309A7BD2C463}" presName="txShp" presStyleLbl="node1" presStyleIdx="1" presStyleCnt="4">
        <dgm:presLayoutVars>
          <dgm:bulletEnabled val="1"/>
        </dgm:presLayoutVars>
      </dgm:prSet>
      <dgm:spPr/>
      <dgm:t>
        <a:bodyPr/>
        <a:lstStyle/>
        <a:p>
          <a:endParaRPr lang="en-US"/>
        </a:p>
      </dgm:t>
    </dgm:pt>
    <dgm:pt modelId="{5A36D189-4D2C-4463-9A99-05E216A53A0D}" type="pres">
      <dgm:prSet presAssocID="{388FB9DB-D3D5-485C-AD59-63B789F3E2B8}" presName="spacing" presStyleCnt="0"/>
      <dgm:spPr/>
    </dgm:pt>
    <dgm:pt modelId="{42836F0A-1E38-4C28-8E2A-E2D4C4AC603A}" type="pres">
      <dgm:prSet presAssocID="{2AE400FC-25F0-4D57-BDF7-D86763B42A19}" presName="composite" presStyleCnt="0"/>
      <dgm:spPr/>
    </dgm:pt>
    <dgm:pt modelId="{535C20E4-423E-4FEE-9922-70BACD005816}" type="pres">
      <dgm:prSet presAssocID="{2AE400FC-25F0-4D57-BDF7-D86763B42A19}"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16E38D9D-E537-464C-BF8B-8ABD405CA8B8}" type="pres">
      <dgm:prSet presAssocID="{2AE400FC-25F0-4D57-BDF7-D86763B42A19}" presName="txShp" presStyleLbl="node1" presStyleIdx="2" presStyleCnt="4">
        <dgm:presLayoutVars>
          <dgm:bulletEnabled val="1"/>
        </dgm:presLayoutVars>
      </dgm:prSet>
      <dgm:spPr/>
      <dgm:t>
        <a:bodyPr/>
        <a:lstStyle/>
        <a:p>
          <a:endParaRPr lang="en-US"/>
        </a:p>
      </dgm:t>
    </dgm:pt>
    <dgm:pt modelId="{B7DC60F9-8AA8-483F-8377-679FC2E8D34C}" type="pres">
      <dgm:prSet presAssocID="{BFCB2A16-DD5A-4833-914A-24AA8AD0098D}" presName="spacing" presStyleCnt="0"/>
      <dgm:spPr/>
    </dgm:pt>
    <dgm:pt modelId="{D422ED63-4E57-431F-8A05-136A5D81B4E6}" type="pres">
      <dgm:prSet presAssocID="{7A75EF9B-0AE6-4065-A1EE-D0C8ED68A6F2}" presName="composite" presStyleCnt="0"/>
      <dgm:spPr/>
    </dgm:pt>
    <dgm:pt modelId="{00B77D0B-07E4-4C64-A28C-D7C69F288EEB}" type="pres">
      <dgm:prSet presAssocID="{7A75EF9B-0AE6-4065-A1EE-D0C8ED68A6F2}"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dgm:spPr>
    </dgm:pt>
    <dgm:pt modelId="{73E9B22A-6B4C-494A-893C-F8EEBB80B4F7}" type="pres">
      <dgm:prSet presAssocID="{7A75EF9B-0AE6-4065-A1EE-D0C8ED68A6F2}" presName="txShp" presStyleLbl="node1" presStyleIdx="3" presStyleCnt="4">
        <dgm:presLayoutVars>
          <dgm:bulletEnabled val="1"/>
        </dgm:presLayoutVars>
      </dgm:prSet>
      <dgm:spPr/>
      <dgm:t>
        <a:bodyPr/>
        <a:lstStyle/>
        <a:p>
          <a:endParaRPr lang="en-US"/>
        </a:p>
      </dgm:t>
    </dgm:pt>
  </dgm:ptLst>
  <dgm:cxnLst>
    <dgm:cxn modelId="{8906F815-6DE9-43EC-83BD-24A85BFE0997}" srcId="{1559789F-420F-41C0-82B2-EB88D4B7FE10}" destId="{60D8C30A-47A0-4B93-B385-485B91D5205D}" srcOrd="0" destOrd="0" parTransId="{9DD8EE83-8479-4544-9472-43F792F6F615}" sibTransId="{3680F1C4-43EE-490E-9513-8390A74F0951}"/>
    <dgm:cxn modelId="{63559396-1A1B-40F9-B296-D65C1B6431F2}" type="presOf" srcId="{1559789F-420F-41C0-82B2-EB88D4B7FE10}" destId="{212B69A1-380B-4415-A09D-EFBBD278D393}" srcOrd="0" destOrd="0" presId="urn:microsoft.com/office/officeart/2005/8/layout/vList3#1"/>
    <dgm:cxn modelId="{B4F3BAF8-64A0-4523-B280-1D7FD83ACFF5}" type="presOf" srcId="{60D8C30A-47A0-4B93-B385-485B91D5205D}" destId="{F0E43953-FD7A-4D0B-9ED1-2279EA079BFC}" srcOrd="0" destOrd="0" presId="urn:microsoft.com/office/officeart/2005/8/layout/vList3#1"/>
    <dgm:cxn modelId="{A70E9559-F28B-4264-96AD-887B24824376}" type="presOf" srcId="{2AE400FC-25F0-4D57-BDF7-D86763B42A19}" destId="{16E38D9D-E537-464C-BF8B-8ABD405CA8B8}" srcOrd="0" destOrd="0" presId="urn:microsoft.com/office/officeart/2005/8/layout/vList3#1"/>
    <dgm:cxn modelId="{ECF9339D-77C2-4DA4-AB5F-6F62CC92FF33}" srcId="{1559789F-420F-41C0-82B2-EB88D4B7FE10}" destId="{2AE400FC-25F0-4D57-BDF7-D86763B42A19}" srcOrd="2" destOrd="0" parTransId="{56A93EBF-6784-4AA7-B066-D6DB79A05595}" sibTransId="{BFCB2A16-DD5A-4833-914A-24AA8AD0098D}"/>
    <dgm:cxn modelId="{8A2DBAF4-0646-4300-A302-D54C8FE40A03}" type="presOf" srcId="{7A75EF9B-0AE6-4065-A1EE-D0C8ED68A6F2}" destId="{73E9B22A-6B4C-494A-893C-F8EEBB80B4F7}" srcOrd="0" destOrd="0" presId="urn:microsoft.com/office/officeart/2005/8/layout/vList3#1"/>
    <dgm:cxn modelId="{31D44081-F08A-40DB-93AD-0EC2D0DA83C2}" srcId="{1559789F-420F-41C0-82B2-EB88D4B7FE10}" destId="{7A75EF9B-0AE6-4065-A1EE-D0C8ED68A6F2}" srcOrd="3" destOrd="0" parTransId="{00CA7604-4925-40E2-A0FF-1C32233B67AF}" sibTransId="{DAF4ECE4-D57A-4D39-A130-AAE608361741}"/>
    <dgm:cxn modelId="{02F0FE6C-D7EB-41F6-B3E3-34DC1562EB20}" srcId="{1559789F-420F-41C0-82B2-EB88D4B7FE10}" destId="{C39F58E4-0299-4878-9EF0-309A7BD2C463}" srcOrd="1" destOrd="0" parTransId="{51559387-605B-4FD2-9FA4-F0CE5F4493EE}" sibTransId="{388FB9DB-D3D5-485C-AD59-63B789F3E2B8}"/>
    <dgm:cxn modelId="{57C611C2-89D3-45F2-94A5-46888B3BFC7D}" type="presOf" srcId="{C39F58E4-0299-4878-9EF0-309A7BD2C463}" destId="{D16C22DF-2619-496A-BD56-7CD796C30D45}" srcOrd="0" destOrd="0" presId="urn:microsoft.com/office/officeart/2005/8/layout/vList3#1"/>
    <dgm:cxn modelId="{91938DB3-84DD-40C0-9EF4-3C90718BB38E}" type="presParOf" srcId="{212B69A1-380B-4415-A09D-EFBBD278D393}" destId="{9E2CC76A-963F-4C07-A0E0-B240C3CF534A}" srcOrd="0" destOrd="0" presId="urn:microsoft.com/office/officeart/2005/8/layout/vList3#1"/>
    <dgm:cxn modelId="{4590D065-33FD-420E-AFFC-74E928DF9F1E}" type="presParOf" srcId="{9E2CC76A-963F-4C07-A0E0-B240C3CF534A}" destId="{1F0383FB-9877-464C-8297-3898983B65D7}" srcOrd="0" destOrd="0" presId="urn:microsoft.com/office/officeart/2005/8/layout/vList3#1"/>
    <dgm:cxn modelId="{451E59EA-1C75-4BF2-8CAC-558DF3713D9F}" type="presParOf" srcId="{9E2CC76A-963F-4C07-A0E0-B240C3CF534A}" destId="{F0E43953-FD7A-4D0B-9ED1-2279EA079BFC}" srcOrd="1" destOrd="0" presId="urn:microsoft.com/office/officeart/2005/8/layout/vList3#1"/>
    <dgm:cxn modelId="{77AE2EAB-8DDA-4220-99B2-2F7F5BE566A7}" type="presParOf" srcId="{212B69A1-380B-4415-A09D-EFBBD278D393}" destId="{8AEC126D-DEF5-4ECD-835C-2F4E945B3721}" srcOrd="1" destOrd="0" presId="urn:microsoft.com/office/officeart/2005/8/layout/vList3#1"/>
    <dgm:cxn modelId="{B3B92E59-46AE-440F-9C5E-678E58BF118B}" type="presParOf" srcId="{212B69A1-380B-4415-A09D-EFBBD278D393}" destId="{0D027DF6-D3F0-4B67-B149-6380F98BBB52}" srcOrd="2" destOrd="0" presId="urn:microsoft.com/office/officeart/2005/8/layout/vList3#1"/>
    <dgm:cxn modelId="{FB730B37-57F6-4A6D-A518-248F30C00CA1}" type="presParOf" srcId="{0D027DF6-D3F0-4B67-B149-6380F98BBB52}" destId="{D2493931-5E29-4279-B1DC-936B9EE949AF}" srcOrd="0" destOrd="0" presId="urn:microsoft.com/office/officeart/2005/8/layout/vList3#1"/>
    <dgm:cxn modelId="{9ED1BFAC-0A30-4699-8EF9-301EDBAC4805}" type="presParOf" srcId="{0D027DF6-D3F0-4B67-B149-6380F98BBB52}" destId="{D16C22DF-2619-496A-BD56-7CD796C30D45}" srcOrd="1" destOrd="0" presId="urn:microsoft.com/office/officeart/2005/8/layout/vList3#1"/>
    <dgm:cxn modelId="{1BF6CB4E-352A-4CDE-A972-AB4D0242A053}" type="presParOf" srcId="{212B69A1-380B-4415-A09D-EFBBD278D393}" destId="{5A36D189-4D2C-4463-9A99-05E216A53A0D}" srcOrd="3" destOrd="0" presId="urn:microsoft.com/office/officeart/2005/8/layout/vList3#1"/>
    <dgm:cxn modelId="{904C52F8-42C4-4345-8EF3-2E9C8168EAF7}" type="presParOf" srcId="{212B69A1-380B-4415-A09D-EFBBD278D393}" destId="{42836F0A-1E38-4C28-8E2A-E2D4C4AC603A}" srcOrd="4" destOrd="0" presId="urn:microsoft.com/office/officeart/2005/8/layout/vList3#1"/>
    <dgm:cxn modelId="{26F9CC2D-BD23-4BBE-BAFE-484EE3B75163}" type="presParOf" srcId="{42836F0A-1E38-4C28-8E2A-E2D4C4AC603A}" destId="{535C20E4-423E-4FEE-9922-70BACD005816}" srcOrd="0" destOrd="0" presId="urn:microsoft.com/office/officeart/2005/8/layout/vList3#1"/>
    <dgm:cxn modelId="{633C3112-3BCE-478A-8008-F53B8435211C}" type="presParOf" srcId="{42836F0A-1E38-4C28-8E2A-E2D4C4AC603A}" destId="{16E38D9D-E537-464C-BF8B-8ABD405CA8B8}" srcOrd="1" destOrd="0" presId="urn:microsoft.com/office/officeart/2005/8/layout/vList3#1"/>
    <dgm:cxn modelId="{0FF2C618-C7FA-4117-8D69-E78C75F7377B}" type="presParOf" srcId="{212B69A1-380B-4415-A09D-EFBBD278D393}" destId="{B7DC60F9-8AA8-483F-8377-679FC2E8D34C}" srcOrd="5" destOrd="0" presId="urn:microsoft.com/office/officeart/2005/8/layout/vList3#1"/>
    <dgm:cxn modelId="{3B4B8CDF-4E23-4D5B-99A8-DAE856862994}" type="presParOf" srcId="{212B69A1-380B-4415-A09D-EFBBD278D393}" destId="{D422ED63-4E57-431F-8A05-136A5D81B4E6}" srcOrd="6" destOrd="0" presId="urn:microsoft.com/office/officeart/2005/8/layout/vList3#1"/>
    <dgm:cxn modelId="{277E0565-B501-4F68-B64B-4837AEECC8D1}" type="presParOf" srcId="{D422ED63-4E57-431F-8A05-136A5D81B4E6}" destId="{00B77D0B-07E4-4C64-A28C-D7C69F288EEB}" srcOrd="0" destOrd="0" presId="urn:microsoft.com/office/officeart/2005/8/layout/vList3#1"/>
    <dgm:cxn modelId="{14450D07-865A-46AE-B2BC-11F9F7395A32}" type="presParOf" srcId="{D422ED63-4E57-431F-8A05-136A5D81B4E6}" destId="{73E9B22A-6B4C-494A-893C-F8EEBB80B4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F896AA-2916-4B2C-BA8B-B674462BA113}" type="doc">
      <dgm:prSet loTypeId="urn:microsoft.com/office/officeart/2008/layout/LinedList" loCatId="list" qsTypeId="urn:microsoft.com/office/officeart/2005/8/quickstyle/simple2" qsCatId="simple" csTypeId="urn:microsoft.com/office/officeart/2005/8/colors/colorful3" csCatId="colorful" phldr="1"/>
      <dgm:spPr/>
      <dgm:t>
        <a:bodyPr/>
        <a:lstStyle/>
        <a:p>
          <a:endParaRPr lang="es-EC"/>
        </a:p>
      </dgm:t>
    </dgm:pt>
    <dgm:pt modelId="{FE9AF9BC-798B-4C84-BD39-A20D8EC9F31B}">
      <dgm:prSet custT="1"/>
      <dgm:spPr/>
      <dgm:t>
        <a:bodyPr/>
        <a:lstStyle/>
        <a:p>
          <a:pPr algn="just" rtl="0"/>
          <a:r>
            <a:rPr lang="es-EC" sz="1600" dirty="0" smtClean="0">
              <a:latin typeface="Georgia" panose="02040502050405020303" pitchFamily="18" charset="0"/>
            </a:rPr>
            <a:t>Serie de amenazas y debilidades desde el inicio de su operación, lo que ha ocasionado que tenga un serio indicador de crisis empresarial.  </a:t>
          </a:r>
          <a:endParaRPr lang="es-EC" sz="1600" dirty="0">
            <a:latin typeface="Georgia" panose="02040502050405020303" pitchFamily="18" charset="0"/>
          </a:endParaRPr>
        </a:p>
      </dgm:t>
    </dgm:pt>
    <dgm:pt modelId="{DE9F5C5F-9FD7-45AD-AD20-A54BBDDAA13C}" type="parTrans" cxnId="{ABEA4A86-E925-403A-B4F3-41D340A7BED0}">
      <dgm:prSet/>
      <dgm:spPr/>
      <dgm:t>
        <a:bodyPr/>
        <a:lstStyle/>
        <a:p>
          <a:pPr algn="just"/>
          <a:endParaRPr lang="es-EC" sz="1600">
            <a:latin typeface="Georgia" panose="02040502050405020303" pitchFamily="18" charset="0"/>
          </a:endParaRPr>
        </a:p>
      </dgm:t>
    </dgm:pt>
    <dgm:pt modelId="{1F73A2AC-0C7F-41AD-BA5D-A1EADC2A3AD2}" type="sibTrans" cxnId="{ABEA4A86-E925-403A-B4F3-41D340A7BED0}">
      <dgm:prSet/>
      <dgm:spPr/>
      <dgm:t>
        <a:bodyPr/>
        <a:lstStyle/>
        <a:p>
          <a:pPr algn="just"/>
          <a:endParaRPr lang="es-EC" sz="1600">
            <a:latin typeface="Georgia" panose="02040502050405020303" pitchFamily="18" charset="0"/>
          </a:endParaRPr>
        </a:p>
      </dgm:t>
    </dgm:pt>
    <dgm:pt modelId="{2F4C7570-5774-4289-9729-4F9614E0E1BA}">
      <dgm:prSet custT="1"/>
      <dgm:spPr/>
      <dgm:t>
        <a:bodyPr/>
        <a:lstStyle/>
        <a:p>
          <a:pPr algn="just" rtl="0"/>
          <a:r>
            <a:rPr lang="es-EC" sz="1600" dirty="0" smtClean="0">
              <a:latin typeface="Georgia" panose="02040502050405020303" pitchFamily="18" charset="0"/>
            </a:rPr>
            <a:t>El diagnóstico financiero y económico, evidencia que COSSFA S.A. ha pasado por las tres etapas de crisis, cuya gravedad en la situación actual podría llevarle hasta la quiebra definitiva o su causal de disolución.</a:t>
          </a:r>
          <a:endParaRPr lang="es-EC" sz="1600" dirty="0">
            <a:latin typeface="Georgia" panose="02040502050405020303" pitchFamily="18" charset="0"/>
          </a:endParaRPr>
        </a:p>
      </dgm:t>
    </dgm:pt>
    <dgm:pt modelId="{29690F46-CC18-4464-82C5-D4339F6ED012}" type="parTrans" cxnId="{0B415250-9A14-4B9C-BB79-FE95B1F75A89}">
      <dgm:prSet/>
      <dgm:spPr/>
      <dgm:t>
        <a:bodyPr/>
        <a:lstStyle/>
        <a:p>
          <a:pPr algn="just"/>
          <a:endParaRPr lang="es-EC" sz="1600">
            <a:latin typeface="Georgia" panose="02040502050405020303" pitchFamily="18" charset="0"/>
          </a:endParaRPr>
        </a:p>
      </dgm:t>
    </dgm:pt>
    <dgm:pt modelId="{81ED5123-9CBE-4D2A-BF05-2A5F7703A375}" type="sibTrans" cxnId="{0B415250-9A14-4B9C-BB79-FE95B1F75A89}">
      <dgm:prSet/>
      <dgm:spPr/>
      <dgm:t>
        <a:bodyPr/>
        <a:lstStyle/>
        <a:p>
          <a:pPr algn="just"/>
          <a:endParaRPr lang="es-EC" sz="1600">
            <a:latin typeface="Georgia" panose="02040502050405020303" pitchFamily="18" charset="0"/>
          </a:endParaRPr>
        </a:p>
      </dgm:t>
    </dgm:pt>
    <dgm:pt modelId="{9AA1C63C-1667-44B5-8D1E-493E2A12ED9C}" type="pres">
      <dgm:prSet presAssocID="{91F896AA-2916-4B2C-BA8B-B674462BA113}" presName="vert0" presStyleCnt="0">
        <dgm:presLayoutVars>
          <dgm:dir/>
          <dgm:animOne val="branch"/>
          <dgm:animLvl val="lvl"/>
        </dgm:presLayoutVars>
      </dgm:prSet>
      <dgm:spPr/>
      <dgm:t>
        <a:bodyPr/>
        <a:lstStyle/>
        <a:p>
          <a:endParaRPr lang="es-EC"/>
        </a:p>
      </dgm:t>
    </dgm:pt>
    <dgm:pt modelId="{567D4013-A987-4CDC-9EB4-2009FD80A7C1}" type="pres">
      <dgm:prSet presAssocID="{FE9AF9BC-798B-4C84-BD39-A20D8EC9F31B}" presName="thickLine" presStyleLbl="alignNode1" presStyleIdx="0" presStyleCnt="2"/>
      <dgm:spPr/>
    </dgm:pt>
    <dgm:pt modelId="{AD0637BA-CC66-4667-B960-CE3CFEDB2FF6}" type="pres">
      <dgm:prSet presAssocID="{FE9AF9BC-798B-4C84-BD39-A20D8EC9F31B}" presName="horz1" presStyleCnt="0"/>
      <dgm:spPr/>
    </dgm:pt>
    <dgm:pt modelId="{9C407909-AC71-4357-8053-0B74A7866C43}" type="pres">
      <dgm:prSet presAssocID="{FE9AF9BC-798B-4C84-BD39-A20D8EC9F31B}" presName="tx1" presStyleLbl="revTx" presStyleIdx="0" presStyleCnt="2" custScaleY="51974" custLinFactNeighborX="-1043"/>
      <dgm:spPr/>
      <dgm:t>
        <a:bodyPr/>
        <a:lstStyle/>
        <a:p>
          <a:endParaRPr lang="es-EC"/>
        </a:p>
      </dgm:t>
    </dgm:pt>
    <dgm:pt modelId="{2C6FC1A5-BF05-4917-8ED1-EB7DCB6B2648}" type="pres">
      <dgm:prSet presAssocID="{FE9AF9BC-798B-4C84-BD39-A20D8EC9F31B}" presName="vert1" presStyleCnt="0"/>
      <dgm:spPr/>
    </dgm:pt>
    <dgm:pt modelId="{97B95000-16C5-440B-8975-C208FA293FCF}" type="pres">
      <dgm:prSet presAssocID="{2F4C7570-5774-4289-9729-4F9614E0E1BA}" presName="thickLine" presStyleLbl="alignNode1" presStyleIdx="1" presStyleCnt="2"/>
      <dgm:spPr/>
    </dgm:pt>
    <dgm:pt modelId="{B74299B5-B237-4054-B005-599682DE9096}" type="pres">
      <dgm:prSet presAssocID="{2F4C7570-5774-4289-9729-4F9614E0E1BA}" presName="horz1" presStyleCnt="0"/>
      <dgm:spPr/>
    </dgm:pt>
    <dgm:pt modelId="{945B9590-7F69-40DF-B340-1CD132BE700A}" type="pres">
      <dgm:prSet presAssocID="{2F4C7570-5774-4289-9729-4F9614E0E1BA}" presName="tx1" presStyleLbl="revTx" presStyleIdx="1" presStyleCnt="2" custScaleY="61909"/>
      <dgm:spPr/>
      <dgm:t>
        <a:bodyPr/>
        <a:lstStyle/>
        <a:p>
          <a:endParaRPr lang="es-EC"/>
        </a:p>
      </dgm:t>
    </dgm:pt>
    <dgm:pt modelId="{CE0A5CEC-60FB-4244-842A-F3A54A55043C}" type="pres">
      <dgm:prSet presAssocID="{2F4C7570-5774-4289-9729-4F9614E0E1BA}" presName="vert1" presStyleCnt="0"/>
      <dgm:spPr/>
    </dgm:pt>
  </dgm:ptLst>
  <dgm:cxnLst>
    <dgm:cxn modelId="{1F66CFA2-90E3-432D-9E3C-85329F070A19}" type="presOf" srcId="{91F896AA-2916-4B2C-BA8B-B674462BA113}" destId="{9AA1C63C-1667-44B5-8D1E-493E2A12ED9C}" srcOrd="0" destOrd="0" presId="urn:microsoft.com/office/officeart/2008/layout/LinedList"/>
    <dgm:cxn modelId="{0B415250-9A14-4B9C-BB79-FE95B1F75A89}" srcId="{91F896AA-2916-4B2C-BA8B-B674462BA113}" destId="{2F4C7570-5774-4289-9729-4F9614E0E1BA}" srcOrd="1" destOrd="0" parTransId="{29690F46-CC18-4464-82C5-D4339F6ED012}" sibTransId="{81ED5123-9CBE-4D2A-BF05-2A5F7703A375}"/>
    <dgm:cxn modelId="{ABEA4A86-E925-403A-B4F3-41D340A7BED0}" srcId="{91F896AA-2916-4B2C-BA8B-B674462BA113}" destId="{FE9AF9BC-798B-4C84-BD39-A20D8EC9F31B}" srcOrd="0" destOrd="0" parTransId="{DE9F5C5F-9FD7-45AD-AD20-A54BBDDAA13C}" sibTransId="{1F73A2AC-0C7F-41AD-BA5D-A1EADC2A3AD2}"/>
    <dgm:cxn modelId="{EC153555-C431-48CB-A20E-3909FBC82BAC}" type="presOf" srcId="{2F4C7570-5774-4289-9729-4F9614E0E1BA}" destId="{945B9590-7F69-40DF-B340-1CD132BE700A}" srcOrd="0" destOrd="0" presId="urn:microsoft.com/office/officeart/2008/layout/LinedList"/>
    <dgm:cxn modelId="{4BE8920A-A247-433D-8D59-75441D2D3D29}" type="presOf" srcId="{FE9AF9BC-798B-4C84-BD39-A20D8EC9F31B}" destId="{9C407909-AC71-4357-8053-0B74A7866C43}" srcOrd="0" destOrd="0" presId="urn:microsoft.com/office/officeart/2008/layout/LinedList"/>
    <dgm:cxn modelId="{283C493D-D21E-4893-965D-C17DAB0DD636}" type="presParOf" srcId="{9AA1C63C-1667-44B5-8D1E-493E2A12ED9C}" destId="{567D4013-A987-4CDC-9EB4-2009FD80A7C1}" srcOrd="0" destOrd="0" presId="urn:microsoft.com/office/officeart/2008/layout/LinedList"/>
    <dgm:cxn modelId="{7C80C39D-AA69-4E8B-A696-0D18E9B87682}" type="presParOf" srcId="{9AA1C63C-1667-44B5-8D1E-493E2A12ED9C}" destId="{AD0637BA-CC66-4667-B960-CE3CFEDB2FF6}" srcOrd="1" destOrd="0" presId="urn:microsoft.com/office/officeart/2008/layout/LinedList"/>
    <dgm:cxn modelId="{5BE0CC5C-BB7D-4579-A781-DC24E6606893}" type="presParOf" srcId="{AD0637BA-CC66-4667-B960-CE3CFEDB2FF6}" destId="{9C407909-AC71-4357-8053-0B74A7866C43}" srcOrd="0" destOrd="0" presId="urn:microsoft.com/office/officeart/2008/layout/LinedList"/>
    <dgm:cxn modelId="{A2A38C25-8313-492D-A7D9-A0630492B5BA}" type="presParOf" srcId="{AD0637BA-CC66-4667-B960-CE3CFEDB2FF6}" destId="{2C6FC1A5-BF05-4917-8ED1-EB7DCB6B2648}" srcOrd="1" destOrd="0" presId="urn:microsoft.com/office/officeart/2008/layout/LinedList"/>
    <dgm:cxn modelId="{6832E1C4-A535-4E2A-8C15-43FB5F52133A}" type="presParOf" srcId="{9AA1C63C-1667-44B5-8D1E-493E2A12ED9C}" destId="{97B95000-16C5-440B-8975-C208FA293FCF}" srcOrd="2" destOrd="0" presId="urn:microsoft.com/office/officeart/2008/layout/LinedList"/>
    <dgm:cxn modelId="{67ABA994-2C4D-463F-B62E-267CC2BA4816}" type="presParOf" srcId="{9AA1C63C-1667-44B5-8D1E-493E2A12ED9C}" destId="{B74299B5-B237-4054-B005-599682DE9096}" srcOrd="3" destOrd="0" presId="urn:microsoft.com/office/officeart/2008/layout/LinedList"/>
    <dgm:cxn modelId="{7BB90E51-24EB-4010-A7E4-0A75B3533AAD}" type="presParOf" srcId="{B74299B5-B237-4054-B005-599682DE9096}" destId="{945B9590-7F69-40DF-B340-1CD132BE700A}" srcOrd="0" destOrd="0" presId="urn:microsoft.com/office/officeart/2008/layout/LinedList"/>
    <dgm:cxn modelId="{86727FF4-FCCA-44DE-B779-25CA6505EBEA}" type="presParOf" srcId="{B74299B5-B237-4054-B005-599682DE9096}" destId="{CE0A5CEC-60FB-4244-842A-F3A54A55043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1F896AA-2916-4B2C-BA8B-B674462BA113}" type="doc">
      <dgm:prSet loTypeId="urn:microsoft.com/office/officeart/2008/layout/LinedList" loCatId="list" qsTypeId="urn:microsoft.com/office/officeart/2005/8/quickstyle/simple2" qsCatId="simple" csTypeId="urn:microsoft.com/office/officeart/2005/8/colors/colorful3" csCatId="colorful" phldr="1"/>
      <dgm:spPr/>
      <dgm:t>
        <a:bodyPr/>
        <a:lstStyle/>
        <a:p>
          <a:endParaRPr lang="es-EC"/>
        </a:p>
      </dgm:t>
    </dgm:pt>
    <dgm:pt modelId="{FE9AF9BC-798B-4C84-BD39-A20D8EC9F31B}">
      <dgm:prSet custT="1"/>
      <dgm:spPr/>
      <dgm:t>
        <a:bodyPr/>
        <a:lstStyle/>
        <a:p>
          <a:pPr algn="just" rtl="0"/>
          <a:r>
            <a:rPr lang="es-ES_tradnl" sz="1600" dirty="0" smtClean="0">
              <a:latin typeface="Georgia" panose="02040502050405020303" pitchFamily="18" charset="0"/>
            </a:rPr>
            <a:t>De las propuestas estratégicas a la Alta Dirección, se concluye que la mejor alternativa en términos monetarios es la venta y/o fusión, en la que el accionista generaría una mayor recuperación del valor invertido, en la medida que la Compañía logre contactar interesados.</a:t>
          </a:r>
          <a:endParaRPr lang="es-EC" sz="1600" dirty="0">
            <a:latin typeface="Georgia" panose="02040502050405020303" pitchFamily="18" charset="0"/>
          </a:endParaRPr>
        </a:p>
      </dgm:t>
    </dgm:pt>
    <dgm:pt modelId="{DE9F5C5F-9FD7-45AD-AD20-A54BBDDAA13C}" type="parTrans" cxnId="{ABEA4A86-E925-403A-B4F3-41D340A7BED0}">
      <dgm:prSet/>
      <dgm:spPr/>
      <dgm:t>
        <a:bodyPr/>
        <a:lstStyle/>
        <a:p>
          <a:pPr algn="just"/>
          <a:endParaRPr lang="es-EC" sz="1600">
            <a:latin typeface="Georgia" panose="02040502050405020303" pitchFamily="18" charset="0"/>
          </a:endParaRPr>
        </a:p>
      </dgm:t>
    </dgm:pt>
    <dgm:pt modelId="{1F73A2AC-0C7F-41AD-BA5D-A1EADC2A3AD2}" type="sibTrans" cxnId="{ABEA4A86-E925-403A-B4F3-41D340A7BED0}">
      <dgm:prSet/>
      <dgm:spPr/>
      <dgm:t>
        <a:bodyPr/>
        <a:lstStyle/>
        <a:p>
          <a:pPr algn="just"/>
          <a:endParaRPr lang="es-EC" sz="1600">
            <a:latin typeface="Georgia" panose="02040502050405020303" pitchFamily="18" charset="0"/>
          </a:endParaRPr>
        </a:p>
      </dgm:t>
    </dgm:pt>
    <dgm:pt modelId="{F41001C9-8DD0-474D-AE04-DAC596C27D38}">
      <dgm:prSet custT="1"/>
      <dgm:spPr/>
      <dgm:t>
        <a:bodyPr/>
        <a:lstStyle/>
        <a:p>
          <a:pPr algn="just" rtl="0"/>
          <a:r>
            <a:rPr lang="es-ES_tradnl" sz="1600" dirty="0" smtClean="0">
              <a:latin typeface="Georgia" panose="02040502050405020303" pitchFamily="18" charset="0"/>
            </a:rPr>
            <a:t>La segunda mejor alternativa, es realizar una liquidación empresarial, en vista del alto riesgo que existe al mantener la Empresa en marcha, el tiempo de recuperación de inversión y la desmotivación existente en el recurso humano.</a:t>
          </a:r>
          <a:endParaRPr lang="es-EC" sz="1600" dirty="0">
            <a:latin typeface="Georgia" panose="02040502050405020303" pitchFamily="18" charset="0"/>
          </a:endParaRPr>
        </a:p>
      </dgm:t>
    </dgm:pt>
    <dgm:pt modelId="{1EE64364-E4DB-48B8-98B0-F9A9746B76F9}" type="parTrans" cxnId="{BD70F31A-733A-4A00-9020-5FE8FE9734A8}">
      <dgm:prSet/>
      <dgm:spPr/>
      <dgm:t>
        <a:bodyPr/>
        <a:lstStyle/>
        <a:p>
          <a:pPr algn="just"/>
          <a:endParaRPr lang="es-EC" sz="1600">
            <a:latin typeface="Georgia" panose="02040502050405020303" pitchFamily="18" charset="0"/>
          </a:endParaRPr>
        </a:p>
      </dgm:t>
    </dgm:pt>
    <dgm:pt modelId="{B621E565-D7A2-44AF-BD28-B623091DC99C}" type="sibTrans" cxnId="{BD70F31A-733A-4A00-9020-5FE8FE9734A8}">
      <dgm:prSet/>
      <dgm:spPr/>
      <dgm:t>
        <a:bodyPr/>
        <a:lstStyle/>
        <a:p>
          <a:pPr algn="just"/>
          <a:endParaRPr lang="es-EC" sz="1600">
            <a:latin typeface="Georgia" panose="02040502050405020303" pitchFamily="18" charset="0"/>
          </a:endParaRPr>
        </a:p>
      </dgm:t>
    </dgm:pt>
    <dgm:pt modelId="{9AA1C63C-1667-44B5-8D1E-493E2A12ED9C}" type="pres">
      <dgm:prSet presAssocID="{91F896AA-2916-4B2C-BA8B-B674462BA113}" presName="vert0" presStyleCnt="0">
        <dgm:presLayoutVars>
          <dgm:dir/>
          <dgm:animOne val="branch"/>
          <dgm:animLvl val="lvl"/>
        </dgm:presLayoutVars>
      </dgm:prSet>
      <dgm:spPr/>
      <dgm:t>
        <a:bodyPr/>
        <a:lstStyle/>
        <a:p>
          <a:endParaRPr lang="es-EC"/>
        </a:p>
      </dgm:t>
    </dgm:pt>
    <dgm:pt modelId="{567D4013-A987-4CDC-9EB4-2009FD80A7C1}" type="pres">
      <dgm:prSet presAssocID="{FE9AF9BC-798B-4C84-BD39-A20D8EC9F31B}" presName="thickLine" presStyleLbl="alignNode1" presStyleIdx="0" presStyleCnt="2"/>
      <dgm:spPr/>
    </dgm:pt>
    <dgm:pt modelId="{AD0637BA-CC66-4667-B960-CE3CFEDB2FF6}" type="pres">
      <dgm:prSet presAssocID="{FE9AF9BC-798B-4C84-BD39-A20D8EC9F31B}" presName="horz1" presStyleCnt="0"/>
      <dgm:spPr/>
    </dgm:pt>
    <dgm:pt modelId="{9C407909-AC71-4357-8053-0B74A7866C43}" type="pres">
      <dgm:prSet presAssocID="{FE9AF9BC-798B-4C84-BD39-A20D8EC9F31B}" presName="tx1" presStyleLbl="revTx" presStyleIdx="0" presStyleCnt="2" custScaleY="51974"/>
      <dgm:spPr/>
      <dgm:t>
        <a:bodyPr/>
        <a:lstStyle/>
        <a:p>
          <a:endParaRPr lang="es-EC"/>
        </a:p>
      </dgm:t>
    </dgm:pt>
    <dgm:pt modelId="{2C6FC1A5-BF05-4917-8ED1-EB7DCB6B2648}" type="pres">
      <dgm:prSet presAssocID="{FE9AF9BC-798B-4C84-BD39-A20D8EC9F31B}" presName="vert1" presStyleCnt="0"/>
      <dgm:spPr/>
    </dgm:pt>
    <dgm:pt modelId="{C64D6AD9-7000-46C0-99C7-96AF0F3D9800}" type="pres">
      <dgm:prSet presAssocID="{F41001C9-8DD0-474D-AE04-DAC596C27D38}" presName="thickLine" presStyleLbl="alignNode1" presStyleIdx="1" presStyleCnt="2"/>
      <dgm:spPr/>
    </dgm:pt>
    <dgm:pt modelId="{4D2EA19D-DF15-4040-A8E6-1463C3A53DDA}" type="pres">
      <dgm:prSet presAssocID="{F41001C9-8DD0-474D-AE04-DAC596C27D38}" presName="horz1" presStyleCnt="0"/>
      <dgm:spPr/>
    </dgm:pt>
    <dgm:pt modelId="{BB276B6A-6E02-4C4B-BCFC-C1DF7782D141}" type="pres">
      <dgm:prSet presAssocID="{F41001C9-8DD0-474D-AE04-DAC596C27D38}" presName="tx1" presStyleLbl="revTx" presStyleIdx="1" presStyleCnt="2" custScaleY="48429"/>
      <dgm:spPr/>
      <dgm:t>
        <a:bodyPr/>
        <a:lstStyle/>
        <a:p>
          <a:endParaRPr lang="es-EC"/>
        </a:p>
      </dgm:t>
    </dgm:pt>
    <dgm:pt modelId="{2DDD8D3A-53E8-4097-986E-CD10E8D28D23}" type="pres">
      <dgm:prSet presAssocID="{F41001C9-8DD0-474D-AE04-DAC596C27D38}" presName="vert1" presStyleCnt="0"/>
      <dgm:spPr/>
    </dgm:pt>
  </dgm:ptLst>
  <dgm:cxnLst>
    <dgm:cxn modelId="{4432E99B-9ECF-46E5-9852-6FE4B472CDE6}" type="presOf" srcId="{FE9AF9BC-798B-4C84-BD39-A20D8EC9F31B}" destId="{9C407909-AC71-4357-8053-0B74A7866C43}" srcOrd="0" destOrd="0" presId="urn:microsoft.com/office/officeart/2008/layout/LinedList"/>
    <dgm:cxn modelId="{AEE51E1F-4039-478B-8F2E-AF1BB489F59E}" type="presOf" srcId="{F41001C9-8DD0-474D-AE04-DAC596C27D38}" destId="{BB276B6A-6E02-4C4B-BCFC-C1DF7782D141}" srcOrd="0" destOrd="0" presId="urn:microsoft.com/office/officeart/2008/layout/LinedList"/>
    <dgm:cxn modelId="{ABEA4A86-E925-403A-B4F3-41D340A7BED0}" srcId="{91F896AA-2916-4B2C-BA8B-B674462BA113}" destId="{FE9AF9BC-798B-4C84-BD39-A20D8EC9F31B}" srcOrd="0" destOrd="0" parTransId="{DE9F5C5F-9FD7-45AD-AD20-A54BBDDAA13C}" sibTransId="{1F73A2AC-0C7F-41AD-BA5D-A1EADC2A3AD2}"/>
    <dgm:cxn modelId="{43BD0CC1-D775-4CE8-B168-F73378EB5A50}" type="presOf" srcId="{91F896AA-2916-4B2C-BA8B-B674462BA113}" destId="{9AA1C63C-1667-44B5-8D1E-493E2A12ED9C}" srcOrd="0" destOrd="0" presId="urn:microsoft.com/office/officeart/2008/layout/LinedList"/>
    <dgm:cxn modelId="{BD70F31A-733A-4A00-9020-5FE8FE9734A8}" srcId="{91F896AA-2916-4B2C-BA8B-B674462BA113}" destId="{F41001C9-8DD0-474D-AE04-DAC596C27D38}" srcOrd="1" destOrd="0" parTransId="{1EE64364-E4DB-48B8-98B0-F9A9746B76F9}" sibTransId="{B621E565-D7A2-44AF-BD28-B623091DC99C}"/>
    <dgm:cxn modelId="{1ABB42AA-6A0D-4E04-BCFE-E1BED07C8326}" type="presParOf" srcId="{9AA1C63C-1667-44B5-8D1E-493E2A12ED9C}" destId="{567D4013-A987-4CDC-9EB4-2009FD80A7C1}" srcOrd="0" destOrd="0" presId="urn:microsoft.com/office/officeart/2008/layout/LinedList"/>
    <dgm:cxn modelId="{3F64AD29-6148-4B6D-848D-DDFBD1645118}" type="presParOf" srcId="{9AA1C63C-1667-44B5-8D1E-493E2A12ED9C}" destId="{AD0637BA-CC66-4667-B960-CE3CFEDB2FF6}" srcOrd="1" destOrd="0" presId="urn:microsoft.com/office/officeart/2008/layout/LinedList"/>
    <dgm:cxn modelId="{3373041F-7CD8-49EF-80D3-083BF0416ECA}" type="presParOf" srcId="{AD0637BA-CC66-4667-B960-CE3CFEDB2FF6}" destId="{9C407909-AC71-4357-8053-0B74A7866C43}" srcOrd="0" destOrd="0" presId="urn:microsoft.com/office/officeart/2008/layout/LinedList"/>
    <dgm:cxn modelId="{B98C8FDD-D176-485D-AB07-6975AA35986A}" type="presParOf" srcId="{AD0637BA-CC66-4667-B960-CE3CFEDB2FF6}" destId="{2C6FC1A5-BF05-4917-8ED1-EB7DCB6B2648}" srcOrd="1" destOrd="0" presId="urn:microsoft.com/office/officeart/2008/layout/LinedList"/>
    <dgm:cxn modelId="{C154DE63-E3F6-4D4E-A77D-773011E85265}" type="presParOf" srcId="{9AA1C63C-1667-44B5-8D1E-493E2A12ED9C}" destId="{C64D6AD9-7000-46C0-99C7-96AF0F3D9800}" srcOrd="2" destOrd="0" presId="urn:microsoft.com/office/officeart/2008/layout/LinedList"/>
    <dgm:cxn modelId="{58462FF4-13DC-4679-995E-9BB992D58423}" type="presParOf" srcId="{9AA1C63C-1667-44B5-8D1E-493E2A12ED9C}" destId="{4D2EA19D-DF15-4040-A8E6-1463C3A53DDA}" srcOrd="3" destOrd="0" presId="urn:microsoft.com/office/officeart/2008/layout/LinedList"/>
    <dgm:cxn modelId="{9D20E757-5DDA-4B4C-ADBC-F95311C6BCB2}" type="presParOf" srcId="{4D2EA19D-DF15-4040-A8E6-1463C3A53DDA}" destId="{BB276B6A-6E02-4C4B-BCFC-C1DF7782D141}" srcOrd="0" destOrd="0" presId="urn:microsoft.com/office/officeart/2008/layout/LinedList"/>
    <dgm:cxn modelId="{DEAFD933-72F4-4433-BC3E-B129B31EE362}" type="presParOf" srcId="{4D2EA19D-DF15-4040-A8E6-1463C3A53DDA}" destId="{2DDD8D3A-53E8-4097-986E-CD10E8D28D2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04749C5-206A-463E-8519-2F9571466DC6}" type="doc">
      <dgm:prSet loTypeId="urn:microsoft.com/office/officeart/2005/8/layout/target3" loCatId="relationship" qsTypeId="urn:microsoft.com/office/officeart/2005/8/quickstyle/3d4" qsCatId="3D" csTypeId="urn:microsoft.com/office/officeart/2005/8/colors/colorful5" csCatId="colorful" phldr="1"/>
      <dgm:spPr/>
      <dgm:t>
        <a:bodyPr/>
        <a:lstStyle/>
        <a:p>
          <a:endParaRPr lang="es-EC"/>
        </a:p>
      </dgm:t>
    </dgm:pt>
    <dgm:pt modelId="{A00B704E-8E94-4F61-98F8-6ADF6EEBE2E0}">
      <dgm:prSet custT="1"/>
      <dgm:spPr/>
      <dgm:t>
        <a:bodyPr/>
        <a:lstStyle/>
        <a:p>
          <a:pPr algn="just" rtl="0"/>
          <a:r>
            <a:rPr lang="es-EC" sz="1500" dirty="0" smtClean="0">
              <a:latin typeface="Georgia" panose="02040502050405020303" pitchFamily="18" charset="0"/>
            </a:rPr>
            <a:t>A la Alta Dirección de la Compañía, tomar medidas urgentes en vista del nivel de crisis en el que se encuentra la Empresa, por tanto se debe utilizar el presente análisis y sus diferentes alternativas estratégicas, como elemento de juicio base para la toma de decisiones con respecto a COSSFA S.A. </a:t>
          </a:r>
          <a:endParaRPr lang="es-EC" sz="1500" dirty="0">
            <a:latin typeface="Georgia" panose="02040502050405020303" pitchFamily="18" charset="0"/>
          </a:endParaRPr>
        </a:p>
      </dgm:t>
    </dgm:pt>
    <dgm:pt modelId="{42085DA0-A51C-4E6D-82B6-C895D3D1B162}" type="parTrans" cxnId="{0C8F2D89-735D-4760-A562-8953173ECF4F}">
      <dgm:prSet/>
      <dgm:spPr/>
      <dgm:t>
        <a:bodyPr/>
        <a:lstStyle/>
        <a:p>
          <a:pPr algn="just"/>
          <a:endParaRPr lang="es-EC" sz="1500">
            <a:latin typeface="Georgia" panose="02040502050405020303" pitchFamily="18" charset="0"/>
          </a:endParaRPr>
        </a:p>
      </dgm:t>
    </dgm:pt>
    <dgm:pt modelId="{32472D0F-1932-41B4-B21A-18B86FC8EA6E}" type="sibTrans" cxnId="{0C8F2D89-735D-4760-A562-8953173ECF4F}">
      <dgm:prSet/>
      <dgm:spPr/>
      <dgm:t>
        <a:bodyPr/>
        <a:lstStyle/>
        <a:p>
          <a:pPr algn="just"/>
          <a:endParaRPr lang="es-EC" sz="1500">
            <a:latin typeface="Georgia" panose="02040502050405020303" pitchFamily="18" charset="0"/>
          </a:endParaRPr>
        </a:p>
      </dgm:t>
    </dgm:pt>
    <dgm:pt modelId="{A49CD89B-F5B2-4989-85D8-EF7F2CD17ECB}">
      <dgm:prSet custT="1"/>
      <dgm:spPr/>
      <dgm:t>
        <a:bodyPr/>
        <a:lstStyle/>
        <a:p>
          <a:pPr algn="just" rtl="0"/>
          <a:r>
            <a:rPr lang="es-EC" sz="1500" dirty="0" smtClean="0">
              <a:latin typeface="Georgia" panose="02040502050405020303" pitchFamily="18" charset="0"/>
            </a:rPr>
            <a:t>A la Alta Dirección a nivel Corporativo, incorporar en su portafolio de inversiones, indicadores de gestión basados en las razones financieras aquí expuestas, que permitan identificar señales tempranas de crisis y pueda llevarlas a tomar decisiones oportunas a fin de evitar una etapa de crisis inminente, que pudieran llegar a comprometer la rentabilidad del conjunto de sus inversiones, y que puedan garantizar la permanencia en el tiempo de una Empresa.</a:t>
          </a:r>
          <a:endParaRPr lang="es-EC" sz="1500" dirty="0">
            <a:latin typeface="Georgia" panose="02040502050405020303" pitchFamily="18" charset="0"/>
          </a:endParaRPr>
        </a:p>
      </dgm:t>
    </dgm:pt>
    <dgm:pt modelId="{E27EBBFA-4A76-416B-9A26-061730BE4952}" type="parTrans" cxnId="{08696CA6-109D-4C61-AA51-D4E1B1F6526B}">
      <dgm:prSet/>
      <dgm:spPr/>
      <dgm:t>
        <a:bodyPr/>
        <a:lstStyle/>
        <a:p>
          <a:pPr algn="just"/>
          <a:endParaRPr lang="es-EC" sz="1500">
            <a:latin typeface="Georgia" panose="02040502050405020303" pitchFamily="18" charset="0"/>
          </a:endParaRPr>
        </a:p>
      </dgm:t>
    </dgm:pt>
    <dgm:pt modelId="{1BBFDC84-E6E0-421D-B3EC-88E9C628FD3A}" type="sibTrans" cxnId="{08696CA6-109D-4C61-AA51-D4E1B1F6526B}">
      <dgm:prSet/>
      <dgm:spPr/>
      <dgm:t>
        <a:bodyPr/>
        <a:lstStyle/>
        <a:p>
          <a:pPr algn="just"/>
          <a:endParaRPr lang="es-EC" sz="1500">
            <a:latin typeface="Georgia" panose="02040502050405020303" pitchFamily="18" charset="0"/>
          </a:endParaRPr>
        </a:p>
      </dgm:t>
    </dgm:pt>
    <dgm:pt modelId="{A367E32F-201A-49C5-AB4E-B2A190FFCB4B}">
      <dgm:prSet custT="1"/>
      <dgm:spPr/>
      <dgm:t>
        <a:bodyPr/>
        <a:lstStyle/>
        <a:p>
          <a:pPr algn="just" rtl="0"/>
          <a:r>
            <a:rPr lang="es-EC" sz="1500" smtClean="0">
              <a:latin typeface="Georgia" panose="02040502050405020303" pitchFamily="18" charset="0"/>
            </a:rPr>
            <a:t>A la Alta Dirección de la Compañía y la Corporación, optar por la venta y/o fusión en el corto o mediano plazo, y en caso de no encontrar un comprador o socio estratégico para COSSFA S.A., se adopte la estrategia de liquidación analizando los efectos económicos, sociales y legales, de dicha decisión.</a:t>
          </a:r>
          <a:endParaRPr lang="es-EC" sz="1500">
            <a:latin typeface="Georgia" panose="02040502050405020303" pitchFamily="18" charset="0"/>
          </a:endParaRPr>
        </a:p>
      </dgm:t>
    </dgm:pt>
    <dgm:pt modelId="{0028E023-39AB-497B-8206-C4AD6195F341}" type="parTrans" cxnId="{A1FC39EC-8E0F-414A-A197-BF222C818FCC}">
      <dgm:prSet/>
      <dgm:spPr/>
      <dgm:t>
        <a:bodyPr/>
        <a:lstStyle/>
        <a:p>
          <a:pPr algn="just"/>
          <a:endParaRPr lang="es-EC" sz="1500">
            <a:latin typeface="Georgia" panose="02040502050405020303" pitchFamily="18" charset="0"/>
          </a:endParaRPr>
        </a:p>
      </dgm:t>
    </dgm:pt>
    <dgm:pt modelId="{46B471D8-100F-4455-84C0-7CAF2715CF87}" type="sibTrans" cxnId="{A1FC39EC-8E0F-414A-A197-BF222C818FCC}">
      <dgm:prSet/>
      <dgm:spPr/>
      <dgm:t>
        <a:bodyPr/>
        <a:lstStyle/>
        <a:p>
          <a:pPr algn="just"/>
          <a:endParaRPr lang="es-EC" sz="1500">
            <a:latin typeface="Georgia" panose="02040502050405020303" pitchFamily="18" charset="0"/>
          </a:endParaRPr>
        </a:p>
      </dgm:t>
    </dgm:pt>
    <dgm:pt modelId="{2EDEBAE5-BFEE-4DC9-BF94-61016BABA876}" type="pres">
      <dgm:prSet presAssocID="{304749C5-206A-463E-8519-2F9571466DC6}" presName="Name0" presStyleCnt="0">
        <dgm:presLayoutVars>
          <dgm:chMax val="7"/>
          <dgm:dir/>
          <dgm:animLvl val="lvl"/>
          <dgm:resizeHandles val="exact"/>
        </dgm:presLayoutVars>
      </dgm:prSet>
      <dgm:spPr/>
      <dgm:t>
        <a:bodyPr/>
        <a:lstStyle/>
        <a:p>
          <a:endParaRPr lang="es-EC"/>
        </a:p>
      </dgm:t>
    </dgm:pt>
    <dgm:pt modelId="{97C34722-AC11-4A8C-B7F4-8933513D1594}" type="pres">
      <dgm:prSet presAssocID="{A00B704E-8E94-4F61-98F8-6ADF6EEBE2E0}" presName="circle1" presStyleLbl="node1" presStyleIdx="0" presStyleCnt="3" custScaleX="51240" custLinFactNeighborX="24151" custLinFactNeighborY="24265"/>
      <dgm:spPr/>
    </dgm:pt>
    <dgm:pt modelId="{9865E633-3AC8-4274-8778-37CD0A000E2F}" type="pres">
      <dgm:prSet presAssocID="{A00B704E-8E94-4F61-98F8-6ADF6EEBE2E0}" presName="space" presStyleCnt="0"/>
      <dgm:spPr/>
    </dgm:pt>
    <dgm:pt modelId="{0CC9C388-100B-46F0-8F08-B6C8106A649C}" type="pres">
      <dgm:prSet presAssocID="{A00B704E-8E94-4F61-98F8-6ADF6EEBE2E0}" presName="rect1" presStyleLbl="alignAcc1" presStyleIdx="0" presStyleCnt="3"/>
      <dgm:spPr/>
      <dgm:t>
        <a:bodyPr/>
        <a:lstStyle/>
        <a:p>
          <a:endParaRPr lang="es-EC"/>
        </a:p>
      </dgm:t>
    </dgm:pt>
    <dgm:pt modelId="{5F0C02EA-A6BF-40B4-961E-E3DB2C008513}" type="pres">
      <dgm:prSet presAssocID="{A49CD89B-F5B2-4989-85D8-EF7F2CD17ECB}" presName="vertSpace2" presStyleLbl="node1" presStyleIdx="0" presStyleCnt="3"/>
      <dgm:spPr/>
    </dgm:pt>
    <dgm:pt modelId="{A2708555-8186-4997-9E67-38D87EF223CD}" type="pres">
      <dgm:prSet presAssocID="{A49CD89B-F5B2-4989-85D8-EF7F2CD17ECB}" presName="circle2" presStyleLbl="node1" presStyleIdx="1" presStyleCnt="3" custScaleX="65035" custLinFactNeighborX="17199"/>
      <dgm:spPr/>
    </dgm:pt>
    <dgm:pt modelId="{6F593B10-2E0F-44B0-B21D-43AD48EAC51E}" type="pres">
      <dgm:prSet presAssocID="{A49CD89B-F5B2-4989-85D8-EF7F2CD17ECB}" presName="rect2" presStyleLbl="alignAcc1" presStyleIdx="1" presStyleCnt="3"/>
      <dgm:spPr/>
      <dgm:t>
        <a:bodyPr/>
        <a:lstStyle/>
        <a:p>
          <a:endParaRPr lang="es-EC"/>
        </a:p>
      </dgm:t>
    </dgm:pt>
    <dgm:pt modelId="{6174E6C5-0237-4FEE-B3DD-28D4D2161E36}" type="pres">
      <dgm:prSet presAssocID="{A367E32F-201A-49C5-AB4E-B2A190FFCB4B}" presName="vertSpace3" presStyleLbl="node1" presStyleIdx="1" presStyleCnt="3"/>
      <dgm:spPr/>
    </dgm:pt>
    <dgm:pt modelId="{FDBBB19F-6522-4A21-8C8C-EDC3C339BC40}" type="pres">
      <dgm:prSet presAssocID="{A367E32F-201A-49C5-AB4E-B2A190FFCB4B}" presName="circle3" presStyleLbl="node1" presStyleIdx="2" presStyleCnt="3" custLinFactNeighborX="-315"/>
      <dgm:spPr/>
    </dgm:pt>
    <dgm:pt modelId="{BCA95723-71F3-40B5-9E5F-9992BAA0DBB7}" type="pres">
      <dgm:prSet presAssocID="{A367E32F-201A-49C5-AB4E-B2A190FFCB4B}" presName="rect3" presStyleLbl="alignAcc1" presStyleIdx="2" presStyleCnt="3"/>
      <dgm:spPr/>
      <dgm:t>
        <a:bodyPr/>
        <a:lstStyle/>
        <a:p>
          <a:endParaRPr lang="es-EC"/>
        </a:p>
      </dgm:t>
    </dgm:pt>
    <dgm:pt modelId="{FB624BB3-8175-4308-B9CD-1391BA0BFD55}" type="pres">
      <dgm:prSet presAssocID="{A00B704E-8E94-4F61-98F8-6ADF6EEBE2E0}" presName="rect1ParTxNoCh" presStyleLbl="alignAcc1" presStyleIdx="2" presStyleCnt="3">
        <dgm:presLayoutVars>
          <dgm:chMax val="1"/>
          <dgm:bulletEnabled val="1"/>
        </dgm:presLayoutVars>
      </dgm:prSet>
      <dgm:spPr/>
      <dgm:t>
        <a:bodyPr/>
        <a:lstStyle/>
        <a:p>
          <a:endParaRPr lang="es-EC"/>
        </a:p>
      </dgm:t>
    </dgm:pt>
    <dgm:pt modelId="{0C6E8329-6B50-4F86-B15A-E821C410189A}" type="pres">
      <dgm:prSet presAssocID="{A49CD89B-F5B2-4989-85D8-EF7F2CD17ECB}" presName="rect2ParTxNoCh" presStyleLbl="alignAcc1" presStyleIdx="2" presStyleCnt="3">
        <dgm:presLayoutVars>
          <dgm:chMax val="1"/>
          <dgm:bulletEnabled val="1"/>
        </dgm:presLayoutVars>
      </dgm:prSet>
      <dgm:spPr/>
      <dgm:t>
        <a:bodyPr/>
        <a:lstStyle/>
        <a:p>
          <a:endParaRPr lang="es-EC"/>
        </a:p>
      </dgm:t>
    </dgm:pt>
    <dgm:pt modelId="{24EBF9E7-DD98-472F-BCDB-480B3A83BBDD}" type="pres">
      <dgm:prSet presAssocID="{A367E32F-201A-49C5-AB4E-B2A190FFCB4B}" presName="rect3ParTxNoCh" presStyleLbl="alignAcc1" presStyleIdx="2" presStyleCnt="3">
        <dgm:presLayoutVars>
          <dgm:chMax val="1"/>
          <dgm:bulletEnabled val="1"/>
        </dgm:presLayoutVars>
      </dgm:prSet>
      <dgm:spPr/>
      <dgm:t>
        <a:bodyPr/>
        <a:lstStyle/>
        <a:p>
          <a:endParaRPr lang="es-EC"/>
        </a:p>
      </dgm:t>
    </dgm:pt>
  </dgm:ptLst>
  <dgm:cxnLst>
    <dgm:cxn modelId="{69EB1821-E363-4393-AB00-FF373815F7C2}" type="presOf" srcId="{A49CD89B-F5B2-4989-85D8-EF7F2CD17ECB}" destId="{6F593B10-2E0F-44B0-B21D-43AD48EAC51E}" srcOrd="0" destOrd="0" presId="urn:microsoft.com/office/officeart/2005/8/layout/target3"/>
    <dgm:cxn modelId="{96D7D914-AF9E-4F11-B90E-95DF4A95F67A}" type="presOf" srcId="{A00B704E-8E94-4F61-98F8-6ADF6EEBE2E0}" destId="{FB624BB3-8175-4308-B9CD-1391BA0BFD55}" srcOrd="1" destOrd="0" presId="urn:microsoft.com/office/officeart/2005/8/layout/target3"/>
    <dgm:cxn modelId="{08696CA6-109D-4C61-AA51-D4E1B1F6526B}" srcId="{304749C5-206A-463E-8519-2F9571466DC6}" destId="{A49CD89B-F5B2-4989-85D8-EF7F2CD17ECB}" srcOrd="1" destOrd="0" parTransId="{E27EBBFA-4A76-416B-9A26-061730BE4952}" sibTransId="{1BBFDC84-E6E0-421D-B3EC-88E9C628FD3A}"/>
    <dgm:cxn modelId="{97D153B8-7890-4DAF-BAC5-D9B7597BBC94}" type="presOf" srcId="{A367E32F-201A-49C5-AB4E-B2A190FFCB4B}" destId="{BCA95723-71F3-40B5-9E5F-9992BAA0DBB7}" srcOrd="0" destOrd="0" presId="urn:microsoft.com/office/officeart/2005/8/layout/target3"/>
    <dgm:cxn modelId="{0C8F2D89-735D-4760-A562-8953173ECF4F}" srcId="{304749C5-206A-463E-8519-2F9571466DC6}" destId="{A00B704E-8E94-4F61-98F8-6ADF6EEBE2E0}" srcOrd="0" destOrd="0" parTransId="{42085DA0-A51C-4E6D-82B6-C895D3D1B162}" sibTransId="{32472D0F-1932-41B4-B21A-18B86FC8EA6E}"/>
    <dgm:cxn modelId="{A1FC39EC-8E0F-414A-A197-BF222C818FCC}" srcId="{304749C5-206A-463E-8519-2F9571466DC6}" destId="{A367E32F-201A-49C5-AB4E-B2A190FFCB4B}" srcOrd="2" destOrd="0" parTransId="{0028E023-39AB-497B-8206-C4AD6195F341}" sibTransId="{46B471D8-100F-4455-84C0-7CAF2715CF87}"/>
    <dgm:cxn modelId="{F2F911CF-5104-4140-AB09-889A095AF628}" type="presOf" srcId="{304749C5-206A-463E-8519-2F9571466DC6}" destId="{2EDEBAE5-BFEE-4DC9-BF94-61016BABA876}" srcOrd="0" destOrd="0" presId="urn:microsoft.com/office/officeart/2005/8/layout/target3"/>
    <dgm:cxn modelId="{AC1552ED-BAB7-46B0-BEE0-98DCCC3CF196}" type="presOf" srcId="{A00B704E-8E94-4F61-98F8-6ADF6EEBE2E0}" destId="{0CC9C388-100B-46F0-8F08-B6C8106A649C}" srcOrd="0" destOrd="0" presId="urn:microsoft.com/office/officeart/2005/8/layout/target3"/>
    <dgm:cxn modelId="{DDA60C09-9D7D-41A2-ABB5-35A38CD315C4}" type="presOf" srcId="{A49CD89B-F5B2-4989-85D8-EF7F2CD17ECB}" destId="{0C6E8329-6B50-4F86-B15A-E821C410189A}" srcOrd="1" destOrd="0" presId="urn:microsoft.com/office/officeart/2005/8/layout/target3"/>
    <dgm:cxn modelId="{B09219AE-FB83-47A4-A8FB-5718FF1D39C7}" type="presOf" srcId="{A367E32F-201A-49C5-AB4E-B2A190FFCB4B}" destId="{24EBF9E7-DD98-472F-BCDB-480B3A83BBDD}" srcOrd="1" destOrd="0" presId="urn:microsoft.com/office/officeart/2005/8/layout/target3"/>
    <dgm:cxn modelId="{E4B20F8F-13AB-49C6-B412-0F24E1B29DF3}" type="presParOf" srcId="{2EDEBAE5-BFEE-4DC9-BF94-61016BABA876}" destId="{97C34722-AC11-4A8C-B7F4-8933513D1594}" srcOrd="0" destOrd="0" presId="urn:microsoft.com/office/officeart/2005/8/layout/target3"/>
    <dgm:cxn modelId="{56E326A2-2423-40C2-A6CF-1F55580AEBA4}" type="presParOf" srcId="{2EDEBAE5-BFEE-4DC9-BF94-61016BABA876}" destId="{9865E633-3AC8-4274-8778-37CD0A000E2F}" srcOrd="1" destOrd="0" presId="urn:microsoft.com/office/officeart/2005/8/layout/target3"/>
    <dgm:cxn modelId="{4AA903D3-646B-450B-A042-A2A4A8F15278}" type="presParOf" srcId="{2EDEBAE5-BFEE-4DC9-BF94-61016BABA876}" destId="{0CC9C388-100B-46F0-8F08-B6C8106A649C}" srcOrd="2" destOrd="0" presId="urn:microsoft.com/office/officeart/2005/8/layout/target3"/>
    <dgm:cxn modelId="{6D777B7C-C965-460B-93BE-1665DC1C3657}" type="presParOf" srcId="{2EDEBAE5-BFEE-4DC9-BF94-61016BABA876}" destId="{5F0C02EA-A6BF-40B4-961E-E3DB2C008513}" srcOrd="3" destOrd="0" presId="urn:microsoft.com/office/officeart/2005/8/layout/target3"/>
    <dgm:cxn modelId="{BED1C133-8505-4019-ADC5-910A6CF61499}" type="presParOf" srcId="{2EDEBAE5-BFEE-4DC9-BF94-61016BABA876}" destId="{A2708555-8186-4997-9E67-38D87EF223CD}" srcOrd="4" destOrd="0" presId="urn:microsoft.com/office/officeart/2005/8/layout/target3"/>
    <dgm:cxn modelId="{1EA2FD12-F550-49D5-A3C8-D7FF8D55FA0A}" type="presParOf" srcId="{2EDEBAE5-BFEE-4DC9-BF94-61016BABA876}" destId="{6F593B10-2E0F-44B0-B21D-43AD48EAC51E}" srcOrd="5" destOrd="0" presId="urn:microsoft.com/office/officeart/2005/8/layout/target3"/>
    <dgm:cxn modelId="{4A879B39-295A-4FDF-9298-8ACB69FB4C59}" type="presParOf" srcId="{2EDEBAE5-BFEE-4DC9-BF94-61016BABA876}" destId="{6174E6C5-0237-4FEE-B3DD-28D4D2161E36}" srcOrd="6" destOrd="0" presId="urn:microsoft.com/office/officeart/2005/8/layout/target3"/>
    <dgm:cxn modelId="{73AEFC3B-5D4C-4FAB-9A57-8E37F4BD22BD}" type="presParOf" srcId="{2EDEBAE5-BFEE-4DC9-BF94-61016BABA876}" destId="{FDBBB19F-6522-4A21-8C8C-EDC3C339BC40}" srcOrd="7" destOrd="0" presId="urn:microsoft.com/office/officeart/2005/8/layout/target3"/>
    <dgm:cxn modelId="{B0251181-66E7-40ED-9453-4B9FF2467457}" type="presParOf" srcId="{2EDEBAE5-BFEE-4DC9-BF94-61016BABA876}" destId="{BCA95723-71F3-40B5-9E5F-9992BAA0DBB7}" srcOrd="8" destOrd="0" presId="urn:microsoft.com/office/officeart/2005/8/layout/target3"/>
    <dgm:cxn modelId="{DF1B0F32-E2E3-42A4-93BD-0BB4616346C9}" type="presParOf" srcId="{2EDEBAE5-BFEE-4DC9-BF94-61016BABA876}" destId="{FB624BB3-8175-4308-B9CD-1391BA0BFD55}" srcOrd="9" destOrd="0" presId="urn:microsoft.com/office/officeart/2005/8/layout/target3"/>
    <dgm:cxn modelId="{F130CBA5-DE6E-4B5B-B7EF-3E6A25C25734}" type="presParOf" srcId="{2EDEBAE5-BFEE-4DC9-BF94-61016BABA876}" destId="{0C6E8329-6B50-4F86-B15A-E821C410189A}" srcOrd="10" destOrd="0" presId="urn:microsoft.com/office/officeart/2005/8/layout/target3"/>
    <dgm:cxn modelId="{B9ECE89A-2155-45F1-8565-F6A6C54944B0}" type="presParOf" srcId="{2EDEBAE5-BFEE-4DC9-BF94-61016BABA876}" destId="{24EBF9E7-DD98-472F-BCDB-480B3A83BBDD}"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4B44F2-64F6-42AE-8159-B1BEF05E58D4}" type="doc">
      <dgm:prSet loTypeId="urn:microsoft.com/office/officeart/2005/8/layout/hierarchy4" loCatId="list" qsTypeId="urn:microsoft.com/office/officeart/2005/8/quickstyle/simple3" qsCatId="simple" csTypeId="urn:microsoft.com/office/officeart/2005/8/colors/colorful4" csCatId="colorful" phldr="1"/>
      <dgm:spPr/>
      <dgm:t>
        <a:bodyPr/>
        <a:lstStyle/>
        <a:p>
          <a:endParaRPr lang="en-US"/>
        </a:p>
      </dgm:t>
    </dgm:pt>
    <dgm:pt modelId="{6E01FA20-0C21-4064-9B6A-7D543775507B}">
      <dgm:prSet phldrT="[Text]" custT="1"/>
      <dgm:spPr/>
      <dgm:t>
        <a:bodyPr/>
        <a:lstStyle/>
        <a:p>
          <a:r>
            <a:rPr lang="en-US" sz="1500" b="1" dirty="0" smtClean="0">
              <a:latin typeface="Georgia" panose="02040502050405020303" pitchFamily="18" charset="0"/>
              <a:cs typeface="Times New Roman" pitchFamily="18" charset="0"/>
            </a:rPr>
            <a:t>GENERAL</a:t>
          </a:r>
        </a:p>
        <a:p>
          <a:r>
            <a:rPr lang="es-ES_tradnl" sz="1500" dirty="0" smtClean="0">
              <a:latin typeface="Georgia" panose="02040502050405020303" pitchFamily="18" charset="0"/>
            </a:rPr>
            <a:t>Plantear propuestas estratégicas a la Alta Dirección, para la toma de decisiones de la empresa en período de crisis COSSFA S.A en función de la recuperación de su inversión.</a:t>
          </a:r>
          <a:endParaRPr lang="en-US" sz="1500" dirty="0">
            <a:latin typeface="Georgia" panose="02040502050405020303" pitchFamily="18" charset="0"/>
            <a:cs typeface="Times New Roman" pitchFamily="18" charset="0"/>
          </a:endParaRPr>
        </a:p>
      </dgm:t>
    </dgm:pt>
    <dgm:pt modelId="{94C0730E-6CFB-4378-B027-4943ACAC90F2}" type="parTrans" cxnId="{BC5E3246-7524-4EF7-8343-41306189F5DE}">
      <dgm:prSet/>
      <dgm:spPr/>
      <dgm:t>
        <a:bodyPr/>
        <a:lstStyle/>
        <a:p>
          <a:endParaRPr lang="en-US" sz="1500">
            <a:latin typeface="Georgia" panose="02040502050405020303" pitchFamily="18" charset="0"/>
            <a:cs typeface="Times New Roman" pitchFamily="18" charset="0"/>
          </a:endParaRPr>
        </a:p>
      </dgm:t>
    </dgm:pt>
    <dgm:pt modelId="{939FA3F6-8448-43FC-8E83-931208010030}" type="sibTrans" cxnId="{BC5E3246-7524-4EF7-8343-41306189F5DE}">
      <dgm:prSet/>
      <dgm:spPr/>
      <dgm:t>
        <a:bodyPr/>
        <a:lstStyle/>
        <a:p>
          <a:endParaRPr lang="en-US" sz="1500">
            <a:latin typeface="Georgia" panose="02040502050405020303" pitchFamily="18" charset="0"/>
            <a:cs typeface="Times New Roman" pitchFamily="18" charset="0"/>
          </a:endParaRPr>
        </a:p>
      </dgm:t>
    </dgm:pt>
    <dgm:pt modelId="{70CCE19C-19BB-45A5-805B-8134F82281F2}" type="pres">
      <dgm:prSet presAssocID="{384B44F2-64F6-42AE-8159-B1BEF05E58D4}" presName="Name0" presStyleCnt="0">
        <dgm:presLayoutVars>
          <dgm:chPref val="1"/>
          <dgm:dir/>
          <dgm:animOne val="branch"/>
          <dgm:animLvl val="lvl"/>
          <dgm:resizeHandles/>
        </dgm:presLayoutVars>
      </dgm:prSet>
      <dgm:spPr/>
      <dgm:t>
        <a:bodyPr/>
        <a:lstStyle/>
        <a:p>
          <a:endParaRPr lang="en-US"/>
        </a:p>
      </dgm:t>
    </dgm:pt>
    <dgm:pt modelId="{459897DE-6BB8-4C94-9394-EED939CC727F}" type="pres">
      <dgm:prSet presAssocID="{6E01FA20-0C21-4064-9B6A-7D543775507B}" presName="vertOne" presStyleCnt="0"/>
      <dgm:spPr/>
      <dgm:t>
        <a:bodyPr/>
        <a:lstStyle/>
        <a:p>
          <a:endParaRPr lang="es-EC"/>
        </a:p>
      </dgm:t>
    </dgm:pt>
    <dgm:pt modelId="{035D9DC9-0821-46D1-B647-4593CD051E46}" type="pres">
      <dgm:prSet presAssocID="{6E01FA20-0C21-4064-9B6A-7D543775507B}" presName="txOne" presStyleLbl="node0" presStyleIdx="0" presStyleCnt="1" custScaleY="64339">
        <dgm:presLayoutVars>
          <dgm:chPref val="3"/>
        </dgm:presLayoutVars>
      </dgm:prSet>
      <dgm:spPr/>
      <dgm:t>
        <a:bodyPr/>
        <a:lstStyle/>
        <a:p>
          <a:endParaRPr lang="en-US"/>
        </a:p>
      </dgm:t>
    </dgm:pt>
    <dgm:pt modelId="{6F155919-F357-460E-B3AB-100DE9140D56}" type="pres">
      <dgm:prSet presAssocID="{6E01FA20-0C21-4064-9B6A-7D543775507B}" presName="horzOne" presStyleCnt="0"/>
      <dgm:spPr/>
      <dgm:t>
        <a:bodyPr/>
        <a:lstStyle/>
        <a:p>
          <a:endParaRPr lang="es-EC"/>
        </a:p>
      </dgm:t>
    </dgm:pt>
  </dgm:ptLst>
  <dgm:cxnLst>
    <dgm:cxn modelId="{C4A8E06A-AE2B-424E-900F-8856B562F74F}" type="presOf" srcId="{384B44F2-64F6-42AE-8159-B1BEF05E58D4}" destId="{70CCE19C-19BB-45A5-805B-8134F82281F2}" srcOrd="0" destOrd="0" presId="urn:microsoft.com/office/officeart/2005/8/layout/hierarchy4"/>
    <dgm:cxn modelId="{BC5E3246-7524-4EF7-8343-41306189F5DE}" srcId="{384B44F2-64F6-42AE-8159-B1BEF05E58D4}" destId="{6E01FA20-0C21-4064-9B6A-7D543775507B}" srcOrd="0" destOrd="0" parTransId="{94C0730E-6CFB-4378-B027-4943ACAC90F2}" sibTransId="{939FA3F6-8448-43FC-8E83-931208010030}"/>
    <dgm:cxn modelId="{ACE832BE-1D57-47EF-B3EB-31D54D14E0DC}" type="presOf" srcId="{6E01FA20-0C21-4064-9B6A-7D543775507B}" destId="{035D9DC9-0821-46D1-B647-4593CD051E46}" srcOrd="0" destOrd="0" presId="urn:microsoft.com/office/officeart/2005/8/layout/hierarchy4"/>
    <dgm:cxn modelId="{87D146E0-703C-456A-95DD-3EE8B4327DFF}" type="presParOf" srcId="{70CCE19C-19BB-45A5-805B-8134F82281F2}" destId="{459897DE-6BB8-4C94-9394-EED939CC727F}" srcOrd="0" destOrd="0" presId="urn:microsoft.com/office/officeart/2005/8/layout/hierarchy4"/>
    <dgm:cxn modelId="{416AC566-7771-40D3-B2DE-13DC8EEA1022}" type="presParOf" srcId="{459897DE-6BB8-4C94-9394-EED939CC727F}" destId="{035D9DC9-0821-46D1-B647-4593CD051E46}" srcOrd="0" destOrd="0" presId="urn:microsoft.com/office/officeart/2005/8/layout/hierarchy4"/>
    <dgm:cxn modelId="{E6CC84D7-DF3C-4232-9CDB-FADA3F7DAFFA}" type="presParOf" srcId="{459897DE-6BB8-4C94-9394-EED939CC727F}" destId="{6F155919-F357-460E-B3AB-100DE9140D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99385F-8DCA-4E4E-825D-26E5C88F1312}" type="doc">
      <dgm:prSet loTypeId="urn:microsoft.com/office/officeart/2005/8/layout/hChevron3" loCatId="process" qsTypeId="urn:microsoft.com/office/officeart/2005/8/quickstyle/simple5" qsCatId="simple" csTypeId="urn:microsoft.com/office/officeart/2005/8/colors/colorful2" csCatId="colorful" phldr="1"/>
      <dgm:spPr/>
      <dgm:t>
        <a:bodyPr/>
        <a:lstStyle/>
        <a:p>
          <a:endParaRPr lang="es-EC"/>
        </a:p>
      </dgm:t>
    </dgm:pt>
    <dgm:pt modelId="{2E526F2E-ED55-415D-8412-28DECCA6EB8D}">
      <dgm:prSet phldrT="[Texto]" custT="1"/>
      <dgm:spPr/>
      <dgm:t>
        <a:bodyPr/>
        <a:lstStyle/>
        <a:p>
          <a:r>
            <a:rPr lang="es-EC" sz="1400" b="1" dirty="0" smtClean="0"/>
            <a:t>DIAGNOSTICAR A LA COMPAÑÍA E IDENTIFICACIÓN DE GRAVEDAD DE LA CRISIS</a:t>
          </a:r>
          <a:endParaRPr lang="es-EC" sz="1400" b="1" dirty="0"/>
        </a:p>
      </dgm:t>
    </dgm:pt>
    <dgm:pt modelId="{6934A7C6-FA0C-4DBB-A2CB-C9575F84808D}" type="parTrans" cxnId="{CEBEB41E-6B6F-44DD-94B0-648110439EBE}">
      <dgm:prSet/>
      <dgm:spPr/>
      <dgm:t>
        <a:bodyPr/>
        <a:lstStyle/>
        <a:p>
          <a:endParaRPr lang="es-EC" sz="1600"/>
        </a:p>
      </dgm:t>
    </dgm:pt>
    <dgm:pt modelId="{736566C7-E48B-4C73-880B-BBBBB9DF73A9}" type="sibTrans" cxnId="{CEBEB41E-6B6F-44DD-94B0-648110439EBE}">
      <dgm:prSet/>
      <dgm:spPr/>
      <dgm:t>
        <a:bodyPr/>
        <a:lstStyle/>
        <a:p>
          <a:endParaRPr lang="es-EC" sz="1600"/>
        </a:p>
      </dgm:t>
    </dgm:pt>
    <dgm:pt modelId="{6C8E1490-2BB0-439F-8BBE-7C8F178D5425}">
      <dgm:prSet phldrT="[Texto]" custT="1"/>
      <dgm:spPr/>
      <dgm:t>
        <a:bodyPr/>
        <a:lstStyle/>
        <a:p>
          <a:r>
            <a:rPr lang="es-ES_tradnl" sz="1300" b="1" dirty="0" smtClean="0"/>
            <a:t>ANALIZAR  LAS POSIBLES ALTERNATIVAS ESTRATÉGICAS Y EL EFECTO FINANCIERO </a:t>
          </a:r>
          <a:endParaRPr lang="es-EC" sz="1300" b="1" dirty="0"/>
        </a:p>
      </dgm:t>
    </dgm:pt>
    <dgm:pt modelId="{E2BBDE29-181A-4F2A-BBB6-D488E40CEDB2}" type="parTrans" cxnId="{F3BDD8A7-47E9-4378-9B98-4A5DE1007A56}">
      <dgm:prSet/>
      <dgm:spPr/>
      <dgm:t>
        <a:bodyPr/>
        <a:lstStyle/>
        <a:p>
          <a:endParaRPr lang="es-EC" sz="1600"/>
        </a:p>
      </dgm:t>
    </dgm:pt>
    <dgm:pt modelId="{5C4DF872-88D9-4D33-9485-B6E6B1F079D7}" type="sibTrans" cxnId="{F3BDD8A7-47E9-4378-9B98-4A5DE1007A56}">
      <dgm:prSet/>
      <dgm:spPr/>
      <dgm:t>
        <a:bodyPr/>
        <a:lstStyle/>
        <a:p>
          <a:endParaRPr lang="es-EC" sz="1600"/>
        </a:p>
      </dgm:t>
    </dgm:pt>
    <dgm:pt modelId="{ABF2565D-63B5-4865-81F9-E8D64F5DF0F3}">
      <dgm:prSet phldrT="[Texto]" custT="1"/>
      <dgm:spPr/>
      <dgm:t>
        <a:bodyPr/>
        <a:lstStyle/>
        <a:p>
          <a:r>
            <a:rPr lang="es-ES_tradnl" sz="1300" b="1" dirty="0" smtClean="0"/>
            <a:t>PROPONER ALTERNATIVAS ESTRATÉGICAS  PARA LA TOMA DE DECISIONES</a:t>
          </a:r>
          <a:endParaRPr lang="es-EC" sz="1300" b="1" dirty="0"/>
        </a:p>
      </dgm:t>
    </dgm:pt>
    <dgm:pt modelId="{965BCDEF-EDFB-4CD9-A36B-CE5BDCB95E0B}" type="sibTrans" cxnId="{6FC6DEFE-0EC9-4C35-9C56-7C90A02F6E87}">
      <dgm:prSet/>
      <dgm:spPr/>
      <dgm:t>
        <a:bodyPr/>
        <a:lstStyle/>
        <a:p>
          <a:endParaRPr lang="es-EC" sz="1600"/>
        </a:p>
      </dgm:t>
    </dgm:pt>
    <dgm:pt modelId="{7D697619-79DD-4641-AA01-A79DFA4A2363}" type="parTrans" cxnId="{6FC6DEFE-0EC9-4C35-9C56-7C90A02F6E87}">
      <dgm:prSet/>
      <dgm:spPr/>
      <dgm:t>
        <a:bodyPr/>
        <a:lstStyle/>
        <a:p>
          <a:endParaRPr lang="es-EC" sz="1600"/>
        </a:p>
      </dgm:t>
    </dgm:pt>
    <dgm:pt modelId="{1E0419B4-4196-418F-8D16-D7315718D43D}" type="pres">
      <dgm:prSet presAssocID="{5099385F-8DCA-4E4E-825D-26E5C88F1312}" presName="Name0" presStyleCnt="0">
        <dgm:presLayoutVars>
          <dgm:dir/>
          <dgm:resizeHandles val="exact"/>
        </dgm:presLayoutVars>
      </dgm:prSet>
      <dgm:spPr/>
      <dgm:t>
        <a:bodyPr/>
        <a:lstStyle/>
        <a:p>
          <a:endParaRPr lang="es-EC"/>
        </a:p>
      </dgm:t>
    </dgm:pt>
    <dgm:pt modelId="{6DD85837-05CA-4C7C-82AA-7020A0B3BE03}" type="pres">
      <dgm:prSet presAssocID="{2E526F2E-ED55-415D-8412-28DECCA6EB8D}" presName="parTxOnly" presStyleLbl="node1" presStyleIdx="0" presStyleCnt="3" custLinFactNeighborX="-572">
        <dgm:presLayoutVars>
          <dgm:bulletEnabled val="1"/>
        </dgm:presLayoutVars>
      </dgm:prSet>
      <dgm:spPr/>
      <dgm:t>
        <a:bodyPr/>
        <a:lstStyle/>
        <a:p>
          <a:endParaRPr lang="es-EC"/>
        </a:p>
      </dgm:t>
    </dgm:pt>
    <dgm:pt modelId="{17D873D5-7DC5-4C13-B396-94493B0492F5}" type="pres">
      <dgm:prSet presAssocID="{736566C7-E48B-4C73-880B-BBBBB9DF73A9}" presName="parSpace" presStyleCnt="0"/>
      <dgm:spPr/>
      <dgm:t>
        <a:bodyPr/>
        <a:lstStyle/>
        <a:p>
          <a:endParaRPr lang="es-EC"/>
        </a:p>
      </dgm:t>
    </dgm:pt>
    <dgm:pt modelId="{99AA3F1B-7FB1-49B2-977C-09C30C9DE5A3}" type="pres">
      <dgm:prSet presAssocID="{6C8E1490-2BB0-439F-8BBE-7C8F178D5425}" presName="parTxOnly" presStyleLbl="node1" presStyleIdx="1" presStyleCnt="3" custLinFactNeighborX="861" custLinFactNeighborY="-2818">
        <dgm:presLayoutVars>
          <dgm:bulletEnabled val="1"/>
        </dgm:presLayoutVars>
      </dgm:prSet>
      <dgm:spPr/>
      <dgm:t>
        <a:bodyPr/>
        <a:lstStyle/>
        <a:p>
          <a:endParaRPr lang="es-EC"/>
        </a:p>
      </dgm:t>
    </dgm:pt>
    <dgm:pt modelId="{E7D4E07A-161F-4344-B3AD-8EDE5C79A5B9}" type="pres">
      <dgm:prSet presAssocID="{5C4DF872-88D9-4D33-9485-B6E6B1F079D7}" presName="parSpace" presStyleCnt="0"/>
      <dgm:spPr/>
      <dgm:t>
        <a:bodyPr/>
        <a:lstStyle/>
        <a:p>
          <a:endParaRPr lang="es-EC"/>
        </a:p>
      </dgm:t>
    </dgm:pt>
    <dgm:pt modelId="{5FFAF71B-F893-43FF-8117-AE5762564B06}" type="pres">
      <dgm:prSet presAssocID="{ABF2565D-63B5-4865-81F9-E8D64F5DF0F3}" presName="parTxOnly" presStyleLbl="node1" presStyleIdx="2" presStyleCnt="3" custLinFactNeighborY="-2818">
        <dgm:presLayoutVars>
          <dgm:bulletEnabled val="1"/>
        </dgm:presLayoutVars>
      </dgm:prSet>
      <dgm:spPr/>
      <dgm:t>
        <a:bodyPr/>
        <a:lstStyle/>
        <a:p>
          <a:endParaRPr lang="es-EC"/>
        </a:p>
      </dgm:t>
    </dgm:pt>
  </dgm:ptLst>
  <dgm:cxnLst>
    <dgm:cxn modelId="{F3BDD8A7-47E9-4378-9B98-4A5DE1007A56}" srcId="{5099385F-8DCA-4E4E-825D-26E5C88F1312}" destId="{6C8E1490-2BB0-439F-8BBE-7C8F178D5425}" srcOrd="1" destOrd="0" parTransId="{E2BBDE29-181A-4F2A-BBB6-D488E40CEDB2}" sibTransId="{5C4DF872-88D9-4D33-9485-B6E6B1F079D7}"/>
    <dgm:cxn modelId="{F92CE51D-B5E0-427B-A42E-C47B18CF387F}" type="presOf" srcId="{6C8E1490-2BB0-439F-8BBE-7C8F178D5425}" destId="{99AA3F1B-7FB1-49B2-977C-09C30C9DE5A3}" srcOrd="0" destOrd="0" presId="urn:microsoft.com/office/officeart/2005/8/layout/hChevron3"/>
    <dgm:cxn modelId="{29D6EA3E-E237-4CE2-BD5C-033FE9B7517B}" type="presOf" srcId="{5099385F-8DCA-4E4E-825D-26E5C88F1312}" destId="{1E0419B4-4196-418F-8D16-D7315718D43D}" srcOrd="0" destOrd="0" presId="urn:microsoft.com/office/officeart/2005/8/layout/hChevron3"/>
    <dgm:cxn modelId="{CF147964-AE59-409D-BB7F-D4AD54FE354C}" type="presOf" srcId="{2E526F2E-ED55-415D-8412-28DECCA6EB8D}" destId="{6DD85837-05CA-4C7C-82AA-7020A0B3BE03}" srcOrd="0" destOrd="0" presId="urn:microsoft.com/office/officeart/2005/8/layout/hChevron3"/>
    <dgm:cxn modelId="{6FC6DEFE-0EC9-4C35-9C56-7C90A02F6E87}" srcId="{5099385F-8DCA-4E4E-825D-26E5C88F1312}" destId="{ABF2565D-63B5-4865-81F9-E8D64F5DF0F3}" srcOrd="2" destOrd="0" parTransId="{7D697619-79DD-4641-AA01-A79DFA4A2363}" sibTransId="{965BCDEF-EDFB-4CD9-A36B-CE5BDCB95E0B}"/>
    <dgm:cxn modelId="{1C076B35-F4BE-454C-ACB5-1DEE47168CEB}" type="presOf" srcId="{ABF2565D-63B5-4865-81F9-E8D64F5DF0F3}" destId="{5FFAF71B-F893-43FF-8117-AE5762564B06}" srcOrd="0" destOrd="0" presId="urn:microsoft.com/office/officeart/2005/8/layout/hChevron3"/>
    <dgm:cxn modelId="{CEBEB41E-6B6F-44DD-94B0-648110439EBE}" srcId="{5099385F-8DCA-4E4E-825D-26E5C88F1312}" destId="{2E526F2E-ED55-415D-8412-28DECCA6EB8D}" srcOrd="0" destOrd="0" parTransId="{6934A7C6-FA0C-4DBB-A2CB-C9575F84808D}" sibTransId="{736566C7-E48B-4C73-880B-BBBBB9DF73A9}"/>
    <dgm:cxn modelId="{2FDCFC40-8FD9-487D-BB47-C674C286EDFF}" type="presParOf" srcId="{1E0419B4-4196-418F-8D16-D7315718D43D}" destId="{6DD85837-05CA-4C7C-82AA-7020A0B3BE03}" srcOrd="0" destOrd="0" presId="urn:microsoft.com/office/officeart/2005/8/layout/hChevron3"/>
    <dgm:cxn modelId="{5352B6C1-EA36-42B6-9DB3-B69E58FEB010}" type="presParOf" srcId="{1E0419B4-4196-418F-8D16-D7315718D43D}" destId="{17D873D5-7DC5-4C13-B396-94493B0492F5}" srcOrd="1" destOrd="0" presId="urn:microsoft.com/office/officeart/2005/8/layout/hChevron3"/>
    <dgm:cxn modelId="{3C262E1B-9FF4-491D-9C11-8737A35CDA8D}" type="presParOf" srcId="{1E0419B4-4196-418F-8D16-D7315718D43D}" destId="{99AA3F1B-7FB1-49B2-977C-09C30C9DE5A3}" srcOrd="2" destOrd="0" presId="urn:microsoft.com/office/officeart/2005/8/layout/hChevron3"/>
    <dgm:cxn modelId="{A67705B7-1D78-4ECB-8438-636C9D15ED4D}" type="presParOf" srcId="{1E0419B4-4196-418F-8D16-D7315718D43D}" destId="{E7D4E07A-161F-4344-B3AD-8EDE5C79A5B9}" srcOrd="3" destOrd="0" presId="urn:microsoft.com/office/officeart/2005/8/layout/hChevron3"/>
    <dgm:cxn modelId="{48ED4FE2-ED21-466B-9202-3821F44ADCB4}" type="presParOf" srcId="{1E0419B4-4196-418F-8D16-D7315718D43D}" destId="{5FFAF71B-F893-43FF-8117-AE5762564B06}"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A5B0A5-317E-439E-9EA1-9B8AACFEC69D}" type="doc">
      <dgm:prSet loTypeId="urn:microsoft.com/office/officeart/2005/8/layout/chevron2" loCatId="list" qsTypeId="urn:microsoft.com/office/officeart/2005/8/quickstyle/simple5" qsCatId="simple" csTypeId="urn:microsoft.com/office/officeart/2005/8/colors/accent3_2" csCatId="accent3" phldr="1"/>
      <dgm:spPr/>
      <dgm:t>
        <a:bodyPr/>
        <a:lstStyle/>
        <a:p>
          <a:endParaRPr lang="es-EC"/>
        </a:p>
      </dgm:t>
    </dgm:pt>
    <dgm:pt modelId="{5CB4D479-82FE-43C6-8B2C-29C1065771E6}">
      <dgm:prSet phldrT="[Texto]"/>
      <dgm:spPr/>
      <dgm:t>
        <a:bodyPr/>
        <a:lstStyle/>
        <a:p>
          <a:r>
            <a:rPr lang="es-EC" b="1" dirty="0" smtClean="0"/>
            <a:t>1.</a:t>
          </a:r>
          <a:endParaRPr lang="es-EC" b="1" dirty="0"/>
        </a:p>
      </dgm:t>
    </dgm:pt>
    <dgm:pt modelId="{572635E5-5C72-4002-A693-7155C6D67B77}" type="parTrans" cxnId="{B3420601-70F2-4567-A16B-E743E0300BA1}">
      <dgm:prSet/>
      <dgm:spPr/>
      <dgm:t>
        <a:bodyPr/>
        <a:lstStyle/>
        <a:p>
          <a:endParaRPr lang="es-EC"/>
        </a:p>
      </dgm:t>
    </dgm:pt>
    <dgm:pt modelId="{224ECCCE-66EC-4748-96D2-285418A8217D}" type="sibTrans" cxnId="{B3420601-70F2-4567-A16B-E743E0300BA1}">
      <dgm:prSet/>
      <dgm:spPr/>
      <dgm:t>
        <a:bodyPr/>
        <a:lstStyle/>
        <a:p>
          <a:endParaRPr lang="es-EC"/>
        </a:p>
      </dgm:t>
    </dgm:pt>
    <dgm:pt modelId="{A467E71E-ADCE-4EF9-B419-13B58913CF0C}">
      <dgm:prSet phldrT="[Texto]"/>
      <dgm:spPr/>
      <dgm:t>
        <a:bodyPr/>
        <a:lstStyle/>
        <a:p>
          <a:r>
            <a:rPr lang="es-EC" dirty="0" smtClean="0"/>
            <a:t>Antecedentes</a:t>
          </a:r>
          <a:endParaRPr lang="es-EC" dirty="0"/>
        </a:p>
      </dgm:t>
    </dgm:pt>
    <dgm:pt modelId="{8FF9BAF4-C668-49EC-ADD9-35CC85930782}" type="parTrans" cxnId="{CBB33DF9-6311-4834-8B1B-3848E92B4999}">
      <dgm:prSet/>
      <dgm:spPr/>
      <dgm:t>
        <a:bodyPr/>
        <a:lstStyle/>
        <a:p>
          <a:endParaRPr lang="es-EC"/>
        </a:p>
      </dgm:t>
    </dgm:pt>
    <dgm:pt modelId="{3A2F0A49-EADC-4AE3-ADFE-596CC27C1BA3}" type="sibTrans" cxnId="{CBB33DF9-6311-4834-8B1B-3848E92B4999}">
      <dgm:prSet/>
      <dgm:spPr/>
      <dgm:t>
        <a:bodyPr/>
        <a:lstStyle/>
        <a:p>
          <a:endParaRPr lang="es-EC"/>
        </a:p>
      </dgm:t>
    </dgm:pt>
    <dgm:pt modelId="{F1220E33-01AB-477F-A3ED-1C82BE6D0C62}">
      <dgm:prSet phldrT="[Texto]"/>
      <dgm:spPr/>
      <dgm:t>
        <a:bodyPr/>
        <a:lstStyle/>
        <a:p>
          <a:r>
            <a:rPr lang="es-EC" b="1" dirty="0" smtClean="0"/>
            <a:t>2.</a:t>
          </a:r>
          <a:endParaRPr lang="es-EC" b="1" dirty="0"/>
        </a:p>
      </dgm:t>
    </dgm:pt>
    <dgm:pt modelId="{233D17A0-E930-4FAA-9074-2021EED6A413}" type="parTrans" cxnId="{2266FD1F-FA39-43A4-AEDD-EE0A3BF9A5F6}">
      <dgm:prSet/>
      <dgm:spPr/>
      <dgm:t>
        <a:bodyPr/>
        <a:lstStyle/>
        <a:p>
          <a:endParaRPr lang="es-EC"/>
        </a:p>
      </dgm:t>
    </dgm:pt>
    <dgm:pt modelId="{179A1615-92A7-45FC-966E-42C603D9F2E4}" type="sibTrans" cxnId="{2266FD1F-FA39-43A4-AEDD-EE0A3BF9A5F6}">
      <dgm:prSet/>
      <dgm:spPr/>
      <dgm:t>
        <a:bodyPr/>
        <a:lstStyle/>
        <a:p>
          <a:endParaRPr lang="es-EC"/>
        </a:p>
      </dgm:t>
    </dgm:pt>
    <dgm:pt modelId="{B9561D77-2FD3-43DD-8209-864FEC591256}">
      <dgm:prSet phldrT="[Texto]"/>
      <dgm:spPr/>
      <dgm:t>
        <a:bodyPr/>
        <a:lstStyle/>
        <a:p>
          <a:r>
            <a:rPr lang="es-EC" dirty="0" smtClean="0"/>
            <a:t>Identificación del problema</a:t>
          </a:r>
          <a:endParaRPr lang="es-EC" dirty="0"/>
        </a:p>
      </dgm:t>
    </dgm:pt>
    <dgm:pt modelId="{633A3470-3483-4E88-8A72-858D6E3043C4}" type="parTrans" cxnId="{3542E5CA-530E-4D82-AD4E-211C9A4FA3FD}">
      <dgm:prSet/>
      <dgm:spPr/>
      <dgm:t>
        <a:bodyPr/>
        <a:lstStyle/>
        <a:p>
          <a:endParaRPr lang="es-EC"/>
        </a:p>
      </dgm:t>
    </dgm:pt>
    <dgm:pt modelId="{63019B92-1467-4ACB-B31D-8D8794AC98A8}" type="sibTrans" cxnId="{3542E5CA-530E-4D82-AD4E-211C9A4FA3FD}">
      <dgm:prSet/>
      <dgm:spPr/>
      <dgm:t>
        <a:bodyPr/>
        <a:lstStyle/>
        <a:p>
          <a:endParaRPr lang="es-EC"/>
        </a:p>
      </dgm:t>
    </dgm:pt>
    <dgm:pt modelId="{7ACF992F-139D-4AFF-9EB0-0DCC07981593}">
      <dgm:prSet phldrT="[Texto]"/>
      <dgm:spPr/>
      <dgm:t>
        <a:bodyPr/>
        <a:lstStyle/>
        <a:p>
          <a:r>
            <a:rPr lang="es-EC" b="1" dirty="0" smtClean="0"/>
            <a:t>3.</a:t>
          </a:r>
          <a:endParaRPr lang="es-EC" b="1" dirty="0"/>
        </a:p>
      </dgm:t>
    </dgm:pt>
    <dgm:pt modelId="{76EC1F83-7AEC-4007-ADA3-D74EA5D45F12}" type="parTrans" cxnId="{80D5C938-CA42-4A49-B1A2-D909CCEA6061}">
      <dgm:prSet/>
      <dgm:spPr/>
      <dgm:t>
        <a:bodyPr/>
        <a:lstStyle/>
        <a:p>
          <a:endParaRPr lang="es-EC"/>
        </a:p>
      </dgm:t>
    </dgm:pt>
    <dgm:pt modelId="{F2215EE3-B695-480F-AE76-3035086E7B16}" type="sibTrans" cxnId="{80D5C938-CA42-4A49-B1A2-D909CCEA6061}">
      <dgm:prSet/>
      <dgm:spPr/>
      <dgm:t>
        <a:bodyPr/>
        <a:lstStyle/>
        <a:p>
          <a:endParaRPr lang="es-EC"/>
        </a:p>
      </dgm:t>
    </dgm:pt>
    <dgm:pt modelId="{970CD880-3FF6-49F4-AAAA-B3478D454E9C}">
      <dgm:prSet phldrT="[Texto]"/>
      <dgm:spPr/>
      <dgm:t>
        <a:bodyPr/>
        <a:lstStyle/>
        <a:p>
          <a:r>
            <a:rPr lang="es-EC" dirty="0" smtClean="0"/>
            <a:t>Objetivos</a:t>
          </a:r>
          <a:endParaRPr lang="es-EC" dirty="0"/>
        </a:p>
      </dgm:t>
    </dgm:pt>
    <dgm:pt modelId="{67C6AB9E-37E4-40DA-B9EF-DFD12DB0F4B5}" type="parTrans" cxnId="{A617D949-5BFB-4981-A773-B3D04D19005C}">
      <dgm:prSet/>
      <dgm:spPr/>
      <dgm:t>
        <a:bodyPr/>
        <a:lstStyle/>
        <a:p>
          <a:endParaRPr lang="es-EC"/>
        </a:p>
      </dgm:t>
    </dgm:pt>
    <dgm:pt modelId="{43D594D6-27F9-42DF-87FC-7B41727F89D6}" type="sibTrans" cxnId="{A617D949-5BFB-4981-A773-B3D04D19005C}">
      <dgm:prSet/>
      <dgm:spPr/>
      <dgm:t>
        <a:bodyPr/>
        <a:lstStyle/>
        <a:p>
          <a:endParaRPr lang="es-EC"/>
        </a:p>
      </dgm:t>
    </dgm:pt>
    <dgm:pt modelId="{1B32F7AD-31A5-4F42-88E5-F86AF26CD8B9}">
      <dgm:prSet phldrT="[Texto]"/>
      <dgm:spPr/>
      <dgm:t>
        <a:bodyPr/>
        <a:lstStyle/>
        <a:p>
          <a:r>
            <a:rPr lang="es-EC" b="1" dirty="0" smtClean="0"/>
            <a:t>4.</a:t>
          </a:r>
          <a:endParaRPr lang="es-EC" b="1" dirty="0"/>
        </a:p>
      </dgm:t>
    </dgm:pt>
    <dgm:pt modelId="{315A1501-0688-4E18-A740-2349014331FF}" type="parTrans" cxnId="{09C6E596-20DE-48F5-B47A-E89375D63678}">
      <dgm:prSet/>
      <dgm:spPr/>
      <dgm:t>
        <a:bodyPr/>
        <a:lstStyle/>
        <a:p>
          <a:endParaRPr lang="es-EC"/>
        </a:p>
      </dgm:t>
    </dgm:pt>
    <dgm:pt modelId="{17377AD4-9AFF-4639-BAB2-C034336F22D5}" type="sibTrans" cxnId="{09C6E596-20DE-48F5-B47A-E89375D63678}">
      <dgm:prSet/>
      <dgm:spPr/>
      <dgm:t>
        <a:bodyPr/>
        <a:lstStyle/>
        <a:p>
          <a:endParaRPr lang="es-EC"/>
        </a:p>
      </dgm:t>
    </dgm:pt>
    <dgm:pt modelId="{BFC1F2EE-D10B-45E0-8B93-E9CDA8C31738}">
      <dgm:prSet phldrT="[Texto]"/>
      <dgm:spPr>
        <a:solidFill>
          <a:srgbClr val="92D050">
            <a:alpha val="90000"/>
          </a:srgbClr>
        </a:solidFill>
      </dgm:spPr>
      <dgm:t>
        <a:bodyPr/>
        <a:lstStyle/>
        <a:p>
          <a:r>
            <a:rPr lang="es-EC" dirty="0" smtClean="0"/>
            <a:t>Diagnóstico</a:t>
          </a:r>
          <a:endParaRPr lang="es-EC" dirty="0"/>
        </a:p>
      </dgm:t>
    </dgm:pt>
    <dgm:pt modelId="{3ACD4A2C-882B-43C3-B58E-D8518F9708F0}" type="parTrans" cxnId="{935A97FF-C442-4BED-9A1D-1DFB64875CD8}">
      <dgm:prSet/>
      <dgm:spPr/>
      <dgm:t>
        <a:bodyPr/>
        <a:lstStyle/>
        <a:p>
          <a:endParaRPr lang="es-EC"/>
        </a:p>
      </dgm:t>
    </dgm:pt>
    <dgm:pt modelId="{235234AD-D1A8-4856-B0C3-CE1D32BBB825}" type="sibTrans" cxnId="{935A97FF-C442-4BED-9A1D-1DFB64875CD8}">
      <dgm:prSet/>
      <dgm:spPr/>
      <dgm:t>
        <a:bodyPr/>
        <a:lstStyle/>
        <a:p>
          <a:endParaRPr lang="es-EC"/>
        </a:p>
      </dgm:t>
    </dgm:pt>
    <dgm:pt modelId="{F8CA14E6-5EB9-4064-B576-CC5BBE8F9B34}">
      <dgm:prSet phldrT="[Texto]"/>
      <dgm:spPr/>
      <dgm:t>
        <a:bodyPr/>
        <a:lstStyle/>
        <a:p>
          <a:r>
            <a:rPr lang="es-EC" b="1" dirty="0" smtClean="0"/>
            <a:t>5. </a:t>
          </a:r>
          <a:endParaRPr lang="es-EC" b="1" dirty="0"/>
        </a:p>
      </dgm:t>
    </dgm:pt>
    <dgm:pt modelId="{5E14CE16-91BB-439B-AB07-36FC82343A91}" type="parTrans" cxnId="{A4DCA2A9-BDDA-4FD1-A912-43BBB2BD0CA4}">
      <dgm:prSet/>
      <dgm:spPr/>
      <dgm:t>
        <a:bodyPr/>
        <a:lstStyle/>
        <a:p>
          <a:endParaRPr lang="es-EC"/>
        </a:p>
      </dgm:t>
    </dgm:pt>
    <dgm:pt modelId="{9BE19DC6-5EE9-403A-9AD0-A78BE9F12A71}" type="sibTrans" cxnId="{A4DCA2A9-BDDA-4FD1-A912-43BBB2BD0CA4}">
      <dgm:prSet/>
      <dgm:spPr/>
      <dgm:t>
        <a:bodyPr/>
        <a:lstStyle/>
        <a:p>
          <a:endParaRPr lang="es-EC"/>
        </a:p>
      </dgm:t>
    </dgm:pt>
    <dgm:pt modelId="{919F3EFF-268B-4BB4-95E5-25BA06A3592F}">
      <dgm:prSet phldrT="[Texto]"/>
      <dgm:spPr/>
      <dgm:t>
        <a:bodyPr/>
        <a:lstStyle/>
        <a:p>
          <a:r>
            <a:rPr lang="es-EC" dirty="0" smtClean="0"/>
            <a:t>Identificación de la gravedad de la crisis</a:t>
          </a:r>
          <a:endParaRPr lang="es-EC" dirty="0"/>
        </a:p>
      </dgm:t>
    </dgm:pt>
    <dgm:pt modelId="{F76C5C9C-6828-499C-90CF-848D7C354497}" type="parTrans" cxnId="{5DABA3A1-D0A4-4EAD-8C16-A5AB6B2F72AB}">
      <dgm:prSet/>
      <dgm:spPr/>
      <dgm:t>
        <a:bodyPr/>
        <a:lstStyle/>
        <a:p>
          <a:endParaRPr lang="es-EC"/>
        </a:p>
      </dgm:t>
    </dgm:pt>
    <dgm:pt modelId="{49B1B383-B913-4740-8855-02C2BD05B45E}" type="sibTrans" cxnId="{5DABA3A1-D0A4-4EAD-8C16-A5AB6B2F72AB}">
      <dgm:prSet/>
      <dgm:spPr/>
      <dgm:t>
        <a:bodyPr/>
        <a:lstStyle/>
        <a:p>
          <a:endParaRPr lang="es-EC"/>
        </a:p>
      </dgm:t>
    </dgm:pt>
    <dgm:pt modelId="{AE4FC030-B1AE-49BF-AF1C-6E9BC0B4354B}">
      <dgm:prSet phldrT="[Texto]"/>
      <dgm:spPr/>
      <dgm:t>
        <a:bodyPr/>
        <a:lstStyle/>
        <a:p>
          <a:r>
            <a:rPr lang="es-EC" b="1" dirty="0" smtClean="0"/>
            <a:t>6.</a:t>
          </a:r>
          <a:endParaRPr lang="es-EC" b="1" dirty="0"/>
        </a:p>
      </dgm:t>
    </dgm:pt>
    <dgm:pt modelId="{CD551CDB-C173-40C6-A152-3429A12AB88A}" type="parTrans" cxnId="{492ACF3F-1997-4ABD-A735-8C91E885E17D}">
      <dgm:prSet/>
      <dgm:spPr/>
      <dgm:t>
        <a:bodyPr/>
        <a:lstStyle/>
        <a:p>
          <a:endParaRPr lang="es-EC"/>
        </a:p>
      </dgm:t>
    </dgm:pt>
    <dgm:pt modelId="{552373A9-1509-44D3-8621-B47A1F7B9194}" type="sibTrans" cxnId="{492ACF3F-1997-4ABD-A735-8C91E885E17D}">
      <dgm:prSet/>
      <dgm:spPr/>
      <dgm:t>
        <a:bodyPr/>
        <a:lstStyle/>
        <a:p>
          <a:endParaRPr lang="es-EC"/>
        </a:p>
      </dgm:t>
    </dgm:pt>
    <dgm:pt modelId="{CED94C1D-9314-483D-AD23-230B63259EC8}">
      <dgm:prSet phldrT="[Texto]"/>
      <dgm:spPr/>
      <dgm:t>
        <a:bodyPr/>
        <a:lstStyle/>
        <a:p>
          <a:r>
            <a:rPr lang="es-EC" dirty="0" smtClean="0"/>
            <a:t>Propuestas estratégicas</a:t>
          </a:r>
          <a:endParaRPr lang="es-EC" dirty="0"/>
        </a:p>
      </dgm:t>
    </dgm:pt>
    <dgm:pt modelId="{584D6740-C9A7-4CCD-B097-6F96938342B5}" type="parTrans" cxnId="{27EDAD77-C3DE-43AB-AE4B-F1643792B80E}">
      <dgm:prSet/>
      <dgm:spPr/>
      <dgm:t>
        <a:bodyPr/>
        <a:lstStyle/>
        <a:p>
          <a:endParaRPr lang="es-EC"/>
        </a:p>
      </dgm:t>
    </dgm:pt>
    <dgm:pt modelId="{20CB603F-978A-433C-8382-8CE791888E40}" type="sibTrans" cxnId="{27EDAD77-C3DE-43AB-AE4B-F1643792B80E}">
      <dgm:prSet/>
      <dgm:spPr/>
      <dgm:t>
        <a:bodyPr/>
        <a:lstStyle/>
        <a:p>
          <a:endParaRPr lang="es-EC"/>
        </a:p>
      </dgm:t>
    </dgm:pt>
    <dgm:pt modelId="{8EDF943D-D8E4-4E4B-9EE8-426FFD6C553B}">
      <dgm:prSet phldrT="[Texto]"/>
      <dgm:spPr/>
      <dgm:t>
        <a:bodyPr/>
        <a:lstStyle/>
        <a:p>
          <a:r>
            <a:rPr lang="es-EC" b="1" dirty="0" smtClean="0"/>
            <a:t>7. </a:t>
          </a:r>
          <a:endParaRPr lang="es-EC" b="1" dirty="0"/>
        </a:p>
      </dgm:t>
    </dgm:pt>
    <dgm:pt modelId="{6708A3C0-ABDD-4BAB-A1DF-83705BA1F8A5}" type="parTrans" cxnId="{34E740F0-E209-491B-BBA2-CD3B6E90F66A}">
      <dgm:prSet/>
      <dgm:spPr/>
      <dgm:t>
        <a:bodyPr/>
        <a:lstStyle/>
        <a:p>
          <a:endParaRPr lang="es-EC"/>
        </a:p>
      </dgm:t>
    </dgm:pt>
    <dgm:pt modelId="{26360ED5-AA1F-4ECF-868D-B121D587D58C}" type="sibTrans" cxnId="{34E740F0-E209-491B-BBA2-CD3B6E90F66A}">
      <dgm:prSet/>
      <dgm:spPr/>
      <dgm:t>
        <a:bodyPr/>
        <a:lstStyle/>
        <a:p>
          <a:endParaRPr lang="es-EC"/>
        </a:p>
      </dgm:t>
    </dgm:pt>
    <dgm:pt modelId="{F032C108-EE6A-4F01-8476-53C8A1F8118C}">
      <dgm:prSet phldrT="[Texto]"/>
      <dgm:spPr/>
      <dgm:t>
        <a:bodyPr/>
        <a:lstStyle/>
        <a:p>
          <a:r>
            <a:rPr lang="es-EC" dirty="0" smtClean="0"/>
            <a:t>Conclusiones y Recomendaciones</a:t>
          </a:r>
          <a:endParaRPr lang="es-EC" dirty="0"/>
        </a:p>
      </dgm:t>
    </dgm:pt>
    <dgm:pt modelId="{4CCA2B9A-D3CD-4A6C-B758-50572259D93D}" type="parTrans" cxnId="{A1BFA0F3-134D-4533-8840-59AF6520E938}">
      <dgm:prSet/>
      <dgm:spPr/>
      <dgm:t>
        <a:bodyPr/>
        <a:lstStyle/>
        <a:p>
          <a:endParaRPr lang="es-EC"/>
        </a:p>
      </dgm:t>
    </dgm:pt>
    <dgm:pt modelId="{7E9B146A-4DA5-46FD-999F-6FADBA7942FD}" type="sibTrans" cxnId="{A1BFA0F3-134D-4533-8840-59AF6520E938}">
      <dgm:prSet/>
      <dgm:spPr/>
      <dgm:t>
        <a:bodyPr/>
        <a:lstStyle/>
        <a:p>
          <a:endParaRPr lang="es-EC"/>
        </a:p>
      </dgm:t>
    </dgm:pt>
    <dgm:pt modelId="{80DBE990-3793-4BFE-B27F-D6A98C03409B}" type="pres">
      <dgm:prSet presAssocID="{8DA5B0A5-317E-439E-9EA1-9B8AACFEC69D}" presName="linearFlow" presStyleCnt="0">
        <dgm:presLayoutVars>
          <dgm:dir/>
          <dgm:animLvl val="lvl"/>
          <dgm:resizeHandles val="exact"/>
        </dgm:presLayoutVars>
      </dgm:prSet>
      <dgm:spPr/>
      <dgm:t>
        <a:bodyPr/>
        <a:lstStyle/>
        <a:p>
          <a:endParaRPr lang="es-EC"/>
        </a:p>
      </dgm:t>
    </dgm:pt>
    <dgm:pt modelId="{E0C52EF2-759D-4D03-8E20-2A2805FC6217}" type="pres">
      <dgm:prSet presAssocID="{5CB4D479-82FE-43C6-8B2C-29C1065771E6}" presName="composite" presStyleCnt="0"/>
      <dgm:spPr/>
    </dgm:pt>
    <dgm:pt modelId="{0509FBAB-2618-41E1-936B-F62D31BB8321}" type="pres">
      <dgm:prSet presAssocID="{5CB4D479-82FE-43C6-8B2C-29C1065771E6}" presName="parentText" presStyleLbl="alignNode1" presStyleIdx="0" presStyleCnt="7">
        <dgm:presLayoutVars>
          <dgm:chMax val="1"/>
          <dgm:bulletEnabled val="1"/>
        </dgm:presLayoutVars>
      </dgm:prSet>
      <dgm:spPr/>
      <dgm:t>
        <a:bodyPr/>
        <a:lstStyle/>
        <a:p>
          <a:endParaRPr lang="es-EC"/>
        </a:p>
      </dgm:t>
    </dgm:pt>
    <dgm:pt modelId="{D7627DFD-E695-4A28-85BC-39BC7D9EB090}" type="pres">
      <dgm:prSet presAssocID="{5CB4D479-82FE-43C6-8B2C-29C1065771E6}" presName="descendantText" presStyleLbl="alignAcc1" presStyleIdx="0" presStyleCnt="7">
        <dgm:presLayoutVars>
          <dgm:bulletEnabled val="1"/>
        </dgm:presLayoutVars>
      </dgm:prSet>
      <dgm:spPr/>
      <dgm:t>
        <a:bodyPr/>
        <a:lstStyle/>
        <a:p>
          <a:endParaRPr lang="es-EC"/>
        </a:p>
      </dgm:t>
    </dgm:pt>
    <dgm:pt modelId="{55F30751-72DD-4C0D-A3EF-0F74A848CF25}" type="pres">
      <dgm:prSet presAssocID="{224ECCCE-66EC-4748-96D2-285418A8217D}" presName="sp" presStyleCnt="0"/>
      <dgm:spPr/>
    </dgm:pt>
    <dgm:pt modelId="{63DBA3FD-BC30-47CB-A45C-E3A20982E161}" type="pres">
      <dgm:prSet presAssocID="{F1220E33-01AB-477F-A3ED-1C82BE6D0C62}" presName="composite" presStyleCnt="0"/>
      <dgm:spPr/>
    </dgm:pt>
    <dgm:pt modelId="{3E3B9A38-8D50-49EB-9A68-3DB196A5DB5A}" type="pres">
      <dgm:prSet presAssocID="{F1220E33-01AB-477F-A3ED-1C82BE6D0C62}" presName="parentText" presStyleLbl="alignNode1" presStyleIdx="1" presStyleCnt="7">
        <dgm:presLayoutVars>
          <dgm:chMax val="1"/>
          <dgm:bulletEnabled val="1"/>
        </dgm:presLayoutVars>
      </dgm:prSet>
      <dgm:spPr/>
      <dgm:t>
        <a:bodyPr/>
        <a:lstStyle/>
        <a:p>
          <a:endParaRPr lang="es-EC"/>
        </a:p>
      </dgm:t>
    </dgm:pt>
    <dgm:pt modelId="{098A2434-6704-4864-9662-F4338BC5004D}" type="pres">
      <dgm:prSet presAssocID="{F1220E33-01AB-477F-A3ED-1C82BE6D0C62}" presName="descendantText" presStyleLbl="alignAcc1" presStyleIdx="1" presStyleCnt="7">
        <dgm:presLayoutVars>
          <dgm:bulletEnabled val="1"/>
        </dgm:presLayoutVars>
      </dgm:prSet>
      <dgm:spPr/>
      <dgm:t>
        <a:bodyPr/>
        <a:lstStyle/>
        <a:p>
          <a:endParaRPr lang="es-EC"/>
        </a:p>
      </dgm:t>
    </dgm:pt>
    <dgm:pt modelId="{212D7CCE-D8D6-4F74-8E39-7CD7154DFB6E}" type="pres">
      <dgm:prSet presAssocID="{179A1615-92A7-45FC-966E-42C603D9F2E4}" presName="sp" presStyleCnt="0"/>
      <dgm:spPr/>
    </dgm:pt>
    <dgm:pt modelId="{29D1B96B-C7CA-4A76-BF9A-46BD1EBE68C6}" type="pres">
      <dgm:prSet presAssocID="{7ACF992F-139D-4AFF-9EB0-0DCC07981593}" presName="composite" presStyleCnt="0"/>
      <dgm:spPr/>
    </dgm:pt>
    <dgm:pt modelId="{BBFB4B32-DD08-4B63-A75A-6CFC3BE7BFC1}" type="pres">
      <dgm:prSet presAssocID="{7ACF992F-139D-4AFF-9EB0-0DCC07981593}" presName="parentText" presStyleLbl="alignNode1" presStyleIdx="2" presStyleCnt="7">
        <dgm:presLayoutVars>
          <dgm:chMax val="1"/>
          <dgm:bulletEnabled val="1"/>
        </dgm:presLayoutVars>
      </dgm:prSet>
      <dgm:spPr/>
      <dgm:t>
        <a:bodyPr/>
        <a:lstStyle/>
        <a:p>
          <a:endParaRPr lang="es-EC"/>
        </a:p>
      </dgm:t>
    </dgm:pt>
    <dgm:pt modelId="{EFBC7179-028D-47F2-A833-7E70F938DF83}" type="pres">
      <dgm:prSet presAssocID="{7ACF992F-139D-4AFF-9EB0-0DCC07981593}" presName="descendantText" presStyleLbl="alignAcc1" presStyleIdx="2" presStyleCnt="7">
        <dgm:presLayoutVars>
          <dgm:bulletEnabled val="1"/>
        </dgm:presLayoutVars>
      </dgm:prSet>
      <dgm:spPr/>
      <dgm:t>
        <a:bodyPr/>
        <a:lstStyle/>
        <a:p>
          <a:endParaRPr lang="es-EC"/>
        </a:p>
      </dgm:t>
    </dgm:pt>
    <dgm:pt modelId="{44F6F4C6-54DF-479E-A1DF-B5D448C8D74C}" type="pres">
      <dgm:prSet presAssocID="{F2215EE3-B695-480F-AE76-3035086E7B16}" presName="sp" presStyleCnt="0"/>
      <dgm:spPr/>
    </dgm:pt>
    <dgm:pt modelId="{C8598387-668F-4E36-9516-25466FBF9C9E}" type="pres">
      <dgm:prSet presAssocID="{1B32F7AD-31A5-4F42-88E5-F86AF26CD8B9}" presName="composite" presStyleCnt="0"/>
      <dgm:spPr/>
    </dgm:pt>
    <dgm:pt modelId="{BD4E593B-3EEB-4689-ACED-F6A62A26D56F}" type="pres">
      <dgm:prSet presAssocID="{1B32F7AD-31A5-4F42-88E5-F86AF26CD8B9}" presName="parentText" presStyleLbl="alignNode1" presStyleIdx="3" presStyleCnt="7">
        <dgm:presLayoutVars>
          <dgm:chMax val="1"/>
          <dgm:bulletEnabled val="1"/>
        </dgm:presLayoutVars>
      </dgm:prSet>
      <dgm:spPr/>
      <dgm:t>
        <a:bodyPr/>
        <a:lstStyle/>
        <a:p>
          <a:endParaRPr lang="es-EC"/>
        </a:p>
      </dgm:t>
    </dgm:pt>
    <dgm:pt modelId="{9AAADD4F-692B-4AEC-8606-3742A2E6E85C}" type="pres">
      <dgm:prSet presAssocID="{1B32F7AD-31A5-4F42-88E5-F86AF26CD8B9}" presName="descendantText" presStyleLbl="alignAcc1" presStyleIdx="3" presStyleCnt="7">
        <dgm:presLayoutVars>
          <dgm:bulletEnabled val="1"/>
        </dgm:presLayoutVars>
      </dgm:prSet>
      <dgm:spPr/>
      <dgm:t>
        <a:bodyPr/>
        <a:lstStyle/>
        <a:p>
          <a:endParaRPr lang="es-EC"/>
        </a:p>
      </dgm:t>
    </dgm:pt>
    <dgm:pt modelId="{93413663-3C4F-45B6-9AA6-A23608F03B79}" type="pres">
      <dgm:prSet presAssocID="{17377AD4-9AFF-4639-BAB2-C034336F22D5}" presName="sp" presStyleCnt="0"/>
      <dgm:spPr/>
    </dgm:pt>
    <dgm:pt modelId="{83AB9440-ED70-42A7-981A-ADB8614C1860}" type="pres">
      <dgm:prSet presAssocID="{F8CA14E6-5EB9-4064-B576-CC5BBE8F9B34}" presName="composite" presStyleCnt="0"/>
      <dgm:spPr/>
    </dgm:pt>
    <dgm:pt modelId="{91611F40-1E0E-41E4-9995-388D850C5157}" type="pres">
      <dgm:prSet presAssocID="{F8CA14E6-5EB9-4064-B576-CC5BBE8F9B34}" presName="parentText" presStyleLbl="alignNode1" presStyleIdx="4" presStyleCnt="7">
        <dgm:presLayoutVars>
          <dgm:chMax val="1"/>
          <dgm:bulletEnabled val="1"/>
        </dgm:presLayoutVars>
      </dgm:prSet>
      <dgm:spPr/>
      <dgm:t>
        <a:bodyPr/>
        <a:lstStyle/>
        <a:p>
          <a:endParaRPr lang="es-EC"/>
        </a:p>
      </dgm:t>
    </dgm:pt>
    <dgm:pt modelId="{B60C6CEB-8ECE-43F4-80D0-9CD753D09E8D}" type="pres">
      <dgm:prSet presAssocID="{F8CA14E6-5EB9-4064-B576-CC5BBE8F9B34}" presName="descendantText" presStyleLbl="alignAcc1" presStyleIdx="4" presStyleCnt="7">
        <dgm:presLayoutVars>
          <dgm:bulletEnabled val="1"/>
        </dgm:presLayoutVars>
      </dgm:prSet>
      <dgm:spPr/>
      <dgm:t>
        <a:bodyPr/>
        <a:lstStyle/>
        <a:p>
          <a:endParaRPr lang="es-EC"/>
        </a:p>
      </dgm:t>
    </dgm:pt>
    <dgm:pt modelId="{4789ED7F-BBC5-4C80-A95D-D35546899142}" type="pres">
      <dgm:prSet presAssocID="{9BE19DC6-5EE9-403A-9AD0-A78BE9F12A71}" presName="sp" presStyleCnt="0"/>
      <dgm:spPr/>
    </dgm:pt>
    <dgm:pt modelId="{FE5EEEE3-8A31-47F3-978D-A5505E6138B7}" type="pres">
      <dgm:prSet presAssocID="{AE4FC030-B1AE-49BF-AF1C-6E9BC0B4354B}" presName="composite" presStyleCnt="0"/>
      <dgm:spPr/>
    </dgm:pt>
    <dgm:pt modelId="{C184BCAE-D6E0-411B-B2F3-1DF296A422CF}" type="pres">
      <dgm:prSet presAssocID="{AE4FC030-B1AE-49BF-AF1C-6E9BC0B4354B}" presName="parentText" presStyleLbl="alignNode1" presStyleIdx="5" presStyleCnt="7">
        <dgm:presLayoutVars>
          <dgm:chMax val="1"/>
          <dgm:bulletEnabled val="1"/>
        </dgm:presLayoutVars>
      </dgm:prSet>
      <dgm:spPr/>
      <dgm:t>
        <a:bodyPr/>
        <a:lstStyle/>
        <a:p>
          <a:endParaRPr lang="es-EC"/>
        </a:p>
      </dgm:t>
    </dgm:pt>
    <dgm:pt modelId="{93AB8B47-F892-4D92-A02C-0F29CFF46D61}" type="pres">
      <dgm:prSet presAssocID="{AE4FC030-B1AE-49BF-AF1C-6E9BC0B4354B}" presName="descendantText" presStyleLbl="alignAcc1" presStyleIdx="5" presStyleCnt="7">
        <dgm:presLayoutVars>
          <dgm:bulletEnabled val="1"/>
        </dgm:presLayoutVars>
      </dgm:prSet>
      <dgm:spPr/>
      <dgm:t>
        <a:bodyPr/>
        <a:lstStyle/>
        <a:p>
          <a:endParaRPr lang="es-EC"/>
        </a:p>
      </dgm:t>
    </dgm:pt>
    <dgm:pt modelId="{E07D9E52-8AD0-4BA3-82D5-8EAF2941E99E}" type="pres">
      <dgm:prSet presAssocID="{552373A9-1509-44D3-8621-B47A1F7B9194}" presName="sp" presStyleCnt="0"/>
      <dgm:spPr/>
    </dgm:pt>
    <dgm:pt modelId="{93C4DB9E-644D-433F-A259-0E3466F44B85}" type="pres">
      <dgm:prSet presAssocID="{8EDF943D-D8E4-4E4B-9EE8-426FFD6C553B}" presName="composite" presStyleCnt="0"/>
      <dgm:spPr/>
    </dgm:pt>
    <dgm:pt modelId="{5C78E6A2-1FC5-4874-A2EA-0F33A2F8B5E6}" type="pres">
      <dgm:prSet presAssocID="{8EDF943D-D8E4-4E4B-9EE8-426FFD6C553B}" presName="parentText" presStyleLbl="alignNode1" presStyleIdx="6" presStyleCnt="7">
        <dgm:presLayoutVars>
          <dgm:chMax val="1"/>
          <dgm:bulletEnabled val="1"/>
        </dgm:presLayoutVars>
      </dgm:prSet>
      <dgm:spPr/>
      <dgm:t>
        <a:bodyPr/>
        <a:lstStyle/>
        <a:p>
          <a:endParaRPr lang="es-EC"/>
        </a:p>
      </dgm:t>
    </dgm:pt>
    <dgm:pt modelId="{126048AD-D3C1-4B7C-BDC9-F5E1AC690D48}" type="pres">
      <dgm:prSet presAssocID="{8EDF943D-D8E4-4E4B-9EE8-426FFD6C553B}" presName="descendantText" presStyleLbl="alignAcc1" presStyleIdx="6" presStyleCnt="7">
        <dgm:presLayoutVars>
          <dgm:bulletEnabled val="1"/>
        </dgm:presLayoutVars>
      </dgm:prSet>
      <dgm:spPr/>
      <dgm:t>
        <a:bodyPr/>
        <a:lstStyle/>
        <a:p>
          <a:endParaRPr lang="es-EC"/>
        </a:p>
      </dgm:t>
    </dgm:pt>
  </dgm:ptLst>
  <dgm:cxnLst>
    <dgm:cxn modelId="{AB9BB128-5190-4207-A11C-6DEF31C8C4C0}" type="presOf" srcId="{F1220E33-01AB-477F-A3ED-1C82BE6D0C62}" destId="{3E3B9A38-8D50-49EB-9A68-3DB196A5DB5A}" srcOrd="0" destOrd="0" presId="urn:microsoft.com/office/officeart/2005/8/layout/chevron2"/>
    <dgm:cxn modelId="{11101153-D49A-49BC-A215-7108ECC230F3}" type="presOf" srcId="{919F3EFF-268B-4BB4-95E5-25BA06A3592F}" destId="{B60C6CEB-8ECE-43F4-80D0-9CD753D09E8D}" srcOrd="0" destOrd="0" presId="urn:microsoft.com/office/officeart/2005/8/layout/chevron2"/>
    <dgm:cxn modelId="{A617D949-5BFB-4981-A773-B3D04D19005C}" srcId="{7ACF992F-139D-4AFF-9EB0-0DCC07981593}" destId="{970CD880-3FF6-49F4-AAAA-B3478D454E9C}" srcOrd="0" destOrd="0" parTransId="{67C6AB9E-37E4-40DA-B9EF-DFD12DB0F4B5}" sibTransId="{43D594D6-27F9-42DF-87FC-7B41727F89D6}"/>
    <dgm:cxn modelId="{80D5C938-CA42-4A49-B1A2-D909CCEA6061}" srcId="{8DA5B0A5-317E-439E-9EA1-9B8AACFEC69D}" destId="{7ACF992F-139D-4AFF-9EB0-0DCC07981593}" srcOrd="2" destOrd="0" parTransId="{76EC1F83-7AEC-4007-ADA3-D74EA5D45F12}" sibTransId="{F2215EE3-B695-480F-AE76-3035086E7B16}"/>
    <dgm:cxn modelId="{5911E504-23D1-4C21-BA6E-0EAC1C21D82D}" type="presOf" srcId="{1B32F7AD-31A5-4F42-88E5-F86AF26CD8B9}" destId="{BD4E593B-3EEB-4689-ACED-F6A62A26D56F}" srcOrd="0" destOrd="0" presId="urn:microsoft.com/office/officeart/2005/8/layout/chevron2"/>
    <dgm:cxn modelId="{D0FE0523-8883-4ACB-8DB9-F675FDBCCE69}" type="presOf" srcId="{F032C108-EE6A-4F01-8476-53C8A1F8118C}" destId="{126048AD-D3C1-4B7C-BDC9-F5E1AC690D48}" srcOrd="0" destOrd="0" presId="urn:microsoft.com/office/officeart/2005/8/layout/chevron2"/>
    <dgm:cxn modelId="{5DABA3A1-D0A4-4EAD-8C16-A5AB6B2F72AB}" srcId="{F8CA14E6-5EB9-4064-B576-CC5BBE8F9B34}" destId="{919F3EFF-268B-4BB4-95E5-25BA06A3592F}" srcOrd="0" destOrd="0" parTransId="{F76C5C9C-6828-499C-90CF-848D7C354497}" sibTransId="{49B1B383-B913-4740-8855-02C2BD05B45E}"/>
    <dgm:cxn modelId="{A8A38691-FFB2-43CB-9AFA-4E207DCE88FC}" type="presOf" srcId="{AE4FC030-B1AE-49BF-AF1C-6E9BC0B4354B}" destId="{C184BCAE-D6E0-411B-B2F3-1DF296A422CF}" srcOrd="0" destOrd="0" presId="urn:microsoft.com/office/officeart/2005/8/layout/chevron2"/>
    <dgm:cxn modelId="{27EDAD77-C3DE-43AB-AE4B-F1643792B80E}" srcId="{AE4FC030-B1AE-49BF-AF1C-6E9BC0B4354B}" destId="{CED94C1D-9314-483D-AD23-230B63259EC8}" srcOrd="0" destOrd="0" parTransId="{584D6740-C9A7-4CCD-B097-6F96938342B5}" sibTransId="{20CB603F-978A-433C-8382-8CE791888E40}"/>
    <dgm:cxn modelId="{D4122F88-194A-45D3-9222-D1FD0ABB5574}" type="presOf" srcId="{7ACF992F-139D-4AFF-9EB0-0DCC07981593}" destId="{BBFB4B32-DD08-4B63-A75A-6CFC3BE7BFC1}" srcOrd="0" destOrd="0" presId="urn:microsoft.com/office/officeart/2005/8/layout/chevron2"/>
    <dgm:cxn modelId="{34E740F0-E209-491B-BBA2-CD3B6E90F66A}" srcId="{8DA5B0A5-317E-439E-9EA1-9B8AACFEC69D}" destId="{8EDF943D-D8E4-4E4B-9EE8-426FFD6C553B}" srcOrd="6" destOrd="0" parTransId="{6708A3C0-ABDD-4BAB-A1DF-83705BA1F8A5}" sibTransId="{26360ED5-AA1F-4ECF-868D-B121D587D58C}"/>
    <dgm:cxn modelId="{484B06C4-9E2C-43DE-A4A1-3D1E98BA1CBF}" type="presOf" srcId="{F8CA14E6-5EB9-4064-B576-CC5BBE8F9B34}" destId="{91611F40-1E0E-41E4-9995-388D850C5157}" srcOrd="0" destOrd="0" presId="urn:microsoft.com/office/officeart/2005/8/layout/chevron2"/>
    <dgm:cxn modelId="{B68415F3-8740-448B-9EFB-B1B3066077D3}" type="presOf" srcId="{8EDF943D-D8E4-4E4B-9EE8-426FFD6C553B}" destId="{5C78E6A2-1FC5-4874-A2EA-0F33A2F8B5E6}" srcOrd="0" destOrd="0" presId="urn:microsoft.com/office/officeart/2005/8/layout/chevron2"/>
    <dgm:cxn modelId="{93EA84B2-F244-4390-9EA7-AA7B5D85E6EA}" type="presOf" srcId="{8DA5B0A5-317E-439E-9EA1-9B8AACFEC69D}" destId="{80DBE990-3793-4BFE-B27F-D6A98C03409B}" srcOrd="0" destOrd="0" presId="urn:microsoft.com/office/officeart/2005/8/layout/chevron2"/>
    <dgm:cxn modelId="{45FD289E-DA07-4979-84FA-AF9FB05E960B}" type="presOf" srcId="{970CD880-3FF6-49F4-AAAA-B3478D454E9C}" destId="{EFBC7179-028D-47F2-A833-7E70F938DF83}" srcOrd="0" destOrd="0" presId="urn:microsoft.com/office/officeart/2005/8/layout/chevron2"/>
    <dgm:cxn modelId="{09C6E596-20DE-48F5-B47A-E89375D63678}" srcId="{8DA5B0A5-317E-439E-9EA1-9B8AACFEC69D}" destId="{1B32F7AD-31A5-4F42-88E5-F86AF26CD8B9}" srcOrd="3" destOrd="0" parTransId="{315A1501-0688-4E18-A740-2349014331FF}" sibTransId="{17377AD4-9AFF-4639-BAB2-C034336F22D5}"/>
    <dgm:cxn modelId="{C641F416-978A-4E45-A451-7A2C501876DB}" type="presOf" srcId="{CED94C1D-9314-483D-AD23-230B63259EC8}" destId="{93AB8B47-F892-4D92-A02C-0F29CFF46D61}" srcOrd="0" destOrd="0" presId="urn:microsoft.com/office/officeart/2005/8/layout/chevron2"/>
    <dgm:cxn modelId="{3542E5CA-530E-4D82-AD4E-211C9A4FA3FD}" srcId="{F1220E33-01AB-477F-A3ED-1C82BE6D0C62}" destId="{B9561D77-2FD3-43DD-8209-864FEC591256}" srcOrd="0" destOrd="0" parTransId="{633A3470-3483-4E88-8A72-858D6E3043C4}" sibTransId="{63019B92-1467-4ACB-B31D-8D8794AC98A8}"/>
    <dgm:cxn modelId="{492ACF3F-1997-4ABD-A735-8C91E885E17D}" srcId="{8DA5B0A5-317E-439E-9EA1-9B8AACFEC69D}" destId="{AE4FC030-B1AE-49BF-AF1C-6E9BC0B4354B}" srcOrd="5" destOrd="0" parTransId="{CD551CDB-C173-40C6-A152-3429A12AB88A}" sibTransId="{552373A9-1509-44D3-8621-B47A1F7B9194}"/>
    <dgm:cxn modelId="{92D36D68-9FE6-49BD-8B58-19B2739F333D}" type="presOf" srcId="{A467E71E-ADCE-4EF9-B419-13B58913CF0C}" destId="{D7627DFD-E695-4A28-85BC-39BC7D9EB090}" srcOrd="0" destOrd="0" presId="urn:microsoft.com/office/officeart/2005/8/layout/chevron2"/>
    <dgm:cxn modelId="{B3420601-70F2-4567-A16B-E743E0300BA1}" srcId="{8DA5B0A5-317E-439E-9EA1-9B8AACFEC69D}" destId="{5CB4D479-82FE-43C6-8B2C-29C1065771E6}" srcOrd="0" destOrd="0" parTransId="{572635E5-5C72-4002-A693-7155C6D67B77}" sibTransId="{224ECCCE-66EC-4748-96D2-285418A8217D}"/>
    <dgm:cxn modelId="{2266FD1F-FA39-43A4-AEDD-EE0A3BF9A5F6}" srcId="{8DA5B0A5-317E-439E-9EA1-9B8AACFEC69D}" destId="{F1220E33-01AB-477F-A3ED-1C82BE6D0C62}" srcOrd="1" destOrd="0" parTransId="{233D17A0-E930-4FAA-9074-2021EED6A413}" sibTransId="{179A1615-92A7-45FC-966E-42C603D9F2E4}"/>
    <dgm:cxn modelId="{A4DCA2A9-BDDA-4FD1-A912-43BBB2BD0CA4}" srcId="{8DA5B0A5-317E-439E-9EA1-9B8AACFEC69D}" destId="{F8CA14E6-5EB9-4064-B576-CC5BBE8F9B34}" srcOrd="4" destOrd="0" parTransId="{5E14CE16-91BB-439B-AB07-36FC82343A91}" sibTransId="{9BE19DC6-5EE9-403A-9AD0-A78BE9F12A71}"/>
    <dgm:cxn modelId="{B32F4E18-3DAE-41CA-8857-19386C62309A}" type="presOf" srcId="{5CB4D479-82FE-43C6-8B2C-29C1065771E6}" destId="{0509FBAB-2618-41E1-936B-F62D31BB8321}" srcOrd="0" destOrd="0" presId="urn:microsoft.com/office/officeart/2005/8/layout/chevron2"/>
    <dgm:cxn modelId="{CBB33DF9-6311-4834-8B1B-3848E92B4999}" srcId="{5CB4D479-82FE-43C6-8B2C-29C1065771E6}" destId="{A467E71E-ADCE-4EF9-B419-13B58913CF0C}" srcOrd="0" destOrd="0" parTransId="{8FF9BAF4-C668-49EC-ADD9-35CC85930782}" sibTransId="{3A2F0A49-EADC-4AE3-ADFE-596CC27C1BA3}"/>
    <dgm:cxn modelId="{A31509A9-705C-4558-A06F-8FD411DF03F9}" type="presOf" srcId="{BFC1F2EE-D10B-45E0-8B93-E9CDA8C31738}" destId="{9AAADD4F-692B-4AEC-8606-3742A2E6E85C}" srcOrd="0" destOrd="0" presId="urn:microsoft.com/office/officeart/2005/8/layout/chevron2"/>
    <dgm:cxn modelId="{A1BFA0F3-134D-4533-8840-59AF6520E938}" srcId="{8EDF943D-D8E4-4E4B-9EE8-426FFD6C553B}" destId="{F032C108-EE6A-4F01-8476-53C8A1F8118C}" srcOrd="0" destOrd="0" parTransId="{4CCA2B9A-D3CD-4A6C-B758-50572259D93D}" sibTransId="{7E9B146A-4DA5-46FD-999F-6FADBA7942FD}"/>
    <dgm:cxn modelId="{935A97FF-C442-4BED-9A1D-1DFB64875CD8}" srcId="{1B32F7AD-31A5-4F42-88E5-F86AF26CD8B9}" destId="{BFC1F2EE-D10B-45E0-8B93-E9CDA8C31738}" srcOrd="0" destOrd="0" parTransId="{3ACD4A2C-882B-43C3-B58E-D8518F9708F0}" sibTransId="{235234AD-D1A8-4856-B0C3-CE1D32BBB825}"/>
    <dgm:cxn modelId="{1F54FA2F-1055-4268-8ABC-F77DCCAA519D}" type="presOf" srcId="{B9561D77-2FD3-43DD-8209-864FEC591256}" destId="{098A2434-6704-4864-9662-F4338BC5004D}" srcOrd="0" destOrd="0" presId="urn:microsoft.com/office/officeart/2005/8/layout/chevron2"/>
    <dgm:cxn modelId="{0061752B-A94B-49A2-AF3A-BD4F639233B3}" type="presParOf" srcId="{80DBE990-3793-4BFE-B27F-D6A98C03409B}" destId="{E0C52EF2-759D-4D03-8E20-2A2805FC6217}" srcOrd="0" destOrd="0" presId="urn:microsoft.com/office/officeart/2005/8/layout/chevron2"/>
    <dgm:cxn modelId="{5EB02590-F491-425A-AD88-021A979C0365}" type="presParOf" srcId="{E0C52EF2-759D-4D03-8E20-2A2805FC6217}" destId="{0509FBAB-2618-41E1-936B-F62D31BB8321}" srcOrd="0" destOrd="0" presId="urn:microsoft.com/office/officeart/2005/8/layout/chevron2"/>
    <dgm:cxn modelId="{CCC2386F-1193-46F8-944A-7AF3A7BD0CC8}" type="presParOf" srcId="{E0C52EF2-759D-4D03-8E20-2A2805FC6217}" destId="{D7627DFD-E695-4A28-85BC-39BC7D9EB090}" srcOrd="1" destOrd="0" presId="urn:microsoft.com/office/officeart/2005/8/layout/chevron2"/>
    <dgm:cxn modelId="{C659B048-EFC9-440A-A39A-6901772C1C24}" type="presParOf" srcId="{80DBE990-3793-4BFE-B27F-D6A98C03409B}" destId="{55F30751-72DD-4C0D-A3EF-0F74A848CF25}" srcOrd="1" destOrd="0" presId="urn:microsoft.com/office/officeart/2005/8/layout/chevron2"/>
    <dgm:cxn modelId="{5E5068C3-2455-4A79-AEC9-CEC2A5A212EE}" type="presParOf" srcId="{80DBE990-3793-4BFE-B27F-D6A98C03409B}" destId="{63DBA3FD-BC30-47CB-A45C-E3A20982E161}" srcOrd="2" destOrd="0" presId="urn:microsoft.com/office/officeart/2005/8/layout/chevron2"/>
    <dgm:cxn modelId="{D94BFEBD-3308-4585-B20D-0E63B22BEE5A}" type="presParOf" srcId="{63DBA3FD-BC30-47CB-A45C-E3A20982E161}" destId="{3E3B9A38-8D50-49EB-9A68-3DB196A5DB5A}" srcOrd="0" destOrd="0" presId="urn:microsoft.com/office/officeart/2005/8/layout/chevron2"/>
    <dgm:cxn modelId="{222A0F7D-33F9-4281-9531-0A9BA93512B2}" type="presParOf" srcId="{63DBA3FD-BC30-47CB-A45C-E3A20982E161}" destId="{098A2434-6704-4864-9662-F4338BC5004D}" srcOrd="1" destOrd="0" presId="urn:microsoft.com/office/officeart/2005/8/layout/chevron2"/>
    <dgm:cxn modelId="{CEBB7907-A8AF-4CF8-AB28-40A669178FF8}" type="presParOf" srcId="{80DBE990-3793-4BFE-B27F-D6A98C03409B}" destId="{212D7CCE-D8D6-4F74-8E39-7CD7154DFB6E}" srcOrd="3" destOrd="0" presId="urn:microsoft.com/office/officeart/2005/8/layout/chevron2"/>
    <dgm:cxn modelId="{68BCC60C-1ACA-4B9E-9AB7-4F45A3A99043}" type="presParOf" srcId="{80DBE990-3793-4BFE-B27F-D6A98C03409B}" destId="{29D1B96B-C7CA-4A76-BF9A-46BD1EBE68C6}" srcOrd="4" destOrd="0" presId="urn:microsoft.com/office/officeart/2005/8/layout/chevron2"/>
    <dgm:cxn modelId="{CFFABB40-2604-4120-83B3-C26AC8FA7AB0}" type="presParOf" srcId="{29D1B96B-C7CA-4A76-BF9A-46BD1EBE68C6}" destId="{BBFB4B32-DD08-4B63-A75A-6CFC3BE7BFC1}" srcOrd="0" destOrd="0" presId="urn:microsoft.com/office/officeart/2005/8/layout/chevron2"/>
    <dgm:cxn modelId="{1F82DF3E-86E0-4C02-816F-B45DB7BDA9D5}" type="presParOf" srcId="{29D1B96B-C7CA-4A76-BF9A-46BD1EBE68C6}" destId="{EFBC7179-028D-47F2-A833-7E70F938DF83}" srcOrd="1" destOrd="0" presId="urn:microsoft.com/office/officeart/2005/8/layout/chevron2"/>
    <dgm:cxn modelId="{5729F12B-E765-4E58-91E0-B21BED5E995D}" type="presParOf" srcId="{80DBE990-3793-4BFE-B27F-D6A98C03409B}" destId="{44F6F4C6-54DF-479E-A1DF-B5D448C8D74C}" srcOrd="5" destOrd="0" presId="urn:microsoft.com/office/officeart/2005/8/layout/chevron2"/>
    <dgm:cxn modelId="{A402A3B7-CB8E-49D1-9256-DB11642EED30}" type="presParOf" srcId="{80DBE990-3793-4BFE-B27F-D6A98C03409B}" destId="{C8598387-668F-4E36-9516-25466FBF9C9E}" srcOrd="6" destOrd="0" presId="urn:microsoft.com/office/officeart/2005/8/layout/chevron2"/>
    <dgm:cxn modelId="{ECB728BB-DB5B-4E3A-8EC0-6B0EFEC189C4}" type="presParOf" srcId="{C8598387-668F-4E36-9516-25466FBF9C9E}" destId="{BD4E593B-3EEB-4689-ACED-F6A62A26D56F}" srcOrd="0" destOrd="0" presId="urn:microsoft.com/office/officeart/2005/8/layout/chevron2"/>
    <dgm:cxn modelId="{FE4952DB-2DB5-4125-A04B-9250089C7A8D}" type="presParOf" srcId="{C8598387-668F-4E36-9516-25466FBF9C9E}" destId="{9AAADD4F-692B-4AEC-8606-3742A2E6E85C}" srcOrd="1" destOrd="0" presId="urn:microsoft.com/office/officeart/2005/8/layout/chevron2"/>
    <dgm:cxn modelId="{04F73A5E-58C3-4D19-8144-1E346807BAD2}" type="presParOf" srcId="{80DBE990-3793-4BFE-B27F-D6A98C03409B}" destId="{93413663-3C4F-45B6-9AA6-A23608F03B79}" srcOrd="7" destOrd="0" presId="urn:microsoft.com/office/officeart/2005/8/layout/chevron2"/>
    <dgm:cxn modelId="{FCFD4D45-9DE7-44C5-BB9C-6F61A81B8D2E}" type="presParOf" srcId="{80DBE990-3793-4BFE-B27F-D6A98C03409B}" destId="{83AB9440-ED70-42A7-981A-ADB8614C1860}" srcOrd="8" destOrd="0" presId="urn:microsoft.com/office/officeart/2005/8/layout/chevron2"/>
    <dgm:cxn modelId="{93BB39D1-5641-441F-81AB-A291FE108FC0}" type="presParOf" srcId="{83AB9440-ED70-42A7-981A-ADB8614C1860}" destId="{91611F40-1E0E-41E4-9995-388D850C5157}" srcOrd="0" destOrd="0" presId="urn:microsoft.com/office/officeart/2005/8/layout/chevron2"/>
    <dgm:cxn modelId="{A67F4148-0836-4C4B-8DD6-C8A25CB9EED1}" type="presParOf" srcId="{83AB9440-ED70-42A7-981A-ADB8614C1860}" destId="{B60C6CEB-8ECE-43F4-80D0-9CD753D09E8D}" srcOrd="1" destOrd="0" presId="urn:microsoft.com/office/officeart/2005/8/layout/chevron2"/>
    <dgm:cxn modelId="{A35999B7-FE81-4933-A6E5-09DD95FAFFFE}" type="presParOf" srcId="{80DBE990-3793-4BFE-B27F-D6A98C03409B}" destId="{4789ED7F-BBC5-4C80-A95D-D35546899142}" srcOrd="9" destOrd="0" presId="urn:microsoft.com/office/officeart/2005/8/layout/chevron2"/>
    <dgm:cxn modelId="{75858720-5508-43E4-9A36-22BC94F30563}" type="presParOf" srcId="{80DBE990-3793-4BFE-B27F-D6A98C03409B}" destId="{FE5EEEE3-8A31-47F3-978D-A5505E6138B7}" srcOrd="10" destOrd="0" presId="urn:microsoft.com/office/officeart/2005/8/layout/chevron2"/>
    <dgm:cxn modelId="{7E74F06E-11A0-4D94-A749-FADE31CF9895}" type="presParOf" srcId="{FE5EEEE3-8A31-47F3-978D-A5505E6138B7}" destId="{C184BCAE-D6E0-411B-B2F3-1DF296A422CF}" srcOrd="0" destOrd="0" presId="urn:microsoft.com/office/officeart/2005/8/layout/chevron2"/>
    <dgm:cxn modelId="{FDB89872-9D12-4BEC-95D6-FFA05DB8E491}" type="presParOf" srcId="{FE5EEEE3-8A31-47F3-978D-A5505E6138B7}" destId="{93AB8B47-F892-4D92-A02C-0F29CFF46D61}" srcOrd="1" destOrd="0" presId="urn:microsoft.com/office/officeart/2005/8/layout/chevron2"/>
    <dgm:cxn modelId="{4D88D386-D662-4987-8B50-8B05F68F09FC}" type="presParOf" srcId="{80DBE990-3793-4BFE-B27F-D6A98C03409B}" destId="{E07D9E52-8AD0-4BA3-82D5-8EAF2941E99E}" srcOrd="11" destOrd="0" presId="urn:microsoft.com/office/officeart/2005/8/layout/chevron2"/>
    <dgm:cxn modelId="{BDDB9239-9FD6-4940-A24B-7F78A27FE6EF}" type="presParOf" srcId="{80DBE990-3793-4BFE-B27F-D6A98C03409B}" destId="{93C4DB9E-644D-433F-A259-0E3466F44B85}" srcOrd="12" destOrd="0" presId="urn:microsoft.com/office/officeart/2005/8/layout/chevron2"/>
    <dgm:cxn modelId="{E3C34B25-B9C4-4DA8-A295-710C288A0AAB}" type="presParOf" srcId="{93C4DB9E-644D-433F-A259-0E3466F44B85}" destId="{5C78E6A2-1FC5-4874-A2EA-0F33A2F8B5E6}" srcOrd="0" destOrd="0" presId="urn:microsoft.com/office/officeart/2005/8/layout/chevron2"/>
    <dgm:cxn modelId="{A9E4A50F-3586-4F3A-A652-75B732E3A7E8}" type="presParOf" srcId="{93C4DB9E-644D-433F-A259-0E3466F44B85}" destId="{126048AD-D3C1-4B7C-BDC9-F5E1AC690D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CD59AA-6138-417A-AA8B-581AFF45B387}" type="doc">
      <dgm:prSet loTypeId="urn:microsoft.com/office/officeart/2005/8/layout/matrix1" loCatId="matrix" qsTypeId="urn:microsoft.com/office/officeart/2005/8/quickstyle/3d7" qsCatId="3D" csTypeId="urn:microsoft.com/office/officeart/2005/8/colors/colorful3" csCatId="colorful" phldr="1"/>
      <dgm:spPr/>
      <dgm:t>
        <a:bodyPr/>
        <a:lstStyle/>
        <a:p>
          <a:endParaRPr lang="es-EC"/>
        </a:p>
      </dgm:t>
    </dgm:pt>
    <dgm:pt modelId="{D803A382-EBF8-4584-B06D-0DDD3EFFC5D5}">
      <dgm:prSet phldrT="[Texto]" custT="1"/>
      <dgm:spPr/>
      <dgm:t>
        <a:bodyPr/>
        <a:lstStyle/>
        <a:p>
          <a:r>
            <a:rPr lang="es-EC" sz="2000" dirty="0" smtClean="0"/>
            <a:t>FODA</a:t>
          </a:r>
          <a:endParaRPr lang="es-EC" sz="2000" dirty="0"/>
        </a:p>
      </dgm:t>
      <dgm:extLst>
        <a:ext uri="{E40237B7-FDA0-4F09-8148-C483321AD2D9}">
          <dgm14:cNvPr xmlns:dgm14="http://schemas.microsoft.com/office/drawing/2010/diagram" id="0" name="">
            <a:hlinkClick xmlns:r="http://schemas.openxmlformats.org/officeDocument/2006/relationships" r:id=""/>
          </dgm14:cNvPr>
        </a:ext>
      </dgm:extLst>
    </dgm:pt>
    <dgm:pt modelId="{EB164B95-4650-414F-8A95-2F6040BC02E6}" type="parTrans" cxnId="{C19CF377-5922-47DD-BDC7-BB682A371947}">
      <dgm:prSet/>
      <dgm:spPr/>
      <dgm:t>
        <a:bodyPr/>
        <a:lstStyle/>
        <a:p>
          <a:endParaRPr lang="es-EC"/>
        </a:p>
      </dgm:t>
    </dgm:pt>
    <dgm:pt modelId="{514B224E-D255-4E5B-A468-7D39297EBEEE}" type="sibTrans" cxnId="{C19CF377-5922-47DD-BDC7-BB682A371947}">
      <dgm:prSet/>
      <dgm:spPr/>
      <dgm:t>
        <a:bodyPr/>
        <a:lstStyle/>
        <a:p>
          <a:endParaRPr lang="es-EC"/>
        </a:p>
      </dgm:t>
    </dgm:pt>
    <dgm:pt modelId="{59489A13-DB7F-4936-934C-BEC84E7763C0}">
      <dgm:prSet phldrT="[Texto]"/>
      <dgm:spPr/>
      <dgm:t>
        <a:bodyPr/>
        <a:lstStyle/>
        <a:p>
          <a:pPr algn="ctr"/>
          <a:r>
            <a:rPr lang="es-EC" dirty="0" smtClean="0"/>
            <a:t>FORTALEZAS</a:t>
          </a:r>
        </a:p>
        <a:p>
          <a:pPr algn="just"/>
          <a:r>
            <a:rPr lang="es-EC" dirty="0" smtClean="0"/>
            <a:t>Ubicación geográfica en el Norte de Quito</a:t>
          </a:r>
        </a:p>
        <a:p>
          <a:pPr algn="just"/>
          <a:r>
            <a:rPr lang="es-EC" dirty="0" smtClean="0"/>
            <a:t>Disponibilidad de espacios físicos para almacenamiento </a:t>
          </a:r>
        </a:p>
        <a:p>
          <a:pPr algn="just"/>
          <a:r>
            <a:rPr lang="es-EC" dirty="0" smtClean="0"/>
            <a:t>Acceso a descuento directo por parte de la Comandancia de la Fuerza Armada e ISSFA </a:t>
          </a:r>
        </a:p>
        <a:p>
          <a:pPr algn="just"/>
          <a:r>
            <a:rPr lang="es-EC" dirty="0" smtClean="0"/>
            <a:t>Cumplimiento del marco legal vigente</a:t>
          </a:r>
          <a:endParaRPr lang="es-EC" dirty="0"/>
        </a:p>
      </dgm:t>
    </dgm:pt>
    <dgm:pt modelId="{FE6CEAA8-7755-4005-9B82-F211408ED103}" type="parTrans" cxnId="{99C39181-A58A-4773-8005-E582E04ED2E7}">
      <dgm:prSet/>
      <dgm:spPr/>
      <dgm:t>
        <a:bodyPr/>
        <a:lstStyle/>
        <a:p>
          <a:endParaRPr lang="es-EC"/>
        </a:p>
      </dgm:t>
    </dgm:pt>
    <dgm:pt modelId="{51015558-6DD7-468A-9CCB-5F088D0C839C}" type="sibTrans" cxnId="{99C39181-A58A-4773-8005-E582E04ED2E7}">
      <dgm:prSet/>
      <dgm:spPr/>
      <dgm:t>
        <a:bodyPr/>
        <a:lstStyle/>
        <a:p>
          <a:endParaRPr lang="es-EC"/>
        </a:p>
      </dgm:t>
    </dgm:pt>
    <dgm:pt modelId="{5AFD3577-5331-410D-A68A-ACD611DEE9B4}">
      <dgm:prSet phldrT="[Texto]"/>
      <dgm:spPr/>
      <dgm:t>
        <a:bodyPr anchor="t"/>
        <a:lstStyle/>
        <a:p>
          <a:pPr algn="ctr"/>
          <a:r>
            <a:rPr lang="es-EC" dirty="0" smtClean="0"/>
            <a:t>OPORTUNIDADES</a:t>
          </a:r>
        </a:p>
        <a:p>
          <a:pPr algn="just"/>
          <a:r>
            <a:rPr lang="es-EC" dirty="0" smtClean="0"/>
            <a:t>Crecimiento del mercado de consumo</a:t>
          </a:r>
        </a:p>
        <a:p>
          <a:pPr algn="just"/>
          <a:r>
            <a:rPr lang="es-EC" dirty="0" smtClean="0"/>
            <a:t>Facilidades para el Benchmarking</a:t>
          </a:r>
        </a:p>
        <a:p>
          <a:pPr algn="just"/>
          <a:r>
            <a:rPr lang="es-EC" dirty="0" smtClean="0"/>
            <a:t>Beneficios que otorga el Gobierno para proveer a destacamentos ubicados en frontera</a:t>
          </a:r>
        </a:p>
      </dgm:t>
    </dgm:pt>
    <dgm:pt modelId="{5843A3E4-BBC3-4981-9DD9-4DE48DEF5409}" type="parTrans" cxnId="{3E843119-649B-4573-B38B-839EDF631E58}">
      <dgm:prSet/>
      <dgm:spPr/>
      <dgm:t>
        <a:bodyPr/>
        <a:lstStyle/>
        <a:p>
          <a:endParaRPr lang="es-EC"/>
        </a:p>
      </dgm:t>
    </dgm:pt>
    <dgm:pt modelId="{F5A3C3CC-708D-4977-BE0C-27D4085136D8}" type="sibTrans" cxnId="{3E843119-649B-4573-B38B-839EDF631E58}">
      <dgm:prSet/>
      <dgm:spPr/>
      <dgm:t>
        <a:bodyPr/>
        <a:lstStyle/>
        <a:p>
          <a:endParaRPr lang="es-EC"/>
        </a:p>
      </dgm:t>
    </dgm:pt>
    <dgm:pt modelId="{5B7E39DC-A919-4498-B637-3D888B35D401}">
      <dgm:prSet phldrT="[Texto]" custT="1"/>
      <dgm:spPr/>
      <dgm:t>
        <a:bodyPr/>
        <a:lstStyle/>
        <a:p>
          <a:pPr algn="ctr"/>
          <a:endParaRPr lang="es-EC" sz="1200" dirty="0" smtClean="0"/>
        </a:p>
        <a:p>
          <a:pPr algn="ctr"/>
          <a:r>
            <a:rPr lang="es-EC" sz="1200" dirty="0" smtClean="0"/>
            <a:t>DEBILIDADES</a:t>
          </a:r>
        </a:p>
        <a:p>
          <a:pPr algn="just"/>
          <a:r>
            <a:rPr lang="es-EC" sz="1200" dirty="0" smtClean="0"/>
            <a:t>Falta de una planificación estratégica definida</a:t>
          </a:r>
        </a:p>
        <a:p>
          <a:pPr algn="just"/>
          <a:r>
            <a:rPr lang="es-EC" sz="1200" dirty="0" smtClean="0"/>
            <a:t>Rotación de autoridades</a:t>
          </a:r>
        </a:p>
        <a:p>
          <a:pPr algn="just"/>
          <a:r>
            <a:rPr lang="es-EC" sz="1200" dirty="0" smtClean="0"/>
            <a:t>Bajo posicionamiento de marca en el segmento civil</a:t>
          </a:r>
        </a:p>
        <a:p>
          <a:pPr algn="just"/>
          <a:r>
            <a:rPr lang="es-EC" sz="1200" dirty="0" smtClean="0"/>
            <a:t>Escaso control de calidad de productos y atención al cliente</a:t>
          </a:r>
        </a:p>
        <a:p>
          <a:pPr algn="just"/>
          <a:r>
            <a:rPr lang="es-EC" sz="1200" dirty="0" smtClean="0"/>
            <a:t>El inmueble no es de propiedad de la Compañía</a:t>
          </a:r>
        </a:p>
        <a:p>
          <a:pPr algn="just"/>
          <a:r>
            <a:rPr lang="es-EC" sz="1200" dirty="0" smtClean="0"/>
            <a:t>La venta a clientes del segmento militar genera un alto nivel de mora y necesidad de financiamiento</a:t>
          </a:r>
          <a:r>
            <a:rPr lang="es-EC" sz="1200" b="1" dirty="0" smtClean="0"/>
            <a:t>.</a:t>
          </a:r>
          <a:endParaRPr lang="es-EC" sz="1200" dirty="0" smtClean="0"/>
        </a:p>
        <a:p>
          <a:pPr algn="just"/>
          <a:r>
            <a:rPr lang="es-EC" sz="1200" dirty="0" smtClean="0"/>
            <a:t>Bajo poder de negociación con proveedores</a:t>
          </a:r>
        </a:p>
      </dgm:t>
    </dgm:pt>
    <dgm:pt modelId="{BC143FB5-5B35-48CA-8FAB-CFCB4A8AE763}" type="parTrans" cxnId="{BC7CF95A-497B-4CB0-960F-EBEC8F07726E}">
      <dgm:prSet/>
      <dgm:spPr/>
      <dgm:t>
        <a:bodyPr/>
        <a:lstStyle/>
        <a:p>
          <a:endParaRPr lang="es-EC"/>
        </a:p>
      </dgm:t>
    </dgm:pt>
    <dgm:pt modelId="{C7296ADB-118C-4342-ADDC-BDE979764BB6}" type="sibTrans" cxnId="{BC7CF95A-497B-4CB0-960F-EBEC8F07726E}">
      <dgm:prSet/>
      <dgm:spPr/>
      <dgm:t>
        <a:bodyPr/>
        <a:lstStyle/>
        <a:p>
          <a:endParaRPr lang="es-EC"/>
        </a:p>
      </dgm:t>
    </dgm:pt>
    <dgm:pt modelId="{E2EF95D7-78AD-45B0-BBFE-355C5CC338DA}">
      <dgm:prSet phldrT="[Texto]" custT="1"/>
      <dgm:spPr/>
      <dgm:t>
        <a:bodyPr/>
        <a:lstStyle/>
        <a:p>
          <a:pPr algn="ctr"/>
          <a:r>
            <a:rPr lang="es-EC" sz="1400" dirty="0" smtClean="0"/>
            <a:t>AMENAZAS</a:t>
          </a:r>
        </a:p>
        <a:p>
          <a:pPr algn="l"/>
          <a:r>
            <a:rPr lang="es-EC" sz="1400" dirty="0" smtClean="0"/>
            <a:t>Aumento de costos de productos importados</a:t>
          </a:r>
        </a:p>
        <a:p>
          <a:pPr algn="l"/>
          <a:r>
            <a:rPr lang="es-EC" sz="1400" dirty="0" smtClean="0"/>
            <a:t>Competencia agresiva , con posicionamiento y variedad de productos</a:t>
          </a:r>
        </a:p>
        <a:p>
          <a:pPr algn="l"/>
          <a:r>
            <a:rPr lang="es-EC" sz="1400" dirty="0" smtClean="0"/>
            <a:t>Nivel Tecnológico de la competencia.</a:t>
          </a:r>
        </a:p>
        <a:p>
          <a:pPr algn="l"/>
          <a:r>
            <a:rPr lang="es-EC" sz="1400" dirty="0" smtClean="0"/>
            <a:t>Estatización de empresas del sector privado</a:t>
          </a:r>
        </a:p>
        <a:p>
          <a:pPr algn="l"/>
          <a:r>
            <a:rPr lang="es-EC" sz="1400" dirty="0" smtClean="0"/>
            <a:t>Altas exigencias de clientes en precio y calidad</a:t>
          </a:r>
        </a:p>
      </dgm:t>
    </dgm:pt>
    <dgm:pt modelId="{84FD3AA0-6C30-43DC-AD30-DD933919DCF7}" type="sibTrans" cxnId="{F826A951-3D38-49A4-BE35-D6D0272A13D2}">
      <dgm:prSet/>
      <dgm:spPr/>
      <dgm:t>
        <a:bodyPr/>
        <a:lstStyle/>
        <a:p>
          <a:endParaRPr lang="es-EC"/>
        </a:p>
      </dgm:t>
    </dgm:pt>
    <dgm:pt modelId="{7B5F6B55-3702-4B3C-8DD7-7E4704A8D48A}" type="parTrans" cxnId="{F826A951-3D38-49A4-BE35-D6D0272A13D2}">
      <dgm:prSet/>
      <dgm:spPr/>
      <dgm:t>
        <a:bodyPr/>
        <a:lstStyle/>
        <a:p>
          <a:endParaRPr lang="es-EC"/>
        </a:p>
      </dgm:t>
    </dgm:pt>
    <dgm:pt modelId="{6EEC298C-E417-4618-8A88-822B05C7EF5B}" type="pres">
      <dgm:prSet presAssocID="{52CD59AA-6138-417A-AA8B-581AFF45B387}" presName="diagram" presStyleCnt="0">
        <dgm:presLayoutVars>
          <dgm:chMax val="1"/>
          <dgm:dir/>
          <dgm:animLvl val="ctr"/>
          <dgm:resizeHandles val="exact"/>
        </dgm:presLayoutVars>
      </dgm:prSet>
      <dgm:spPr/>
      <dgm:t>
        <a:bodyPr/>
        <a:lstStyle/>
        <a:p>
          <a:endParaRPr lang="es-EC"/>
        </a:p>
      </dgm:t>
    </dgm:pt>
    <dgm:pt modelId="{9079354C-4AE4-4A00-92E4-4103094315B8}" type="pres">
      <dgm:prSet presAssocID="{52CD59AA-6138-417A-AA8B-581AFF45B387}" presName="matrix" presStyleCnt="0"/>
      <dgm:spPr/>
      <dgm:t>
        <a:bodyPr/>
        <a:lstStyle/>
        <a:p>
          <a:endParaRPr lang="en-US"/>
        </a:p>
      </dgm:t>
    </dgm:pt>
    <dgm:pt modelId="{4AF1479D-BB08-4462-BBFB-4F5F3013F4EA}" type="pres">
      <dgm:prSet presAssocID="{52CD59AA-6138-417A-AA8B-581AFF45B387}" presName="tile1" presStyleLbl="node1" presStyleIdx="0" presStyleCnt="4"/>
      <dgm:spPr/>
      <dgm:t>
        <a:bodyPr/>
        <a:lstStyle/>
        <a:p>
          <a:endParaRPr lang="es-EC"/>
        </a:p>
      </dgm:t>
    </dgm:pt>
    <dgm:pt modelId="{F0F5D907-8B69-4932-AB5F-DB5659C56AAC}" type="pres">
      <dgm:prSet presAssocID="{52CD59AA-6138-417A-AA8B-581AFF45B387}" presName="tile1text" presStyleLbl="node1" presStyleIdx="0" presStyleCnt="4">
        <dgm:presLayoutVars>
          <dgm:chMax val="0"/>
          <dgm:chPref val="0"/>
          <dgm:bulletEnabled val="1"/>
        </dgm:presLayoutVars>
      </dgm:prSet>
      <dgm:spPr/>
      <dgm:t>
        <a:bodyPr/>
        <a:lstStyle/>
        <a:p>
          <a:endParaRPr lang="es-EC"/>
        </a:p>
      </dgm:t>
    </dgm:pt>
    <dgm:pt modelId="{415B928D-55F6-4035-BC4E-8A12E0C5ECA6}" type="pres">
      <dgm:prSet presAssocID="{52CD59AA-6138-417A-AA8B-581AFF45B387}" presName="tile2" presStyleLbl="node1" presStyleIdx="1" presStyleCnt="4" custLinFactNeighborX="-1053" custLinFactNeighborY="-3846"/>
      <dgm:spPr/>
      <dgm:t>
        <a:bodyPr/>
        <a:lstStyle/>
        <a:p>
          <a:endParaRPr lang="es-EC"/>
        </a:p>
      </dgm:t>
    </dgm:pt>
    <dgm:pt modelId="{A2EEA835-EED7-46CC-9EA3-668086521A34}" type="pres">
      <dgm:prSet presAssocID="{52CD59AA-6138-417A-AA8B-581AFF45B387}" presName="tile2text" presStyleLbl="node1" presStyleIdx="1" presStyleCnt="4">
        <dgm:presLayoutVars>
          <dgm:chMax val="0"/>
          <dgm:chPref val="0"/>
          <dgm:bulletEnabled val="1"/>
        </dgm:presLayoutVars>
      </dgm:prSet>
      <dgm:spPr/>
      <dgm:t>
        <a:bodyPr/>
        <a:lstStyle/>
        <a:p>
          <a:endParaRPr lang="es-EC"/>
        </a:p>
      </dgm:t>
    </dgm:pt>
    <dgm:pt modelId="{244AAE5B-DCCB-4EDE-BE3A-6D4A3C78D210}" type="pres">
      <dgm:prSet presAssocID="{52CD59AA-6138-417A-AA8B-581AFF45B387}" presName="tile3" presStyleLbl="node1" presStyleIdx="2" presStyleCnt="4"/>
      <dgm:spPr/>
      <dgm:t>
        <a:bodyPr/>
        <a:lstStyle/>
        <a:p>
          <a:endParaRPr lang="es-EC"/>
        </a:p>
      </dgm:t>
    </dgm:pt>
    <dgm:pt modelId="{50F40378-FB35-4495-B452-D037C6216F6F}" type="pres">
      <dgm:prSet presAssocID="{52CD59AA-6138-417A-AA8B-581AFF45B387}" presName="tile3text" presStyleLbl="node1" presStyleIdx="2" presStyleCnt="4">
        <dgm:presLayoutVars>
          <dgm:chMax val="0"/>
          <dgm:chPref val="0"/>
          <dgm:bulletEnabled val="1"/>
        </dgm:presLayoutVars>
      </dgm:prSet>
      <dgm:spPr/>
      <dgm:t>
        <a:bodyPr/>
        <a:lstStyle/>
        <a:p>
          <a:endParaRPr lang="es-EC"/>
        </a:p>
      </dgm:t>
    </dgm:pt>
    <dgm:pt modelId="{05D53295-B63B-41D3-8917-895C3C84C91E}" type="pres">
      <dgm:prSet presAssocID="{52CD59AA-6138-417A-AA8B-581AFF45B387}" presName="tile4" presStyleLbl="node1" presStyleIdx="3" presStyleCnt="4" custLinFactNeighborX="8423" custLinFactNeighborY="7692"/>
      <dgm:spPr/>
      <dgm:t>
        <a:bodyPr/>
        <a:lstStyle/>
        <a:p>
          <a:endParaRPr lang="es-EC"/>
        </a:p>
      </dgm:t>
    </dgm:pt>
    <dgm:pt modelId="{3FC7188B-CB52-4110-8AF7-738C26E9BD5B}" type="pres">
      <dgm:prSet presAssocID="{52CD59AA-6138-417A-AA8B-581AFF45B387}" presName="tile4text" presStyleLbl="node1" presStyleIdx="3" presStyleCnt="4">
        <dgm:presLayoutVars>
          <dgm:chMax val="0"/>
          <dgm:chPref val="0"/>
          <dgm:bulletEnabled val="1"/>
        </dgm:presLayoutVars>
      </dgm:prSet>
      <dgm:spPr/>
      <dgm:t>
        <a:bodyPr/>
        <a:lstStyle/>
        <a:p>
          <a:endParaRPr lang="es-EC"/>
        </a:p>
      </dgm:t>
    </dgm:pt>
    <dgm:pt modelId="{40847D46-3717-410C-A0DE-38991749BBAC}" type="pres">
      <dgm:prSet presAssocID="{52CD59AA-6138-417A-AA8B-581AFF45B387}" presName="centerTile" presStyleLbl="fgShp" presStyleIdx="0" presStyleCnt="1" custLinFactNeighborX="1999" custLinFactNeighborY="22390">
        <dgm:presLayoutVars>
          <dgm:chMax val="0"/>
          <dgm:chPref val="0"/>
        </dgm:presLayoutVars>
      </dgm:prSet>
      <dgm:spPr/>
      <dgm:t>
        <a:bodyPr/>
        <a:lstStyle/>
        <a:p>
          <a:endParaRPr lang="es-EC"/>
        </a:p>
      </dgm:t>
    </dgm:pt>
  </dgm:ptLst>
  <dgm:cxnLst>
    <dgm:cxn modelId="{3E843119-649B-4573-B38B-839EDF631E58}" srcId="{D803A382-EBF8-4584-B06D-0DDD3EFFC5D5}" destId="{5AFD3577-5331-410D-A68A-ACD611DEE9B4}" srcOrd="2" destOrd="0" parTransId="{5843A3E4-BBC3-4981-9DD9-4DE48DEF5409}" sibTransId="{F5A3C3CC-708D-4977-BE0C-27D4085136D8}"/>
    <dgm:cxn modelId="{BC7CF95A-497B-4CB0-960F-EBEC8F07726E}" srcId="{D803A382-EBF8-4584-B06D-0DDD3EFFC5D5}" destId="{5B7E39DC-A919-4498-B637-3D888B35D401}" srcOrd="1" destOrd="0" parTransId="{BC143FB5-5B35-48CA-8FAB-CFCB4A8AE763}" sibTransId="{C7296ADB-118C-4342-ADDC-BDE979764BB6}"/>
    <dgm:cxn modelId="{C19CF377-5922-47DD-BDC7-BB682A371947}" srcId="{52CD59AA-6138-417A-AA8B-581AFF45B387}" destId="{D803A382-EBF8-4584-B06D-0DDD3EFFC5D5}" srcOrd="0" destOrd="0" parTransId="{EB164B95-4650-414F-8A95-2F6040BC02E6}" sibTransId="{514B224E-D255-4E5B-A468-7D39297EBEEE}"/>
    <dgm:cxn modelId="{228AC803-BE85-435B-9905-65EEC1FDE7BD}" type="presOf" srcId="{5B7E39DC-A919-4498-B637-3D888B35D401}" destId="{415B928D-55F6-4035-BC4E-8A12E0C5ECA6}" srcOrd="0" destOrd="0" presId="urn:microsoft.com/office/officeart/2005/8/layout/matrix1"/>
    <dgm:cxn modelId="{5D310996-B800-455E-9662-EA8AA3DD69FD}" type="presOf" srcId="{5B7E39DC-A919-4498-B637-3D888B35D401}" destId="{A2EEA835-EED7-46CC-9EA3-668086521A34}" srcOrd="1" destOrd="0" presId="urn:microsoft.com/office/officeart/2005/8/layout/matrix1"/>
    <dgm:cxn modelId="{F826A951-3D38-49A4-BE35-D6D0272A13D2}" srcId="{D803A382-EBF8-4584-B06D-0DDD3EFFC5D5}" destId="{E2EF95D7-78AD-45B0-BBFE-355C5CC338DA}" srcOrd="3" destOrd="0" parTransId="{7B5F6B55-3702-4B3C-8DD7-7E4704A8D48A}" sibTransId="{84FD3AA0-6C30-43DC-AD30-DD933919DCF7}"/>
    <dgm:cxn modelId="{1B335D58-D3CF-4D8A-BB11-241C9C9F85B2}" type="presOf" srcId="{59489A13-DB7F-4936-934C-BEC84E7763C0}" destId="{F0F5D907-8B69-4932-AB5F-DB5659C56AAC}" srcOrd="1" destOrd="0" presId="urn:microsoft.com/office/officeart/2005/8/layout/matrix1"/>
    <dgm:cxn modelId="{B8ACD69C-0535-450C-857F-138671702D09}" type="presOf" srcId="{52CD59AA-6138-417A-AA8B-581AFF45B387}" destId="{6EEC298C-E417-4618-8A88-822B05C7EF5B}" srcOrd="0" destOrd="0" presId="urn:microsoft.com/office/officeart/2005/8/layout/matrix1"/>
    <dgm:cxn modelId="{5706346D-ED0B-4991-8D6C-318712EB9D1B}" type="presOf" srcId="{D803A382-EBF8-4584-B06D-0DDD3EFFC5D5}" destId="{40847D46-3717-410C-A0DE-38991749BBAC}" srcOrd="0" destOrd="0" presId="urn:microsoft.com/office/officeart/2005/8/layout/matrix1"/>
    <dgm:cxn modelId="{CC5AFC7F-E693-4B93-BF10-8FEC293A7D0C}" type="presOf" srcId="{E2EF95D7-78AD-45B0-BBFE-355C5CC338DA}" destId="{05D53295-B63B-41D3-8917-895C3C84C91E}" srcOrd="0" destOrd="0" presId="urn:microsoft.com/office/officeart/2005/8/layout/matrix1"/>
    <dgm:cxn modelId="{029B0984-9709-47FF-9FD1-59F53BCAA75F}" type="presOf" srcId="{5AFD3577-5331-410D-A68A-ACD611DEE9B4}" destId="{50F40378-FB35-4495-B452-D037C6216F6F}" srcOrd="1" destOrd="0" presId="urn:microsoft.com/office/officeart/2005/8/layout/matrix1"/>
    <dgm:cxn modelId="{870DAA71-C58B-4DC5-93E7-717D57D15CD4}" type="presOf" srcId="{59489A13-DB7F-4936-934C-BEC84E7763C0}" destId="{4AF1479D-BB08-4462-BBFB-4F5F3013F4EA}" srcOrd="0" destOrd="0" presId="urn:microsoft.com/office/officeart/2005/8/layout/matrix1"/>
    <dgm:cxn modelId="{7154025D-1761-428E-A7E8-F8364B420FA5}" type="presOf" srcId="{5AFD3577-5331-410D-A68A-ACD611DEE9B4}" destId="{244AAE5B-DCCB-4EDE-BE3A-6D4A3C78D210}" srcOrd="0" destOrd="0" presId="urn:microsoft.com/office/officeart/2005/8/layout/matrix1"/>
    <dgm:cxn modelId="{AE34BF0C-9188-450E-A1B9-687F2FD82822}" type="presOf" srcId="{E2EF95D7-78AD-45B0-BBFE-355C5CC338DA}" destId="{3FC7188B-CB52-4110-8AF7-738C26E9BD5B}" srcOrd="1" destOrd="0" presId="urn:microsoft.com/office/officeart/2005/8/layout/matrix1"/>
    <dgm:cxn modelId="{99C39181-A58A-4773-8005-E582E04ED2E7}" srcId="{D803A382-EBF8-4584-B06D-0DDD3EFFC5D5}" destId="{59489A13-DB7F-4936-934C-BEC84E7763C0}" srcOrd="0" destOrd="0" parTransId="{FE6CEAA8-7755-4005-9B82-F211408ED103}" sibTransId="{51015558-6DD7-468A-9CCB-5F088D0C839C}"/>
    <dgm:cxn modelId="{61FFE78B-30C0-4FD1-BBE1-5BAEFE966CA2}" type="presParOf" srcId="{6EEC298C-E417-4618-8A88-822B05C7EF5B}" destId="{9079354C-4AE4-4A00-92E4-4103094315B8}" srcOrd="0" destOrd="0" presId="urn:microsoft.com/office/officeart/2005/8/layout/matrix1"/>
    <dgm:cxn modelId="{21E3C573-0E2B-4F5A-9A04-85AAABE580BC}" type="presParOf" srcId="{9079354C-4AE4-4A00-92E4-4103094315B8}" destId="{4AF1479D-BB08-4462-BBFB-4F5F3013F4EA}" srcOrd="0" destOrd="0" presId="urn:microsoft.com/office/officeart/2005/8/layout/matrix1"/>
    <dgm:cxn modelId="{565FD6E9-A959-4B9E-82BD-1E36907606E9}" type="presParOf" srcId="{9079354C-4AE4-4A00-92E4-4103094315B8}" destId="{F0F5D907-8B69-4932-AB5F-DB5659C56AAC}" srcOrd="1" destOrd="0" presId="urn:microsoft.com/office/officeart/2005/8/layout/matrix1"/>
    <dgm:cxn modelId="{E3B1DE94-B483-4511-8875-A7FFA3F0B022}" type="presParOf" srcId="{9079354C-4AE4-4A00-92E4-4103094315B8}" destId="{415B928D-55F6-4035-BC4E-8A12E0C5ECA6}" srcOrd="2" destOrd="0" presId="urn:microsoft.com/office/officeart/2005/8/layout/matrix1"/>
    <dgm:cxn modelId="{4EC839C4-3E44-4B15-A7F9-DDE185C98879}" type="presParOf" srcId="{9079354C-4AE4-4A00-92E4-4103094315B8}" destId="{A2EEA835-EED7-46CC-9EA3-668086521A34}" srcOrd="3" destOrd="0" presId="urn:microsoft.com/office/officeart/2005/8/layout/matrix1"/>
    <dgm:cxn modelId="{1F6F1B0D-3765-4713-BF71-7FB9BD4A1F4D}" type="presParOf" srcId="{9079354C-4AE4-4A00-92E4-4103094315B8}" destId="{244AAE5B-DCCB-4EDE-BE3A-6D4A3C78D210}" srcOrd="4" destOrd="0" presId="urn:microsoft.com/office/officeart/2005/8/layout/matrix1"/>
    <dgm:cxn modelId="{27E068CC-55EB-47FA-A41D-DBEFF38F7595}" type="presParOf" srcId="{9079354C-4AE4-4A00-92E4-4103094315B8}" destId="{50F40378-FB35-4495-B452-D037C6216F6F}" srcOrd="5" destOrd="0" presId="urn:microsoft.com/office/officeart/2005/8/layout/matrix1"/>
    <dgm:cxn modelId="{00BC1A25-4A1B-4671-B648-D13070411ED3}" type="presParOf" srcId="{9079354C-4AE4-4A00-92E4-4103094315B8}" destId="{05D53295-B63B-41D3-8917-895C3C84C91E}" srcOrd="6" destOrd="0" presId="urn:microsoft.com/office/officeart/2005/8/layout/matrix1"/>
    <dgm:cxn modelId="{0238F5D0-D391-48D6-9399-07E26C1C32C3}" type="presParOf" srcId="{9079354C-4AE4-4A00-92E4-4103094315B8}" destId="{3FC7188B-CB52-4110-8AF7-738C26E9BD5B}" srcOrd="7" destOrd="0" presId="urn:microsoft.com/office/officeart/2005/8/layout/matrix1"/>
    <dgm:cxn modelId="{D365272F-70E6-450F-9C2F-486BC0C32382}" type="presParOf" srcId="{6EEC298C-E417-4618-8A88-822B05C7EF5B}" destId="{40847D46-3717-410C-A0DE-38991749BBAC}"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A5B0A5-317E-439E-9EA1-9B8AACFEC69D}" type="doc">
      <dgm:prSet loTypeId="urn:microsoft.com/office/officeart/2005/8/layout/chevron2" loCatId="list" qsTypeId="urn:microsoft.com/office/officeart/2005/8/quickstyle/simple5" qsCatId="simple" csTypeId="urn:microsoft.com/office/officeart/2005/8/colors/accent3_2" csCatId="accent3" phldr="1"/>
      <dgm:spPr/>
      <dgm:t>
        <a:bodyPr/>
        <a:lstStyle/>
        <a:p>
          <a:endParaRPr lang="es-EC"/>
        </a:p>
      </dgm:t>
    </dgm:pt>
    <dgm:pt modelId="{5CB4D479-82FE-43C6-8B2C-29C1065771E6}">
      <dgm:prSet phldrT="[Texto]"/>
      <dgm:spPr/>
      <dgm:t>
        <a:bodyPr/>
        <a:lstStyle/>
        <a:p>
          <a:r>
            <a:rPr lang="es-EC" b="1" dirty="0" smtClean="0"/>
            <a:t>1.</a:t>
          </a:r>
          <a:endParaRPr lang="es-EC" b="1" dirty="0"/>
        </a:p>
      </dgm:t>
    </dgm:pt>
    <dgm:pt modelId="{572635E5-5C72-4002-A693-7155C6D67B77}" type="parTrans" cxnId="{B3420601-70F2-4567-A16B-E743E0300BA1}">
      <dgm:prSet/>
      <dgm:spPr/>
      <dgm:t>
        <a:bodyPr/>
        <a:lstStyle/>
        <a:p>
          <a:endParaRPr lang="es-EC"/>
        </a:p>
      </dgm:t>
    </dgm:pt>
    <dgm:pt modelId="{224ECCCE-66EC-4748-96D2-285418A8217D}" type="sibTrans" cxnId="{B3420601-70F2-4567-A16B-E743E0300BA1}">
      <dgm:prSet/>
      <dgm:spPr/>
      <dgm:t>
        <a:bodyPr/>
        <a:lstStyle/>
        <a:p>
          <a:endParaRPr lang="es-EC"/>
        </a:p>
      </dgm:t>
    </dgm:pt>
    <dgm:pt modelId="{A467E71E-ADCE-4EF9-B419-13B58913CF0C}">
      <dgm:prSet phldrT="[Texto]"/>
      <dgm:spPr/>
      <dgm:t>
        <a:bodyPr/>
        <a:lstStyle/>
        <a:p>
          <a:r>
            <a:rPr lang="es-EC" dirty="0" smtClean="0"/>
            <a:t>Antecedentes</a:t>
          </a:r>
          <a:endParaRPr lang="es-EC" dirty="0"/>
        </a:p>
      </dgm:t>
    </dgm:pt>
    <dgm:pt modelId="{8FF9BAF4-C668-49EC-ADD9-35CC85930782}" type="parTrans" cxnId="{CBB33DF9-6311-4834-8B1B-3848E92B4999}">
      <dgm:prSet/>
      <dgm:spPr/>
      <dgm:t>
        <a:bodyPr/>
        <a:lstStyle/>
        <a:p>
          <a:endParaRPr lang="es-EC"/>
        </a:p>
      </dgm:t>
    </dgm:pt>
    <dgm:pt modelId="{3A2F0A49-EADC-4AE3-ADFE-596CC27C1BA3}" type="sibTrans" cxnId="{CBB33DF9-6311-4834-8B1B-3848E92B4999}">
      <dgm:prSet/>
      <dgm:spPr/>
      <dgm:t>
        <a:bodyPr/>
        <a:lstStyle/>
        <a:p>
          <a:endParaRPr lang="es-EC"/>
        </a:p>
      </dgm:t>
    </dgm:pt>
    <dgm:pt modelId="{F1220E33-01AB-477F-A3ED-1C82BE6D0C62}">
      <dgm:prSet phldrT="[Texto]"/>
      <dgm:spPr/>
      <dgm:t>
        <a:bodyPr/>
        <a:lstStyle/>
        <a:p>
          <a:r>
            <a:rPr lang="es-EC" b="1" dirty="0" smtClean="0"/>
            <a:t>2.</a:t>
          </a:r>
          <a:endParaRPr lang="es-EC" b="1" dirty="0"/>
        </a:p>
      </dgm:t>
    </dgm:pt>
    <dgm:pt modelId="{233D17A0-E930-4FAA-9074-2021EED6A413}" type="parTrans" cxnId="{2266FD1F-FA39-43A4-AEDD-EE0A3BF9A5F6}">
      <dgm:prSet/>
      <dgm:spPr/>
      <dgm:t>
        <a:bodyPr/>
        <a:lstStyle/>
        <a:p>
          <a:endParaRPr lang="es-EC"/>
        </a:p>
      </dgm:t>
    </dgm:pt>
    <dgm:pt modelId="{179A1615-92A7-45FC-966E-42C603D9F2E4}" type="sibTrans" cxnId="{2266FD1F-FA39-43A4-AEDD-EE0A3BF9A5F6}">
      <dgm:prSet/>
      <dgm:spPr/>
      <dgm:t>
        <a:bodyPr/>
        <a:lstStyle/>
        <a:p>
          <a:endParaRPr lang="es-EC"/>
        </a:p>
      </dgm:t>
    </dgm:pt>
    <dgm:pt modelId="{B9561D77-2FD3-43DD-8209-864FEC591256}">
      <dgm:prSet phldrT="[Texto]"/>
      <dgm:spPr/>
      <dgm:t>
        <a:bodyPr/>
        <a:lstStyle/>
        <a:p>
          <a:r>
            <a:rPr lang="es-EC" dirty="0" smtClean="0"/>
            <a:t>Identificación del problema</a:t>
          </a:r>
          <a:endParaRPr lang="es-EC" dirty="0"/>
        </a:p>
      </dgm:t>
    </dgm:pt>
    <dgm:pt modelId="{633A3470-3483-4E88-8A72-858D6E3043C4}" type="parTrans" cxnId="{3542E5CA-530E-4D82-AD4E-211C9A4FA3FD}">
      <dgm:prSet/>
      <dgm:spPr/>
      <dgm:t>
        <a:bodyPr/>
        <a:lstStyle/>
        <a:p>
          <a:endParaRPr lang="es-EC"/>
        </a:p>
      </dgm:t>
    </dgm:pt>
    <dgm:pt modelId="{63019B92-1467-4ACB-B31D-8D8794AC98A8}" type="sibTrans" cxnId="{3542E5CA-530E-4D82-AD4E-211C9A4FA3FD}">
      <dgm:prSet/>
      <dgm:spPr/>
      <dgm:t>
        <a:bodyPr/>
        <a:lstStyle/>
        <a:p>
          <a:endParaRPr lang="es-EC"/>
        </a:p>
      </dgm:t>
    </dgm:pt>
    <dgm:pt modelId="{7ACF992F-139D-4AFF-9EB0-0DCC07981593}">
      <dgm:prSet phldrT="[Texto]"/>
      <dgm:spPr/>
      <dgm:t>
        <a:bodyPr/>
        <a:lstStyle/>
        <a:p>
          <a:r>
            <a:rPr lang="es-EC" b="1" dirty="0" smtClean="0"/>
            <a:t>3.</a:t>
          </a:r>
          <a:endParaRPr lang="es-EC" b="1" dirty="0"/>
        </a:p>
      </dgm:t>
    </dgm:pt>
    <dgm:pt modelId="{76EC1F83-7AEC-4007-ADA3-D74EA5D45F12}" type="parTrans" cxnId="{80D5C938-CA42-4A49-B1A2-D909CCEA6061}">
      <dgm:prSet/>
      <dgm:spPr/>
      <dgm:t>
        <a:bodyPr/>
        <a:lstStyle/>
        <a:p>
          <a:endParaRPr lang="es-EC"/>
        </a:p>
      </dgm:t>
    </dgm:pt>
    <dgm:pt modelId="{F2215EE3-B695-480F-AE76-3035086E7B16}" type="sibTrans" cxnId="{80D5C938-CA42-4A49-B1A2-D909CCEA6061}">
      <dgm:prSet/>
      <dgm:spPr/>
      <dgm:t>
        <a:bodyPr/>
        <a:lstStyle/>
        <a:p>
          <a:endParaRPr lang="es-EC"/>
        </a:p>
      </dgm:t>
    </dgm:pt>
    <dgm:pt modelId="{970CD880-3FF6-49F4-AAAA-B3478D454E9C}">
      <dgm:prSet phldrT="[Texto]"/>
      <dgm:spPr/>
      <dgm:t>
        <a:bodyPr/>
        <a:lstStyle/>
        <a:p>
          <a:r>
            <a:rPr lang="es-EC" dirty="0" smtClean="0"/>
            <a:t>Objetivos</a:t>
          </a:r>
          <a:endParaRPr lang="es-EC" dirty="0"/>
        </a:p>
      </dgm:t>
    </dgm:pt>
    <dgm:pt modelId="{67C6AB9E-37E4-40DA-B9EF-DFD12DB0F4B5}" type="parTrans" cxnId="{A617D949-5BFB-4981-A773-B3D04D19005C}">
      <dgm:prSet/>
      <dgm:spPr/>
      <dgm:t>
        <a:bodyPr/>
        <a:lstStyle/>
        <a:p>
          <a:endParaRPr lang="es-EC"/>
        </a:p>
      </dgm:t>
    </dgm:pt>
    <dgm:pt modelId="{43D594D6-27F9-42DF-87FC-7B41727F89D6}" type="sibTrans" cxnId="{A617D949-5BFB-4981-A773-B3D04D19005C}">
      <dgm:prSet/>
      <dgm:spPr/>
      <dgm:t>
        <a:bodyPr/>
        <a:lstStyle/>
        <a:p>
          <a:endParaRPr lang="es-EC"/>
        </a:p>
      </dgm:t>
    </dgm:pt>
    <dgm:pt modelId="{1B32F7AD-31A5-4F42-88E5-F86AF26CD8B9}">
      <dgm:prSet phldrT="[Texto]"/>
      <dgm:spPr/>
      <dgm:t>
        <a:bodyPr/>
        <a:lstStyle/>
        <a:p>
          <a:r>
            <a:rPr lang="es-EC" b="1" dirty="0" smtClean="0"/>
            <a:t>4.</a:t>
          </a:r>
          <a:endParaRPr lang="es-EC" b="1" dirty="0"/>
        </a:p>
      </dgm:t>
    </dgm:pt>
    <dgm:pt modelId="{315A1501-0688-4E18-A740-2349014331FF}" type="parTrans" cxnId="{09C6E596-20DE-48F5-B47A-E89375D63678}">
      <dgm:prSet/>
      <dgm:spPr/>
      <dgm:t>
        <a:bodyPr/>
        <a:lstStyle/>
        <a:p>
          <a:endParaRPr lang="es-EC"/>
        </a:p>
      </dgm:t>
    </dgm:pt>
    <dgm:pt modelId="{17377AD4-9AFF-4639-BAB2-C034336F22D5}" type="sibTrans" cxnId="{09C6E596-20DE-48F5-B47A-E89375D63678}">
      <dgm:prSet/>
      <dgm:spPr/>
      <dgm:t>
        <a:bodyPr/>
        <a:lstStyle/>
        <a:p>
          <a:endParaRPr lang="es-EC"/>
        </a:p>
      </dgm:t>
    </dgm:pt>
    <dgm:pt modelId="{BFC1F2EE-D10B-45E0-8B93-E9CDA8C31738}">
      <dgm:prSet phldrT="[Texto]"/>
      <dgm:spPr/>
      <dgm:t>
        <a:bodyPr/>
        <a:lstStyle/>
        <a:p>
          <a:r>
            <a:rPr lang="es-EC" dirty="0" smtClean="0"/>
            <a:t>Diagnóstico</a:t>
          </a:r>
          <a:endParaRPr lang="es-EC" dirty="0"/>
        </a:p>
      </dgm:t>
    </dgm:pt>
    <dgm:pt modelId="{3ACD4A2C-882B-43C3-B58E-D8518F9708F0}" type="parTrans" cxnId="{935A97FF-C442-4BED-9A1D-1DFB64875CD8}">
      <dgm:prSet/>
      <dgm:spPr/>
      <dgm:t>
        <a:bodyPr/>
        <a:lstStyle/>
        <a:p>
          <a:endParaRPr lang="es-EC"/>
        </a:p>
      </dgm:t>
    </dgm:pt>
    <dgm:pt modelId="{235234AD-D1A8-4856-B0C3-CE1D32BBB825}" type="sibTrans" cxnId="{935A97FF-C442-4BED-9A1D-1DFB64875CD8}">
      <dgm:prSet/>
      <dgm:spPr/>
      <dgm:t>
        <a:bodyPr/>
        <a:lstStyle/>
        <a:p>
          <a:endParaRPr lang="es-EC"/>
        </a:p>
      </dgm:t>
    </dgm:pt>
    <dgm:pt modelId="{F8CA14E6-5EB9-4064-B576-CC5BBE8F9B34}">
      <dgm:prSet phldrT="[Texto]"/>
      <dgm:spPr/>
      <dgm:t>
        <a:bodyPr/>
        <a:lstStyle/>
        <a:p>
          <a:r>
            <a:rPr lang="es-EC" b="1" dirty="0" smtClean="0"/>
            <a:t>5. </a:t>
          </a:r>
          <a:endParaRPr lang="es-EC" b="1" dirty="0"/>
        </a:p>
      </dgm:t>
    </dgm:pt>
    <dgm:pt modelId="{5E14CE16-91BB-439B-AB07-36FC82343A91}" type="parTrans" cxnId="{A4DCA2A9-BDDA-4FD1-A912-43BBB2BD0CA4}">
      <dgm:prSet/>
      <dgm:spPr/>
      <dgm:t>
        <a:bodyPr/>
        <a:lstStyle/>
        <a:p>
          <a:endParaRPr lang="es-EC"/>
        </a:p>
      </dgm:t>
    </dgm:pt>
    <dgm:pt modelId="{9BE19DC6-5EE9-403A-9AD0-A78BE9F12A71}" type="sibTrans" cxnId="{A4DCA2A9-BDDA-4FD1-A912-43BBB2BD0CA4}">
      <dgm:prSet/>
      <dgm:spPr/>
      <dgm:t>
        <a:bodyPr/>
        <a:lstStyle/>
        <a:p>
          <a:endParaRPr lang="es-EC"/>
        </a:p>
      </dgm:t>
    </dgm:pt>
    <dgm:pt modelId="{919F3EFF-268B-4BB4-95E5-25BA06A3592F}">
      <dgm:prSet phldrT="[Texto]"/>
      <dgm:spPr>
        <a:solidFill>
          <a:srgbClr val="92D050">
            <a:alpha val="90000"/>
          </a:srgbClr>
        </a:solidFill>
      </dgm:spPr>
      <dgm:t>
        <a:bodyPr/>
        <a:lstStyle/>
        <a:p>
          <a:r>
            <a:rPr lang="es-EC" dirty="0" smtClean="0"/>
            <a:t>Identificación de la gravedad de la crisis</a:t>
          </a:r>
          <a:endParaRPr lang="es-EC" dirty="0"/>
        </a:p>
      </dgm:t>
    </dgm:pt>
    <dgm:pt modelId="{F76C5C9C-6828-499C-90CF-848D7C354497}" type="parTrans" cxnId="{5DABA3A1-D0A4-4EAD-8C16-A5AB6B2F72AB}">
      <dgm:prSet/>
      <dgm:spPr/>
      <dgm:t>
        <a:bodyPr/>
        <a:lstStyle/>
        <a:p>
          <a:endParaRPr lang="es-EC"/>
        </a:p>
      </dgm:t>
    </dgm:pt>
    <dgm:pt modelId="{49B1B383-B913-4740-8855-02C2BD05B45E}" type="sibTrans" cxnId="{5DABA3A1-D0A4-4EAD-8C16-A5AB6B2F72AB}">
      <dgm:prSet/>
      <dgm:spPr/>
      <dgm:t>
        <a:bodyPr/>
        <a:lstStyle/>
        <a:p>
          <a:endParaRPr lang="es-EC"/>
        </a:p>
      </dgm:t>
    </dgm:pt>
    <dgm:pt modelId="{AE4FC030-B1AE-49BF-AF1C-6E9BC0B4354B}">
      <dgm:prSet phldrT="[Texto]"/>
      <dgm:spPr/>
      <dgm:t>
        <a:bodyPr/>
        <a:lstStyle/>
        <a:p>
          <a:r>
            <a:rPr lang="es-EC" b="1" dirty="0" smtClean="0"/>
            <a:t>6.</a:t>
          </a:r>
          <a:endParaRPr lang="es-EC" b="1" dirty="0"/>
        </a:p>
      </dgm:t>
    </dgm:pt>
    <dgm:pt modelId="{CD551CDB-C173-40C6-A152-3429A12AB88A}" type="parTrans" cxnId="{492ACF3F-1997-4ABD-A735-8C91E885E17D}">
      <dgm:prSet/>
      <dgm:spPr/>
      <dgm:t>
        <a:bodyPr/>
        <a:lstStyle/>
        <a:p>
          <a:endParaRPr lang="es-EC"/>
        </a:p>
      </dgm:t>
    </dgm:pt>
    <dgm:pt modelId="{552373A9-1509-44D3-8621-B47A1F7B9194}" type="sibTrans" cxnId="{492ACF3F-1997-4ABD-A735-8C91E885E17D}">
      <dgm:prSet/>
      <dgm:spPr/>
      <dgm:t>
        <a:bodyPr/>
        <a:lstStyle/>
        <a:p>
          <a:endParaRPr lang="es-EC"/>
        </a:p>
      </dgm:t>
    </dgm:pt>
    <dgm:pt modelId="{CED94C1D-9314-483D-AD23-230B63259EC8}">
      <dgm:prSet phldrT="[Texto]"/>
      <dgm:spPr/>
      <dgm:t>
        <a:bodyPr/>
        <a:lstStyle/>
        <a:p>
          <a:r>
            <a:rPr lang="es-EC" dirty="0" smtClean="0"/>
            <a:t>Propuestas estratégicas</a:t>
          </a:r>
          <a:endParaRPr lang="es-EC" dirty="0"/>
        </a:p>
      </dgm:t>
    </dgm:pt>
    <dgm:pt modelId="{584D6740-C9A7-4CCD-B097-6F96938342B5}" type="parTrans" cxnId="{27EDAD77-C3DE-43AB-AE4B-F1643792B80E}">
      <dgm:prSet/>
      <dgm:spPr/>
      <dgm:t>
        <a:bodyPr/>
        <a:lstStyle/>
        <a:p>
          <a:endParaRPr lang="es-EC"/>
        </a:p>
      </dgm:t>
    </dgm:pt>
    <dgm:pt modelId="{20CB603F-978A-433C-8382-8CE791888E40}" type="sibTrans" cxnId="{27EDAD77-C3DE-43AB-AE4B-F1643792B80E}">
      <dgm:prSet/>
      <dgm:spPr/>
      <dgm:t>
        <a:bodyPr/>
        <a:lstStyle/>
        <a:p>
          <a:endParaRPr lang="es-EC"/>
        </a:p>
      </dgm:t>
    </dgm:pt>
    <dgm:pt modelId="{8EDF943D-D8E4-4E4B-9EE8-426FFD6C553B}">
      <dgm:prSet phldrT="[Texto]"/>
      <dgm:spPr/>
      <dgm:t>
        <a:bodyPr/>
        <a:lstStyle/>
        <a:p>
          <a:r>
            <a:rPr lang="es-EC" b="1" dirty="0" smtClean="0"/>
            <a:t>7. </a:t>
          </a:r>
          <a:endParaRPr lang="es-EC" b="1" dirty="0"/>
        </a:p>
      </dgm:t>
    </dgm:pt>
    <dgm:pt modelId="{6708A3C0-ABDD-4BAB-A1DF-83705BA1F8A5}" type="parTrans" cxnId="{34E740F0-E209-491B-BBA2-CD3B6E90F66A}">
      <dgm:prSet/>
      <dgm:spPr/>
      <dgm:t>
        <a:bodyPr/>
        <a:lstStyle/>
        <a:p>
          <a:endParaRPr lang="es-EC"/>
        </a:p>
      </dgm:t>
    </dgm:pt>
    <dgm:pt modelId="{26360ED5-AA1F-4ECF-868D-B121D587D58C}" type="sibTrans" cxnId="{34E740F0-E209-491B-BBA2-CD3B6E90F66A}">
      <dgm:prSet/>
      <dgm:spPr/>
      <dgm:t>
        <a:bodyPr/>
        <a:lstStyle/>
        <a:p>
          <a:endParaRPr lang="es-EC"/>
        </a:p>
      </dgm:t>
    </dgm:pt>
    <dgm:pt modelId="{F032C108-EE6A-4F01-8476-53C8A1F8118C}">
      <dgm:prSet phldrT="[Texto]"/>
      <dgm:spPr/>
      <dgm:t>
        <a:bodyPr/>
        <a:lstStyle/>
        <a:p>
          <a:r>
            <a:rPr lang="es-EC" dirty="0" smtClean="0"/>
            <a:t>Conclusiones y Recomendaciones</a:t>
          </a:r>
          <a:endParaRPr lang="es-EC" dirty="0"/>
        </a:p>
      </dgm:t>
    </dgm:pt>
    <dgm:pt modelId="{4CCA2B9A-D3CD-4A6C-B758-50572259D93D}" type="parTrans" cxnId="{A1BFA0F3-134D-4533-8840-59AF6520E938}">
      <dgm:prSet/>
      <dgm:spPr/>
      <dgm:t>
        <a:bodyPr/>
        <a:lstStyle/>
        <a:p>
          <a:endParaRPr lang="es-EC"/>
        </a:p>
      </dgm:t>
    </dgm:pt>
    <dgm:pt modelId="{7E9B146A-4DA5-46FD-999F-6FADBA7942FD}" type="sibTrans" cxnId="{A1BFA0F3-134D-4533-8840-59AF6520E938}">
      <dgm:prSet/>
      <dgm:spPr/>
      <dgm:t>
        <a:bodyPr/>
        <a:lstStyle/>
        <a:p>
          <a:endParaRPr lang="es-EC"/>
        </a:p>
      </dgm:t>
    </dgm:pt>
    <dgm:pt modelId="{80DBE990-3793-4BFE-B27F-D6A98C03409B}" type="pres">
      <dgm:prSet presAssocID="{8DA5B0A5-317E-439E-9EA1-9B8AACFEC69D}" presName="linearFlow" presStyleCnt="0">
        <dgm:presLayoutVars>
          <dgm:dir/>
          <dgm:animLvl val="lvl"/>
          <dgm:resizeHandles val="exact"/>
        </dgm:presLayoutVars>
      </dgm:prSet>
      <dgm:spPr/>
      <dgm:t>
        <a:bodyPr/>
        <a:lstStyle/>
        <a:p>
          <a:endParaRPr lang="es-EC"/>
        </a:p>
      </dgm:t>
    </dgm:pt>
    <dgm:pt modelId="{E0C52EF2-759D-4D03-8E20-2A2805FC6217}" type="pres">
      <dgm:prSet presAssocID="{5CB4D479-82FE-43C6-8B2C-29C1065771E6}" presName="composite" presStyleCnt="0"/>
      <dgm:spPr/>
    </dgm:pt>
    <dgm:pt modelId="{0509FBAB-2618-41E1-936B-F62D31BB8321}" type="pres">
      <dgm:prSet presAssocID="{5CB4D479-82FE-43C6-8B2C-29C1065771E6}" presName="parentText" presStyleLbl="alignNode1" presStyleIdx="0" presStyleCnt="7">
        <dgm:presLayoutVars>
          <dgm:chMax val="1"/>
          <dgm:bulletEnabled val="1"/>
        </dgm:presLayoutVars>
      </dgm:prSet>
      <dgm:spPr/>
      <dgm:t>
        <a:bodyPr/>
        <a:lstStyle/>
        <a:p>
          <a:endParaRPr lang="es-EC"/>
        </a:p>
      </dgm:t>
    </dgm:pt>
    <dgm:pt modelId="{D7627DFD-E695-4A28-85BC-39BC7D9EB090}" type="pres">
      <dgm:prSet presAssocID="{5CB4D479-82FE-43C6-8B2C-29C1065771E6}" presName="descendantText" presStyleLbl="alignAcc1" presStyleIdx="0" presStyleCnt="7">
        <dgm:presLayoutVars>
          <dgm:bulletEnabled val="1"/>
        </dgm:presLayoutVars>
      </dgm:prSet>
      <dgm:spPr/>
      <dgm:t>
        <a:bodyPr/>
        <a:lstStyle/>
        <a:p>
          <a:endParaRPr lang="es-EC"/>
        </a:p>
      </dgm:t>
    </dgm:pt>
    <dgm:pt modelId="{55F30751-72DD-4C0D-A3EF-0F74A848CF25}" type="pres">
      <dgm:prSet presAssocID="{224ECCCE-66EC-4748-96D2-285418A8217D}" presName="sp" presStyleCnt="0"/>
      <dgm:spPr/>
    </dgm:pt>
    <dgm:pt modelId="{63DBA3FD-BC30-47CB-A45C-E3A20982E161}" type="pres">
      <dgm:prSet presAssocID="{F1220E33-01AB-477F-A3ED-1C82BE6D0C62}" presName="composite" presStyleCnt="0"/>
      <dgm:spPr/>
    </dgm:pt>
    <dgm:pt modelId="{3E3B9A38-8D50-49EB-9A68-3DB196A5DB5A}" type="pres">
      <dgm:prSet presAssocID="{F1220E33-01AB-477F-A3ED-1C82BE6D0C62}" presName="parentText" presStyleLbl="alignNode1" presStyleIdx="1" presStyleCnt="7">
        <dgm:presLayoutVars>
          <dgm:chMax val="1"/>
          <dgm:bulletEnabled val="1"/>
        </dgm:presLayoutVars>
      </dgm:prSet>
      <dgm:spPr/>
      <dgm:t>
        <a:bodyPr/>
        <a:lstStyle/>
        <a:p>
          <a:endParaRPr lang="es-EC"/>
        </a:p>
      </dgm:t>
    </dgm:pt>
    <dgm:pt modelId="{098A2434-6704-4864-9662-F4338BC5004D}" type="pres">
      <dgm:prSet presAssocID="{F1220E33-01AB-477F-A3ED-1C82BE6D0C62}" presName="descendantText" presStyleLbl="alignAcc1" presStyleIdx="1" presStyleCnt="7">
        <dgm:presLayoutVars>
          <dgm:bulletEnabled val="1"/>
        </dgm:presLayoutVars>
      </dgm:prSet>
      <dgm:spPr/>
      <dgm:t>
        <a:bodyPr/>
        <a:lstStyle/>
        <a:p>
          <a:endParaRPr lang="es-EC"/>
        </a:p>
      </dgm:t>
    </dgm:pt>
    <dgm:pt modelId="{212D7CCE-D8D6-4F74-8E39-7CD7154DFB6E}" type="pres">
      <dgm:prSet presAssocID="{179A1615-92A7-45FC-966E-42C603D9F2E4}" presName="sp" presStyleCnt="0"/>
      <dgm:spPr/>
    </dgm:pt>
    <dgm:pt modelId="{29D1B96B-C7CA-4A76-BF9A-46BD1EBE68C6}" type="pres">
      <dgm:prSet presAssocID="{7ACF992F-139D-4AFF-9EB0-0DCC07981593}" presName="composite" presStyleCnt="0"/>
      <dgm:spPr/>
    </dgm:pt>
    <dgm:pt modelId="{BBFB4B32-DD08-4B63-A75A-6CFC3BE7BFC1}" type="pres">
      <dgm:prSet presAssocID="{7ACF992F-139D-4AFF-9EB0-0DCC07981593}" presName="parentText" presStyleLbl="alignNode1" presStyleIdx="2" presStyleCnt="7">
        <dgm:presLayoutVars>
          <dgm:chMax val="1"/>
          <dgm:bulletEnabled val="1"/>
        </dgm:presLayoutVars>
      </dgm:prSet>
      <dgm:spPr/>
      <dgm:t>
        <a:bodyPr/>
        <a:lstStyle/>
        <a:p>
          <a:endParaRPr lang="es-EC"/>
        </a:p>
      </dgm:t>
    </dgm:pt>
    <dgm:pt modelId="{EFBC7179-028D-47F2-A833-7E70F938DF83}" type="pres">
      <dgm:prSet presAssocID="{7ACF992F-139D-4AFF-9EB0-0DCC07981593}" presName="descendantText" presStyleLbl="alignAcc1" presStyleIdx="2" presStyleCnt="7">
        <dgm:presLayoutVars>
          <dgm:bulletEnabled val="1"/>
        </dgm:presLayoutVars>
      </dgm:prSet>
      <dgm:spPr/>
      <dgm:t>
        <a:bodyPr/>
        <a:lstStyle/>
        <a:p>
          <a:endParaRPr lang="es-EC"/>
        </a:p>
      </dgm:t>
    </dgm:pt>
    <dgm:pt modelId="{44F6F4C6-54DF-479E-A1DF-B5D448C8D74C}" type="pres">
      <dgm:prSet presAssocID="{F2215EE3-B695-480F-AE76-3035086E7B16}" presName="sp" presStyleCnt="0"/>
      <dgm:spPr/>
    </dgm:pt>
    <dgm:pt modelId="{C8598387-668F-4E36-9516-25466FBF9C9E}" type="pres">
      <dgm:prSet presAssocID="{1B32F7AD-31A5-4F42-88E5-F86AF26CD8B9}" presName="composite" presStyleCnt="0"/>
      <dgm:spPr/>
    </dgm:pt>
    <dgm:pt modelId="{BD4E593B-3EEB-4689-ACED-F6A62A26D56F}" type="pres">
      <dgm:prSet presAssocID="{1B32F7AD-31A5-4F42-88E5-F86AF26CD8B9}" presName="parentText" presStyleLbl="alignNode1" presStyleIdx="3" presStyleCnt="7">
        <dgm:presLayoutVars>
          <dgm:chMax val="1"/>
          <dgm:bulletEnabled val="1"/>
        </dgm:presLayoutVars>
      </dgm:prSet>
      <dgm:spPr/>
      <dgm:t>
        <a:bodyPr/>
        <a:lstStyle/>
        <a:p>
          <a:endParaRPr lang="es-EC"/>
        </a:p>
      </dgm:t>
    </dgm:pt>
    <dgm:pt modelId="{9AAADD4F-692B-4AEC-8606-3742A2E6E85C}" type="pres">
      <dgm:prSet presAssocID="{1B32F7AD-31A5-4F42-88E5-F86AF26CD8B9}" presName="descendantText" presStyleLbl="alignAcc1" presStyleIdx="3" presStyleCnt="7">
        <dgm:presLayoutVars>
          <dgm:bulletEnabled val="1"/>
        </dgm:presLayoutVars>
      </dgm:prSet>
      <dgm:spPr/>
      <dgm:t>
        <a:bodyPr/>
        <a:lstStyle/>
        <a:p>
          <a:endParaRPr lang="es-EC"/>
        </a:p>
      </dgm:t>
    </dgm:pt>
    <dgm:pt modelId="{93413663-3C4F-45B6-9AA6-A23608F03B79}" type="pres">
      <dgm:prSet presAssocID="{17377AD4-9AFF-4639-BAB2-C034336F22D5}" presName="sp" presStyleCnt="0"/>
      <dgm:spPr/>
    </dgm:pt>
    <dgm:pt modelId="{83AB9440-ED70-42A7-981A-ADB8614C1860}" type="pres">
      <dgm:prSet presAssocID="{F8CA14E6-5EB9-4064-B576-CC5BBE8F9B34}" presName="composite" presStyleCnt="0"/>
      <dgm:spPr/>
    </dgm:pt>
    <dgm:pt modelId="{91611F40-1E0E-41E4-9995-388D850C5157}" type="pres">
      <dgm:prSet presAssocID="{F8CA14E6-5EB9-4064-B576-CC5BBE8F9B34}" presName="parentText" presStyleLbl="alignNode1" presStyleIdx="4" presStyleCnt="7">
        <dgm:presLayoutVars>
          <dgm:chMax val="1"/>
          <dgm:bulletEnabled val="1"/>
        </dgm:presLayoutVars>
      </dgm:prSet>
      <dgm:spPr/>
      <dgm:t>
        <a:bodyPr/>
        <a:lstStyle/>
        <a:p>
          <a:endParaRPr lang="es-EC"/>
        </a:p>
      </dgm:t>
    </dgm:pt>
    <dgm:pt modelId="{B60C6CEB-8ECE-43F4-80D0-9CD753D09E8D}" type="pres">
      <dgm:prSet presAssocID="{F8CA14E6-5EB9-4064-B576-CC5BBE8F9B34}" presName="descendantText" presStyleLbl="alignAcc1" presStyleIdx="4" presStyleCnt="7">
        <dgm:presLayoutVars>
          <dgm:bulletEnabled val="1"/>
        </dgm:presLayoutVars>
      </dgm:prSet>
      <dgm:spPr/>
      <dgm:t>
        <a:bodyPr/>
        <a:lstStyle/>
        <a:p>
          <a:endParaRPr lang="es-EC"/>
        </a:p>
      </dgm:t>
    </dgm:pt>
    <dgm:pt modelId="{4789ED7F-BBC5-4C80-A95D-D35546899142}" type="pres">
      <dgm:prSet presAssocID="{9BE19DC6-5EE9-403A-9AD0-A78BE9F12A71}" presName="sp" presStyleCnt="0"/>
      <dgm:spPr/>
    </dgm:pt>
    <dgm:pt modelId="{FE5EEEE3-8A31-47F3-978D-A5505E6138B7}" type="pres">
      <dgm:prSet presAssocID="{AE4FC030-B1AE-49BF-AF1C-6E9BC0B4354B}" presName="composite" presStyleCnt="0"/>
      <dgm:spPr/>
    </dgm:pt>
    <dgm:pt modelId="{C184BCAE-D6E0-411B-B2F3-1DF296A422CF}" type="pres">
      <dgm:prSet presAssocID="{AE4FC030-B1AE-49BF-AF1C-6E9BC0B4354B}" presName="parentText" presStyleLbl="alignNode1" presStyleIdx="5" presStyleCnt="7">
        <dgm:presLayoutVars>
          <dgm:chMax val="1"/>
          <dgm:bulletEnabled val="1"/>
        </dgm:presLayoutVars>
      </dgm:prSet>
      <dgm:spPr/>
      <dgm:t>
        <a:bodyPr/>
        <a:lstStyle/>
        <a:p>
          <a:endParaRPr lang="es-EC"/>
        </a:p>
      </dgm:t>
    </dgm:pt>
    <dgm:pt modelId="{93AB8B47-F892-4D92-A02C-0F29CFF46D61}" type="pres">
      <dgm:prSet presAssocID="{AE4FC030-B1AE-49BF-AF1C-6E9BC0B4354B}" presName="descendantText" presStyleLbl="alignAcc1" presStyleIdx="5" presStyleCnt="7">
        <dgm:presLayoutVars>
          <dgm:bulletEnabled val="1"/>
        </dgm:presLayoutVars>
      </dgm:prSet>
      <dgm:spPr/>
      <dgm:t>
        <a:bodyPr/>
        <a:lstStyle/>
        <a:p>
          <a:endParaRPr lang="es-EC"/>
        </a:p>
      </dgm:t>
    </dgm:pt>
    <dgm:pt modelId="{E07D9E52-8AD0-4BA3-82D5-8EAF2941E99E}" type="pres">
      <dgm:prSet presAssocID="{552373A9-1509-44D3-8621-B47A1F7B9194}" presName="sp" presStyleCnt="0"/>
      <dgm:spPr/>
    </dgm:pt>
    <dgm:pt modelId="{93C4DB9E-644D-433F-A259-0E3466F44B85}" type="pres">
      <dgm:prSet presAssocID="{8EDF943D-D8E4-4E4B-9EE8-426FFD6C553B}" presName="composite" presStyleCnt="0"/>
      <dgm:spPr/>
    </dgm:pt>
    <dgm:pt modelId="{5C78E6A2-1FC5-4874-A2EA-0F33A2F8B5E6}" type="pres">
      <dgm:prSet presAssocID="{8EDF943D-D8E4-4E4B-9EE8-426FFD6C553B}" presName="parentText" presStyleLbl="alignNode1" presStyleIdx="6" presStyleCnt="7">
        <dgm:presLayoutVars>
          <dgm:chMax val="1"/>
          <dgm:bulletEnabled val="1"/>
        </dgm:presLayoutVars>
      </dgm:prSet>
      <dgm:spPr/>
      <dgm:t>
        <a:bodyPr/>
        <a:lstStyle/>
        <a:p>
          <a:endParaRPr lang="es-EC"/>
        </a:p>
      </dgm:t>
    </dgm:pt>
    <dgm:pt modelId="{126048AD-D3C1-4B7C-BDC9-F5E1AC690D48}" type="pres">
      <dgm:prSet presAssocID="{8EDF943D-D8E4-4E4B-9EE8-426FFD6C553B}" presName="descendantText" presStyleLbl="alignAcc1" presStyleIdx="6" presStyleCnt="7">
        <dgm:presLayoutVars>
          <dgm:bulletEnabled val="1"/>
        </dgm:presLayoutVars>
      </dgm:prSet>
      <dgm:spPr/>
      <dgm:t>
        <a:bodyPr/>
        <a:lstStyle/>
        <a:p>
          <a:endParaRPr lang="es-EC"/>
        </a:p>
      </dgm:t>
    </dgm:pt>
  </dgm:ptLst>
  <dgm:cxnLst>
    <dgm:cxn modelId="{A617D949-5BFB-4981-A773-B3D04D19005C}" srcId="{7ACF992F-139D-4AFF-9EB0-0DCC07981593}" destId="{970CD880-3FF6-49F4-AAAA-B3478D454E9C}" srcOrd="0" destOrd="0" parTransId="{67C6AB9E-37E4-40DA-B9EF-DFD12DB0F4B5}" sibTransId="{43D594D6-27F9-42DF-87FC-7B41727F89D6}"/>
    <dgm:cxn modelId="{45D5E002-50E1-4A1B-80F2-BDF1696CDF08}" type="presOf" srcId="{BFC1F2EE-D10B-45E0-8B93-E9CDA8C31738}" destId="{9AAADD4F-692B-4AEC-8606-3742A2E6E85C}" srcOrd="0" destOrd="0" presId="urn:microsoft.com/office/officeart/2005/8/layout/chevron2"/>
    <dgm:cxn modelId="{5AA117C7-083E-4332-AACE-8852534ABA6B}" type="presOf" srcId="{CED94C1D-9314-483D-AD23-230B63259EC8}" destId="{93AB8B47-F892-4D92-A02C-0F29CFF46D61}" srcOrd="0" destOrd="0" presId="urn:microsoft.com/office/officeart/2005/8/layout/chevron2"/>
    <dgm:cxn modelId="{32EDF1A0-B636-4244-A8BD-4EBAE2BE5036}" type="presOf" srcId="{A467E71E-ADCE-4EF9-B419-13B58913CF0C}" destId="{D7627DFD-E695-4A28-85BC-39BC7D9EB090}" srcOrd="0" destOrd="0" presId="urn:microsoft.com/office/officeart/2005/8/layout/chevron2"/>
    <dgm:cxn modelId="{21386A6E-5FD7-43EF-81DD-256E716AC9D8}" type="presOf" srcId="{8EDF943D-D8E4-4E4B-9EE8-426FFD6C553B}" destId="{5C78E6A2-1FC5-4874-A2EA-0F33A2F8B5E6}" srcOrd="0" destOrd="0" presId="urn:microsoft.com/office/officeart/2005/8/layout/chevron2"/>
    <dgm:cxn modelId="{80D5C938-CA42-4A49-B1A2-D909CCEA6061}" srcId="{8DA5B0A5-317E-439E-9EA1-9B8AACFEC69D}" destId="{7ACF992F-139D-4AFF-9EB0-0DCC07981593}" srcOrd="2" destOrd="0" parTransId="{76EC1F83-7AEC-4007-ADA3-D74EA5D45F12}" sibTransId="{F2215EE3-B695-480F-AE76-3035086E7B16}"/>
    <dgm:cxn modelId="{BE8B988F-416D-4E66-A7BF-2917214E1DC4}" type="presOf" srcId="{970CD880-3FF6-49F4-AAAA-B3478D454E9C}" destId="{EFBC7179-028D-47F2-A833-7E70F938DF83}" srcOrd="0" destOrd="0" presId="urn:microsoft.com/office/officeart/2005/8/layout/chevron2"/>
    <dgm:cxn modelId="{9CC8C429-39A9-45CF-975E-2BEBC48B3857}" type="presOf" srcId="{F1220E33-01AB-477F-A3ED-1C82BE6D0C62}" destId="{3E3B9A38-8D50-49EB-9A68-3DB196A5DB5A}" srcOrd="0" destOrd="0" presId="urn:microsoft.com/office/officeart/2005/8/layout/chevron2"/>
    <dgm:cxn modelId="{5DABA3A1-D0A4-4EAD-8C16-A5AB6B2F72AB}" srcId="{F8CA14E6-5EB9-4064-B576-CC5BBE8F9B34}" destId="{919F3EFF-268B-4BB4-95E5-25BA06A3592F}" srcOrd="0" destOrd="0" parTransId="{F76C5C9C-6828-499C-90CF-848D7C354497}" sibTransId="{49B1B383-B913-4740-8855-02C2BD05B45E}"/>
    <dgm:cxn modelId="{27EDAD77-C3DE-43AB-AE4B-F1643792B80E}" srcId="{AE4FC030-B1AE-49BF-AF1C-6E9BC0B4354B}" destId="{CED94C1D-9314-483D-AD23-230B63259EC8}" srcOrd="0" destOrd="0" parTransId="{584D6740-C9A7-4CCD-B097-6F96938342B5}" sibTransId="{20CB603F-978A-433C-8382-8CE791888E40}"/>
    <dgm:cxn modelId="{34E740F0-E209-491B-BBA2-CD3B6E90F66A}" srcId="{8DA5B0A5-317E-439E-9EA1-9B8AACFEC69D}" destId="{8EDF943D-D8E4-4E4B-9EE8-426FFD6C553B}" srcOrd="6" destOrd="0" parTransId="{6708A3C0-ABDD-4BAB-A1DF-83705BA1F8A5}" sibTransId="{26360ED5-AA1F-4ECF-868D-B121D587D58C}"/>
    <dgm:cxn modelId="{D30A9636-6935-4D62-8E6F-44EAA19D5A59}" type="presOf" srcId="{F8CA14E6-5EB9-4064-B576-CC5BBE8F9B34}" destId="{91611F40-1E0E-41E4-9995-388D850C5157}" srcOrd="0" destOrd="0" presId="urn:microsoft.com/office/officeart/2005/8/layout/chevron2"/>
    <dgm:cxn modelId="{F78FFAA3-2A1F-475A-B7D2-E8DC33891EC6}" type="presOf" srcId="{7ACF992F-139D-4AFF-9EB0-0DCC07981593}" destId="{BBFB4B32-DD08-4B63-A75A-6CFC3BE7BFC1}" srcOrd="0" destOrd="0" presId="urn:microsoft.com/office/officeart/2005/8/layout/chevron2"/>
    <dgm:cxn modelId="{09C6E596-20DE-48F5-B47A-E89375D63678}" srcId="{8DA5B0A5-317E-439E-9EA1-9B8AACFEC69D}" destId="{1B32F7AD-31A5-4F42-88E5-F86AF26CD8B9}" srcOrd="3" destOrd="0" parTransId="{315A1501-0688-4E18-A740-2349014331FF}" sibTransId="{17377AD4-9AFF-4639-BAB2-C034336F22D5}"/>
    <dgm:cxn modelId="{3542E5CA-530E-4D82-AD4E-211C9A4FA3FD}" srcId="{F1220E33-01AB-477F-A3ED-1C82BE6D0C62}" destId="{B9561D77-2FD3-43DD-8209-864FEC591256}" srcOrd="0" destOrd="0" parTransId="{633A3470-3483-4E88-8A72-858D6E3043C4}" sibTransId="{63019B92-1467-4ACB-B31D-8D8794AC98A8}"/>
    <dgm:cxn modelId="{05E8F329-F326-4A7E-BD69-C6C22B0091CC}" type="presOf" srcId="{8DA5B0A5-317E-439E-9EA1-9B8AACFEC69D}" destId="{80DBE990-3793-4BFE-B27F-D6A98C03409B}" srcOrd="0" destOrd="0" presId="urn:microsoft.com/office/officeart/2005/8/layout/chevron2"/>
    <dgm:cxn modelId="{379F1984-291E-412B-9BC9-1B5ED3F38F04}" type="presOf" srcId="{B9561D77-2FD3-43DD-8209-864FEC591256}" destId="{098A2434-6704-4864-9662-F4338BC5004D}" srcOrd="0" destOrd="0" presId="urn:microsoft.com/office/officeart/2005/8/layout/chevron2"/>
    <dgm:cxn modelId="{492ACF3F-1997-4ABD-A735-8C91E885E17D}" srcId="{8DA5B0A5-317E-439E-9EA1-9B8AACFEC69D}" destId="{AE4FC030-B1AE-49BF-AF1C-6E9BC0B4354B}" srcOrd="5" destOrd="0" parTransId="{CD551CDB-C173-40C6-A152-3429A12AB88A}" sibTransId="{552373A9-1509-44D3-8621-B47A1F7B9194}"/>
    <dgm:cxn modelId="{30250393-F6D0-4E9C-BBFD-3F883317E05A}" type="presOf" srcId="{AE4FC030-B1AE-49BF-AF1C-6E9BC0B4354B}" destId="{C184BCAE-D6E0-411B-B2F3-1DF296A422CF}" srcOrd="0" destOrd="0" presId="urn:microsoft.com/office/officeart/2005/8/layout/chevron2"/>
    <dgm:cxn modelId="{B3420601-70F2-4567-A16B-E743E0300BA1}" srcId="{8DA5B0A5-317E-439E-9EA1-9B8AACFEC69D}" destId="{5CB4D479-82FE-43C6-8B2C-29C1065771E6}" srcOrd="0" destOrd="0" parTransId="{572635E5-5C72-4002-A693-7155C6D67B77}" sibTransId="{224ECCCE-66EC-4748-96D2-285418A8217D}"/>
    <dgm:cxn modelId="{2266FD1F-FA39-43A4-AEDD-EE0A3BF9A5F6}" srcId="{8DA5B0A5-317E-439E-9EA1-9B8AACFEC69D}" destId="{F1220E33-01AB-477F-A3ED-1C82BE6D0C62}" srcOrd="1" destOrd="0" parTransId="{233D17A0-E930-4FAA-9074-2021EED6A413}" sibTransId="{179A1615-92A7-45FC-966E-42C603D9F2E4}"/>
    <dgm:cxn modelId="{A4DCA2A9-BDDA-4FD1-A912-43BBB2BD0CA4}" srcId="{8DA5B0A5-317E-439E-9EA1-9B8AACFEC69D}" destId="{F8CA14E6-5EB9-4064-B576-CC5BBE8F9B34}" srcOrd="4" destOrd="0" parTransId="{5E14CE16-91BB-439B-AB07-36FC82343A91}" sibTransId="{9BE19DC6-5EE9-403A-9AD0-A78BE9F12A71}"/>
    <dgm:cxn modelId="{CBB33DF9-6311-4834-8B1B-3848E92B4999}" srcId="{5CB4D479-82FE-43C6-8B2C-29C1065771E6}" destId="{A467E71E-ADCE-4EF9-B419-13B58913CF0C}" srcOrd="0" destOrd="0" parTransId="{8FF9BAF4-C668-49EC-ADD9-35CC85930782}" sibTransId="{3A2F0A49-EADC-4AE3-ADFE-596CC27C1BA3}"/>
    <dgm:cxn modelId="{192A7FC2-24AE-4CAE-9ECB-7813F7316E27}" type="presOf" srcId="{5CB4D479-82FE-43C6-8B2C-29C1065771E6}" destId="{0509FBAB-2618-41E1-936B-F62D31BB8321}" srcOrd="0" destOrd="0" presId="urn:microsoft.com/office/officeart/2005/8/layout/chevron2"/>
    <dgm:cxn modelId="{008A0B62-2208-4D38-A61B-26772370FF11}" type="presOf" srcId="{919F3EFF-268B-4BB4-95E5-25BA06A3592F}" destId="{B60C6CEB-8ECE-43F4-80D0-9CD753D09E8D}" srcOrd="0" destOrd="0" presId="urn:microsoft.com/office/officeart/2005/8/layout/chevron2"/>
    <dgm:cxn modelId="{A1BFA0F3-134D-4533-8840-59AF6520E938}" srcId="{8EDF943D-D8E4-4E4B-9EE8-426FFD6C553B}" destId="{F032C108-EE6A-4F01-8476-53C8A1F8118C}" srcOrd="0" destOrd="0" parTransId="{4CCA2B9A-D3CD-4A6C-B758-50572259D93D}" sibTransId="{7E9B146A-4DA5-46FD-999F-6FADBA7942FD}"/>
    <dgm:cxn modelId="{935A97FF-C442-4BED-9A1D-1DFB64875CD8}" srcId="{1B32F7AD-31A5-4F42-88E5-F86AF26CD8B9}" destId="{BFC1F2EE-D10B-45E0-8B93-E9CDA8C31738}" srcOrd="0" destOrd="0" parTransId="{3ACD4A2C-882B-43C3-B58E-D8518F9708F0}" sibTransId="{235234AD-D1A8-4856-B0C3-CE1D32BBB825}"/>
    <dgm:cxn modelId="{0486C2B5-9ACD-4BF3-82BA-70A0AC024FF5}" type="presOf" srcId="{1B32F7AD-31A5-4F42-88E5-F86AF26CD8B9}" destId="{BD4E593B-3EEB-4689-ACED-F6A62A26D56F}" srcOrd="0" destOrd="0" presId="urn:microsoft.com/office/officeart/2005/8/layout/chevron2"/>
    <dgm:cxn modelId="{5A564781-A53B-44CD-841E-16A4CB8BF6AE}" type="presOf" srcId="{F032C108-EE6A-4F01-8476-53C8A1F8118C}" destId="{126048AD-D3C1-4B7C-BDC9-F5E1AC690D48}" srcOrd="0" destOrd="0" presId="urn:microsoft.com/office/officeart/2005/8/layout/chevron2"/>
    <dgm:cxn modelId="{8E620D38-4F71-4A36-9C1A-A63FCF4675A8}" type="presParOf" srcId="{80DBE990-3793-4BFE-B27F-D6A98C03409B}" destId="{E0C52EF2-759D-4D03-8E20-2A2805FC6217}" srcOrd="0" destOrd="0" presId="urn:microsoft.com/office/officeart/2005/8/layout/chevron2"/>
    <dgm:cxn modelId="{4BCE2CB2-8A61-4A87-8D83-3D908DF0914C}" type="presParOf" srcId="{E0C52EF2-759D-4D03-8E20-2A2805FC6217}" destId="{0509FBAB-2618-41E1-936B-F62D31BB8321}" srcOrd="0" destOrd="0" presId="urn:microsoft.com/office/officeart/2005/8/layout/chevron2"/>
    <dgm:cxn modelId="{84205860-9BDA-4488-AD2B-E53B86B82960}" type="presParOf" srcId="{E0C52EF2-759D-4D03-8E20-2A2805FC6217}" destId="{D7627DFD-E695-4A28-85BC-39BC7D9EB090}" srcOrd="1" destOrd="0" presId="urn:microsoft.com/office/officeart/2005/8/layout/chevron2"/>
    <dgm:cxn modelId="{CA850DE6-2B26-43A0-BC13-E05B813640E5}" type="presParOf" srcId="{80DBE990-3793-4BFE-B27F-D6A98C03409B}" destId="{55F30751-72DD-4C0D-A3EF-0F74A848CF25}" srcOrd="1" destOrd="0" presId="urn:microsoft.com/office/officeart/2005/8/layout/chevron2"/>
    <dgm:cxn modelId="{01D8BBCC-1322-40C4-B21D-ECD825462A23}" type="presParOf" srcId="{80DBE990-3793-4BFE-B27F-D6A98C03409B}" destId="{63DBA3FD-BC30-47CB-A45C-E3A20982E161}" srcOrd="2" destOrd="0" presId="urn:microsoft.com/office/officeart/2005/8/layout/chevron2"/>
    <dgm:cxn modelId="{95EE3E13-69B0-43CB-AA79-67062C61E505}" type="presParOf" srcId="{63DBA3FD-BC30-47CB-A45C-E3A20982E161}" destId="{3E3B9A38-8D50-49EB-9A68-3DB196A5DB5A}" srcOrd="0" destOrd="0" presId="urn:microsoft.com/office/officeart/2005/8/layout/chevron2"/>
    <dgm:cxn modelId="{9CFBADCD-59D0-40AB-9A47-DDA153054A16}" type="presParOf" srcId="{63DBA3FD-BC30-47CB-A45C-E3A20982E161}" destId="{098A2434-6704-4864-9662-F4338BC5004D}" srcOrd="1" destOrd="0" presId="urn:microsoft.com/office/officeart/2005/8/layout/chevron2"/>
    <dgm:cxn modelId="{4E39978B-761F-4D24-B13D-7EDFE5F0962D}" type="presParOf" srcId="{80DBE990-3793-4BFE-B27F-D6A98C03409B}" destId="{212D7CCE-D8D6-4F74-8E39-7CD7154DFB6E}" srcOrd="3" destOrd="0" presId="urn:microsoft.com/office/officeart/2005/8/layout/chevron2"/>
    <dgm:cxn modelId="{8BF33675-0F97-4EE4-A75F-11FB8864977D}" type="presParOf" srcId="{80DBE990-3793-4BFE-B27F-D6A98C03409B}" destId="{29D1B96B-C7CA-4A76-BF9A-46BD1EBE68C6}" srcOrd="4" destOrd="0" presId="urn:microsoft.com/office/officeart/2005/8/layout/chevron2"/>
    <dgm:cxn modelId="{D593E8D6-9F2F-4C50-968A-B220B31F52C8}" type="presParOf" srcId="{29D1B96B-C7CA-4A76-BF9A-46BD1EBE68C6}" destId="{BBFB4B32-DD08-4B63-A75A-6CFC3BE7BFC1}" srcOrd="0" destOrd="0" presId="urn:microsoft.com/office/officeart/2005/8/layout/chevron2"/>
    <dgm:cxn modelId="{1716C723-AD7D-4AAF-8051-F3A1F3CC8C81}" type="presParOf" srcId="{29D1B96B-C7CA-4A76-BF9A-46BD1EBE68C6}" destId="{EFBC7179-028D-47F2-A833-7E70F938DF83}" srcOrd="1" destOrd="0" presId="urn:microsoft.com/office/officeart/2005/8/layout/chevron2"/>
    <dgm:cxn modelId="{F2A10343-4F8D-43F4-93EE-35E75F5A1924}" type="presParOf" srcId="{80DBE990-3793-4BFE-B27F-D6A98C03409B}" destId="{44F6F4C6-54DF-479E-A1DF-B5D448C8D74C}" srcOrd="5" destOrd="0" presId="urn:microsoft.com/office/officeart/2005/8/layout/chevron2"/>
    <dgm:cxn modelId="{5B35D1A4-0B26-48B0-9EBC-EDD78737A773}" type="presParOf" srcId="{80DBE990-3793-4BFE-B27F-D6A98C03409B}" destId="{C8598387-668F-4E36-9516-25466FBF9C9E}" srcOrd="6" destOrd="0" presId="urn:microsoft.com/office/officeart/2005/8/layout/chevron2"/>
    <dgm:cxn modelId="{E90EF887-D299-4645-AF12-E6E1A4129953}" type="presParOf" srcId="{C8598387-668F-4E36-9516-25466FBF9C9E}" destId="{BD4E593B-3EEB-4689-ACED-F6A62A26D56F}" srcOrd="0" destOrd="0" presId="urn:microsoft.com/office/officeart/2005/8/layout/chevron2"/>
    <dgm:cxn modelId="{A759EA56-720B-4F70-9582-91773F0BA429}" type="presParOf" srcId="{C8598387-668F-4E36-9516-25466FBF9C9E}" destId="{9AAADD4F-692B-4AEC-8606-3742A2E6E85C}" srcOrd="1" destOrd="0" presId="urn:microsoft.com/office/officeart/2005/8/layout/chevron2"/>
    <dgm:cxn modelId="{EE43479E-60AF-47B7-AE68-8CDB6B99D8D2}" type="presParOf" srcId="{80DBE990-3793-4BFE-B27F-D6A98C03409B}" destId="{93413663-3C4F-45B6-9AA6-A23608F03B79}" srcOrd="7" destOrd="0" presId="urn:microsoft.com/office/officeart/2005/8/layout/chevron2"/>
    <dgm:cxn modelId="{503219F9-5044-4029-B35D-472B8AC3AE52}" type="presParOf" srcId="{80DBE990-3793-4BFE-B27F-D6A98C03409B}" destId="{83AB9440-ED70-42A7-981A-ADB8614C1860}" srcOrd="8" destOrd="0" presId="urn:microsoft.com/office/officeart/2005/8/layout/chevron2"/>
    <dgm:cxn modelId="{82022A2B-8BDE-4095-9E67-93695A71CC55}" type="presParOf" srcId="{83AB9440-ED70-42A7-981A-ADB8614C1860}" destId="{91611F40-1E0E-41E4-9995-388D850C5157}" srcOrd="0" destOrd="0" presId="urn:microsoft.com/office/officeart/2005/8/layout/chevron2"/>
    <dgm:cxn modelId="{0BD638D8-027B-4699-AB0A-98C80AE5062C}" type="presParOf" srcId="{83AB9440-ED70-42A7-981A-ADB8614C1860}" destId="{B60C6CEB-8ECE-43F4-80D0-9CD753D09E8D}" srcOrd="1" destOrd="0" presId="urn:microsoft.com/office/officeart/2005/8/layout/chevron2"/>
    <dgm:cxn modelId="{8653C6DB-CC10-4211-8213-A99886AB2A88}" type="presParOf" srcId="{80DBE990-3793-4BFE-B27F-D6A98C03409B}" destId="{4789ED7F-BBC5-4C80-A95D-D35546899142}" srcOrd="9" destOrd="0" presId="urn:microsoft.com/office/officeart/2005/8/layout/chevron2"/>
    <dgm:cxn modelId="{94D49DD2-5280-41C9-9329-928B8F4EADEC}" type="presParOf" srcId="{80DBE990-3793-4BFE-B27F-D6A98C03409B}" destId="{FE5EEEE3-8A31-47F3-978D-A5505E6138B7}" srcOrd="10" destOrd="0" presId="urn:microsoft.com/office/officeart/2005/8/layout/chevron2"/>
    <dgm:cxn modelId="{E81DB0CF-49A1-4974-8DFB-CEDDD3AFBCBC}" type="presParOf" srcId="{FE5EEEE3-8A31-47F3-978D-A5505E6138B7}" destId="{C184BCAE-D6E0-411B-B2F3-1DF296A422CF}" srcOrd="0" destOrd="0" presId="urn:microsoft.com/office/officeart/2005/8/layout/chevron2"/>
    <dgm:cxn modelId="{F6796473-2EDA-471D-9705-9D9009113195}" type="presParOf" srcId="{FE5EEEE3-8A31-47F3-978D-A5505E6138B7}" destId="{93AB8B47-F892-4D92-A02C-0F29CFF46D61}" srcOrd="1" destOrd="0" presId="urn:microsoft.com/office/officeart/2005/8/layout/chevron2"/>
    <dgm:cxn modelId="{A1506AF6-785A-49F4-9193-13AD2F39DD4E}" type="presParOf" srcId="{80DBE990-3793-4BFE-B27F-D6A98C03409B}" destId="{E07D9E52-8AD0-4BA3-82D5-8EAF2941E99E}" srcOrd="11" destOrd="0" presId="urn:microsoft.com/office/officeart/2005/8/layout/chevron2"/>
    <dgm:cxn modelId="{EC105547-E7B0-4A7F-BC78-DC5CC0E45937}" type="presParOf" srcId="{80DBE990-3793-4BFE-B27F-D6A98C03409B}" destId="{93C4DB9E-644D-433F-A259-0E3466F44B85}" srcOrd="12" destOrd="0" presId="urn:microsoft.com/office/officeart/2005/8/layout/chevron2"/>
    <dgm:cxn modelId="{1A1CA377-2F23-404A-AFC4-C6EF21B39C54}" type="presParOf" srcId="{93C4DB9E-644D-433F-A259-0E3466F44B85}" destId="{5C78E6A2-1FC5-4874-A2EA-0F33A2F8B5E6}" srcOrd="0" destOrd="0" presId="urn:microsoft.com/office/officeart/2005/8/layout/chevron2"/>
    <dgm:cxn modelId="{911129F6-D5D7-4813-AB0C-4FF2D4948D1B}" type="presParOf" srcId="{93C4DB9E-644D-433F-A259-0E3466F44B85}" destId="{126048AD-D3C1-4B7C-BDC9-F5E1AC690D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59789F-420F-41C0-82B2-EB88D4B7FE10}" type="doc">
      <dgm:prSet loTypeId="urn:microsoft.com/office/officeart/2005/8/layout/vList3#1" loCatId="list" qsTypeId="urn:microsoft.com/office/officeart/2005/8/quickstyle/simple5" qsCatId="simple" csTypeId="urn:microsoft.com/office/officeart/2005/8/colors/accent0_2" csCatId="mainScheme" phldr="1"/>
      <dgm:spPr/>
    </dgm:pt>
    <dgm:pt modelId="{60D8C30A-47A0-4B93-B385-485B91D5205D}">
      <dgm:prSet phldrT="[Text]" custT="1"/>
      <dgm:spPr/>
      <dgm:t>
        <a:bodyPr/>
        <a:lstStyle/>
        <a:p>
          <a:pPr algn="just"/>
          <a:r>
            <a:rPr lang="es-ES_tradnl" sz="1500" dirty="0" smtClean="0">
              <a:latin typeface="Georgia" pitchFamily="18" charset="0"/>
            </a:rPr>
            <a:t>Accionistas . </a:t>
          </a:r>
          <a:r>
            <a:rPr lang="es-EC" sz="1500" dirty="0" smtClean="0">
              <a:solidFill>
                <a:schemeClr val="tx1"/>
              </a:solidFill>
              <a:latin typeface="Georgia" pitchFamily="18" charset="0"/>
            </a:rPr>
            <a:t>Retiro del apoyo económico financiero del accionista</a:t>
          </a:r>
          <a:endParaRPr lang="es-EC" sz="1500" noProof="0" dirty="0">
            <a:latin typeface="Times New Roman" pitchFamily="18" charset="0"/>
            <a:cs typeface="Times New Roman" pitchFamily="18" charset="0"/>
          </a:endParaRPr>
        </a:p>
      </dgm:t>
    </dgm:pt>
    <dgm:pt modelId="{9DD8EE83-8479-4544-9472-43F792F6F615}" type="parTrans" cxnId="{8906F815-6DE9-43EC-83BD-24A85BFE0997}">
      <dgm:prSet/>
      <dgm:spPr/>
      <dgm:t>
        <a:bodyPr/>
        <a:lstStyle/>
        <a:p>
          <a:endParaRPr lang="es-EC" sz="1500" noProof="0">
            <a:latin typeface="Times New Roman" pitchFamily="18" charset="0"/>
            <a:cs typeface="Times New Roman" pitchFamily="18" charset="0"/>
          </a:endParaRPr>
        </a:p>
      </dgm:t>
    </dgm:pt>
    <dgm:pt modelId="{3680F1C4-43EE-490E-9513-8390A74F0951}" type="sibTrans" cxnId="{8906F815-6DE9-43EC-83BD-24A85BFE0997}">
      <dgm:prSet/>
      <dgm:spPr/>
      <dgm:t>
        <a:bodyPr/>
        <a:lstStyle/>
        <a:p>
          <a:endParaRPr lang="es-EC" sz="1500" noProof="0">
            <a:latin typeface="Times New Roman" pitchFamily="18" charset="0"/>
            <a:cs typeface="Times New Roman" pitchFamily="18" charset="0"/>
          </a:endParaRPr>
        </a:p>
      </dgm:t>
    </dgm:pt>
    <dgm:pt modelId="{C39F58E4-0299-4878-9EF0-309A7BD2C463}">
      <dgm:prSet phldrT="[Text]" custT="1"/>
      <dgm:spPr/>
      <dgm:t>
        <a:bodyPr/>
        <a:lstStyle/>
        <a:p>
          <a:pPr algn="just"/>
          <a:r>
            <a:rPr lang="es-ES_tradnl" sz="1500" dirty="0" smtClean="0">
              <a:latin typeface="Georgia" pitchFamily="18" charset="0"/>
            </a:rPr>
            <a:t>Gerencial </a:t>
          </a:r>
          <a:r>
            <a:rPr lang="es-EC" sz="1500" dirty="0" smtClean="0">
              <a:latin typeface="Georgia" pitchFamily="18" charset="0"/>
            </a:rPr>
            <a:t>: </a:t>
          </a:r>
          <a:r>
            <a:rPr lang="es-EC" sz="1500" dirty="0" smtClean="0">
              <a:solidFill>
                <a:schemeClr val="tx1"/>
              </a:solidFill>
              <a:latin typeface="Georgia" pitchFamily="18" charset="0"/>
            </a:rPr>
            <a:t>pasaron tres Gerentes Generales en menos de un año, rotación de Gerencias Medias en sus áreas más críticas en el mismo período de tiempo.</a:t>
          </a:r>
          <a:endParaRPr lang="es-EC" sz="1500" noProof="0" dirty="0">
            <a:latin typeface="Times New Roman" pitchFamily="18" charset="0"/>
            <a:cs typeface="Times New Roman" pitchFamily="18" charset="0"/>
          </a:endParaRPr>
        </a:p>
      </dgm:t>
    </dgm:pt>
    <dgm:pt modelId="{51559387-605B-4FD2-9FA4-F0CE5F4493EE}" type="parTrans" cxnId="{02F0FE6C-D7EB-41F6-B3E3-34DC1562EB20}">
      <dgm:prSet/>
      <dgm:spPr/>
      <dgm:t>
        <a:bodyPr/>
        <a:lstStyle/>
        <a:p>
          <a:endParaRPr lang="es-EC" sz="1500" noProof="0">
            <a:latin typeface="Times New Roman" pitchFamily="18" charset="0"/>
            <a:cs typeface="Times New Roman" pitchFamily="18" charset="0"/>
          </a:endParaRPr>
        </a:p>
      </dgm:t>
    </dgm:pt>
    <dgm:pt modelId="{388FB9DB-D3D5-485C-AD59-63B789F3E2B8}" type="sibTrans" cxnId="{02F0FE6C-D7EB-41F6-B3E3-34DC1562EB20}">
      <dgm:prSet/>
      <dgm:spPr/>
      <dgm:t>
        <a:bodyPr/>
        <a:lstStyle/>
        <a:p>
          <a:endParaRPr lang="es-EC" sz="1500" noProof="0">
            <a:latin typeface="Times New Roman" pitchFamily="18" charset="0"/>
            <a:cs typeface="Times New Roman" pitchFamily="18" charset="0"/>
          </a:endParaRPr>
        </a:p>
      </dgm:t>
    </dgm:pt>
    <dgm:pt modelId="{2AE400FC-25F0-4D57-BDF7-D86763B42A19}">
      <dgm:prSet phldrT="[Text]" custT="1"/>
      <dgm:spPr/>
      <dgm:t>
        <a:bodyPr/>
        <a:lstStyle/>
        <a:p>
          <a:pPr algn="just"/>
          <a:r>
            <a:rPr lang="es-ES_tradnl" sz="1500" dirty="0" smtClean="0">
              <a:latin typeface="Georgia" pitchFamily="18" charset="0"/>
            </a:rPr>
            <a:t>Administración: </a:t>
          </a:r>
          <a:r>
            <a:rPr lang="es-EC" sz="1500" dirty="0" smtClean="0">
              <a:solidFill>
                <a:schemeClr val="tx1"/>
              </a:solidFill>
              <a:latin typeface="Georgia" pitchFamily="18" charset="0"/>
            </a:rPr>
            <a:t>rotación en mandos operativos, restructuración crónica de la empresa.</a:t>
          </a:r>
          <a:endParaRPr lang="es-EC" sz="1500" noProof="0" dirty="0">
            <a:latin typeface="Times New Roman" pitchFamily="18" charset="0"/>
            <a:cs typeface="Times New Roman" pitchFamily="18" charset="0"/>
          </a:endParaRPr>
        </a:p>
      </dgm:t>
    </dgm:pt>
    <dgm:pt modelId="{56A93EBF-6784-4AA7-B066-D6DB79A05595}" type="parTrans" cxnId="{ECF9339D-77C2-4DA4-AB5F-6F62CC92FF33}">
      <dgm:prSet/>
      <dgm:spPr/>
      <dgm:t>
        <a:bodyPr/>
        <a:lstStyle/>
        <a:p>
          <a:endParaRPr lang="es-EC" sz="1500" noProof="0">
            <a:latin typeface="Times New Roman" pitchFamily="18" charset="0"/>
            <a:cs typeface="Times New Roman" pitchFamily="18" charset="0"/>
          </a:endParaRPr>
        </a:p>
      </dgm:t>
    </dgm:pt>
    <dgm:pt modelId="{BFCB2A16-DD5A-4833-914A-24AA8AD0098D}" type="sibTrans" cxnId="{ECF9339D-77C2-4DA4-AB5F-6F62CC92FF33}">
      <dgm:prSet/>
      <dgm:spPr/>
      <dgm:t>
        <a:bodyPr/>
        <a:lstStyle/>
        <a:p>
          <a:endParaRPr lang="es-EC" sz="1500" noProof="0">
            <a:latin typeface="Times New Roman" pitchFamily="18" charset="0"/>
            <a:cs typeface="Times New Roman" pitchFamily="18" charset="0"/>
          </a:endParaRPr>
        </a:p>
      </dgm:t>
    </dgm:pt>
    <dgm:pt modelId="{7A75EF9B-0AE6-4065-A1EE-D0C8ED68A6F2}">
      <dgm:prSet phldrT="[Text]" custT="1"/>
      <dgm:spPr/>
      <dgm:t>
        <a:bodyPr/>
        <a:lstStyle/>
        <a:p>
          <a:pPr algn="just"/>
          <a:r>
            <a:rPr lang="es-EC" sz="1500" noProof="0" dirty="0" smtClean="0">
              <a:latin typeface="Georgia" panose="02040502050405020303" pitchFamily="18" charset="0"/>
              <a:cs typeface="Times New Roman" pitchFamily="18" charset="0"/>
            </a:rPr>
            <a:t>Estrategia: </a:t>
          </a:r>
          <a:r>
            <a:rPr lang="es-EC" sz="1500" dirty="0" smtClean="0">
              <a:solidFill>
                <a:schemeClr val="tx1"/>
              </a:solidFill>
              <a:latin typeface="Georgia" pitchFamily="18" charset="0"/>
            </a:rPr>
            <a:t>se recortan los gastos al extremo, sin que esto pueda ayudar a generar rentabilidad, no existe una decisión estratégica concreta, se volvió  circunstancial.</a:t>
          </a:r>
          <a:endParaRPr lang="es-EC" sz="1500" noProof="0" dirty="0">
            <a:latin typeface="Georgia" panose="02040502050405020303" pitchFamily="18" charset="0"/>
            <a:cs typeface="Times New Roman" pitchFamily="18" charset="0"/>
          </a:endParaRPr>
        </a:p>
      </dgm:t>
    </dgm:pt>
    <dgm:pt modelId="{00CA7604-4925-40E2-A0FF-1C32233B67AF}" type="parTrans" cxnId="{31D44081-F08A-40DB-93AD-0EC2D0DA83C2}">
      <dgm:prSet/>
      <dgm:spPr/>
      <dgm:t>
        <a:bodyPr/>
        <a:lstStyle/>
        <a:p>
          <a:endParaRPr lang="es-EC" sz="1500" noProof="0">
            <a:latin typeface="Times New Roman" pitchFamily="18" charset="0"/>
            <a:cs typeface="Times New Roman" pitchFamily="18" charset="0"/>
          </a:endParaRPr>
        </a:p>
      </dgm:t>
    </dgm:pt>
    <dgm:pt modelId="{DAF4ECE4-D57A-4D39-A130-AAE608361741}" type="sibTrans" cxnId="{31D44081-F08A-40DB-93AD-0EC2D0DA83C2}">
      <dgm:prSet/>
      <dgm:spPr/>
      <dgm:t>
        <a:bodyPr/>
        <a:lstStyle/>
        <a:p>
          <a:endParaRPr lang="es-EC" sz="1500" noProof="0">
            <a:latin typeface="Times New Roman" pitchFamily="18" charset="0"/>
            <a:cs typeface="Times New Roman" pitchFamily="18" charset="0"/>
          </a:endParaRPr>
        </a:p>
      </dgm:t>
    </dgm:pt>
    <dgm:pt modelId="{212B69A1-380B-4415-A09D-EFBBD278D393}" type="pres">
      <dgm:prSet presAssocID="{1559789F-420F-41C0-82B2-EB88D4B7FE10}" presName="linearFlow" presStyleCnt="0">
        <dgm:presLayoutVars>
          <dgm:dir/>
          <dgm:resizeHandles val="exact"/>
        </dgm:presLayoutVars>
      </dgm:prSet>
      <dgm:spPr/>
    </dgm:pt>
    <dgm:pt modelId="{9E2CC76A-963F-4C07-A0E0-B240C3CF534A}" type="pres">
      <dgm:prSet presAssocID="{60D8C30A-47A0-4B93-B385-485B91D5205D}" presName="composite" presStyleCnt="0"/>
      <dgm:spPr/>
    </dgm:pt>
    <dgm:pt modelId="{1F0383FB-9877-464C-8297-3898983B65D7}" type="pres">
      <dgm:prSet presAssocID="{60D8C30A-47A0-4B93-B385-485B91D5205D}"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0E43953-FD7A-4D0B-9ED1-2279EA079BFC}" type="pres">
      <dgm:prSet presAssocID="{60D8C30A-47A0-4B93-B385-485B91D5205D}" presName="txShp" presStyleLbl="node1" presStyleIdx="0" presStyleCnt="4" custLinFactNeighborX="-569" custLinFactNeighborY="-4310">
        <dgm:presLayoutVars>
          <dgm:bulletEnabled val="1"/>
        </dgm:presLayoutVars>
      </dgm:prSet>
      <dgm:spPr/>
      <dgm:t>
        <a:bodyPr/>
        <a:lstStyle/>
        <a:p>
          <a:endParaRPr lang="en-US"/>
        </a:p>
      </dgm:t>
    </dgm:pt>
    <dgm:pt modelId="{8AEC126D-DEF5-4ECD-835C-2F4E945B3721}" type="pres">
      <dgm:prSet presAssocID="{3680F1C4-43EE-490E-9513-8390A74F0951}" presName="spacing" presStyleCnt="0"/>
      <dgm:spPr/>
    </dgm:pt>
    <dgm:pt modelId="{0D027DF6-D3F0-4B67-B149-6380F98BBB52}" type="pres">
      <dgm:prSet presAssocID="{C39F58E4-0299-4878-9EF0-309A7BD2C463}" presName="composite" presStyleCnt="0"/>
      <dgm:spPr/>
    </dgm:pt>
    <dgm:pt modelId="{D2493931-5E29-4279-B1DC-936B9EE949AF}" type="pres">
      <dgm:prSet presAssocID="{C39F58E4-0299-4878-9EF0-309A7BD2C463}"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D16C22DF-2619-496A-BD56-7CD796C30D45}" type="pres">
      <dgm:prSet presAssocID="{C39F58E4-0299-4878-9EF0-309A7BD2C463}" presName="txShp" presStyleLbl="node1" presStyleIdx="1" presStyleCnt="4" custLinFactNeighborY="3799">
        <dgm:presLayoutVars>
          <dgm:bulletEnabled val="1"/>
        </dgm:presLayoutVars>
      </dgm:prSet>
      <dgm:spPr/>
      <dgm:t>
        <a:bodyPr/>
        <a:lstStyle/>
        <a:p>
          <a:endParaRPr lang="en-US"/>
        </a:p>
      </dgm:t>
    </dgm:pt>
    <dgm:pt modelId="{5A36D189-4D2C-4463-9A99-05E216A53A0D}" type="pres">
      <dgm:prSet presAssocID="{388FB9DB-D3D5-485C-AD59-63B789F3E2B8}" presName="spacing" presStyleCnt="0"/>
      <dgm:spPr/>
    </dgm:pt>
    <dgm:pt modelId="{42836F0A-1E38-4C28-8E2A-E2D4C4AC603A}" type="pres">
      <dgm:prSet presAssocID="{2AE400FC-25F0-4D57-BDF7-D86763B42A19}" presName="composite" presStyleCnt="0"/>
      <dgm:spPr/>
    </dgm:pt>
    <dgm:pt modelId="{535C20E4-423E-4FEE-9922-70BACD005816}" type="pres">
      <dgm:prSet presAssocID="{2AE400FC-25F0-4D57-BDF7-D86763B42A19}"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6E38D9D-E537-464C-BF8B-8ABD405CA8B8}" type="pres">
      <dgm:prSet presAssocID="{2AE400FC-25F0-4D57-BDF7-D86763B42A19}" presName="txShp" presStyleLbl="node1" presStyleIdx="2" presStyleCnt="4">
        <dgm:presLayoutVars>
          <dgm:bulletEnabled val="1"/>
        </dgm:presLayoutVars>
      </dgm:prSet>
      <dgm:spPr/>
      <dgm:t>
        <a:bodyPr/>
        <a:lstStyle/>
        <a:p>
          <a:endParaRPr lang="en-US"/>
        </a:p>
      </dgm:t>
    </dgm:pt>
    <dgm:pt modelId="{B7DC60F9-8AA8-483F-8377-679FC2E8D34C}" type="pres">
      <dgm:prSet presAssocID="{BFCB2A16-DD5A-4833-914A-24AA8AD0098D}" presName="spacing" presStyleCnt="0"/>
      <dgm:spPr/>
    </dgm:pt>
    <dgm:pt modelId="{D422ED63-4E57-431F-8A05-136A5D81B4E6}" type="pres">
      <dgm:prSet presAssocID="{7A75EF9B-0AE6-4065-A1EE-D0C8ED68A6F2}" presName="composite" presStyleCnt="0"/>
      <dgm:spPr/>
    </dgm:pt>
    <dgm:pt modelId="{00B77D0B-07E4-4C64-A28C-D7C69F288EEB}" type="pres">
      <dgm:prSet presAssocID="{7A75EF9B-0AE6-4065-A1EE-D0C8ED68A6F2}"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dgm:spPr>
    </dgm:pt>
    <dgm:pt modelId="{73E9B22A-6B4C-494A-893C-F8EEBB80B4F7}" type="pres">
      <dgm:prSet presAssocID="{7A75EF9B-0AE6-4065-A1EE-D0C8ED68A6F2}" presName="txShp" presStyleLbl="node1" presStyleIdx="3" presStyleCnt="4">
        <dgm:presLayoutVars>
          <dgm:bulletEnabled val="1"/>
        </dgm:presLayoutVars>
      </dgm:prSet>
      <dgm:spPr/>
      <dgm:t>
        <a:bodyPr/>
        <a:lstStyle/>
        <a:p>
          <a:endParaRPr lang="en-US"/>
        </a:p>
      </dgm:t>
    </dgm:pt>
  </dgm:ptLst>
  <dgm:cxnLst>
    <dgm:cxn modelId="{8906F815-6DE9-43EC-83BD-24A85BFE0997}" srcId="{1559789F-420F-41C0-82B2-EB88D4B7FE10}" destId="{60D8C30A-47A0-4B93-B385-485B91D5205D}" srcOrd="0" destOrd="0" parTransId="{9DD8EE83-8479-4544-9472-43F792F6F615}" sibTransId="{3680F1C4-43EE-490E-9513-8390A74F0951}"/>
    <dgm:cxn modelId="{5DEED58F-843C-4692-9708-4623C58F168F}" type="presOf" srcId="{60D8C30A-47A0-4B93-B385-485B91D5205D}" destId="{F0E43953-FD7A-4D0B-9ED1-2279EA079BFC}" srcOrd="0" destOrd="0" presId="urn:microsoft.com/office/officeart/2005/8/layout/vList3#1"/>
    <dgm:cxn modelId="{E58EAE2A-FB16-4360-9442-CB6B85FCC327}" type="presOf" srcId="{C39F58E4-0299-4878-9EF0-309A7BD2C463}" destId="{D16C22DF-2619-496A-BD56-7CD796C30D45}" srcOrd="0" destOrd="0" presId="urn:microsoft.com/office/officeart/2005/8/layout/vList3#1"/>
    <dgm:cxn modelId="{ECF9339D-77C2-4DA4-AB5F-6F62CC92FF33}" srcId="{1559789F-420F-41C0-82B2-EB88D4B7FE10}" destId="{2AE400FC-25F0-4D57-BDF7-D86763B42A19}" srcOrd="2" destOrd="0" parTransId="{56A93EBF-6784-4AA7-B066-D6DB79A05595}" sibTransId="{BFCB2A16-DD5A-4833-914A-24AA8AD0098D}"/>
    <dgm:cxn modelId="{1F061928-AA3F-469D-869F-64EA9794E4DD}" type="presOf" srcId="{1559789F-420F-41C0-82B2-EB88D4B7FE10}" destId="{212B69A1-380B-4415-A09D-EFBBD278D393}" srcOrd="0" destOrd="0" presId="urn:microsoft.com/office/officeart/2005/8/layout/vList3#1"/>
    <dgm:cxn modelId="{4234E6A1-4FED-41F4-98F3-73CAFEA2FE6F}" type="presOf" srcId="{7A75EF9B-0AE6-4065-A1EE-D0C8ED68A6F2}" destId="{73E9B22A-6B4C-494A-893C-F8EEBB80B4F7}" srcOrd="0" destOrd="0" presId="urn:microsoft.com/office/officeart/2005/8/layout/vList3#1"/>
    <dgm:cxn modelId="{31D44081-F08A-40DB-93AD-0EC2D0DA83C2}" srcId="{1559789F-420F-41C0-82B2-EB88D4B7FE10}" destId="{7A75EF9B-0AE6-4065-A1EE-D0C8ED68A6F2}" srcOrd="3" destOrd="0" parTransId="{00CA7604-4925-40E2-A0FF-1C32233B67AF}" sibTransId="{DAF4ECE4-D57A-4D39-A130-AAE608361741}"/>
    <dgm:cxn modelId="{02F0FE6C-D7EB-41F6-B3E3-34DC1562EB20}" srcId="{1559789F-420F-41C0-82B2-EB88D4B7FE10}" destId="{C39F58E4-0299-4878-9EF0-309A7BD2C463}" srcOrd="1" destOrd="0" parTransId="{51559387-605B-4FD2-9FA4-F0CE5F4493EE}" sibTransId="{388FB9DB-D3D5-485C-AD59-63B789F3E2B8}"/>
    <dgm:cxn modelId="{C7F0054A-3C5E-4661-8ED7-87CB39FE96BC}" type="presOf" srcId="{2AE400FC-25F0-4D57-BDF7-D86763B42A19}" destId="{16E38D9D-E537-464C-BF8B-8ABD405CA8B8}" srcOrd="0" destOrd="0" presId="urn:microsoft.com/office/officeart/2005/8/layout/vList3#1"/>
    <dgm:cxn modelId="{05E5B69C-AD84-4CC1-9699-9C1527895962}" type="presParOf" srcId="{212B69A1-380B-4415-A09D-EFBBD278D393}" destId="{9E2CC76A-963F-4C07-A0E0-B240C3CF534A}" srcOrd="0" destOrd="0" presId="urn:microsoft.com/office/officeart/2005/8/layout/vList3#1"/>
    <dgm:cxn modelId="{B401262D-3F8A-4DE3-AE6A-23A192DE5BB9}" type="presParOf" srcId="{9E2CC76A-963F-4C07-A0E0-B240C3CF534A}" destId="{1F0383FB-9877-464C-8297-3898983B65D7}" srcOrd="0" destOrd="0" presId="urn:microsoft.com/office/officeart/2005/8/layout/vList3#1"/>
    <dgm:cxn modelId="{24A301F4-4309-4C78-94BE-5D6AAC574AFE}" type="presParOf" srcId="{9E2CC76A-963F-4C07-A0E0-B240C3CF534A}" destId="{F0E43953-FD7A-4D0B-9ED1-2279EA079BFC}" srcOrd="1" destOrd="0" presId="urn:microsoft.com/office/officeart/2005/8/layout/vList3#1"/>
    <dgm:cxn modelId="{A570ACF8-848C-4727-A55C-C6A432FF215D}" type="presParOf" srcId="{212B69A1-380B-4415-A09D-EFBBD278D393}" destId="{8AEC126D-DEF5-4ECD-835C-2F4E945B3721}" srcOrd="1" destOrd="0" presId="urn:microsoft.com/office/officeart/2005/8/layout/vList3#1"/>
    <dgm:cxn modelId="{5137C709-23E2-46B6-ABBD-EA5B819A956A}" type="presParOf" srcId="{212B69A1-380B-4415-A09D-EFBBD278D393}" destId="{0D027DF6-D3F0-4B67-B149-6380F98BBB52}" srcOrd="2" destOrd="0" presId="urn:microsoft.com/office/officeart/2005/8/layout/vList3#1"/>
    <dgm:cxn modelId="{54FDDC81-EB8D-4B0C-A664-6EDE8A36AC91}" type="presParOf" srcId="{0D027DF6-D3F0-4B67-B149-6380F98BBB52}" destId="{D2493931-5E29-4279-B1DC-936B9EE949AF}" srcOrd="0" destOrd="0" presId="urn:microsoft.com/office/officeart/2005/8/layout/vList3#1"/>
    <dgm:cxn modelId="{3C1BAF90-1009-4008-96E1-7085F512B6B5}" type="presParOf" srcId="{0D027DF6-D3F0-4B67-B149-6380F98BBB52}" destId="{D16C22DF-2619-496A-BD56-7CD796C30D45}" srcOrd="1" destOrd="0" presId="urn:microsoft.com/office/officeart/2005/8/layout/vList3#1"/>
    <dgm:cxn modelId="{CCF4681C-9147-4FA3-9FB4-F12ACD408123}" type="presParOf" srcId="{212B69A1-380B-4415-A09D-EFBBD278D393}" destId="{5A36D189-4D2C-4463-9A99-05E216A53A0D}" srcOrd="3" destOrd="0" presId="urn:microsoft.com/office/officeart/2005/8/layout/vList3#1"/>
    <dgm:cxn modelId="{5647B589-036B-41ED-A7FB-C055F258E072}" type="presParOf" srcId="{212B69A1-380B-4415-A09D-EFBBD278D393}" destId="{42836F0A-1E38-4C28-8E2A-E2D4C4AC603A}" srcOrd="4" destOrd="0" presId="urn:microsoft.com/office/officeart/2005/8/layout/vList3#1"/>
    <dgm:cxn modelId="{C70B0CC3-C628-45DC-8C2A-32F95604AFA3}" type="presParOf" srcId="{42836F0A-1E38-4C28-8E2A-E2D4C4AC603A}" destId="{535C20E4-423E-4FEE-9922-70BACD005816}" srcOrd="0" destOrd="0" presId="urn:microsoft.com/office/officeart/2005/8/layout/vList3#1"/>
    <dgm:cxn modelId="{EC9DED51-1CEA-48AE-9AA6-0707FCD35271}" type="presParOf" srcId="{42836F0A-1E38-4C28-8E2A-E2D4C4AC603A}" destId="{16E38D9D-E537-464C-BF8B-8ABD405CA8B8}" srcOrd="1" destOrd="0" presId="urn:microsoft.com/office/officeart/2005/8/layout/vList3#1"/>
    <dgm:cxn modelId="{C8BE6D77-C145-4874-9047-31661BE8246A}" type="presParOf" srcId="{212B69A1-380B-4415-A09D-EFBBD278D393}" destId="{B7DC60F9-8AA8-483F-8377-679FC2E8D34C}" srcOrd="5" destOrd="0" presId="urn:microsoft.com/office/officeart/2005/8/layout/vList3#1"/>
    <dgm:cxn modelId="{BC8FB1C3-CD00-417F-8846-4A616C919684}" type="presParOf" srcId="{212B69A1-380B-4415-A09D-EFBBD278D393}" destId="{D422ED63-4E57-431F-8A05-136A5D81B4E6}" srcOrd="6" destOrd="0" presId="urn:microsoft.com/office/officeart/2005/8/layout/vList3#1"/>
    <dgm:cxn modelId="{FDCEE42B-E29C-41E7-A661-F15130D0A7D7}" type="presParOf" srcId="{D422ED63-4E57-431F-8A05-136A5D81B4E6}" destId="{00B77D0B-07E4-4C64-A28C-D7C69F288EEB}" srcOrd="0" destOrd="0" presId="urn:microsoft.com/office/officeart/2005/8/layout/vList3#1"/>
    <dgm:cxn modelId="{DBDDB3EE-C944-4079-980A-C2540A761CA8}" type="presParOf" srcId="{D422ED63-4E57-431F-8A05-136A5D81B4E6}" destId="{73E9B22A-6B4C-494A-893C-F8EEBB80B4F7}"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A5B0A5-317E-439E-9EA1-9B8AACFEC69D}" type="doc">
      <dgm:prSet loTypeId="urn:microsoft.com/office/officeart/2005/8/layout/chevron2" loCatId="list" qsTypeId="urn:microsoft.com/office/officeart/2005/8/quickstyle/simple5" qsCatId="simple" csTypeId="urn:microsoft.com/office/officeart/2005/8/colors/accent3_2" csCatId="accent3" phldr="1"/>
      <dgm:spPr/>
      <dgm:t>
        <a:bodyPr/>
        <a:lstStyle/>
        <a:p>
          <a:endParaRPr lang="es-EC"/>
        </a:p>
      </dgm:t>
    </dgm:pt>
    <dgm:pt modelId="{5CB4D479-82FE-43C6-8B2C-29C1065771E6}">
      <dgm:prSet phldrT="[Texto]"/>
      <dgm:spPr/>
      <dgm:t>
        <a:bodyPr/>
        <a:lstStyle/>
        <a:p>
          <a:r>
            <a:rPr lang="es-EC" b="1" dirty="0" smtClean="0"/>
            <a:t>1.</a:t>
          </a:r>
          <a:endParaRPr lang="es-EC" b="1" dirty="0"/>
        </a:p>
      </dgm:t>
    </dgm:pt>
    <dgm:pt modelId="{572635E5-5C72-4002-A693-7155C6D67B77}" type="parTrans" cxnId="{B3420601-70F2-4567-A16B-E743E0300BA1}">
      <dgm:prSet/>
      <dgm:spPr/>
      <dgm:t>
        <a:bodyPr/>
        <a:lstStyle/>
        <a:p>
          <a:endParaRPr lang="es-EC"/>
        </a:p>
      </dgm:t>
    </dgm:pt>
    <dgm:pt modelId="{224ECCCE-66EC-4748-96D2-285418A8217D}" type="sibTrans" cxnId="{B3420601-70F2-4567-A16B-E743E0300BA1}">
      <dgm:prSet/>
      <dgm:spPr/>
      <dgm:t>
        <a:bodyPr/>
        <a:lstStyle/>
        <a:p>
          <a:endParaRPr lang="es-EC"/>
        </a:p>
      </dgm:t>
    </dgm:pt>
    <dgm:pt modelId="{A467E71E-ADCE-4EF9-B419-13B58913CF0C}">
      <dgm:prSet phldrT="[Texto]"/>
      <dgm:spPr/>
      <dgm:t>
        <a:bodyPr/>
        <a:lstStyle/>
        <a:p>
          <a:r>
            <a:rPr lang="es-EC" dirty="0" smtClean="0"/>
            <a:t>Antecedentes</a:t>
          </a:r>
          <a:endParaRPr lang="es-EC" dirty="0"/>
        </a:p>
      </dgm:t>
    </dgm:pt>
    <dgm:pt modelId="{8FF9BAF4-C668-49EC-ADD9-35CC85930782}" type="parTrans" cxnId="{CBB33DF9-6311-4834-8B1B-3848E92B4999}">
      <dgm:prSet/>
      <dgm:spPr/>
      <dgm:t>
        <a:bodyPr/>
        <a:lstStyle/>
        <a:p>
          <a:endParaRPr lang="es-EC"/>
        </a:p>
      </dgm:t>
    </dgm:pt>
    <dgm:pt modelId="{3A2F0A49-EADC-4AE3-ADFE-596CC27C1BA3}" type="sibTrans" cxnId="{CBB33DF9-6311-4834-8B1B-3848E92B4999}">
      <dgm:prSet/>
      <dgm:spPr/>
      <dgm:t>
        <a:bodyPr/>
        <a:lstStyle/>
        <a:p>
          <a:endParaRPr lang="es-EC"/>
        </a:p>
      </dgm:t>
    </dgm:pt>
    <dgm:pt modelId="{F1220E33-01AB-477F-A3ED-1C82BE6D0C62}">
      <dgm:prSet phldrT="[Texto]"/>
      <dgm:spPr/>
      <dgm:t>
        <a:bodyPr/>
        <a:lstStyle/>
        <a:p>
          <a:r>
            <a:rPr lang="es-EC" b="1" dirty="0" smtClean="0"/>
            <a:t>2.</a:t>
          </a:r>
          <a:endParaRPr lang="es-EC" b="1" dirty="0"/>
        </a:p>
      </dgm:t>
    </dgm:pt>
    <dgm:pt modelId="{233D17A0-E930-4FAA-9074-2021EED6A413}" type="parTrans" cxnId="{2266FD1F-FA39-43A4-AEDD-EE0A3BF9A5F6}">
      <dgm:prSet/>
      <dgm:spPr/>
      <dgm:t>
        <a:bodyPr/>
        <a:lstStyle/>
        <a:p>
          <a:endParaRPr lang="es-EC"/>
        </a:p>
      </dgm:t>
    </dgm:pt>
    <dgm:pt modelId="{179A1615-92A7-45FC-966E-42C603D9F2E4}" type="sibTrans" cxnId="{2266FD1F-FA39-43A4-AEDD-EE0A3BF9A5F6}">
      <dgm:prSet/>
      <dgm:spPr/>
      <dgm:t>
        <a:bodyPr/>
        <a:lstStyle/>
        <a:p>
          <a:endParaRPr lang="es-EC"/>
        </a:p>
      </dgm:t>
    </dgm:pt>
    <dgm:pt modelId="{B9561D77-2FD3-43DD-8209-864FEC591256}">
      <dgm:prSet phldrT="[Texto]"/>
      <dgm:spPr/>
      <dgm:t>
        <a:bodyPr/>
        <a:lstStyle/>
        <a:p>
          <a:r>
            <a:rPr lang="es-EC" dirty="0" smtClean="0"/>
            <a:t>Identificación del problema</a:t>
          </a:r>
          <a:endParaRPr lang="es-EC" dirty="0"/>
        </a:p>
      </dgm:t>
    </dgm:pt>
    <dgm:pt modelId="{633A3470-3483-4E88-8A72-858D6E3043C4}" type="parTrans" cxnId="{3542E5CA-530E-4D82-AD4E-211C9A4FA3FD}">
      <dgm:prSet/>
      <dgm:spPr/>
      <dgm:t>
        <a:bodyPr/>
        <a:lstStyle/>
        <a:p>
          <a:endParaRPr lang="es-EC"/>
        </a:p>
      </dgm:t>
    </dgm:pt>
    <dgm:pt modelId="{63019B92-1467-4ACB-B31D-8D8794AC98A8}" type="sibTrans" cxnId="{3542E5CA-530E-4D82-AD4E-211C9A4FA3FD}">
      <dgm:prSet/>
      <dgm:spPr/>
      <dgm:t>
        <a:bodyPr/>
        <a:lstStyle/>
        <a:p>
          <a:endParaRPr lang="es-EC"/>
        </a:p>
      </dgm:t>
    </dgm:pt>
    <dgm:pt modelId="{7ACF992F-139D-4AFF-9EB0-0DCC07981593}">
      <dgm:prSet phldrT="[Texto]"/>
      <dgm:spPr/>
      <dgm:t>
        <a:bodyPr/>
        <a:lstStyle/>
        <a:p>
          <a:r>
            <a:rPr lang="es-EC" b="1" dirty="0" smtClean="0"/>
            <a:t>3.</a:t>
          </a:r>
          <a:endParaRPr lang="es-EC" b="1" dirty="0"/>
        </a:p>
      </dgm:t>
    </dgm:pt>
    <dgm:pt modelId="{76EC1F83-7AEC-4007-ADA3-D74EA5D45F12}" type="parTrans" cxnId="{80D5C938-CA42-4A49-B1A2-D909CCEA6061}">
      <dgm:prSet/>
      <dgm:spPr/>
      <dgm:t>
        <a:bodyPr/>
        <a:lstStyle/>
        <a:p>
          <a:endParaRPr lang="es-EC"/>
        </a:p>
      </dgm:t>
    </dgm:pt>
    <dgm:pt modelId="{F2215EE3-B695-480F-AE76-3035086E7B16}" type="sibTrans" cxnId="{80D5C938-CA42-4A49-B1A2-D909CCEA6061}">
      <dgm:prSet/>
      <dgm:spPr/>
      <dgm:t>
        <a:bodyPr/>
        <a:lstStyle/>
        <a:p>
          <a:endParaRPr lang="es-EC"/>
        </a:p>
      </dgm:t>
    </dgm:pt>
    <dgm:pt modelId="{970CD880-3FF6-49F4-AAAA-B3478D454E9C}">
      <dgm:prSet phldrT="[Texto]"/>
      <dgm:spPr/>
      <dgm:t>
        <a:bodyPr/>
        <a:lstStyle/>
        <a:p>
          <a:r>
            <a:rPr lang="es-EC" dirty="0" smtClean="0"/>
            <a:t>Objetivos</a:t>
          </a:r>
          <a:endParaRPr lang="es-EC" dirty="0"/>
        </a:p>
      </dgm:t>
    </dgm:pt>
    <dgm:pt modelId="{67C6AB9E-37E4-40DA-B9EF-DFD12DB0F4B5}" type="parTrans" cxnId="{A617D949-5BFB-4981-A773-B3D04D19005C}">
      <dgm:prSet/>
      <dgm:spPr/>
      <dgm:t>
        <a:bodyPr/>
        <a:lstStyle/>
        <a:p>
          <a:endParaRPr lang="es-EC"/>
        </a:p>
      </dgm:t>
    </dgm:pt>
    <dgm:pt modelId="{43D594D6-27F9-42DF-87FC-7B41727F89D6}" type="sibTrans" cxnId="{A617D949-5BFB-4981-A773-B3D04D19005C}">
      <dgm:prSet/>
      <dgm:spPr/>
      <dgm:t>
        <a:bodyPr/>
        <a:lstStyle/>
        <a:p>
          <a:endParaRPr lang="es-EC"/>
        </a:p>
      </dgm:t>
    </dgm:pt>
    <dgm:pt modelId="{1B32F7AD-31A5-4F42-88E5-F86AF26CD8B9}">
      <dgm:prSet phldrT="[Texto]"/>
      <dgm:spPr/>
      <dgm:t>
        <a:bodyPr/>
        <a:lstStyle/>
        <a:p>
          <a:r>
            <a:rPr lang="es-EC" b="1" dirty="0" smtClean="0"/>
            <a:t>4.</a:t>
          </a:r>
          <a:endParaRPr lang="es-EC" b="1" dirty="0"/>
        </a:p>
      </dgm:t>
    </dgm:pt>
    <dgm:pt modelId="{315A1501-0688-4E18-A740-2349014331FF}" type="parTrans" cxnId="{09C6E596-20DE-48F5-B47A-E89375D63678}">
      <dgm:prSet/>
      <dgm:spPr/>
      <dgm:t>
        <a:bodyPr/>
        <a:lstStyle/>
        <a:p>
          <a:endParaRPr lang="es-EC"/>
        </a:p>
      </dgm:t>
    </dgm:pt>
    <dgm:pt modelId="{17377AD4-9AFF-4639-BAB2-C034336F22D5}" type="sibTrans" cxnId="{09C6E596-20DE-48F5-B47A-E89375D63678}">
      <dgm:prSet/>
      <dgm:spPr/>
      <dgm:t>
        <a:bodyPr/>
        <a:lstStyle/>
        <a:p>
          <a:endParaRPr lang="es-EC"/>
        </a:p>
      </dgm:t>
    </dgm:pt>
    <dgm:pt modelId="{BFC1F2EE-D10B-45E0-8B93-E9CDA8C31738}">
      <dgm:prSet phldrT="[Texto]"/>
      <dgm:spPr/>
      <dgm:t>
        <a:bodyPr/>
        <a:lstStyle/>
        <a:p>
          <a:r>
            <a:rPr lang="es-EC" dirty="0" smtClean="0"/>
            <a:t>Diagnóstico</a:t>
          </a:r>
          <a:endParaRPr lang="es-EC" dirty="0"/>
        </a:p>
      </dgm:t>
    </dgm:pt>
    <dgm:pt modelId="{3ACD4A2C-882B-43C3-B58E-D8518F9708F0}" type="parTrans" cxnId="{935A97FF-C442-4BED-9A1D-1DFB64875CD8}">
      <dgm:prSet/>
      <dgm:spPr/>
      <dgm:t>
        <a:bodyPr/>
        <a:lstStyle/>
        <a:p>
          <a:endParaRPr lang="es-EC"/>
        </a:p>
      </dgm:t>
    </dgm:pt>
    <dgm:pt modelId="{235234AD-D1A8-4856-B0C3-CE1D32BBB825}" type="sibTrans" cxnId="{935A97FF-C442-4BED-9A1D-1DFB64875CD8}">
      <dgm:prSet/>
      <dgm:spPr/>
      <dgm:t>
        <a:bodyPr/>
        <a:lstStyle/>
        <a:p>
          <a:endParaRPr lang="es-EC"/>
        </a:p>
      </dgm:t>
    </dgm:pt>
    <dgm:pt modelId="{F8CA14E6-5EB9-4064-B576-CC5BBE8F9B34}">
      <dgm:prSet phldrT="[Texto]"/>
      <dgm:spPr/>
      <dgm:t>
        <a:bodyPr/>
        <a:lstStyle/>
        <a:p>
          <a:r>
            <a:rPr lang="es-EC" b="1" dirty="0" smtClean="0"/>
            <a:t>5. </a:t>
          </a:r>
          <a:endParaRPr lang="es-EC" b="1" dirty="0"/>
        </a:p>
      </dgm:t>
    </dgm:pt>
    <dgm:pt modelId="{5E14CE16-91BB-439B-AB07-36FC82343A91}" type="parTrans" cxnId="{A4DCA2A9-BDDA-4FD1-A912-43BBB2BD0CA4}">
      <dgm:prSet/>
      <dgm:spPr/>
      <dgm:t>
        <a:bodyPr/>
        <a:lstStyle/>
        <a:p>
          <a:endParaRPr lang="es-EC"/>
        </a:p>
      </dgm:t>
    </dgm:pt>
    <dgm:pt modelId="{9BE19DC6-5EE9-403A-9AD0-A78BE9F12A71}" type="sibTrans" cxnId="{A4DCA2A9-BDDA-4FD1-A912-43BBB2BD0CA4}">
      <dgm:prSet/>
      <dgm:spPr/>
      <dgm:t>
        <a:bodyPr/>
        <a:lstStyle/>
        <a:p>
          <a:endParaRPr lang="es-EC"/>
        </a:p>
      </dgm:t>
    </dgm:pt>
    <dgm:pt modelId="{919F3EFF-268B-4BB4-95E5-25BA06A3592F}">
      <dgm:prSet phldrT="[Texto]"/>
      <dgm:spPr/>
      <dgm:t>
        <a:bodyPr/>
        <a:lstStyle/>
        <a:p>
          <a:r>
            <a:rPr lang="es-EC" dirty="0" smtClean="0"/>
            <a:t>Identificación de la gravedad de la crisis</a:t>
          </a:r>
          <a:endParaRPr lang="es-EC" dirty="0"/>
        </a:p>
      </dgm:t>
    </dgm:pt>
    <dgm:pt modelId="{F76C5C9C-6828-499C-90CF-848D7C354497}" type="parTrans" cxnId="{5DABA3A1-D0A4-4EAD-8C16-A5AB6B2F72AB}">
      <dgm:prSet/>
      <dgm:spPr/>
      <dgm:t>
        <a:bodyPr/>
        <a:lstStyle/>
        <a:p>
          <a:endParaRPr lang="es-EC"/>
        </a:p>
      </dgm:t>
    </dgm:pt>
    <dgm:pt modelId="{49B1B383-B913-4740-8855-02C2BD05B45E}" type="sibTrans" cxnId="{5DABA3A1-D0A4-4EAD-8C16-A5AB6B2F72AB}">
      <dgm:prSet/>
      <dgm:spPr/>
      <dgm:t>
        <a:bodyPr/>
        <a:lstStyle/>
        <a:p>
          <a:endParaRPr lang="es-EC"/>
        </a:p>
      </dgm:t>
    </dgm:pt>
    <dgm:pt modelId="{AE4FC030-B1AE-49BF-AF1C-6E9BC0B4354B}">
      <dgm:prSet phldrT="[Texto]"/>
      <dgm:spPr/>
      <dgm:t>
        <a:bodyPr/>
        <a:lstStyle/>
        <a:p>
          <a:r>
            <a:rPr lang="es-EC" b="1" dirty="0" smtClean="0"/>
            <a:t>6.</a:t>
          </a:r>
          <a:endParaRPr lang="es-EC" b="1" dirty="0"/>
        </a:p>
      </dgm:t>
    </dgm:pt>
    <dgm:pt modelId="{CD551CDB-C173-40C6-A152-3429A12AB88A}" type="parTrans" cxnId="{492ACF3F-1997-4ABD-A735-8C91E885E17D}">
      <dgm:prSet/>
      <dgm:spPr/>
      <dgm:t>
        <a:bodyPr/>
        <a:lstStyle/>
        <a:p>
          <a:endParaRPr lang="es-EC"/>
        </a:p>
      </dgm:t>
    </dgm:pt>
    <dgm:pt modelId="{552373A9-1509-44D3-8621-B47A1F7B9194}" type="sibTrans" cxnId="{492ACF3F-1997-4ABD-A735-8C91E885E17D}">
      <dgm:prSet/>
      <dgm:spPr/>
      <dgm:t>
        <a:bodyPr/>
        <a:lstStyle/>
        <a:p>
          <a:endParaRPr lang="es-EC"/>
        </a:p>
      </dgm:t>
    </dgm:pt>
    <dgm:pt modelId="{CED94C1D-9314-483D-AD23-230B63259EC8}">
      <dgm:prSet phldrT="[Texto]"/>
      <dgm:spPr>
        <a:solidFill>
          <a:srgbClr val="92D050">
            <a:alpha val="90000"/>
          </a:srgbClr>
        </a:solidFill>
      </dgm:spPr>
      <dgm:t>
        <a:bodyPr/>
        <a:lstStyle/>
        <a:p>
          <a:r>
            <a:rPr lang="es-EC" dirty="0" smtClean="0"/>
            <a:t>Propuestas estratégicas</a:t>
          </a:r>
          <a:endParaRPr lang="es-EC" dirty="0"/>
        </a:p>
      </dgm:t>
    </dgm:pt>
    <dgm:pt modelId="{584D6740-C9A7-4CCD-B097-6F96938342B5}" type="parTrans" cxnId="{27EDAD77-C3DE-43AB-AE4B-F1643792B80E}">
      <dgm:prSet/>
      <dgm:spPr/>
      <dgm:t>
        <a:bodyPr/>
        <a:lstStyle/>
        <a:p>
          <a:endParaRPr lang="es-EC"/>
        </a:p>
      </dgm:t>
    </dgm:pt>
    <dgm:pt modelId="{20CB603F-978A-433C-8382-8CE791888E40}" type="sibTrans" cxnId="{27EDAD77-C3DE-43AB-AE4B-F1643792B80E}">
      <dgm:prSet/>
      <dgm:spPr/>
      <dgm:t>
        <a:bodyPr/>
        <a:lstStyle/>
        <a:p>
          <a:endParaRPr lang="es-EC"/>
        </a:p>
      </dgm:t>
    </dgm:pt>
    <dgm:pt modelId="{8EDF943D-D8E4-4E4B-9EE8-426FFD6C553B}">
      <dgm:prSet phldrT="[Texto]"/>
      <dgm:spPr/>
      <dgm:t>
        <a:bodyPr/>
        <a:lstStyle/>
        <a:p>
          <a:r>
            <a:rPr lang="es-EC" b="1" dirty="0" smtClean="0"/>
            <a:t>7. </a:t>
          </a:r>
          <a:endParaRPr lang="es-EC" b="1" dirty="0"/>
        </a:p>
      </dgm:t>
    </dgm:pt>
    <dgm:pt modelId="{6708A3C0-ABDD-4BAB-A1DF-83705BA1F8A5}" type="parTrans" cxnId="{34E740F0-E209-491B-BBA2-CD3B6E90F66A}">
      <dgm:prSet/>
      <dgm:spPr/>
      <dgm:t>
        <a:bodyPr/>
        <a:lstStyle/>
        <a:p>
          <a:endParaRPr lang="es-EC"/>
        </a:p>
      </dgm:t>
    </dgm:pt>
    <dgm:pt modelId="{26360ED5-AA1F-4ECF-868D-B121D587D58C}" type="sibTrans" cxnId="{34E740F0-E209-491B-BBA2-CD3B6E90F66A}">
      <dgm:prSet/>
      <dgm:spPr/>
      <dgm:t>
        <a:bodyPr/>
        <a:lstStyle/>
        <a:p>
          <a:endParaRPr lang="es-EC"/>
        </a:p>
      </dgm:t>
    </dgm:pt>
    <dgm:pt modelId="{F032C108-EE6A-4F01-8476-53C8A1F8118C}">
      <dgm:prSet phldrT="[Texto]"/>
      <dgm:spPr/>
      <dgm:t>
        <a:bodyPr/>
        <a:lstStyle/>
        <a:p>
          <a:r>
            <a:rPr lang="es-EC" dirty="0" smtClean="0"/>
            <a:t>Conclusiones y Recomendaciones</a:t>
          </a:r>
          <a:endParaRPr lang="es-EC" dirty="0"/>
        </a:p>
      </dgm:t>
    </dgm:pt>
    <dgm:pt modelId="{4CCA2B9A-D3CD-4A6C-B758-50572259D93D}" type="parTrans" cxnId="{A1BFA0F3-134D-4533-8840-59AF6520E938}">
      <dgm:prSet/>
      <dgm:spPr/>
      <dgm:t>
        <a:bodyPr/>
        <a:lstStyle/>
        <a:p>
          <a:endParaRPr lang="es-EC"/>
        </a:p>
      </dgm:t>
    </dgm:pt>
    <dgm:pt modelId="{7E9B146A-4DA5-46FD-999F-6FADBA7942FD}" type="sibTrans" cxnId="{A1BFA0F3-134D-4533-8840-59AF6520E938}">
      <dgm:prSet/>
      <dgm:spPr/>
      <dgm:t>
        <a:bodyPr/>
        <a:lstStyle/>
        <a:p>
          <a:endParaRPr lang="es-EC"/>
        </a:p>
      </dgm:t>
    </dgm:pt>
    <dgm:pt modelId="{80DBE990-3793-4BFE-B27F-D6A98C03409B}" type="pres">
      <dgm:prSet presAssocID="{8DA5B0A5-317E-439E-9EA1-9B8AACFEC69D}" presName="linearFlow" presStyleCnt="0">
        <dgm:presLayoutVars>
          <dgm:dir/>
          <dgm:animLvl val="lvl"/>
          <dgm:resizeHandles val="exact"/>
        </dgm:presLayoutVars>
      </dgm:prSet>
      <dgm:spPr/>
      <dgm:t>
        <a:bodyPr/>
        <a:lstStyle/>
        <a:p>
          <a:endParaRPr lang="es-EC"/>
        </a:p>
      </dgm:t>
    </dgm:pt>
    <dgm:pt modelId="{E0C52EF2-759D-4D03-8E20-2A2805FC6217}" type="pres">
      <dgm:prSet presAssocID="{5CB4D479-82FE-43C6-8B2C-29C1065771E6}" presName="composite" presStyleCnt="0"/>
      <dgm:spPr/>
    </dgm:pt>
    <dgm:pt modelId="{0509FBAB-2618-41E1-936B-F62D31BB8321}" type="pres">
      <dgm:prSet presAssocID="{5CB4D479-82FE-43C6-8B2C-29C1065771E6}" presName="parentText" presStyleLbl="alignNode1" presStyleIdx="0" presStyleCnt="7">
        <dgm:presLayoutVars>
          <dgm:chMax val="1"/>
          <dgm:bulletEnabled val="1"/>
        </dgm:presLayoutVars>
      </dgm:prSet>
      <dgm:spPr/>
      <dgm:t>
        <a:bodyPr/>
        <a:lstStyle/>
        <a:p>
          <a:endParaRPr lang="es-EC"/>
        </a:p>
      </dgm:t>
    </dgm:pt>
    <dgm:pt modelId="{D7627DFD-E695-4A28-85BC-39BC7D9EB090}" type="pres">
      <dgm:prSet presAssocID="{5CB4D479-82FE-43C6-8B2C-29C1065771E6}" presName="descendantText" presStyleLbl="alignAcc1" presStyleIdx="0" presStyleCnt="7">
        <dgm:presLayoutVars>
          <dgm:bulletEnabled val="1"/>
        </dgm:presLayoutVars>
      </dgm:prSet>
      <dgm:spPr/>
      <dgm:t>
        <a:bodyPr/>
        <a:lstStyle/>
        <a:p>
          <a:endParaRPr lang="es-EC"/>
        </a:p>
      </dgm:t>
    </dgm:pt>
    <dgm:pt modelId="{55F30751-72DD-4C0D-A3EF-0F74A848CF25}" type="pres">
      <dgm:prSet presAssocID="{224ECCCE-66EC-4748-96D2-285418A8217D}" presName="sp" presStyleCnt="0"/>
      <dgm:spPr/>
    </dgm:pt>
    <dgm:pt modelId="{63DBA3FD-BC30-47CB-A45C-E3A20982E161}" type="pres">
      <dgm:prSet presAssocID="{F1220E33-01AB-477F-A3ED-1C82BE6D0C62}" presName="composite" presStyleCnt="0"/>
      <dgm:spPr/>
    </dgm:pt>
    <dgm:pt modelId="{3E3B9A38-8D50-49EB-9A68-3DB196A5DB5A}" type="pres">
      <dgm:prSet presAssocID="{F1220E33-01AB-477F-A3ED-1C82BE6D0C62}" presName="parentText" presStyleLbl="alignNode1" presStyleIdx="1" presStyleCnt="7">
        <dgm:presLayoutVars>
          <dgm:chMax val="1"/>
          <dgm:bulletEnabled val="1"/>
        </dgm:presLayoutVars>
      </dgm:prSet>
      <dgm:spPr/>
      <dgm:t>
        <a:bodyPr/>
        <a:lstStyle/>
        <a:p>
          <a:endParaRPr lang="es-EC"/>
        </a:p>
      </dgm:t>
    </dgm:pt>
    <dgm:pt modelId="{098A2434-6704-4864-9662-F4338BC5004D}" type="pres">
      <dgm:prSet presAssocID="{F1220E33-01AB-477F-A3ED-1C82BE6D0C62}" presName="descendantText" presStyleLbl="alignAcc1" presStyleIdx="1" presStyleCnt="7">
        <dgm:presLayoutVars>
          <dgm:bulletEnabled val="1"/>
        </dgm:presLayoutVars>
      </dgm:prSet>
      <dgm:spPr/>
      <dgm:t>
        <a:bodyPr/>
        <a:lstStyle/>
        <a:p>
          <a:endParaRPr lang="es-EC"/>
        </a:p>
      </dgm:t>
    </dgm:pt>
    <dgm:pt modelId="{212D7CCE-D8D6-4F74-8E39-7CD7154DFB6E}" type="pres">
      <dgm:prSet presAssocID="{179A1615-92A7-45FC-966E-42C603D9F2E4}" presName="sp" presStyleCnt="0"/>
      <dgm:spPr/>
    </dgm:pt>
    <dgm:pt modelId="{29D1B96B-C7CA-4A76-BF9A-46BD1EBE68C6}" type="pres">
      <dgm:prSet presAssocID="{7ACF992F-139D-4AFF-9EB0-0DCC07981593}" presName="composite" presStyleCnt="0"/>
      <dgm:spPr/>
    </dgm:pt>
    <dgm:pt modelId="{BBFB4B32-DD08-4B63-A75A-6CFC3BE7BFC1}" type="pres">
      <dgm:prSet presAssocID="{7ACF992F-139D-4AFF-9EB0-0DCC07981593}" presName="parentText" presStyleLbl="alignNode1" presStyleIdx="2" presStyleCnt="7">
        <dgm:presLayoutVars>
          <dgm:chMax val="1"/>
          <dgm:bulletEnabled val="1"/>
        </dgm:presLayoutVars>
      </dgm:prSet>
      <dgm:spPr/>
      <dgm:t>
        <a:bodyPr/>
        <a:lstStyle/>
        <a:p>
          <a:endParaRPr lang="es-EC"/>
        </a:p>
      </dgm:t>
    </dgm:pt>
    <dgm:pt modelId="{EFBC7179-028D-47F2-A833-7E70F938DF83}" type="pres">
      <dgm:prSet presAssocID="{7ACF992F-139D-4AFF-9EB0-0DCC07981593}" presName="descendantText" presStyleLbl="alignAcc1" presStyleIdx="2" presStyleCnt="7">
        <dgm:presLayoutVars>
          <dgm:bulletEnabled val="1"/>
        </dgm:presLayoutVars>
      </dgm:prSet>
      <dgm:spPr/>
      <dgm:t>
        <a:bodyPr/>
        <a:lstStyle/>
        <a:p>
          <a:endParaRPr lang="es-EC"/>
        </a:p>
      </dgm:t>
    </dgm:pt>
    <dgm:pt modelId="{44F6F4C6-54DF-479E-A1DF-B5D448C8D74C}" type="pres">
      <dgm:prSet presAssocID="{F2215EE3-B695-480F-AE76-3035086E7B16}" presName="sp" presStyleCnt="0"/>
      <dgm:spPr/>
    </dgm:pt>
    <dgm:pt modelId="{C8598387-668F-4E36-9516-25466FBF9C9E}" type="pres">
      <dgm:prSet presAssocID="{1B32F7AD-31A5-4F42-88E5-F86AF26CD8B9}" presName="composite" presStyleCnt="0"/>
      <dgm:spPr/>
    </dgm:pt>
    <dgm:pt modelId="{BD4E593B-3EEB-4689-ACED-F6A62A26D56F}" type="pres">
      <dgm:prSet presAssocID="{1B32F7AD-31A5-4F42-88E5-F86AF26CD8B9}" presName="parentText" presStyleLbl="alignNode1" presStyleIdx="3" presStyleCnt="7">
        <dgm:presLayoutVars>
          <dgm:chMax val="1"/>
          <dgm:bulletEnabled val="1"/>
        </dgm:presLayoutVars>
      </dgm:prSet>
      <dgm:spPr/>
      <dgm:t>
        <a:bodyPr/>
        <a:lstStyle/>
        <a:p>
          <a:endParaRPr lang="es-EC"/>
        </a:p>
      </dgm:t>
    </dgm:pt>
    <dgm:pt modelId="{9AAADD4F-692B-4AEC-8606-3742A2E6E85C}" type="pres">
      <dgm:prSet presAssocID="{1B32F7AD-31A5-4F42-88E5-F86AF26CD8B9}" presName="descendantText" presStyleLbl="alignAcc1" presStyleIdx="3" presStyleCnt="7">
        <dgm:presLayoutVars>
          <dgm:bulletEnabled val="1"/>
        </dgm:presLayoutVars>
      </dgm:prSet>
      <dgm:spPr/>
      <dgm:t>
        <a:bodyPr/>
        <a:lstStyle/>
        <a:p>
          <a:endParaRPr lang="es-EC"/>
        </a:p>
      </dgm:t>
    </dgm:pt>
    <dgm:pt modelId="{93413663-3C4F-45B6-9AA6-A23608F03B79}" type="pres">
      <dgm:prSet presAssocID="{17377AD4-9AFF-4639-BAB2-C034336F22D5}" presName="sp" presStyleCnt="0"/>
      <dgm:spPr/>
    </dgm:pt>
    <dgm:pt modelId="{83AB9440-ED70-42A7-981A-ADB8614C1860}" type="pres">
      <dgm:prSet presAssocID="{F8CA14E6-5EB9-4064-B576-CC5BBE8F9B34}" presName="composite" presStyleCnt="0"/>
      <dgm:spPr/>
    </dgm:pt>
    <dgm:pt modelId="{91611F40-1E0E-41E4-9995-388D850C5157}" type="pres">
      <dgm:prSet presAssocID="{F8CA14E6-5EB9-4064-B576-CC5BBE8F9B34}" presName="parentText" presStyleLbl="alignNode1" presStyleIdx="4" presStyleCnt="7">
        <dgm:presLayoutVars>
          <dgm:chMax val="1"/>
          <dgm:bulletEnabled val="1"/>
        </dgm:presLayoutVars>
      </dgm:prSet>
      <dgm:spPr/>
      <dgm:t>
        <a:bodyPr/>
        <a:lstStyle/>
        <a:p>
          <a:endParaRPr lang="es-EC"/>
        </a:p>
      </dgm:t>
    </dgm:pt>
    <dgm:pt modelId="{B60C6CEB-8ECE-43F4-80D0-9CD753D09E8D}" type="pres">
      <dgm:prSet presAssocID="{F8CA14E6-5EB9-4064-B576-CC5BBE8F9B34}" presName="descendantText" presStyleLbl="alignAcc1" presStyleIdx="4" presStyleCnt="7">
        <dgm:presLayoutVars>
          <dgm:bulletEnabled val="1"/>
        </dgm:presLayoutVars>
      </dgm:prSet>
      <dgm:spPr/>
      <dgm:t>
        <a:bodyPr/>
        <a:lstStyle/>
        <a:p>
          <a:endParaRPr lang="es-EC"/>
        </a:p>
      </dgm:t>
    </dgm:pt>
    <dgm:pt modelId="{4789ED7F-BBC5-4C80-A95D-D35546899142}" type="pres">
      <dgm:prSet presAssocID="{9BE19DC6-5EE9-403A-9AD0-A78BE9F12A71}" presName="sp" presStyleCnt="0"/>
      <dgm:spPr/>
    </dgm:pt>
    <dgm:pt modelId="{FE5EEEE3-8A31-47F3-978D-A5505E6138B7}" type="pres">
      <dgm:prSet presAssocID="{AE4FC030-B1AE-49BF-AF1C-6E9BC0B4354B}" presName="composite" presStyleCnt="0"/>
      <dgm:spPr/>
    </dgm:pt>
    <dgm:pt modelId="{C184BCAE-D6E0-411B-B2F3-1DF296A422CF}" type="pres">
      <dgm:prSet presAssocID="{AE4FC030-B1AE-49BF-AF1C-6E9BC0B4354B}" presName="parentText" presStyleLbl="alignNode1" presStyleIdx="5" presStyleCnt="7">
        <dgm:presLayoutVars>
          <dgm:chMax val="1"/>
          <dgm:bulletEnabled val="1"/>
        </dgm:presLayoutVars>
      </dgm:prSet>
      <dgm:spPr/>
      <dgm:t>
        <a:bodyPr/>
        <a:lstStyle/>
        <a:p>
          <a:endParaRPr lang="es-EC"/>
        </a:p>
      </dgm:t>
    </dgm:pt>
    <dgm:pt modelId="{93AB8B47-F892-4D92-A02C-0F29CFF46D61}" type="pres">
      <dgm:prSet presAssocID="{AE4FC030-B1AE-49BF-AF1C-6E9BC0B4354B}" presName="descendantText" presStyleLbl="alignAcc1" presStyleIdx="5" presStyleCnt="7">
        <dgm:presLayoutVars>
          <dgm:bulletEnabled val="1"/>
        </dgm:presLayoutVars>
      </dgm:prSet>
      <dgm:spPr/>
      <dgm:t>
        <a:bodyPr/>
        <a:lstStyle/>
        <a:p>
          <a:endParaRPr lang="es-EC"/>
        </a:p>
      </dgm:t>
    </dgm:pt>
    <dgm:pt modelId="{E07D9E52-8AD0-4BA3-82D5-8EAF2941E99E}" type="pres">
      <dgm:prSet presAssocID="{552373A9-1509-44D3-8621-B47A1F7B9194}" presName="sp" presStyleCnt="0"/>
      <dgm:spPr/>
    </dgm:pt>
    <dgm:pt modelId="{93C4DB9E-644D-433F-A259-0E3466F44B85}" type="pres">
      <dgm:prSet presAssocID="{8EDF943D-D8E4-4E4B-9EE8-426FFD6C553B}" presName="composite" presStyleCnt="0"/>
      <dgm:spPr/>
    </dgm:pt>
    <dgm:pt modelId="{5C78E6A2-1FC5-4874-A2EA-0F33A2F8B5E6}" type="pres">
      <dgm:prSet presAssocID="{8EDF943D-D8E4-4E4B-9EE8-426FFD6C553B}" presName="parentText" presStyleLbl="alignNode1" presStyleIdx="6" presStyleCnt="7">
        <dgm:presLayoutVars>
          <dgm:chMax val="1"/>
          <dgm:bulletEnabled val="1"/>
        </dgm:presLayoutVars>
      </dgm:prSet>
      <dgm:spPr/>
      <dgm:t>
        <a:bodyPr/>
        <a:lstStyle/>
        <a:p>
          <a:endParaRPr lang="es-EC"/>
        </a:p>
      </dgm:t>
    </dgm:pt>
    <dgm:pt modelId="{126048AD-D3C1-4B7C-BDC9-F5E1AC690D48}" type="pres">
      <dgm:prSet presAssocID="{8EDF943D-D8E4-4E4B-9EE8-426FFD6C553B}" presName="descendantText" presStyleLbl="alignAcc1" presStyleIdx="6" presStyleCnt="7">
        <dgm:presLayoutVars>
          <dgm:bulletEnabled val="1"/>
        </dgm:presLayoutVars>
      </dgm:prSet>
      <dgm:spPr/>
      <dgm:t>
        <a:bodyPr/>
        <a:lstStyle/>
        <a:p>
          <a:endParaRPr lang="es-EC"/>
        </a:p>
      </dgm:t>
    </dgm:pt>
  </dgm:ptLst>
  <dgm:cxnLst>
    <dgm:cxn modelId="{A617D949-5BFB-4981-A773-B3D04D19005C}" srcId="{7ACF992F-139D-4AFF-9EB0-0DCC07981593}" destId="{970CD880-3FF6-49F4-AAAA-B3478D454E9C}" srcOrd="0" destOrd="0" parTransId="{67C6AB9E-37E4-40DA-B9EF-DFD12DB0F4B5}" sibTransId="{43D594D6-27F9-42DF-87FC-7B41727F89D6}"/>
    <dgm:cxn modelId="{75278C49-817E-4D6B-90D1-E82C29EC96EE}" type="presOf" srcId="{B9561D77-2FD3-43DD-8209-864FEC591256}" destId="{098A2434-6704-4864-9662-F4338BC5004D}" srcOrd="0" destOrd="0" presId="urn:microsoft.com/office/officeart/2005/8/layout/chevron2"/>
    <dgm:cxn modelId="{97102DC6-88CA-4F3A-BF9D-BAFFE2A762A1}" type="presOf" srcId="{F1220E33-01AB-477F-A3ED-1C82BE6D0C62}" destId="{3E3B9A38-8D50-49EB-9A68-3DB196A5DB5A}" srcOrd="0" destOrd="0" presId="urn:microsoft.com/office/officeart/2005/8/layout/chevron2"/>
    <dgm:cxn modelId="{80D5C938-CA42-4A49-B1A2-D909CCEA6061}" srcId="{8DA5B0A5-317E-439E-9EA1-9B8AACFEC69D}" destId="{7ACF992F-139D-4AFF-9EB0-0DCC07981593}" srcOrd="2" destOrd="0" parTransId="{76EC1F83-7AEC-4007-ADA3-D74EA5D45F12}" sibTransId="{F2215EE3-B695-480F-AE76-3035086E7B16}"/>
    <dgm:cxn modelId="{371597CD-1559-4A5B-8EEA-4015C8F48495}" type="presOf" srcId="{5CB4D479-82FE-43C6-8B2C-29C1065771E6}" destId="{0509FBAB-2618-41E1-936B-F62D31BB8321}" srcOrd="0" destOrd="0" presId="urn:microsoft.com/office/officeart/2005/8/layout/chevron2"/>
    <dgm:cxn modelId="{C145E6EA-2622-4F59-8800-B66A6D8B3410}" type="presOf" srcId="{AE4FC030-B1AE-49BF-AF1C-6E9BC0B4354B}" destId="{C184BCAE-D6E0-411B-B2F3-1DF296A422CF}" srcOrd="0" destOrd="0" presId="urn:microsoft.com/office/officeart/2005/8/layout/chevron2"/>
    <dgm:cxn modelId="{5DABA3A1-D0A4-4EAD-8C16-A5AB6B2F72AB}" srcId="{F8CA14E6-5EB9-4064-B576-CC5BBE8F9B34}" destId="{919F3EFF-268B-4BB4-95E5-25BA06A3592F}" srcOrd="0" destOrd="0" parTransId="{F76C5C9C-6828-499C-90CF-848D7C354497}" sibTransId="{49B1B383-B913-4740-8855-02C2BD05B45E}"/>
    <dgm:cxn modelId="{5EB5F0AB-C82E-4D30-895B-026C7D33ABA7}" type="presOf" srcId="{8DA5B0A5-317E-439E-9EA1-9B8AACFEC69D}" destId="{80DBE990-3793-4BFE-B27F-D6A98C03409B}" srcOrd="0" destOrd="0" presId="urn:microsoft.com/office/officeart/2005/8/layout/chevron2"/>
    <dgm:cxn modelId="{16DE1CD0-6981-470F-A93B-DE76905E5A54}" type="presOf" srcId="{7ACF992F-139D-4AFF-9EB0-0DCC07981593}" destId="{BBFB4B32-DD08-4B63-A75A-6CFC3BE7BFC1}" srcOrd="0" destOrd="0" presId="urn:microsoft.com/office/officeart/2005/8/layout/chevron2"/>
    <dgm:cxn modelId="{27EDAD77-C3DE-43AB-AE4B-F1643792B80E}" srcId="{AE4FC030-B1AE-49BF-AF1C-6E9BC0B4354B}" destId="{CED94C1D-9314-483D-AD23-230B63259EC8}" srcOrd="0" destOrd="0" parTransId="{584D6740-C9A7-4CCD-B097-6F96938342B5}" sibTransId="{20CB603F-978A-433C-8382-8CE791888E40}"/>
    <dgm:cxn modelId="{34E740F0-E209-491B-BBA2-CD3B6E90F66A}" srcId="{8DA5B0A5-317E-439E-9EA1-9B8AACFEC69D}" destId="{8EDF943D-D8E4-4E4B-9EE8-426FFD6C553B}" srcOrd="6" destOrd="0" parTransId="{6708A3C0-ABDD-4BAB-A1DF-83705BA1F8A5}" sibTransId="{26360ED5-AA1F-4ECF-868D-B121D587D58C}"/>
    <dgm:cxn modelId="{098AF307-2655-4F67-A8F2-701602225E67}" type="presOf" srcId="{1B32F7AD-31A5-4F42-88E5-F86AF26CD8B9}" destId="{BD4E593B-3EEB-4689-ACED-F6A62A26D56F}" srcOrd="0" destOrd="0" presId="urn:microsoft.com/office/officeart/2005/8/layout/chevron2"/>
    <dgm:cxn modelId="{ACCB001B-D70E-439A-8373-3CF506EBAE29}" type="presOf" srcId="{8EDF943D-D8E4-4E4B-9EE8-426FFD6C553B}" destId="{5C78E6A2-1FC5-4874-A2EA-0F33A2F8B5E6}" srcOrd="0" destOrd="0" presId="urn:microsoft.com/office/officeart/2005/8/layout/chevron2"/>
    <dgm:cxn modelId="{AD75A2DE-D8C3-4AB3-8075-04DC49494F87}" type="presOf" srcId="{BFC1F2EE-D10B-45E0-8B93-E9CDA8C31738}" destId="{9AAADD4F-692B-4AEC-8606-3742A2E6E85C}" srcOrd="0" destOrd="0" presId="urn:microsoft.com/office/officeart/2005/8/layout/chevron2"/>
    <dgm:cxn modelId="{09C6E596-20DE-48F5-B47A-E89375D63678}" srcId="{8DA5B0A5-317E-439E-9EA1-9B8AACFEC69D}" destId="{1B32F7AD-31A5-4F42-88E5-F86AF26CD8B9}" srcOrd="3" destOrd="0" parTransId="{315A1501-0688-4E18-A740-2349014331FF}" sibTransId="{17377AD4-9AFF-4639-BAB2-C034336F22D5}"/>
    <dgm:cxn modelId="{31909F97-1382-4EC4-BBEE-D178B67CCCC9}" type="presOf" srcId="{A467E71E-ADCE-4EF9-B419-13B58913CF0C}" destId="{D7627DFD-E695-4A28-85BC-39BC7D9EB090}" srcOrd="0" destOrd="0" presId="urn:microsoft.com/office/officeart/2005/8/layout/chevron2"/>
    <dgm:cxn modelId="{6DFC83B3-5662-4FCD-A8E7-4F495ABA991D}" type="presOf" srcId="{919F3EFF-268B-4BB4-95E5-25BA06A3592F}" destId="{B60C6CEB-8ECE-43F4-80D0-9CD753D09E8D}" srcOrd="0" destOrd="0" presId="urn:microsoft.com/office/officeart/2005/8/layout/chevron2"/>
    <dgm:cxn modelId="{F1A0B17B-7F41-4A05-97CC-22183EA64709}" type="presOf" srcId="{CED94C1D-9314-483D-AD23-230B63259EC8}" destId="{93AB8B47-F892-4D92-A02C-0F29CFF46D61}" srcOrd="0" destOrd="0" presId="urn:microsoft.com/office/officeart/2005/8/layout/chevron2"/>
    <dgm:cxn modelId="{E389A711-5975-42E4-9C55-FC38415EE962}" type="presOf" srcId="{F032C108-EE6A-4F01-8476-53C8A1F8118C}" destId="{126048AD-D3C1-4B7C-BDC9-F5E1AC690D48}" srcOrd="0" destOrd="0" presId="urn:microsoft.com/office/officeart/2005/8/layout/chevron2"/>
    <dgm:cxn modelId="{3542E5CA-530E-4D82-AD4E-211C9A4FA3FD}" srcId="{F1220E33-01AB-477F-A3ED-1C82BE6D0C62}" destId="{B9561D77-2FD3-43DD-8209-864FEC591256}" srcOrd="0" destOrd="0" parTransId="{633A3470-3483-4E88-8A72-858D6E3043C4}" sibTransId="{63019B92-1467-4ACB-B31D-8D8794AC98A8}"/>
    <dgm:cxn modelId="{1D87BC1D-9D72-4B0C-B45C-0F26206F7B92}" type="presOf" srcId="{F8CA14E6-5EB9-4064-B576-CC5BBE8F9B34}" destId="{91611F40-1E0E-41E4-9995-388D850C5157}" srcOrd="0" destOrd="0" presId="urn:microsoft.com/office/officeart/2005/8/layout/chevron2"/>
    <dgm:cxn modelId="{B3420601-70F2-4567-A16B-E743E0300BA1}" srcId="{8DA5B0A5-317E-439E-9EA1-9B8AACFEC69D}" destId="{5CB4D479-82FE-43C6-8B2C-29C1065771E6}" srcOrd="0" destOrd="0" parTransId="{572635E5-5C72-4002-A693-7155C6D67B77}" sibTransId="{224ECCCE-66EC-4748-96D2-285418A8217D}"/>
    <dgm:cxn modelId="{492ACF3F-1997-4ABD-A735-8C91E885E17D}" srcId="{8DA5B0A5-317E-439E-9EA1-9B8AACFEC69D}" destId="{AE4FC030-B1AE-49BF-AF1C-6E9BC0B4354B}" srcOrd="5" destOrd="0" parTransId="{CD551CDB-C173-40C6-A152-3429A12AB88A}" sibTransId="{552373A9-1509-44D3-8621-B47A1F7B9194}"/>
    <dgm:cxn modelId="{2266FD1F-FA39-43A4-AEDD-EE0A3BF9A5F6}" srcId="{8DA5B0A5-317E-439E-9EA1-9B8AACFEC69D}" destId="{F1220E33-01AB-477F-A3ED-1C82BE6D0C62}" srcOrd="1" destOrd="0" parTransId="{233D17A0-E930-4FAA-9074-2021EED6A413}" sibTransId="{179A1615-92A7-45FC-966E-42C603D9F2E4}"/>
    <dgm:cxn modelId="{A4DCA2A9-BDDA-4FD1-A912-43BBB2BD0CA4}" srcId="{8DA5B0A5-317E-439E-9EA1-9B8AACFEC69D}" destId="{F8CA14E6-5EB9-4064-B576-CC5BBE8F9B34}" srcOrd="4" destOrd="0" parTransId="{5E14CE16-91BB-439B-AB07-36FC82343A91}" sibTransId="{9BE19DC6-5EE9-403A-9AD0-A78BE9F12A71}"/>
    <dgm:cxn modelId="{CBB33DF9-6311-4834-8B1B-3848E92B4999}" srcId="{5CB4D479-82FE-43C6-8B2C-29C1065771E6}" destId="{A467E71E-ADCE-4EF9-B419-13B58913CF0C}" srcOrd="0" destOrd="0" parTransId="{8FF9BAF4-C668-49EC-ADD9-35CC85930782}" sibTransId="{3A2F0A49-EADC-4AE3-ADFE-596CC27C1BA3}"/>
    <dgm:cxn modelId="{DE5126DC-7966-4D4E-BD1E-EE22DF49E088}" type="presOf" srcId="{970CD880-3FF6-49F4-AAAA-B3478D454E9C}" destId="{EFBC7179-028D-47F2-A833-7E70F938DF83}" srcOrd="0" destOrd="0" presId="urn:microsoft.com/office/officeart/2005/8/layout/chevron2"/>
    <dgm:cxn modelId="{A1BFA0F3-134D-4533-8840-59AF6520E938}" srcId="{8EDF943D-D8E4-4E4B-9EE8-426FFD6C553B}" destId="{F032C108-EE6A-4F01-8476-53C8A1F8118C}" srcOrd="0" destOrd="0" parTransId="{4CCA2B9A-D3CD-4A6C-B758-50572259D93D}" sibTransId="{7E9B146A-4DA5-46FD-999F-6FADBA7942FD}"/>
    <dgm:cxn modelId="{935A97FF-C442-4BED-9A1D-1DFB64875CD8}" srcId="{1B32F7AD-31A5-4F42-88E5-F86AF26CD8B9}" destId="{BFC1F2EE-D10B-45E0-8B93-E9CDA8C31738}" srcOrd="0" destOrd="0" parTransId="{3ACD4A2C-882B-43C3-B58E-D8518F9708F0}" sibTransId="{235234AD-D1A8-4856-B0C3-CE1D32BBB825}"/>
    <dgm:cxn modelId="{C3A4DE62-0826-434D-925D-C0A2A107491F}" type="presParOf" srcId="{80DBE990-3793-4BFE-B27F-D6A98C03409B}" destId="{E0C52EF2-759D-4D03-8E20-2A2805FC6217}" srcOrd="0" destOrd="0" presId="urn:microsoft.com/office/officeart/2005/8/layout/chevron2"/>
    <dgm:cxn modelId="{6FDC783A-4F02-4100-A710-A6FB680421E3}" type="presParOf" srcId="{E0C52EF2-759D-4D03-8E20-2A2805FC6217}" destId="{0509FBAB-2618-41E1-936B-F62D31BB8321}" srcOrd="0" destOrd="0" presId="urn:microsoft.com/office/officeart/2005/8/layout/chevron2"/>
    <dgm:cxn modelId="{BBB84920-CF8A-4B00-BF86-6E2775A95EBA}" type="presParOf" srcId="{E0C52EF2-759D-4D03-8E20-2A2805FC6217}" destId="{D7627DFD-E695-4A28-85BC-39BC7D9EB090}" srcOrd="1" destOrd="0" presId="urn:microsoft.com/office/officeart/2005/8/layout/chevron2"/>
    <dgm:cxn modelId="{72074FBE-4B12-4142-B1B6-D8849DB4A698}" type="presParOf" srcId="{80DBE990-3793-4BFE-B27F-D6A98C03409B}" destId="{55F30751-72DD-4C0D-A3EF-0F74A848CF25}" srcOrd="1" destOrd="0" presId="urn:microsoft.com/office/officeart/2005/8/layout/chevron2"/>
    <dgm:cxn modelId="{6C9BD908-7CDA-4784-9BB3-A292FE202EAF}" type="presParOf" srcId="{80DBE990-3793-4BFE-B27F-D6A98C03409B}" destId="{63DBA3FD-BC30-47CB-A45C-E3A20982E161}" srcOrd="2" destOrd="0" presId="urn:microsoft.com/office/officeart/2005/8/layout/chevron2"/>
    <dgm:cxn modelId="{4ECCB653-7ED2-4204-B9B7-2C19B1CCF22A}" type="presParOf" srcId="{63DBA3FD-BC30-47CB-A45C-E3A20982E161}" destId="{3E3B9A38-8D50-49EB-9A68-3DB196A5DB5A}" srcOrd="0" destOrd="0" presId="urn:microsoft.com/office/officeart/2005/8/layout/chevron2"/>
    <dgm:cxn modelId="{DB27F3B1-CCBC-49AC-94D7-8C371A0495B2}" type="presParOf" srcId="{63DBA3FD-BC30-47CB-A45C-E3A20982E161}" destId="{098A2434-6704-4864-9662-F4338BC5004D}" srcOrd="1" destOrd="0" presId="urn:microsoft.com/office/officeart/2005/8/layout/chevron2"/>
    <dgm:cxn modelId="{31AB042D-014F-4B68-AA02-8920B16C465F}" type="presParOf" srcId="{80DBE990-3793-4BFE-B27F-D6A98C03409B}" destId="{212D7CCE-D8D6-4F74-8E39-7CD7154DFB6E}" srcOrd="3" destOrd="0" presId="urn:microsoft.com/office/officeart/2005/8/layout/chevron2"/>
    <dgm:cxn modelId="{B470FF28-CA60-4EE4-9149-0E8DBAAD019A}" type="presParOf" srcId="{80DBE990-3793-4BFE-B27F-D6A98C03409B}" destId="{29D1B96B-C7CA-4A76-BF9A-46BD1EBE68C6}" srcOrd="4" destOrd="0" presId="urn:microsoft.com/office/officeart/2005/8/layout/chevron2"/>
    <dgm:cxn modelId="{8B5225E1-9AB2-4041-ABAA-6BA63C8B7E38}" type="presParOf" srcId="{29D1B96B-C7CA-4A76-BF9A-46BD1EBE68C6}" destId="{BBFB4B32-DD08-4B63-A75A-6CFC3BE7BFC1}" srcOrd="0" destOrd="0" presId="urn:microsoft.com/office/officeart/2005/8/layout/chevron2"/>
    <dgm:cxn modelId="{8E2CFF3C-9AD7-46F0-BBDE-1DEA16C6F650}" type="presParOf" srcId="{29D1B96B-C7CA-4A76-BF9A-46BD1EBE68C6}" destId="{EFBC7179-028D-47F2-A833-7E70F938DF83}" srcOrd="1" destOrd="0" presId="urn:microsoft.com/office/officeart/2005/8/layout/chevron2"/>
    <dgm:cxn modelId="{C3DCF4D0-46DE-4DC0-99CA-7EDF2E93A249}" type="presParOf" srcId="{80DBE990-3793-4BFE-B27F-D6A98C03409B}" destId="{44F6F4C6-54DF-479E-A1DF-B5D448C8D74C}" srcOrd="5" destOrd="0" presId="urn:microsoft.com/office/officeart/2005/8/layout/chevron2"/>
    <dgm:cxn modelId="{B4EB3E3F-0B9D-4405-B65F-164DEC90C69B}" type="presParOf" srcId="{80DBE990-3793-4BFE-B27F-D6A98C03409B}" destId="{C8598387-668F-4E36-9516-25466FBF9C9E}" srcOrd="6" destOrd="0" presId="urn:microsoft.com/office/officeart/2005/8/layout/chevron2"/>
    <dgm:cxn modelId="{FD646329-DC7E-47E2-B546-F9C6995E2FF4}" type="presParOf" srcId="{C8598387-668F-4E36-9516-25466FBF9C9E}" destId="{BD4E593B-3EEB-4689-ACED-F6A62A26D56F}" srcOrd="0" destOrd="0" presId="urn:microsoft.com/office/officeart/2005/8/layout/chevron2"/>
    <dgm:cxn modelId="{9093466B-BC30-4EF7-B4BB-1D15FFB490F2}" type="presParOf" srcId="{C8598387-668F-4E36-9516-25466FBF9C9E}" destId="{9AAADD4F-692B-4AEC-8606-3742A2E6E85C}" srcOrd="1" destOrd="0" presId="urn:microsoft.com/office/officeart/2005/8/layout/chevron2"/>
    <dgm:cxn modelId="{915D8A74-2C41-4C88-8E29-15DFB4390135}" type="presParOf" srcId="{80DBE990-3793-4BFE-B27F-D6A98C03409B}" destId="{93413663-3C4F-45B6-9AA6-A23608F03B79}" srcOrd="7" destOrd="0" presId="urn:microsoft.com/office/officeart/2005/8/layout/chevron2"/>
    <dgm:cxn modelId="{B989D9FC-246B-4369-8391-B424879ECB4A}" type="presParOf" srcId="{80DBE990-3793-4BFE-B27F-D6A98C03409B}" destId="{83AB9440-ED70-42A7-981A-ADB8614C1860}" srcOrd="8" destOrd="0" presId="urn:microsoft.com/office/officeart/2005/8/layout/chevron2"/>
    <dgm:cxn modelId="{FB3FCFDC-CB7D-4439-B784-2B4B88F8B49C}" type="presParOf" srcId="{83AB9440-ED70-42A7-981A-ADB8614C1860}" destId="{91611F40-1E0E-41E4-9995-388D850C5157}" srcOrd="0" destOrd="0" presId="urn:microsoft.com/office/officeart/2005/8/layout/chevron2"/>
    <dgm:cxn modelId="{E52092BD-4450-479E-8EF7-7BE983C73695}" type="presParOf" srcId="{83AB9440-ED70-42A7-981A-ADB8614C1860}" destId="{B60C6CEB-8ECE-43F4-80D0-9CD753D09E8D}" srcOrd="1" destOrd="0" presId="urn:microsoft.com/office/officeart/2005/8/layout/chevron2"/>
    <dgm:cxn modelId="{794D65CF-39F3-43ED-9F1B-1DD7FA84F60C}" type="presParOf" srcId="{80DBE990-3793-4BFE-B27F-D6A98C03409B}" destId="{4789ED7F-BBC5-4C80-A95D-D35546899142}" srcOrd="9" destOrd="0" presId="urn:microsoft.com/office/officeart/2005/8/layout/chevron2"/>
    <dgm:cxn modelId="{E05BBDFF-472F-4036-93A5-0D6726A7337E}" type="presParOf" srcId="{80DBE990-3793-4BFE-B27F-D6A98C03409B}" destId="{FE5EEEE3-8A31-47F3-978D-A5505E6138B7}" srcOrd="10" destOrd="0" presId="urn:microsoft.com/office/officeart/2005/8/layout/chevron2"/>
    <dgm:cxn modelId="{4F2F995D-43F0-4B01-BB32-547F7EF65D20}" type="presParOf" srcId="{FE5EEEE3-8A31-47F3-978D-A5505E6138B7}" destId="{C184BCAE-D6E0-411B-B2F3-1DF296A422CF}" srcOrd="0" destOrd="0" presId="urn:microsoft.com/office/officeart/2005/8/layout/chevron2"/>
    <dgm:cxn modelId="{A9AAF767-4CE2-46CA-80BB-4FF72FE11ADE}" type="presParOf" srcId="{FE5EEEE3-8A31-47F3-978D-A5505E6138B7}" destId="{93AB8B47-F892-4D92-A02C-0F29CFF46D61}" srcOrd="1" destOrd="0" presId="urn:microsoft.com/office/officeart/2005/8/layout/chevron2"/>
    <dgm:cxn modelId="{7612A39C-8183-4234-B784-26C71C89EA07}" type="presParOf" srcId="{80DBE990-3793-4BFE-B27F-D6A98C03409B}" destId="{E07D9E52-8AD0-4BA3-82D5-8EAF2941E99E}" srcOrd="11" destOrd="0" presId="urn:microsoft.com/office/officeart/2005/8/layout/chevron2"/>
    <dgm:cxn modelId="{093CE5A7-AF57-41D2-820C-3BE980A5F7A5}" type="presParOf" srcId="{80DBE990-3793-4BFE-B27F-D6A98C03409B}" destId="{93C4DB9E-644D-433F-A259-0E3466F44B85}" srcOrd="12" destOrd="0" presId="urn:microsoft.com/office/officeart/2005/8/layout/chevron2"/>
    <dgm:cxn modelId="{41BEAE07-C592-44BB-A262-02B98D88B6F6}" type="presParOf" srcId="{93C4DB9E-644D-433F-A259-0E3466F44B85}" destId="{5C78E6A2-1FC5-4874-A2EA-0F33A2F8B5E6}" srcOrd="0" destOrd="0" presId="urn:microsoft.com/office/officeart/2005/8/layout/chevron2"/>
    <dgm:cxn modelId="{77CF86AA-A938-44CD-B14A-D59F069A8B2A}" type="presParOf" srcId="{93C4DB9E-644D-433F-A259-0E3466F44B85}" destId="{126048AD-D3C1-4B7C-BDC9-F5E1AC690D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9FBAB-2618-41E1-936B-F62D31BB8321}">
      <dsp:nvSpPr>
        <dsp:cNvPr id="0" name=""/>
        <dsp:cNvSpPr/>
      </dsp:nvSpPr>
      <dsp:spPr>
        <a:xfrm rot="5400000">
          <a:off x="-105632" y="108700"/>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1.</a:t>
          </a:r>
          <a:endParaRPr lang="es-EC" sz="1300" b="1" kern="1200" dirty="0"/>
        </a:p>
      </dsp:txBody>
      <dsp:txXfrm rot="-5400000">
        <a:off x="1" y="249543"/>
        <a:ext cx="492952" cy="211265"/>
      </dsp:txXfrm>
    </dsp:sp>
    <dsp:sp modelId="{D7627DFD-E695-4A28-85BC-39BC7D9EB090}">
      <dsp:nvSpPr>
        <dsp:cNvPr id="0" name=""/>
        <dsp:cNvSpPr/>
      </dsp:nvSpPr>
      <dsp:spPr>
        <a:xfrm rot="5400000">
          <a:off x="3097632" y="-2601612"/>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Antecedentes</a:t>
          </a:r>
          <a:endParaRPr lang="es-EC" sz="2500" kern="1200" dirty="0"/>
        </a:p>
      </dsp:txBody>
      <dsp:txXfrm rot="-5400000">
        <a:off x="492953" y="25412"/>
        <a:ext cx="5644756" cy="413051"/>
      </dsp:txXfrm>
    </dsp:sp>
    <dsp:sp modelId="{3E3B9A38-8D50-49EB-9A68-3DB196A5DB5A}">
      <dsp:nvSpPr>
        <dsp:cNvPr id="0" name=""/>
        <dsp:cNvSpPr/>
      </dsp:nvSpPr>
      <dsp:spPr>
        <a:xfrm rot="5400000">
          <a:off x="-105632" y="727648"/>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2.</a:t>
          </a:r>
          <a:endParaRPr lang="es-EC" sz="1300" b="1" kern="1200" dirty="0"/>
        </a:p>
      </dsp:txBody>
      <dsp:txXfrm rot="-5400000">
        <a:off x="1" y="868491"/>
        <a:ext cx="492952" cy="211265"/>
      </dsp:txXfrm>
    </dsp:sp>
    <dsp:sp modelId="{098A2434-6704-4864-9662-F4338BC5004D}">
      <dsp:nvSpPr>
        <dsp:cNvPr id="0" name=""/>
        <dsp:cNvSpPr/>
      </dsp:nvSpPr>
      <dsp:spPr>
        <a:xfrm rot="5400000">
          <a:off x="3097632" y="-1982664"/>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Identificación del problema</a:t>
          </a:r>
          <a:endParaRPr lang="es-EC" sz="2500" kern="1200" dirty="0"/>
        </a:p>
      </dsp:txBody>
      <dsp:txXfrm rot="-5400000">
        <a:off x="492953" y="644360"/>
        <a:ext cx="5644756" cy="413051"/>
      </dsp:txXfrm>
    </dsp:sp>
    <dsp:sp modelId="{BBFB4B32-DD08-4B63-A75A-6CFC3BE7BFC1}">
      <dsp:nvSpPr>
        <dsp:cNvPr id="0" name=""/>
        <dsp:cNvSpPr/>
      </dsp:nvSpPr>
      <dsp:spPr>
        <a:xfrm rot="5400000">
          <a:off x="-105632" y="1346596"/>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3.</a:t>
          </a:r>
          <a:endParaRPr lang="es-EC" sz="1300" b="1" kern="1200" dirty="0"/>
        </a:p>
      </dsp:txBody>
      <dsp:txXfrm rot="-5400000">
        <a:off x="1" y="1487439"/>
        <a:ext cx="492952" cy="211265"/>
      </dsp:txXfrm>
    </dsp:sp>
    <dsp:sp modelId="{EFBC7179-028D-47F2-A833-7E70F938DF83}">
      <dsp:nvSpPr>
        <dsp:cNvPr id="0" name=""/>
        <dsp:cNvSpPr/>
      </dsp:nvSpPr>
      <dsp:spPr>
        <a:xfrm rot="5400000">
          <a:off x="3097632" y="-1363716"/>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Objetivos</a:t>
          </a:r>
          <a:endParaRPr lang="es-EC" sz="2500" kern="1200" dirty="0"/>
        </a:p>
      </dsp:txBody>
      <dsp:txXfrm rot="-5400000">
        <a:off x="492953" y="1263308"/>
        <a:ext cx="5644756" cy="413051"/>
      </dsp:txXfrm>
    </dsp:sp>
    <dsp:sp modelId="{BD4E593B-3EEB-4689-ACED-F6A62A26D56F}">
      <dsp:nvSpPr>
        <dsp:cNvPr id="0" name=""/>
        <dsp:cNvSpPr/>
      </dsp:nvSpPr>
      <dsp:spPr>
        <a:xfrm rot="5400000">
          <a:off x="-105632" y="1965543"/>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4.</a:t>
          </a:r>
          <a:endParaRPr lang="es-EC" sz="1300" b="1" kern="1200" dirty="0"/>
        </a:p>
      </dsp:txBody>
      <dsp:txXfrm rot="-5400000">
        <a:off x="1" y="2106386"/>
        <a:ext cx="492952" cy="211265"/>
      </dsp:txXfrm>
    </dsp:sp>
    <dsp:sp modelId="{9AAADD4F-692B-4AEC-8606-3742A2E6E85C}">
      <dsp:nvSpPr>
        <dsp:cNvPr id="0" name=""/>
        <dsp:cNvSpPr/>
      </dsp:nvSpPr>
      <dsp:spPr>
        <a:xfrm rot="5400000">
          <a:off x="3097632" y="-744768"/>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Diagnóstico</a:t>
          </a:r>
          <a:endParaRPr lang="es-EC" sz="2500" kern="1200" dirty="0"/>
        </a:p>
      </dsp:txBody>
      <dsp:txXfrm rot="-5400000">
        <a:off x="492953" y="1882256"/>
        <a:ext cx="5644756" cy="413051"/>
      </dsp:txXfrm>
    </dsp:sp>
    <dsp:sp modelId="{91611F40-1E0E-41E4-9995-388D850C5157}">
      <dsp:nvSpPr>
        <dsp:cNvPr id="0" name=""/>
        <dsp:cNvSpPr/>
      </dsp:nvSpPr>
      <dsp:spPr>
        <a:xfrm rot="5400000">
          <a:off x="-105632" y="2584491"/>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5. </a:t>
          </a:r>
          <a:endParaRPr lang="es-EC" sz="1300" b="1" kern="1200" dirty="0"/>
        </a:p>
      </dsp:txBody>
      <dsp:txXfrm rot="-5400000">
        <a:off x="1" y="2725334"/>
        <a:ext cx="492952" cy="211265"/>
      </dsp:txXfrm>
    </dsp:sp>
    <dsp:sp modelId="{B60C6CEB-8ECE-43F4-80D0-9CD753D09E8D}">
      <dsp:nvSpPr>
        <dsp:cNvPr id="0" name=""/>
        <dsp:cNvSpPr/>
      </dsp:nvSpPr>
      <dsp:spPr>
        <a:xfrm rot="5400000">
          <a:off x="3097632" y="-125821"/>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Identificación de la gravedad de la crisis</a:t>
          </a:r>
          <a:endParaRPr lang="es-EC" sz="2500" kern="1200" dirty="0"/>
        </a:p>
      </dsp:txBody>
      <dsp:txXfrm rot="-5400000">
        <a:off x="492953" y="2501203"/>
        <a:ext cx="5644756" cy="413051"/>
      </dsp:txXfrm>
    </dsp:sp>
    <dsp:sp modelId="{C184BCAE-D6E0-411B-B2F3-1DF296A422CF}">
      <dsp:nvSpPr>
        <dsp:cNvPr id="0" name=""/>
        <dsp:cNvSpPr/>
      </dsp:nvSpPr>
      <dsp:spPr>
        <a:xfrm rot="5400000">
          <a:off x="-105632" y="3203439"/>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6.</a:t>
          </a:r>
          <a:endParaRPr lang="es-EC" sz="1300" b="1" kern="1200" dirty="0"/>
        </a:p>
      </dsp:txBody>
      <dsp:txXfrm rot="-5400000">
        <a:off x="1" y="3344282"/>
        <a:ext cx="492952" cy="211265"/>
      </dsp:txXfrm>
    </dsp:sp>
    <dsp:sp modelId="{93AB8B47-F892-4D92-A02C-0F29CFF46D61}">
      <dsp:nvSpPr>
        <dsp:cNvPr id="0" name=""/>
        <dsp:cNvSpPr/>
      </dsp:nvSpPr>
      <dsp:spPr>
        <a:xfrm rot="5400000">
          <a:off x="3097632" y="493126"/>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Propuestas estratégicas</a:t>
          </a:r>
          <a:endParaRPr lang="es-EC" sz="2500" kern="1200" dirty="0"/>
        </a:p>
      </dsp:txBody>
      <dsp:txXfrm rot="-5400000">
        <a:off x="492953" y="3120151"/>
        <a:ext cx="5644756" cy="413051"/>
      </dsp:txXfrm>
    </dsp:sp>
    <dsp:sp modelId="{5C78E6A2-1FC5-4874-A2EA-0F33A2F8B5E6}">
      <dsp:nvSpPr>
        <dsp:cNvPr id="0" name=""/>
        <dsp:cNvSpPr/>
      </dsp:nvSpPr>
      <dsp:spPr>
        <a:xfrm rot="5400000">
          <a:off x="-105632" y="3822387"/>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7. </a:t>
          </a:r>
          <a:endParaRPr lang="es-EC" sz="1300" b="1" kern="1200" dirty="0"/>
        </a:p>
      </dsp:txBody>
      <dsp:txXfrm rot="-5400000">
        <a:off x="1" y="3963230"/>
        <a:ext cx="492952" cy="211265"/>
      </dsp:txXfrm>
    </dsp:sp>
    <dsp:sp modelId="{126048AD-D3C1-4B7C-BDC9-F5E1AC690D48}">
      <dsp:nvSpPr>
        <dsp:cNvPr id="0" name=""/>
        <dsp:cNvSpPr/>
      </dsp:nvSpPr>
      <dsp:spPr>
        <a:xfrm rot="5400000">
          <a:off x="3097632" y="1112074"/>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Conclusiones y Recomendaciones</a:t>
          </a:r>
          <a:endParaRPr lang="es-EC" sz="2500" kern="1200" dirty="0"/>
        </a:p>
      </dsp:txBody>
      <dsp:txXfrm rot="-5400000">
        <a:off x="492953" y="3739099"/>
        <a:ext cx="5644756" cy="4130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43953-FD7A-4D0B-9ED1-2279EA079BFC}">
      <dsp:nvSpPr>
        <dsp:cNvPr id="0" name=""/>
        <dsp:cNvSpPr/>
      </dsp:nvSpPr>
      <dsp:spPr>
        <a:xfrm rot="10800000">
          <a:off x="1099173" y="4"/>
          <a:ext cx="3721520" cy="64719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394" tIns="57150" rIns="106680" bIns="57150" numCol="1" spcCol="1270" anchor="ctr" anchorCtr="0">
          <a:noAutofit/>
        </a:bodyPr>
        <a:lstStyle/>
        <a:p>
          <a:pPr lvl="0" algn="ctr" defTabSz="666750">
            <a:lnSpc>
              <a:spcPct val="90000"/>
            </a:lnSpc>
            <a:spcBef>
              <a:spcPct val="0"/>
            </a:spcBef>
            <a:spcAft>
              <a:spcPct val="35000"/>
            </a:spcAft>
          </a:pPr>
          <a:r>
            <a:rPr lang="es-ES_tradnl" sz="1500" kern="1200" dirty="0" smtClean="0">
              <a:latin typeface="Georgia" pitchFamily="18" charset="0"/>
            </a:rPr>
            <a:t>Creado el 17 de junio del  2009 </a:t>
          </a:r>
          <a:endParaRPr lang="es-EC" sz="1500" kern="1200" noProof="0" dirty="0">
            <a:latin typeface="Times New Roman" pitchFamily="18" charset="0"/>
            <a:cs typeface="Times New Roman" pitchFamily="18" charset="0"/>
          </a:endParaRPr>
        </a:p>
      </dsp:txBody>
      <dsp:txXfrm rot="10800000">
        <a:off x="1260971" y="4"/>
        <a:ext cx="3559722" cy="647191"/>
      </dsp:txXfrm>
    </dsp:sp>
    <dsp:sp modelId="{1F0383FB-9877-464C-8297-3898983B65D7}">
      <dsp:nvSpPr>
        <dsp:cNvPr id="0" name=""/>
        <dsp:cNvSpPr/>
      </dsp:nvSpPr>
      <dsp:spPr>
        <a:xfrm>
          <a:off x="775577" y="4"/>
          <a:ext cx="647191" cy="647191"/>
        </a:xfrm>
        <a:prstGeom prst="ellipse">
          <a:avLst/>
        </a:prstGeom>
        <a:blipFill rotWithShape="0">
          <a:blip xmlns:r="http://schemas.openxmlformats.org/officeDocument/2006/relationships" r:embed="rId1"/>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16C22DF-2619-496A-BD56-7CD796C30D45}">
      <dsp:nvSpPr>
        <dsp:cNvPr id="0" name=""/>
        <dsp:cNvSpPr/>
      </dsp:nvSpPr>
      <dsp:spPr>
        <a:xfrm rot="10800000">
          <a:off x="1099173" y="840388"/>
          <a:ext cx="3721520" cy="64719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394" tIns="57150" rIns="106680" bIns="57150" numCol="1" spcCol="1270" anchor="ctr" anchorCtr="0">
          <a:noAutofit/>
        </a:bodyPr>
        <a:lstStyle/>
        <a:p>
          <a:pPr lvl="0" algn="ctr" defTabSz="666750">
            <a:lnSpc>
              <a:spcPct val="90000"/>
            </a:lnSpc>
            <a:spcBef>
              <a:spcPct val="0"/>
            </a:spcBef>
            <a:spcAft>
              <a:spcPct val="35000"/>
            </a:spcAft>
          </a:pPr>
          <a:r>
            <a:rPr lang="es-ES_tradnl" sz="1500" kern="1200" smtClean="0">
              <a:latin typeface="Georgia" pitchFamily="18" charset="0"/>
            </a:rPr>
            <a:t>Objeto : Dirección, manejo, operación y administración </a:t>
          </a:r>
          <a:endParaRPr lang="es-EC" sz="1500" kern="1200" noProof="0" dirty="0">
            <a:latin typeface="Times New Roman" pitchFamily="18" charset="0"/>
            <a:cs typeface="Times New Roman" pitchFamily="18" charset="0"/>
          </a:endParaRPr>
        </a:p>
      </dsp:txBody>
      <dsp:txXfrm rot="10800000">
        <a:off x="1260971" y="840388"/>
        <a:ext cx="3559722" cy="647191"/>
      </dsp:txXfrm>
    </dsp:sp>
    <dsp:sp modelId="{D2493931-5E29-4279-B1DC-936B9EE949AF}">
      <dsp:nvSpPr>
        <dsp:cNvPr id="0" name=""/>
        <dsp:cNvSpPr/>
      </dsp:nvSpPr>
      <dsp:spPr>
        <a:xfrm>
          <a:off x="775577" y="840388"/>
          <a:ext cx="647191" cy="6471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6E38D9D-E537-464C-BF8B-8ABD405CA8B8}">
      <dsp:nvSpPr>
        <dsp:cNvPr id="0" name=""/>
        <dsp:cNvSpPr/>
      </dsp:nvSpPr>
      <dsp:spPr>
        <a:xfrm rot="10800000">
          <a:off x="1099173" y="1680771"/>
          <a:ext cx="3721520" cy="64719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394" tIns="57150" rIns="106680" bIns="57150" numCol="1" spcCol="1270" anchor="ctr" anchorCtr="0">
          <a:noAutofit/>
        </a:bodyPr>
        <a:lstStyle/>
        <a:p>
          <a:pPr lvl="0" algn="ctr" defTabSz="666750">
            <a:lnSpc>
              <a:spcPct val="90000"/>
            </a:lnSpc>
            <a:spcBef>
              <a:spcPct val="0"/>
            </a:spcBef>
            <a:spcAft>
              <a:spcPct val="35000"/>
            </a:spcAft>
          </a:pPr>
          <a:r>
            <a:rPr lang="es-ES_tradnl" sz="1500" kern="1200" smtClean="0">
              <a:latin typeface="Georgia" pitchFamily="18" charset="0"/>
            </a:rPr>
            <a:t>Almacenes, tiendas y comisariatos de las Fuerzas Armadas</a:t>
          </a:r>
          <a:endParaRPr lang="es-EC" sz="1500" kern="1200" noProof="0" dirty="0">
            <a:latin typeface="Times New Roman" pitchFamily="18" charset="0"/>
            <a:cs typeface="Times New Roman" pitchFamily="18" charset="0"/>
          </a:endParaRPr>
        </a:p>
      </dsp:txBody>
      <dsp:txXfrm rot="10800000">
        <a:off x="1260971" y="1680771"/>
        <a:ext cx="3559722" cy="647191"/>
      </dsp:txXfrm>
    </dsp:sp>
    <dsp:sp modelId="{535C20E4-423E-4FEE-9922-70BACD005816}">
      <dsp:nvSpPr>
        <dsp:cNvPr id="0" name=""/>
        <dsp:cNvSpPr/>
      </dsp:nvSpPr>
      <dsp:spPr>
        <a:xfrm>
          <a:off x="775577" y="1680771"/>
          <a:ext cx="647191" cy="6471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3E9B22A-6B4C-494A-893C-F8EEBB80B4F7}">
      <dsp:nvSpPr>
        <dsp:cNvPr id="0" name=""/>
        <dsp:cNvSpPr/>
      </dsp:nvSpPr>
      <dsp:spPr>
        <a:xfrm rot="10800000">
          <a:off x="1099173" y="2521155"/>
          <a:ext cx="3721520" cy="647191"/>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394" tIns="57150" rIns="106680" bIns="57150" numCol="1" spcCol="1270" anchor="ctr" anchorCtr="0">
          <a:noAutofit/>
        </a:bodyPr>
        <a:lstStyle/>
        <a:p>
          <a:pPr lvl="0" algn="ctr" defTabSz="666750">
            <a:lnSpc>
              <a:spcPct val="90000"/>
            </a:lnSpc>
            <a:spcBef>
              <a:spcPct val="0"/>
            </a:spcBef>
            <a:spcAft>
              <a:spcPct val="35000"/>
            </a:spcAft>
          </a:pPr>
          <a:r>
            <a:rPr lang="es-EC" sz="1500" kern="1200" noProof="0" dirty="0" smtClean="0">
              <a:latin typeface="Times New Roman" pitchFamily="18" charset="0"/>
              <a:cs typeface="Times New Roman" pitchFamily="18" charset="0"/>
            </a:rPr>
            <a:t>Operación en 14 puntos de venta a nivel nacional</a:t>
          </a:r>
          <a:endParaRPr lang="es-EC" sz="1500" kern="1200" noProof="0" dirty="0">
            <a:latin typeface="Times New Roman" pitchFamily="18" charset="0"/>
            <a:cs typeface="Times New Roman" pitchFamily="18" charset="0"/>
          </a:endParaRPr>
        </a:p>
      </dsp:txBody>
      <dsp:txXfrm rot="10800000">
        <a:off x="1260971" y="2521155"/>
        <a:ext cx="3559722" cy="647191"/>
      </dsp:txXfrm>
    </dsp:sp>
    <dsp:sp modelId="{00B77D0B-07E4-4C64-A28C-D7C69F288EEB}">
      <dsp:nvSpPr>
        <dsp:cNvPr id="0" name=""/>
        <dsp:cNvSpPr/>
      </dsp:nvSpPr>
      <dsp:spPr>
        <a:xfrm>
          <a:off x="775577" y="2521155"/>
          <a:ext cx="647191" cy="64719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D9DC9-0821-46D1-B647-4593CD051E46}">
      <dsp:nvSpPr>
        <dsp:cNvPr id="0" name=""/>
        <dsp:cNvSpPr/>
      </dsp:nvSpPr>
      <dsp:spPr>
        <a:xfrm>
          <a:off x="0" y="359502"/>
          <a:ext cx="6796020" cy="129721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latin typeface="Georgia" panose="02040502050405020303" pitchFamily="18" charset="0"/>
              <a:cs typeface="Times New Roman" pitchFamily="18" charset="0"/>
            </a:rPr>
            <a:t>GENERAL</a:t>
          </a:r>
        </a:p>
        <a:p>
          <a:pPr lvl="0" algn="ctr" defTabSz="666750">
            <a:lnSpc>
              <a:spcPct val="90000"/>
            </a:lnSpc>
            <a:spcBef>
              <a:spcPct val="0"/>
            </a:spcBef>
            <a:spcAft>
              <a:spcPct val="35000"/>
            </a:spcAft>
          </a:pPr>
          <a:r>
            <a:rPr lang="es-ES_tradnl" sz="1500" kern="1200" dirty="0" smtClean="0">
              <a:latin typeface="Georgia" panose="02040502050405020303" pitchFamily="18" charset="0"/>
            </a:rPr>
            <a:t>Plantear propuestas estratégicas a la Alta Dirección, para la toma de decisiones de la empresa en período de crisis COSSFA S.A en función de la recuperación de su inversión.</a:t>
          </a:r>
          <a:endParaRPr lang="en-US" sz="1500" kern="1200" dirty="0">
            <a:latin typeface="Georgia" panose="02040502050405020303" pitchFamily="18" charset="0"/>
            <a:cs typeface="Times New Roman" pitchFamily="18" charset="0"/>
          </a:endParaRPr>
        </a:p>
      </dsp:txBody>
      <dsp:txXfrm>
        <a:off x="37994" y="397496"/>
        <a:ext cx="6720032" cy="1221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85837-05CA-4C7C-82AA-7020A0B3BE03}">
      <dsp:nvSpPr>
        <dsp:cNvPr id="0" name=""/>
        <dsp:cNvSpPr/>
      </dsp:nvSpPr>
      <dsp:spPr>
        <a:xfrm>
          <a:off x="0" y="1036929"/>
          <a:ext cx="2556214" cy="1022485"/>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t>DIAGNOSTICAR A LA COMPAÑÍA E IDENTIFICACIÓN DE GRAVEDAD DE LA CRISIS</a:t>
          </a:r>
          <a:endParaRPr lang="es-EC" sz="1400" b="1" kern="1200" dirty="0"/>
        </a:p>
      </dsp:txBody>
      <dsp:txXfrm>
        <a:off x="0" y="1036929"/>
        <a:ext cx="2300593" cy="1022485"/>
      </dsp:txXfrm>
    </dsp:sp>
    <dsp:sp modelId="{99AA3F1B-7FB1-49B2-977C-09C30C9DE5A3}">
      <dsp:nvSpPr>
        <dsp:cNvPr id="0" name=""/>
        <dsp:cNvSpPr/>
      </dsp:nvSpPr>
      <dsp:spPr>
        <a:xfrm>
          <a:off x="2052296" y="1008115"/>
          <a:ext cx="2556214" cy="1022485"/>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_tradnl" sz="1300" b="1" kern="1200" dirty="0" smtClean="0"/>
            <a:t>ANALIZAR  LAS POSIBLES ALTERNATIVAS ESTRATÉGICAS Y EL EFECTO FINANCIERO </a:t>
          </a:r>
          <a:endParaRPr lang="es-EC" sz="1300" b="1" kern="1200" dirty="0"/>
        </a:p>
      </dsp:txBody>
      <dsp:txXfrm>
        <a:off x="2563539" y="1008115"/>
        <a:ext cx="1533729" cy="1022485"/>
      </dsp:txXfrm>
    </dsp:sp>
    <dsp:sp modelId="{5FFAF71B-F893-43FF-8117-AE5762564B06}">
      <dsp:nvSpPr>
        <dsp:cNvPr id="0" name=""/>
        <dsp:cNvSpPr/>
      </dsp:nvSpPr>
      <dsp:spPr>
        <a:xfrm>
          <a:off x="4092866" y="1008115"/>
          <a:ext cx="2556214" cy="1022485"/>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_tradnl" sz="1300" b="1" kern="1200" dirty="0" smtClean="0"/>
            <a:t>PROPONER ALTERNATIVAS ESTRATÉGICAS  PARA LA TOMA DE DECISIONES</a:t>
          </a:r>
          <a:endParaRPr lang="es-EC" sz="1300" b="1" kern="1200" dirty="0"/>
        </a:p>
      </dsp:txBody>
      <dsp:txXfrm>
        <a:off x="4604109" y="1008115"/>
        <a:ext cx="1533729" cy="1022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9FBAB-2618-41E1-936B-F62D31BB8321}">
      <dsp:nvSpPr>
        <dsp:cNvPr id="0" name=""/>
        <dsp:cNvSpPr/>
      </dsp:nvSpPr>
      <dsp:spPr>
        <a:xfrm rot="5400000">
          <a:off x="-105632" y="108700"/>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1.</a:t>
          </a:r>
          <a:endParaRPr lang="es-EC" sz="1300" b="1" kern="1200" dirty="0"/>
        </a:p>
      </dsp:txBody>
      <dsp:txXfrm rot="-5400000">
        <a:off x="1" y="249543"/>
        <a:ext cx="492952" cy="211265"/>
      </dsp:txXfrm>
    </dsp:sp>
    <dsp:sp modelId="{D7627DFD-E695-4A28-85BC-39BC7D9EB090}">
      <dsp:nvSpPr>
        <dsp:cNvPr id="0" name=""/>
        <dsp:cNvSpPr/>
      </dsp:nvSpPr>
      <dsp:spPr>
        <a:xfrm rot="5400000">
          <a:off x="3097632" y="-2601612"/>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Antecedentes</a:t>
          </a:r>
          <a:endParaRPr lang="es-EC" sz="2500" kern="1200" dirty="0"/>
        </a:p>
      </dsp:txBody>
      <dsp:txXfrm rot="-5400000">
        <a:off x="492953" y="25412"/>
        <a:ext cx="5644756" cy="413051"/>
      </dsp:txXfrm>
    </dsp:sp>
    <dsp:sp modelId="{3E3B9A38-8D50-49EB-9A68-3DB196A5DB5A}">
      <dsp:nvSpPr>
        <dsp:cNvPr id="0" name=""/>
        <dsp:cNvSpPr/>
      </dsp:nvSpPr>
      <dsp:spPr>
        <a:xfrm rot="5400000">
          <a:off x="-105632" y="727648"/>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2.</a:t>
          </a:r>
          <a:endParaRPr lang="es-EC" sz="1300" b="1" kern="1200" dirty="0"/>
        </a:p>
      </dsp:txBody>
      <dsp:txXfrm rot="-5400000">
        <a:off x="1" y="868491"/>
        <a:ext cx="492952" cy="211265"/>
      </dsp:txXfrm>
    </dsp:sp>
    <dsp:sp modelId="{098A2434-6704-4864-9662-F4338BC5004D}">
      <dsp:nvSpPr>
        <dsp:cNvPr id="0" name=""/>
        <dsp:cNvSpPr/>
      </dsp:nvSpPr>
      <dsp:spPr>
        <a:xfrm rot="5400000">
          <a:off x="3097632" y="-1982664"/>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Identificación del problema</a:t>
          </a:r>
          <a:endParaRPr lang="es-EC" sz="2500" kern="1200" dirty="0"/>
        </a:p>
      </dsp:txBody>
      <dsp:txXfrm rot="-5400000">
        <a:off x="492953" y="644360"/>
        <a:ext cx="5644756" cy="413051"/>
      </dsp:txXfrm>
    </dsp:sp>
    <dsp:sp modelId="{BBFB4B32-DD08-4B63-A75A-6CFC3BE7BFC1}">
      <dsp:nvSpPr>
        <dsp:cNvPr id="0" name=""/>
        <dsp:cNvSpPr/>
      </dsp:nvSpPr>
      <dsp:spPr>
        <a:xfrm rot="5400000">
          <a:off x="-105632" y="1346596"/>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3.</a:t>
          </a:r>
          <a:endParaRPr lang="es-EC" sz="1300" b="1" kern="1200" dirty="0"/>
        </a:p>
      </dsp:txBody>
      <dsp:txXfrm rot="-5400000">
        <a:off x="1" y="1487439"/>
        <a:ext cx="492952" cy="211265"/>
      </dsp:txXfrm>
    </dsp:sp>
    <dsp:sp modelId="{EFBC7179-028D-47F2-A833-7E70F938DF83}">
      <dsp:nvSpPr>
        <dsp:cNvPr id="0" name=""/>
        <dsp:cNvSpPr/>
      </dsp:nvSpPr>
      <dsp:spPr>
        <a:xfrm rot="5400000">
          <a:off x="3097632" y="-1363716"/>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Objetivos</a:t>
          </a:r>
          <a:endParaRPr lang="es-EC" sz="2500" kern="1200" dirty="0"/>
        </a:p>
      </dsp:txBody>
      <dsp:txXfrm rot="-5400000">
        <a:off x="492953" y="1263308"/>
        <a:ext cx="5644756" cy="413051"/>
      </dsp:txXfrm>
    </dsp:sp>
    <dsp:sp modelId="{BD4E593B-3EEB-4689-ACED-F6A62A26D56F}">
      <dsp:nvSpPr>
        <dsp:cNvPr id="0" name=""/>
        <dsp:cNvSpPr/>
      </dsp:nvSpPr>
      <dsp:spPr>
        <a:xfrm rot="5400000">
          <a:off x="-105632" y="1965543"/>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4.</a:t>
          </a:r>
          <a:endParaRPr lang="es-EC" sz="1300" b="1" kern="1200" dirty="0"/>
        </a:p>
      </dsp:txBody>
      <dsp:txXfrm rot="-5400000">
        <a:off x="1" y="2106386"/>
        <a:ext cx="492952" cy="211265"/>
      </dsp:txXfrm>
    </dsp:sp>
    <dsp:sp modelId="{9AAADD4F-692B-4AEC-8606-3742A2E6E85C}">
      <dsp:nvSpPr>
        <dsp:cNvPr id="0" name=""/>
        <dsp:cNvSpPr/>
      </dsp:nvSpPr>
      <dsp:spPr>
        <a:xfrm rot="5400000">
          <a:off x="3097632" y="-744768"/>
          <a:ext cx="457741" cy="5667101"/>
        </a:xfrm>
        <a:prstGeom prst="round2SameRect">
          <a:avLst/>
        </a:prstGeom>
        <a:solidFill>
          <a:srgbClr val="92D050">
            <a:alpha val="90000"/>
          </a:srgb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Diagnóstico</a:t>
          </a:r>
          <a:endParaRPr lang="es-EC" sz="2500" kern="1200" dirty="0"/>
        </a:p>
      </dsp:txBody>
      <dsp:txXfrm rot="-5400000">
        <a:off x="492953" y="1882256"/>
        <a:ext cx="5644756" cy="413051"/>
      </dsp:txXfrm>
    </dsp:sp>
    <dsp:sp modelId="{91611F40-1E0E-41E4-9995-388D850C5157}">
      <dsp:nvSpPr>
        <dsp:cNvPr id="0" name=""/>
        <dsp:cNvSpPr/>
      </dsp:nvSpPr>
      <dsp:spPr>
        <a:xfrm rot="5400000">
          <a:off x="-105632" y="2584491"/>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5. </a:t>
          </a:r>
          <a:endParaRPr lang="es-EC" sz="1300" b="1" kern="1200" dirty="0"/>
        </a:p>
      </dsp:txBody>
      <dsp:txXfrm rot="-5400000">
        <a:off x="1" y="2725334"/>
        <a:ext cx="492952" cy="211265"/>
      </dsp:txXfrm>
    </dsp:sp>
    <dsp:sp modelId="{B60C6CEB-8ECE-43F4-80D0-9CD753D09E8D}">
      <dsp:nvSpPr>
        <dsp:cNvPr id="0" name=""/>
        <dsp:cNvSpPr/>
      </dsp:nvSpPr>
      <dsp:spPr>
        <a:xfrm rot="5400000">
          <a:off x="3097632" y="-125821"/>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Identificación de la gravedad de la crisis</a:t>
          </a:r>
          <a:endParaRPr lang="es-EC" sz="2500" kern="1200" dirty="0"/>
        </a:p>
      </dsp:txBody>
      <dsp:txXfrm rot="-5400000">
        <a:off x="492953" y="2501203"/>
        <a:ext cx="5644756" cy="413051"/>
      </dsp:txXfrm>
    </dsp:sp>
    <dsp:sp modelId="{C184BCAE-D6E0-411B-B2F3-1DF296A422CF}">
      <dsp:nvSpPr>
        <dsp:cNvPr id="0" name=""/>
        <dsp:cNvSpPr/>
      </dsp:nvSpPr>
      <dsp:spPr>
        <a:xfrm rot="5400000">
          <a:off x="-105632" y="3203439"/>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6.</a:t>
          </a:r>
          <a:endParaRPr lang="es-EC" sz="1300" b="1" kern="1200" dirty="0"/>
        </a:p>
      </dsp:txBody>
      <dsp:txXfrm rot="-5400000">
        <a:off x="1" y="3344282"/>
        <a:ext cx="492952" cy="211265"/>
      </dsp:txXfrm>
    </dsp:sp>
    <dsp:sp modelId="{93AB8B47-F892-4D92-A02C-0F29CFF46D61}">
      <dsp:nvSpPr>
        <dsp:cNvPr id="0" name=""/>
        <dsp:cNvSpPr/>
      </dsp:nvSpPr>
      <dsp:spPr>
        <a:xfrm rot="5400000">
          <a:off x="3097632" y="493126"/>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Propuestas estratégicas</a:t>
          </a:r>
          <a:endParaRPr lang="es-EC" sz="2500" kern="1200" dirty="0"/>
        </a:p>
      </dsp:txBody>
      <dsp:txXfrm rot="-5400000">
        <a:off x="492953" y="3120151"/>
        <a:ext cx="5644756" cy="413051"/>
      </dsp:txXfrm>
    </dsp:sp>
    <dsp:sp modelId="{5C78E6A2-1FC5-4874-A2EA-0F33A2F8B5E6}">
      <dsp:nvSpPr>
        <dsp:cNvPr id="0" name=""/>
        <dsp:cNvSpPr/>
      </dsp:nvSpPr>
      <dsp:spPr>
        <a:xfrm rot="5400000">
          <a:off x="-105632" y="3822387"/>
          <a:ext cx="704217" cy="4929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7. </a:t>
          </a:r>
          <a:endParaRPr lang="es-EC" sz="1300" b="1" kern="1200" dirty="0"/>
        </a:p>
      </dsp:txBody>
      <dsp:txXfrm rot="-5400000">
        <a:off x="1" y="3963230"/>
        <a:ext cx="492952" cy="211265"/>
      </dsp:txXfrm>
    </dsp:sp>
    <dsp:sp modelId="{126048AD-D3C1-4B7C-BDC9-F5E1AC690D48}">
      <dsp:nvSpPr>
        <dsp:cNvPr id="0" name=""/>
        <dsp:cNvSpPr/>
      </dsp:nvSpPr>
      <dsp:spPr>
        <a:xfrm rot="5400000">
          <a:off x="3097632" y="1112074"/>
          <a:ext cx="457741" cy="5667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Conclusiones y Recomendaciones</a:t>
          </a:r>
          <a:endParaRPr lang="es-EC" sz="2500" kern="1200" dirty="0"/>
        </a:p>
      </dsp:txBody>
      <dsp:txXfrm rot="-5400000">
        <a:off x="492953" y="3739099"/>
        <a:ext cx="5644756" cy="413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479D-BB08-4462-BBFB-4F5F3013F4EA}">
      <dsp:nvSpPr>
        <dsp:cNvPr id="0" name=""/>
        <dsp:cNvSpPr/>
      </dsp:nvSpPr>
      <dsp:spPr>
        <a:xfrm rot="16200000">
          <a:off x="626132" y="-626132"/>
          <a:ext cx="2973836" cy="4226101"/>
        </a:xfrm>
        <a:prstGeom prst="round1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FORTALEZAS</a:t>
          </a:r>
        </a:p>
        <a:p>
          <a:pPr lvl="0" algn="just" defTabSz="711200">
            <a:lnSpc>
              <a:spcPct val="90000"/>
            </a:lnSpc>
            <a:spcBef>
              <a:spcPct val="0"/>
            </a:spcBef>
            <a:spcAft>
              <a:spcPct val="35000"/>
            </a:spcAft>
          </a:pPr>
          <a:r>
            <a:rPr lang="es-EC" sz="1600" kern="1200" dirty="0" smtClean="0"/>
            <a:t>Ubicación geográfica en el Norte de Quito</a:t>
          </a:r>
        </a:p>
        <a:p>
          <a:pPr lvl="0" algn="just" defTabSz="711200">
            <a:lnSpc>
              <a:spcPct val="90000"/>
            </a:lnSpc>
            <a:spcBef>
              <a:spcPct val="0"/>
            </a:spcBef>
            <a:spcAft>
              <a:spcPct val="35000"/>
            </a:spcAft>
          </a:pPr>
          <a:r>
            <a:rPr lang="es-EC" sz="1600" kern="1200" dirty="0" smtClean="0"/>
            <a:t>Disponibilidad de espacios físicos para almacenamiento </a:t>
          </a:r>
        </a:p>
        <a:p>
          <a:pPr lvl="0" algn="just" defTabSz="711200">
            <a:lnSpc>
              <a:spcPct val="90000"/>
            </a:lnSpc>
            <a:spcBef>
              <a:spcPct val="0"/>
            </a:spcBef>
            <a:spcAft>
              <a:spcPct val="35000"/>
            </a:spcAft>
          </a:pPr>
          <a:r>
            <a:rPr lang="es-EC" sz="1600" kern="1200" dirty="0" smtClean="0"/>
            <a:t>Acceso a descuento directo por parte de la Comandancia de la Fuerza Armada e ISSFA </a:t>
          </a:r>
        </a:p>
        <a:p>
          <a:pPr lvl="0" algn="just" defTabSz="711200">
            <a:lnSpc>
              <a:spcPct val="90000"/>
            </a:lnSpc>
            <a:spcBef>
              <a:spcPct val="0"/>
            </a:spcBef>
            <a:spcAft>
              <a:spcPct val="35000"/>
            </a:spcAft>
          </a:pPr>
          <a:r>
            <a:rPr lang="es-EC" sz="1600" kern="1200" dirty="0" smtClean="0"/>
            <a:t>Cumplimiento del marco legal vigente</a:t>
          </a:r>
          <a:endParaRPr lang="es-EC" sz="1600" kern="1200" dirty="0"/>
        </a:p>
      </dsp:txBody>
      <dsp:txXfrm rot="5400000">
        <a:off x="0" y="0"/>
        <a:ext cx="4226101" cy="2230377"/>
      </dsp:txXfrm>
    </dsp:sp>
    <dsp:sp modelId="{415B928D-55F6-4035-BC4E-8A12E0C5ECA6}">
      <dsp:nvSpPr>
        <dsp:cNvPr id="0" name=""/>
        <dsp:cNvSpPr/>
      </dsp:nvSpPr>
      <dsp:spPr>
        <a:xfrm>
          <a:off x="4181600" y="0"/>
          <a:ext cx="4226101" cy="2973836"/>
        </a:xfrm>
        <a:prstGeom prst="round1Rect">
          <a:avLst/>
        </a:prstGeom>
        <a:solidFill>
          <a:schemeClr val="accent3">
            <a:hueOff val="3750088"/>
            <a:satOff val="-5627"/>
            <a:lumOff val="-91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r>
            <a:rPr lang="es-EC" sz="1200" kern="1200" dirty="0" smtClean="0"/>
            <a:t>DEBILIDADES</a:t>
          </a:r>
        </a:p>
        <a:p>
          <a:pPr lvl="0" algn="just" defTabSz="533400">
            <a:lnSpc>
              <a:spcPct val="90000"/>
            </a:lnSpc>
            <a:spcBef>
              <a:spcPct val="0"/>
            </a:spcBef>
            <a:spcAft>
              <a:spcPct val="35000"/>
            </a:spcAft>
          </a:pPr>
          <a:r>
            <a:rPr lang="es-EC" sz="1200" kern="1200" dirty="0" smtClean="0"/>
            <a:t>Falta de una planificación estratégica definida</a:t>
          </a:r>
        </a:p>
        <a:p>
          <a:pPr lvl="0" algn="just" defTabSz="533400">
            <a:lnSpc>
              <a:spcPct val="90000"/>
            </a:lnSpc>
            <a:spcBef>
              <a:spcPct val="0"/>
            </a:spcBef>
            <a:spcAft>
              <a:spcPct val="35000"/>
            </a:spcAft>
          </a:pPr>
          <a:r>
            <a:rPr lang="es-EC" sz="1200" kern="1200" dirty="0" smtClean="0"/>
            <a:t>Rotación de autoridades</a:t>
          </a:r>
        </a:p>
        <a:p>
          <a:pPr lvl="0" algn="just" defTabSz="533400">
            <a:lnSpc>
              <a:spcPct val="90000"/>
            </a:lnSpc>
            <a:spcBef>
              <a:spcPct val="0"/>
            </a:spcBef>
            <a:spcAft>
              <a:spcPct val="35000"/>
            </a:spcAft>
          </a:pPr>
          <a:r>
            <a:rPr lang="es-EC" sz="1200" kern="1200" dirty="0" smtClean="0"/>
            <a:t>Bajo posicionamiento de marca en el segmento civil</a:t>
          </a:r>
        </a:p>
        <a:p>
          <a:pPr lvl="0" algn="just" defTabSz="533400">
            <a:lnSpc>
              <a:spcPct val="90000"/>
            </a:lnSpc>
            <a:spcBef>
              <a:spcPct val="0"/>
            </a:spcBef>
            <a:spcAft>
              <a:spcPct val="35000"/>
            </a:spcAft>
          </a:pPr>
          <a:r>
            <a:rPr lang="es-EC" sz="1200" kern="1200" dirty="0" smtClean="0"/>
            <a:t>Escaso control de calidad de productos y atención al cliente</a:t>
          </a:r>
        </a:p>
        <a:p>
          <a:pPr lvl="0" algn="just" defTabSz="533400">
            <a:lnSpc>
              <a:spcPct val="90000"/>
            </a:lnSpc>
            <a:spcBef>
              <a:spcPct val="0"/>
            </a:spcBef>
            <a:spcAft>
              <a:spcPct val="35000"/>
            </a:spcAft>
          </a:pPr>
          <a:r>
            <a:rPr lang="es-EC" sz="1200" kern="1200" dirty="0" smtClean="0"/>
            <a:t>El inmueble no es de propiedad de la Compañía</a:t>
          </a:r>
        </a:p>
        <a:p>
          <a:pPr lvl="0" algn="just" defTabSz="533400">
            <a:lnSpc>
              <a:spcPct val="90000"/>
            </a:lnSpc>
            <a:spcBef>
              <a:spcPct val="0"/>
            </a:spcBef>
            <a:spcAft>
              <a:spcPct val="35000"/>
            </a:spcAft>
          </a:pPr>
          <a:r>
            <a:rPr lang="es-EC" sz="1200" kern="1200" dirty="0" smtClean="0"/>
            <a:t>La venta a clientes del segmento militar genera un alto nivel de mora y necesidad de financiamiento</a:t>
          </a:r>
          <a:r>
            <a:rPr lang="es-EC" sz="1200" b="1" kern="1200" dirty="0" smtClean="0"/>
            <a:t>.</a:t>
          </a:r>
          <a:endParaRPr lang="es-EC" sz="1200" kern="1200" dirty="0" smtClean="0"/>
        </a:p>
        <a:p>
          <a:pPr lvl="0" algn="just" defTabSz="533400">
            <a:lnSpc>
              <a:spcPct val="90000"/>
            </a:lnSpc>
            <a:spcBef>
              <a:spcPct val="0"/>
            </a:spcBef>
            <a:spcAft>
              <a:spcPct val="35000"/>
            </a:spcAft>
          </a:pPr>
          <a:r>
            <a:rPr lang="es-EC" sz="1200" kern="1200" dirty="0" smtClean="0"/>
            <a:t>Bajo poder de negociación con proveedores</a:t>
          </a:r>
        </a:p>
      </dsp:txBody>
      <dsp:txXfrm>
        <a:off x="4181600" y="0"/>
        <a:ext cx="4226101" cy="2230377"/>
      </dsp:txXfrm>
    </dsp:sp>
    <dsp:sp modelId="{244AAE5B-DCCB-4EDE-BE3A-6D4A3C78D210}">
      <dsp:nvSpPr>
        <dsp:cNvPr id="0" name=""/>
        <dsp:cNvSpPr/>
      </dsp:nvSpPr>
      <dsp:spPr>
        <a:xfrm rot="10800000">
          <a:off x="0" y="2973836"/>
          <a:ext cx="4226101" cy="2973836"/>
        </a:xfrm>
        <a:prstGeom prst="round1Rect">
          <a:avLst/>
        </a:prstGeom>
        <a:solidFill>
          <a:schemeClr val="accent3">
            <a:hueOff val="7500176"/>
            <a:satOff val="-11253"/>
            <a:lumOff val="-183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OPORTUNIDADES</a:t>
          </a:r>
        </a:p>
        <a:p>
          <a:pPr lvl="0" algn="just" defTabSz="711200">
            <a:lnSpc>
              <a:spcPct val="90000"/>
            </a:lnSpc>
            <a:spcBef>
              <a:spcPct val="0"/>
            </a:spcBef>
            <a:spcAft>
              <a:spcPct val="35000"/>
            </a:spcAft>
          </a:pPr>
          <a:r>
            <a:rPr lang="es-EC" sz="1600" kern="1200" dirty="0" smtClean="0"/>
            <a:t>Crecimiento del mercado de consumo</a:t>
          </a:r>
        </a:p>
        <a:p>
          <a:pPr lvl="0" algn="just" defTabSz="711200">
            <a:lnSpc>
              <a:spcPct val="90000"/>
            </a:lnSpc>
            <a:spcBef>
              <a:spcPct val="0"/>
            </a:spcBef>
            <a:spcAft>
              <a:spcPct val="35000"/>
            </a:spcAft>
          </a:pPr>
          <a:r>
            <a:rPr lang="es-EC" sz="1600" kern="1200" dirty="0" smtClean="0"/>
            <a:t>Facilidades para el Benchmarking</a:t>
          </a:r>
        </a:p>
        <a:p>
          <a:pPr lvl="0" algn="just" defTabSz="711200">
            <a:lnSpc>
              <a:spcPct val="90000"/>
            </a:lnSpc>
            <a:spcBef>
              <a:spcPct val="0"/>
            </a:spcBef>
            <a:spcAft>
              <a:spcPct val="35000"/>
            </a:spcAft>
          </a:pPr>
          <a:r>
            <a:rPr lang="es-EC" sz="1600" kern="1200" dirty="0" smtClean="0"/>
            <a:t>Beneficios que otorga el Gobierno para proveer a destacamentos ubicados en frontera</a:t>
          </a:r>
        </a:p>
      </dsp:txBody>
      <dsp:txXfrm rot="10800000">
        <a:off x="0" y="3717295"/>
        <a:ext cx="4226101" cy="2230377"/>
      </dsp:txXfrm>
    </dsp:sp>
    <dsp:sp modelId="{05D53295-B63B-41D3-8917-895C3C84C91E}">
      <dsp:nvSpPr>
        <dsp:cNvPr id="0" name=""/>
        <dsp:cNvSpPr/>
      </dsp:nvSpPr>
      <dsp:spPr>
        <a:xfrm rot="5400000">
          <a:off x="4852234" y="2347703"/>
          <a:ext cx="2973836" cy="4226101"/>
        </a:xfrm>
        <a:prstGeom prst="round1Rect">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AMENAZAS</a:t>
          </a:r>
        </a:p>
        <a:p>
          <a:pPr lvl="0" algn="l" defTabSz="622300">
            <a:lnSpc>
              <a:spcPct val="90000"/>
            </a:lnSpc>
            <a:spcBef>
              <a:spcPct val="0"/>
            </a:spcBef>
            <a:spcAft>
              <a:spcPct val="35000"/>
            </a:spcAft>
          </a:pPr>
          <a:r>
            <a:rPr lang="es-EC" sz="1400" kern="1200" dirty="0" smtClean="0"/>
            <a:t>Aumento de costos de productos importados</a:t>
          </a:r>
        </a:p>
        <a:p>
          <a:pPr lvl="0" algn="l" defTabSz="622300">
            <a:lnSpc>
              <a:spcPct val="90000"/>
            </a:lnSpc>
            <a:spcBef>
              <a:spcPct val="0"/>
            </a:spcBef>
            <a:spcAft>
              <a:spcPct val="35000"/>
            </a:spcAft>
          </a:pPr>
          <a:r>
            <a:rPr lang="es-EC" sz="1400" kern="1200" dirty="0" smtClean="0"/>
            <a:t>Competencia agresiva , con posicionamiento y variedad de productos</a:t>
          </a:r>
        </a:p>
        <a:p>
          <a:pPr lvl="0" algn="l" defTabSz="622300">
            <a:lnSpc>
              <a:spcPct val="90000"/>
            </a:lnSpc>
            <a:spcBef>
              <a:spcPct val="0"/>
            </a:spcBef>
            <a:spcAft>
              <a:spcPct val="35000"/>
            </a:spcAft>
          </a:pPr>
          <a:r>
            <a:rPr lang="es-EC" sz="1400" kern="1200" dirty="0" smtClean="0"/>
            <a:t>Nivel Tecnológico de la competencia.</a:t>
          </a:r>
        </a:p>
        <a:p>
          <a:pPr lvl="0" algn="l" defTabSz="622300">
            <a:lnSpc>
              <a:spcPct val="90000"/>
            </a:lnSpc>
            <a:spcBef>
              <a:spcPct val="0"/>
            </a:spcBef>
            <a:spcAft>
              <a:spcPct val="35000"/>
            </a:spcAft>
          </a:pPr>
          <a:r>
            <a:rPr lang="es-EC" sz="1400" kern="1200" dirty="0" smtClean="0"/>
            <a:t>Estatización de empresas del sector privado</a:t>
          </a:r>
        </a:p>
        <a:p>
          <a:pPr lvl="0" algn="l" defTabSz="622300">
            <a:lnSpc>
              <a:spcPct val="90000"/>
            </a:lnSpc>
            <a:spcBef>
              <a:spcPct val="0"/>
            </a:spcBef>
            <a:spcAft>
              <a:spcPct val="35000"/>
            </a:spcAft>
          </a:pPr>
          <a:r>
            <a:rPr lang="es-EC" sz="1400" kern="1200" dirty="0" smtClean="0"/>
            <a:t>Altas exigencias de clientes en precio y calidad</a:t>
          </a:r>
        </a:p>
      </dsp:txBody>
      <dsp:txXfrm rot="-5400000">
        <a:off x="4226101" y="3717294"/>
        <a:ext cx="4226101" cy="2230377"/>
      </dsp:txXfrm>
    </dsp:sp>
    <dsp:sp modelId="{40847D46-3717-410C-A0DE-38991749BBAC}">
      <dsp:nvSpPr>
        <dsp:cNvPr id="0" name=""/>
        <dsp:cNvSpPr/>
      </dsp:nvSpPr>
      <dsp:spPr>
        <a:xfrm>
          <a:off x="3008958" y="2563297"/>
          <a:ext cx="2535660" cy="1486918"/>
        </a:xfrm>
        <a:prstGeom prst="roundRect">
          <a:avLst/>
        </a:prstGeom>
        <a:solidFill>
          <a:schemeClr val="accent3">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FODA</a:t>
          </a:r>
          <a:endParaRPr lang="es-EC" sz="2000" kern="1200" dirty="0"/>
        </a:p>
      </dsp:txBody>
      <dsp:txXfrm>
        <a:off x="3081543" y="2635882"/>
        <a:ext cx="2390490" cy="13417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40C9FA-53DB-436E-9B74-1E779A051711}" type="datetimeFigureOut">
              <a:rPr lang="es-EC" smtClean="0"/>
              <a:t>14/11/2013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DABC46-8AC9-47E6-9F40-439BE33C946D}" type="slidenum">
              <a:rPr lang="es-EC" smtClean="0"/>
              <a:t>‹Nº›</a:t>
            </a:fld>
            <a:endParaRPr lang="es-EC"/>
          </a:p>
        </p:txBody>
      </p:sp>
    </p:spTree>
    <p:extLst>
      <p:ext uri="{BB962C8B-B14F-4D97-AF65-F5344CB8AC3E}">
        <p14:creationId xmlns:p14="http://schemas.microsoft.com/office/powerpoint/2010/main" val="99556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DE3CC-7400-4C4D-9AAF-E0755AA4A3F6}" type="datetimeFigureOut">
              <a:rPr lang="es-EC" smtClean="0"/>
              <a:t>14/11/2013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165E9-922F-4190-8A95-3F681610D3F6}" type="slidenum">
              <a:rPr lang="es-EC" smtClean="0"/>
              <a:t>‹Nº›</a:t>
            </a:fld>
            <a:endParaRPr lang="es-EC"/>
          </a:p>
        </p:txBody>
      </p:sp>
    </p:spTree>
    <p:extLst>
      <p:ext uri="{BB962C8B-B14F-4D97-AF65-F5344CB8AC3E}">
        <p14:creationId xmlns:p14="http://schemas.microsoft.com/office/powerpoint/2010/main" val="72745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a:t>
            </a:fld>
            <a:endParaRPr lang="es-EC"/>
          </a:p>
        </p:txBody>
      </p:sp>
    </p:spTree>
    <p:extLst>
      <p:ext uri="{BB962C8B-B14F-4D97-AF65-F5344CB8AC3E}">
        <p14:creationId xmlns:p14="http://schemas.microsoft.com/office/powerpoint/2010/main" val="166477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el</a:t>
            </a:r>
            <a:r>
              <a:rPr lang="es-EC" baseline="0" dirty="0" smtClean="0"/>
              <a:t> análisis financiero de la compañía, se ha tomado como fuentes los estados financieros auditados y comparativos de los años 2010 2011 y 2012.  Observamos que el total de la inversión representada por el total de activos es prácticamente constante en los 2 primeros años, no así en el 2012 que presenta un decremento del 10% respecto al año anterior.  Si analizamos la estructura del balance al ser una compañía comercializadora, más del 90% de su inversión, está concentrada en sus activos corrientes, y básicamente en su activo realizable, EL INVENTARIO, no obstante un % significativo lo lleva sus cxc, como resultado del proceso de cobro que explicamos anteriormente, de hecho la variación del 2012, se origina principalmente por la recuperación de la cartera.  En cuanto a  PP&amp;E está integrado por equipos de computación, góndolas y fríos que fueron adquiridos durante el año 2011.  Veamos ahora, como esta inversión ha sido financiada.   </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10</a:t>
            </a:fld>
            <a:endParaRPr lang="es-EC"/>
          </a:p>
        </p:txBody>
      </p:sp>
    </p:spTree>
    <p:extLst>
      <p:ext uri="{BB962C8B-B14F-4D97-AF65-F5344CB8AC3E}">
        <p14:creationId xmlns:p14="http://schemas.microsoft.com/office/powerpoint/2010/main" val="314963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11</a:t>
            </a:fld>
            <a:endParaRPr lang="es-EC"/>
          </a:p>
        </p:txBody>
      </p:sp>
    </p:spTree>
    <p:extLst>
      <p:ext uri="{BB962C8B-B14F-4D97-AF65-F5344CB8AC3E}">
        <p14:creationId xmlns:p14="http://schemas.microsoft.com/office/powerpoint/2010/main" val="279513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12</a:t>
            </a:fld>
            <a:endParaRPr lang="es-EC"/>
          </a:p>
        </p:txBody>
      </p:sp>
    </p:spTree>
    <p:extLst>
      <p:ext uri="{BB962C8B-B14F-4D97-AF65-F5344CB8AC3E}">
        <p14:creationId xmlns:p14="http://schemas.microsoft.com/office/powerpoint/2010/main" val="82996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Al analizar el estado de resultado integral que muestra la gestión y situación económica de la empresa podemos observar que las ventas en el año 2011 crecieron respecto al año 2010 un 83%, este incremento importante se da principalmente porque en el año 2010 la operación fue solo de 6 meses, y en el 2011 ya fue normal.  A pesar del incremento en sus ventas en el 2011, no se obtuvieron resultados positivos deseados, por el contrario se registró una pérdida de 2,1 MM.  Para el año 2012 las ventas crecen el 10% frente al 2011 y se experimenta un crecimiento importante del 74% en otros ingresos, lo que evidencia que la utilidad antes de impuestos en este año sea provocado por otras fuentes distintas al giro de negocio, dejándolo muy distante de alcanzar su punto de equilibrio operativo.  Los gastos operativos más representativos lo constituyen la nómina, publicidad y seguridad privada que reflejan una variación importante en el 2011 del 22%, por la prioridad que se le dio a campañas publicitarias con la intención de captar a público civil.  Es importante mencionar también que otro echo que ha contribuido a los resultados negativo obtenidos en estos años han sido las pérdidas de inventario, baja de inventario caducado por $931 M (253M 2010, 227 M 2011 y 450M 2012) Finalmente podemos concluir que el giro de negocio para el q fue creada no genera ganancias para sus accionistas, sino otros ingresos como arriendo de almacenes, cobro de espacio en perchas, e intereses han contribuido a apalancar la pérdida que significativamente pudo ser mayor, debido al poco control de gastos e inventario evidenciado.</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13</a:t>
            </a:fld>
            <a:endParaRPr lang="es-EC"/>
          </a:p>
        </p:txBody>
      </p:sp>
    </p:spTree>
    <p:extLst>
      <p:ext uri="{BB962C8B-B14F-4D97-AF65-F5344CB8AC3E}">
        <p14:creationId xmlns:p14="http://schemas.microsoft.com/office/powerpoint/2010/main" val="148692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14</a:t>
            </a:fld>
            <a:endParaRPr lang="es-EC"/>
          </a:p>
        </p:txBody>
      </p:sp>
    </p:spTree>
    <p:extLst>
      <p:ext uri="{BB962C8B-B14F-4D97-AF65-F5344CB8AC3E}">
        <p14:creationId xmlns:p14="http://schemas.microsoft.com/office/powerpoint/2010/main" val="162472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Si</a:t>
            </a:r>
            <a:r>
              <a:rPr lang="es-EC" baseline="0" dirty="0" smtClean="0"/>
              <a:t> complementamos el análisis económico con la forma de pago de los clientes, podemos observar que en el 2011 el 52% de las ventas fueron con crédito directo COSSFA .  El 31% son ventas en efectivo y el 17% restante corresponde a consumos con tarjetas de crédito.  Durante el 2012 la estructura es similar 53% crédito directo, 32% efectivo y 15%. con tarjetas de crédito.  Ahora bien, si analizamos la participación de las formas de pago por PV, podemos evidenciar que la mayor parte de los consumos son con crédito directo de COSSFA del 83% y 77% de los clientes en los PV distintos al Norte y Sur de Quito, en el 2011 2012 respectivamente, en otras palabras, los PV distintos a Matriz y Sur, concentran sus ventas a crédito directo, recordemos las implicaciones que tiene en la liquidez de la empresa, ya que a más de los tiempos extensos que se toma la recuperación, la política comercial otorga un descuento del 5% en todas las transacciones, independientemente de la forma de pago de sus clientes.</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15</a:t>
            </a:fld>
            <a:endParaRPr lang="es-EC"/>
          </a:p>
        </p:txBody>
      </p:sp>
    </p:spTree>
    <p:extLst>
      <p:ext uri="{BB962C8B-B14F-4D97-AF65-F5344CB8AC3E}">
        <p14:creationId xmlns:p14="http://schemas.microsoft.com/office/powerpoint/2010/main" val="427752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16</a:t>
            </a:fld>
            <a:endParaRPr lang="es-EC"/>
          </a:p>
        </p:txBody>
      </p:sp>
    </p:spTree>
    <p:extLst>
      <p:ext uri="{BB962C8B-B14F-4D97-AF65-F5344CB8AC3E}">
        <p14:creationId xmlns:p14="http://schemas.microsoft.com/office/powerpoint/2010/main" val="325706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concluir</a:t>
            </a:r>
            <a:r>
              <a:rPr lang="es-EC" baseline="0" dirty="0" smtClean="0"/>
              <a:t> el diagnóstico de la compañía, es importante interpretar los indicadores financieros que arroja sus resultados, partiendo de aquellos que nos hablan de la liquidez y capital de trabajo   Alex</a:t>
            </a:r>
          </a:p>
          <a:p>
            <a:r>
              <a:rPr lang="es-EC" baseline="0" dirty="0" smtClean="0"/>
              <a:t>En cuanto a la rentabilidad, el margen bruto muestra una mejoría pasando del 12% en el 2011 al 14% en el 2012, sin embargo, no alcanza a cubrir su excesivo gasto operativo (30%, 20% 17%) y eso lo vemos reflejado en el margen neto que en los dos primeros años es negativo y al 2012 alcanza prácticamente su punto de equilibrio (30M de pérdida en este año). Se concluye, que las ventas aún cuando han tenido un crecimiento lineal, no son suficientes para mejorar su rentabilidad, también el bajo poder de negociación con proveedores afecta a que sus costos no puedan tener mayor ventaja competitiva. Al registrar pérdidas el rendimiento sobre la inversión es negativa, lo q significa q sus activos y/o estrategia no están generando suficiente rentabilidad.	</a:t>
            </a:r>
          </a:p>
          <a:p>
            <a:r>
              <a:rPr lang="es-EC" baseline="0" dirty="0" smtClean="0"/>
              <a:t>Z </a:t>
            </a:r>
            <a:r>
              <a:rPr lang="es-EC" baseline="0" dirty="0" err="1" smtClean="0"/>
              <a:t>Altman</a:t>
            </a:r>
            <a:r>
              <a:rPr lang="es-EC" baseline="0" dirty="0" smtClean="0"/>
              <a:t> Alex</a:t>
            </a:r>
          </a:p>
          <a:p>
            <a:r>
              <a:rPr lang="es-EC" baseline="0" dirty="0" smtClean="0"/>
              <a:t>El EVA es un indicador que mide la creación de valor que el negocio está dando a sus accionistas, si el EVA es positivo significa que la empresa está generando una rentabilidad por arriba del costo de capital, es decir superior a las expectativas del accionista, lo que genera una situación de creación de valor, mientras si es negativo, se considera que la empresa no es capaz de cubrir su costo de capital y por lo tanto está destruyendo valor para el accionista. En el caso de COSSFA  al generar pérdidas operativas, permanentemente está destruyendo valor a su accionista que a pesar de que ha ido mejorando no alcanza a cubrir su costo de capital. </a:t>
            </a:r>
            <a:r>
              <a:rPr lang="es-EC" b="1" baseline="0" dirty="0" smtClean="0"/>
              <a:t>(</a:t>
            </a:r>
            <a:r>
              <a:rPr lang="es-EC" b="1" baseline="0" dirty="0" err="1" smtClean="0"/>
              <a:t>xq</a:t>
            </a:r>
            <a:r>
              <a:rPr lang="es-EC" b="1" baseline="0" dirty="0" smtClean="0"/>
              <a:t> este </a:t>
            </a:r>
            <a:r>
              <a:rPr lang="es-EC" b="1" baseline="0" dirty="0" err="1" smtClean="0"/>
              <a:t>wacc</a:t>
            </a:r>
            <a:r>
              <a:rPr lang="es-EC" b="1" baseline="0" dirty="0" smtClean="0"/>
              <a:t> no es igual al calculado luego?)</a:t>
            </a:r>
            <a:endParaRPr lang="es-EC" b="1"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17</a:t>
            </a:fld>
            <a:endParaRPr lang="es-EC"/>
          </a:p>
        </p:txBody>
      </p:sp>
    </p:spTree>
    <p:extLst>
      <p:ext uri="{BB962C8B-B14F-4D97-AF65-F5344CB8AC3E}">
        <p14:creationId xmlns:p14="http://schemas.microsoft.com/office/powerpoint/2010/main" val="213242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18</a:t>
            </a:fld>
            <a:endParaRPr lang="es-EC"/>
          </a:p>
        </p:txBody>
      </p:sp>
    </p:spTree>
    <p:extLst>
      <p:ext uri="{BB962C8B-B14F-4D97-AF65-F5344CB8AC3E}">
        <p14:creationId xmlns:p14="http://schemas.microsoft.com/office/powerpoint/2010/main" val="249661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19</a:t>
            </a:fld>
            <a:endParaRPr lang="es-EC"/>
          </a:p>
        </p:txBody>
      </p:sp>
    </p:spTree>
    <p:extLst>
      <p:ext uri="{BB962C8B-B14F-4D97-AF65-F5344CB8AC3E}">
        <p14:creationId xmlns:p14="http://schemas.microsoft.com/office/powerpoint/2010/main" val="249661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20</a:t>
            </a:fld>
            <a:endParaRPr lang="es-EC"/>
          </a:p>
        </p:txBody>
      </p:sp>
    </p:spTree>
    <p:extLst>
      <p:ext uri="{BB962C8B-B14F-4D97-AF65-F5344CB8AC3E}">
        <p14:creationId xmlns:p14="http://schemas.microsoft.com/office/powerpoint/2010/main" val="249661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21</a:t>
            </a:fld>
            <a:endParaRPr lang="es-EC"/>
          </a:p>
        </p:txBody>
      </p:sp>
    </p:spTree>
    <p:extLst>
      <p:ext uri="{BB962C8B-B14F-4D97-AF65-F5344CB8AC3E}">
        <p14:creationId xmlns:p14="http://schemas.microsoft.com/office/powerpoint/2010/main" val="250112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22</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23</a:t>
            </a:fld>
            <a:endParaRPr lang="es-EC"/>
          </a:p>
        </p:txBody>
      </p:sp>
    </p:spTree>
    <p:extLst>
      <p:ext uri="{BB962C8B-B14F-4D97-AF65-F5344CB8AC3E}">
        <p14:creationId xmlns:p14="http://schemas.microsoft.com/office/powerpoint/2010/main" val="59127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 ----Recapitulando</a:t>
            </a:r>
            <a:r>
              <a:rPr lang="es-EC" baseline="0" dirty="0" smtClean="0"/>
              <a:t> un poco el desarrollo del proyecto hemos diagnosticado la situación de COSSFA e identificado la gravedad de la crisis, ahora analizaremos las propuestas estratégicas planteadas </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24</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25</a:t>
            </a:fld>
            <a:endParaRPr lang="es-EC"/>
          </a:p>
        </p:txBody>
      </p:sp>
    </p:spTree>
    <p:extLst>
      <p:ext uri="{BB962C8B-B14F-4D97-AF65-F5344CB8AC3E}">
        <p14:creationId xmlns:p14="http://schemas.microsoft.com/office/powerpoint/2010/main" val="4085589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primera estrategia consisten en continuar apostando al negocio, siempre que parta de una redefinición del campo de acción, es decir</a:t>
            </a:r>
            <a:r>
              <a:rPr lang="es-EC" sz="1200" kern="1200" baseline="0" dirty="0" smtClean="0">
                <a:solidFill>
                  <a:schemeClr val="tx1"/>
                </a:solidFill>
                <a:effectLst/>
                <a:latin typeface="+mn-lt"/>
                <a:ea typeface="+mn-ea"/>
                <a:cs typeface="+mn-cs"/>
              </a:rPr>
              <a:t> focalizarse en su </a:t>
            </a:r>
            <a:r>
              <a:rPr lang="es-EC" sz="1200" kern="1200" baseline="0" dirty="0" err="1" smtClean="0">
                <a:solidFill>
                  <a:schemeClr val="tx1"/>
                </a:solidFill>
                <a:effectLst/>
                <a:latin typeface="+mn-lt"/>
                <a:ea typeface="+mn-ea"/>
                <a:cs typeface="+mn-cs"/>
              </a:rPr>
              <a:t>core</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business</a:t>
            </a:r>
            <a:r>
              <a:rPr lang="es-EC" sz="1200" kern="1200" baseline="0" dirty="0" smtClean="0">
                <a:solidFill>
                  <a:schemeClr val="tx1"/>
                </a:solidFill>
                <a:effectLst/>
                <a:latin typeface="+mn-lt"/>
                <a:ea typeface="+mn-ea"/>
                <a:cs typeface="+mn-cs"/>
              </a:rPr>
              <a:t>, su esencia; tomando como primera medida el operar con la Matriz y PV Sur, una vez se tenga estabilizados los procesos y ganado el expertis necesario de su personal considerar un programa de crecimiento a nivel nacional.  Realizar una replanteamiento de precio y formas de pago con rentabilidades diferentes asociadas al riesgo de cada una, por ejemplo eliminando el descuento en crédito directo, mejorar la variedad de marcas y productos, mejorar la atención al cliente con capacitación o sustitución de personal a cargo.  Negociar venta de cartera que genere liquidez dando oxígeno a la caja y cumpliendo con sus proveedores para mejorar el poder de negociación y por ende mejores costos y plazos.  Manejar stocks óptimos de inventarios que minimicen el mantener inmovilizado inventarios innecesariamente.  En esta etapa el seguimiento, control, medición y comunicación debe ser constante, y de la mano con un liderazgo adecuado basado en el 80/20 de Pareto con sentido de urgencia y austeridad.</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26</a:t>
            </a:fld>
            <a:endParaRPr lang="es-EC"/>
          </a:p>
        </p:txBody>
      </p:sp>
    </p:spTree>
    <p:extLst>
      <p:ext uri="{BB962C8B-B14F-4D97-AF65-F5344CB8AC3E}">
        <p14:creationId xmlns:p14="http://schemas.microsoft.com/office/powerpoint/2010/main" val="2009116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27</a:t>
            </a:fld>
            <a:endParaRPr lang="es-EC"/>
          </a:p>
        </p:txBody>
      </p:sp>
    </p:spTree>
    <p:extLst>
      <p:ext uri="{BB962C8B-B14F-4D97-AF65-F5344CB8AC3E}">
        <p14:creationId xmlns:p14="http://schemas.microsoft.com/office/powerpoint/2010/main" val="377528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 hipótesis utilizadas para la proyección del BG al 2019 se basa en políticas comerciales, realizando una simulación con los días reales</a:t>
            </a:r>
            <a:r>
              <a:rPr lang="es-EC" baseline="0" dirty="0" smtClean="0"/>
              <a:t> del 2013</a:t>
            </a:r>
            <a:r>
              <a:rPr lang="es-EC" dirty="0" smtClean="0"/>
              <a:t>, se elimina el crédito corriente, renegociación con proveedores y optimizando los niveles de inventario.  </a:t>
            </a:r>
          </a:p>
          <a:p>
            <a:r>
              <a:rPr lang="es-EC" dirty="0" smtClean="0"/>
              <a:t>De esta forma, se trabajó con</a:t>
            </a:r>
            <a:r>
              <a:rPr lang="es-EC" baseline="0" dirty="0" smtClean="0"/>
              <a:t> una rotación de clientes de 21 día para luego llegar a 10. La cuenta de inventarios se ha proyectado con 35 días y pasa a 19 días con el objetivo de mantener niveles óptimos de inventario y un ciclo óptimo de reposición.  </a:t>
            </a:r>
            <a:r>
              <a:rPr lang="es-EC" b="1" baseline="0" dirty="0" smtClean="0"/>
              <a:t>Revisar </a:t>
            </a:r>
            <a:r>
              <a:rPr lang="es-EC" b="1" baseline="0" dirty="0" err="1" smtClean="0"/>
              <a:t>dias</a:t>
            </a:r>
            <a:r>
              <a:rPr lang="es-EC" b="1" baseline="0" dirty="0" smtClean="0"/>
              <a:t> </a:t>
            </a:r>
            <a:r>
              <a:rPr lang="es-EC" b="0" baseline="0" dirty="0" smtClean="0"/>
              <a:t> las proyecciones de </a:t>
            </a:r>
            <a:r>
              <a:rPr lang="es-EC" b="0" baseline="0" dirty="0" err="1" smtClean="0"/>
              <a:t>pp&amp;e</a:t>
            </a:r>
            <a:r>
              <a:rPr lang="es-EC" b="0" baseline="0" dirty="0" smtClean="0"/>
              <a:t> incluyen compra de software, mobiliario y repotenciación de fríos considerando depreciaciones legales.  Proveedores fueron proyectados en función al número de días de rotación de </a:t>
            </a:r>
            <a:r>
              <a:rPr lang="es-EC" b="0" baseline="0" dirty="0" err="1" smtClean="0"/>
              <a:t>cxp</a:t>
            </a:r>
            <a:r>
              <a:rPr lang="es-EC" b="0" baseline="0" dirty="0" smtClean="0"/>
              <a:t> de 75 para terminar en 60 con mejores condiciones con proveedores. En el patrimonio se estima una capitalización de aportes de los socios.</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28</a:t>
            </a:fld>
            <a:endParaRPr lang="es-EC"/>
          </a:p>
        </p:txBody>
      </p:sp>
    </p:spTree>
    <p:extLst>
      <p:ext uri="{BB962C8B-B14F-4D97-AF65-F5344CB8AC3E}">
        <p14:creationId xmlns:p14="http://schemas.microsoft.com/office/powerpoint/2010/main" val="206452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29</a:t>
            </a:fld>
            <a:endParaRPr lang="es-EC"/>
          </a:p>
        </p:txBody>
      </p:sp>
    </p:spTree>
    <p:extLst>
      <p:ext uri="{BB962C8B-B14F-4D97-AF65-F5344CB8AC3E}">
        <p14:creationId xmlns:p14="http://schemas.microsoft.com/office/powerpoint/2010/main" val="128291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El</a:t>
            </a:r>
            <a:r>
              <a:rPr lang="es-EC" sz="1200" baseline="0" dirty="0" smtClean="0"/>
              <a:t> proyecto planteado se realiza a COSSFA S.A. una compañía que forma parte del portafolio de inversiones de un Grupo Empresarial, creado el 17 de junio del 2009 por disposición del Ministerio de Defensa con el objeto de la dirección, manejo, operación y administración de almacenes, tiendas y comisariatos de las Fuerzas Armadas.  COSSFA reemplaza en sus operaciones al antiguo SSFT con la finalidad de atender no solo atender a miembros de dicha fuerza (recordemos que el SSFT fue reconocido por su exclusividad de ingreso al personal militar, variedad de productos, marcas integrantes y sus bajos preciso); sino también a miembros de la Fuerza Aérea, Naval y público en general.  A finales del 2009 e inicios del 2010, existió una interrupción de actividades que duró prácticamente un semestre, debido a la desvinculación de todo el personal del SSFT dando inicio a un sin número de complicaciones de imagen, reputación, económicas y financieras las cuales veremos más adelante.</a:t>
            </a:r>
            <a:endParaRPr lang="es-EC" sz="1200"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(MB, factor crítico de éxito y considerando que la empresa ha vendido volúmenes importantes, y uno de los problemas es el MB de operación</a:t>
            </a:r>
            <a:r>
              <a:rPr lang="es-EC" sz="1200" kern="1200" baseline="0" dirty="0" smtClean="0">
                <a:solidFill>
                  <a:schemeClr val="tx1"/>
                </a:solidFill>
                <a:effectLst/>
                <a:latin typeface="+mn-lt"/>
                <a:ea typeface="+mn-ea"/>
                <a:cs typeface="+mn-cs"/>
              </a:rPr>
              <a:t> que</a:t>
            </a:r>
            <a:r>
              <a:rPr lang="es-EC" sz="1200" kern="1200" dirty="0" smtClean="0">
                <a:solidFill>
                  <a:schemeClr val="tx1"/>
                </a:solidFill>
                <a:effectLst/>
                <a:latin typeface="+mn-lt"/>
                <a:ea typeface="+mn-ea"/>
                <a:cs typeface="+mn-cs"/>
              </a:rPr>
              <a:t> refleja la capacidad de negociación con proveedores</a:t>
            </a:r>
            <a:r>
              <a:rPr lang="es-EC" sz="1200" kern="1200" baseline="0" dirty="0" smtClean="0">
                <a:solidFill>
                  <a:schemeClr val="tx1"/>
                </a:solidFill>
                <a:effectLst/>
                <a:latin typeface="+mn-lt"/>
                <a:ea typeface="+mn-ea"/>
                <a:cs typeface="+mn-cs"/>
              </a:rPr>
              <a:t> y la</a:t>
            </a:r>
            <a:r>
              <a:rPr lang="es-EC" sz="1200" kern="1200" dirty="0" smtClean="0">
                <a:solidFill>
                  <a:schemeClr val="tx1"/>
                </a:solidFill>
                <a:effectLst/>
                <a:latin typeface="+mn-lt"/>
                <a:ea typeface="+mn-ea"/>
                <a:cs typeface="+mn-cs"/>
              </a:rPr>
              <a:t> política de descuento empleada)</a:t>
            </a:r>
          </a:p>
          <a:p>
            <a:r>
              <a:rPr lang="es-EC" sz="1200" kern="1200" dirty="0" smtClean="0">
                <a:solidFill>
                  <a:schemeClr val="tx1"/>
                </a:solidFill>
                <a:effectLst/>
                <a:latin typeface="+mn-lt"/>
                <a:ea typeface="+mn-ea"/>
                <a:cs typeface="+mn-cs"/>
              </a:rPr>
              <a:t>Sobre la base de los resultados anteriores, se hizo un análisis de sensibilidad de la variable MB, en lo q se compara escenario optimista,</a:t>
            </a:r>
            <a:r>
              <a:rPr lang="es-EC" sz="1200" kern="1200" baseline="0" dirty="0" smtClean="0">
                <a:solidFill>
                  <a:schemeClr val="tx1"/>
                </a:solidFill>
                <a:effectLst/>
                <a:latin typeface="+mn-lt"/>
                <a:ea typeface="+mn-ea"/>
                <a:cs typeface="+mn-cs"/>
              </a:rPr>
              <a:t> p</a:t>
            </a:r>
            <a:r>
              <a:rPr lang="es-EC" sz="1200" kern="1200" dirty="0" smtClean="0">
                <a:solidFill>
                  <a:schemeClr val="tx1"/>
                </a:solidFill>
                <a:effectLst/>
                <a:latin typeface="+mn-lt"/>
                <a:ea typeface="+mn-ea"/>
                <a:cs typeface="+mn-cs"/>
              </a:rPr>
              <a:t>esimista y conservador. En el pesimista se estima que la empresa se mantenga estática por el cierre de PV en 3 años y luego incremente 1 punto % anualmente.  En el conservador se proyectó con el crecimiento de un punto porcentual en el PV N y S. Y en el optimista, se estimó un crecimiento conservador de un</a:t>
            </a:r>
            <a:r>
              <a:rPr lang="es-EC" sz="1200" kern="1200" baseline="0" dirty="0" smtClean="0">
                <a:solidFill>
                  <a:schemeClr val="tx1"/>
                </a:solidFill>
                <a:effectLst/>
                <a:latin typeface="+mn-lt"/>
                <a:ea typeface="+mn-ea"/>
                <a:cs typeface="+mn-cs"/>
              </a:rPr>
              <a:t> punto </a:t>
            </a:r>
            <a:r>
              <a:rPr lang="es-EC" sz="1200" kern="1200" dirty="0" smtClean="0">
                <a:solidFill>
                  <a:schemeClr val="tx1"/>
                </a:solidFill>
                <a:effectLst/>
                <a:latin typeface="+mn-lt"/>
                <a:ea typeface="+mn-ea"/>
                <a:cs typeface="+mn-cs"/>
              </a:rPr>
              <a:t>al 2017 y crecimiento d 2 puntos al 2019</a:t>
            </a:r>
          </a:p>
          <a:p>
            <a:r>
              <a:rPr lang="es-EC" sz="1200" kern="1200" dirty="0" smtClean="0">
                <a:solidFill>
                  <a:schemeClr val="tx1"/>
                </a:solidFill>
                <a:effectLst/>
                <a:latin typeface="+mn-lt"/>
                <a:ea typeface="+mn-ea"/>
                <a:cs typeface="+mn-cs"/>
              </a:rPr>
              <a:t>Con las proyecciones</a:t>
            </a:r>
            <a:r>
              <a:rPr lang="es-EC" sz="1200" kern="1200" baseline="0" dirty="0" smtClean="0">
                <a:solidFill>
                  <a:schemeClr val="tx1"/>
                </a:solidFill>
                <a:effectLst/>
                <a:latin typeface="+mn-lt"/>
                <a:ea typeface="+mn-ea"/>
                <a:cs typeface="+mn-cs"/>
              </a:rPr>
              <a:t> realizadas s</a:t>
            </a:r>
            <a:r>
              <a:rPr lang="es-EC" sz="1200" kern="1200" dirty="0" smtClean="0">
                <a:solidFill>
                  <a:schemeClr val="tx1"/>
                </a:solidFill>
                <a:effectLst/>
                <a:latin typeface="+mn-lt"/>
                <a:ea typeface="+mn-ea"/>
                <a:cs typeface="+mn-cs"/>
              </a:rPr>
              <a:t>e concluye que existe una alta probabilidad de que los escenarios pesimista y conservador se puedan llegar a cumplir, por</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tanto existe un alto riesgo para el accionista que su inversión puede llegar a ser recuperada a 2019 generando un</a:t>
            </a:r>
            <a:r>
              <a:rPr lang="es-EC" sz="1200" kern="1200" baseline="0" dirty="0" smtClean="0">
                <a:solidFill>
                  <a:schemeClr val="tx1"/>
                </a:solidFill>
                <a:effectLst/>
                <a:latin typeface="+mn-lt"/>
                <a:ea typeface="+mn-ea"/>
                <a:cs typeface="+mn-cs"/>
              </a:rPr>
              <a:t> valor a favor del accionista de $ 176 mil, respecto del valor que actualmente tiene invertido de $8.2 millones; y por</a:t>
            </a:r>
            <a:r>
              <a:rPr lang="es-EC" sz="1200" kern="1200" dirty="0" smtClean="0">
                <a:solidFill>
                  <a:schemeClr val="tx1"/>
                </a:solidFill>
                <a:effectLst/>
                <a:latin typeface="+mn-lt"/>
                <a:ea typeface="+mn-ea"/>
                <a:cs typeface="+mn-cs"/>
              </a:rPr>
              <a:t> el contrario exista un deterioro de 2.8 millones</a:t>
            </a:r>
            <a:r>
              <a:rPr lang="es-EC" sz="1200" kern="1200" baseline="0" dirty="0" smtClean="0">
                <a:solidFill>
                  <a:schemeClr val="tx1"/>
                </a:solidFill>
                <a:effectLst/>
                <a:latin typeface="+mn-lt"/>
                <a:ea typeface="+mn-ea"/>
                <a:cs typeface="+mn-cs"/>
              </a:rPr>
              <a:t> si el escenario pesimista se presentara.  Por lo que la Alta dirección podría evaluar otras alternativas para llegar a recuperar su inversión.</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30</a:t>
            </a:fld>
            <a:endParaRPr lang="es-EC"/>
          </a:p>
        </p:txBody>
      </p:sp>
    </p:spTree>
    <p:extLst>
      <p:ext uri="{BB962C8B-B14F-4D97-AF65-F5344CB8AC3E}">
        <p14:creationId xmlns:p14="http://schemas.microsoft.com/office/powerpoint/2010/main" val="1936190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31</a:t>
            </a:fld>
            <a:endParaRPr lang="es-EC"/>
          </a:p>
        </p:txBody>
      </p:sp>
    </p:spTree>
    <p:extLst>
      <p:ext uri="{BB962C8B-B14F-4D97-AF65-F5344CB8AC3E}">
        <p14:creationId xmlns:p14="http://schemas.microsoft.com/office/powerpoint/2010/main" val="114794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la valoración de esta propuesta y proyección de su BG, se ha considerado la realización de sus activos y la cancelación de sus obligaciones, este método ignora los flujos de</a:t>
            </a:r>
            <a:r>
              <a:rPr lang="es-EC" sz="1200" kern="1200" baseline="0" dirty="0" smtClean="0">
                <a:solidFill>
                  <a:schemeClr val="tx1"/>
                </a:solidFill>
                <a:effectLst/>
                <a:latin typeface="+mn-lt"/>
                <a:ea typeface="+mn-ea"/>
                <a:cs typeface="+mn-cs"/>
              </a:rPr>
              <a:t> caja que las actividades de la empresa puedan generar en el futuro es un método estático de valoración, que se centra exclusivamente en el valor que se puede obtener a través de la venta de sus activos.  Se ha </a:t>
            </a:r>
            <a:r>
              <a:rPr lang="es-EC" sz="1200" kern="1200" dirty="0" smtClean="0">
                <a:solidFill>
                  <a:schemeClr val="tx1"/>
                </a:solidFill>
                <a:effectLst/>
                <a:latin typeface="+mn-lt"/>
                <a:ea typeface="+mn-ea"/>
                <a:cs typeface="+mn-cs"/>
              </a:rPr>
              <a:t>tomando como hipótesis</a:t>
            </a:r>
            <a:r>
              <a:rPr lang="es-EC" sz="1200" kern="1200" baseline="0" dirty="0" smtClean="0">
                <a:solidFill>
                  <a:schemeClr val="tx1"/>
                </a:solidFill>
                <a:effectLst/>
                <a:latin typeface="+mn-lt"/>
                <a:ea typeface="+mn-ea"/>
                <a:cs typeface="+mn-cs"/>
              </a:rPr>
              <a:t> para presentar un BG final de liquidación para </a:t>
            </a:r>
            <a:r>
              <a:rPr lang="es-EC" sz="1200" kern="1200" dirty="0" smtClean="0">
                <a:solidFill>
                  <a:schemeClr val="tx1"/>
                </a:solidFill>
                <a:effectLst/>
                <a:latin typeface="+mn-lt"/>
                <a:ea typeface="+mn-ea"/>
                <a:cs typeface="+mn-cs"/>
              </a:rPr>
              <a:t>el activo, en</a:t>
            </a:r>
            <a:r>
              <a:rPr lang="es-EC" sz="1200" kern="1200" baseline="0" dirty="0" smtClean="0">
                <a:solidFill>
                  <a:schemeClr val="tx1"/>
                </a:solidFill>
                <a:effectLst/>
                <a:latin typeface="+mn-lt"/>
                <a:ea typeface="+mn-ea"/>
                <a:cs typeface="+mn-cs"/>
              </a:rPr>
              <a:t> la cuenta de clientes un</a:t>
            </a:r>
            <a:r>
              <a:rPr lang="es-EC" sz="1200" kern="1200" dirty="0" smtClean="0">
                <a:solidFill>
                  <a:schemeClr val="tx1"/>
                </a:solidFill>
                <a:effectLst/>
                <a:latin typeface="+mn-lt"/>
                <a:ea typeface="+mn-ea"/>
                <a:cs typeface="+mn-cs"/>
              </a:rPr>
              <a:t> castigo del 20%,</a:t>
            </a:r>
            <a:r>
              <a:rPr lang="es-EC" sz="1200" kern="1200" baseline="0" dirty="0" smtClean="0">
                <a:solidFill>
                  <a:schemeClr val="tx1"/>
                </a:solidFill>
                <a:effectLst/>
                <a:latin typeface="+mn-lt"/>
                <a:ea typeface="+mn-ea"/>
                <a:cs typeface="+mn-cs"/>
              </a:rPr>
              <a:t> al inventario se le ha castigado con el 10% en base al histórico de pérdidas y faltantes, el activo fijo también se le ha castigado con el 70% ya que son bienes desactualizados y propios de esta tipo de negocios.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En los pasivos se ha considerado un castigo del 5% correspondiente a obligaciones de proveedores que no hay reclamado y costos de liquidación de personal, de contratos, etc.</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32</a:t>
            </a:fld>
            <a:endParaRPr lang="es-EC"/>
          </a:p>
        </p:txBody>
      </p:sp>
    </p:spTree>
    <p:extLst>
      <p:ext uri="{BB962C8B-B14F-4D97-AF65-F5344CB8AC3E}">
        <p14:creationId xmlns:p14="http://schemas.microsoft.com/office/powerpoint/2010/main" val="2492270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33</a:t>
            </a:fld>
            <a:endParaRPr lang="es-EC"/>
          </a:p>
        </p:txBody>
      </p:sp>
    </p:spTree>
    <p:extLst>
      <p:ext uri="{BB962C8B-B14F-4D97-AF65-F5344CB8AC3E}">
        <p14:creationId xmlns:p14="http://schemas.microsoft.com/office/powerpoint/2010/main" val="293993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Analizadas</a:t>
            </a:r>
            <a:r>
              <a:rPr lang="es-EC" baseline="0" dirty="0" smtClean="0"/>
              <a:t> las propuestas de recuperación y liquidación, finalmente se plantea como opción de venta y/o fusión, esta estrategia al igual que las anteriores busca una recuperación de la inversión, pero siempre y cuando se cuente con interesados en la compra o socios estratégicos que deseen fusionarla.  Para ambas opciones es necesario tener presente que las apariencias cuenta, así que, COSSFA debe mantener su operación normal, de ser necesario hacer reparaciones o mantenimientos de muebles y de las instalaciones (cualquier daño puede afectar la imagen de la empresa y la percepción de los compradores, mantener el inventario en su nivel constante, revisar y solucionar posibles contingencias legales, tributarias, laborales o societarias que pueda tener la compañía de no ser posible dejarlo planteado el estatus y el plan de acción), mantener información financiera y legal a la disposición de los interesados.   Desde el punto de vista financiero la venta constituye un desembolso de dinero y la fusión un acuerdo de valoraciones.  Desde el punto de vista de mercado la fusión presenta varias ventajas competitivas entre ellas la más relevante es la anulación de la competencia, que para COSSFA es un tema crítico. Y desde el punto de vista estratégico, existe una reducción de recursos normalmente limitados, una reingeniería de procesos enfocada a resultados.  Claro que implica una pérdida de poder y control administrativo, sin embargo es una opción más para considerar.   Sea cual sea la decisión si venderla o fusionarla es necesario contar con una valoración financiera de COSSFA, para ello consideramos los siguientes supuestos.</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34</a:t>
            </a:fld>
            <a:endParaRPr lang="es-EC"/>
          </a:p>
        </p:txBody>
      </p:sp>
    </p:spTree>
    <p:extLst>
      <p:ext uri="{BB962C8B-B14F-4D97-AF65-F5344CB8AC3E}">
        <p14:creationId xmlns:p14="http://schemas.microsoft.com/office/powerpoint/2010/main" val="773014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35</a:t>
            </a:fld>
            <a:endParaRPr lang="es-EC"/>
          </a:p>
        </p:txBody>
      </p:sp>
    </p:spTree>
    <p:extLst>
      <p:ext uri="{BB962C8B-B14F-4D97-AF65-F5344CB8AC3E}">
        <p14:creationId xmlns:p14="http://schemas.microsoft.com/office/powerpoint/2010/main" val="2577433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De igual manera para la proyección de BG se han establecido como supuestos que los plazos de cobro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 inventarios son constantes y representan el promedio</a:t>
            </a:r>
            <a:r>
              <a:rPr lang="es-EC" sz="1200" kern="1200" baseline="0" dirty="0" smtClean="0">
                <a:solidFill>
                  <a:schemeClr val="tx1"/>
                </a:solidFill>
                <a:effectLst/>
                <a:latin typeface="+mn-lt"/>
                <a:ea typeface="+mn-ea"/>
                <a:cs typeface="+mn-cs"/>
              </a:rPr>
              <a:t> de días de rotación de los años 2011 y 2012 </a:t>
            </a:r>
            <a:r>
              <a:rPr lang="es-EC" sz="1200" kern="1200" dirty="0" smtClean="0">
                <a:solidFill>
                  <a:schemeClr val="tx1"/>
                </a:solidFill>
                <a:effectLst/>
                <a:latin typeface="+mn-lt"/>
                <a:ea typeface="+mn-ea"/>
                <a:cs typeface="+mn-cs"/>
              </a:rPr>
              <a:t> para clientes 54 días y para</a:t>
            </a:r>
            <a:r>
              <a:rPr lang="es-EC" sz="1200" kern="1200" baseline="0" dirty="0" smtClean="0">
                <a:solidFill>
                  <a:schemeClr val="tx1"/>
                </a:solidFill>
                <a:effectLst/>
                <a:latin typeface="+mn-lt"/>
                <a:ea typeface="+mn-ea"/>
                <a:cs typeface="+mn-cs"/>
              </a:rPr>
              <a:t> inventario 43 días.  L</a:t>
            </a:r>
            <a:r>
              <a:rPr lang="es-EC" sz="1200" kern="1200" dirty="0" smtClean="0">
                <a:solidFill>
                  <a:schemeClr val="tx1"/>
                </a:solidFill>
                <a:effectLst/>
                <a:latin typeface="+mn-lt"/>
                <a:ea typeface="+mn-ea"/>
                <a:cs typeface="+mn-cs"/>
              </a:rPr>
              <a:t>os AF se proyectaron en base a los existentes al cierre del 2012, no se</a:t>
            </a:r>
            <a:r>
              <a:rPr lang="es-EC" sz="1200" kern="1200" baseline="0" dirty="0" smtClean="0">
                <a:solidFill>
                  <a:schemeClr val="tx1"/>
                </a:solidFill>
                <a:effectLst/>
                <a:latin typeface="+mn-lt"/>
                <a:ea typeface="+mn-ea"/>
                <a:cs typeface="+mn-cs"/>
              </a:rPr>
              <a:t> estiman inversiones de acuerdo a política adoptada por la administración</a:t>
            </a:r>
            <a:r>
              <a:rPr lang="es-EC" sz="1200" kern="1200" dirty="0" smtClean="0">
                <a:solidFill>
                  <a:schemeClr val="tx1"/>
                </a:solidFill>
                <a:effectLst/>
                <a:latin typeface="+mn-lt"/>
                <a:ea typeface="+mn-ea"/>
                <a:cs typeface="+mn-cs"/>
              </a:rPr>
              <a:t> y sus depreciaciones se utilizaron los parámetros legales tributarios.</a:t>
            </a:r>
          </a:p>
          <a:p>
            <a:r>
              <a:rPr lang="es-EC" sz="1200" kern="1200" dirty="0" smtClean="0">
                <a:solidFill>
                  <a:schemeClr val="tx1"/>
                </a:solidFill>
                <a:effectLst/>
                <a:latin typeface="+mn-lt"/>
                <a:ea typeface="+mn-ea"/>
                <a:cs typeface="+mn-cs"/>
              </a:rPr>
              <a:t>La</a:t>
            </a:r>
            <a:r>
              <a:rPr lang="es-EC" sz="1200" kern="1200" baseline="0" dirty="0" smtClean="0">
                <a:solidFill>
                  <a:schemeClr val="tx1"/>
                </a:solidFill>
                <a:effectLst/>
                <a:latin typeface="+mn-lt"/>
                <a:ea typeface="+mn-ea"/>
                <a:cs typeface="+mn-cs"/>
              </a:rPr>
              <a:t> cuenta de proveedores que forma parte del pasivo, ha sido proyectada en función al número de días de rotación que las </a:t>
            </a:r>
            <a:r>
              <a:rPr lang="es-EC" sz="1200" kern="1200" baseline="0" dirty="0" err="1" smtClean="0">
                <a:solidFill>
                  <a:schemeClr val="tx1"/>
                </a:solidFill>
                <a:effectLst/>
                <a:latin typeface="+mn-lt"/>
                <a:ea typeface="+mn-ea"/>
                <a:cs typeface="+mn-cs"/>
              </a:rPr>
              <a:t>cxp</a:t>
            </a:r>
            <a:r>
              <a:rPr lang="es-EC" sz="1200" kern="1200" baseline="0" dirty="0" smtClean="0">
                <a:solidFill>
                  <a:schemeClr val="tx1"/>
                </a:solidFill>
                <a:effectLst/>
                <a:latin typeface="+mn-lt"/>
                <a:ea typeface="+mn-ea"/>
                <a:cs typeface="+mn-cs"/>
              </a:rPr>
              <a:t> comerciales ha presentado en promedio en los últimos años, 95 días.  Finalmente no se estimaron capitalizaciones de aportes de accionistas, por lo que el patrimonio se mantiene constante.  </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36</a:t>
            </a:fld>
            <a:endParaRPr lang="es-EC"/>
          </a:p>
        </p:txBody>
      </p:sp>
    </p:spTree>
    <p:extLst>
      <p:ext uri="{BB962C8B-B14F-4D97-AF65-F5344CB8AC3E}">
        <p14:creationId xmlns:p14="http://schemas.microsoft.com/office/powerpoint/2010/main" val="2100234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37</a:t>
            </a:fld>
            <a:endParaRPr lang="es-EC"/>
          </a:p>
        </p:txBody>
      </p:sp>
    </p:spTree>
    <p:extLst>
      <p:ext uri="{BB962C8B-B14F-4D97-AF65-F5344CB8AC3E}">
        <p14:creationId xmlns:p14="http://schemas.microsoft.com/office/powerpoint/2010/main" val="3430130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Finalizamos</a:t>
            </a:r>
            <a:r>
              <a:rPr lang="es-EC" baseline="0" dirty="0" smtClean="0"/>
              <a:t> nuestra agenda con conclusiones y recomendaciones</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38</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resultado del proyecto se han observado una serie de</a:t>
            </a:r>
            <a:r>
              <a:rPr lang="es-EC" sz="1200" kern="1200" baseline="0" dirty="0" smtClean="0">
                <a:solidFill>
                  <a:schemeClr val="tx1"/>
                </a:solidFill>
                <a:effectLst/>
                <a:latin typeface="+mn-lt"/>
                <a:ea typeface="+mn-ea"/>
                <a:cs typeface="+mn-cs"/>
              </a:rPr>
              <a:t> amenazas y debilidades que estuvieron latentes desde el origen de la operación de la Compañía ocasionando que tenga un serio indicador de crisis empresarial.  El diagnóstico financiero y económico evidencia que pasó por los tres niveles de crisis, cuya gravedad de la crisis se ve reflejada en su patrimonio negativo, pudiendo llevarle hasta una quiebra definitiva o causal de disolución, pues es un hecho que el accionista le ha retirado su apoyo económico financiero.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39</a:t>
            </a:fld>
            <a:endParaRPr lang="es-EC"/>
          </a:p>
        </p:txBody>
      </p:sp>
    </p:spTree>
    <p:extLst>
      <p:ext uri="{BB962C8B-B14F-4D97-AF65-F5344CB8AC3E}">
        <p14:creationId xmlns:p14="http://schemas.microsoft.com/office/powerpoint/2010/main" val="2236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4</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40</a:t>
            </a:fld>
            <a:endParaRPr lang="es-EC"/>
          </a:p>
        </p:txBody>
      </p:sp>
    </p:spTree>
    <p:extLst>
      <p:ext uri="{BB962C8B-B14F-4D97-AF65-F5344CB8AC3E}">
        <p14:creationId xmlns:p14="http://schemas.microsoft.com/office/powerpoint/2010/main" val="22366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41</a:t>
            </a:fld>
            <a:endParaRPr lang="es-EC"/>
          </a:p>
        </p:txBody>
      </p:sp>
    </p:spTree>
    <p:extLst>
      <p:ext uri="{BB962C8B-B14F-4D97-AF65-F5344CB8AC3E}">
        <p14:creationId xmlns:p14="http://schemas.microsoft.com/office/powerpoint/2010/main" val="3486074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AF165E9-922F-4190-8A95-3F681610D3F6}" type="slidenum">
              <a:rPr lang="es-EC" smtClean="0"/>
              <a:t>42</a:t>
            </a:fld>
            <a:endParaRPr lang="es-EC"/>
          </a:p>
        </p:txBody>
      </p:sp>
    </p:spTree>
    <p:extLst>
      <p:ext uri="{BB962C8B-B14F-4D97-AF65-F5344CB8AC3E}">
        <p14:creationId xmlns:p14="http://schemas.microsoft.com/office/powerpoint/2010/main" val="261280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a:t>
            </a:r>
            <a:r>
              <a:rPr lang="es-EC" baseline="0" dirty="0" smtClean="0"/>
              <a:t> las razones expuestas surge este proyecto, con la finalidad de plantear a la Alta dirección propuestas estratégicas desde el punto de vista financiero, que contribuya en su toma de decisiones respecto al futuro de la compañía y en función de la recuperación de su inversión. </a:t>
            </a:r>
          </a:p>
          <a:p>
            <a:r>
              <a:rPr lang="es-EC" baseline="0" dirty="0" smtClean="0"/>
              <a:t>En este sentido los objetivos específicos los hemos estructurado en tres fases: por un lado el diagnóstico actual de la compañía: identificación las causas que generaron un período de crisis, evaluando su situación financiera y la gravedad de la crisis para priorizar acciones, y por otro lado analizar las posibles alternativas estratégicas y su efecto financiero en base al diagnóstico realizado, y finalmente proponerlas.</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5</a:t>
            </a:fld>
            <a:endParaRPr lang="es-EC"/>
          </a:p>
        </p:txBody>
      </p:sp>
    </p:spTree>
    <p:extLst>
      <p:ext uri="{BB962C8B-B14F-4D97-AF65-F5344CB8AC3E}">
        <p14:creationId xmlns:p14="http://schemas.microsoft.com/office/powerpoint/2010/main" val="177340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a:t>
            </a:r>
            <a:r>
              <a:rPr lang="es-EC" baseline="0" dirty="0" smtClean="0"/>
              <a:t> ese mismo orden de ideas vamos a presentar el desarrollo del proyecto iniciando con el diagnóstico de la </a:t>
            </a:r>
            <a:r>
              <a:rPr lang="es-EC" baseline="0" dirty="0" err="1" smtClean="0"/>
              <a:t>cia</a:t>
            </a:r>
            <a:r>
              <a:rPr lang="es-EC" baseline="0" dirty="0" smtClean="0"/>
              <a:t>.</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6</a:t>
            </a:fld>
            <a:endParaRPr lang="es-EC"/>
          </a:p>
        </p:txBody>
      </p:sp>
    </p:spTree>
    <p:extLst>
      <p:ext uri="{BB962C8B-B14F-4D97-AF65-F5344CB8AC3E}">
        <p14:creationId xmlns:p14="http://schemas.microsoft.com/office/powerpoint/2010/main" val="410963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7</a:t>
            </a:fld>
            <a:endParaRPr lang="es-EC"/>
          </a:p>
        </p:txBody>
      </p:sp>
    </p:spTree>
    <p:extLst>
      <p:ext uri="{BB962C8B-B14F-4D97-AF65-F5344CB8AC3E}">
        <p14:creationId xmlns:p14="http://schemas.microsoft.com/office/powerpoint/2010/main" val="146889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Como parte de la evaluación situacional de la Cía. se utilizó la herramienta  gerencial FODA, identificando varios factores internos y externos que influyen de alguna manera en el cumplimiento de la misión de la empresa, sin embargo consideramos relevante</a:t>
            </a:r>
            <a:r>
              <a:rPr lang="es-EC" baseline="0" dirty="0" smtClean="0"/>
              <a:t> presentarles desde el punto de vista interno </a:t>
            </a:r>
            <a:r>
              <a:rPr lang="es-EC" dirty="0" smtClean="0"/>
              <a:t>como Fortalezas: la ubicación geográfica de las instalaciones</a:t>
            </a:r>
            <a:r>
              <a:rPr lang="es-EC" baseline="0" dirty="0" smtClean="0"/>
              <a:t> de COSSFA que a pesar de no ser propias se encuentra</a:t>
            </a:r>
            <a:r>
              <a:rPr lang="es-EC" dirty="0" smtClean="0"/>
              <a:t> en un lugar estratégico</a:t>
            </a:r>
            <a:r>
              <a:rPr lang="es-EC" baseline="0" dirty="0" smtClean="0"/>
              <a:t> d</a:t>
            </a:r>
            <a:r>
              <a:rPr lang="es-EC" dirty="0" smtClean="0"/>
              <a:t>el norte de Quito y cuenta</a:t>
            </a:r>
            <a:r>
              <a:rPr lang="es-EC" baseline="0" dirty="0" smtClean="0"/>
              <a:t> </a:t>
            </a:r>
            <a:r>
              <a:rPr lang="es-EC" dirty="0" smtClean="0"/>
              <a:t>con amplios espacios físicos para almacenamiento, su cautivo segmento</a:t>
            </a:r>
            <a:r>
              <a:rPr lang="es-EC" baseline="0" dirty="0" smtClean="0"/>
              <a:t> militar que tiene posicionado al comisariato, </a:t>
            </a:r>
            <a:r>
              <a:rPr lang="es-EC" dirty="0" smtClean="0"/>
              <a:t>el  acceso a descuento Directo por la Comandancia e ISSFA, pertenecer</a:t>
            </a:r>
            <a:r>
              <a:rPr lang="es-EC" baseline="0" dirty="0" smtClean="0"/>
              <a:t> a un grupo con solvencia económica, el prestigio heredado del SSFT respecto a variedad y precios de sus productos</a:t>
            </a:r>
            <a:r>
              <a:rPr lang="es-EC" dirty="0" smtClean="0"/>
              <a:t>. Y, como debilidades resaltamos: la falta de planificación estratégica definida debido</a:t>
            </a:r>
            <a:r>
              <a:rPr lang="es-EC" baseline="0" dirty="0" smtClean="0"/>
              <a:t> a la alta rotación de autoridades (pasó de un </a:t>
            </a:r>
            <a:r>
              <a:rPr lang="es-EC" baseline="0" dirty="0" err="1" smtClean="0"/>
              <a:t>retail</a:t>
            </a:r>
            <a:r>
              <a:rPr lang="es-EC" baseline="0" dirty="0" smtClean="0"/>
              <a:t>, a venta de raciones militares, ventas estratégicas de armamento y uniformes) una debilidad muy grande ya que desenfocaba la visión a todos su miembros</a:t>
            </a:r>
            <a:r>
              <a:rPr lang="es-EC" dirty="0" smtClean="0"/>
              <a:t>, bajo posicionamiento de marca en el segmento</a:t>
            </a:r>
            <a:r>
              <a:rPr lang="es-EC" baseline="0" dirty="0" smtClean="0"/>
              <a:t> civil, si bien es cierto mencionamos como una fortaleza la ubicación geográfica de sus instalaciones el inmueble no es propio, convirtiéndola en una potencial debilidad. Adicionalmente, una debilidad importante que afecta a su liquidez, es la venta a crédito directo a clientes militares que generan altos niveles de mora por la dinámica que se utiliza en su cobro, siendo necesario financiarlos (crédito corriente hasta 60 días).  Y, finalmente el bajo</a:t>
            </a:r>
            <a:r>
              <a:rPr lang="es-EC" dirty="0" smtClean="0"/>
              <a:t> poder de negociación con</a:t>
            </a:r>
            <a:r>
              <a:rPr lang="es-EC" baseline="0" dirty="0" smtClean="0"/>
              <a:t> proveedores que debido al cierre de sus operaciones en sus inicios, no se pudo atender adecuadamente con dichas obligaciones.</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8</a:t>
            </a:fld>
            <a:endParaRPr lang="es-EC"/>
          </a:p>
        </p:txBody>
      </p:sp>
    </p:spTree>
    <p:extLst>
      <p:ext uri="{BB962C8B-B14F-4D97-AF65-F5344CB8AC3E}">
        <p14:creationId xmlns:p14="http://schemas.microsoft.com/office/powerpoint/2010/main" val="187517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Analizar</a:t>
            </a:r>
            <a:r>
              <a:rPr lang="es-EC" baseline="0" dirty="0" smtClean="0"/>
              <a:t> la compañía para identificar posibles situaciones de crisis se resume en respondernos preguntas como: </a:t>
            </a:r>
          </a:p>
          <a:p>
            <a:r>
              <a:rPr lang="es-EC" baseline="0" dirty="0" smtClean="0"/>
              <a:t>Estamos creciendo con equilibrio? Está agregando valor el negocio? Estamos en zona de peligro?</a:t>
            </a:r>
          </a:p>
          <a:p>
            <a:r>
              <a:rPr lang="es-EC" dirty="0" smtClean="0"/>
              <a:t>Las respuestas</a:t>
            </a:r>
            <a:r>
              <a:rPr lang="es-EC" baseline="0" dirty="0" smtClean="0"/>
              <a:t> las vamos a ver a continuación:</a:t>
            </a:r>
            <a:endParaRPr lang="es-EC" dirty="0"/>
          </a:p>
        </p:txBody>
      </p:sp>
      <p:sp>
        <p:nvSpPr>
          <p:cNvPr id="4" name="3 Marcador de número de diapositiva"/>
          <p:cNvSpPr>
            <a:spLocks noGrp="1"/>
          </p:cNvSpPr>
          <p:nvPr>
            <p:ph type="sldNum" sz="quarter" idx="10"/>
          </p:nvPr>
        </p:nvSpPr>
        <p:spPr/>
        <p:txBody>
          <a:bodyPr/>
          <a:lstStyle/>
          <a:p>
            <a:fld id="{9AF165E9-922F-4190-8A95-3F681610D3F6}" type="slidenum">
              <a:rPr lang="es-EC" smtClean="0"/>
              <a:t>9</a:t>
            </a:fld>
            <a:endParaRPr lang="es-EC"/>
          </a:p>
        </p:txBody>
      </p:sp>
    </p:spTree>
    <p:extLst>
      <p:ext uri="{BB962C8B-B14F-4D97-AF65-F5344CB8AC3E}">
        <p14:creationId xmlns:p14="http://schemas.microsoft.com/office/powerpoint/2010/main" val="25560549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pic>
        <p:nvPicPr>
          <p:cNvPr id="7" name="Picture 3"/>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0101" t="19000" r="51453" b="17189"/>
          <a:stretch/>
        </p:blipFill>
        <p:spPr bwMode="auto">
          <a:xfrm>
            <a:off x="-161855" y="0"/>
            <a:ext cx="1061447" cy="6845185"/>
          </a:xfrm>
          <a:prstGeom prst="rect">
            <a:avLst/>
          </a:prstGeom>
          <a:noFill/>
          <a:ln>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621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223231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208005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202661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346269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359630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225299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403911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127188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411068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BE6A32-481A-46FB-A4D0-6AB6D6AB8551}" type="datetimeFigureOut">
              <a:rPr lang="es-EC" smtClean="0"/>
              <a:t>14/11/2013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D4F03B-9668-49CA-A875-D093ABDD54F5}" type="slidenum">
              <a:rPr lang="es-EC" smtClean="0"/>
              <a:t>‹Nº›</a:t>
            </a:fld>
            <a:endParaRPr lang="es-EC"/>
          </a:p>
        </p:txBody>
      </p:sp>
    </p:spTree>
    <p:extLst>
      <p:ext uri="{BB962C8B-B14F-4D97-AF65-F5344CB8AC3E}">
        <p14:creationId xmlns:p14="http://schemas.microsoft.com/office/powerpoint/2010/main" val="296854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E6A32-481A-46FB-A4D0-6AB6D6AB8551}" type="datetimeFigureOut">
              <a:rPr lang="es-EC" smtClean="0"/>
              <a:t>14/11/2013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4F03B-9668-49CA-A875-D093ABDD54F5}" type="slidenum">
              <a:rPr lang="es-EC" smtClean="0"/>
              <a:t>‹Nº›</a:t>
            </a:fld>
            <a:endParaRPr lang="es-EC"/>
          </a:p>
        </p:txBody>
      </p:sp>
    </p:spTree>
    <p:extLst>
      <p:ext uri="{BB962C8B-B14F-4D97-AF65-F5344CB8AC3E}">
        <p14:creationId xmlns:p14="http://schemas.microsoft.com/office/powerpoint/2010/main" val="49210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9.gif"/><Relationship Id="rId7" Type="http://schemas.openxmlformats.org/officeDocument/2006/relationships/diagramColors" Target="../diagrams/colors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pn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9.png"/><Relationship Id="rId7" Type="http://schemas.openxmlformats.org/officeDocument/2006/relationships/diagramQuickStyle" Target="../diagrams/quickStyle1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0.gif"/><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9.png"/><Relationship Id="rId7" Type="http://schemas.openxmlformats.org/officeDocument/2006/relationships/diagramQuickStyle" Target="../diagrams/quickStyle1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0.gif"/><Relationship Id="rId9" Type="http://schemas.microsoft.com/office/2007/relationships/diagramDrawing" Target="../diagrams/drawing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png"/><Relationship Id="rId7" Type="http://schemas.openxmlformats.org/officeDocument/2006/relationships/diagramColors" Target="../diagrams/colors14.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9.png"/><Relationship Id="rId7" Type="http://schemas.openxmlformats.org/officeDocument/2006/relationships/diagramColors" Target="../diagrams/colors1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9.png"/><Relationship Id="rId7" Type="http://schemas.openxmlformats.org/officeDocument/2006/relationships/diagramColors" Target="../diagrams/colors16.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9.png"/><Relationship Id="rId7" Type="http://schemas.openxmlformats.org/officeDocument/2006/relationships/diagramColors" Target="../diagrams/colors17.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9.png"/><Relationship Id="rId7" Type="http://schemas.openxmlformats.org/officeDocument/2006/relationships/diagramColors" Target="../diagrams/colors18.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9.png"/><Relationship Id="rId7" Type="http://schemas.openxmlformats.org/officeDocument/2006/relationships/diagramColors" Target="../diagrams/colors20.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9.png"/><Relationship Id="rId7" Type="http://schemas.openxmlformats.org/officeDocument/2006/relationships/diagramColors" Target="../diagrams/colors2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9.png"/><Relationship Id="rId7" Type="http://schemas.openxmlformats.org/officeDocument/2006/relationships/diagramColors" Target="../diagrams/colors2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1.gif"/><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a:t>
            </a:r>
            <a:endParaRPr lang="es-EC" dirty="0"/>
          </a:p>
        </p:txBody>
      </p:sp>
      <p:sp>
        <p:nvSpPr>
          <p:cNvPr id="3" name="2 Subtítulo"/>
          <p:cNvSpPr>
            <a:spLocks noGrp="1"/>
          </p:cNvSpPr>
          <p:nvPr>
            <p:ph type="subTitle" idx="1"/>
          </p:nvPr>
        </p:nvSpPr>
        <p:spPr/>
        <p:txBody>
          <a:bodyPr/>
          <a:lstStyle/>
          <a:p>
            <a:endParaRPr lang="es-EC"/>
          </a:p>
        </p:txBody>
      </p:sp>
      <p:pic>
        <p:nvPicPr>
          <p:cNvPr id="5" name="4 Imagen"/>
          <p:cNvPicPr/>
          <p:nvPr/>
        </p:nvPicPr>
        <p:blipFill>
          <a:blip r:embed="rId3">
            <a:extLst>
              <a:ext uri="{28A0092B-C50C-407E-A947-70E740481C1C}">
                <a14:useLocalDpi xmlns:a14="http://schemas.microsoft.com/office/drawing/2010/main" val="0"/>
              </a:ext>
            </a:extLst>
          </a:blip>
          <a:stretch>
            <a:fillRect/>
          </a:stretch>
        </p:blipFill>
        <p:spPr>
          <a:xfrm>
            <a:off x="6012160" y="0"/>
            <a:ext cx="3136992" cy="980727"/>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813" t="23250" r="15742" b="15624"/>
          <a:stretch/>
        </p:blipFill>
        <p:spPr bwMode="auto">
          <a:xfrm>
            <a:off x="-180528" y="-27384"/>
            <a:ext cx="932968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58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823161" y="259898"/>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2000" b="1" dirty="0" smtClean="0">
                <a:solidFill>
                  <a:srgbClr val="CC9900"/>
                </a:solidFill>
                <a:latin typeface="Georgia" pitchFamily="18" charset="0"/>
                <a:ea typeface="+mj-ea"/>
                <a:cs typeface="+mj-cs"/>
              </a:rPr>
              <a:t> Estado de Situación Financiera</a:t>
            </a:r>
          </a:p>
          <a:p>
            <a:pPr algn="just"/>
            <a:endParaRPr lang="es-EC" sz="18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199" y="777790"/>
            <a:ext cx="5472608" cy="250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323" y="3427187"/>
            <a:ext cx="4032448" cy="32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Elipse"/>
          <p:cNvSpPr/>
          <p:nvPr/>
        </p:nvSpPr>
        <p:spPr>
          <a:xfrm>
            <a:off x="7673956" y="1722481"/>
            <a:ext cx="936388" cy="175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(27)-17%</a:t>
            </a:r>
            <a:endParaRPr lang="es-EC" sz="700" dirty="0"/>
          </a:p>
        </p:txBody>
      </p:sp>
      <p:sp>
        <p:nvSpPr>
          <p:cNvPr id="13" name="12 Elipse"/>
          <p:cNvSpPr/>
          <p:nvPr/>
        </p:nvSpPr>
        <p:spPr>
          <a:xfrm>
            <a:off x="7596194" y="2636912"/>
            <a:ext cx="1008396" cy="175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113-(15)%</a:t>
            </a:r>
            <a:endParaRPr lang="es-EC" sz="700" dirty="0"/>
          </a:p>
        </p:txBody>
      </p:sp>
      <p:sp>
        <p:nvSpPr>
          <p:cNvPr id="14" name="13 Elipse"/>
          <p:cNvSpPr/>
          <p:nvPr/>
        </p:nvSpPr>
        <p:spPr>
          <a:xfrm>
            <a:off x="7668486" y="1484784"/>
            <a:ext cx="941858" cy="175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23-(23)%</a:t>
            </a:r>
            <a:endParaRPr lang="es-EC" sz="700" dirty="0"/>
          </a:p>
        </p:txBody>
      </p:sp>
      <p:sp>
        <p:nvSpPr>
          <p:cNvPr id="9" name="8 Elipse"/>
          <p:cNvSpPr/>
          <p:nvPr/>
        </p:nvSpPr>
        <p:spPr>
          <a:xfrm>
            <a:off x="7596336" y="3109156"/>
            <a:ext cx="1008396" cy="175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(1)-(10)%</a:t>
            </a:r>
            <a:endParaRPr lang="es-EC" sz="700" dirty="0"/>
          </a:p>
        </p:txBody>
      </p:sp>
    </p:spTree>
    <p:extLst>
      <p:ext uri="{BB962C8B-B14F-4D97-AF65-F5344CB8AC3E}">
        <p14:creationId xmlns:p14="http://schemas.microsoft.com/office/powerpoint/2010/main" val="319324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823161" y="259898"/>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2000" b="1" dirty="0" smtClean="0">
                <a:solidFill>
                  <a:srgbClr val="CC9900"/>
                </a:solidFill>
                <a:latin typeface="Georgia" pitchFamily="18" charset="0"/>
                <a:ea typeface="+mj-ea"/>
                <a:cs typeface="+mj-cs"/>
              </a:rPr>
              <a:t>Estado de Situación Financiera</a:t>
            </a:r>
          </a:p>
          <a:p>
            <a:pPr algn="just"/>
            <a:endParaRPr lang="es-EC" sz="18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823" y="811534"/>
            <a:ext cx="4524375" cy="283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247" y="906016"/>
            <a:ext cx="330606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683421"/>
            <a:ext cx="3271193"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070" y="3857972"/>
            <a:ext cx="45910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9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additive="base">
                                        <p:cTn id="24" dur="500" fill="hold"/>
                                        <p:tgtEl>
                                          <p:spTgt spid="2052"/>
                                        </p:tgtEl>
                                        <p:attrNameLst>
                                          <p:attrName>ppt_x</p:attrName>
                                        </p:attrNameLst>
                                      </p:cBhvr>
                                      <p:tavLst>
                                        <p:tav tm="0">
                                          <p:val>
                                            <p:strVal val="#ppt_x"/>
                                          </p:val>
                                        </p:tav>
                                        <p:tav tm="100000">
                                          <p:val>
                                            <p:strVal val="#ppt_x"/>
                                          </p:val>
                                        </p:tav>
                                      </p:tavLst>
                                    </p:anim>
                                    <p:anim calcmode="lin" valueType="num">
                                      <p:cBhvr additive="base">
                                        <p:cTn id="2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4"/>
          <p:cNvSpPr txBox="1">
            <a:spLocks/>
          </p:cNvSpPr>
          <p:nvPr/>
        </p:nvSpPr>
        <p:spPr>
          <a:xfrm>
            <a:off x="1976799" y="787828"/>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200" b="1" dirty="0" smtClean="0">
                <a:solidFill>
                  <a:schemeClr val="tx1"/>
                </a:solidFill>
                <a:latin typeface="Georgia" pitchFamily="18" charset="0"/>
                <a:ea typeface="+mj-ea"/>
                <a:cs typeface="+mj-cs"/>
              </a:rPr>
              <a:t> Inversión Vs. Financiamiento</a:t>
            </a:r>
          </a:p>
          <a:p>
            <a:r>
              <a:rPr lang="es-EC" sz="1200" b="1" dirty="0" smtClean="0">
                <a:solidFill>
                  <a:schemeClr val="tx1"/>
                </a:solidFill>
                <a:latin typeface="Georgia" pitchFamily="18" charset="0"/>
                <a:ea typeface="+mj-ea"/>
                <a:cs typeface="+mj-cs"/>
              </a:rPr>
              <a:t>(Expresado en miles de dólares)</a:t>
            </a:r>
          </a:p>
          <a:p>
            <a:pPr algn="just"/>
            <a:endParaRPr lang="es-EC" sz="1100" b="1" dirty="0">
              <a:solidFill>
                <a:schemeClr val="tx1"/>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4"/>
          <a:stretch>
            <a:fillRect/>
          </a:stretch>
        </p:blipFill>
        <p:spPr>
          <a:xfrm>
            <a:off x="1986661" y="1810940"/>
            <a:ext cx="6861079" cy="4066332"/>
          </a:xfrm>
          <a:prstGeom prst="rect">
            <a:avLst/>
          </a:prstGeom>
        </p:spPr>
      </p:pic>
    </p:spTree>
    <p:extLst>
      <p:ext uri="{BB962C8B-B14F-4D97-AF65-F5344CB8AC3E}">
        <p14:creationId xmlns:p14="http://schemas.microsoft.com/office/powerpoint/2010/main" val="70326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854140" y="116632"/>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800" b="1" dirty="0" smtClean="0">
                <a:solidFill>
                  <a:srgbClr val="CC9900"/>
                </a:solidFill>
                <a:latin typeface="Georgia" pitchFamily="18" charset="0"/>
                <a:ea typeface="+mj-ea"/>
                <a:cs typeface="+mj-cs"/>
              </a:rPr>
              <a:t> Estado de Resultado Integral</a:t>
            </a:r>
          </a:p>
          <a:p>
            <a:endParaRPr lang="es-EC" sz="16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620688"/>
            <a:ext cx="6552728"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6 Imagen"/>
          <p:cNvPicPr/>
          <p:nvPr/>
        </p:nvPicPr>
        <p:blipFill>
          <a:blip r:embed="rId5">
            <a:extLst>
              <a:ext uri="{28A0092B-C50C-407E-A947-70E740481C1C}">
                <a14:useLocalDpi xmlns:a14="http://schemas.microsoft.com/office/drawing/2010/main" val="0"/>
              </a:ext>
            </a:extLst>
          </a:blip>
          <a:stretch>
            <a:fillRect/>
          </a:stretch>
        </p:blipFill>
        <p:spPr>
          <a:xfrm>
            <a:off x="2411760" y="4221088"/>
            <a:ext cx="5007868" cy="2646040"/>
          </a:xfrm>
          <a:prstGeom prst="rect">
            <a:avLst/>
          </a:prstGeom>
        </p:spPr>
      </p:pic>
      <p:sp>
        <p:nvSpPr>
          <p:cNvPr id="2" name="1 Rectángulo"/>
          <p:cNvSpPr/>
          <p:nvPr/>
        </p:nvSpPr>
        <p:spPr>
          <a:xfrm>
            <a:off x="2483768" y="4039180"/>
            <a:ext cx="2595582" cy="253916"/>
          </a:xfrm>
          <a:prstGeom prst="rect">
            <a:avLst/>
          </a:prstGeom>
        </p:spPr>
        <p:txBody>
          <a:bodyPr wrap="none">
            <a:spAutoFit/>
          </a:bodyPr>
          <a:lstStyle/>
          <a:p>
            <a:pPr algn="just"/>
            <a:r>
              <a:rPr lang="es-EC" sz="1050" b="1" dirty="0">
                <a:latin typeface="Georgia" pitchFamily="18" charset="0"/>
              </a:rPr>
              <a:t>Resultados Vs. Punto de Equilibrio</a:t>
            </a:r>
          </a:p>
        </p:txBody>
      </p:sp>
      <p:sp>
        <p:nvSpPr>
          <p:cNvPr id="8" name="7 Elipse"/>
          <p:cNvSpPr/>
          <p:nvPr/>
        </p:nvSpPr>
        <p:spPr>
          <a:xfrm>
            <a:off x="8100392" y="764704"/>
            <a:ext cx="77090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83-10%</a:t>
            </a:r>
            <a:endParaRPr lang="es-EC" sz="700" dirty="0"/>
          </a:p>
        </p:txBody>
      </p:sp>
      <p:sp>
        <p:nvSpPr>
          <p:cNvPr id="9" name="8 Elipse"/>
          <p:cNvSpPr/>
          <p:nvPr/>
        </p:nvSpPr>
        <p:spPr>
          <a:xfrm>
            <a:off x="8100392" y="1412776"/>
            <a:ext cx="77090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22-(7)%</a:t>
            </a:r>
            <a:endParaRPr lang="es-EC" sz="700" dirty="0"/>
          </a:p>
        </p:txBody>
      </p:sp>
      <p:sp>
        <p:nvSpPr>
          <p:cNvPr id="11" name="10 Elipse"/>
          <p:cNvSpPr/>
          <p:nvPr/>
        </p:nvSpPr>
        <p:spPr>
          <a:xfrm>
            <a:off x="8100392" y="1916832"/>
            <a:ext cx="77090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t>48-74%</a:t>
            </a:r>
            <a:endParaRPr lang="es-EC" sz="700" dirty="0"/>
          </a:p>
        </p:txBody>
      </p:sp>
    </p:spTree>
    <p:extLst>
      <p:ext uri="{BB962C8B-B14F-4D97-AF65-F5344CB8AC3E}">
        <p14:creationId xmlns:p14="http://schemas.microsoft.com/office/powerpoint/2010/main" val="22247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547664" y="242058"/>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800" b="1" dirty="0">
                <a:solidFill>
                  <a:srgbClr val="CC9900"/>
                </a:solidFill>
                <a:latin typeface="Georgia" pitchFamily="18" charset="0"/>
                <a:ea typeface="+mj-ea"/>
                <a:cs typeface="+mj-cs"/>
              </a:rPr>
              <a:t>	</a:t>
            </a:r>
            <a:r>
              <a:rPr lang="es-EC" sz="1800" b="1" dirty="0" smtClean="0">
                <a:solidFill>
                  <a:srgbClr val="CC9900"/>
                </a:solidFill>
                <a:latin typeface="Georgia" pitchFamily="18" charset="0"/>
                <a:ea typeface="+mj-ea"/>
                <a:cs typeface="+mj-cs"/>
              </a:rPr>
              <a:t>Resultado Por Punto de Venta</a:t>
            </a:r>
          </a:p>
          <a:p>
            <a:endParaRPr lang="es-EC" sz="16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358" y="953344"/>
            <a:ext cx="6443042" cy="513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0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547664" y="573107"/>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800" b="1" dirty="0" smtClean="0">
                <a:solidFill>
                  <a:srgbClr val="CC9900"/>
                </a:solidFill>
                <a:latin typeface="Georgia" pitchFamily="18" charset="0"/>
                <a:ea typeface="+mj-ea"/>
                <a:cs typeface="+mj-cs"/>
              </a:rPr>
              <a:t>Ventas por forma de pago</a:t>
            </a:r>
          </a:p>
          <a:p>
            <a:endParaRPr lang="es-EC" sz="16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4"/>
          <a:stretch>
            <a:fillRect/>
          </a:stretch>
        </p:blipFill>
        <p:spPr>
          <a:xfrm>
            <a:off x="2627784" y="1268760"/>
            <a:ext cx="4457700" cy="1656184"/>
          </a:xfrm>
          <a:prstGeom prst="rect">
            <a:avLst/>
          </a:prstGeom>
        </p:spPr>
      </p:pic>
      <p:sp>
        <p:nvSpPr>
          <p:cNvPr id="7" name="Content Placeholder 4"/>
          <p:cNvSpPr txBox="1">
            <a:spLocks/>
          </p:cNvSpPr>
          <p:nvPr/>
        </p:nvSpPr>
        <p:spPr>
          <a:xfrm>
            <a:off x="1561220" y="3165395"/>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800" b="1" dirty="0" smtClean="0">
                <a:solidFill>
                  <a:srgbClr val="CC9900"/>
                </a:solidFill>
                <a:latin typeface="Georgia" pitchFamily="18" charset="0"/>
                <a:ea typeface="+mj-ea"/>
                <a:cs typeface="+mj-cs"/>
              </a:rPr>
              <a:t>Participación de formas de pago por PV</a:t>
            </a:r>
          </a:p>
          <a:p>
            <a:endParaRPr lang="es-EC" sz="1600" b="1" dirty="0">
              <a:solidFill>
                <a:srgbClr val="CC9900"/>
              </a:solidFill>
              <a:latin typeface="Georgia" pitchFamily="18" charset="0"/>
              <a:ea typeface="+mj-ea"/>
              <a:cs typeface="+mj-cs"/>
            </a:endParaRPr>
          </a:p>
        </p:txBody>
      </p:sp>
      <p:pic>
        <p:nvPicPr>
          <p:cNvPr id="8" name="7 Imagen"/>
          <p:cNvPicPr/>
          <p:nvPr/>
        </p:nvPicPr>
        <p:blipFill>
          <a:blip r:embed="rId5">
            <a:extLst>
              <a:ext uri="{28A0092B-C50C-407E-A947-70E740481C1C}">
                <a14:useLocalDpi xmlns:a14="http://schemas.microsoft.com/office/drawing/2010/main" val="0"/>
              </a:ext>
            </a:extLst>
          </a:blip>
          <a:stretch>
            <a:fillRect/>
          </a:stretch>
        </p:blipFill>
        <p:spPr>
          <a:xfrm>
            <a:off x="2627784" y="3782541"/>
            <a:ext cx="4752528" cy="2094731"/>
          </a:xfrm>
          <a:prstGeom prst="rect">
            <a:avLst/>
          </a:prstGeom>
        </p:spPr>
      </p:pic>
      <p:cxnSp>
        <p:nvCxnSpPr>
          <p:cNvPr id="3" name="2 Conector recto"/>
          <p:cNvCxnSpPr/>
          <p:nvPr/>
        </p:nvCxnSpPr>
        <p:spPr>
          <a:xfrm>
            <a:off x="4752020" y="5445224"/>
            <a:ext cx="32403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8 Conector recto"/>
          <p:cNvCxnSpPr/>
          <p:nvPr/>
        </p:nvCxnSpPr>
        <p:spPr>
          <a:xfrm>
            <a:off x="6516216" y="5445224"/>
            <a:ext cx="324036"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53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573349" y="429091"/>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800" b="1" dirty="0" smtClean="0">
                <a:solidFill>
                  <a:srgbClr val="CC9900"/>
                </a:solidFill>
                <a:latin typeface="Georgia" pitchFamily="18" charset="0"/>
                <a:ea typeface="+mj-ea"/>
                <a:cs typeface="+mj-cs"/>
              </a:rPr>
              <a:t>Flujo de Caja</a:t>
            </a:r>
          </a:p>
          <a:p>
            <a:endParaRPr lang="es-EC" sz="16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rotWithShape="1">
          <a:blip r:embed="rId4">
            <a:extLst>
              <a:ext uri="{28A0092B-C50C-407E-A947-70E740481C1C}">
                <a14:useLocalDpi xmlns:a14="http://schemas.microsoft.com/office/drawing/2010/main" val="0"/>
              </a:ext>
            </a:extLst>
          </a:blip>
          <a:srcRect t="11934"/>
          <a:stretch/>
        </p:blipFill>
        <p:spPr bwMode="auto">
          <a:xfrm>
            <a:off x="2535138" y="980728"/>
            <a:ext cx="5061198" cy="49685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826431" y="447291"/>
            <a:ext cx="6552728" cy="5516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800" b="1" dirty="0" smtClean="0">
                <a:solidFill>
                  <a:srgbClr val="CC9900"/>
                </a:solidFill>
                <a:latin typeface="Georgia" pitchFamily="18" charset="0"/>
                <a:ea typeface="+mj-ea"/>
                <a:cs typeface="+mj-cs"/>
              </a:rPr>
              <a:t> Índices Financieros</a:t>
            </a:r>
            <a:endParaRPr lang="es-EC" sz="1600" b="1" dirty="0">
              <a:solidFill>
                <a:srgbClr val="CC9900"/>
              </a:solidFill>
              <a:latin typeface="Georgia" pitchFamily="18" charset="0"/>
              <a:ea typeface="+mj-ea"/>
              <a:cs typeface="+mj-cs"/>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088" y="998928"/>
            <a:ext cx="6155071" cy="473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9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DUPONT</a:t>
            </a:r>
            <a:endParaRPr lang="en-US" sz="28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4"/>
          <a:srcRect/>
          <a:stretch>
            <a:fillRect/>
          </a:stretch>
        </p:blipFill>
        <p:spPr bwMode="auto">
          <a:xfrm>
            <a:off x="2951211" y="3789040"/>
            <a:ext cx="4066540" cy="2456180"/>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204" y="885099"/>
            <a:ext cx="4610100" cy="254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39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DUPONT</a:t>
            </a:r>
            <a:endParaRPr lang="en-US" sz="28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a:blip r:embed="rId4">
            <a:extLst>
              <a:ext uri="{28A0092B-C50C-407E-A947-70E740481C1C}">
                <a14:useLocalDpi xmlns:a14="http://schemas.microsoft.com/office/drawing/2010/main" val="0"/>
              </a:ext>
            </a:extLst>
          </a:blip>
          <a:stretch>
            <a:fillRect/>
          </a:stretch>
        </p:blipFill>
        <p:spPr>
          <a:xfrm>
            <a:off x="2627784" y="3183711"/>
            <a:ext cx="5248275" cy="3621405"/>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7647" y="764704"/>
            <a:ext cx="7362825" cy="234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63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372229" y="116632"/>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Agenda</a:t>
            </a:r>
            <a:endParaRPr lang="en-US" sz="2800" b="1" dirty="0">
              <a:solidFill>
                <a:srgbClr val="CC9900"/>
              </a:solidFill>
              <a:latin typeface="Georgia" pitchFamily="18" charset="0"/>
            </a:endParaRPr>
          </a:p>
        </p:txBody>
      </p:sp>
      <p:graphicFrame>
        <p:nvGraphicFramePr>
          <p:cNvPr id="3" name="2 Diagrama"/>
          <p:cNvGraphicFramePr/>
          <p:nvPr>
            <p:extLst>
              <p:ext uri="{D42A27DB-BD31-4B8C-83A1-F6EECF244321}">
                <p14:modId xmlns:p14="http://schemas.microsoft.com/office/powerpoint/2010/main" val="4241716764"/>
              </p:ext>
            </p:extLst>
          </p:nvPr>
        </p:nvGraphicFramePr>
        <p:xfrm>
          <a:off x="1907704" y="1340768"/>
          <a:ext cx="6160054"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8" name="Picture 14" descr="http://www.jmcprl.net/GIF%20ANI2/CHECKLIST.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50552" y="4294212"/>
            <a:ext cx="1793448" cy="25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Z de Altman</a:t>
            </a:r>
            <a:endParaRPr lang="en-US" sz="28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984454"/>
            <a:ext cx="5688632" cy="2020609"/>
          </a:xfrm>
          <a:prstGeom prst="rect">
            <a:avLst/>
          </a:prstGeom>
          <a:noFill/>
          <a:ln>
            <a:noFill/>
          </a:ln>
        </p:spPr>
      </p:pic>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321" b="56315"/>
          <a:stretch/>
        </p:blipFill>
        <p:spPr bwMode="auto">
          <a:xfrm>
            <a:off x="2267744" y="836712"/>
            <a:ext cx="6216435" cy="100898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6">
            <a:extLst>
              <a:ext uri="{28A0092B-C50C-407E-A947-70E740481C1C}">
                <a14:useLocalDpi xmlns:a14="http://schemas.microsoft.com/office/drawing/2010/main" val="0"/>
              </a:ext>
            </a:extLst>
          </a:blip>
          <a:srcRect/>
          <a:stretch>
            <a:fillRect/>
          </a:stretch>
        </p:blipFill>
        <p:spPr bwMode="auto">
          <a:xfrm>
            <a:off x="2411760" y="4251278"/>
            <a:ext cx="5688632" cy="2130050"/>
          </a:xfrm>
          <a:prstGeom prst="rect">
            <a:avLst/>
          </a:prstGeom>
          <a:noFill/>
          <a:ln>
            <a:noFill/>
          </a:ln>
        </p:spPr>
      </p:pic>
    </p:spTree>
    <p:extLst>
      <p:ext uri="{BB962C8B-B14F-4D97-AF65-F5344CB8AC3E}">
        <p14:creationId xmlns:p14="http://schemas.microsoft.com/office/powerpoint/2010/main" val="33096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Economic Value Added (EVA)</a:t>
            </a:r>
            <a:endParaRPr lang="en-US" sz="28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858" t="39562" r="37194" b="56295"/>
          <a:stretch/>
        </p:blipFill>
        <p:spPr bwMode="auto">
          <a:xfrm>
            <a:off x="4211960" y="980728"/>
            <a:ext cx="1822466" cy="31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p:nvPr/>
        </p:nvPicPr>
        <p:blipFill>
          <a:blip r:embed="rId5">
            <a:extLst>
              <a:ext uri="{28A0092B-C50C-407E-A947-70E740481C1C}">
                <a14:useLocalDpi xmlns:a14="http://schemas.microsoft.com/office/drawing/2010/main" val="0"/>
              </a:ext>
            </a:extLst>
          </a:blip>
          <a:stretch>
            <a:fillRect/>
          </a:stretch>
        </p:blipFill>
        <p:spPr>
          <a:xfrm>
            <a:off x="2051720" y="1556792"/>
            <a:ext cx="6336704" cy="4248472"/>
          </a:xfrm>
          <a:prstGeom prst="rect">
            <a:avLst/>
          </a:prstGeom>
        </p:spPr>
      </p:pic>
    </p:spTree>
    <p:extLst>
      <p:ext uri="{BB962C8B-B14F-4D97-AF65-F5344CB8AC3E}">
        <p14:creationId xmlns:p14="http://schemas.microsoft.com/office/powerpoint/2010/main" val="247961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372229" y="116632"/>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Agenda</a:t>
            </a:r>
            <a:endParaRPr lang="en-US" sz="2800" b="1" dirty="0">
              <a:solidFill>
                <a:srgbClr val="CC9900"/>
              </a:solidFill>
              <a:latin typeface="Georgia" pitchFamily="18" charset="0"/>
            </a:endParaRPr>
          </a:p>
        </p:txBody>
      </p:sp>
      <p:graphicFrame>
        <p:nvGraphicFramePr>
          <p:cNvPr id="3" name="2 Diagrama"/>
          <p:cNvGraphicFramePr/>
          <p:nvPr>
            <p:extLst>
              <p:ext uri="{D42A27DB-BD31-4B8C-83A1-F6EECF244321}">
                <p14:modId xmlns:p14="http://schemas.microsoft.com/office/powerpoint/2010/main" val="3123764201"/>
              </p:ext>
            </p:extLst>
          </p:nvPr>
        </p:nvGraphicFramePr>
        <p:xfrm>
          <a:off x="1907704" y="1340768"/>
          <a:ext cx="6160054"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8" name="Picture 14" descr="http://www.jmcprl.net/GIF%20ANI2/CHECKLIST.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50552" y="4294212"/>
            <a:ext cx="1793448" cy="25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netanimations.net/Moving-picture-borken-piggy-bank-gif-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400911"/>
            <a:ext cx="1900557" cy="146196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1983945" y="374595"/>
            <a:ext cx="701619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rgbClr val="CC9900"/>
                </a:solidFill>
                <a:latin typeface="Georgia" pitchFamily="18" charset="0"/>
              </a:rPr>
              <a:t>Identificación de la gravedad de la crisis.- Crisis Total</a:t>
            </a:r>
            <a:endParaRPr lang="es-EC" sz="2800" b="1" dirty="0">
              <a:solidFill>
                <a:srgbClr val="CC9900"/>
              </a:solidFill>
              <a:latin typeface="Georgia" pitchFamily="18"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1320949727"/>
              </p:ext>
            </p:extLst>
          </p:nvPr>
        </p:nvGraphicFramePr>
        <p:xfrm>
          <a:off x="1636767" y="1844824"/>
          <a:ext cx="7363373"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350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372229" y="116632"/>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Agenda</a:t>
            </a:r>
            <a:endParaRPr lang="en-US" sz="2800" b="1" dirty="0">
              <a:solidFill>
                <a:srgbClr val="CC9900"/>
              </a:solidFill>
              <a:latin typeface="Georgia" pitchFamily="18" charset="0"/>
            </a:endParaRPr>
          </a:p>
        </p:txBody>
      </p:sp>
      <p:graphicFrame>
        <p:nvGraphicFramePr>
          <p:cNvPr id="3" name="2 Diagrama"/>
          <p:cNvGraphicFramePr/>
          <p:nvPr>
            <p:extLst>
              <p:ext uri="{D42A27DB-BD31-4B8C-83A1-F6EECF244321}">
                <p14:modId xmlns:p14="http://schemas.microsoft.com/office/powerpoint/2010/main" val="1291243706"/>
              </p:ext>
            </p:extLst>
          </p:nvPr>
        </p:nvGraphicFramePr>
        <p:xfrm>
          <a:off x="1907704" y="1340768"/>
          <a:ext cx="6160054"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8" name="Picture 14" descr="http://www.jmcprl.net/GIF%20ANI2/CHECKLIST.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50552" y="4294212"/>
            <a:ext cx="1793448" cy="25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1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405698" y="222717"/>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PROPUESTAS ESTRATÉGICAS</a:t>
            </a:r>
            <a:endParaRPr lang="en-US" sz="2800" b="1" dirty="0">
              <a:solidFill>
                <a:srgbClr val="CC9900"/>
              </a:solidFill>
              <a:latin typeface="Georgia" pitchFamily="18" charset="0"/>
            </a:endParaRPr>
          </a:p>
        </p:txBody>
      </p:sp>
      <p:sp>
        <p:nvSpPr>
          <p:cNvPr id="6" name="Content Placeholder 4"/>
          <p:cNvSpPr txBox="1">
            <a:spLocks/>
          </p:cNvSpPr>
          <p:nvPr/>
        </p:nvSpPr>
        <p:spPr>
          <a:xfrm>
            <a:off x="971600" y="942231"/>
            <a:ext cx="6552728" cy="49441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33375" algn="just"/>
            <a:endParaRPr lang="es-EC" sz="1400" b="1" dirty="0">
              <a:solidFill>
                <a:srgbClr val="CC9900"/>
              </a:solidFill>
              <a:latin typeface="Georgia" pitchFamily="18" charset="0"/>
              <a:ea typeface="+mj-ea"/>
              <a:cs typeface="+mj-cs"/>
            </a:endParaRPr>
          </a:p>
          <a:p>
            <a:pPr marL="619125" indent="-285750" algn="just">
              <a:buFont typeface="Wingdings" pitchFamily="2" charset="2"/>
              <a:buChar char="ü"/>
            </a:pPr>
            <a:endParaRPr lang="es-EC" sz="1600" dirty="0" smtClean="0">
              <a:solidFill>
                <a:schemeClr val="tx1"/>
              </a:solidFill>
              <a:latin typeface="Georgia" pitchFamily="18" charset="0"/>
            </a:endParaRPr>
          </a:p>
          <a:p>
            <a:pPr marL="619125" indent="-285750" algn="just">
              <a:buFont typeface="Wingdings" pitchFamily="2" charset="2"/>
              <a:buChar char="ü"/>
            </a:pPr>
            <a:endParaRPr lang="es-EC" sz="1600" dirty="0" smtClean="0">
              <a:solidFill>
                <a:schemeClr val="tx1"/>
              </a:solidFill>
              <a:latin typeface="Georgia" pitchFamily="18" charset="0"/>
            </a:endParaRPr>
          </a:p>
          <a:p>
            <a:pPr marL="360363" indent="-360363" algn="just"/>
            <a:endParaRPr lang="es-EC" sz="1600" dirty="0" smtClean="0">
              <a:solidFill>
                <a:schemeClr val="tx1"/>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0932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3947656045"/>
              </p:ext>
            </p:extLst>
          </p:nvPr>
        </p:nvGraphicFramePr>
        <p:xfrm>
          <a:off x="1619672" y="942231"/>
          <a:ext cx="6096000" cy="5295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793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CC9900"/>
                </a:solidFill>
                <a:latin typeface="Georgia" pitchFamily="18" charset="0"/>
              </a:rPr>
              <a:t>ESTRATEGIA</a:t>
            </a:r>
            <a:r>
              <a:rPr lang="en-US" sz="2400" b="1" dirty="0" smtClean="0">
                <a:solidFill>
                  <a:srgbClr val="CC9900"/>
                </a:solidFill>
                <a:latin typeface="Georgia" pitchFamily="18" charset="0"/>
              </a:rPr>
              <a:t> DE </a:t>
            </a:r>
            <a:r>
              <a:rPr lang="es-EC" sz="2400" b="1" dirty="0" smtClean="0">
                <a:solidFill>
                  <a:srgbClr val="CC9900"/>
                </a:solidFill>
                <a:latin typeface="Georgia" pitchFamily="18" charset="0"/>
              </a:rPr>
              <a:t>RECUPERACIÓN</a:t>
            </a:r>
            <a:endParaRPr lang="es-EC" sz="24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24380"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val="2879378980"/>
              </p:ext>
            </p:extLst>
          </p:nvPr>
        </p:nvGraphicFramePr>
        <p:xfrm>
          <a:off x="1115616" y="1412776"/>
          <a:ext cx="773212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59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30804"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259632" y="22219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r>
              <a:rPr lang="en-US" sz="2800" b="1" dirty="0" smtClean="0">
                <a:solidFill>
                  <a:srgbClr val="CC9900"/>
                </a:solidFill>
                <a:latin typeface="Georgia" pitchFamily="18" charset="0"/>
              </a:rPr>
              <a:t> - </a:t>
            </a:r>
            <a:r>
              <a:rPr lang="en-US" sz="2800" b="1" dirty="0" err="1" smtClean="0">
                <a:solidFill>
                  <a:srgbClr val="CC9900"/>
                </a:solidFill>
                <a:latin typeface="Georgia" pitchFamily="18" charset="0"/>
              </a:rPr>
              <a:t>Hipótesis</a:t>
            </a:r>
            <a:endParaRPr lang="en-US" sz="2800" b="1" dirty="0">
              <a:solidFill>
                <a:srgbClr val="CC9900"/>
              </a:solidFill>
              <a:latin typeface="Georgia" pitchFamily="18" charset="0"/>
            </a:endParaRPr>
          </a:p>
        </p:txBody>
      </p:sp>
      <p:pic>
        <p:nvPicPr>
          <p:cNvPr id="8" name="Picture 2" descr="http://fadep.org/blog/wp-content/uploads/2009/08/economic_recove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738836"/>
            <a:ext cx="2519669" cy="15704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aphicFrame>
        <p:nvGraphicFramePr>
          <p:cNvPr id="9" name="Diagram 12"/>
          <p:cNvGraphicFramePr/>
          <p:nvPr>
            <p:extLst>
              <p:ext uri="{D42A27DB-BD31-4B8C-83A1-F6EECF244321}">
                <p14:modId xmlns:p14="http://schemas.microsoft.com/office/powerpoint/2010/main" val="2310527734"/>
              </p:ext>
            </p:extLst>
          </p:nvPr>
        </p:nvGraphicFramePr>
        <p:xfrm>
          <a:off x="971600" y="-115168"/>
          <a:ext cx="8172400" cy="6136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2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30804"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259632" y="22219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r>
              <a:rPr lang="en-US" sz="2800" b="1" dirty="0" smtClean="0">
                <a:solidFill>
                  <a:srgbClr val="CC9900"/>
                </a:solidFill>
                <a:latin typeface="Georgia" pitchFamily="18" charset="0"/>
              </a:rPr>
              <a:t> - </a:t>
            </a:r>
            <a:r>
              <a:rPr lang="en-US" sz="2800" b="1" dirty="0" err="1" smtClean="0">
                <a:solidFill>
                  <a:srgbClr val="CC9900"/>
                </a:solidFill>
                <a:latin typeface="Georgia" pitchFamily="18" charset="0"/>
              </a:rPr>
              <a:t>Hipótesis</a:t>
            </a:r>
            <a:endParaRPr lang="en-US" sz="2800" b="1" dirty="0">
              <a:solidFill>
                <a:srgbClr val="CC9900"/>
              </a:solidFill>
              <a:latin typeface="Georgia" pitchFamily="18" charset="0"/>
            </a:endParaRPr>
          </a:p>
        </p:txBody>
      </p:sp>
      <p:pic>
        <p:nvPicPr>
          <p:cNvPr id="8" name="Picture 2" descr="http://fadep.org/blog/wp-content/uploads/2009/08/economic_recove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738836"/>
            <a:ext cx="2519669" cy="15704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aphicFrame>
        <p:nvGraphicFramePr>
          <p:cNvPr id="6" name="Diagram 12"/>
          <p:cNvGraphicFramePr/>
          <p:nvPr>
            <p:extLst>
              <p:ext uri="{D42A27DB-BD31-4B8C-83A1-F6EECF244321}">
                <p14:modId xmlns:p14="http://schemas.microsoft.com/office/powerpoint/2010/main" val="3875647794"/>
              </p:ext>
            </p:extLst>
          </p:nvPr>
        </p:nvGraphicFramePr>
        <p:xfrm>
          <a:off x="1245766" y="661640"/>
          <a:ext cx="7394848"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457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30932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831545"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endParaRPr lang="en-US" sz="2800" b="1" dirty="0">
              <a:solidFill>
                <a:srgbClr val="CC9900"/>
              </a:solidFill>
              <a:latin typeface="Georgia"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45024"/>
            <a:ext cx="369967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5">
            <a:extLst>
              <a:ext uri="{28A0092B-C50C-407E-A947-70E740481C1C}">
                <a14:useLocalDpi xmlns:a14="http://schemas.microsoft.com/office/drawing/2010/main" val="0"/>
              </a:ext>
            </a:extLst>
          </a:blip>
          <a:stretch>
            <a:fillRect/>
          </a:stretch>
        </p:blipFill>
        <p:spPr>
          <a:xfrm>
            <a:off x="981766" y="2060848"/>
            <a:ext cx="3267075" cy="2808312"/>
          </a:xfrm>
          <a:prstGeom prst="rect">
            <a:avLst/>
          </a:prstGeom>
        </p:spPr>
      </p:pic>
      <p:sp>
        <p:nvSpPr>
          <p:cNvPr id="2" name="1 CuadroTexto"/>
          <p:cNvSpPr txBox="1"/>
          <p:nvPr/>
        </p:nvSpPr>
        <p:spPr>
          <a:xfrm>
            <a:off x="1014233" y="1340713"/>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Costo de capital (WACC)</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5076056" y="2906664"/>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Evaluación Financiera</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052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42842" y="0"/>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ANTECEDENTES</a:t>
            </a:r>
            <a:endParaRPr lang="en-US" sz="2800" b="1" dirty="0">
              <a:solidFill>
                <a:srgbClr val="CC9900"/>
              </a:solidFill>
              <a:latin typeface="Georgia" pitchFamily="18"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1017255606"/>
              </p:ext>
            </p:extLst>
          </p:nvPr>
        </p:nvGraphicFramePr>
        <p:xfrm>
          <a:off x="2267744" y="2708920"/>
          <a:ext cx="5596272"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271" t="28587" r="63033" b="50590"/>
          <a:stretch/>
        </p:blipFill>
        <p:spPr bwMode="auto">
          <a:xfrm>
            <a:off x="4427983" y="1124744"/>
            <a:ext cx="1728193" cy="108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30932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831545"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Análisis</a:t>
            </a:r>
            <a:r>
              <a:rPr lang="en-US" sz="2800" b="1" dirty="0" smtClean="0">
                <a:solidFill>
                  <a:srgbClr val="CC9900"/>
                </a:solidFill>
                <a:latin typeface="Georgia" pitchFamily="18" charset="0"/>
              </a:rPr>
              <a:t> de </a:t>
            </a:r>
            <a:r>
              <a:rPr lang="en-US" sz="2800" b="1" dirty="0" err="1" smtClean="0">
                <a:solidFill>
                  <a:srgbClr val="CC9900"/>
                </a:solidFill>
                <a:latin typeface="Georgia" pitchFamily="18" charset="0"/>
              </a:rPr>
              <a:t>Sensibilidad</a:t>
            </a:r>
            <a:endParaRPr lang="en-US" sz="2800" b="1" dirty="0">
              <a:solidFill>
                <a:srgbClr val="CC9900"/>
              </a:solidFill>
              <a:latin typeface="Georgia" pitchFamily="18" charset="0"/>
            </a:endParaRPr>
          </a:p>
        </p:txBody>
      </p:sp>
      <p:sp>
        <p:nvSpPr>
          <p:cNvPr id="5" name="4 CuadroTexto"/>
          <p:cNvSpPr txBox="1"/>
          <p:nvPr/>
        </p:nvSpPr>
        <p:spPr>
          <a:xfrm>
            <a:off x="1014233" y="1340713"/>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Cambio en Margen Bruto</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5 Imagen"/>
          <p:cNvPicPr/>
          <p:nvPr/>
        </p:nvPicPr>
        <p:blipFill>
          <a:blip r:embed="rId4">
            <a:extLst>
              <a:ext uri="{28A0092B-C50C-407E-A947-70E740481C1C}">
                <a14:useLocalDpi xmlns:a14="http://schemas.microsoft.com/office/drawing/2010/main" val="0"/>
              </a:ext>
            </a:extLst>
          </a:blip>
          <a:stretch>
            <a:fillRect/>
          </a:stretch>
        </p:blipFill>
        <p:spPr>
          <a:xfrm>
            <a:off x="1014233" y="1916832"/>
            <a:ext cx="5236845" cy="1152128"/>
          </a:xfrm>
          <a:prstGeom prst="rect">
            <a:avLst/>
          </a:prstGeom>
        </p:spPr>
      </p:pic>
      <p:sp>
        <p:nvSpPr>
          <p:cNvPr id="8" name="7 CuadroTexto"/>
          <p:cNvSpPr txBox="1"/>
          <p:nvPr/>
        </p:nvSpPr>
        <p:spPr>
          <a:xfrm>
            <a:off x="5559151" y="3338712"/>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Comparación de Escenarios</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4133272" y="4149080"/>
            <a:ext cx="4512310" cy="1800200"/>
          </a:xfrm>
          <a:prstGeom prst="rect">
            <a:avLst/>
          </a:prstGeom>
          <a:noFill/>
          <a:ln>
            <a:noFill/>
          </a:ln>
        </p:spPr>
      </p:pic>
    </p:spTree>
    <p:extLst>
      <p:ext uri="{BB962C8B-B14F-4D97-AF65-F5344CB8AC3E}">
        <p14:creationId xmlns:p14="http://schemas.microsoft.com/office/powerpoint/2010/main" val="13588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617995" y="31896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CC9900"/>
                </a:solidFill>
                <a:latin typeface="Georgia" pitchFamily="18" charset="0"/>
              </a:rPr>
              <a:t>ESTRATEGIA</a:t>
            </a:r>
            <a:r>
              <a:rPr lang="en-US" sz="2400" b="1" dirty="0" smtClean="0">
                <a:solidFill>
                  <a:srgbClr val="CC9900"/>
                </a:solidFill>
                <a:latin typeface="Georgia" pitchFamily="18" charset="0"/>
              </a:rPr>
              <a:t> DE </a:t>
            </a:r>
            <a:r>
              <a:rPr lang="es-EC" sz="2400" b="1" dirty="0" smtClean="0">
                <a:solidFill>
                  <a:srgbClr val="CC9900"/>
                </a:solidFill>
                <a:latin typeface="Georgia" pitchFamily="18" charset="0"/>
              </a:rPr>
              <a:t>LIQUIDACIÓN</a:t>
            </a:r>
            <a:endParaRPr lang="es-EC" sz="24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24380"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val="2867406822"/>
              </p:ext>
            </p:extLst>
          </p:nvPr>
        </p:nvGraphicFramePr>
        <p:xfrm>
          <a:off x="1115616" y="1412776"/>
          <a:ext cx="7645361"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24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30804"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259632" y="22219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r>
              <a:rPr lang="en-US" sz="2800" b="1" dirty="0" smtClean="0">
                <a:solidFill>
                  <a:srgbClr val="CC9900"/>
                </a:solidFill>
                <a:latin typeface="Georgia" pitchFamily="18" charset="0"/>
              </a:rPr>
              <a:t> - </a:t>
            </a:r>
            <a:r>
              <a:rPr lang="en-US" sz="2800" b="1" dirty="0" err="1" smtClean="0">
                <a:solidFill>
                  <a:srgbClr val="CC9900"/>
                </a:solidFill>
                <a:latin typeface="Georgia" pitchFamily="18" charset="0"/>
              </a:rPr>
              <a:t>Hipótesis</a:t>
            </a:r>
            <a:endParaRPr lang="en-US" sz="2800" b="1" dirty="0">
              <a:solidFill>
                <a:srgbClr val="CC9900"/>
              </a:solidFill>
              <a:latin typeface="Georgia" pitchFamily="18" charset="0"/>
            </a:endParaRPr>
          </a:p>
        </p:txBody>
      </p:sp>
      <p:graphicFrame>
        <p:nvGraphicFramePr>
          <p:cNvPr id="6" name="Diagram 12"/>
          <p:cNvGraphicFramePr/>
          <p:nvPr>
            <p:extLst>
              <p:ext uri="{D42A27DB-BD31-4B8C-83A1-F6EECF244321}">
                <p14:modId xmlns:p14="http://schemas.microsoft.com/office/powerpoint/2010/main" val="4093814773"/>
              </p:ext>
            </p:extLst>
          </p:nvPr>
        </p:nvGraphicFramePr>
        <p:xfrm>
          <a:off x="1245766" y="1093688"/>
          <a:ext cx="7394848"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http://blog.guiasenior.com/images/quiebra_Fin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4796" y="5262669"/>
            <a:ext cx="1804697" cy="15678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088884" y="72008"/>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831545"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endParaRPr lang="en-US" sz="2800" b="1" dirty="0">
              <a:solidFill>
                <a:srgbClr val="CC9900"/>
              </a:solidFill>
              <a:latin typeface="Georgia" pitchFamily="18" charset="0"/>
            </a:endParaRPr>
          </a:p>
        </p:txBody>
      </p:sp>
      <p:grpSp>
        <p:nvGrpSpPr>
          <p:cNvPr id="2" name="1 Grupo"/>
          <p:cNvGrpSpPr/>
          <p:nvPr/>
        </p:nvGrpSpPr>
        <p:grpSpPr>
          <a:xfrm>
            <a:off x="2699792" y="1499131"/>
            <a:ext cx="4628077" cy="3081997"/>
            <a:chOff x="2699792" y="1499131"/>
            <a:chExt cx="4628077" cy="3081997"/>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2988"/>
            <a:stretch/>
          </p:blipFill>
          <p:spPr bwMode="auto">
            <a:xfrm>
              <a:off x="2699792" y="1499131"/>
              <a:ext cx="3159226" cy="304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7"/>
            <a:stretch/>
          </p:blipFill>
          <p:spPr bwMode="auto">
            <a:xfrm>
              <a:off x="6137982" y="1534054"/>
              <a:ext cx="1189887" cy="304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4" name="Picture 4" descr="http://omdconsulting.es/wp-content/uploads/imgB/3.bp.blogspot.com/-_nFZEOZEyHI/USSmphHeXRI/AAAAAAAADLQ/JTIViSkUXCc/s640/disolucion+de+empres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931" y="4941284"/>
            <a:ext cx="2543435" cy="19167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617995" y="31896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CC9900"/>
                </a:solidFill>
                <a:latin typeface="Georgia" pitchFamily="18" charset="0"/>
              </a:rPr>
              <a:t>ESTRATEGIA</a:t>
            </a:r>
            <a:r>
              <a:rPr lang="en-US" sz="2400" b="1" dirty="0" smtClean="0">
                <a:solidFill>
                  <a:srgbClr val="CC9900"/>
                </a:solidFill>
                <a:latin typeface="Georgia" pitchFamily="18" charset="0"/>
              </a:rPr>
              <a:t> DE </a:t>
            </a:r>
            <a:r>
              <a:rPr lang="es-EC" sz="2400" b="1" dirty="0" smtClean="0">
                <a:solidFill>
                  <a:srgbClr val="CC9900"/>
                </a:solidFill>
                <a:latin typeface="Georgia" pitchFamily="18" charset="0"/>
              </a:rPr>
              <a:t>VENTA Y/O FUSIÓN</a:t>
            </a:r>
            <a:endParaRPr lang="es-EC" sz="24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24380"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val="3819967780"/>
              </p:ext>
            </p:extLst>
          </p:nvPr>
        </p:nvGraphicFramePr>
        <p:xfrm>
          <a:off x="1115616" y="1412776"/>
          <a:ext cx="7645361"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169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30804"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259632" y="22219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r>
              <a:rPr lang="en-US" sz="2800" b="1" dirty="0" smtClean="0">
                <a:solidFill>
                  <a:srgbClr val="CC9900"/>
                </a:solidFill>
                <a:latin typeface="Georgia" pitchFamily="18" charset="0"/>
              </a:rPr>
              <a:t> - </a:t>
            </a:r>
            <a:r>
              <a:rPr lang="en-US" sz="2800" b="1" dirty="0" err="1" smtClean="0">
                <a:solidFill>
                  <a:srgbClr val="CC9900"/>
                </a:solidFill>
                <a:latin typeface="Georgia" pitchFamily="18" charset="0"/>
              </a:rPr>
              <a:t>Hipótesis</a:t>
            </a:r>
            <a:endParaRPr lang="en-US" sz="2800" b="1" dirty="0">
              <a:solidFill>
                <a:srgbClr val="CC9900"/>
              </a:solidFill>
              <a:latin typeface="Georgia" pitchFamily="18" charset="0"/>
            </a:endParaRPr>
          </a:p>
        </p:txBody>
      </p:sp>
      <p:graphicFrame>
        <p:nvGraphicFramePr>
          <p:cNvPr id="9" name="Diagram 12"/>
          <p:cNvGraphicFramePr/>
          <p:nvPr>
            <p:extLst>
              <p:ext uri="{D42A27DB-BD31-4B8C-83A1-F6EECF244321}">
                <p14:modId xmlns:p14="http://schemas.microsoft.com/office/powerpoint/2010/main" val="2267663850"/>
              </p:ext>
            </p:extLst>
          </p:nvPr>
        </p:nvGraphicFramePr>
        <p:xfrm>
          <a:off x="971600" y="-171400"/>
          <a:ext cx="8172400" cy="6136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utoShape 2" descr="data:image/jpeg;base64,/9j/4AAQSkZJRgABAQAAAQABAAD/2wCEAAkGBhQSERUUExQVFBQWGBcaGRcYFxgYFxgYGB4YGRYYGBcXGyYfFxolGhgYHy8gIycpLCwsHB4xNTAqNSYrLCkBCQoKDgwOGg8PGiwcHyQpKSwsKSkpKSwpKSksKSwsLCwpLCwpLCksLCksKSksLCkpLCwsLCwsKSwsKSwsKSwsKf/AABEIAOEA4QMBIgACEQEDEQH/xAAcAAACAwEBAQEAAAAAAAAAAAAEBQADBgIBBwj/xABUEAACAQIEAgUHBQkOBQIHAAABAhEAAwQSITEFQQYTIlFhMnGBkaGxwSNCUnLRFBUzQ1NzkrLwBxYkNFRidIKDk6Oz0uFjhKLC4hfTREVVZJTj8f/EABkBAAMBAQEAAAAAAAAAAAAAAAABAgMEBf/EACcRAAICAgICAQQCAwAAAAAAAAABAhEDMRIhQVETFCJhgXHwBDJC/9oADAMBAAIRAxEAPwD7jUqVKAJUqVKAJUqVKAJUqVKAJUqVKAJUqVKAJUqVKAJUqVKAJVd/EBRr6uZqjGcQW2DJGm8mAPOa+e9JulDv2ULIrA9uILAclnyV8dzB21pWBo+J8aZyQhgAwXAzAHmiL+NuxOgkA791JMPhi+Hazdtu1+Q79pJV3Ja23WkkCBpENA0ykET3gsFcZLdxibTKolictu2q6ZUtAjNmiTnhdeegr1Xa4pWyGSywYteZvlLhPZdtRKmNQ2kZcsIABUPrYLsOwOEDZi7rdukAMRsoWYVRyUHMSdySSeQFXDMO9h7gMdT5QkxlPOO5fVStOLWLCv1EXWEF2k5STAJLa5joJidhrTC1gWvixdLFhOZ1YZUggwVTWCrgESTInU6VDk3otRS2F8S6T3erJso13LILCAojedczx3KPTQ/CMR91WiWAJkgwDlYESCJJmQe+meF4YqNcYT8owZgYjNAUkDvIAnxHnoxLYUAAAAbACAPMOVHG9hyrRj+McH6ggqOwdhqcpAEyTy5yaSs8gkaRP7eatX0h6WWbGa1lN54IZFIAAI1DtyPgJPmrA27DXPKOm+UbeHn85rOdHZhm67Rc+LZ9FkDmeZ83cKvwuFAEUVg8HA2q0pBrFs1KPuepV01KkZ9cqVKlemeUSpUqUASpUqUASpUqUASpUqUASpUqUASpUri7dCiTQB0TSTjnSW3YWS0bwB5TR9EfE6Ut470sAlLZWdZJIyJEkljuSACcg109ByB4ZcxLFohWILXri9qAAMoGaMsyREaHWJipbALxPE7mJIy9onVUU9lDDGWJAzOOydQy95SiOGcPC3MwUXjJJcmLSa5iLf0zLZswGTeNda9sY/D2U6qyvWkQCQOyTyzuBBE8gCK4HBcVin/hDZLU/glMA93k+V/WPLQVF+h17C+KdJLamADdIEwD8mAebsdCJAHPU8qCxfBcTjD8oTat81byZG5yqSbnPc8t43dIMNhAoZkVgIGY5n2UaKNdco2ETrzobFdLedq0xkEh7p6tIkCROpWSBOkTSUfI3Lwgvg3Rm1YH02+kwHsUaD2nxo7G8WtWoFy4qk7AmWPmUan1Vgcdx+/ekLddjCnq7FtgsMJIYjtyvklTGs92ox4PcQKbgW1MxJlye8IslvEsVHjV17F29GuudNUZ1S2urGM90lEHOSFBMekUh450pa52LV+4xO7IvU2wO4DW458SwHgeSTE4Y5HIJYiTMRt3Ac6D4fblQaynOtHTjw+wvAWNe/Ugnx505weGjTuoXDWIIPfv5+RpiGrnbOuqLgdKFuvFcYnE5RWP450rAJS3LNz7h5zQlYUa37pFSvmX74MT9L2VKfEOz9XVKlSu88olSpXhMUAe1Kz/ABDpR1YZ8oKDzknltNVYfplmWRauEGYbq7kGO4gGaVjo0tSsyem9sEBoQnYPnQn0MgorD9KrbbZSe5XVj6tDRYUPKlL143b55h5xVy8Ttn53sNFoVBVShLnE0HefMKXYvi7GY7C9/P18qTkkAbxPjFuwhZ2AA3k6Dz+PhuayONx9/EyZNi1GhIhmGm4kFFI1ganYkV19322YlflGB8pe1B7g3kr5hVGJ4yq6M62j3aPc9CwfcazcrHRVcwDKALNnrTJguStlNgSFYlmMKNddtxQV4gGcRiDfcT8jZHYU89B3TuxG9cPxC0+jDEXhv27oRTrA7AZefLLQNvjlw/J4e2tuIKrat9awG5DMYVTEbjfTlQMe2MfdRYsYQLCyMzCTI0ECNdFnMw8Zr29hMU5HWXTEiQh6m2VlswhZeYCkEkjtGRpqAnD8W/lFzrPavFdOzAZbcDWG279tNabnRdzpce2BJOrMSZnQltoBAkbxOm1FhxIOEYe2SLuJtrJnKpUnMd9ySfNFEddg1EC3cvwCRIJWOfl5VG0bcqWXODrYKsbyEa9m2lshRu5PWXPJ7zBjwri9ctrCuLnaUAB79tQVYdWTFsNocltd9dPo1ohUNr/SR07FqzbtkCSpMlRrEhcqjY98UrS69053Ms0SYj0AbAeFMLOJwkOOpd2A7anmxGYIGdgCSJiRA8KWcPxIQ5GzD6BZSpdeRg7NyZdwfAgnLLo6/wDGrl2McJYiQRoaX4Xh2ScuozGPNypqboO81S2MQcx6xWLal0dyhTsluzA1rm9egVVevOykojOBzAgfpNA9tXcG4CMQi3L7Sh/Eropg7XH8px4DKO+aag2ZTnGJiOO8euu/V2hCkeXG4kiV5ESCJ11B7qnCej5Akrqdyd/btX0fpPwW2TbdVAyAJAAChfmwBoANvSKVNbA2ofREJc1Yk+8SfRb115TjWpU2acD7LUqVK7jySUPjxNp/qmpisatvfun0DnSK50mF2RaDMpIBZQAozaiWcidDsoJpMEJekiAWQPpOg+NDpwaWRlFoEQfJdMwg9lmBZWG3zRtpFE9JTrZXvcn1D/ei72NFs21IPaB10gZQNTOntG1CKYLh8G6O1wJbkqAVV3JME653XTeMsR4ig2wpK3Vu4d7pd3Ya2jAbye2bnYIEDTaOdMMPhswR+0AGLQQAdSO76u+sg10uDcbMZ7RkTEsIGkxAOsa++k0TbMnb4fi7AhetjL8x5ho8SRlmeXdpRScexCTmY8oFy14GRNsd4AEnXMDsDDxkuidRsImDrPMkA+Gu8TodK6bGuOyyEiW5ZhAAIOk7zGvcazaY7Eo6YuA027LxOqXiJA5qGUlhVWJ6RSdLVme1rPWwRttGh5Gdacqlhik2LeZwSPk10y+IHnjzGvcRcRAQqqrRoFAk+aBt47UhrsRYu7daBcuPr+KswpjuYjUDzH00NiMCcq5cNlJPLyp5MzAzpqdT/vocGoXlLHc7kk/CucVjlWZdeyCSJGgG5PcKm+yqA+GYJLYAvWUbXRh2oJ5ZSNNzt301x1tyiCw6oM0nsyCkHQQOyZKmfDxpFiuJo6EK85s2wMGB9LlWqtKVUDeAAfGNzTYIyfEuF3yXWL9wMqiRcKqcx7eXyihVRvAnkCda8tdFHc3DcsrDSIL+UoJyGR5JIZiVA85Na/ra8Kk95oTNKZiL3ALiEZxZBGcHmGVzG2uQk5dJKkiIOw4gjLnxNoZVCnKgEsCCW0WV1zCNu0aadK79y0QRmGZQpIkkDNOkbEwAD498VnkyuolDmJgw5G5288QZGvjtWqFKXirGGHtI7SMRduEZzCiQAwAyxmHZEaDvJplgOA2wIKu6FLflGZVQQgiNwCdec1msNiYxCLZBkZCJ1IbduZ0jf+ttBrY8OvnKVB8l2A+qCcvsphB34CcPwiwPJtJ6RP600alhRsqjzAD3UKM/KR5z9tW2MTqFbdgSp5MBExHdI9dSW/5JjkzI091LOjJi0y/RdvUdqb3hII8DSPo+0PeXxB/b11RlfZoMZaDrB2YQfSND6DBrJ4i2VJVtwdfOK15Ep+3Ksz0rtNNt1jtghvrLGseI91YTVm2CVOhdIqUD1T9/sFSsqO3s+4k14twHYg+Y18u6U9KmxLgWsyWlGx0LNzYgHuganvpBaUk6DMfZ9grpeRI8+OBtWfXuMYq2ACzoNY1ZRM8tTWJ4ebSX2XNZIVsyOSDAMkZWzZVIkiYJ5aUlt8Pc6sfQNKs+9fmNZvKX9N+Rxxrito37MXEIUNJDAgE6ax4CjrvSKwNmzfVVj7wB7aQW+GjuirkwQpfM/Rf068sKvdKo0t2TH84hR6lBpVf4+7t8oXVZGiGABzk6ajxn0UeMKKpxeBBj0zS+WRf08GqBsH0ha2hcm41sBcyvqe0YOVhzBMabaSN41tlpAI1UgEeY7VhRh3QEIxUEkxyPk7jv7K6+Ap/geLuttFVEIVQN2nStVNSRyvBKLHrGkOMPyuYRlmDvJK6nl5Mjv5VeeOt8636m+0fGl2Pfshh86DJ3Ak6eGpNTdicXHYTiFzKe1APdAj0mfdQltLVi23ZaXXUZfK3gQdPH0+qcPQvpIBHM6gdxjmfsqjidoDdp8SQdt5Ow1n1c5ihIk6wt/rXtW8pBYifJ23bbYRNbJRO/Osr0evWFvFiyIcgCywWZ8poMeAk6mDT/AO/mHG9+3+mD7qbEg62q+Fcvi1VlUkAmY9H7H1UNaxdq9It3Fc8wD7e/1UDd4AzEnNlHzQSSfSdwPDekl7K6CeIG02rjMIyEbj6WoGoIy5pkRE1mcVwLDS7DrDlIUgsupllgEjWSDqda1FzBAW4CiQBCiIB8JGsVS1xVEsQumvZgTzOZyJ/2rRA+IowPDbVknqrMHMJdiWJB1JnSB9XnOhimVq0dJMHtSF00IIA0A2JmSKCvcRsg/SYCdCSSDlAPYABkwN9eW9S7xB7dslMMQqqWOaVED1ifOZqguIZirKohdszmMkFwAQxbc6ARm9QG8Clr8ZhTltL1iQAIdsi6yxMDvAEd9B4bpSbq9qyt05iQoI7MbEiCfTTK3jcQV+Ss5SdYCxrA3J0OpPoHLSk0xWgnAYq615gQDagQ0RqQDE/O3Pmig+F9nFuv0lPsNW4nhuKuR8oUiZ7R17vJAPsX2VVwzh4tXFZ8RbZhm0zSxnxJBn0ULoRqMMNDWc4jjQ+a3KlUaTzIfUETOkDcRzFaHBE3CwtjMQAd4HcNTWS43wTFjEXCuGuFWMgrlYEwATK+I561EkzXE0pWyns17Qf3nxn8lvfoGpWXF+j0Pmj7KQgnWjLF9V2ilwtsfCrUw78ivqrNom6HqXpFdK9JkxTJ5QjxG3t2qvEcZy6lljzgVKiNOzQreqG+vfWU/fIHbLbzXHPzbatcb9FATR2G4bjLpIFkWypEi9cCtqJUZLYdhIIOoFaKDZMpxj5HP3UBVSY0Od4G320uw/AsZdAyvh1RtRcVmuyOZVTkmvE4FjbYg2MwGxtOhnxy3GVh5tavg1sSywsb9Up8a5a2g29mlKnGIUa2LoHeQqj1lo9tA3Mde+hlHezA+oLPvFCi/Q3lh7HGKxoQbk+2ltvjF8oU7G+gZM2h5AzQNm4SGdjMEaxCjyiQCdJ02masxQNpwJVnaNLbB8o5hsvknbTx8KuMaOPLkU30GYTD3rlubTrnBOa2qw0cyQxUN6JqzD9E71xpaF7y5M+ELB9/dRHD+D3nIuBWQ7gkMrepgPYfZWk+5L+UBnCkEa6CYOukHcaaeym3RilZmsX0TNlCZR9ySSZHiBz9dA4bhFw5ctu5cDGB2CBOumYwBEGZgaGttewJ7J64Iy/OyqdSIPlqe87d9Lzwiy5PWYm7dhi+RWACsxJZstsbySc2+poUg4iRuCXLaPcEI1loaGhwwCtlSPKMOICkydNaYY7jl61CPiLBaCSyOg0EALBXVzqYAiBuObJOj1kt2MFeusPnXMwH6V5xPoBptg+jN0Ds2cNh/N2z6cqp76fbFRkuJrduPFq7iWWJJWy4BM7AOVCjLrJYyTERJrqxwK43VkWMhUgv1t7MtyN8yANpOoOYEVvLfRtj+EvsfBERB6yGb21fa6L4cGWQ3D/xHa4P0XJUegVasOjBXsIkMt3EW1UkE27KLAZcsQe0w8kGNNZPOqLowyj8CbpJmbjF5PeQMwHpivpnEraphroUBQLb6AQNFPIV8XvXyedDsLGOL4/c8lMlhO5Mub3Ee6quG3OszM9x7hkD5R8wE7wuwpRdM71RcYodCR4gn4UUJyZqbF3KBl6nXKTNu22uo2ZTGsUdh+kF9eyt22o0iLdoATM7L3isT98rkeW36R7599dpxO5M9Y3rPnHvpis+hcD6YXmxNpLt1SjjXRRqVaNQO8CnzcZuHMRIhmgEAaAwNcp5a18pwePPWI5PksD6AQa+mHUd4IoJbDfvq/0j+iPsqUj+5m+jb9TVKBWZVLVEpari0lEKa4D2D3qqBxnBUfdQfOBTIGuiaLFQownCeq/B9j6oAHspjgsZdsgqoQAkknKZJO5JzSTtv3DuiibVdukir5y9i4Re0DrxUrZs2gg+SNohs24txOkaFllSe5jVY41ea9q/VWzzAL5fQRrrVvVDnXNy0AafysTwQZziMet18ruxUTDm3I5RpoSSfDTv5UpxNklWAUs+Y5XYjIqA9k5IlmK6wdBPOnKYYV01qj5GSsEQHCYGyLYF+69wLrkhkSfqqJc+c6eFNMPxRUEWLKovIwFHqX7aG6sVwwCjSjnZSwxQHxzpBigPk7ioToMttSZ/r5q+j8K6NKLKdc1y5cyLnY3HALR2iFUhV1nQAV844XhuuxuHQ7dYCR3hJb/tr7JW2JWrOXOlF0hcOjuG/IWjz1RSfWRReHwiWxCIqDuVQvuq6pWxzkqVKlAEqVKlAC/pA0YS+f8AhXP1TXwcHXevuvSc/wADxH5q5+qa+Dk0CCVOnOpeOm01Qj+NEKaQAbrrXSURcqigDtN63GM4qwwiMkkkINyu5APaAka8/PWHU+atRgQLuDKE/SX4j30CZ592Yn8kf/yX+yvaS/dlj+SH9FalIY1+6KvS9pprSW5iDUs4wg1xHrDk3asOIFLTiJ768a4e6lRXQ9w9wHnV7MAJrOW7jA+FGrfJGtMfGyxsRqa5vYsVVcugc6U4zjVpCcxE91FWDpDf7urhuI+NZY9JFdsidpjoFUFiT5hzrpjcz5SrZgYIJVYPPN2uzHjVLG2ZPLFGmHFBG9VXOI6UZwv9znF3QGL2bQ+s1xh6AAPbTM/uUXZGbGiJ5WQD6JY1axMj6iKAegtvrOIIfyau3syj9avrNZ7gnCMLw62V6xQzatcuModu7eIA7hRFzpfhF/HKfqhn/VBmumEGlSOLJk5Ssc1KzzdO8LyZ281q5vMcwOdVP0/sD5l4+OVfiwrT45ejLkvZpqlZdf3QLB/F3tCR5KctD8+rU6dWDut0f1Qf1WNHxy9ByXs0dSkVrpnhj85xHfbuefkpoi10owzfjkH1pX9YClxfodonSo/wLEfmn9xr4cU8K+09JMdbfBYjI6P8m3ksDy8DXx1hUjKhbohMMJHaHl5Z8PpR3VVArmakC/qAeY2B2O5iRoOU+yuDh9J05+fcDu8fYa9tVzdJoA9awAfKXf8AnaaAzt3kjzg8oJ0PRtdHT6rc+YrNBZp50du5bkd4P20ITGf3kPePV/vUpn90Hur2mQfP1vT4V2SvM0nU+IqwOvfXEevyQ1W+F2JNXJxGdDoe+k3XieZqxbw7qAsPu4xhtQtzijc5oizBoxMEDvR0iu2I1W7e3bq07x5R807eeh7/AAuymmU3G8STJrQ37Q2FdcD4ddzi7bt22icnWByJ2Lwo1PIajnWkI83SMc0uEbZz0W4cuFIuHC3XvbiOrRUHcMzSxjfTwrYcZW7mBsWbNwMJLOHY6/zF0iIOp76DGHxx/GLbG/ydlF8/auMx9lHXeGu+H6q9ccODmzhirFdSCxSOUjTTQV3pKKpHlOTk7ZG45icNhHfIqOgkjLIKjnbXNC6EaGYg+FYXH/uhX7vlF2HcbhVf0LYAp/we9hbTxbxIuZ9GXK7I07ZnYkA6kTOskc6wfSLhxw2Ia2dvKSAxlGnLoNu6PChutFbRf++K5JKrbWTPkknYDcnwrh+kN8/jI8yp8QaXJhrjeTbunzW495NWWeF32Ei051I1ZV1HLanym/YvtL/vve/Kv36EDnPId9eHit78rc/TNeJwLEEfgv8AFHwNd2uj2IKz1aem4Z7ts1P7/wAiuJyOK3h+Nufptz3512ON3/y1z9Kp+9vEROS3/eN9teWuj2IKgi2vIz1pEg+mlUguJbb6Q4hdrrekKfePCiLfS7ED5ynzqPhFANwHEAEm3oN4uKfHnVKYG6ZHV3JAB0AOhmDEDQ0XJB9rH2H6UPcORkTt6SJkaRpJ8KJ9VIeGYdhdGZHXyvKRhyMa7b0+Vayk29miODXLDvolLE8xyrx7UDcHepKKAxGwqM/hVnUFjAkn11RjsWlpWk9YyozhAYUgHL5Y37X0eQOo0pqLZLaRbb2MDQUZw+5FxDtqPUdKy/Eekd62zNZuNbK9TkIAEKy3CylSIYHQsCDPPYQvwPTh0CpctI+VpLglLhHMc0PIglPXNU4pCUmz7HNSsX/6q4T8jif0rVSlxJMlawN5tk9ZVfeRRmG4XiTplT+tdsr7S9FxwP6XEP8ACqdVwP8AKcQHotVl8aOn5ZHjcPxKRNtG+rdtN+q5qn74hTluJlPjp796u+5+B/lseP6lurUXgwEDF44DuNtCPVS+OI1mki7CqjahvbTe2wUavpSdDwcbYvFD+xA/Vplg8HgLqHqLt++VgtnVkXK2i7GDqDU/DbqzX6lRVtHtjDviiVsg9WPKcAn+qO8+nStDZ4Hi2AU37yqIAVOqtALtAyqTHppjb4J11iyFd8OgGotHJIIGmnjr6TvTrh/DksrlQHxLMzsx72ZiSf2iK3ilBUjlyTeV2+hXwvolatsHcvduDY3LjuFPgrGJ8Y9VX8dcrcRhpKD2Fh6aH4v0vs2XFvMM5BIJByjzH55nu0GkkSAcf98TnfEHEM+ctlW4w6si27LA0hBGXtCBJ5zqU32R0uhtxLFomn3Ncuhhr8oqoJ5akEeqvXuW79vrMuV07LAmSoGsFvnDWQec+c1MFj0vKSusGGUjtKe5lOx89XvimDgFU6siMyrDKf506FT3xod9Jm+V7J4+Bf11sfOT9IfbQnD8VbBuAsvlsRqPnE/Z7aWcUc4djbuXDm1IMvJBJAMDbaI5RSO3xJgwOe54xnE8/t9dNGVG7+7Lf0k9a1Vhcbbg9pdGfmO8n41j8TxhjGVro7+0fiap++tz6d79L/yoQcTdnF2/pL6xQ+Cxdvq01XZeY5VjDxS7+UvR3Zv/ACr0cSePLvfpH4Gn+w4mzxmMt5G1XyW5+BoHD4pDdYggDJbGpG4mY9dZo41ju90juJcj31dgscBOZ25b5/HSn+xV+DSX8SsEBgZ7jQQjNzpXhcSTcHbLCToWJHPlNNBc12FZz2bY9F1rzHlyrniGKS0rMxMqrMVEFsoj1asu/fzobiPEwtom26ls1oEAicrOqsPCQYnxrN4zMwdRLEri1Hna+ABPiffRCKfbHJvSHDcaZriKIVRiEQxs6lC2pOpM6gbaLppSXDoblpIBIGEvCeQPWMFE8hpHro21hFF0Z21OI8kfMe2kLOuxifMBvQ64v5GFAVWwLyo2lHZQfPqT5zWpAL0lwKqxzNN5OpQgeTC2ULNMc3BHoNZ17cGnfHVIdvq4f1dUKUu8+YbfGoZaKMpqV1PhXtIZ9TPSG9AJ4Jhz/YtIjv7q5/fHcmDwPD/3TR66aDAdI/yo/wAP/TXX3H0jH4weq1/oqP7soTHpKefA7P8AdsPhVZ6Tpz4Ha9T/AOmnvU9JB89fVa/0UXwm1x17kX8Qlm2N2yWnY+CqF385AHjtQBnMLxq3dcIvAkZmMAAsPOSSsAd5Og519G4N0etW7f8AFrVlmKl0tszrKzlEsBMSeUa896brMAFi3iYk+JgAT5gKBxfFQpyr2jtPIfaalyoqMXJ0gjGY1LS5rjBR48z3DvrE9LelVxIKsioDDWjMnbymB7ZjdFiNCSYhsj05sXHvJca7cYssyWgJJdWVQIAUgRHPnNccJ6OXsQQfJSIzNMATsANucKPZvTi167IkjnHcQu4tlXLpIhdzJEakDsiCeyu43zHWjuO8Au2sFY0h0uXToe0M4UgADwVufOtlwnhFvDrCDtc2O55GO70ekmq+kqzhvM6H1hxVOLfbM1NLpHz/AINxN2ul1KW7jAAfNVjbWMsDTUAdiD3Ll8obbg/FxfRCQEdkVskzoZ2PPY6biO6CcZxLhYuCVgNv4N5/HxoMcQa2rW2zq4jqmUxkaQ3qMbrE6ZswAyjXspO9G36Q8CW/DR2lEdklSwG22529VJLuAwtoZbijNC6uXO4BPOKeYDpAjGGJykgJdYZVcxMecbZoAPKNq84/0eXEAEaOJ8zeB7tt6cWtMicXtCvDPgBuLXLdJ8+476J+7sENlsf3Q/01j8QFtuVdXVhuCNRVX3Tb/neytuEfZl93o1tjGYMSStqT/wAMH/trp8bgj821/dD/AE1kfum33NXQxdruajjH2L7vQ9xDYVoCKgJPJSN9ANKi2sNYXPdAgkKM2dtYJ0jbakdvG2wwMNofs8aYY7jVi5bVSrEhp1URtA+dvv66HGNUNOSadDLA47Bu4Fkg3IMD5SPHytNqY2012Homk3BcVhzcC2kcMZiQoG0nY1oUtn391c0lTOqLtGbvcFW2QXYlHvWQVCqpkuCuoEnUAeaaS4zHHqnCjKOpcmNyy4iM88iSSfTWr44NLI78Thxy+nWOZvkX8cO3pnFD9vRWsNEy2HWlnEAH+VvP91QNr8CP6C/+Y00crfwj/m7x9VugE/Aj+hN/mH41TJKukBm431cN/lLSc7mm/H17Z+rhz/hCk/OpZSPJPjXleyalIZ9SH7nD8uK2/wC+H21YP3OL3Liqf33+9C/vG4Sf/mK/pV0OgfCv/qKfpisuizV9GP3PzYYXL+Ku4k7qudhaHcTB+U9Onga11/EKgljHvPmHOlOCxduzh7NqywuqlpFV91IVQAR30FicSWJkydNe79u4VnKaWjbHhc96L8dxcvoOyvtPnj3UGD6BPwoO9jlQhSe00AAb6mJPcKKjX0/CsG2+2d8IxiqiC3eCpcKPc+aui+Oe4wM+Zh40xVQAAAABsBoB6q5U6DzV1yr0YRSR4OSTcmdA0HxoThrnhkPqdR8aLFUcQHyF4fzG9kH4U3omOzFUPjMCtwCdxs3MfaKvNSapqxp0LsL1i23tXJKK+ZJMr24nL3eSSR3zTrgvSM24S6SbfJt2TwPevtHjSzilwi1p9NfYHP2UAl+dDvp5j+3dXNJUzsg1KNM+gY7hVrEAFlVtOy2+nnG4pHd4NaQw1tAfNuKA4Vxx7GnlW51TuncqeR8NvfWwsX7d9MynMp9YPce41pjyVs58+BvTozNzAWI8hPVXQwFj6Cfo/wC1MsfbNuZAgzBzan0Zd6VXuJFzltgnzHbzvsPR666Hkgjihiyyddr9nr4OwN0TzZdfVE1TctWB+JX0hV99DlxMFyzfRt/F+foq+2jbrZVPFzJ15yxBrJzb0qOqOBLbb/YTwu3aNwZEtqYO2p211Apx1Wv/APfsoDhTPPae3GvZUrM9/m9NNLcTuJ1/besZN32bxSS6M1xu+ZsjqrixiLUMw7JgnY+2soX+Q/5dfbiJFOuIYFkvqzTDYgEHOpEZnaAqmRp391Ih+B/sLftvmtIaJlsOn5XT+U3z/wBAoe2Js/8AIsf8QxRCn5Qf0jEfqCh0PyQ/oTfrtVskp4/5bfUw/wDlCk7U446TnP1MP/liiuj/AEFxeNhrNr5M6dY5CW5G4k6sRB0AO1SykZvKO81K+jf+jt78vY9Vz/TUpDC/vRwE/wDxAH9W79ldfeLgP8pHqvfZXvV8A/Kf4Q9f4KvRZ4B+U/wv/wBdZ2WabBJbW0gtNmtBYQ6jMmmU666iK6cyf27qrwqIqqLX4IL8ny7GmXTlpFdr8fhXHJ9nq419qMtd/jJ/Of8AdWsY6+M/CsliD/CTz+U/7q1ca+mqyeCMPk7Fd0NiMYttZdgBr5z4Ac6RY3jju+VewgaD3nWDJ5DwHtruUkor+Dx3ilKbr2xpxPjy2tF7b93zRy1I9w9lKVxLXS+YyWs3RHIdljoOWq0tYdlfSPd9tG8K/CW/EMvnkOPjWMpNo68eOMGZjB8UKgBpKxvuRv6xTcMCAQZFZu4NI7pH7eur8Pi2RzGo1JHI6T6DWsZ+znnjvQx4y0W1H85j6gg/7jSwCY8R9o+FE8Rxa3AmXkrSOYJMwfQooJTEHxPwPxqX2y4qooJs39O16/tphw/HPZbMh33B8lh3EfGlVsbjxj3j7K6tXYA5jXT1bfZUNGql1TNhxXGribAKTmVhmSYIDAiSfoyBr8aSZQQAxzQdLdvRZ8Tu3noezeA1Oqwdt/H217dxDxKgWweUxI97e2qj2ZyXEM6xxsEsx6D/AKjy5VQVG73Cx/bmT8KGFnNtnc8oGUf9WvsoteGu2nVqJ0Ge4e7u7NaaMxj0fC9ZAJnKdcw9PIe+tAiCd+/mP9VKeDcPdHluqAg+T5Wv87NTiPEc+Y8f51YyfZaRnOknDravYYLDNfGY5jrox2LEb+FYv8SPzFn/ADiTWv6UYx2aypVAFv6EXFYnRxqoYkemsaPwQ/NWf8ytsejOWw22flR+fvn/AKNKotT1Y/ojfrH4zRFs/KCN+vv/AKgiqrR+TXwwj+xmNUxFPGk7X9nh/wBSt50J+73wK2sKRbty8XDlWLpuHN2zJ0tBtAOffFYXjMSPzOH/AFa23QYY+5ghbwrC3bLP8p2VIulwIzmWA6uToOfmoA1/3oxH5b/rufZUrz7xYr8v/iXPsqUWIzWfgR/GD+5X1/gd66P3hP41R/YL/wCzVw4bwb+U2f7pP/bqDhPBv5TY/uk9fkVhf5NhtZZQoyapl7PLs/N05aRpXsa+n4VzbtgCF8kCBpGg0Gg20rpm19Pwriez2I6RlcSf4QfznxrVlvfWTxZ+Xb6/r1rVtz84rTJpGWHcjL8c1vv6PcKoufhD55+NEcc0vNPhp6B6qExDEt4aGPQK2jo5pdNnd0wNNSGbzcvXV/D7nylo79se9ftqi/8AO+v75+ymVrgF0ES1sEOvzxu0FR6e/Yc4o8CumYniNvLcuDuuOPb/ALVUh7QnnHuinfF+FE4rEgnKFNy5OVmDBSQQsb6sPbQtzo7cGXVZlRAzGJLQZy6CVIHfplzSJtaMpbYutfEe2R8a8Uyvp94/2pxhejVwuASoDMROpIyuFJyxrr6hMxBipOAXDn2AAtkyGmH6uIAXl1kaxMHuMMkAntE+E+5qneO4/aPsplZ6PXGdQpBJzqZzDKUYpBMRJ0IgncctaicAuMJWIKWm7XZM3ADAGswQdfjpQIDsuQ0g9x9cfbvV4UqSGKp3Eke6iR0cu8ynzlmWOoW43JDytnTfbTUTZieiehuntEqrhe0SRcnmo0iBMjmNaqJMgW3xGyhEuz6Qco9I39NFr0hTTLYY5SDq8abHQA8jRB6OsiEi2IFwrt2iRz5aQDzqzD8GuEiCgDKDuecEa5T3jWYBEbkAvimK2GcL44bzFepW2AJkEk8hGvnp3bcwBHfzPj40jwFo27xQspbJPZMiDGu3wpot0+/l/wCNZSXZSdmV6RcE6u6l7Ox6y8ZUjQEh20M8oist+K/srX+Ya3XSp5WxP5YebyLngKwgJ6r+ytf5hrWGjOWw220XB+fve1BVFu52FH/21wD9Jp99WL+EH5+5+rVdiMqf0e77zViK+KHb81Y9QBFbToIcc2D6vCnImZ5udgEXSVy9ttR2e4c6xnEFJC+NmyfUTWx6B3cacKUwoyqXeXhBluQnV9p9vQKQ/BsPvHj/AOU/4z/ZUob70cU/lP8AjH7KlFk0fA+/0V03Pz/bUqVmbH6As+SPqiovx+FSpXAewvBlMZ/GG+v8a1r8/OKlStcngxxf9f32Zbjn8Y9Ce4UNe3PmHuFSpWq0c72zq98766+5qpu/O+t9tSpTEKOl/wDGr3109wpe+wr2pTjpGc/9meXd38z+40fgP4vivMv69SpVEMBGyen4V7Y5/wBf41KlAhk/8VT8+fcKc8G/BL9RfhUqUxMV4nyP0v1jWcxXlHzH31KlNEse9CPwzfUb3rWyH21KlTLY1oU9KfIs/nh+pcrEt+C/srX65qVKuOiZbCl8sfn7n6tcWPJT8xd95qVKok84n5K/mLXvNfR/3JP4q/8ASB7rdSpUlI+hVKlSk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2864" y="4414838"/>
            <a:ext cx="19526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9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30804" y="44624"/>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259632" y="222194"/>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r>
              <a:rPr lang="en-US" sz="2800" b="1" dirty="0" smtClean="0">
                <a:solidFill>
                  <a:srgbClr val="CC9900"/>
                </a:solidFill>
                <a:latin typeface="Georgia" pitchFamily="18" charset="0"/>
              </a:rPr>
              <a:t> - </a:t>
            </a:r>
            <a:r>
              <a:rPr lang="en-US" sz="2800" b="1" dirty="0" err="1" smtClean="0">
                <a:solidFill>
                  <a:srgbClr val="CC9900"/>
                </a:solidFill>
                <a:latin typeface="Georgia" pitchFamily="18" charset="0"/>
              </a:rPr>
              <a:t>Hipótesis</a:t>
            </a:r>
            <a:endParaRPr lang="en-US" sz="2800" b="1" dirty="0">
              <a:solidFill>
                <a:srgbClr val="CC9900"/>
              </a:solidFill>
              <a:latin typeface="Georgia" pitchFamily="18" charset="0"/>
            </a:endParaRPr>
          </a:p>
        </p:txBody>
      </p:sp>
      <p:graphicFrame>
        <p:nvGraphicFramePr>
          <p:cNvPr id="6" name="Diagram 12"/>
          <p:cNvGraphicFramePr/>
          <p:nvPr>
            <p:extLst>
              <p:ext uri="{D42A27DB-BD31-4B8C-83A1-F6EECF244321}">
                <p14:modId xmlns:p14="http://schemas.microsoft.com/office/powerpoint/2010/main" val="6773325"/>
              </p:ext>
            </p:extLst>
          </p:nvPr>
        </p:nvGraphicFramePr>
        <p:xfrm>
          <a:off x="1245766" y="733648"/>
          <a:ext cx="7394848"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4869160"/>
            <a:ext cx="1952625" cy="174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30932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831545"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C9900"/>
                </a:solidFill>
                <a:latin typeface="Georgia" pitchFamily="18" charset="0"/>
              </a:rPr>
              <a:t>Valoración</a:t>
            </a:r>
            <a:r>
              <a:rPr lang="en-US" sz="2800" b="1" dirty="0" smtClean="0">
                <a:solidFill>
                  <a:srgbClr val="CC9900"/>
                </a:solidFill>
                <a:latin typeface="Georgia" pitchFamily="18" charset="0"/>
              </a:rPr>
              <a:t> </a:t>
            </a:r>
            <a:r>
              <a:rPr lang="en-US" sz="2800" b="1" dirty="0" err="1" smtClean="0">
                <a:solidFill>
                  <a:srgbClr val="CC9900"/>
                </a:solidFill>
                <a:latin typeface="Georgia" pitchFamily="18" charset="0"/>
              </a:rPr>
              <a:t>Financiera</a:t>
            </a:r>
            <a:endParaRPr lang="en-US" sz="2800" b="1" dirty="0">
              <a:solidFill>
                <a:srgbClr val="CC9900"/>
              </a:solidFill>
              <a:latin typeface="Georgia" pitchFamily="18" charset="0"/>
            </a:endParaRPr>
          </a:p>
        </p:txBody>
      </p:sp>
      <p:pic>
        <p:nvPicPr>
          <p:cNvPr id="6" name="5 Imagen"/>
          <p:cNvPicPr/>
          <p:nvPr/>
        </p:nvPicPr>
        <p:blipFill>
          <a:blip r:embed="rId4">
            <a:extLst>
              <a:ext uri="{28A0092B-C50C-407E-A947-70E740481C1C}">
                <a14:useLocalDpi xmlns:a14="http://schemas.microsoft.com/office/drawing/2010/main" val="0"/>
              </a:ext>
            </a:extLst>
          </a:blip>
          <a:stretch>
            <a:fillRect/>
          </a:stretch>
        </p:blipFill>
        <p:spPr>
          <a:xfrm>
            <a:off x="981766" y="2060848"/>
            <a:ext cx="3267075" cy="2808312"/>
          </a:xfrm>
          <a:prstGeom prst="rect">
            <a:avLst/>
          </a:prstGeom>
        </p:spPr>
      </p:pic>
      <p:sp>
        <p:nvSpPr>
          <p:cNvPr id="2" name="1 CuadroTexto"/>
          <p:cNvSpPr txBox="1"/>
          <p:nvPr/>
        </p:nvSpPr>
        <p:spPr>
          <a:xfrm>
            <a:off x="1014233" y="1340713"/>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Costo de capital (WACC)</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4847309" y="1406150"/>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Valor Residual</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8 Imagen"/>
          <p:cNvPicPr/>
          <p:nvPr/>
        </p:nvPicPr>
        <p:blipFill>
          <a:blip r:embed="rId5">
            <a:extLst>
              <a:ext uri="{28A0092B-C50C-407E-A947-70E740481C1C}">
                <a14:useLocalDpi xmlns:a14="http://schemas.microsoft.com/office/drawing/2010/main" val="0"/>
              </a:ext>
            </a:extLst>
          </a:blip>
          <a:stretch>
            <a:fillRect/>
          </a:stretch>
        </p:blipFill>
        <p:spPr>
          <a:xfrm>
            <a:off x="4536630" y="2044645"/>
            <a:ext cx="3672408" cy="1152128"/>
          </a:xfrm>
          <a:prstGeom prst="rect">
            <a:avLst/>
          </a:prstGeom>
        </p:spPr>
      </p:pic>
      <p:sp>
        <p:nvSpPr>
          <p:cNvPr id="11" name="10 CuadroTexto"/>
          <p:cNvSpPr txBox="1"/>
          <p:nvPr/>
        </p:nvSpPr>
        <p:spPr>
          <a:xfrm>
            <a:off x="4847308" y="3698752"/>
            <a:ext cx="3051051" cy="378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Valor de Compañía</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13 Imagen"/>
          <p:cNvPicPr/>
          <p:nvPr/>
        </p:nvPicPr>
        <p:blipFill>
          <a:blip r:embed="rId6">
            <a:extLst>
              <a:ext uri="{28A0092B-C50C-407E-A947-70E740481C1C}">
                <a14:useLocalDpi xmlns:a14="http://schemas.microsoft.com/office/drawing/2010/main" val="0"/>
              </a:ext>
            </a:extLst>
          </a:blip>
          <a:stretch>
            <a:fillRect/>
          </a:stretch>
        </p:blipFill>
        <p:spPr>
          <a:xfrm>
            <a:off x="4572000" y="4425572"/>
            <a:ext cx="3774909" cy="1273810"/>
          </a:xfrm>
          <a:prstGeom prst="rect">
            <a:avLst/>
          </a:prstGeom>
        </p:spPr>
      </p:pic>
    </p:spTree>
    <p:extLst>
      <p:ext uri="{BB962C8B-B14F-4D97-AF65-F5344CB8AC3E}">
        <p14:creationId xmlns:p14="http://schemas.microsoft.com/office/powerpoint/2010/main" val="16811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372229" y="116632"/>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Agenda</a:t>
            </a:r>
            <a:endParaRPr lang="en-US" sz="2800" b="1" dirty="0">
              <a:solidFill>
                <a:srgbClr val="CC9900"/>
              </a:solidFill>
              <a:latin typeface="Georgia" pitchFamily="18" charset="0"/>
            </a:endParaRPr>
          </a:p>
        </p:txBody>
      </p:sp>
      <p:graphicFrame>
        <p:nvGraphicFramePr>
          <p:cNvPr id="3" name="2 Diagrama"/>
          <p:cNvGraphicFramePr/>
          <p:nvPr>
            <p:extLst>
              <p:ext uri="{D42A27DB-BD31-4B8C-83A1-F6EECF244321}">
                <p14:modId xmlns:p14="http://schemas.microsoft.com/office/powerpoint/2010/main" val="1656122868"/>
              </p:ext>
            </p:extLst>
          </p:nvPr>
        </p:nvGraphicFramePr>
        <p:xfrm>
          <a:off x="1907704" y="1340768"/>
          <a:ext cx="6160054"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8" name="Picture 14" descr="http://www.jmcprl.net/GIF%20ANI2/CHECKLIST.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50552" y="4294212"/>
            <a:ext cx="1793448" cy="25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7431324" y="5949280"/>
            <a:ext cx="1688688"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619672"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CONCLUSIONES</a:t>
            </a:r>
            <a:endParaRPr lang="en-US" sz="2800" b="1" dirty="0">
              <a:solidFill>
                <a:srgbClr val="CC9900"/>
              </a:solidFill>
              <a:latin typeface="Georgia" pitchFamily="18" charset="0"/>
            </a:endParaRPr>
          </a:p>
        </p:txBody>
      </p:sp>
      <p:graphicFrame>
        <p:nvGraphicFramePr>
          <p:cNvPr id="2" name="1 Diagrama"/>
          <p:cNvGraphicFramePr/>
          <p:nvPr>
            <p:extLst>
              <p:ext uri="{D42A27DB-BD31-4B8C-83A1-F6EECF244321}">
                <p14:modId xmlns:p14="http://schemas.microsoft.com/office/powerpoint/2010/main" val="752682335"/>
              </p:ext>
            </p:extLst>
          </p:nvPr>
        </p:nvGraphicFramePr>
        <p:xfrm>
          <a:off x="1835696" y="3350597"/>
          <a:ext cx="6366047" cy="2238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https://encrypted-tbn2.gstatic.com/images?q=tbn:ANd9GcRwwkjFf-BGfYjHIR6KKyThteJZp-DFyuW_BHPxnhBwDEFsSCnRM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8304" y="1264730"/>
            <a:ext cx="2235624" cy="158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0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619672" y="0"/>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IDENTIFICACIÓN DEL PROBLEMA</a:t>
            </a:r>
            <a:endParaRPr lang="en-US" sz="2800" b="1" dirty="0">
              <a:solidFill>
                <a:srgbClr val="CC9900"/>
              </a:solidFill>
              <a:latin typeface="Georgia" pitchFamily="18" charset="0"/>
            </a:endParaRPr>
          </a:p>
        </p:txBody>
      </p:sp>
      <p:pic>
        <p:nvPicPr>
          <p:cNvPr id="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7380312" y="6142306"/>
            <a:ext cx="1763688" cy="692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p:nvPr/>
        </p:nvPicPr>
        <p:blipFill rotWithShape="1">
          <a:blip r:embed="rId4">
            <a:extLst>
              <a:ext uri="{28A0092B-C50C-407E-A947-70E740481C1C}">
                <a14:useLocalDpi xmlns:a14="http://schemas.microsoft.com/office/drawing/2010/main" val="0"/>
              </a:ext>
            </a:extLst>
          </a:blip>
          <a:srcRect l="10582" t="30295" r="13580" b="23965"/>
          <a:stretch/>
        </p:blipFill>
        <p:spPr bwMode="auto">
          <a:xfrm>
            <a:off x="755576" y="1340768"/>
            <a:ext cx="8136904" cy="43924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305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30932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619672"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CONCLUSIONES</a:t>
            </a:r>
            <a:endParaRPr lang="en-US" sz="2800" b="1" dirty="0">
              <a:solidFill>
                <a:srgbClr val="CC9900"/>
              </a:solidFill>
              <a:latin typeface="Georgia" pitchFamily="18" charset="0"/>
            </a:endParaRPr>
          </a:p>
        </p:txBody>
      </p:sp>
      <p:graphicFrame>
        <p:nvGraphicFramePr>
          <p:cNvPr id="2" name="1 Diagrama"/>
          <p:cNvGraphicFramePr/>
          <p:nvPr>
            <p:extLst>
              <p:ext uri="{D42A27DB-BD31-4B8C-83A1-F6EECF244321}">
                <p14:modId xmlns:p14="http://schemas.microsoft.com/office/powerpoint/2010/main" val="4105968673"/>
              </p:ext>
            </p:extLst>
          </p:nvPr>
        </p:nvGraphicFramePr>
        <p:xfrm>
          <a:off x="1742174" y="3501008"/>
          <a:ext cx="6868028" cy="2670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p:cNvPicPr/>
          <p:nvPr/>
        </p:nvPicPr>
        <p:blipFill>
          <a:blip r:embed="rId9"/>
          <a:stretch>
            <a:fillRect/>
          </a:stretch>
        </p:blipFill>
        <p:spPr>
          <a:xfrm>
            <a:off x="2680035" y="1412776"/>
            <a:ext cx="4999971" cy="1728192"/>
          </a:xfrm>
          <a:prstGeom prst="rect">
            <a:avLst/>
          </a:prstGeom>
        </p:spPr>
      </p:pic>
    </p:spTree>
    <p:extLst>
      <p:ext uri="{BB962C8B-B14F-4D97-AF65-F5344CB8AC3E}">
        <p14:creationId xmlns:p14="http://schemas.microsoft.com/office/powerpoint/2010/main" val="20396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30932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831545" y="222195"/>
            <a:ext cx="7016195" cy="902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RECOMENDACIONES</a:t>
            </a:r>
            <a:endParaRPr lang="en-US" sz="2800" b="1" dirty="0">
              <a:solidFill>
                <a:srgbClr val="CC9900"/>
              </a:solidFill>
              <a:latin typeface="Georgia" pitchFamily="18" charset="0"/>
            </a:endParaRPr>
          </a:p>
        </p:txBody>
      </p:sp>
      <p:graphicFrame>
        <p:nvGraphicFramePr>
          <p:cNvPr id="4" name="3 Diagrama"/>
          <p:cNvGraphicFramePr/>
          <p:nvPr>
            <p:extLst>
              <p:ext uri="{D42A27DB-BD31-4B8C-83A1-F6EECF244321}">
                <p14:modId xmlns:p14="http://schemas.microsoft.com/office/powerpoint/2010/main" val="2131671150"/>
              </p:ext>
            </p:extLst>
          </p:nvPr>
        </p:nvGraphicFramePr>
        <p:xfrm>
          <a:off x="-180528" y="908720"/>
          <a:ext cx="9028268" cy="4770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69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pic>
        <p:nvPicPr>
          <p:cNvPr id="5" name="4 Imagen"/>
          <p:cNvPicPr/>
          <p:nvPr/>
        </p:nvPicPr>
        <p:blipFill>
          <a:blip r:embed="rId3">
            <a:extLst>
              <a:ext uri="{28A0092B-C50C-407E-A947-70E740481C1C}">
                <a14:useLocalDpi xmlns:a14="http://schemas.microsoft.com/office/drawing/2010/main" val="0"/>
              </a:ext>
            </a:extLst>
          </a:blip>
          <a:stretch>
            <a:fillRect/>
          </a:stretch>
        </p:blipFill>
        <p:spPr>
          <a:xfrm>
            <a:off x="6012160" y="0"/>
            <a:ext cx="3136992" cy="980727"/>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813" t="23250" r="15742" b="15624"/>
          <a:stretch/>
        </p:blipFill>
        <p:spPr bwMode="auto">
          <a:xfrm>
            <a:off x="-180528" y="-72008"/>
            <a:ext cx="932968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35496" y="4356815"/>
            <a:ext cx="4959853" cy="2030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1"/>
                </a:solidFill>
                <a:latin typeface="Georgia" pitchFamily="18" charset="0"/>
              </a:rPr>
              <a:t>La mejor forma de evitar que la crisis golpee a una empresa es prevenirla cuando esta está sana, y no ignorar la situación, para solo hacerle frente cuando las empresas quedaron enfermas con el virus de la </a:t>
            </a:r>
            <a:r>
              <a:rPr lang="es-EC" dirty="0" smtClean="0">
                <a:solidFill>
                  <a:schemeClr val="tx1"/>
                </a:solidFill>
                <a:latin typeface="Georgia" pitchFamily="18" charset="0"/>
              </a:rPr>
              <a:t>crisis.  </a:t>
            </a:r>
          </a:p>
          <a:p>
            <a:pPr algn="r"/>
            <a:r>
              <a:rPr lang="es-EC" dirty="0" smtClean="0">
                <a:solidFill>
                  <a:schemeClr val="tx1"/>
                </a:solidFill>
                <a:latin typeface="Georgia" pitchFamily="18" charset="0"/>
              </a:rPr>
              <a:t>Flores García</a:t>
            </a:r>
            <a:endParaRPr lang="es-EC" dirty="0"/>
          </a:p>
        </p:txBody>
      </p:sp>
    </p:spTree>
    <p:extLst>
      <p:ext uri="{BB962C8B-B14F-4D97-AF65-F5344CB8AC3E}">
        <p14:creationId xmlns:p14="http://schemas.microsoft.com/office/powerpoint/2010/main" val="375755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OBJETIVOS</a:t>
            </a:r>
            <a:endParaRPr lang="en-US" sz="2800" b="1" dirty="0">
              <a:solidFill>
                <a:srgbClr val="CC9900"/>
              </a:solidFill>
              <a:latin typeface="Georgia" pitchFamily="18" charset="0"/>
            </a:endParaRPr>
          </a:p>
        </p:txBody>
      </p:sp>
      <p:graphicFrame>
        <p:nvGraphicFramePr>
          <p:cNvPr id="4" name="Diagram 5"/>
          <p:cNvGraphicFramePr/>
          <p:nvPr>
            <p:extLst>
              <p:ext uri="{D42A27DB-BD31-4B8C-83A1-F6EECF244321}">
                <p14:modId xmlns:p14="http://schemas.microsoft.com/office/powerpoint/2010/main" val="2067791924"/>
              </p:ext>
            </p:extLst>
          </p:nvPr>
        </p:nvGraphicFramePr>
        <p:xfrm>
          <a:off x="2024452" y="1052736"/>
          <a:ext cx="6796020"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3634766932"/>
              </p:ext>
            </p:extLst>
          </p:nvPr>
        </p:nvGraphicFramePr>
        <p:xfrm>
          <a:off x="2195736" y="2564904"/>
          <a:ext cx="6652004"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2" descr="http://1.bp.blogspot.com/-QBVdEgOUo0s/Tlh1BlAQYoI/AAAAAAAAAgc/toMEN_IyEGM/s1600/gif+de+pensar.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994917" y="4775770"/>
            <a:ext cx="2037606" cy="20376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3779912" y="2900861"/>
            <a:ext cx="2952328" cy="384123"/>
            <a:chOff x="0" y="359502"/>
            <a:chExt cx="6796020" cy="1297218"/>
          </a:xfrm>
          <a:scene3d>
            <a:camera prst="orthographicFront"/>
            <a:lightRig rig="flat" dir="t"/>
          </a:scene3d>
        </p:grpSpPr>
        <p:sp>
          <p:nvSpPr>
            <p:cNvPr id="9" name="8 Rectángulo redondeado"/>
            <p:cNvSpPr/>
            <p:nvPr/>
          </p:nvSpPr>
          <p:spPr>
            <a:xfrm>
              <a:off x="0" y="359502"/>
              <a:ext cx="6796020" cy="129721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0" name="9 Rectángulo"/>
            <p:cNvSpPr/>
            <p:nvPr/>
          </p:nvSpPr>
          <p:spPr>
            <a:xfrm>
              <a:off x="1957850" y="792086"/>
              <a:ext cx="3744416" cy="8266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latin typeface="Georgia" panose="02040502050405020303" pitchFamily="18" charset="0"/>
                  <a:cs typeface="Times New Roman" pitchFamily="18" charset="0"/>
                </a:rPr>
                <a:t>ESPECÍFICOS</a:t>
              </a:r>
              <a:endParaRPr lang="en-US" sz="1500" kern="1200" dirty="0">
                <a:latin typeface="Georgia" panose="02040502050405020303" pitchFamily="18" charset="0"/>
                <a:cs typeface="Times New Roman" pitchFamily="18" charset="0"/>
              </a:endParaRPr>
            </a:p>
          </p:txBody>
        </p:sp>
      </p:grpSp>
    </p:spTree>
    <p:extLst>
      <p:ext uri="{BB962C8B-B14F-4D97-AF65-F5344CB8AC3E}">
        <p14:creationId xmlns:p14="http://schemas.microsoft.com/office/powerpoint/2010/main" val="15621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372229" y="116632"/>
            <a:ext cx="7016195"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Agenda</a:t>
            </a:r>
            <a:endParaRPr lang="en-US" sz="2800" b="1" dirty="0">
              <a:solidFill>
                <a:srgbClr val="CC9900"/>
              </a:solidFill>
              <a:latin typeface="Georgia" pitchFamily="18" charset="0"/>
            </a:endParaRPr>
          </a:p>
        </p:txBody>
      </p:sp>
      <p:graphicFrame>
        <p:nvGraphicFramePr>
          <p:cNvPr id="3" name="2 Diagrama"/>
          <p:cNvGraphicFramePr/>
          <p:nvPr>
            <p:extLst>
              <p:ext uri="{D42A27DB-BD31-4B8C-83A1-F6EECF244321}">
                <p14:modId xmlns:p14="http://schemas.microsoft.com/office/powerpoint/2010/main" val="4104822699"/>
              </p:ext>
            </p:extLst>
          </p:nvPr>
        </p:nvGraphicFramePr>
        <p:xfrm>
          <a:off x="1907704" y="1340768"/>
          <a:ext cx="6160054"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8" name="Picture 14" descr="http://www.jmcprl.net/GIF%20ANI2/CHECKLIST.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50552" y="4294212"/>
            <a:ext cx="1793448" cy="25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94007" y="0"/>
            <a:ext cx="7016195"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rgbClr val="CC9900"/>
                </a:solidFill>
                <a:latin typeface="Georgia" pitchFamily="18" charset="0"/>
              </a:rPr>
              <a:t>DIAGNÓSTICO - ENTORNO</a:t>
            </a:r>
            <a:endParaRPr lang="en-US" sz="2800" b="1" dirty="0">
              <a:solidFill>
                <a:srgbClr val="CC9900"/>
              </a:solidFill>
              <a:latin typeface="Georgia" pitchFamily="18" charset="0"/>
            </a:endParaRPr>
          </a:p>
        </p:txBody>
      </p:sp>
      <p:pic>
        <p:nvPicPr>
          <p:cNvPr id="9" name="8 Imagen" descr="Descripción: http://www.eluniverso.com/data/recursos/fotos/crecimen201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764704"/>
            <a:ext cx="3600400" cy="2880320"/>
          </a:xfrm>
          <a:prstGeom prst="rect">
            <a:avLst/>
          </a:prstGeom>
          <a:noFill/>
          <a:ln w="9525">
            <a:noFill/>
            <a:miter lim="800000"/>
            <a:headEnd/>
            <a:tailEnd/>
          </a:ln>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5" cstate="print"/>
          <a:srcRect/>
          <a:stretch>
            <a:fillRect/>
          </a:stretch>
        </p:blipFill>
        <p:spPr bwMode="auto">
          <a:xfrm>
            <a:off x="827585" y="3972644"/>
            <a:ext cx="3600399" cy="2592288"/>
          </a:xfrm>
          <a:prstGeom prst="rect">
            <a:avLst/>
          </a:prstGeom>
          <a:noFill/>
          <a:ln w="9525">
            <a:noFill/>
            <a:miter lim="800000"/>
            <a:headEnd/>
            <a:tailEnd/>
          </a:ln>
        </p:spPr>
      </p:pic>
      <p:sp>
        <p:nvSpPr>
          <p:cNvPr id="2" name="1 CuadroTexto"/>
          <p:cNvSpPr txBox="1"/>
          <p:nvPr/>
        </p:nvSpPr>
        <p:spPr>
          <a:xfrm>
            <a:off x="827584" y="3645024"/>
            <a:ext cx="4104456" cy="276999"/>
          </a:xfrm>
          <a:prstGeom prst="rect">
            <a:avLst/>
          </a:prstGeom>
          <a:solidFill>
            <a:schemeClr val="bg1"/>
          </a:solidFill>
        </p:spPr>
        <p:txBody>
          <a:bodyPr wrap="square" rtlCol="0">
            <a:spAutoFit/>
          </a:bodyPr>
          <a:lstStyle/>
          <a:p>
            <a:r>
              <a:rPr lang="es-EC" sz="1200" dirty="0" smtClean="0"/>
              <a:t>Participación de mercado</a:t>
            </a:r>
            <a:endParaRPr lang="es-EC" sz="1200" dirty="0"/>
          </a:p>
        </p:txBody>
      </p:sp>
      <p:pic>
        <p:nvPicPr>
          <p:cNvPr id="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185"/>
          <a:stretch/>
        </p:blipFill>
        <p:spPr bwMode="auto">
          <a:xfrm>
            <a:off x="4499991" y="1988840"/>
            <a:ext cx="4608513" cy="327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86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ANÁLISIS FODA</a:t>
            </a:r>
            <a:endParaRPr lang="en-US" sz="28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0"/>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13 Diagrama"/>
          <p:cNvGraphicFramePr/>
          <p:nvPr>
            <p:extLst>
              <p:ext uri="{D42A27DB-BD31-4B8C-83A1-F6EECF244321}">
                <p14:modId xmlns:p14="http://schemas.microsoft.com/office/powerpoint/2010/main" val="4144048850"/>
              </p:ext>
            </p:extLst>
          </p:nvPr>
        </p:nvGraphicFramePr>
        <p:xfrm>
          <a:off x="395536" y="793696"/>
          <a:ext cx="8452203" cy="5947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6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31545" y="222195"/>
            <a:ext cx="701619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C9900"/>
                </a:solidFill>
                <a:latin typeface="Georgia" pitchFamily="18" charset="0"/>
              </a:rPr>
              <a:t>DIAGNÓSTICO FINANCIERO</a:t>
            </a:r>
            <a:endParaRPr lang="en-US" sz="2800" b="1" dirty="0">
              <a:solidFill>
                <a:srgbClr val="CC9900"/>
              </a:solidFill>
              <a:latin typeface="Georgia" pitchFamily="18" charset="0"/>
            </a:endParaRPr>
          </a:p>
        </p:txBody>
      </p:sp>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1" t="28587" r="63033" b="50590"/>
          <a:stretch/>
        </p:blipFill>
        <p:spPr bwMode="auto">
          <a:xfrm>
            <a:off x="8100392" y="6264696"/>
            <a:ext cx="101962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xQTEhQUExQWFhQVFBUVGBgWGBgXGBcYGBgWGhQYGBwbHCggGRwlHBQVIjEhJSkrLy4uGB8zODMsNygtLisBCgoKDg0OGhAQGzckHyQ0Lyw0LC8vLCwsLCwsLCwsLCwsLDQsLCwsLCwsLCwsLCwsLCwsLCwsLCwsLCwsLCwsLP/AABEIAMEBBQMBIgACEQEDEQH/xAAcAAABBQEBAQAAAAAAAAAAAAAEAAECAwUGBwj/xABDEAACAQIEAwUECAUCBQQDAAABAhEAAwQSITEFQVETImFxgQYyQpEUI1JicqGxwQczktHwgvFDY6Ky4RUkU3ODwtL/xAAaAQEBAQEBAQEAAAAAAAAAAAAAAQIFBAMG/8QALBEBAQABAwMCBAUFAAAAAAAAAAECAxEhBDFBBRJRcYHwBhMUMmEiQsHR8f/aAAwDAQACEQMRAD8A9vpU1ImgelTU1BKmpUwoHpVEmlNA9PNVlwKpa90oCC4G9V9uKHJqo4hc2XMMx+GdflQaKsDTiggasW+aAmlNVC6DWZxn2lwuFH199EP2Zlj5KNaDYFKvN8X/ABas6/R8NfvfegKvz1NYt3+LmKJi3hLZPQMbh9Qp09auxu9ipV4+/wDFTHW1z3cCoTr3hHnqSPWtLB/xcEA38HeVT8VuHXzkwPzpsm706nrm+Ce2+CxUC1fUMfgfuN6A7+ldFNRTzT1GaU0EppVDNUGvigvpSKEa+TUM1AdT0Pbv9aumglSpppTQIilSpUEaYmqe2pxdFBbNIVWbg60+egkTTzVDXqg1wmgua6Kqa7NCYu+yiQubrrtQ68UUmFBLdNAPntQG3CY0EmgBxUDR1IPQa/7VYVZveaB9ldPmdz6VK0qgQoEeGnz60DrnfWQq/d1J9dhU7ODRTmCjN9rdvnVBw4Gqkofu6f8ATsaiccyEKwz/AIPe8ytBoUFxfi1rDWzdvuEQfMnoBuTQPH/aazhbJuOZbZbezs3JY3HnXmzcKv8AEbvbYxjB9y0ugRTsP89aBe0H8Qr+JYpYJsWjtlGe+48APd/LzrK4f7N4m6wK2QhbXtcSc7nqQuwPPavSOCcGS0AgRVP3RAbx8+tbjYZcve0HXaPEHkau6OGwP8PlMHE3XvH7MlEH+kGugwfBLdmEVQqH3YEean9v/FbFm/8ADBLciNFYdQT+cTVlyyWEMQB0Xf5n9hUVl4jhdvKQ4EHSDznl41wlnh30HEdi0jD32m07jRD0I35gaxyNem4ZApgjvR725YdZP5iheP8ADLWIstauaT7p3ZW5FRz8uk0HG8V9i7b6le99od0/lH50JgOK8Q4ce6xxOHG9t/fUfdO/y+Vb3s9xR0LYTEwt20CVd9A9sCQfEgfkOoNR4nxHCc7naHwUkemkUuUndvDSzz/ZLfk6j2Z9r7GOTNZMMPett7y/3HiK2TcNeB8QuqL63cLms3QdH0AJ6MBOh2r1D2H9rlxilLgCYm2O+nX7y+FJZeYamnnp3bObOqpqVKjBU9NSoHmrLd2KqpUBquDU6ABiiLd/rQXE0qalQCGqMTilQDNOvQTVd3DooLZmUAEk5zAA33oTBG6y5i5AYyikKSF5FtNzv4TQagNPQn1k++pjqn9mpdpcj4D6MP70BRNMDO1Z13EszG0UVu7mYhyANe6D3dzB+VW2rpVQBb05AOP3igMdQRBEg1B8OpEFQR0iqvpLf/G3oUP/AO1RuY8KJZXA0E5Z1JgbE0BC2gABGg9aQtDXxqvBnQyWJndlK/IGr6Cm7hwwiSPI6+U71Vf7OzbZ2IVEUsx8BuSdzRdeffxPx7XGtYG2dXHa3T0VfcU+ZH5ClHPpcbiGJOJuBsg7thACcqg6MfvH/OVdtwywVgFYPJiYB+U6+Fcr7PY58MEW8g7KcgujQKfsuI7p8Tpzmu6TGWyIMieokHpDCVPzqe6Juv8AoxYd5o590R+Zk/KKeygBhhLcmOub1Ox8PlURcZdx3eTMZI8438586tezmEMSR0Hd9dNfzqqfEZY7xjmDMEHqKrt4gnu5e91PdBHUTr6R+xp7cJoYHRuvmev6/lVWJxtqNXEjUGQIPWTpVkt7Jbstu2Cw1aI1GXSD1nf9KWHgSIAYb+P3p3IobBcQF0lVdMy75e9I6jkPLWKJuYUHXXMNQTrHptFLLOKSy9mN7VcLtX7ef47XeDKJ0+JSehrzq4QCQSNDFeqcRxANm6PiCNIGsafpXkGK99vxH9a8vUd47vpH7coV513G4MjzG1bXtDgHs3ExOHMXrZDDLzHNDHI+PiKwTXpHGMdhwgUuCxUdxAXbbbKsmr097s+sYzbC/P8Aw2fZ72i+l2Eu20AnRsze64HeECT/AOK0Stw7vH4RA+ZmvJvY/HmxjygL2reIJC5oA7TlmE7HbkZPhXq1nE65XGVzsN1fxVj+m9ejjw4vzNcwywSS0jWcxLCOYO1OmKZPf7y/bG4/GOXmKe5ikGhMn7IlmHotU2b7aqEOmxYhO6dpGp8Ku3CtNWBEgyDzFPWXaw9xCWRlE/AARbPqT3T4ijMNjAxynuuN1O/mOTDxFRBFKlSoJo5FPUVpUGNjcUly5kLAWrZBedA7jUKDsQu58YHWiLmMXRg6n7uZSY8PEURYwoQBFEKvjudyT1M6+dWGwCZMHzA/tRYqR1YCCCN501/Oo4m9lUvlLHZVAMknQD1PPpU14fa1+rXUzqoP7UQojQaCiUFgcIUXUyznNcOurHcDw2A8BReTWanSoIhPzpwKemoFSpUqBV5Jw1jisXiMTOly6VX8Cd1YPLQV6V7SYvssJiLnNLNxh55TFcB7FWCtq2D3RlGsddd+R16VFdMMEoBcLmEZbiMM2ZesH4gPmPSqFtvhO9Ym9hjqbM5nQHna+0v3TW0mGB3mes/tsR4VRZu9k+U+450y7K3MabA9OvnU7VnsfBXrV5A9gwp5qconmCuuvmKs7O6g3DL0UQw8pkHy0rN4pgTbY4jDns3+NT/Lu+DKNm6N41Zb48CoLBg0aqsQD5zr56VjPUww73Z9MNHPPnGJcbuKcO+hBIEZpM6jY6g+hrhWgdK6rifEka1cABUkD3tZ7wJg8jXD32lietdr0rOZ6d2u/P8ApzevwywzkyjQw+M7NgytDDYii7mPut71xz/qNYS1baYwNTtXg9entuGU/l8dDK7WNSzeKSQYBUqY5gj/AGrmXGp8zWtWQdz5n9a4mnlvH6j0LLnOHivS+GY6w2GJsKqsBlKAAEOdBMdTrPOvMyDXf4nBEC3fwyA3uxRnXZXAy8ubGCJ8K9Ole+z2+qzeYW/ywfbThxFmVEG1Dg85HvH9a0PZT2rsYoLZxRy3eWZj2TnllGyt4fI1fi8cuKtErA3V1PvKdiCK8kKxI6GPlXsnE2jgb3d9EW81lYIL2xsVEOn4h8Q8Rr51a2IU5bikHxHNTvv039K88/h17ZQGsYq4YVc1p2lmgaFCee4InxrrBxO27TZe0pOrLcuLkfxyLMN46eM1qUldBcWQRtI8/lQ1zIyDtCBHU5SrDQlTvVGCuG4ILkEDW2kII6q2pI8QflTnBIH0UE+8CZZ5GjDMdelTwzU8PxEqYOa4n/yBDp+LTXzX5Vp23DAFSCDsRqDQ1uIB1jqTt4EVU2HKnNaOUndY+qb0+E+I/OorRFKgrfE0Glwi2w3DEfNTsw/zSnoDaVPSoGpU9U38Sie8yr5kCgtpUGcfI7iXG/05R83j8poTGY+6hTNkS2xguJuZCYyZvdAB2nXWOtBr1RexaJozAHpOp8huaGbCyYuM7A7S2UeUJH51OzYVdFUKeRVQJ8fGgjd4gYYpauPAnYJPlnIJ9BVdnFPdUOrIFP2QXPzMAEdIomZ6Zh5n/BQGIttaY3bYJUmbtvaeroB8YHL4h4xQZPt7Zjh+JJZ2PZiCWjdlHurC/lWb7KiUUSB3RpGu3j/atr2rUXeH4nszmVrDsMo6DMPzG1cl7L4Z7qIzX2C5RAtAJ821b5EVPK+HbXMttZZgF6OwA9J0Hl+lDPxm1cUpbR70iCLaGP6jCj51h8YtJh8hRVLme+/1j6RzeY35UBc4rebe43TTT9K9ml0eWpj7t+Hp0uky1Mfdvw28Zirwt5LqqqjL7zZrhkmNu7y11NZbYkUDc4g8QzFgTpJkjy8/7VINoPKuF6roZaOpN/pXT6XQunhZVuIvSpEcq54NIFbT7HyP6Vh2zoPKun+G8rbqfRxfXpJ7Nv5WLVtnYeVUqatsnQeVfb8Qf2fVxdDyuFZDnU+Z/U1rCsi57zfiP61wdHtX6f0G/wBefyPXqPs1fzWVIgnIi77BVA/Wa8sBr0vgKB8JZJ0hdCNCIJG9evR/c6Pqu/5U+bL9reFMGOIsEC6PeUCBcHMHx8a8qvuGdiNizHXxJNesccx9tQVN4Zh8JbPPkBqa8nvPLMerMfmSa9fl+eVsavw9t2zFdcozHUaDrUsLwq7fD9koOQAsSQo1MACdz4b6GjcJ7C464e5bDL9vMMnj3ufpNXYD4Xi922QUuMpG0Haty17Y8QIDC9IBgE9nP561o8P/AIS3TH0jEonhaBuH5mP0rRP8JLQ3vXm9USfLuGgw7XtxxBSSLiyd+7b1q5P4gY8bm2fNUj9a0l/hlh+t8kMQVLouYcsrFAJ+c+FE4T+HfD2LAm+Cu6s0MPAjLoR8iII3qXgjFf8AiDjzztjyCfvNKurt/wAMOHnZbjD/AO4ilVNnbHHg+4jv4hco+bwD6TUGu3jIHZoY0nNcPqBl/U1cR8LehJ36GOtKZETqOmg8D5GgzcAWuqwuO4uoctxc2RQdwRkglGGomdPEGjLNhV1RQp55VAJ6gnmfGhOI2WkXrQHbWwQUme0TmhPI81PXwJom1jUdBdVu4RMsQunORyIM6HyoLbjgd7SOcn84601xAVIIzW2EEGMsHf0NBLjQxzIGdQTARDB+/maF8N/Gne3c5KloEzJJuEE7yohTPmam6IYVzZYWHMo2lp9yf+UzH4gNjzA6ii8RfVdLjBTyLMJPkOZoPFcOLgpdZ7iHYA9llI1ERBJB1BJqrg7BSbLgC4NQ4WDdUfHMe+PiHrsabqM+llvcR2I5xkX/AK4JHlNVO94sAvZoYlgJdo5d4wJ3jQjSjG130I5k/nG3pVGHJaW1zHlsMvwjyO/qaVGTicEq5m7722zdtaYwZb3riIsKT1WNdxrvxfsbcAXIWk23a3IOjAE5THMRFel3Y30Ebjc6ePI+NeY8fwVzC4q3ete7ikkgxlN1QMynoSDIPWd6Tu3Jw1fae/LoOicpG5P9hXMXLxnc/nW5iMct+FuDsrsQoaTm02DDQj86zhwlubpPSdflFdvpNfTx05LdnX6XUxmntQCtrzrbtHur5CmwnBe9JaY3ER+9aFzD27Y+sYBeRJA9Nd64vrk/UZYfl+H2vVac4A3NQfI/pWGuw8q6GzeX4Ee4wkggQrLyMsQPCR0p/o7sT9Xat+f1jecCB+ZqejX9NMvdzu4fqlnUXH2+HPq3n8pqVq+oQGRl5HYVv/Qo/mXWI8CLY+SQfWaHxPDhZPbWFEgd9Ds45kE6q3OefOvt6llOquM7bOfp9P7Zd6Dw6Foygn00+Z0qq7wW6WJCwCSQCw084roMJjkugxIIMMpVpU9D0q7Os+9mHgdvAx+prn4dNMXS6HVuhlbj5cuvBbmgJUSSNTtAkzpXVcKwNpLSLeyudYksV3+yTEajWOdV5PrCVGqrz0mes67D86K4PezI9wxqYUHWEG3zMn1Fb08ZLw9/U9Tnq4bZdpz9f+Mv2oupbssUVVABjKFGuwiPOuL9nPZm9i2GUZbRaDcYd2YJIX7R0P710fEMIcTireHRVYT2twaL3F+EtyBOnrXoOFvB0AtIVyMoNsQuSCJBGmXSfAgz416MZvXLyvwVezvs5ZwiZVRQ2ae0eGdttzy56CtC5hWDF7WjnVkOlu546e633gPOauBjaI6bn/PCpTpzZep5f55UKrweLDyB3XX3rcDMP2g9RoaI9NOjbjyrLxmItPEMzOs5XsDMyHoWHdA6gmDGtQTG3gVW6qWWOi3W7wYz7uUGFY6d0ufCaDX3HNh8o/c1m40WQwOfLdWcptDM4nkVAMg9Iir/AKDmP1ju58TkTyyrE+RmiLNsJ3UCp91Rp+n7VNhmHH3BHaYV2P2hsw65RmK+R686atdR4R5n9KVVd1L4y22gIZwdram5B8SAQAfGKic7arZVYn+awB8RlWfzIoq1dVlV7ZzKQCMogFTqI/zrUmMHMI135mORogP6IW7xcnqttAgI8zLSPOs+9hLeFu9sFXsngXCe+1sna6Cdcp+LXTQ9a3G0M6kHedB51BgNVMFWkEASNdweUH/N6bCR011KnroB4+RqI005HoJjwP7VlYa6MM3Y3SBaMmy9w6AAa2WJ0lRMHmvlRQx4PdVXujllWF/qaAY8CaAsjk2x2LH8vOhOIYMXlyMTmU5kcAAqw2YT+Y2IPjTHtT3T2dvmCZuOR1+EAj1qlsF2jZXe4+XUy2VSTt3VAERuCDuKlqybs8Y1Wfs7jZLyKyuqZnJkpla3HeKsM3lqDtRwvXGjIjaRPbEIseEd75r8qGx+HINs2slu4hYKUXQypJVgPgbL6RO4orA40XkzAZXU5XVjJRhup/v0INa37ffln29wuNa6UfM2Uxli0oIM6AEtJJ15Ab0Jx7gVvEWGVDFzRkdmLOrrqp1Jy9COhrUxjzkiZLqCBoO7Lwf6ae6Ae9Anx30/Qipxu1d5I8zwfE0YG3iLbFwcrJlLQw05aL56Ufa+kop7NM9qNEvMDcX8OUwwjkzT40d7U8ALOcRhwWuBQXXWbq6zH3xl067VV7PYpXQFWz9Q06HmNNvWtzONzLYsBh0vd7tjI0KIBaKnoVAzg+BNG2+GohlVg/b0J9SwJH+bVPG4dXaRbNq4o0uWyJHgQPfXwIIodeK5DkxBA5C4uiHwYe8jeenjXx1Mpa+ktsX4jDP7yssrJAIiZ3EzGvl0qu3cDgHKT5HbzBiD86Nyc1Hz/Y8qEbutMwGPqrevI/r51rSm3L4auXKvthnAYZQoJ7wgSdBPIH3udXNZWORB3Aj8v7UsMQSSQTmYx0IGg8ORMeNTayBrlEDnzHqOXrTP4pbOzMXAZ0D2yVvr3M8TmykiHB3B+YmrcNiO0Y23AS6oEowBBH2k0GZfH51AYm2tx8t3cK0Kc8nYgjvHYLrVXEj2oEW7hZYKvHZMh6gudfKINZs53a0fhunjrWXuByO0JmCRlURn0k8tPAkVVjuIratuc2igRI36ARANZN7i9225F0W1cqArknKwEkhQBo3MiR4bUT7M8HbFEYi80WlebaqBLMD70HNAB5H/AHYvtrZcbOi9iuGmzbe/iAEu3yGzMQMiQCia+6dTINbGKvrcOa1na6NFuW17jD7LMxCuvhJI5U9nBoO9lz/euEuw8s0wPARRgfTcsvhy9enrW3nC4fF3WfI/Z4e4BMCXLj7SEwCJPQketFLw9WPfzXG/5plT45fd9QtQxNhWWH0EyrA95TyYEbHx+dVJiyhCX+8CYS77qsTsGGyt47Hl0oNRDGi6R8KjT/xSe2GUgqCpEMr6/wCfOoFuTGOmXf8Az0p/MQftH/PyoBQWtDTPes9NTct+X/yKOmrD73I61eVlBVlKHUFdT6Hn+tBHiaEnIWuONItDMvq3uj1YVXZwd7PnTLhw3vr/ADM5+0VEKrfeBM85oNYCfhzDkTH701Z6Ye0SQ153Yb/WlY3+G2VUbHlypUD2x9Gv5D/IvsTb1gW7p1dPJ9WHjmHMUW3ELaMVDg/dtguwPMEKDHqKqfgSvbe3cbMrIEOkEkGVuHUjtBp3gB+kQ4LfJVrFyFu2SFYIsBh8F1RyDR6EEcqC0Xbh0W1CnY3mA/6VzfIxVFy1cYi2bx6nslCjL0k5mnluOvKtHLIII1HMn5EVUgAUySWBliOZ5EfoBPhVlk5Tvwz8RwZSrKQskAq7E9qCDKsHJJzAxT8P4gWBtX57a2BmgEKQZyXF02MeMEEUatqZYwj8jzXp5zOu/wCVA8Uw7uFuJ/PtTlbZSDGe3cG+RgBrrGh5VPd8Y17fhUsYylkJyz3kGXUyRmUgjqUj1qdvDtGh7w1OfUSd45wfGazcVxOzcRbgIRlIYptdzBodCBrIAaeW1F9rcYg2rbHxvwgjmBEvPmtZklu7eVsxn399yxl8wpIgq6+73gJIBGmux6UJxTQfSLTKrp74LKO0UboSdAw5Enw2NSxaXnUlmII2WyogwZhiZadOQWDVx4Za98IC32nJZ9PvEyCNeY5it5TiPnLN2evFxdZHthroCs3dUr0WDmgAjM06mIq/PdbvA27YPITcZvnABHkaHxVjsXOIt5nVv5ygawP+IkbsOYmSPEUWSCBcQiGAMqZzDkehrHMbysoN8IpYFs12VJOc6GCPhAC89orI4zwLv9vhmW3cgZkA7lwDaQNj4gVt3JzAxmGskbQRvHoNppnaOYA6D9RSeUvhzOG4zLdndU27o+F9J8VOzDxFbIZCv1jIF+9H7/tVXFcNbdYuWw68p3B+6dx6RXKX7T4Z/qbqOp5MC5Rp90uuoBkQx571fb5N7s6HFWTbIOGZ3U724ITzRzAHlqPKh7OLe6CMqrEhgx+sXpKADz3PhQd7iWJWDcsXBpqUhx6gGaz8VxUPBZbiOuz5WDD1jUeB0r64e2TZ88t7XQ4WW7jXW7ukKAoYcjJBb896vOCtjUpn8XJcj+omuUXj7EjOuYr8SoYZdJBBEg89NPGi3x91mi3bvEE6ZxlUTtqxmsZybbRmb+W1jcQtvI6lQA0QNobQ+WsH0rN4rxtdACxc6BVHeJ6QKGXht17nZ33FkMJATvF+oDHQMOkeOtdDwzhdqz7id4/8RtXb1Os+GgrOzePF3ZXBuBG83aYke6QVs8joDmc899h69K6e7ZZWNyzlR9MyfDcA2n7LRoGA855OHnQnXllqzPG8LHxH/P3qtVZgsUtwEqDmBh1fQq3RhyPiND40Wtzodeaj/ND41g4i8rnPZzNeUQGtrNth9l2JCsvhMjlWjaS+0T2dnrkm43zICj5GiNFWiWAAHPMduvl5TQrY624KqGvgiCqLKeILGE9Calb4XbmXm62mtw5tui+6PQCtFaDNwGFvgFcy27fwq31txRzGbQR55o6mi7fDLbQXJvHrcbMunRR3B6CiWQEEESCCCOoO4qnA8PFo91mIgiCQRvMnSSeUnWKA5dBA0A5VIGoCpCgoxnD7d2O0WYmNSN/IilRIpUBlZHHMKwK4i0CbtoGVG920dXt+fNehHia1MROU5dD5E6c4A3MTHjWQiYi4M0lSVOWZTI2YlGKic/dKhgRHd03NAXZvrctretwVK5gzHdTv5flqKGucQtvBtlrpGwtKSD4FvdBHiw1oC9gLdjEguitZvt3c2q2b5knQyFFwyQY97zFbzHKd9DyXkeXoaABnvMMyIloRu5zsR0KrAn/VSbA5u81y5d6gHs1I6QkTvsSaJbDw0gsATuTME89Z0NRNsg/zHIJ5BdD6Lz8/1ou0+LI4lhRh/rrSgWmTJetqPg5XVH2lBMgbrO5Ao7A3M9q3cHezIs9DpqR118KI7FlOjQp5kKYPoNj51i2z9HudiGJsXHhGGgtO0k2pGkNusnSY+zSTetd53a9zTWdDuF105Ef7VW6x3gJHOf8AuFNfS3aEsUtoebNEH1POgu2Un6u1cuA6SQUQT4vAIPgDV4Z4EXNNZkcwv61iXl+isWAjDOe9/wAlifeEf8NidfskzsTB74G58Rt2lOwtrnYdBmcRH+moJwa0pns88/FcloPSDoB5AU4OAlzHrrkzXf8A6x3R/q0X86HvNdAJ7llOc99h8oA/6qklgYdxacA2nMWmgEqx2ssTr+Fue28SZ9EVTogA5EgafvFODhjLgQe9czXByD7L5qIXXy02qy7bAXKQoQiMsCI6R09K0HtxoTI8OXgfCqDZI0iAevLwNLdy1jI5ssEeTaJi27fCTtbefkG9DykxmjQnT9PA1Zew4IKsM6ERHLXkeVZ6MbBFu6R2Z0t3G/7HO09GO/nvEGLppGh5n9DUXQHRu90jl6/+aqW+DoiPdHWIX+poBHiJq1MLeYQzKg6IM7R+JhH/AE0EsTaUoVuQE3zExBGxnkRyM0PgcaxlMrX4jLcWArDlJJC5hziZ3HQHWeEoCCVzMPiclyPKdvSK0UtUACWrzCCy2x90Z28O8YUH/SaKtcMSQWBuMOdw54PUA6L6AUuGW7210L1DAifEEARpyIrTS1QRQVDE4MuVYMQVnSYUzG/iI0NFrbq1UoK8MjBQGOZgBJiJPMxyohRTqlRv30QS7Ko8SBQWgVMVl/8Aq2bSzbe54nuJ8yJ+Qoe9gcbcMm/btr9hbbE+r9oD8ooNbE4xLfvuF6SdT5Dc0C3F3YE2LLOIJzP9WvyPePyFU4Pg72iSLdh2JksxcMfMkNRiC8Fg2U2Pu3f7oKALghxGJw9m+93szdtJcyW1ELnUNEmSd6VDcEx1y3gsGEt5h9HQEwzaqAI7o0250qDt6anpUA2PwSXrbW7glHEHr1BHQggEHkRWbwbFsc+HvkdrZgExHaofcujz2PRgfCjsXxAISgVmfIzKIgOVElFY6Zog/wCxrG4gXu/W2Apv2FD22Wct1HnPZYGCG7uxOhynTUUG2omVILfi2I9fkdP1ofEY63b7l24oMaLuzDwG5PkPGg8JbGJtJdN+44YAhUm0oPNSF7wMyCGajbOCVV+pRLR6wJB55o357mgBbGvczW7Vpi0e/e7i5T4GXzRyy9DzqNzhZuIbN+73CPctLGYbyzNmYsDrIymYNaVq2uWASSDPXvc5I3+dWQWHJYPnBH+eoNat8RbfEYPA7KpcaxdRTfUFluvq161OjAmTmGgYToYOxFbEfCxJ8uY6HnPrQvFcD26AoSL9s5rb7hW5g7Aow0I5g1LhmO7e2ZAtvbbJcTc27g5chGoIPMEVlFqpHdga7E8x0Pj61VA91iW6RsfA/wDk60TlDCDJI+QPIidKqxN5VUm662wOZIHkQTQB4rBq6NbdRkYRrzHpsw3BnlPKszBXCj/R7xLmD2Tna6g3B5doo367jnGkMZ2g+rsvd++fq08GBfX+lTVeK4TdvhReuKoVlcC0O8GXYi42vyUc6CvEZbY+sZUTqxAHkSdJoDtg2lu290cmIyp/U8SPFQa08Ph8MtyBDXZIly1xpGrAM06joDpWgyjpQc3/AOn3mEO6oOlsZm8i7iD/AE1K1wW2pBy5mHxOS7ehaY9K3inhTZPCgwO1i4EdYze6QQx3IAI3EgTOoo4YatDs/CpBPCgBXD1YtijAopzAEkgAczoKAdbNWrboN+L25i2Gut9waf1GF/OlkxNzmtlfDvv8zoPlQGXGVBLEKOrEAfnQR4up0tI909VEJ/Uf2mrbPA7c5nm43VyW+U7elaSWQNhFBkixibnvOtpelsS3qzfsBV+G4LbU5iC7fac5m+ZrTC1ICgrW2BUwtSinigiBSIqUVXiruRGbKWygnKsZjG4E7mgyvY4f+yseCkfJmH7U9Cfw+4it7CDIrAI7rLCAZdm011gMJpUGvwHGFlNp/wCZb0/Evwn9v961a53jFo2XF9BqvvAfEp3H+eFb2HvB1V1MqwBHrQSdAYkAwZE8jqJHoT86eaVKg56//wC0v55jDYh+/wBLV87P4K+gPRoPM1rOADmgkfFO3gdf25eVW4zCrdRrdwBkdSrA8waweHcU7EthsVci5bjs2O9+0fcYblnEQwHMTzoNq7I7xIA5x0669PKouNcwBbrPMeE8/KgrWLuHSzh2jk949kI6QQbhj8I0qa8PusPrL5A+zYHZiOmYy/yK0FuOxaWwHe4iDzAzDoJ3PSB+tY+IztfS/hbTFvcuG6Dat3LesasM+ZTqGCnQkVtYThdq2ZS2obmx7znzcyx+dF0GWcHfczcvZPu2RBjoXeSfQLVuG4VatnMEBf7bEu/9TEn86nbs3FuE5s9t5JBibZG2XTVSNx1E8zRD0EGeqjVhFNFBnYjhwa4r5nXKGAVSADmILHaZMASCOfU0ZFWZaWSgqimigcdxzD2tGuAt9lO83yG3rWa3F8Rd0sWcg+1d1P8ASDA+ZoN81lYr2gsIcocO3RCD+c5R86FHs/cu64i67/dmF/pGlamG4RaQQqL6gGgDt4i9d9027S9ZFx//AOR+dXJwZCQbha628uZHouw9BUOI+zWGvatbCuNrlsBLi+TAajwMg8xWd9AuYec1s37fJ7JZLy/jtgw/mmv3OodPaAXQAAeFXrXJXcfZRA9vEXbrMxVbSOXdnG6KrSVI55ttzFaHCcJioLXr5DMdLahGFscgWKgu3UiB0HOg34p4oMW7/K5bPnbM/k4/SpzeHK0fVl/Y0BUUooXt7o3tA/hcH9QKl9LPO1cH9B/RqAmKVCnHqN1uD/8AG5/QGl/6na5uB+KV/wC4CgLpUOnELR2u2z/qX+9XpcU7EHyINBGxZVBCqFEkwBAkkkn1JJp6sC0qCrGW8wyxv+3+Csfgt42bpsN7rktbPQ819d/OetdAo1Py/c/tWPx/A5lldGXUEbgjaqjZpUDwbH9tbBPvjuuOjDn5HejqilUSOfOpU1AqanpUDU1SpooGiq3oXiPGbFj+bdRT9mZb+ka1z2K9sC5jDWGb71zujzgan8qDqgtZ3EuN2LH8y4oP2R3m/pWTXN3MLjcQD2t0qse5b7o9Y1PqaP4Z7JWrYBgTFANf9rLlzTDYdvx3NB/SP70OMFib5/8AcXGZTJKJ3By0gaHfnXW2cAq7Crhb19P3qoyuGcFsoO4okbyNR5g1qrZAp3sg+Y2I0I8jTZ2XfvDqN/Uc/T5VFPkpslWW3DCQQR4VKgoy1ipxwNeFtFzAsAILZiPjeMsKqmQczAyDptPQFahloMnH8DtXHFyCl4Ahbts5bgB5E7Mv3WBHhVAxOIsfzk7e2P8Ai2Vh1HV7XxeaEz9kVuxTEUAuAx9u8ue04dZgxyPMMN1PgdaMRqzMfwa3cbtNbd2IF22ctzwBOzj7rAjwrA4nxriGFuqv0VsVZBGe9bAFzKQdBbDGWGhkQDBEDeg7SnofDYoOquswwkZgVI8CpEg+Bq8NQPSilNVYrFpbXMxgfmTyAHM0DYizbgl1WBqSwEVjXODWcRr2aonKFys3ieajw+fSi1s3LzK9wQk923+jN1b9K0RYNBgD2QtfC7geDt/elXQCyaeqghOfn+wqnF7UqVBiezP82/8A6P1euhNKlUUqVKlQNSpUqBUPj/5b/gb9KelQeM2f5z/i/vXecF2FKlQbtnY+RopNh5UqVVFlR5+lPSop6RpUqIBwP8y5+FP3o+lSqKVJqalQRpUqVBE0xpUqBjUlpUqB6x+L/wA/D+bftSpUG908xVlKlVDilSpU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QTEhQUExQWFhQVFBUVGBgWGBgXGBcYGBgWGhQYGBwbHCggGRwlHBQVIjEhJSkrLy4uGB8zODMsNygtLisBCgoKDg0OGhAQGzckHyQ0Lyw0LC8vLCwsLCwsLCwsLCwsLDQsLCwsLCwsLCwsLCwsLCwsLCwsLCwsLCwsLCwsLP/AABEIAMEBBQMBIgACEQEDEQH/xAAcAAABBQEBAQAAAAAAAAAAAAAEAAECAwUGBwj/xABDEAACAQIEAwUECAUCBQQDAAABAhEAAwQSITEFQVETImFxgQYyQpEUI1JicqGxwQczktHwgvFDY6Ky4RUkU3ODwtL/xAAaAQEBAQEBAQEAAAAAAAAAAAAAAQIFBAMG/8QALBEBAQABAwMCBAUFAAAAAAAAAAECAxEhBDFBBRJRcYHwBhMUMmEiQsHR8f/aAAwDAQACEQMRAD8A9vpU1ImgelTU1BKmpUwoHpVEmlNA9PNVlwKpa90oCC4G9V9uKHJqo4hc2XMMx+GdflQaKsDTiggasW+aAmlNVC6DWZxn2lwuFH199EP2Zlj5KNaDYFKvN8X/ABas6/R8NfvfegKvz1NYt3+LmKJi3hLZPQMbh9Qp09auxu9ipV4+/wDFTHW1z3cCoTr3hHnqSPWtLB/xcEA38HeVT8VuHXzkwPzpsm706nrm+Ce2+CxUC1fUMfgfuN6A7+ldFNRTzT1GaU0EppVDNUGvigvpSKEa+TUM1AdT0Pbv9aumglSpppTQIilSpUEaYmqe2pxdFBbNIVWbg60+egkTTzVDXqg1wmgua6Kqa7NCYu+yiQubrrtQ68UUmFBLdNAPntQG3CY0EmgBxUDR1IPQa/7VYVZveaB9ldPmdz6VK0qgQoEeGnz60DrnfWQq/d1J9dhU7ODRTmCjN9rdvnVBw4Gqkofu6f8ATsaiccyEKwz/AIPe8ytBoUFxfi1rDWzdvuEQfMnoBuTQPH/aazhbJuOZbZbezs3JY3HnXmzcKv8AEbvbYxjB9y0ugRTsP89aBe0H8Qr+JYpYJsWjtlGe+48APd/LzrK4f7N4m6wK2QhbXtcSc7nqQuwPPavSOCcGS0AgRVP3RAbx8+tbjYZcve0HXaPEHkau6OGwP8PlMHE3XvH7MlEH+kGugwfBLdmEVQqH3YEean9v/FbFm/8ADBLciNFYdQT+cTVlyyWEMQB0Xf5n9hUVl4jhdvKQ4EHSDznl41wlnh30HEdi0jD32m07jRD0I35gaxyNem4ZApgjvR725YdZP5iheP8ADLWIstauaT7p3ZW5FRz8uk0HG8V9i7b6le99od0/lH50JgOK8Q4ce6xxOHG9t/fUfdO/y+Vb3s9xR0LYTEwt20CVd9A9sCQfEgfkOoNR4nxHCc7naHwUkemkUuUndvDSzz/ZLfk6j2Z9r7GOTNZMMPett7y/3HiK2TcNeB8QuqL63cLms3QdH0AJ6MBOh2r1D2H9rlxilLgCYm2O+nX7y+FJZeYamnnp3bObOqpqVKjBU9NSoHmrLd2KqpUBquDU6ABiiLd/rQXE0qalQCGqMTilQDNOvQTVd3DooLZmUAEk5zAA33oTBG6y5i5AYyikKSF5FtNzv4TQagNPQn1k++pjqn9mpdpcj4D6MP70BRNMDO1Z13EszG0UVu7mYhyANe6D3dzB+VW2rpVQBb05AOP3igMdQRBEg1B8OpEFQR0iqvpLf/G3oUP/AO1RuY8KJZXA0E5Z1JgbE0BC2gABGg9aQtDXxqvBnQyWJndlK/IGr6Cm7hwwiSPI6+U71Vf7OzbZ2IVEUsx8BuSdzRdeffxPx7XGtYG2dXHa3T0VfcU+ZH5ClHPpcbiGJOJuBsg7thACcqg6MfvH/OVdtwywVgFYPJiYB+U6+Fcr7PY58MEW8g7KcgujQKfsuI7p8Tpzmu6TGWyIMieokHpDCVPzqe6Juv8AoxYd5o590R+Zk/KKeygBhhLcmOub1Ox8PlURcZdx3eTMZI8438586tezmEMSR0Hd9dNfzqqfEZY7xjmDMEHqKrt4gnu5e91PdBHUTr6R+xp7cJoYHRuvmev6/lVWJxtqNXEjUGQIPWTpVkt7Jbstu2Cw1aI1GXSD1nf9KWHgSIAYb+P3p3IobBcQF0lVdMy75e9I6jkPLWKJuYUHXXMNQTrHptFLLOKSy9mN7VcLtX7ef47XeDKJ0+JSehrzq4QCQSNDFeqcRxANm6PiCNIGsafpXkGK99vxH9a8vUd47vpH7coV513G4MjzG1bXtDgHs3ExOHMXrZDDLzHNDHI+PiKwTXpHGMdhwgUuCxUdxAXbbbKsmr097s+sYzbC/P8Aw2fZ72i+l2Eu20AnRsze64HeECT/AOK0Stw7vH4RA+ZmvJvY/HmxjygL2reIJC5oA7TlmE7HbkZPhXq1nE65XGVzsN1fxVj+m9ejjw4vzNcwywSS0jWcxLCOYO1OmKZPf7y/bG4/GOXmKe5ikGhMn7IlmHotU2b7aqEOmxYhO6dpGp8Ku3CtNWBEgyDzFPWXaw9xCWRlE/AARbPqT3T4ijMNjAxynuuN1O/mOTDxFRBFKlSoJo5FPUVpUGNjcUly5kLAWrZBedA7jUKDsQu58YHWiLmMXRg6n7uZSY8PEURYwoQBFEKvjudyT1M6+dWGwCZMHzA/tRYqR1YCCCN501/Oo4m9lUvlLHZVAMknQD1PPpU14fa1+rXUzqoP7UQojQaCiUFgcIUXUyznNcOurHcDw2A8BReTWanSoIhPzpwKemoFSpUqBV5Jw1jisXiMTOly6VX8Cd1YPLQV6V7SYvssJiLnNLNxh55TFcB7FWCtq2D3RlGsddd+R16VFdMMEoBcLmEZbiMM2ZesH4gPmPSqFtvhO9Ym9hjqbM5nQHna+0v3TW0mGB3mes/tsR4VRZu9k+U+450y7K3MabA9OvnU7VnsfBXrV5A9gwp5qconmCuuvmKs7O6g3DL0UQw8pkHy0rN4pgTbY4jDns3+NT/Lu+DKNm6N41Zb48CoLBg0aqsQD5zr56VjPUww73Z9MNHPPnGJcbuKcO+hBIEZpM6jY6g+hrhWgdK6rifEka1cABUkD3tZ7wJg8jXD32lietdr0rOZ6d2u/P8ApzevwywzkyjQw+M7NgytDDYii7mPut71xz/qNYS1baYwNTtXg9entuGU/l8dDK7WNSzeKSQYBUqY5gj/AGrmXGp8zWtWQdz5n9a4mnlvH6j0LLnOHivS+GY6w2GJsKqsBlKAAEOdBMdTrPOvMyDXf4nBEC3fwyA3uxRnXZXAy8ubGCJ8K9Ole+z2+qzeYW/ywfbThxFmVEG1Dg85HvH9a0PZT2rsYoLZxRy3eWZj2TnllGyt4fI1fi8cuKtErA3V1PvKdiCK8kKxI6GPlXsnE2jgb3d9EW81lYIL2xsVEOn4h8Q8Rr51a2IU5bikHxHNTvv039K88/h17ZQGsYq4YVc1p2lmgaFCee4InxrrBxO27TZe0pOrLcuLkfxyLMN46eM1qUldBcWQRtI8/lQ1zIyDtCBHU5SrDQlTvVGCuG4ILkEDW2kII6q2pI8QflTnBIH0UE+8CZZ5GjDMdelTwzU8PxEqYOa4n/yBDp+LTXzX5Vp23DAFSCDsRqDQ1uIB1jqTt4EVU2HKnNaOUndY+qb0+E+I/OorRFKgrfE0Glwi2w3DEfNTsw/zSnoDaVPSoGpU9U38Sie8yr5kCgtpUGcfI7iXG/05R83j8poTGY+6hTNkS2xguJuZCYyZvdAB2nXWOtBr1RexaJozAHpOp8huaGbCyYuM7A7S2UeUJH51OzYVdFUKeRVQJ8fGgjd4gYYpauPAnYJPlnIJ9BVdnFPdUOrIFP2QXPzMAEdIomZ6Zh5n/BQGIttaY3bYJUmbtvaeroB8YHL4h4xQZPt7Zjh+JJZ2PZiCWjdlHurC/lWb7KiUUSB3RpGu3j/atr2rUXeH4nszmVrDsMo6DMPzG1cl7L4Z7qIzX2C5RAtAJ821b5EVPK+HbXMttZZgF6OwA9J0Hl+lDPxm1cUpbR70iCLaGP6jCj51h8YtJh8hRVLme+/1j6RzeY35UBc4rebe43TTT9K9ml0eWpj7t+Hp0uky1Mfdvw28Zirwt5LqqqjL7zZrhkmNu7y11NZbYkUDc4g8QzFgTpJkjy8/7VINoPKuF6roZaOpN/pXT6XQunhZVuIvSpEcq54NIFbT7HyP6Vh2zoPKun+G8rbqfRxfXpJ7Nv5WLVtnYeVUqatsnQeVfb8Qf2fVxdDyuFZDnU+Z/U1rCsi57zfiP61wdHtX6f0G/wBefyPXqPs1fzWVIgnIi77BVA/Wa8sBr0vgKB8JZJ0hdCNCIJG9evR/c6Pqu/5U+bL9reFMGOIsEC6PeUCBcHMHx8a8qvuGdiNizHXxJNesccx9tQVN4Zh8JbPPkBqa8nvPLMerMfmSa9fl+eVsavw9t2zFdcozHUaDrUsLwq7fD9koOQAsSQo1MACdz4b6GjcJ7C464e5bDL9vMMnj3ufpNXYD4Xi922QUuMpG0Haty17Y8QIDC9IBgE9nP561o8P/AIS3TH0jEonhaBuH5mP0rRP8JLQ3vXm9USfLuGgw7XtxxBSSLiyd+7b1q5P4gY8bm2fNUj9a0l/hlh+t8kMQVLouYcsrFAJ+c+FE4T+HfD2LAm+Cu6s0MPAjLoR8iII3qXgjFf8AiDjzztjyCfvNKurt/wAMOHnZbjD/AO4ilVNnbHHg+4jv4hco+bwD6TUGu3jIHZoY0nNcPqBl/U1cR8LehJ36GOtKZETqOmg8D5GgzcAWuqwuO4uoctxc2RQdwRkglGGomdPEGjLNhV1RQp55VAJ6gnmfGhOI2WkXrQHbWwQUme0TmhPI81PXwJom1jUdBdVu4RMsQunORyIM6HyoLbjgd7SOcn84601xAVIIzW2EEGMsHf0NBLjQxzIGdQTARDB+/maF8N/Gne3c5KloEzJJuEE7yohTPmam6IYVzZYWHMo2lp9yf+UzH4gNjzA6ii8RfVdLjBTyLMJPkOZoPFcOLgpdZ7iHYA9llI1ERBJB1BJqrg7BSbLgC4NQ4WDdUfHMe+PiHrsabqM+llvcR2I5xkX/AK4JHlNVO94sAvZoYlgJdo5d4wJ3jQjSjG130I5k/nG3pVGHJaW1zHlsMvwjyO/qaVGTicEq5m7722zdtaYwZb3riIsKT1WNdxrvxfsbcAXIWk23a3IOjAE5THMRFel3Y30Ebjc6ePI+NeY8fwVzC4q3ete7ikkgxlN1QMynoSDIPWd6Tu3Jw1fae/LoOicpG5P9hXMXLxnc/nW5iMct+FuDsrsQoaTm02DDQj86zhwlubpPSdflFdvpNfTx05LdnX6XUxmntQCtrzrbtHur5CmwnBe9JaY3ER+9aFzD27Y+sYBeRJA9Nd64vrk/UZYfl+H2vVac4A3NQfI/pWGuw8q6GzeX4Ee4wkggQrLyMsQPCR0p/o7sT9Xat+f1jecCB+ZqejX9NMvdzu4fqlnUXH2+HPq3n8pqVq+oQGRl5HYVv/Qo/mXWI8CLY+SQfWaHxPDhZPbWFEgd9Ds45kE6q3OefOvt6llOquM7bOfp9P7Zd6Dw6Foygn00+Z0qq7wW6WJCwCSQCw084roMJjkugxIIMMpVpU9D0q7Os+9mHgdvAx+prn4dNMXS6HVuhlbj5cuvBbmgJUSSNTtAkzpXVcKwNpLSLeyudYksV3+yTEajWOdV5PrCVGqrz0mes67D86K4PezI9wxqYUHWEG3zMn1Fb08ZLw9/U9Tnq4bZdpz9f+Mv2oupbssUVVABjKFGuwiPOuL9nPZm9i2GUZbRaDcYd2YJIX7R0P710fEMIcTireHRVYT2twaL3F+EtyBOnrXoOFvB0AtIVyMoNsQuSCJBGmXSfAgz416MZvXLyvwVezvs5ZwiZVRQ2ae0eGdttzy56CtC5hWDF7WjnVkOlu546e633gPOauBjaI6bn/PCpTpzZep5f55UKrweLDyB3XX3rcDMP2g9RoaI9NOjbjyrLxmItPEMzOs5XsDMyHoWHdA6gmDGtQTG3gVW6qWWOi3W7wYz7uUGFY6d0ufCaDX3HNh8o/c1m40WQwOfLdWcptDM4nkVAMg9Iir/AKDmP1ju58TkTyyrE+RmiLNsJ3UCp91Rp+n7VNhmHH3BHaYV2P2hsw65RmK+R686atdR4R5n9KVVd1L4y22gIZwdram5B8SAQAfGKic7arZVYn+awB8RlWfzIoq1dVlV7ZzKQCMogFTqI/zrUmMHMI135mORogP6IW7xcnqttAgI8zLSPOs+9hLeFu9sFXsngXCe+1sna6Cdcp+LXTQ9a3G0M6kHedB51BgNVMFWkEASNdweUH/N6bCR011KnroB4+RqI005HoJjwP7VlYa6MM3Y3SBaMmy9w6AAa2WJ0lRMHmvlRQx4PdVXujllWF/qaAY8CaAsjk2x2LH8vOhOIYMXlyMTmU5kcAAqw2YT+Y2IPjTHtT3T2dvmCZuOR1+EAj1qlsF2jZXe4+XUy2VSTt3VAERuCDuKlqybs8Y1Wfs7jZLyKyuqZnJkpla3HeKsM3lqDtRwvXGjIjaRPbEIseEd75r8qGx+HINs2slu4hYKUXQypJVgPgbL6RO4orA40XkzAZXU5XVjJRhup/v0INa37ffln29wuNa6UfM2Uxli0oIM6AEtJJ15Ab0Jx7gVvEWGVDFzRkdmLOrrqp1Jy9COhrUxjzkiZLqCBoO7Lwf6ae6Ae9Anx30/Qipxu1d5I8zwfE0YG3iLbFwcrJlLQw05aL56Ufa+kop7NM9qNEvMDcX8OUwwjkzT40d7U8ALOcRhwWuBQXXWbq6zH3xl067VV7PYpXQFWz9Q06HmNNvWtzONzLYsBh0vd7tjI0KIBaKnoVAzg+BNG2+GohlVg/b0J9SwJH+bVPG4dXaRbNq4o0uWyJHgQPfXwIIodeK5DkxBA5C4uiHwYe8jeenjXx1Mpa+ktsX4jDP7yssrJAIiZ3EzGvl0qu3cDgHKT5HbzBiD86Nyc1Hz/Y8qEbutMwGPqrevI/r51rSm3L4auXKvthnAYZQoJ7wgSdBPIH3udXNZWORB3Aj8v7UsMQSSQTmYx0IGg8ORMeNTayBrlEDnzHqOXrTP4pbOzMXAZ0D2yVvr3M8TmykiHB3B+YmrcNiO0Y23AS6oEowBBH2k0GZfH51AYm2tx8t3cK0Kc8nYgjvHYLrVXEj2oEW7hZYKvHZMh6gudfKINZs53a0fhunjrWXuByO0JmCRlURn0k8tPAkVVjuIratuc2igRI36ARANZN7i9225F0W1cqArknKwEkhQBo3MiR4bUT7M8HbFEYi80WlebaqBLMD70HNAB5H/AHYvtrZcbOi9iuGmzbe/iAEu3yGzMQMiQCia+6dTINbGKvrcOa1na6NFuW17jD7LMxCuvhJI5U9nBoO9lz/euEuw8s0wPARRgfTcsvhy9enrW3nC4fF3WfI/Z4e4BMCXLj7SEwCJPQketFLw9WPfzXG/5plT45fd9QtQxNhWWH0EyrA95TyYEbHx+dVJiyhCX+8CYS77qsTsGGyt47Hl0oNRDGi6R8KjT/xSe2GUgqCpEMr6/wCfOoFuTGOmXf8Az0p/MQftH/PyoBQWtDTPes9NTct+X/yKOmrD73I61eVlBVlKHUFdT6Hn+tBHiaEnIWuONItDMvq3uj1YVXZwd7PnTLhw3vr/ADM5+0VEKrfeBM85oNYCfhzDkTH701Z6Ye0SQ153Yb/WlY3+G2VUbHlypUD2x9Gv5D/IvsTb1gW7p1dPJ9WHjmHMUW3ELaMVDg/dtguwPMEKDHqKqfgSvbe3cbMrIEOkEkGVuHUjtBp3gB+kQ4LfJVrFyFu2SFYIsBh8F1RyDR6EEcqC0Xbh0W1CnY3mA/6VzfIxVFy1cYi2bx6nslCjL0k5mnluOvKtHLIII1HMn5EVUgAUySWBliOZ5EfoBPhVlk5Tvwz8RwZSrKQskAq7E9qCDKsHJJzAxT8P4gWBtX57a2BmgEKQZyXF02MeMEEUatqZYwj8jzXp5zOu/wCVA8Uw7uFuJ/PtTlbZSDGe3cG+RgBrrGh5VPd8Y17fhUsYylkJyz3kGXUyRmUgjqUj1qdvDtGh7w1OfUSd45wfGazcVxOzcRbgIRlIYptdzBodCBrIAaeW1F9rcYg2rbHxvwgjmBEvPmtZklu7eVsxn399yxl8wpIgq6+73gJIBGmux6UJxTQfSLTKrp74LKO0UboSdAw5Enw2NSxaXnUlmII2WyogwZhiZadOQWDVx4Za98IC32nJZ9PvEyCNeY5it5TiPnLN2evFxdZHthroCs3dUr0WDmgAjM06mIq/PdbvA27YPITcZvnABHkaHxVjsXOIt5nVv5ygawP+IkbsOYmSPEUWSCBcQiGAMqZzDkehrHMbysoN8IpYFs12VJOc6GCPhAC89orI4zwLv9vhmW3cgZkA7lwDaQNj4gVt3JzAxmGskbQRvHoNppnaOYA6D9RSeUvhzOG4zLdndU27o+F9J8VOzDxFbIZCv1jIF+9H7/tVXFcNbdYuWw68p3B+6dx6RXKX7T4Z/qbqOp5MC5Rp90uuoBkQx571fb5N7s6HFWTbIOGZ3U724ITzRzAHlqPKh7OLe6CMqrEhgx+sXpKADz3PhQd7iWJWDcsXBpqUhx6gGaz8VxUPBZbiOuz5WDD1jUeB0r64e2TZ88t7XQ4WW7jXW7ukKAoYcjJBb896vOCtjUpn8XJcj+omuUXj7EjOuYr8SoYZdJBBEg89NPGi3x91mi3bvEE6ZxlUTtqxmsZybbRmb+W1jcQtvI6lQA0QNobQ+WsH0rN4rxtdACxc6BVHeJ6QKGXht17nZ33FkMJATvF+oDHQMOkeOtdDwzhdqz7id4/8RtXb1Os+GgrOzePF3ZXBuBG83aYke6QVs8joDmc899h69K6e7ZZWNyzlR9MyfDcA2n7LRoGA855OHnQnXllqzPG8LHxH/P3qtVZgsUtwEqDmBh1fQq3RhyPiND40Wtzodeaj/ND41g4i8rnPZzNeUQGtrNth9l2JCsvhMjlWjaS+0T2dnrkm43zICj5GiNFWiWAAHPMduvl5TQrY624KqGvgiCqLKeILGE9Calb4XbmXm62mtw5tui+6PQCtFaDNwGFvgFcy27fwq31txRzGbQR55o6mi7fDLbQXJvHrcbMunRR3B6CiWQEEESCCCOoO4qnA8PFo91mIgiCQRvMnSSeUnWKA5dBA0A5VIGoCpCgoxnD7d2O0WYmNSN/IilRIpUBlZHHMKwK4i0CbtoGVG920dXt+fNehHia1MROU5dD5E6c4A3MTHjWQiYi4M0lSVOWZTI2YlGKic/dKhgRHd03NAXZvrctretwVK5gzHdTv5flqKGucQtvBtlrpGwtKSD4FvdBHiw1oC9gLdjEguitZvt3c2q2b5knQyFFwyQY97zFbzHKd9DyXkeXoaABnvMMyIloRu5zsR0KrAn/VSbA5u81y5d6gHs1I6QkTvsSaJbDw0gsATuTME89Z0NRNsg/zHIJ5BdD6Lz8/1ou0+LI4lhRh/rrSgWmTJetqPg5XVH2lBMgbrO5Ao7A3M9q3cHezIs9DpqR118KI7FlOjQp5kKYPoNj51i2z9HudiGJsXHhGGgtO0k2pGkNusnSY+zSTetd53a9zTWdDuF105Ef7VW6x3gJHOf8AuFNfS3aEsUtoebNEH1POgu2Un6u1cuA6SQUQT4vAIPgDV4Z4EXNNZkcwv61iXl+isWAjDOe9/wAlifeEf8NidfskzsTB74G58Rt2lOwtrnYdBmcRH+moJwa0pns88/FcloPSDoB5AU4OAlzHrrkzXf8A6x3R/q0X86HvNdAJ7llOc99h8oA/6qklgYdxacA2nMWmgEqx2ssTr+Fue28SZ9EVTogA5EgafvFODhjLgQe9czXByD7L5qIXXy02qy7bAXKQoQiMsCI6R09K0HtxoTI8OXgfCqDZI0iAevLwNLdy1jI5ssEeTaJi27fCTtbefkG9DykxmjQnT9PA1Zew4IKsM6ERHLXkeVZ6MbBFu6R2Z0t3G/7HO09GO/nvEGLppGh5n9DUXQHRu90jl6/+aqW+DoiPdHWIX+poBHiJq1MLeYQzKg6IM7R+JhH/AE0EsTaUoVuQE3zExBGxnkRyM0PgcaxlMrX4jLcWArDlJJC5hziZ3HQHWeEoCCVzMPiclyPKdvSK0UtUACWrzCCy2x90Z28O8YUH/SaKtcMSQWBuMOdw54PUA6L6AUuGW7210L1DAifEEARpyIrTS1QRQVDE4MuVYMQVnSYUzG/iI0NFrbq1UoK8MjBQGOZgBJiJPMxyohRTqlRv30QS7Ko8SBQWgVMVl/8Aq2bSzbe54nuJ8yJ+Qoe9gcbcMm/btr9hbbE+r9oD8ooNbE4xLfvuF6SdT5Dc0C3F3YE2LLOIJzP9WvyPePyFU4Pg72iSLdh2JksxcMfMkNRiC8Fg2U2Pu3f7oKALghxGJw9m+93szdtJcyW1ELnUNEmSd6VDcEx1y3gsGEt5h9HQEwzaqAI7o0250qDt6anpUA2PwSXrbW7glHEHr1BHQggEHkRWbwbFsc+HvkdrZgExHaofcujz2PRgfCjsXxAISgVmfIzKIgOVElFY6Zog/wCxrG4gXu/W2Apv2FD22Wct1HnPZYGCG7uxOhynTUUG2omVILfi2I9fkdP1ofEY63b7l24oMaLuzDwG5PkPGg8JbGJtJdN+44YAhUm0oPNSF7wMyCGajbOCVV+pRLR6wJB55o357mgBbGvczW7Vpi0e/e7i5T4GXzRyy9DzqNzhZuIbN+73CPctLGYbyzNmYsDrIymYNaVq2uWASSDPXvc5I3+dWQWHJYPnBH+eoNat8RbfEYPA7KpcaxdRTfUFluvq161OjAmTmGgYToYOxFbEfCxJ8uY6HnPrQvFcD26AoSL9s5rb7hW5g7Aow0I5g1LhmO7e2ZAtvbbJcTc27g5chGoIPMEVlFqpHdga7E8x0Pj61VA91iW6RsfA/wDk60TlDCDJI+QPIidKqxN5VUm662wOZIHkQTQB4rBq6NbdRkYRrzHpsw3BnlPKszBXCj/R7xLmD2Tna6g3B5doo367jnGkMZ2g+rsvd++fq08GBfX+lTVeK4TdvhReuKoVlcC0O8GXYi42vyUc6CvEZbY+sZUTqxAHkSdJoDtg2lu290cmIyp/U8SPFQa08Ph8MtyBDXZIly1xpGrAM06joDpWgyjpQc3/AOn3mEO6oOlsZm8i7iD/AE1K1wW2pBy5mHxOS7ehaY9K3inhTZPCgwO1i4EdYze6QQx3IAI3EgTOoo4YatDs/CpBPCgBXD1YtijAopzAEkgAczoKAdbNWrboN+L25i2Gut9waf1GF/OlkxNzmtlfDvv8zoPlQGXGVBLEKOrEAfnQR4up0tI909VEJ/Uf2mrbPA7c5nm43VyW+U7elaSWQNhFBkixibnvOtpelsS3qzfsBV+G4LbU5iC7fac5m+ZrTC1ICgrW2BUwtSinigiBSIqUVXiruRGbKWygnKsZjG4E7mgyvY4f+yseCkfJmH7U9Cfw+4it7CDIrAI7rLCAZdm011gMJpUGvwHGFlNp/wCZb0/Evwn9v961a53jFo2XF9BqvvAfEp3H+eFb2HvB1V1MqwBHrQSdAYkAwZE8jqJHoT86eaVKg56//wC0v55jDYh+/wBLV87P4K+gPRoPM1rOADmgkfFO3gdf25eVW4zCrdRrdwBkdSrA8waweHcU7EthsVci5bjs2O9+0fcYblnEQwHMTzoNq7I7xIA5x0669PKouNcwBbrPMeE8/KgrWLuHSzh2jk949kI6QQbhj8I0qa8PusPrL5A+zYHZiOmYy/yK0FuOxaWwHe4iDzAzDoJ3PSB+tY+IztfS/hbTFvcuG6Dat3LesasM+ZTqGCnQkVtYThdq2ZS2obmx7znzcyx+dF0GWcHfczcvZPu2RBjoXeSfQLVuG4VatnMEBf7bEu/9TEn86nbs3FuE5s9t5JBibZG2XTVSNx1E8zRD0EGeqjVhFNFBnYjhwa4r5nXKGAVSADmILHaZMASCOfU0ZFWZaWSgqimigcdxzD2tGuAt9lO83yG3rWa3F8Rd0sWcg+1d1P8ASDA+ZoN81lYr2gsIcocO3RCD+c5R86FHs/cu64i67/dmF/pGlamG4RaQQqL6gGgDt4i9d9027S9ZFx//AOR+dXJwZCQbha628uZHouw9BUOI+zWGvatbCuNrlsBLi+TAajwMg8xWd9AuYec1s37fJ7JZLy/jtgw/mmv3OodPaAXQAAeFXrXJXcfZRA9vEXbrMxVbSOXdnG6KrSVI55ttzFaHCcJioLXr5DMdLahGFscgWKgu3UiB0HOg34p4oMW7/K5bPnbM/k4/SpzeHK0fVl/Y0BUUooXt7o3tA/hcH9QKl9LPO1cH9B/RqAmKVCnHqN1uD/8AG5/QGl/6na5uB+KV/wC4CgLpUOnELR2u2z/qX+9XpcU7EHyINBGxZVBCqFEkwBAkkkn1JJp6sC0qCrGW8wyxv+3+Csfgt42bpsN7rktbPQ819d/OetdAo1Py/c/tWPx/A5lldGXUEbgjaqjZpUDwbH9tbBPvjuuOjDn5HejqilUSOfOpU1AqanpUDU1SpooGiq3oXiPGbFj+bdRT9mZb+ka1z2K9sC5jDWGb71zujzgan8qDqgtZ3EuN2LH8y4oP2R3m/pWTXN3MLjcQD2t0qse5b7o9Y1PqaP4Z7JWrYBgTFANf9rLlzTDYdvx3NB/SP70OMFib5/8AcXGZTJKJ3By0gaHfnXW2cAq7Crhb19P3qoyuGcFsoO4okbyNR5g1qrZAp3sg+Y2I0I8jTZ2XfvDqN/Uc/T5VFPkpslWW3DCQQR4VKgoy1ipxwNeFtFzAsAILZiPjeMsKqmQczAyDptPQFahloMnH8DtXHFyCl4Ahbts5bgB5E7Mv3WBHhVAxOIsfzk7e2P8Ai2Vh1HV7XxeaEz9kVuxTEUAuAx9u8ue04dZgxyPMMN1PgdaMRqzMfwa3cbtNbd2IF22ctzwBOzj7rAjwrA4nxriGFuqv0VsVZBGe9bAFzKQdBbDGWGhkQDBEDeg7SnofDYoOquswwkZgVI8CpEg+Bq8NQPSilNVYrFpbXMxgfmTyAHM0DYizbgl1WBqSwEVjXODWcRr2aonKFys3ieajw+fSi1s3LzK9wQk923+jN1b9K0RYNBgD2QtfC7geDt/elXQCyaeqghOfn+wqnF7UqVBiezP82/8A6P1euhNKlUUqVKlQNSpUqBUPj/5b/gb9KelQeM2f5z/i/vXecF2FKlQbtnY+RopNh5UqVVFlR5+lPSop6RpUqIBwP8y5+FP3o+lSqKVJqalQRpUqVBE0xpUqBjUlpUqB6x+L/wA/D+bftSpUG908xVlKlVDilSpUR//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QTEhQUExQWFhQVFBUVGBgWGBgXGBcYGBgWGhQYGBwbHCggGRwlHBQVIjEhJSkrLy4uGB8zODMsNygtLisBCgoKDg0OGhAQGzckHyQ0Lyw0LC8vLCwsLCwsLCwsLCwsLDQsLCwsLCwsLCwsLCwsLCwsLCwsLCwsLCwsLCwsLP/AABEIAMEBBQMBIgACEQEDEQH/xAAcAAABBQEBAQAAAAAAAAAAAAAEAAECAwUGBwj/xABDEAACAQIEAwUECAUCBQQDAAABAhEAAwQSITEFQVETImFxgQYyQpEUI1JicqGxwQczktHwgvFDY6Ky4RUkU3ODwtL/xAAaAQEBAQEBAQEAAAAAAAAAAAAAAQIFBAMG/8QALBEBAQABAwMCBAUFAAAAAAAAAAECAxEhBDFBBRJRcYHwBhMUMmEiQsHR8f/aAAwDAQACEQMRAD8A9vpU1ImgelTU1BKmpUwoHpVEmlNA9PNVlwKpa90oCC4G9V9uKHJqo4hc2XMMx+GdflQaKsDTiggasW+aAmlNVC6DWZxn2lwuFH199EP2Zlj5KNaDYFKvN8X/ABas6/R8NfvfegKvz1NYt3+LmKJi3hLZPQMbh9Qp09auxu9ipV4+/wDFTHW1z3cCoTr3hHnqSPWtLB/xcEA38HeVT8VuHXzkwPzpsm706nrm+Ce2+CxUC1fUMfgfuN6A7+ldFNRTzT1GaU0EppVDNUGvigvpSKEa+TUM1AdT0Pbv9aumglSpppTQIilSpUEaYmqe2pxdFBbNIVWbg60+egkTTzVDXqg1wmgua6Kqa7NCYu+yiQubrrtQ68UUmFBLdNAPntQG3CY0EmgBxUDR1IPQa/7VYVZveaB9ldPmdz6VK0qgQoEeGnz60DrnfWQq/d1J9dhU7ODRTmCjN9rdvnVBw4Gqkofu6f8ATsaiccyEKwz/AIPe8ytBoUFxfi1rDWzdvuEQfMnoBuTQPH/aazhbJuOZbZbezs3JY3HnXmzcKv8AEbvbYxjB9y0ugRTsP89aBe0H8Qr+JYpYJsWjtlGe+48APd/LzrK4f7N4m6wK2QhbXtcSc7nqQuwPPavSOCcGS0AgRVP3RAbx8+tbjYZcve0HXaPEHkau6OGwP8PlMHE3XvH7MlEH+kGugwfBLdmEVQqH3YEean9v/FbFm/8ADBLciNFYdQT+cTVlyyWEMQB0Xf5n9hUVl4jhdvKQ4EHSDznl41wlnh30HEdi0jD32m07jRD0I35gaxyNem4ZApgjvR725YdZP5iheP8ADLWIstauaT7p3ZW5FRz8uk0HG8V9i7b6le99od0/lH50JgOK8Q4ce6xxOHG9t/fUfdO/y+Vb3s9xR0LYTEwt20CVd9A9sCQfEgfkOoNR4nxHCc7naHwUkemkUuUndvDSzz/ZLfk6j2Z9r7GOTNZMMPett7y/3HiK2TcNeB8QuqL63cLms3QdH0AJ6MBOh2r1D2H9rlxilLgCYm2O+nX7y+FJZeYamnnp3bObOqpqVKjBU9NSoHmrLd2KqpUBquDU6ABiiLd/rQXE0qalQCGqMTilQDNOvQTVd3DooLZmUAEk5zAA33oTBG6y5i5AYyikKSF5FtNzv4TQagNPQn1k++pjqn9mpdpcj4D6MP70BRNMDO1Z13EszG0UVu7mYhyANe6D3dzB+VW2rpVQBb05AOP3igMdQRBEg1B8OpEFQR0iqvpLf/G3oUP/AO1RuY8KJZXA0E5Z1JgbE0BC2gABGg9aQtDXxqvBnQyWJndlK/IGr6Cm7hwwiSPI6+U71Vf7OzbZ2IVEUsx8BuSdzRdeffxPx7XGtYG2dXHa3T0VfcU+ZH5ClHPpcbiGJOJuBsg7thACcqg6MfvH/OVdtwywVgFYPJiYB+U6+Fcr7PY58MEW8g7KcgujQKfsuI7p8Tpzmu6TGWyIMieokHpDCVPzqe6Juv8AoxYd5o590R+Zk/KKeygBhhLcmOub1Ox8PlURcZdx3eTMZI8438586tezmEMSR0Hd9dNfzqqfEZY7xjmDMEHqKrt4gnu5e91PdBHUTr6R+xp7cJoYHRuvmev6/lVWJxtqNXEjUGQIPWTpVkt7Jbstu2Cw1aI1GXSD1nf9KWHgSIAYb+P3p3IobBcQF0lVdMy75e9I6jkPLWKJuYUHXXMNQTrHptFLLOKSy9mN7VcLtX7ef47XeDKJ0+JSehrzq4QCQSNDFeqcRxANm6PiCNIGsafpXkGK99vxH9a8vUd47vpH7coV513G4MjzG1bXtDgHs3ExOHMXrZDDLzHNDHI+PiKwTXpHGMdhwgUuCxUdxAXbbbKsmr097s+sYzbC/P8Aw2fZ72i+l2Eu20AnRsze64HeECT/AOK0Stw7vH4RA+ZmvJvY/HmxjygL2reIJC5oA7TlmE7HbkZPhXq1nE65XGVzsN1fxVj+m9ejjw4vzNcwywSS0jWcxLCOYO1OmKZPf7y/bG4/GOXmKe5ikGhMn7IlmHotU2b7aqEOmxYhO6dpGp8Ku3CtNWBEgyDzFPWXaw9xCWRlE/AARbPqT3T4ijMNjAxynuuN1O/mOTDxFRBFKlSoJo5FPUVpUGNjcUly5kLAWrZBedA7jUKDsQu58YHWiLmMXRg6n7uZSY8PEURYwoQBFEKvjudyT1M6+dWGwCZMHzA/tRYqR1YCCCN501/Oo4m9lUvlLHZVAMknQD1PPpU14fa1+rXUzqoP7UQojQaCiUFgcIUXUyznNcOurHcDw2A8BReTWanSoIhPzpwKemoFSpUqBV5Jw1jisXiMTOly6VX8Cd1YPLQV6V7SYvssJiLnNLNxh55TFcB7FWCtq2D3RlGsddd+R16VFdMMEoBcLmEZbiMM2ZesH4gPmPSqFtvhO9Ym9hjqbM5nQHna+0v3TW0mGB3mes/tsR4VRZu9k+U+450y7K3MabA9OvnU7VnsfBXrV5A9gwp5qconmCuuvmKs7O6g3DL0UQw8pkHy0rN4pgTbY4jDns3+NT/Lu+DKNm6N41Zb48CoLBg0aqsQD5zr56VjPUww73Z9MNHPPnGJcbuKcO+hBIEZpM6jY6g+hrhWgdK6rifEka1cABUkD3tZ7wJg8jXD32lietdr0rOZ6d2u/P8ApzevwywzkyjQw+M7NgytDDYii7mPut71xz/qNYS1baYwNTtXg9entuGU/l8dDK7WNSzeKSQYBUqY5gj/AGrmXGp8zWtWQdz5n9a4mnlvH6j0LLnOHivS+GY6w2GJsKqsBlKAAEOdBMdTrPOvMyDXf4nBEC3fwyA3uxRnXZXAy8ubGCJ8K9Ole+z2+qzeYW/ywfbThxFmVEG1Dg85HvH9a0PZT2rsYoLZxRy3eWZj2TnllGyt4fI1fi8cuKtErA3V1PvKdiCK8kKxI6GPlXsnE2jgb3d9EW81lYIL2xsVEOn4h8Q8Rr51a2IU5bikHxHNTvv039K88/h17ZQGsYq4YVc1p2lmgaFCee4InxrrBxO27TZe0pOrLcuLkfxyLMN46eM1qUldBcWQRtI8/lQ1zIyDtCBHU5SrDQlTvVGCuG4ILkEDW2kII6q2pI8QflTnBIH0UE+8CZZ5GjDMdelTwzU8PxEqYOa4n/yBDp+LTXzX5Vp23DAFSCDsRqDQ1uIB1jqTt4EVU2HKnNaOUndY+qb0+E+I/OorRFKgrfE0Glwi2w3DEfNTsw/zSnoDaVPSoGpU9U38Sie8yr5kCgtpUGcfI7iXG/05R83j8poTGY+6hTNkS2xguJuZCYyZvdAB2nXWOtBr1RexaJozAHpOp8huaGbCyYuM7A7S2UeUJH51OzYVdFUKeRVQJ8fGgjd4gYYpauPAnYJPlnIJ9BVdnFPdUOrIFP2QXPzMAEdIomZ6Zh5n/BQGIttaY3bYJUmbtvaeroB8YHL4h4xQZPt7Zjh+JJZ2PZiCWjdlHurC/lWb7KiUUSB3RpGu3j/atr2rUXeH4nszmVrDsMo6DMPzG1cl7L4Z7qIzX2C5RAtAJ821b5EVPK+HbXMttZZgF6OwA9J0Hl+lDPxm1cUpbR70iCLaGP6jCj51h8YtJh8hRVLme+/1j6RzeY35UBc4rebe43TTT9K9ml0eWpj7t+Hp0uky1Mfdvw28Zirwt5LqqqjL7zZrhkmNu7y11NZbYkUDc4g8QzFgTpJkjy8/7VINoPKuF6roZaOpN/pXT6XQunhZVuIvSpEcq54NIFbT7HyP6Vh2zoPKun+G8rbqfRxfXpJ7Nv5WLVtnYeVUqatsnQeVfb8Qf2fVxdDyuFZDnU+Z/U1rCsi57zfiP61wdHtX6f0G/wBefyPXqPs1fzWVIgnIi77BVA/Wa8sBr0vgKB8JZJ0hdCNCIJG9evR/c6Pqu/5U+bL9reFMGOIsEC6PeUCBcHMHx8a8qvuGdiNizHXxJNesccx9tQVN4Zh8JbPPkBqa8nvPLMerMfmSa9fl+eVsavw9t2zFdcozHUaDrUsLwq7fD9koOQAsSQo1MACdz4b6GjcJ7C464e5bDL9vMMnj3ufpNXYD4Xi922QUuMpG0Haty17Y8QIDC9IBgE9nP561o8P/AIS3TH0jEonhaBuH5mP0rRP8JLQ3vXm9USfLuGgw7XtxxBSSLiyd+7b1q5P4gY8bm2fNUj9a0l/hlh+t8kMQVLouYcsrFAJ+c+FE4T+HfD2LAm+Cu6s0MPAjLoR8iII3qXgjFf8AiDjzztjyCfvNKurt/wAMOHnZbjD/AO4ilVNnbHHg+4jv4hco+bwD6TUGu3jIHZoY0nNcPqBl/U1cR8LehJ36GOtKZETqOmg8D5GgzcAWuqwuO4uoctxc2RQdwRkglGGomdPEGjLNhV1RQp55VAJ6gnmfGhOI2WkXrQHbWwQUme0TmhPI81PXwJom1jUdBdVu4RMsQunORyIM6HyoLbjgd7SOcn84601xAVIIzW2EEGMsHf0NBLjQxzIGdQTARDB+/maF8N/Gne3c5KloEzJJuEE7yohTPmam6IYVzZYWHMo2lp9yf+UzH4gNjzA6ii8RfVdLjBTyLMJPkOZoPFcOLgpdZ7iHYA9llI1ERBJB1BJqrg7BSbLgC4NQ4WDdUfHMe+PiHrsabqM+llvcR2I5xkX/AK4JHlNVO94sAvZoYlgJdo5d4wJ3jQjSjG130I5k/nG3pVGHJaW1zHlsMvwjyO/qaVGTicEq5m7722zdtaYwZb3riIsKT1WNdxrvxfsbcAXIWk23a3IOjAE5THMRFel3Y30Ebjc6ePI+NeY8fwVzC4q3ete7ikkgxlN1QMynoSDIPWd6Tu3Jw1fae/LoOicpG5P9hXMXLxnc/nW5iMct+FuDsrsQoaTm02DDQj86zhwlubpPSdflFdvpNfTx05LdnX6XUxmntQCtrzrbtHur5CmwnBe9JaY3ER+9aFzD27Y+sYBeRJA9Nd64vrk/UZYfl+H2vVac4A3NQfI/pWGuw8q6GzeX4Ee4wkggQrLyMsQPCR0p/o7sT9Xat+f1jecCB+ZqejX9NMvdzu4fqlnUXH2+HPq3n8pqVq+oQGRl5HYVv/Qo/mXWI8CLY+SQfWaHxPDhZPbWFEgd9Ds45kE6q3OefOvt6llOquM7bOfp9P7Zd6Dw6Foygn00+Z0qq7wW6WJCwCSQCw084roMJjkugxIIMMpVpU9D0q7Os+9mHgdvAx+prn4dNMXS6HVuhlbj5cuvBbmgJUSSNTtAkzpXVcKwNpLSLeyudYksV3+yTEajWOdV5PrCVGqrz0mes67D86K4PezI9wxqYUHWEG3zMn1Fb08ZLw9/U9Tnq4bZdpz9f+Mv2oupbssUVVABjKFGuwiPOuL9nPZm9i2GUZbRaDcYd2YJIX7R0P710fEMIcTireHRVYT2twaL3F+EtyBOnrXoOFvB0AtIVyMoNsQuSCJBGmXSfAgz416MZvXLyvwVezvs5ZwiZVRQ2ae0eGdttzy56CtC5hWDF7WjnVkOlu546e633gPOauBjaI6bn/PCpTpzZep5f55UKrweLDyB3XX3rcDMP2g9RoaI9NOjbjyrLxmItPEMzOs5XsDMyHoWHdA6gmDGtQTG3gVW6qWWOi3W7wYz7uUGFY6d0ufCaDX3HNh8o/c1m40WQwOfLdWcptDM4nkVAMg9Iir/AKDmP1ju58TkTyyrE+RmiLNsJ3UCp91Rp+n7VNhmHH3BHaYV2P2hsw65RmK+R686atdR4R5n9KVVd1L4y22gIZwdram5B8SAQAfGKic7arZVYn+awB8RlWfzIoq1dVlV7ZzKQCMogFTqI/zrUmMHMI135mORogP6IW7xcnqttAgI8zLSPOs+9hLeFu9sFXsngXCe+1sna6Cdcp+LXTQ9a3G0M6kHedB51BgNVMFWkEASNdweUH/N6bCR011KnroB4+RqI005HoJjwP7VlYa6MM3Y3SBaMmy9w6AAa2WJ0lRMHmvlRQx4PdVXujllWF/qaAY8CaAsjk2x2LH8vOhOIYMXlyMTmU5kcAAqw2YT+Y2IPjTHtT3T2dvmCZuOR1+EAj1qlsF2jZXe4+XUy2VSTt3VAERuCDuKlqybs8Y1Wfs7jZLyKyuqZnJkpla3HeKsM3lqDtRwvXGjIjaRPbEIseEd75r8qGx+HINs2slu4hYKUXQypJVgPgbL6RO4orA40XkzAZXU5XVjJRhup/v0INa37ffln29wuNa6UfM2Uxli0oIM6AEtJJ15Ab0Jx7gVvEWGVDFzRkdmLOrrqp1Jy9COhrUxjzkiZLqCBoO7Lwf6ae6Ae9Anx30/Qipxu1d5I8zwfE0YG3iLbFwcrJlLQw05aL56Ufa+kop7NM9qNEvMDcX8OUwwjkzT40d7U8ALOcRhwWuBQXXWbq6zH3xl067VV7PYpXQFWz9Q06HmNNvWtzONzLYsBh0vd7tjI0KIBaKnoVAzg+BNG2+GohlVg/b0J9SwJH+bVPG4dXaRbNq4o0uWyJHgQPfXwIIodeK5DkxBA5C4uiHwYe8jeenjXx1Mpa+ktsX4jDP7yssrJAIiZ3EzGvl0qu3cDgHKT5HbzBiD86Nyc1Hz/Y8qEbutMwGPqrevI/r51rSm3L4auXKvthnAYZQoJ7wgSdBPIH3udXNZWORB3Aj8v7UsMQSSQTmYx0IGg8ORMeNTayBrlEDnzHqOXrTP4pbOzMXAZ0D2yVvr3M8TmykiHB3B+YmrcNiO0Y23AS6oEowBBH2k0GZfH51AYm2tx8t3cK0Kc8nYgjvHYLrVXEj2oEW7hZYKvHZMh6gudfKINZs53a0fhunjrWXuByO0JmCRlURn0k8tPAkVVjuIratuc2igRI36ARANZN7i9225F0W1cqArknKwEkhQBo3MiR4bUT7M8HbFEYi80WlebaqBLMD70HNAB5H/AHYvtrZcbOi9iuGmzbe/iAEu3yGzMQMiQCia+6dTINbGKvrcOa1na6NFuW17jD7LMxCuvhJI5U9nBoO9lz/euEuw8s0wPARRgfTcsvhy9enrW3nC4fF3WfI/Z4e4BMCXLj7SEwCJPQketFLw9WPfzXG/5plT45fd9QtQxNhWWH0EyrA95TyYEbHx+dVJiyhCX+8CYS77qsTsGGyt47Hl0oNRDGi6R8KjT/xSe2GUgqCpEMr6/wCfOoFuTGOmXf8Az0p/MQftH/PyoBQWtDTPes9NTct+X/yKOmrD73I61eVlBVlKHUFdT6Hn+tBHiaEnIWuONItDMvq3uj1YVXZwd7PnTLhw3vr/ADM5+0VEKrfeBM85oNYCfhzDkTH701Z6Ye0SQ153Yb/WlY3+G2VUbHlypUD2x9Gv5D/IvsTb1gW7p1dPJ9WHjmHMUW3ELaMVDg/dtguwPMEKDHqKqfgSvbe3cbMrIEOkEkGVuHUjtBp3gB+kQ4LfJVrFyFu2SFYIsBh8F1RyDR6EEcqC0Xbh0W1CnY3mA/6VzfIxVFy1cYi2bx6nslCjL0k5mnluOvKtHLIII1HMn5EVUgAUySWBliOZ5EfoBPhVlk5Tvwz8RwZSrKQskAq7E9qCDKsHJJzAxT8P4gWBtX57a2BmgEKQZyXF02MeMEEUatqZYwj8jzXp5zOu/wCVA8Uw7uFuJ/PtTlbZSDGe3cG+RgBrrGh5VPd8Y17fhUsYylkJyz3kGXUyRmUgjqUj1qdvDtGh7w1OfUSd45wfGazcVxOzcRbgIRlIYptdzBodCBrIAaeW1F9rcYg2rbHxvwgjmBEvPmtZklu7eVsxn399yxl8wpIgq6+73gJIBGmux6UJxTQfSLTKrp74LKO0UboSdAw5Enw2NSxaXnUlmII2WyogwZhiZadOQWDVx4Za98IC32nJZ9PvEyCNeY5it5TiPnLN2evFxdZHthroCs3dUr0WDmgAjM06mIq/PdbvA27YPITcZvnABHkaHxVjsXOIt5nVv5ygawP+IkbsOYmSPEUWSCBcQiGAMqZzDkehrHMbysoN8IpYFs12VJOc6GCPhAC89orI4zwLv9vhmW3cgZkA7lwDaQNj4gVt3JzAxmGskbQRvHoNppnaOYA6D9RSeUvhzOG4zLdndU27o+F9J8VOzDxFbIZCv1jIF+9H7/tVXFcNbdYuWw68p3B+6dx6RXKX7T4Z/qbqOp5MC5Rp90uuoBkQx571fb5N7s6HFWTbIOGZ3U724ITzRzAHlqPKh7OLe6CMqrEhgx+sXpKADz3PhQd7iWJWDcsXBpqUhx6gGaz8VxUPBZbiOuz5WDD1jUeB0r64e2TZ88t7XQ4WW7jXW7ukKAoYcjJBb896vOCtjUpn8XJcj+omuUXj7EjOuYr8SoYZdJBBEg89NPGi3x91mi3bvEE6ZxlUTtqxmsZybbRmb+W1jcQtvI6lQA0QNobQ+WsH0rN4rxtdACxc6BVHeJ6QKGXht17nZ33FkMJATvF+oDHQMOkeOtdDwzhdqz7id4/8RtXb1Os+GgrOzePF3ZXBuBG83aYke6QVs8joDmc899h69K6e7ZZWNyzlR9MyfDcA2n7LRoGA855OHnQnXllqzPG8LHxH/P3qtVZgsUtwEqDmBh1fQq3RhyPiND40Wtzodeaj/ND41g4i8rnPZzNeUQGtrNth9l2JCsvhMjlWjaS+0T2dnrkm43zICj5GiNFWiWAAHPMduvl5TQrY624KqGvgiCqLKeILGE9Calb4XbmXm62mtw5tui+6PQCtFaDNwGFvgFcy27fwq31txRzGbQR55o6mi7fDLbQXJvHrcbMunRR3B6CiWQEEESCCCOoO4qnA8PFo91mIgiCQRvMnSSeUnWKA5dBA0A5VIGoCpCgoxnD7d2O0WYmNSN/IilRIpUBlZHHMKwK4i0CbtoGVG920dXt+fNehHia1MROU5dD5E6c4A3MTHjWQiYi4M0lSVOWZTI2YlGKic/dKhgRHd03NAXZvrctretwVK5gzHdTv5flqKGucQtvBtlrpGwtKSD4FvdBHiw1oC9gLdjEguitZvt3c2q2b5knQyFFwyQY97zFbzHKd9DyXkeXoaABnvMMyIloRu5zsR0KrAn/VSbA5u81y5d6gHs1I6QkTvsSaJbDw0gsATuTME89Z0NRNsg/zHIJ5BdD6Lz8/1ou0+LI4lhRh/rrSgWmTJetqPg5XVH2lBMgbrO5Ao7A3M9q3cHezIs9DpqR118KI7FlOjQp5kKYPoNj51i2z9HudiGJsXHhGGgtO0k2pGkNusnSY+zSTetd53a9zTWdDuF105Ef7VW6x3gJHOf8AuFNfS3aEsUtoebNEH1POgu2Un6u1cuA6SQUQT4vAIPgDV4Z4EXNNZkcwv61iXl+isWAjDOe9/wAlifeEf8NidfskzsTB74G58Rt2lOwtrnYdBmcRH+moJwa0pns88/FcloPSDoB5AU4OAlzHrrkzXf8A6x3R/q0X86HvNdAJ7llOc99h8oA/6qklgYdxacA2nMWmgEqx2ssTr+Fue28SZ9EVTogA5EgafvFODhjLgQe9czXByD7L5qIXXy02qy7bAXKQoQiMsCI6R09K0HtxoTI8OXgfCqDZI0iAevLwNLdy1jI5ssEeTaJi27fCTtbefkG9DykxmjQnT9PA1Zew4IKsM6ERHLXkeVZ6MbBFu6R2Z0t3G/7HO09GO/nvEGLppGh5n9DUXQHRu90jl6/+aqW+DoiPdHWIX+poBHiJq1MLeYQzKg6IM7R+JhH/AE0EsTaUoVuQE3zExBGxnkRyM0PgcaxlMrX4jLcWArDlJJC5hziZ3HQHWeEoCCVzMPiclyPKdvSK0UtUACWrzCCy2x90Z28O8YUH/SaKtcMSQWBuMOdw54PUA6L6AUuGW7210L1DAifEEARpyIrTS1QRQVDE4MuVYMQVnSYUzG/iI0NFrbq1UoK8MjBQGOZgBJiJPMxyohRTqlRv30QS7Ko8SBQWgVMVl/8Aq2bSzbe54nuJ8yJ+Qoe9gcbcMm/btr9hbbE+r9oD8ooNbE4xLfvuF6SdT5Dc0C3F3YE2LLOIJzP9WvyPePyFU4Pg72iSLdh2JksxcMfMkNRiC8Fg2U2Pu3f7oKALghxGJw9m+93szdtJcyW1ELnUNEmSd6VDcEx1y3gsGEt5h9HQEwzaqAI7o0250qDt6anpUA2PwSXrbW7glHEHr1BHQggEHkRWbwbFsc+HvkdrZgExHaofcujz2PRgfCjsXxAISgVmfIzKIgOVElFY6Zog/wCxrG4gXu/W2Apv2FD22Wct1HnPZYGCG7uxOhynTUUG2omVILfi2I9fkdP1ofEY63b7l24oMaLuzDwG5PkPGg8JbGJtJdN+44YAhUm0oPNSF7wMyCGajbOCVV+pRLR6wJB55o357mgBbGvczW7Vpi0e/e7i5T4GXzRyy9DzqNzhZuIbN+73CPctLGYbyzNmYsDrIymYNaVq2uWASSDPXvc5I3+dWQWHJYPnBH+eoNat8RbfEYPA7KpcaxdRTfUFluvq161OjAmTmGgYToYOxFbEfCxJ8uY6HnPrQvFcD26AoSL9s5rb7hW5g7Aow0I5g1LhmO7e2ZAtvbbJcTc27g5chGoIPMEVlFqpHdga7E8x0Pj61VA91iW6RsfA/wDk60TlDCDJI+QPIidKqxN5VUm662wOZIHkQTQB4rBq6NbdRkYRrzHpsw3BnlPKszBXCj/R7xLmD2Tna6g3B5doo367jnGkMZ2g+rsvd++fq08GBfX+lTVeK4TdvhReuKoVlcC0O8GXYi42vyUc6CvEZbY+sZUTqxAHkSdJoDtg2lu290cmIyp/U8SPFQa08Ph8MtyBDXZIly1xpGrAM06joDpWgyjpQc3/AOn3mEO6oOlsZm8i7iD/AE1K1wW2pBy5mHxOS7ehaY9K3inhTZPCgwO1i4EdYze6QQx3IAI3EgTOoo4YatDs/CpBPCgBXD1YtijAopzAEkgAczoKAdbNWrboN+L25i2Gut9waf1GF/OlkxNzmtlfDvv8zoPlQGXGVBLEKOrEAfnQR4up0tI909VEJ/Uf2mrbPA7c5nm43VyW+U7elaSWQNhFBkixibnvOtpelsS3qzfsBV+G4LbU5iC7fac5m+ZrTC1ICgrW2BUwtSinigiBSIqUVXiruRGbKWygnKsZjG4E7mgyvY4f+yseCkfJmH7U9Cfw+4it7CDIrAI7rLCAZdm011gMJpUGvwHGFlNp/wCZb0/Evwn9v961a53jFo2XF9BqvvAfEp3H+eFb2HvB1V1MqwBHrQSdAYkAwZE8jqJHoT86eaVKg56//wC0v55jDYh+/wBLV87P4K+gPRoPM1rOADmgkfFO3gdf25eVW4zCrdRrdwBkdSrA8waweHcU7EthsVci5bjs2O9+0fcYblnEQwHMTzoNq7I7xIA5x0669PKouNcwBbrPMeE8/KgrWLuHSzh2jk949kI6QQbhj8I0qa8PusPrL5A+zYHZiOmYy/yK0FuOxaWwHe4iDzAzDoJ3PSB+tY+IztfS/hbTFvcuG6Dat3LesasM+ZTqGCnQkVtYThdq2ZS2obmx7znzcyx+dF0GWcHfczcvZPu2RBjoXeSfQLVuG4VatnMEBf7bEu/9TEn86nbs3FuE5s9t5JBibZG2XTVSNx1E8zRD0EGeqjVhFNFBnYjhwa4r5nXKGAVSADmILHaZMASCOfU0ZFWZaWSgqimigcdxzD2tGuAt9lO83yG3rWa3F8Rd0sWcg+1d1P8ASDA+ZoN81lYr2gsIcocO3RCD+c5R86FHs/cu64i67/dmF/pGlamG4RaQQqL6gGgDt4i9d9027S9ZFx//AOR+dXJwZCQbha628uZHouw9BUOI+zWGvatbCuNrlsBLi+TAajwMg8xWd9AuYec1s37fJ7JZLy/jtgw/mmv3OodPaAXQAAeFXrXJXcfZRA9vEXbrMxVbSOXdnG6KrSVI55ttzFaHCcJioLXr5DMdLahGFscgWKgu3UiB0HOg34p4oMW7/K5bPnbM/k4/SpzeHK0fVl/Y0BUUooXt7o3tA/hcH9QKl9LPO1cH9B/RqAmKVCnHqN1uD/8AG5/QGl/6na5uB+KV/wC4CgLpUOnELR2u2z/qX+9XpcU7EHyINBGxZVBCqFEkwBAkkkn1JJp6sC0qCrGW8wyxv+3+Csfgt42bpsN7rktbPQ819d/OetdAo1Py/c/tWPx/A5lldGXUEbgjaqjZpUDwbH9tbBPvjuuOjDn5HejqilUSOfOpU1AqanpUDU1SpooGiq3oXiPGbFj+bdRT9mZb+ka1z2K9sC5jDWGb71zujzgan8qDqgtZ3EuN2LH8y4oP2R3m/pWTXN3MLjcQD2t0qse5b7o9Y1PqaP4Z7JWrYBgTFANf9rLlzTDYdvx3NB/SP70OMFib5/8AcXGZTJKJ3By0gaHfnXW2cAq7Crhb19P3qoyuGcFsoO4okbyNR5g1qrZAp3sg+Y2I0I8jTZ2XfvDqN/Uc/T5VFPkpslWW3DCQQR4VKgoy1ipxwNeFtFzAsAILZiPjeMsKqmQczAyDptPQFahloMnH8DtXHFyCl4Ahbts5bgB5E7Mv3WBHhVAxOIsfzk7e2P8Ai2Vh1HV7XxeaEz9kVuxTEUAuAx9u8ue04dZgxyPMMN1PgdaMRqzMfwa3cbtNbd2IF22ctzwBOzj7rAjwrA4nxriGFuqv0VsVZBGe9bAFzKQdBbDGWGhkQDBEDeg7SnofDYoOquswwkZgVI8CpEg+Bq8NQPSilNVYrFpbXMxgfmTyAHM0DYizbgl1WBqSwEVjXODWcRr2aonKFys3ieajw+fSi1s3LzK9wQk923+jN1b9K0RYNBgD2QtfC7geDt/elXQCyaeqghOfn+wqnF7UqVBiezP82/8A6P1euhNKlUUqVKlQNSpUqBUPj/5b/gb9KelQeM2f5z/i/vXecF2FKlQbtnY+RopNh5UqVVFlR5+lPSop6RpUqIBwP8y5+FP3o+lSqKVJqalQRpUqVBE0xpUqBjUlpUqB6x+L/wA/D+bftSpUG908xVlKlVDilSpUR//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8" descr="data:image/jpeg;base64,/9j/4AAQSkZJRgABAQAAAQABAAD/2wCEAAkGBxQTEhQUExQWFhQVFBUVGBgWGBgXGBcYGBgWGhQYGBwbHCggGRwlHBQVIjEhJSkrLy4uGB8zODMsNygtLisBCgoKDg0OGhAQGzckHyQ0Lyw0LC8vLCwsLCwsLCwsLCwsLDQsLCwsLCwsLCwsLCwsLCwsLCwsLCwsLCwsLCwsLP/AABEIAMEBBQMBIgACEQEDEQH/xAAcAAABBQEBAQAAAAAAAAAAAAAEAAECAwUGBwj/xABDEAACAQIEAwUECAUCBQQDAAABAhEAAwQSITEFQVETImFxgQYyQpEUI1JicqGxwQczktHwgvFDY6Ky4RUkU3ODwtL/xAAaAQEBAQEBAQEAAAAAAAAAAAAAAQIFBAMG/8QALBEBAQABAwMCBAUFAAAAAAAAAAECAxEhBDFBBRJRcYHwBhMUMmEiQsHR8f/aAAwDAQACEQMRAD8A9vpU1ImgelTU1BKmpUwoHpVEmlNA9PNVlwKpa90oCC4G9V9uKHJqo4hc2XMMx+GdflQaKsDTiggasW+aAmlNVC6DWZxn2lwuFH199EP2Zlj5KNaDYFKvN8X/ABas6/R8NfvfegKvz1NYt3+LmKJi3hLZPQMbh9Qp09auxu9ipV4+/wDFTHW1z3cCoTr3hHnqSPWtLB/xcEA38HeVT8VuHXzkwPzpsm706nrm+Ce2+CxUC1fUMfgfuN6A7+ldFNRTzT1GaU0EppVDNUGvigvpSKEa+TUM1AdT0Pbv9aumglSpppTQIilSpUEaYmqe2pxdFBbNIVWbg60+egkTTzVDXqg1wmgua6Kqa7NCYu+yiQubrrtQ68UUmFBLdNAPntQG3CY0EmgBxUDR1IPQa/7VYVZveaB9ldPmdz6VK0qgQoEeGnz60DrnfWQq/d1J9dhU7ODRTmCjN9rdvnVBw4Gqkofu6f8ATsaiccyEKwz/AIPe8ytBoUFxfi1rDWzdvuEQfMnoBuTQPH/aazhbJuOZbZbezs3JY3HnXmzcKv8AEbvbYxjB9y0ugRTsP89aBe0H8Qr+JYpYJsWjtlGe+48APd/LzrK4f7N4m6wK2QhbXtcSc7nqQuwPPavSOCcGS0AgRVP3RAbx8+tbjYZcve0HXaPEHkau6OGwP8PlMHE3XvH7MlEH+kGugwfBLdmEVQqH3YEean9v/FbFm/8ADBLciNFYdQT+cTVlyyWEMQB0Xf5n9hUVl4jhdvKQ4EHSDznl41wlnh30HEdi0jD32m07jRD0I35gaxyNem4ZApgjvR725YdZP5iheP8ADLWIstauaT7p3ZW5FRz8uk0HG8V9i7b6le99od0/lH50JgOK8Q4ce6xxOHG9t/fUfdO/y+Vb3s9xR0LYTEwt20CVd9A9sCQfEgfkOoNR4nxHCc7naHwUkemkUuUndvDSzz/ZLfk6j2Z9r7GOTNZMMPett7y/3HiK2TcNeB8QuqL63cLms3QdH0AJ6MBOh2r1D2H9rlxilLgCYm2O+nX7y+FJZeYamnnp3bObOqpqVKjBU9NSoHmrLd2KqpUBquDU6ABiiLd/rQXE0qalQCGqMTilQDNOvQTVd3DooLZmUAEk5zAA33oTBG6y5i5AYyikKSF5FtNzv4TQagNPQn1k++pjqn9mpdpcj4D6MP70BRNMDO1Z13EszG0UVu7mYhyANe6D3dzB+VW2rpVQBb05AOP3igMdQRBEg1B8OpEFQR0iqvpLf/G3oUP/AO1RuY8KJZXA0E5Z1JgbE0BC2gABGg9aQtDXxqvBnQyWJndlK/IGr6Cm7hwwiSPI6+U71Vf7OzbZ2IVEUsx8BuSdzRdeffxPx7XGtYG2dXHa3T0VfcU+ZH5ClHPpcbiGJOJuBsg7thACcqg6MfvH/OVdtwywVgFYPJiYB+U6+Fcr7PY58MEW8g7KcgujQKfsuI7p8Tpzmu6TGWyIMieokHpDCVPzqe6Juv8AoxYd5o590R+Zk/KKeygBhhLcmOub1Ox8PlURcZdx3eTMZI8438586tezmEMSR0Hd9dNfzqqfEZY7xjmDMEHqKrt4gnu5e91PdBHUTr6R+xp7cJoYHRuvmev6/lVWJxtqNXEjUGQIPWTpVkt7Jbstu2Cw1aI1GXSD1nf9KWHgSIAYb+P3p3IobBcQF0lVdMy75e9I6jkPLWKJuYUHXXMNQTrHptFLLOKSy9mN7VcLtX7ef47XeDKJ0+JSehrzq4QCQSNDFeqcRxANm6PiCNIGsafpXkGK99vxH9a8vUd47vpH7coV513G4MjzG1bXtDgHs3ExOHMXrZDDLzHNDHI+PiKwTXpHGMdhwgUuCxUdxAXbbbKsmr097s+sYzbC/P8Aw2fZ72i+l2Eu20AnRsze64HeECT/AOK0Stw7vH4RA+ZmvJvY/HmxjygL2reIJC5oA7TlmE7HbkZPhXq1nE65XGVzsN1fxVj+m9ejjw4vzNcwywSS0jWcxLCOYO1OmKZPf7y/bG4/GOXmKe5ikGhMn7IlmHotU2b7aqEOmxYhO6dpGp8Ku3CtNWBEgyDzFPWXaw9xCWRlE/AARbPqT3T4ijMNjAxynuuN1O/mOTDxFRBFKlSoJo5FPUVpUGNjcUly5kLAWrZBedA7jUKDsQu58YHWiLmMXRg6n7uZSY8PEURYwoQBFEKvjudyT1M6+dWGwCZMHzA/tRYqR1YCCCN501/Oo4m9lUvlLHZVAMknQD1PPpU14fa1+rXUzqoP7UQojQaCiUFgcIUXUyznNcOurHcDw2A8BReTWanSoIhPzpwKemoFSpUqBV5Jw1jisXiMTOly6VX8Cd1YPLQV6V7SYvssJiLnNLNxh55TFcB7FWCtq2D3RlGsddd+R16VFdMMEoBcLmEZbiMM2ZesH4gPmPSqFtvhO9Ym9hjqbM5nQHna+0v3TW0mGB3mes/tsR4VRZu9k+U+450y7K3MabA9OvnU7VnsfBXrV5A9gwp5qconmCuuvmKs7O6g3DL0UQw8pkHy0rN4pgTbY4jDns3+NT/Lu+DKNm6N41Zb48CoLBg0aqsQD5zr56VjPUww73Z9MNHPPnGJcbuKcO+hBIEZpM6jY6g+hrhWgdK6rifEka1cABUkD3tZ7wJg8jXD32lietdr0rOZ6d2u/P8ApzevwywzkyjQw+M7NgytDDYii7mPut71xz/qNYS1baYwNTtXg9entuGU/l8dDK7WNSzeKSQYBUqY5gj/AGrmXGp8zWtWQdz5n9a4mnlvH6j0LLnOHivS+GY6w2GJsKqsBlKAAEOdBMdTrPOvMyDXf4nBEC3fwyA3uxRnXZXAy8ubGCJ8K9Ole+z2+qzeYW/ywfbThxFmVEG1Dg85HvH9a0PZT2rsYoLZxRy3eWZj2TnllGyt4fI1fi8cuKtErA3V1PvKdiCK8kKxI6GPlXsnE2jgb3d9EW81lYIL2xsVEOn4h8Q8Rr51a2IU5bikHxHNTvv039K88/h17ZQGsYq4YVc1p2lmgaFCee4InxrrBxO27TZe0pOrLcuLkfxyLMN46eM1qUldBcWQRtI8/lQ1zIyDtCBHU5SrDQlTvVGCuG4ILkEDW2kII6q2pI8QflTnBIH0UE+8CZZ5GjDMdelTwzU8PxEqYOa4n/yBDp+LTXzX5Vp23DAFSCDsRqDQ1uIB1jqTt4EVU2HKnNaOUndY+qb0+E+I/OorRFKgrfE0Glwi2w3DEfNTsw/zSnoDaVPSoGpU9U38Sie8yr5kCgtpUGcfI7iXG/05R83j8poTGY+6hTNkS2xguJuZCYyZvdAB2nXWOtBr1RexaJozAHpOp8huaGbCyYuM7A7S2UeUJH51OzYVdFUKeRVQJ8fGgjd4gYYpauPAnYJPlnIJ9BVdnFPdUOrIFP2QXPzMAEdIomZ6Zh5n/BQGIttaY3bYJUmbtvaeroB8YHL4h4xQZPt7Zjh+JJZ2PZiCWjdlHurC/lWb7KiUUSB3RpGu3j/atr2rUXeH4nszmVrDsMo6DMPzG1cl7L4Z7qIzX2C5RAtAJ821b5EVPK+HbXMttZZgF6OwA9J0Hl+lDPxm1cUpbR70iCLaGP6jCj51h8YtJh8hRVLme+/1j6RzeY35UBc4rebe43TTT9K9ml0eWpj7t+Hp0uky1Mfdvw28Zirwt5LqqqjL7zZrhkmNu7y11NZbYkUDc4g8QzFgTpJkjy8/7VINoPKuF6roZaOpN/pXT6XQunhZVuIvSpEcq54NIFbT7HyP6Vh2zoPKun+G8rbqfRxfXpJ7Nv5WLVtnYeVUqatsnQeVfb8Qf2fVxdDyuFZDnU+Z/U1rCsi57zfiP61wdHtX6f0G/wBefyPXqPs1fzWVIgnIi77BVA/Wa8sBr0vgKB8JZJ0hdCNCIJG9evR/c6Pqu/5U+bL9reFMGOIsEC6PeUCBcHMHx8a8qvuGdiNizHXxJNesccx9tQVN4Zh8JbPPkBqa8nvPLMerMfmSa9fl+eVsavw9t2zFdcozHUaDrUsLwq7fD9koOQAsSQo1MACdz4b6GjcJ7C464e5bDL9vMMnj3ufpNXYD4Xi922QUuMpG0Haty17Y8QIDC9IBgE9nP561o8P/AIS3TH0jEonhaBuH5mP0rRP8JLQ3vXm9USfLuGgw7XtxxBSSLiyd+7b1q5P4gY8bm2fNUj9a0l/hlh+t8kMQVLouYcsrFAJ+c+FE4T+HfD2LAm+Cu6s0MPAjLoR8iII3qXgjFf8AiDjzztjyCfvNKurt/wAMOHnZbjD/AO4ilVNnbHHg+4jv4hco+bwD6TUGu3jIHZoY0nNcPqBl/U1cR8LehJ36GOtKZETqOmg8D5GgzcAWuqwuO4uoctxc2RQdwRkglGGomdPEGjLNhV1RQp55VAJ6gnmfGhOI2WkXrQHbWwQUme0TmhPI81PXwJom1jUdBdVu4RMsQunORyIM6HyoLbjgd7SOcn84601xAVIIzW2EEGMsHf0NBLjQxzIGdQTARDB+/maF8N/Gne3c5KloEzJJuEE7yohTPmam6IYVzZYWHMo2lp9yf+UzH4gNjzA6ii8RfVdLjBTyLMJPkOZoPFcOLgpdZ7iHYA9llI1ERBJB1BJqrg7BSbLgC4NQ4WDdUfHMe+PiHrsabqM+llvcR2I5xkX/AK4JHlNVO94sAvZoYlgJdo5d4wJ3jQjSjG130I5k/nG3pVGHJaW1zHlsMvwjyO/qaVGTicEq5m7722zdtaYwZb3riIsKT1WNdxrvxfsbcAXIWk23a3IOjAE5THMRFel3Y30Ebjc6ePI+NeY8fwVzC4q3ete7ikkgxlN1QMynoSDIPWd6Tu3Jw1fae/LoOicpG5P9hXMXLxnc/nW5iMct+FuDsrsQoaTm02DDQj86zhwlubpPSdflFdvpNfTx05LdnX6XUxmntQCtrzrbtHur5CmwnBe9JaY3ER+9aFzD27Y+sYBeRJA9Nd64vrk/UZYfl+H2vVac4A3NQfI/pWGuw8q6GzeX4Ee4wkggQrLyMsQPCR0p/o7sT9Xat+f1jecCB+ZqejX9NMvdzu4fqlnUXH2+HPq3n8pqVq+oQGRl5HYVv/Qo/mXWI8CLY+SQfWaHxPDhZPbWFEgd9Ds45kE6q3OefOvt6llOquM7bOfp9P7Zd6Dw6Foygn00+Z0qq7wW6WJCwCSQCw084roMJjkugxIIMMpVpU9D0q7Os+9mHgdvAx+prn4dNMXS6HVuhlbj5cuvBbmgJUSSNTtAkzpXVcKwNpLSLeyudYksV3+yTEajWOdV5PrCVGqrz0mes67D86K4PezI9wxqYUHWEG3zMn1Fb08ZLw9/U9Tnq4bZdpz9f+Mv2oupbssUVVABjKFGuwiPOuL9nPZm9i2GUZbRaDcYd2YJIX7R0P710fEMIcTireHRVYT2twaL3F+EtyBOnrXoOFvB0AtIVyMoNsQuSCJBGmXSfAgz416MZvXLyvwVezvs5ZwiZVRQ2ae0eGdttzy56CtC5hWDF7WjnVkOlu546e633gPOauBjaI6bn/PCpTpzZep5f55UKrweLDyB3XX3rcDMP2g9RoaI9NOjbjyrLxmItPEMzOs5XsDMyHoWHdA6gmDGtQTG3gVW6qWWOi3W7wYz7uUGFY6d0ufCaDX3HNh8o/c1m40WQwOfLdWcptDM4nkVAMg9Iir/AKDmP1ju58TkTyyrE+RmiLNsJ3UCp91Rp+n7VNhmHH3BHaYV2P2hsw65RmK+R686atdR4R5n9KVVd1L4y22gIZwdram5B8SAQAfGKic7arZVYn+awB8RlWfzIoq1dVlV7ZzKQCMogFTqI/zrUmMHMI135mORogP6IW7xcnqttAgI8zLSPOs+9hLeFu9sFXsngXCe+1sna6Cdcp+LXTQ9a3G0M6kHedB51BgNVMFWkEASNdweUH/N6bCR011KnroB4+RqI005HoJjwP7VlYa6MM3Y3SBaMmy9w6AAa2WJ0lRMHmvlRQx4PdVXujllWF/qaAY8CaAsjk2x2LH8vOhOIYMXlyMTmU5kcAAqw2YT+Y2IPjTHtT3T2dvmCZuOR1+EAj1qlsF2jZXe4+XUy2VSTt3VAERuCDuKlqybs8Y1Wfs7jZLyKyuqZnJkpla3HeKsM3lqDtRwvXGjIjaRPbEIseEd75r8qGx+HINs2slu4hYKUXQypJVgPgbL6RO4orA40XkzAZXU5XVjJRhup/v0INa37ffln29wuNa6UfM2Uxli0oIM6AEtJJ15Ab0Jx7gVvEWGVDFzRkdmLOrrqp1Jy9COhrUxjzkiZLqCBoO7Lwf6ae6Ae9Anx30/Qipxu1d5I8zwfE0YG3iLbFwcrJlLQw05aL56Ufa+kop7NM9qNEvMDcX8OUwwjkzT40d7U8ALOcRhwWuBQXXWbq6zH3xl067VV7PYpXQFWz9Q06HmNNvWtzONzLYsBh0vd7tjI0KIBaKnoVAzg+BNG2+GohlVg/b0J9SwJH+bVPG4dXaRbNq4o0uWyJHgQPfXwIIodeK5DkxBA5C4uiHwYe8jeenjXx1Mpa+ktsX4jDP7yssrJAIiZ3EzGvl0qu3cDgHKT5HbzBiD86Nyc1Hz/Y8qEbutMwGPqrevI/r51rSm3L4auXKvthnAYZQoJ7wgSdBPIH3udXNZWORB3Aj8v7UsMQSSQTmYx0IGg8ORMeNTayBrlEDnzHqOXrTP4pbOzMXAZ0D2yVvr3M8TmykiHB3B+YmrcNiO0Y23AS6oEowBBH2k0GZfH51AYm2tx8t3cK0Kc8nYgjvHYLrVXEj2oEW7hZYKvHZMh6gudfKINZs53a0fhunjrWXuByO0JmCRlURn0k8tPAkVVjuIratuc2igRI36ARANZN7i9225F0W1cqArknKwEkhQBo3MiR4bUT7M8HbFEYi80WlebaqBLMD70HNAB5H/AHYvtrZcbOi9iuGmzbe/iAEu3yGzMQMiQCia+6dTINbGKvrcOa1na6NFuW17jD7LMxCuvhJI5U9nBoO9lz/euEuw8s0wPARRgfTcsvhy9enrW3nC4fF3WfI/Z4e4BMCXLj7SEwCJPQketFLw9WPfzXG/5plT45fd9QtQxNhWWH0EyrA95TyYEbHx+dVJiyhCX+8CYS77qsTsGGyt47Hl0oNRDGi6R8KjT/xSe2GUgqCpEMr6/wCfOoFuTGOmXf8Az0p/MQftH/PyoBQWtDTPes9NTct+X/yKOmrD73I61eVlBVlKHUFdT6Hn+tBHiaEnIWuONItDMvq3uj1YVXZwd7PnTLhw3vr/ADM5+0VEKrfeBM85oNYCfhzDkTH701Z6Ye0SQ153Yb/WlY3+G2VUbHlypUD2x9Gv5D/IvsTb1gW7p1dPJ9WHjmHMUW3ELaMVDg/dtguwPMEKDHqKqfgSvbe3cbMrIEOkEkGVuHUjtBp3gB+kQ4LfJVrFyFu2SFYIsBh8F1RyDR6EEcqC0Xbh0W1CnY3mA/6VzfIxVFy1cYi2bx6nslCjL0k5mnluOvKtHLIII1HMn5EVUgAUySWBliOZ5EfoBPhVlk5Tvwz8RwZSrKQskAq7E9qCDKsHJJzAxT8P4gWBtX57a2BmgEKQZyXF02MeMEEUatqZYwj8jzXp5zOu/wCVA8Uw7uFuJ/PtTlbZSDGe3cG+RgBrrGh5VPd8Y17fhUsYylkJyz3kGXUyRmUgjqUj1qdvDtGh7w1OfUSd45wfGazcVxOzcRbgIRlIYptdzBodCBrIAaeW1F9rcYg2rbHxvwgjmBEvPmtZklu7eVsxn399yxl8wpIgq6+73gJIBGmux6UJxTQfSLTKrp74LKO0UboSdAw5Enw2NSxaXnUlmII2WyogwZhiZadOQWDVx4Za98IC32nJZ9PvEyCNeY5it5TiPnLN2evFxdZHthroCs3dUr0WDmgAjM06mIq/PdbvA27YPITcZvnABHkaHxVjsXOIt5nVv5ygawP+IkbsOYmSPEUWSCBcQiGAMqZzDkehrHMbysoN8IpYFs12VJOc6GCPhAC89orI4zwLv9vhmW3cgZkA7lwDaQNj4gVt3JzAxmGskbQRvHoNppnaOYA6D9RSeUvhzOG4zLdndU27o+F9J8VOzDxFbIZCv1jIF+9H7/tVXFcNbdYuWw68p3B+6dx6RXKX7T4Z/qbqOp5MC5Rp90uuoBkQx571fb5N7s6HFWTbIOGZ3U724ITzRzAHlqPKh7OLe6CMqrEhgx+sXpKADz3PhQd7iWJWDcsXBpqUhx6gGaz8VxUPBZbiOuz5WDD1jUeB0r64e2TZ88t7XQ4WW7jXW7ukKAoYcjJBb896vOCtjUpn8XJcj+omuUXj7EjOuYr8SoYZdJBBEg89NPGi3x91mi3bvEE6ZxlUTtqxmsZybbRmb+W1jcQtvI6lQA0QNobQ+WsH0rN4rxtdACxc6BVHeJ6QKGXht17nZ33FkMJATvF+oDHQMOkeOtdDwzhdqz7id4/8RtXb1Os+GgrOzePF3ZXBuBG83aYke6QVs8joDmc899h69K6e7ZZWNyzlR9MyfDcA2n7LRoGA855OHnQnXllqzPG8LHxH/P3qtVZgsUtwEqDmBh1fQq3RhyPiND40Wtzodeaj/ND41g4i8rnPZzNeUQGtrNth9l2JCsvhMjlWjaS+0T2dnrkm43zICj5GiNFWiWAAHPMduvl5TQrY624KqGvgiCqLKeILGE9Calb4XbmXm62mtw5tui+6PQCtFaDNwGFvgFcy27fwq31txRzGbQR55o6mi7fDLbQXJvHrcbMunRR3B6CiWQEEESCCCOoO4qnA8PFo91mIgiCQRvMnSSeUnWKA5dBA0A5VIGoCpCgoxnD7d2O0WYmNSN/IilRIpUBlZHHMKwK4i0CbtoGVG920dXt+fNehHia1MROU5dD5E6c4A3MTHjWQiYi4M0lSVOWZTI2YlGKic/dKhgRHd03NAXZvrctretwVK5gzHdTv5flqKGucQtvBtlrpGwtKSD4FvdBHiw1oC9gLdjEguitZvt3c2q2b5knQyFFwyQY97zFbzHKd9DyXkeXoaABnvMMyIloRu5zsR0KrAn/VSbA5u81y5d6gHs1I6QkTvsSaJbDw0gsATuTME89Z0NRNsg/zHIJ5BdD6Lz8/1ou0+LI4lhRh/rrSgWmTJetqPg5XVH2lBMgbrO5Ao7A3M9q3cHezIs9DpqR118KI7FlOjQp5kKYPoNj51i2z9HudiGJsXHhGGgtO0k2pGkNusnSY+zSTetd53a9zTWdDuF105Ef7VW6x3gJHOf8AuFNfS3aEsUtoebNEH1POgu2Un6u1cuA6SQUQT4vAIPgDV4Z4EXNNZkcwv61iXl+isWAjDOe9/wAlifeEf8NidfskzsTB74G58Rt2lOwtrnYdBmcRH+moJwa0pns88/FcloPSDoB5AU4OAlzHrrkzXf8A6x3R/q0X86HvNdAJ7llOc99h8oA/6qklgYdxacA2nMWmgEqx2ssTr+Fue28SZ9EVTogA5EgafvFODhjLgQe9czXByD7L5qIXXy02qy7bAXKQoQiMsCI6R09K0HtxoTI8OXgfCqDZI0iAevLwNLdy1jI5ssEeTaJi27fCTtbefkG9DykxmjQnT9PA1Zew4IKsM6ERHLXkeVZ6MbBFu6R2Z0t3G/7HO09GO/nvEGLppGh5n9DUXQHRu90jl6/+aqW+DoiPdHWIX+poBHiJq1MLeYQzKg6IM7R+JhH/AE0EsTaUoVuQE3zExBGxnkRyM0PgcaxlMrX4jLcWArDlJJC5hziZ3HQHWeEoCCVzMPiclyPKdvSK0UtUACWrzCCy2x90Z28O8YUH/SaKtcMSQWBuMOdw54PUA6L6AUuGW7210L1DAifEEARpyIrTS1QRQVDE4MuVYMQVnSYUzG/iI0NFrbq1UoK8MjBQGOZgBJiJPMxyohRTqlRv30QS7Ko8SBQWgVMVl/8Aq2bSzbe54nuJ8yJ+Qoe9gcbcMm/btr9hbbE+r9oD8ooNbE4xLfvuF6SdT5Dc0C3F3YE2LLOIJzP9WvyPePyFU4Pg72iSLdh2JksxcMfMkNRiC8Fg2U2Pu3f7oKALghxGJw9m+93szdtJcyW1ELnUNEmSd6VDcEx1y3gsGEt5h9HQEwzaqAI7o0250qDt6anpUA2PwSXrbW7glHEHr1BHQggEHkRWbwbFsc+HvkdrZgExHaofcujz2PRgfCjsXxAISgVmfIzKIgOVElFY6Zog/wCxrG4gXu/W2Apv2FD22Wct1HnPZYGCG7uxOhynTUUG2omVILfi2I9fkdP1ofEY63b7l24oMaLuzDwG5PkPGg8JbGJtJdN+44YAhUm0oPNSF7wMyCGajbOCVV+pRLR6wJB55o357mgBbGvczW7Vpi0e/e7i5T4GXzRyy9DzqNzhZuIbN+73CPctLGYbyzNmYsDrIymYNaVq2uWASSDPXvc5I3+dWQWHJYPnBH+eoNat8RbfEYPA7KpcaxdRTfUFluvq161OjAmTmGgYToYOxFbEfCxJ8uY6HnPrQvFcD26AoSL9s5rb7hW5g7Aow0I5g1LhmO7e2ZAtvbbJcTc27g5chGoIPMEVlFqpHdga7E8x0Pj61VA91iW6RsfA/wDk60TlDCDJI+QPIidKqxN5VUm662wOZIHkQTQB4rBq6NbdRkYRrzHpsw3BnlPKszBXCj/R7xLmD2Tna6g3B5doo367jnGkMZ2g+rsvd++fq08GBfX+lTVeK4TdvhReuKoVlcC0O8GXYi42vyUc6CvEZbY+sZUTqxAHkSdJoDtg2lu290cmIyp/U8SPFQa08Ph8MtyBDXZIly1xpGrAM06joDpWgyjpQc3/AOn3mEO6oOlsZm8i7iD/AE1K1wW2pBy5mHxOS7ehaY9K3inhTZPCgwO1i4EdYze6QQx3IAI3EgTOoo4YatDs/CpBPCgBXD1YtijAopzAEkgAczoKAdbNWrboN+L25i2Gut9waf1GF/OlkxNzmtlfDvv8zoPlQGXGVBLEKOrEAfnQR4up0tI909VEJ/Uf2mrbPA7c5nm43VyW+U7elaSWQNhFBkixibnvOtpelsS3qzfsBV+G4LbU5iC7fac5m+ZrTC1ICgrW2BUwtSinigiBSIqUVXiruRGbKWygnKsZjG4E7mgyvY4f+yseCkfJmH7U9Cfw+4it7CDIrAI7rLCAZdm011gMJpUGvwHGFlNp/wCZb0/Evwn9v961a53jFo2XF9BqvvAfEp3H+eFb2HvB1V1MqwBHrQSdAYkAwZE8jqJHoT86eaVKg56//wC0v55jDYh+/wBLV87P4K+gPRoPM1rOADmgkfFO3gdf25eVW4zCrdRrdwBkdSrA8waweHcU7EthsVci5bjs2O9+0fcYblnEQwHMTzoNq7I7xIA5x0669PKouNcwBbrPMeE8/KgrWLuHSzh2jk949kI6QQbhj8I0qa8PusPrL5A+zYHZiOmYy/yK0FuOxaWwHe4iDzAzDoJ3PSB+tY+IztfS/hbTFvcuG6Dat3LesasM+ZTqGCnQkVtYThdq2ZS2obmx7znzcyx+dF0GWcHfczcvZPu2RBjoXeSfQLVuG4VatnMEBf7bEu/9TEn86nbs3FuE5s9t5JBibZG2XTVSNx1E8zRD0EGeqjVhFNFBnYjhwa4r5nXKGAVSADmILHaZMASCOfU0ZFWZaWSgqimigcdxzD2tGuAt9lO83yG3rWa3F8Rd0sWcg+1d1P8ASDA+ZoN81lYr2gsIcocO3RCD+c5R86FHs/cu64i67/dmF/pGlamG4RaQQqL6gGgDt4i9d9027S9ZFx//AOR+dXJwZCQbha628uZHouw9BUOI+zWGvatbCuNrlsBLi+TAajwMg8xWd9AuYec1s37fJ7JZLy/jtgw/mmv3OodPaAXQAAeFXrXJXcfZRA9vEXbrMxVbSOXdnG6KrSVI55ttzFaHCcJioLXr5DMdLahGFscgWKgu3UiB0HOg34p4oMW7/K5bPnbM/k4/SpzeHK0fVl/Y0BUUooXt7o3tA/hcH9QKl9LPO1cH9B/RqAmKVCnHqN1uD/8AG5/QGl/6na5uB+KV/wC4CgLpUOnELR2u2z/qX+9XpcU7EHyINBGxZVBCqFEkwBAkkkn1JJp6sC0qCrGW8wyxv+3+Csfgt42bpsN7rktbPQ819d/OetdAo1Py/c/tWPx/A5lldGXUEbgjaqjZpUDwbH9tbBPvjuuOjDn5HejqilUSOfOpU1AqanpUDU1SpooGiq3oXiPGbFj+bdRT9mZb+ka1z2K9sC5jDWGb71zujzgan8qDqgtZ3EuN2LH8y4oP2R3m/pWTXN3MLjcQD2t0qse5b7o9Y1PqaP4Z7JWrYBgTFANf9rLlzTDYdvx3NB/SP70OMFib5/8AcXGZTJKJ3By0gaHfnXW2cAq7Crhb19P3qoyuGcFsoO4okbyNR5g1qrZAp3sg+Y2I0I8jTZ2XfvDqN/Uc/T5VFPkpslWW3DCQQR4VKgoy1ipxwNeFtFzAsAILZiPjeMsKqmQczAyDptPQFahloMnH8DtXHFyCl4Ahbts5bgB5E7Mv3WBHhVAxOIsfzk7e2P8Ai2Vh1HV7XxeaEz9kVuxTEUAuAx9u8ue04dZgxyPMMN1PgdaMRqzMfwa3cbtNbd2IF22ctzwBOzj7rAjwrA4nxriGFuqv0VsVZBGe9bAFzKQdBbDGWGhkQDBEDeg7SnofDYoOquswwkZgVI8CpEg+Bq8NQPSilNVYrFpbXMxgfmTyAHM0DYizbgl1WBqSwEVjXODWcRr2aonKFys3ieajw+fSi1s3LzK9wQk923+jN1b9K0RYNBgD2QtfC7geDt/elXQCyaeqghOfn+wqnF7UqVBiezP82/8A6P1euhNKlUUqVKlQNSpUqBUPj/5b/gb9KelQeM2f5z/i/vXecF2FKlQbtnY+RopNh5UqVVFlR5+lPSop6RpUqIBwP8y5+FP3o+lSqKVJqalQRpUqVBE0xpUqBjUlpUqB6x+L/wA/D+bftSpUG908xVlKlVDilSpUR//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3" y="1365195"/>
            <a:ext cx="5472608" cy="4152037"/>
          </a:xfrm>
          <a:prstGeom prst="rect">
            <a:avLst/>
          </a:prstGeom>
        </p:spPr>
      </p:pic>
    </p:spTree>
    <p:extLst>
      <p:ext uri="{BB962C8B-B14F-4D97-AF65-F5344CB8AC3E}">
        <p14:creationId xmlns:p14="http://schemas.microsoft.com/office/powerpoint/2010/main" val="64779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3165</TotalTime>
  <Words>4473</Words>
  <Application>Microsoft Office PowerPoint</Application>
  <PresentationFormat>Presentación en pantalla (4:3)</PresentationFormat>
  <Paragraphs>350</Paragraphs>
  <Slides>42</Slides>
  <Notes>42</Notes>
  <HiddenSlides>1</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SONY</dc:creator>
  <cp:lastModifiedBy>SONY</cp:lastModifiedBy>
  <cp:revision>163</cp:revision>
  <dcterms:created xsi:type="dcterms:W3CDTF">2013-09-25T05:13:39Z</dcterms:created>
  <dcterms:modified xsi:type="dcterms:W3CDTF">2013-11-15T03:50:27Z</dcterms:modified>
</cp:coreProperties>
</file>