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rawing8.xml" ContentType="application/vnd.ms-office.drawingml.diagramDrawing+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49.xml" ContentType="application/vnd.openxmlformats-officedocument.presentationml.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Types>
</file>

<file path=_rels/.rels><?xml version="1.0" encoding="UTF-8" standalone="yes"?><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 Id="rId5" Type="http://schemas.openxmlformats.org/officeDocument/2006/relationships/custom-properties" Target="docProps/custom.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3"/>
  </p:notesMasterIdLst>
  <p:sldIdLst>
    <p:sldId id="320" r:id="rId2"/>
    <p:sldId id="321" r:id="rId3"/>
    <p:sldId id="323" r:id="rId4"/>
    <p:sldId id="317" r:id="rId5"/>
    <p:sldId id="319" r:id="rId6"/>
    <p:sldId id="318" r:id="rId7"/>
    <p:sldId id="327" r:id="rId8"/>
    <p:sldId id="328" r:id="rId9"/>
    <p:sldId id="316" r:id="rId10"/>
    <p:sldId id="325" r:id="rId11"/>
    <p:sldId id="257" r:id="rId12"/>
    <p:sldId id="326" r:id="rId13"/>
    <p:sldId id="259" r:id="rId14"/>
    <p:sldId id="258" r:id="rId15"/>
    <p:sldId id="261" r:id="rId16"/>
    <p:sldId id="262" r:id="rId17"/>
    <p:sldId id="263" r:id="rId18"/>
    <p:sldId id="264" r:id="rId19"/>
    <p:sldId id="265" r:id="rId20"/>
    <p:sldId id="266" r:id="rId21"/>
    <p:sldId id="267" r:id="rId22"/>
    <p:sldId id="268" r:id="rId23"/>
    <p:sldId id="270" r:id="rId24"/>
    <p:sldId id="271" r:id="rId25"/>
    <p:sldId id="269" r:id="rId26"/>
    <p:sldId id="273" r:id="rId27"/>
    <p:sldId id="274" r:id="rId28"/>
    <p:sldId id="276" r:id="rId29"/>
    <p:sldId id="275" r:id="rId30"/>
    <p:sldId id="272" r:id="rId31"/>
    <p:sldId id="277" r:id="rId32"/>
    <p:sldId id="278" r:id="rId33"/>
    <p:sldId id="279" r:id="rId34"/>
    <p:sldId id="280" r:id="rId35"/>
    <p:sldId id="281" r:id="rId36"/>
    <p:sldId id="282" r:id="rId37"/>
    <p:sldId id="283" r:id="rId38"/>
    <p:sldId id="285" r:id="rId39"/>
    <p:sldId id="286" r:id="rId40"/>
    <p:sldId id="287" r:id="rId41"/>
    <p:sldId id="288" r:id="rId42"/>
    <p:sldId id="289" r:id="rId43"/>
    <p:sldId id="290" r:id="rId44"/>
    <p:sldId id="291" r:id="rId45"/>
    <p:sldId id="292" r:id="rId46"/>
    <p:sldId id="293" r:id="rId47"/>
    <p:sldId id="295" r:id="rId48"/>
    <p:sldId id="294"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29" r:id="rId68"/>
    <p:sldId id="330" r:id="rId69"/>
    <p:sldId id="331" r:id="rId70"/>
    <p:sldId id="332" r:id="rId71"/>
    <p:sldId id="324"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1" autoAdjust="0"/>
    <p:restoredTop sz="94660"/>
  </p:normalViewPr>
  <p:slideViewPr>
    <p:cSldViewPr>
      <p:cViewPr varScale="1">
        <p:scale>
          <a:sx n="74" d="100"/>
          <a:sy n="74" d="100"/>
        </p:scale>
        <p:origin x="-106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8.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slide" Target="../slides/slide34.xml"/><Relationship Id="rId1" Type="http://schemas.openxmlformats.org/officeDocument/2006/relationships/slide" Target="../slides/slide33.xml"/></Relationships>
</file>

<file path=ppt/diagrams/_rels/data6.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slide" Target="../slides/slide18.xml"/><Relationship Id="rId1" Type="http://schemas.openxmlformats.org/officeDocument/2006/relationships/slide" Target="../slides/slide17.xml"/><Relationship Id="rId4"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3E635-6AE3-4816-BDD4-FD74DA79D906}" type="doc">
      <dgm:prSet loTypeId="urn:microsoft.com/office/officeart/2005/8/layout/hProcess3" loCatId="process" qsTypeId="urn:microsoft.com/office/officeart/2005/8/quickstyle/simple1" qsCatId="simple" csTypeId="urn:microsoft.com/office/officeart/2005/8/colors/accent1_2" csCatId="accent1" phldr="1"/>
      <dgm:spPr/>
    </dgm:pt>
    <dgm:pt modelId="{BAF42B73-0D37-4F39-BFED-24526BC02DC0}">
      <dgm:prSet phldrT="[Text]" custT="1"/>
      <dgm:spPr/>
      <dgm:t>
        <a:bodyPr/>
        <a:lstStyle/>
        <a:p>
          <a:pPr algn="just"/>
          <a:r>
            <a:rPr lang="es-ES" sz="2000" b="1" dirty="0" smtClean="0">
              <a:solidFill>
                <a:schemeClr val="bg1"/>
              </a:solidFill>
              <a:latin typeface="Arial" pitchFamily="34" charset="0"/>
              <a:cs typeface="Arial" pitchFamily="34" charset="0"/>
            </a:rPr>
            <a:t>Formular una propuesta de Modelo de Gestión para el Ministerio Coordinador de Seguridad con el fin de optimizar el ejercicio de sus competencias y cumplimiento de su Misión Institucional, en el marco del ordenamiento jurídico del Estado Ecuatoriano</a:t>
          </a:r>
          <a:endParaRPr lang="en-US" sz="2000" b="1" dirty="0">
            <a:solidFill>
              <a:schemeClr val="bg1"/>
            </a:solidFill>
            <a:latin typeface="Arial" pitchFamily="34" charset="0"/>
            <a:cs typeface="Arial" pitchFamily="34" charset="0"/>
          </a:endParaRPr>
        </a:p>
      </dgm:t>
    </dgm:pt>
    <dgm:pt modelId="{4F3682F2-09B1-4E1E-BEA6-3896C01FF393}" type="parTrans" cxnId="{7B5B85BF-D66A-4058-87FE-32350F490392}">
      <dgm:prSet/>
      <dgm:spPr/>
      <dgm:t>
        <a:bodyPr/>
        <a:lstStyle/>
        <a:p>
          <a:endParaRPr lang="en-US"/>
        </a:p>
      </dgm:t>
    </dgm:pt>
    <dgm:pt modelId="{588A4893-4718-46D2-9E62-216658741C8B}" type="sibTrans" cxnId="{7B5B85BF-D66A-4058-87FE-32350F490392}">
      <dgm:prSet/>
      <dgm:spPr/>
      <dgm:t>
        <a:bodyPr/>
        <a:lstStyle/>
        <a:p>
          <a:endParaRPr lang="en-US"/>
        </a:p>
      </dgm:t>
    </dgm:pt>
    <dgm:pt modelId="{3BE9FECB-5861-4A01-B057-5F973D20A43E}" type="pres">
      <dgm:prSet presAssocID="{D203E635-6AE3-4816-BDD4-FD74DA79D906}" presName="Name0" presStyleCnt="0">
        <dgm:presLayoutVars>
          <dgm:dir/>
          <dgm:animLvl val="lvl"/>
          <dgm:resizeHandles val="exact"/>
        </dgm:presLayoutVars>
      </dgm:prSet>
      <dgm:spPr/>
    </dgm:pt>
    <dgm:pt modelId="{1FFAFEE3-C8C3-47EE-9158-EF8516FCBB0A}" type="pres">
      <dgm:prSet presAssocID="{D203E635-6AE3-4816-BDD4-FD74DA79D906}" presName="dummy" presStyleCnt="0"/>
      <dgm:spPr/>
    </dgm:pt>
    <dgm:pt modelId="{B50E6BB0-76D4-4986-964F-B12BEF24F71D}" type="pres">
      <dgm:prSet presAssocID="{D203E635-6AE3-4816-BDD4-FD74DA79D906}" presName="linH" presStyleCnt="0"/>
      <dgm:spPr/>
    </dgm:pt>
    <dgm:pt modelId="{3A1EDEEE-55C2-446F-8F6B-63CCD844F62E}" type="pres">
      <dgm:prSet presAssocID="{D203E635-6AE3-4816-BDD4-FD74DA79D906}" presName="padding1" presStyleCnt="0"/>
      <dgm:spPr/>
    </dgm:pt>
    <dgm:pt modelId="{E9113609-875F-4C99-B7F5-D1B5AC0E5E86}" type="pres">
      <dgm:prSet presAssocID="{BAF42B73-0D37-4F39-BFED-24526BC02DC0}" presName="linV" presStyleCnt="0"/>
      <dgm:spPr/>
    </dgm:pt>
    <dgm:pt modelId="{507BFC33-8BFB-4586-A9D6-F706107E5357}" type="pres">
      <dgm:prSet presAssocID="{BAF42B73-0D37-4F39-BFED-24526BC02DC0}" presName="spVertical1" presStyleCnt="0"/>
      <dgm:spPr/>
    </dgm:pt>
    <dgm:pt modelId="{440529F3-90F8-4D02-BE06-52760638AFBE}" type="pres">
      <dgm:prSet presAssocID="{BAF42B73-0D37-4F39-BFED-24526BC02DC0}" presName="parTx" presStyleLbl="revTx" presStyleIdx="0" presStyleCnt="1">
        <dgm:presLayoutVars>
          <dgm:chMax val="0"/>
          <dgm:chPref val="0"/>
          <dgm:bulletEnabled val="1"/>
        </dgm:presLayoutVars>
      </dgm:prSet>
      <dgm:spPr/>
      <dgm:t>
        <a:bodyPr/>
        <a:lstStyle/>
        <a:p>
          <a:endParaRPr lang="en-US"/>
        </a:p>
      </dgm:t>
    </dgm:pt>
    <dgm:pt modelId="{8A089307-A2DC-41AC-9E13-1BDD8872F28A}" type="pres">
      <dgm:prSet presAssocID="{BAF42B73-0D37-4F39-BFED-24526BC02DC0}" presName="spVertical2" presStyleCnt="0"/>
      <dgm:spPr/>
    </dgm:pt>
    <dgm:pt modelId="{ECE6F341-915E-4DAF-ADD4-C797A871155D}" type="pres">
      <dgm:prSet presAssocID="{BAF42B73-0D37-4F39-BFED-24526BC02DC0}" presName="spVertical3" presStyleCnt="0"/>
      <dgm:spPr/>
    </dgm:pt>
    <dgm:pt modelId="{A810396C-7790-4FF6-9B34-D81A8F068B7D}" type="pres">
      <dgm:prSet presAssocID="{D203E635-6AE3-4816-BDD4-FD74DA79D906}" presName="padding2" presStyleCnt="0"/>
      <dgm:spPr/>
    </dgm:pt>
    <dgm:pt modelId="{E649F536-992E-4A9D-A6AF-9A173F3B86E4}" type="pres">
      <dgm:prSet presAssocID="{D203E635-6AE3-4816-BDD4-FD74DA79D906}" presName="negArrow" presStyleCnt="0"/>
      <dgm:spPr/>
    </dgm:pt>
    <dgm:pt modelId="{1C719A8C-B031-4A16-90B5-64786B0C6684}" type="pres">
      <dgm:prSet presAssocID="{D203E635-6AE3-4816-BDD4-FD74DA79D906}" presName="backgroundArrow" presStyleLbl="node1" presStyleIdx="0" presStyleCnt="1"/>
      <dgm:spPr/>
    </dgm:pt>
  </dgm:ptLst>
  <dgm:cxnLst>
    <dgm:cxn modelId="{9EA0E64C-F429-4CEB-8656-A91BA6C9D3A2}" type="presOf" srcId="{BAF42B73-0D37-4F39-BFED-24526BC02DC0}" destId="{440529F3-90F8-4D02-BE06-52760638AFBE}" srcOrd="0" destOrd="0" presId="urn:microsoft.com/office/officeart/2005/8/layout/hProcess3"/>
    <dgm:cxn modelId="{C7C9A8C0-1845-4AB7-9E08-4DEDF0FD4139}" type="presOf" srcId="{D203E635-6AE3-4816-BDD4-FD74DA79D906}" destId="{3BE9FECB-5861-4A01-B057-5F973D20A43E}" srcOrd="0" destOrd="0" presId="urn:microsoft.com/office/officeart/2005/8/layout/hProcess3"/>
    <dgm:cxn modelId="{7B5B85BF-D66A-4058-87FE-32350F490392}" srcId="{D203E635-6AE3-4816-BDD4-FD74DA79D906}" destId="{BAF42B73-0D37-4F39-BFED-24526BC02DC0}" srcOrd="0" destOrd="0" parTransId="{4F3682F2-09B1-4E1E-BEA6-3896C01FF393}" sibTransId="{588A4893-4718-46D2-9E62-216658741C8B}"/>
    <dgm:cxn modelId="{56A07F3C-1AF5-4161-A11E-B36CC7430FA4}" type="presParOf" srcId="{3BE9FECB-5861-4A01-B057-5F973D20A43E}" destId="{1FFAFEE3-C8C3-47EE-9158-EF8516FCBB0A}" srcOrd="0" destOrd="0" presId="urn:microsoft.com/office/officeart/2005/8/layout/hProcess3"/>
    <dgm:cxn modelId="{746718E7-5833-4D17-A34E-C4135939C171}" type="presParOf" srcId="{3BE9FECB-5861-4A01-B057-5F973D20A43E}" destId="{B50E6BB0-76D4-4986-964F-B12BEF24F71D}" srcOrd="1" destOrd="0" presId="urn:microsoft.com/office/officeart/2005/8/layout/hProcess3"/>
    <dgm:cxn modelId="{2956BB58-6CBF-4390-B33F-659077059DBA}" type="presParOf" srcId="{B50E6BB0-76D4-4986-964F-B12BEF24F71D}" destId="{3A1EDEEE-55C2-446F-8F6B-63CCD844F62E}" srcOrd="0" destOrd="0" presId="urn:microsoft.com/office/officeart/2005/8/layout/hProcess3"/>
    <dgm:cxn modelId="{E3885ED1-3AC7-4BA4-8483-FF528CC11845}" type="presParOf" srcId="{B50E6BB0-76D4-4986-964F-B12BEF24F71D}" destId="{E9113609-875F-4C99-B7F5-D1B5AC0E5E86}" srcOrd="1" destOrd="0" presId="urn:microsoft.com/office/officeart/2005/8/layout/hProcess3"/>
    <dgm:cxn modelId="{4D0C2338-2ED2-435B-81A5-6BC2FE619F24}" type="presParOf" srcId="{E9113609-875F-4C99-B7F5-D1B5AC0E5E86}" destId="{507BFC33-8BFB-4586-A9D6-F706107E5357}" srcOrd="0" destOrd="0" presId="urn:microsoft.com/office/officeart/2005/8/layout/hProcess3"/>
    <dgm:cxn modelId="{184B1564-9EAE-4818-B12A-77E00BA97F04}" type="presParOf" srcId="{E9113609-875F-4C99-B7F5-D1B5AC0E5E86}" destId="{440529F3-90F8-4D02-BE06-52760638AFBE}" srcOrd="1" destOrd="0" presId="urn:microsoft.com/office/officeart/2005/8/layout/hProcess3"/>
    <dgm:cxn modelId="{96BA5909-BB90-457F-BC2D-436C98A9D4FE}" type="presParOf" srcId="{E9113609-875F-4C99-B7F5-D1B5AC0E5E86}" destId="{8A089307-A2DC-41AC-9E13-1BDD8872F28A}" srcOrd="2" destOrd="0" presId="urn:microsoft.com/office/officeart/2005/8/layout/hProcess3"/>
    <dgm:cxn modelId="{52F7ADFE-2BBE-41A2-A6EF-1291F90D3E63}" type="presParOf" srcId="{E9113609-875F-4C99-B7F5-D1B5AC0E5E86}" destId="{ECE6F341-915E-4DAF-ADD4-C797A871155D}" srcOrd="3" destOrd="0" presId="urn:microsoft.com/office/officeart/2005/8/layout/hProcess3"/>
    <dgm:cxn modelId="{475D152B-2886-4437-B8CE-412142A9E8A9}" type="presParOf" srcId="{B50E6BB0-76D4-4986-964F-B12BEF24F71D}" destId="{A810396C-7790-4FF6-9B34-D81A8F068B7D}" srcOrd="2" destOrd="0" presId="urn:microsoft.com/office/officeart/2005/8/layout/hProcess3"/>
    <dgm:cxn modelId="{C60DFBAA-636F-442C-B3F2-9F23F86D1987}" type="presParOf" srcId="{B50E6BB0-76D4-4986-964F-B12BEF24F71D}" destId="{E649F536-992E-4A9D-A6AF-9A173F3B86E4}" srcOrd="3" destOrd="0" presId="urn:microsoft.com/office/officeart/2005/8/layout/hProcess3"/>
    <dgm:cxn modelId="{85513706-FD9D-4C56-9EBA-DF9BC62C32D8}" type="presParOf" srcId="{B50E6BB0-76D4-4986-964F-B12BEF24F71D}" destId="{1C719A8C-B031-4A16-90B5-64786B0C6684}" srcOrd="4" destOrd="0" presId="urn:microsoft.com/office/officeart/2005/8/layout/h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6905FD-1E4D-4950-A28C-7C52186EF334}" type="doc">
      <dgm:prSet loTypeId="urn:microsoft.com/office/officeart/2005/8/layout/bProcess4" loCatId="process" qsTypeId="urn:microsoft.com/office/officeart/2005/8/quickstyle/simple1" qsCatId="simple" csTypeId="urn:microsoft.com/office/officeart/2005/8/colors/accent5_2" csCatId="accent5" phldr="1"/>
      <dgm:spPr/>
      <dgm:t>
        <a:bodyPr/>
        <a:lstStyle/>
        <a:p>
          <a:endParaRPr lang="en-US"/>
        </a:p>
      </dgm:t>
    </dgm:pt>
    <dgm:pt modelId="{EDBC5F5B-A111-4A4A-876C-6A199DBEBDCE}">
      <dgm:prSet phldrT="[Text]"/>
      <dgm:spPr/>
      <dgm:t>
        <a:bodyPr/>
        <a:lstStyle/>
        <a:p>
          <a:r>
            <a:rPr lang="es-ES" dirty="0" smtClean="0"/>
            <a:t>Investigación y Desarrollo</a:t>
          </a:r>
          <a:endParaRPr lang="en-US" dirty="0"/>
        </a:p>
      </dgm:t>
    </dgm:pt>
    <dgm:pt modelId="{639750B8-3EC5-4F28-9DEA-8A2CF7C48EFD}" type="parTrans" cxnId="{40828E5F-7D81-424B-B768-733DE2B242C0}">
      <dgm:prSet/>
      <dgm:spPr/>
      <dgm:t>
        <a:bodyPr/>
        <a:lstStyle/>
        <a:p>
          <a:endParaRPr lang="en-US"/>
        </a:p>
      </dgm:t>
    </dgm:pt>
    <dgm:pt modelId="{94781322-FEFB-4814-95E0-4678789A80B8}" type="sibTrans" cxnId="{40828E5F-7D81-424B-B768-733DE2B242C0}">
      <dgm:prSet/>
      <dgm:spPr/>
      <dgm:t>
        <a:bodyPr/>
        <a:lstStyle/>
        <a:p>
          <a:endParaRPr lang="en-US"/>
        </a:p>
      </dgm:t>
    </dgm:pt>
    <dgm:pt modelId="{08448C48-1DD1-495C-86FB-3B21F74ED8A4}">
      <dgm:prSet phldrT="[Text]"/>
      <dgm:spPr/>
      <dgm:t>
        <a:bodyPr/>
        <a:lstStyle/>
        <a:p>
          <a:r>
            <a:rPr lang="es-ES" dirty="0" smtClean="0"/>
            <a:t>Infraestructura de las </a:t>
          </a:r>
          <a:r>
            <a:rPr lang="es-ES" dirty="0" err="1" smtClean="0"/>
            <a:t>TICs</a:t>
          </a:r>
          <a:r>
            <a:rPr lang="es-ES" dirty="0" smtClean="0"/>
            <a:t> y acceso a ellas</a:t>
          </a:r>
          <a:endParaRPr lang="en-US" dirty="0"/>
        </a:p>
      </dgm:t>
    </dgm:pt>
    <dgm:pt modelId="{23F79A6C-37C7-4825-9CA4-99C07FAA3D2D}" type="parTrans" cxnId="{6E9646B1-F0CC-469F-A297-B67E8B083169}">
      <dgm:prSet/>
      <dgm:spPr/>
      <dgm:t>
        <a:bodyPr/>
        <a:lstStyle/>
        <a:p>
          <a:endParaRPr lang="en-US"/>
        </a:p>
      </dgm:t>
    </dgm:pt>
    <dgm:pt modelId="{A49CE3F7-61A9-454C-A2EE-0FBF9B82BDC9}" type="sibTrans" cxnId="{6E9646B1-F0CC-469F-A297-B67E8B083169}">
      <dgm:prSet/>
      <dgm:spPr/>
      <dgm:t>
        <a:bodyPr/>
        <a:lstStyle/>
        <a:p>
          <a:endParaRPr lang="en-US"/>
        </a:p>
      </dgm:t>
    </dgm:pt>
    <dgm:pt modelId="{FF73B034-B70C-4BC7-9065-4A0A05FC1D0B}">
      <dgm:prSet phldrT="[Text]"/>
      <dgm:spPr/>
      <dgm:t>
        <a:bodyPr/>
        <a:lstStyle/>
        <a:p>
          <a:r>
            <a:rPr lang="es-ES" dirty="0" smtClean="0"/>
            <a:t>Acceso a las </a:t>
          </a:r>
          <a:r>
            <a:rPr lang="es-ES" dirty="0" err="1" smtClean="0"/>
            <a:t>TICs</a:t>
          </a:r>
          <a:r>
            <a:rPr lang="es-ES" dirty="0" smtClean="0"/>
            <a:t> y su uso por parte de hogares e individuos</a:t>
          </a:r>
          <a:endParaRPr lang="en-US" dirty="0"/>
        </a:p>
      </dgm:t>
    </dgm:pt>
    <dgm:pt modelId="{2E924B57-35E2-4C18-8C1C-77CA0C8E3288}" type="parTrans" cxnId="{909A979C-CE85-48AE-88E3-9A4EB65A8D1B}">
      <dgm:prSet/>
      <dgm:spPr/>
      <dgm:t>
        <a:bodyPr/>
        <a:lstStyle/>
        <a:p>
          <a:endParaRPr lang="en-US"/>
        </a:p>
      </dgm:t>
    </dgm:pt>
    <dgm:pt modelId="{4F28721B-8FC0-469C-8964-0DC2C560C9C7}" type="sibTrans" cxnId="{909A979C-CE85-48AE-88E3-9A4EB65A8D1B}">
      <dgm:prSet/>
      <dgm:spPr/>
      <dgm:t>
        <a:bodyPr/>
        <a:lstStyle/>
        <a:p>
          <a:endParaRPr lang="en-US"/>
        </a:p>
      </dgm:t>
    </dgm:pt>
    <dgm:pt modelId="{751E5F4F-A3B5-45FE-9BD1-C6BCE64072E6}">
      <dgm:prSet phldrT="[Text]"/>
      <dgm:spPr/>
      <dgm:t>
        <a:bodyPr/>
        <a:lstStyle/>
        <a:p>
          <a:r>
            <a:rPr lang="es-ES" dirty="0" smtClean="0"/>
            <a:t>Ciencia y Tecnología</a:t>
          </a:r>
          <a:endParaRPr lang="en-US" dirty="0"/>
        </a:p>
      </dgm:t>
    </dgm:pt>
    <dgm:pt modelId="{C7468437-F6EA-4DF8-AC2E-F26C01835049}" type="parTrans" cxnId="{CCFCC337-FCF9-4B96-AB74-DEBFA55B17A2}">
      <dgm:prSet/>
      <dgm:spPr/>
      <dgm:t>
        <a:bodyPr/>
        <a:lstStyle/>
        <a:p>
          <a:endParaRPr lang="en-US"/>
        </a:p>
      </dgm:t>
    </dgm:pt>
    <dgm:pt modelId="{D2F14C30-4F09-463B-810C-FCCD745E59A4}" type="sibTrans" cxnId="{CCFCC337-FCF9-4B96-AB74-DEBFA55B17A2}">
      <dgm:prSet/>
      <dgm:spPr/>
      <dgm:t>
        <a:bodyPr/>
        <a:lstStyle/>
        <a:p>
          <a:endParaRPr lang="en-US"/>
        </a:p>
      </dgm:t>
    </dgm:pt>
    <dgm:pt modelId="{459B4A34-10B9-4D03-AE81-5EB649493B95}" type="pres">
      <dgm:prSet presAssocID="{BA6905FD-1E4D-4950-A28C-7C52186EF334}" presName="Name0" presStyleCnt="0">
        <dgm:presLayoutVars>
          <dgm:dir/>
          <dgm:resizeHandles/>
        </dgm:presLayoutVars>
      </dgm:prSet>
      <dgm:spPr/>
      <dgm:t>
        <a:bodyPr/>
        <a:lstStyle/>
        <a:p>
          <a:endParaRPr lang="es-ES"/>
        </a:p>
      </dgm:t>
    </dgm:pt>
    <dgm:pt modelId="{BD1F6C2A-FC74-411E-A89B-B740BAA8E65B}" type="pres">
      <dgm:prSet presAssocID="{EDBC5F5B-A111-4A4A-876C-6A199DBEBDCE}" presName="compNode" presStyleCnt="0"/>
      <dgm:spPr/>
    </dgm:pt>
    <dgm:pt modelId="{579E0A2D-A5E1-485D-A995-8844FEEDEAC6}" type="pres">
      <dgm:prSet presAssocID="{EDBC5F5B-A111-4A4A-876C-6A199DBEBDCE}" presName="dummyConnPt" presStyleCnt="0"/>
      <dgm:spPr/>
    </dgm:pt>
    <dgm:pt modelId="{47D88549-128E-4BE8-8627-A2B0F524A75F}" type="pres">
      <dgm:prSet presAssocID="{EDBC5F5B-A111-4A4A-876C-6A199DBEBDCE}" presName="node" presStyleLbl="node1" presStyleIdx="0" presStyleCnt="4">
        <dgm:presLayoutVars>
          <dgm:bulletEnabled val="1"/>
        </dgm:presLayoutVars>
      </dgm:prSet>
      <dgm:spPr/>
      <dgm:t>
        <a:bodyPr/>
        <a:lstStyle/>
        <a:p>
          <a:endParaRPr lang="en-US"/>
        </a:p>
      </dgm:t>
    </dgm:pt>
    <dgm:pt modelId="{47EBA1EF-F3E9-4AE5-8838-F8CBB6A53FC4}" type="pres">
      <dgm:prSet presAssocID="{94781322-FEFB-4814-95E0-4678789A80B8}" presName="sibTrans" presStyleLbl="bgSibTrans2D1" presStyleIdx="0" presStyleCnt="3"/>
      <dgm:spPr/>
      <dgm:t>
        <a:bodyPr/>
        <a:lstStyle/>
        <a:p>
          <a:endParaRPr lang="es-ES"/>
        </a:p>
      </dgm:t>
    </dgm:pt>
    <dgm:pt modelId="{21012E1E-E93A-4DE5-8FD4-2193175E84B5}" type="pres">
      <dgm:prSet presAssocID="{08448C48-1DD1-495C-86FB-3B21F74ED8A4}" presName="compNode" presStyleCnt="0"/>
      <dgm:spPr/>
    </dgm:pt>
    <dgm:pt modelId="{FACF3B70-EDA8-41F3-B37B-6091DEBDDF63}" type="pres">
      <dgm:prSet presAssocID="{08448C48-1DD1-495C-86FB-3B21F74ED8A4}" presName="dummyConnPt" presStyleCnt="0"/>
      <dgm:spPr/>
    </dgm:pt>
    <dgm:pt modelId="{4DAD6FAC-2538-467D-9607-2FC287DE3477}" type="pres">
      <dgm:prSet presAssocID="{08448C48-1DD1-495C-86FB-3B21F74ED8A4}" presName="node" presStyleLbl="node1" presStyleIdx="1" presStyleCnt="4">
        <dgm:presLayoutVars>
          <dgm:bulletEnabled val="1"/>
        </dgm:presLayoutVars>
      </dgm:prSet>
      <dgm:spPr/>
      <dgm:t>
        <a:bodyPr/>
        <a:lstStyle/>
        <a:p>
          <a:endParaRPr lang="en-US"/>
        </a:p>
      </dgm:t>
    </dgm:pt>
    <dgm:pt modelId="{6B6A0886-608D-42BE-8F19-40273AA32720}" type="pres">
      <dgm:prSet presAssocID="{A49CE3F7-61A9-454C-A2EE-0FBF9B82BDC9}" presName="sibTrans" presStyleLbl="bgSibTrans2D1" presStyleIdx="1" presStyleCnt="3"/>
      <dgm:spPr/>
      <dgm:t>
        <a:bodyPr/>
        <a:lstStyle/>
        <a:p>
          <a:endParaRPr lang="es-ES"/>
        </a:p>
      </dgm:t>
    </dgm:pt>
    <dgm:pt modelId="{D106BDAC-1884-4996-B0D3-CBF8B5A0D3AE}" type="pres">
      <dgm:prSet presAssocID="{FF73B034-B70C-4BC7-9065-4A0A05FC1D0B}" presName="compNode" presStyleCnt="0"/>
      <dgm:spPr/>
    </dgm:pt>
    <dgm:pt modelId="{1D6157AD-A915-4369-A563-484253303BBA}" type="pres">
      <dgm:prSet presAssocID="{FF73B034-B70C-4BC7-9065-4A0A05FC1D0B}" presName="dummyConnPt" presStyleCnt="0"/>
      <dgm:spPr/>
    </dgm:pt>
    <dgm:pt modelId="{00F28313-2329-4393-9E63-9D0B4505644A}" type="pres">
      <dgm:prSet presAssocID="{FF73B034-B70C-4BC7-9065-4A0A05FC1D0B}" presName="node" presStyleLbl="node1" presStyleIdx="2" presStyleCnt="4">
        <dgm:presLayoutVars>
          <dgm:bulletEnabled val="1"/>
        </dgm:presLayoutVars>
      </dgm:prSet>
      <dgm:spPr/>
      <dgm:t>
        <a:bodyPr/>
        <a:lstStyle/>
        <a:p>
          <a:endParaRPr lang="en-US"/>
        </a:p>
      </dgm:t>
    </dgm:pt>
    <dgm:pt modelId="{4931C774-0AC4-4603-BADA-37802E0200C2}" type="pres">
      <dgm:prSet presAssocID="{4F28721B-8FC0-469C-8964-0DC2C560C9C7}" presName="sibTrans" presStyleLbl="bgSibTrans2D1" presStyleIdx="2" presStyleCnt="3"/>
      <dgm:spPr/>
      <dgm:t>
        <a:bodyPr/>
        <a:lstStyle/>
        <a:p>
          <a:endParaRPr lang="es-ES"/>
        </a:p>
      </dgm:t>
    </dgm:pt>
    <dgm:pt modelId="{C82F0A2E-17FB-4853-BE13-F0E924DC0E3B}" type="pres">
      <dgm:prSet presAssocID="{751E5F4F-A3B5-45FE-9BD1-C6BCE64072E6}" presName="compNode" presStyleCnt="0"/>
      <dgm:spPr/>
    </dgm:pt>
    <dgm:pt modelId="{9D979163-07B5-40FE-833A-6913D158D897}" type="pres">
      <dgm:prSet presAssocID="{751E5F4F-A3B5-45FE-9BD1-C6BCE64072E6}" presName="dummyConnPt" presStyleCnt="0"/>
      <dgm:spPr/>
    </dgm:pt>
    <dgm:pt modelId="{1573FC1E-0395-4E56-BBF3-A0E9C59A36ED}" type="pres">
      <dgm:prSet presAssocID="{751E5F4F-A3B5-45FE-9BD1-C6BCE64072E6}" presName="node" presStyleLbl="node1" presStyleIdx="3" presStyleCnt="4">
        <dgm:presLayoutVars>
          <dgm:bulletEnabled val="1"/>
        </dgm:presLayoutVars>
      </dgm:prSet>
      <dgm:spPr/>
      <dgm:t>
        <a:bodyPr/>
        <a:lstStyle/>
        <a:p>
          <a:endParaRPr lang="en-US"/>
        </a:p>
      </dgm:t>
    </dgm:pt>
  </dgm:ptLst>
  <dgm:cxnLst>
    <dgm:cxn modelId="{B8FF2BC6-2817-4FBD-AAD0-13516607C274}" type="presOf" srcId="{08448C48-1DD1-495C-86FB-3B21F74ED8A4}" destId="{4DAD6FAC-2538-467D-9607-2FC287DE3477}" srcOrd="0" destOrd="0" presId="urn:microsoft.com/office/officeart/2005/8/layout/bProcess4"/>
    <dgm:cxn modelId="{AB98B93D-F32D-460F-BC7A-F1699905AE78}" type="presOf" srcId="{A49CE3F7-61A9-454C-A2EE-0FBF9B82BDC9}" destId="{6B6A0886-608D-42BE-8F19-40273AA32720}" srcOrd="0" destOrd="0" presId="urn:microsoft.com/office/officeart/2005/8/layout/bProcess4"/>
    <dgm:cxn modelId="{25183F5C-1478-4319-B4C4-CE0DF88EE601}" type="presOf" srcId="{BA6905FD-1E4D-4950-A28C-7C52186EF334}" destId="{459B4A34-10B9-4D03-AE81-5EB649493B95}" srcOrd="0" destOrd="0" presId="urn:microsoft.com/office/officeart/2005/8/layout/bProcess4"/>
    <dgm:cxn modelId="{720E7526-3295-43BD-80E4-31F7D654CAE8}" type="presOf" srcId="{94781322-FEFB-4814-95E0-4678789A80B8}" destId="{47EBA1EF-F3E9-4AE5-8838-F8CBB6A53FC4}" srcOrd="0" destOrd="0" presId="urn:microsoft.com/office/officeart/2005/8/layout/bProcess4"/>
    <dgm:cxn modelId="{C058889D-8074-43D2-A955-7FDC719EC1C9}" type="presOf" srcId="{751E5F4F-A3B5-45FE-9BD1-C6BCE64072E6}" destId="{1573FC1E-0395-4E56-BBF3-A0E9C59A36ED}" srcOrd="0" destOrd="0" presId="urn:microsoft.com/office/officeart/2005/8/layout/bProcess4"/>
    <dgm:cxn modelId="{863C15FC-5F7D-4A74-A62F-1E8084CC78D0}" type="presOf" srcId="{EDBC5F5B-A111-4A4A-876C-6A199DBEBDCE}" destId="{47D88549-128E-4BE8-8627-A2B0F524A75F}" srcOrd="0" destOrd="0" presId="urn:microsoft.com/office/officeart/2005/8/layout/bProcess4"/>
    <dgm:cxn modelId="{66CDA644-3C2E-4E59-8F91-FC508C5486A8}" type="presOf" srcId="{FF73B034-B70C-4BC7-9065-4A0A05FC1D0B}" destId="{00F28313-2329-4393-9E63-9D0B4505644A}" srcOrd="0" destOrd="0" presId="urn:microsoft.com/office/officeart/2005/8/layout/bProcess4"/>
    <dgm:cxn modelId="{6E9646B1-F0CC-469F-A297-B67E8B083169}" srcId="{BA6905FD-1E4D-4950-A28C-7C52186EF334}" destId="{08448C48-1DD1-495C-86FB-3B21F74ED8A4}" srcOrd="1" destOrd="0" parTransId="{23F79A6C-37C7-4825-9CA4-99C07FAA3D2D}" sibTransId="{A49CE3F7-61A9-454C-A2EE-0FBF9B82BDC9}"/>
    <dgm:cxn modelId="{40828E5F-7D81-424B-B768-733DE2B242C0}" srcId="{BA6905FD-1E4D-4950-A28C-7C52186EF334}" destId="{EDBC5F5B-A111-4A4A-876C-6A199DBEBDCE}" srcOrd="0" destOrd="0" parTransId="{639750B8-3EC5-4F28-9DEA-8A2CF7C48EFD}" sibTransId="{94781322-FEFB-4814-95E0-4678789A80B8}"/>
    <dgm:cxn modelId="{909A979C-CE85-48AE-88E3-9A4EB65A8D1B}" srcId="{BA6905FD-1E4D-4950-A28C-7C52186EF334}" destId="{FF73B034-B70C-4BC7-9065-4A0A05FC1D0B}" srcOrd="2" destOrd="0" parTransId="{2E924B57-35E2-4C18-8C1C-77CA0C8E3288}" sibTransId="{4F28721B-8FC0-469C-8964-0DC2C560C9C7}"/>
    <dgm:cxn modelId="{23BCE9E0-2B8B-4E1A-B3F7-9C6AC1D2BFE5}" type="presOf" srcId="{4F28721B-8FC0-469C-8964-0DC2C560C9C7}" destId="{4931C774-0AC4-4603-BADA-37802E0200C2}" srcOrd="0" destOrd="0" presId="urn:microsoft.com/office/officeart/2005/8/layout/bProcess4"/>
    <dgm:cxn modelId="{CCFCC337-FCF9-4B96-AB74-DEBFA55B17A2}" srcId="{BA6905FD-1E4D-4950-A28C-7C52186EF334}" destId="{751E5F4F-A3B5-45FE-9BD1-C6BCE64072E6}" srcOrd="3" destOrd="0" parTransId="{C7468437-F6EA-4DF8-AC2E-F26C01835049}" sibTransId="{D2F14C30-4F09-463B-810C-FCCD745E59A4}"/>
    <dgm:cxn modelId="{8A3DD7CF-CF87-498B-AA13-E9D75EAB3A88}" type="presParOf" srcId="{459B4A34-10B9-4D03-AE81-5EB649493B95}" destId="{BD1F6C2A-FC74-411E-A89B-B740BAA8E65B}" srcOrd="0" destOrd="0" presId="urn:microsoft.com/office/officeart/2005/8/layout/bProcess4"/>
    <dgm:cxn modelId="{83D78835-8C4C-4097-8CD1-C2A235EA0C57}" type="presParOf" srcId="{BD1F6C2A-FC74-411E-A89B-B740BAA8E65B}" destId="{579E0A2D-A5E1-485D-A995-8844FEEDEAC6}" srcOrd="0" destOrd="0" presId="urn:microsoft.com/office/officeart/2005/8/layout/bProcess4"/>
    <dgm:cxn modelId="{64F4EF7C-911E-4291-9846-CA4693FAA584}" type="presParOf" srcId="{BD1F6C2A-FC74-411E-A89B-B740BAA8E65B}" destId="{47D88549-128E-4BE8-8627-A2B0F524A75F}" srcOrd="1" destOrd="0" presId="urn:microsoft.com/office/officeart/2005/8/layout/bProcess4"/>
    <dgm:cxn modelId="{5898F3E2-1D80-4B35-BE63-35BDB4758C3C}" type="presParOf" srcId="{459B4A34-10B9-4D03-AE81-5EB649493B95}" destId="{47EBA1EF-F3E9-4AE5-8838-F8CBB6A53FC4}" srcOrd="1" destOrd="0" presId="urn:microsoft.com/office/officeart/2005/8/layout/bProcess4"/>
    <dgm:cxn modelId="{3190A3CA-307B-45A1-BBAE-081DDA327E2C}" type="presParOf" srcId="{459B4A34-10B9-4D03-AE81-5EB649493B95}" destId="{21012E1E-E93A-4DE5-8FD4-2193175E84B5}" srcOrd="2" destOrd="0" presId="urn:microsoft.com/office/officeart/2005/8/layout/bProcess4"/>
    <dgm:cxn modelId="{3CBBEB99-AD9F-4DF6-9CAB-B3DEF795F8CF}" type="presParOf" srcId="{21012E1E-E93A-4DE5-8FD4-2193175E84B5}" destId="{FACF3B70-EDA8-41F3-B37B-6091DEBDDF63}" srcOrd="0" destOrd="0" presId="urn:microsoft.com/office/officeart/2005/8/layout/bProcess4"/>
    <dgm:cxn modelId="{869A5683-7243-43A1-87CC-28729E220771}" type="presParOf" srcId="{21012E1E-E93A-4DE5-8FD4-2193175E84B5}" destId="{4DAD6FAC-2538-467D-9607-2FC287DE3477}" srcOrd="1" destOrd="0" presId="urn:microsoft.com/office/officeart/2005/8/layout/bProcess4"/>
    <dgm:cxn modelId="{A6273583-5959-46D8-AFB6-6490E1CB4C0B}" type="presParOf" srcId="{459B4A34-10B9-4D03-AE81-5EB649493B95}" destId="{6B6A0886-608D-42BE-8F19-40273AA32720}" srcOrd="3" destOrd="0" presId="urn:microsoft.com/office/officeart/2005/8/layout/bProcess4"/>
    <dgm:cxn modelId="{70A6ADE2-5216-4F7A-9D56-DB7EA0A1FFA1}" type="presParOf" srcId="{459B4A34-10B9-4D03-AE81-5EB649493B95}" destId="{D106BDAC-1884-4996-B0D3-CBF8B5A0D3AE}" srcOrd="4" destOrd="0" presId="urn:microsoft.com/office/officeart/2005/8/layout/bProcess4"/>
    <dgm:cxn modelId="{BA4C391F-E059-414B-A8B0-0B893CE8CCD4}" type="presParOf" srcId="{D106BDAC-1884-4996-B0D3-CBF8B5A0D3AE}" destId="{1D6157AD-A915-4369-A563-484253303BBA}" srcOrd="0" destOrd="0" presId="urn:microsoft.com/office/officeart/2005/8/layout/bProcess4"/>
    <dgm:cxn modelId="{38BA9EEB-95EE-4872-A66B-A45E1CD05375}" type="presParOf" srcId="{D106BDAC-1884-4996-B0D3-CBF8B5A0D3AE}" destId="{00F28313-2329-4393-9E63-9D0B4505644A}" srcOrd="1" destOrd="0" presId="urn:microsoft.com/office/officeart/2005/8/layout/bProcess4"/>
    <dgm:cxn modelId="{D1A36EBA-FD63-4A67-8FC0-82352945050B}" type="presParOf" srcId="{459B4A34-10B9-4D03-AE81-5EB649493B95}" destId="{4931C774-0AC4-4603-BADA-37802E0200C2}" srcOrd="5" destOrd="0" presId="urn:microsoft.com/office/officeart/2005/8/layout/bProcess4"/>
    <dgm:cxn modelId="{3F8AD523-6348-4ABD-93DC-4AC96133E525}" type="presParOf" srcId="{459B4A34-10B9-4D03-AE81-5EB649493B95}" destId="{C82F0A2E-17FB-4853-BE13-F0E924DC0E3B}" srcOrd="6" destOrd="0" presId="urn:microsoft.com/office/officeart/2005/8/layout/bProcess4"/>
    <dgm:cxn modelId="{B350EA50-55F4-4B1E-AEA0-429CEB032DFB}" type="presParOf" srcId="{C82F0A2E-17FB-4853-BE13-F0E924DC0E3B}" destId="{9D979163-07B5-40FE-833A-6913D158D897}" srcOrd="0" destOrd="0" presId="urn:microsoft.com/office/officeart/2005/8/layout/bProcess4"/>
    <dgm:cxn modelId="{74FC7840-7FDC-4F07-8F60-A42D0032E373}" type="presParOf" srcId="{C82F0A2E-17FB-4853-BE13-F0E924DC0E3B}" destId="{1573FC1E-0395-4E56-BBF3-A0E9C59A36ED}"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0E2D6F-AFE2-4D54-802E-C899006BD1B6}" type="doc">
      <dgm:prSet loTypeId="urn:microsoft.com/office/officeart/2005/8/layout/cycle6" loCatId="cycle" qsTypeId="urn:microsoft.com/office/officeart/2005/8/quickstyle/3d1" qsCatId="3D" csTypeId="urn:microsoft.com/office/officeart/2005/8/colors/colorful4" csCatId="colorful" phldr="1"/>
      <dgm:spPr/>
      <dgm:t>
        <a:bodyPr/>
        <a:lstStyle/>
        <a:p>
          <a:endParaRPr lang="en-US"/>
        </a:p>
      </dgm:t>
    </dgm:pt>
    <dgm:pt modelId="{FF8E4FA3-F786-4AA8-A594-E9B636410183}">
      <dgm:prSet phldrT="[Text]"/>
      <dgm:spPr/>
      <dgm:t>
        <a:bodyPr/>
        <a:lstStyle/>
        <a:p>
          <a:r>
            <a:rPr lang="es-EC" dirty="0" smtClean="0"/>
            <a:t>El Poder Ejecutivo</a:t>
          </a:r>
          <a:endParaRPr lang="en-US" dirty="0"/>
        </a:p>
      </dgm:t>
    </dgm:pt>
    <dgm:pt modelId="{D9B6E00C-DA03-4DD3-96F7-32128DE9124E}" type="parTrans" cxnId="{F4FF0ED1-7475-44A4-8B0E-217116B2AAE8}">
      <dgm:prSet/>
      <dgm:spPr/>
      <dgm:t>
        <a:bodyPr/>
        <a:lstStyle/>
        <a:p>
          <a:endParaRPr lang="en-US"/>
        </a:p>
      </dgm:t>
    </dgm:pt>
    <dgm:pt modelId="{99F89863-C630-427C-B776-C9D9C3BEF263}" type="sibTrans" cxnId="{F4FF0ED1-7475-44A4-8B0E-217116B2AAE8}">
      <dgm:prSet/>
      <dgm:spPr/>
      <dgm:t>
        <a:bodyPr/>
        <a:lstStyle/>
        <a:p>
          <a:endParaRPr lang="en-US"/>
        </a:p>
      </dgm:t>
    </dgm:pt>
    <dgm:pt modelId="{D8F67A21-6899-4419-9B09-BE2E5D296477}">
      <dgm:prSet phldrT="[Text]"/>
      <dgm:spPr/>
      <dgm:t>
        <a:bodyPr/>
        <a:lstStyle/>
        <a:p>
          <a:r>
            <a:rPr lang="es-EC" dirty="0" smtClean="0"/>
            <a:t>Gobernabilidad</a:t>
          </a:r>
          <a:endParaRPr lang="en-US" dirty="0"/>
        </a:p>
      </dgm:t>
    </dgm:pt>
    <dgm:pt modelId="{C053CCB9-0A87-4124-B849-2FD1962D1FFC}" type="parTrans" cxnId="{8AB556C5-CEAA-4625-9138-9202D229BD57}">
      <dgm:prSet/>
      <dgm:spPr/>
      <dgm:t>
        <a:bodyPr/>
        <a:lstStyle/>
        <a:p>
          <a:endParaRPr lang="en-US"/>
        </a:p>
      </dgm:t>
    </dgm:pt>
    <dgm:pt modelId="{4577E732-D6A2-49AE-8A2F-E89FC59D3A43}" type="sibTrans" cxnId="{8AB556C5-CEAA-4625-9138-9202D229BD57}">
      <dgm:prSet/>
      <dgm:spPr/>
      <dgm:t>
        <a:bodyPr/>
        <a:lstStyle/>
        <a:p>
          <a:endParaRPr lang="en-US"/>
        </a:p>
      </dgm:t>
    </dgm:pt>
    <dgm:pt modelId="{4F41447D-D421-44D8-8301-5BD54F5749FB}">
      <dgm:prSet phldrT="[Text]"/>
      <dgm:spPr/>
      <dgm:t>
        <a:bodyPr/>
        <a:lstStyle/>
        <a:p>
          <a:r>
            <a:rPr lang="es-EC" dirty="0" smtClean="0"/>
            <a:t>Educación</a:t>
          </a:r>
          <a:endParaRPr lang="en-US" dirty="0"/>
        </a:p>
      </dgm:t>
    </dgm:pt>
    <dgm:pt modelId="{794F2F1D-7E41-43CB-AA02-3F146C48A3C2}" type="parTrans" cxnId="{C70004E6-C47B-48A9-8C7B-0ECBB956DDA3}">
      <dgm:prSet/>
      <dgm:spPr/>
      <dgm:t>
        <a:bodyPr/>
        <a:lstStyle/>
        <a:p>
          <a:endParaRPr lang="en-US"/>
        </a:p>
      </dgm:t>
    </dgm:pt>
    <dgm:pt modelId="{65EF277B-0983-4F6C-B3FC-A7DB2C64C375}" type="sibTrans" cxnId="{C70004E6-C47B-48A9-8C7B-0ECBB956DDA3}">
      <dgm:prSet/>
      <dgm:spPr/>
      <dgm:t>
        <a:bodyPr/>
        <a:lstStyle/>
        <a:p>
          <a:endParaRPr lang="en-US"/>
        </a:p>
      </dgm:t>
    </dgm:pt>
    <dgm:pt modelId="{505995B5-53EE-4ACF-81CC-9A530BFC459A}">
      <dgm:prSet phldrT="[Text]"/>
      <dgm:spPr/>
      <dgm:t>
        <a:bodyPr/>
        <a:lstStyle/>
        <a:p>
          <a:r>
            <a:rPr lang="es-EC" dirty="0" smtClean="0"/>
            <a:t>Gobiernos Autónomos</a:t>
          </a:r>
          <a:endParaRPr lang="en-US" dirty="0"/>
        </a:p>
      </dgm:t>
    </dgm:pt>
    <dgm:pt modelId="{22BB178B-C705-4A70-ACE2-ED510D97426C}" type="parTrans" cxnId="{4C126A0C-CF61-483B-83CB-388764F3F409}">
      <dgm:prSet/>
      <dgm:spPr/>
      <dgm:t>
        <a:bodyPr/>
        <a:lstStyle/>
        <a:p>
          <a:endParaRPr lang="en-US"/>
        </a:p>
      </dgm:t>
    </dgm:pt>
    <dgm:pt modelId="{D159021B-FB19-4BA1-BAF8-659BCCB937B8}" type="sibTrans" cxnId="{4C126A0C-CF61-483B-83CB-388764F3F409}">
      <dgm:prSet/>
      <dgm:spPr/>
      <dgm:t>
        <a:bodyPr/>
        <a:lstStyle/>
        <a:p>
          <a:endParaRPr lang="en-US"/>
        </a:p>
      </dgm:t>
    </dgm:pt>
    <dgm:pt modelId="{8E3F1CE0-62D8-4F84-8533-B81D30926DFB}">
      <dgm:prSet phldrT="[Text]"/>
      <dgm:spPr/>
      <dgm:t>
        <a:bodyPr/>
        <a:lstStyle/>
        <a:p>
          <a:r>
            <a:rPr lang="es-EC" dirty="0" smtClean="0"/>
            <a:t>Reformas del Estado</a:t>
          </a:r>
          <a:endParaRPr lang="en-US" dirty="0"/>
        </a:p>
      </dgm:t>
    </dgm:pt>
    <dgm:pt modelId="{9E0714C3-926F-4FD1-A7CA-909377056195}" type="parTrans" cxnId="{2651B1D8-D323-4093-8BBE-6295023CA3D4}">
      <dgm:prSet/>
      <dgm:spPr/>
      <dgm:t>
        <a:bodyPr/>
        <a:lstStyle/>
        <a:p>
          <a:endParaRPr lang="en-US"/>
        </a:p>
      </dgm:t>
    </dgm:pt>
    <dgm:pt modelId="{B49E4DAB-0F08-4020-8948-0E079002DD78}" type="sibTrans" cxnId="{2651B1D8-D323-4093-8BBE-6295023CA3D4}">
      <dgm:prSet/>
      <dgm:spPr/>
      <dgm:t>
        <a:bodyPr/>
        <a:lstStyle/>
        <a:p>
          <a:endParaRPr lang="en-US"/>
        </a:p>
      </dgm:t>
    </dgm:pt>
    <dgm:pt modelId="{E9630B99-0B81-4502-9C1F-BF1865025E41}">
      <dgm:prSet phldrT="[Text]"/>
      <dgm:spPr/>
      <dgm:t>
        <a:bodyPr/>
        <a:lstStyle/>
        <a:p>
          <a:r>
            <a:rPr lang="es-EC" smtClean="0"/>
            <a:t>Seguridad Nacional</a:t>
          </a:r>
          <a:endParaRPr lang="en-US" dirty="0"/>
        </a:p>
      </dgm:t>
    </dgm:pt>
    <dgm:pt modelId="{547CBF9B-7E56-4617-9BF4-4E7AE049764C}" type="parTrans" cxnId="{5DDDAC87-5E67-4861-80F1-40896D2C4C91}">
      <dgm:prSet/>
      <dgm:spPr/>
      <dgm:t>
        <a:bodyPr/>
        <a:lstStyle/>
        <a:p>
          <a:endParaRPr lang="en-US"/>
        </a:p>
      </dgm:t>
    </dgm:pt>
    <dgm:pt modelId="{8981C661-FEC2-4424-BEB0-753387755412}" type="sibTrans" cxnId="{5DDDAC87-5E67-4861-80F1-40896D2C4C91}">
      <dgm:prSet/>
      <dgm:spPr/>
      <dgm:t>
        <a:bodyPr/>
        <a:lstStyle/>
        <a:p>
          <a:endParaRPr lang="en-US"/>
        </a:p>
      </dgm:t>
    </dgm:pt>
    <dgm:pt modelId="{55EA7F87-BAEA-4480-872B-54A22F300F5B}" type="pres">
      <dgm:prSet presAssocID="{A90E2D6F-AFE2-4D54-802E-C899006BD1B6}" presName="cycle" presStyleCnt="0">
        <dgm:presLayoutVars>
          <dgm:dir/>
          <dgm:resizeHandles val="exact"/>
        </dgm:presLayoutVars>
      </dgm:prSet>
      <dgm:spPr/>
      <dgm:t>
        <a:bodyPr/>
        <a:lstStyle/>
        <a:p>
          <a:endParaRPr lang="es-ES"/>
        </a:p>
      </dgm:t>
    </dgm:pt>
    <dgm:pt modelId="{106C0A6F-135C-4010-A347-8CFDB6785852}" type="pres">
      <dgm:prSet presAssocID="{FF8E4FA3-F786-4AA8-A594-E9B636410183}" presName="node" presStyleLbl="node1" presStyleIdx="0" presStyleCnt="6">
        <dgm:presLayoutVars>
          <dgm:bulletEnabled val="1"/>
        </dgm:presLayoutVars>
      </dgm:prSet>
      <dgm:spPr/>
      <dgm:t>
        <a:bodyPr/>
        <a:lstStyle/>
        <a:p>
          <a:endParaRPr lang="es-ES"/>
        </a:p>
      </dgm:t>
    </dgm:pt>
    <dgm:pt modelId="{FF17811B-5E9D-4BBD-87C9-B46B19E75BDC}" type="pres">
      <dgm:prSet presAssocID="{FF8E4FA3-F786-4AA8-A594-E9B636410183}" presName="spNode" presStyleCnt="0"/>
      <dgm:spPr/>
    </dgm:pt>
    <dgm:pt modelId="{52FE56CB-FA91-4B00-BF72-7EAD1585710F}" type="pres">
      <dgm:prSet presAssocID="{99F89863-C630-427C-B776-C9D9C3BEF263}" presName="sibTrans" presStyleLbl="sibTrans1D1" presStyleIdx="0" presStyleCnt="6"/>
      <dgm:spPr/>
      <dgm:t>
        <a:bodyPr/>
        <a:lstStyle/>
        <a:p>
          <a:endParaRPr lang="es-ES"/>
        </a:p>
      </dgm:t>
    </dgm:pt>
    <dgm:pt modelId="{6F8BB8B1-E073-4285-8B20-4A3814FD1D17}" type="pres">
      <dgm:prSet presAssocID="{D8F67A21-6899-4419-9B09-BE2E5D296477}" presName="node" presStyleLbl="node1" presStyleIdx="1" presStyleCnt="6">
        <dgm:presLayoutVars>
          <dgm:bulletEnabled val="1"/>
        </dgm:presLayoutVars>
      </dgm:prSet>
      <dgm:spPr/>
      <dgm:t>
        <a:bodyPr/>
        <a:lstStyle/>
        <a:p>
          <a:endParaRPr lang="es-ES"/>
        </a:p>
      </dgm:t>
    </dgm:pt>
    <dgm:pt modelId="{68BCCAF8-91F9-4D19-BE0B-A2FE59C7FA12}" type="pres">
      <dgm:prSet presAssocID="{D8F67A21-6899-4419-9B09-BE2E5D296477}" presName="spNode" presStyleCnt="0"/>
      <dgm:spPr/>
    </dgm:pt>
    <dgm:pt modelId="{151EB788-A2F2-4DAF-A445-40D555D28115}" type="pres">
      <dgm:prSet presAssocID="{4577E732-D6A2-49AE-8A2F-E89FC59D3A43}" presName="sibTrans" presStyleLbl="sibTrans1D1" presStyleIdx="1" presStyleCnt="6"/>
      <dgm:spPr/>
      <dgm:t>
        <a:bodyPr/>
        <a:lstStyle/>
        <a:p>
          <a:endParaRPr lang="es-ES"/>
        </a:p>
      </dgm:t>
    </dgm:pt>
    <dgm:pt modelId="{D548B3D2-51F1-41D4-A017-E10E795D5268}" type="pres">
      <dgm:prSet presAssocID="{4F41447D-D421-44D8-8301-5BD54F5749FB}" presName="node" presStyleLbl="node1" presStyleIdx="2" presStyleCnt="6">
        <dgm:presLayoutVars>
          <dgm:bulletEnabled val="1"/>
        </dgm:presLayoutVars>
      </dgm:prSet>
      <dgm:spPr/>
      <dgm:t>
        <a:bodyPr/>
        <a:lstStyle/>
        <a:p>
          <a:endParaRPr lang="es-ES"/>
        </a:p>
      </dgm:t>
    </dgm:pt>
    <dgm:pt modelId="{86BF5F30-168D-48B1-93F6-465BAFF5B235}" type="pres">
      <dgm:prSet presAssocID="{4F41447D-D421-44D8-8301-5BD54F5749FB}" presName="spNode" presStyleCnt="0"/>
      <dgm:spPr/>
    </dgm:pt>
    <dgm:pt modelId="{664BA528-02C3-42B2-80FE-486C2159A709}" type="pres">
      <dgm:prSet presAssocID="{65EF277B-0983-4F6C-B3FC-A7DB2C64C375}" presName="sibTrans" presStyleLbl="sibTrans1D1" presStyleIdx="2" presStyleCnt="6"/>
      <dgm:spPr/>
      <dgm:t>
        <a:bodyPr/>
        <a:lstStyle/>
        <a:p>
          <a:endParaRPr lang="es-ES"/>
        </a:p>
      </dgm:t>
    </dgm:pt>
    <dgm:pt modelId="{74B2D0F2-D14B-4AFF-8F51-2DCCE3AD3275}" type="pres">
      <dgm:prSet presAssocID="{505995B5-53EE-4ACF-81CC-9A530BFC459A}" presName="node" presStyleLbl="node1" presStyleIdx="3" presStyleCnt="6">
        <dgm:presLayoutVars>
          <dgm:bulletEnabled val="1"/>
        </dgm:presLayoutVars>
      </dgm:prSet>
      <dgm:spPr/>
      <dgm:t>
        <a:bodyPr/>
        <a:lstStyle/>
        <a:p>
          <a:endParaRPr lang="es-ES"/>
        </a:p>
      </dgm:t>
    </dgm:pt>
    <dgm:pt modelId="{3898AE63-4DC3-4645-8043-3FFDB762BD2E}" type="pres">
      <dgm:prSet presAssocID="{505995B5-53EE-4ACF-81CC-9A530BFC459A}" presName="spNode" presStyleCnt="0"/>
      <dgm:spPr/>
    </dgm:pt>
    <dgm:pt modelId="{88A8A461-8C1B-4BAD-B1AC-B65D4D2F33C6}" type="pres">
      <dgm:prSet presAssocID="{D159021B-FB19-4BA1-BAF8-659BCCB937B8}" presName="sibTrans" presStyleLbl="sibTrans1D1" presStyleIdx="3" presStyleCnt="6"/>
      <dgm:spPr/>
      <dgm:t>
        <a:bodyPr/>
        <a:lstStyle/>
        <a:p>
          <a:endParaRPr lang="es-ES"/>
        </a:p>
      </dgm:t>
    </dgm:pt>
    <dgm:pt modelId="{A77BAD8F-DD31-4C72-8E74-264EB5E9D08C}" type="pres">
      <dgm:prSet presAssocID="{8E3F1CE0-62D8-4F84-8533-B81D30926DFB}" presName="node" presStyleLbl="node1" presStyleIdx="4" presStyleCnt="6">
        <dgm:presLayoutVars>
          <dgm:bulletEnabled val="1"/>
        </dgm:presLayoutVars>
      </dgm:prSet>
      <dgm:spPr/>
      <dgm:t>
        <a:bodyPr/>
        <a:lstStyle/>
        <a:p>
          <a:endParaRPr lang="es-ES"/>
        </a:p>
      </dgm:t>
    </dgm:pt>
    <dgm:pt modelId="{5CF20931-5D1E-48C6-B9C0-0E4144878D17}" type="pres">
      <dgm:prSet presAssocID="{8E3F1CE0-62D8-4F84-8533-B81D30926DFB}" presName="spNode" presStyleCnt="0"/>
      <dgm:spPr/>
    </dgm:pt>
    <dgm:pt modelId="{E2C246D4-4A0B-499F-8323-6DF0B502E81C}" type="pres">
      <dgm:prSet presAssocID="{B49E4DAB-0F08-4020-8948-0E079002DD78}" presName="sibTrans" presStyleLbl="sibTrans1D1" presStyleIdx="4" presStyleCnt="6"/>
      <dgm:spPr/>
      <dgm:t>
        <a:bodyPr/>
        <a:lstStyle/>
        <a:p>
          <a:endParaRPr lang="es-ES"/>
        </a:p>
      </dgm:t>
    </dgm:pt>
    <dgm:pt modelId="{4E350C09-0A19-4129-A80D-21A2BF7EDF97}" type="pres">
      <dgm:prSet presAssocID="{E9630B99-0B81-4502-9C1F-BF1865025E41}" presName="node" presStyleLbl="node1" presStyleIdx="5" presStyleCnt="6">
        <dgm:presLayoutVars>
          <dgm:bulletEnabled val="1"/>
        </dgm:presLayoutVars>
      </dgm:prSet>
      <dgm:spPr/>
      <dgm:t>
        <a:bodyPr/>
        <a:lstStyle/>
        <a:p>
          <a:endParaRPr lang="es-ES"/>
        </a:p>
      </dgm:t>
    </dgm:pt>
    <dgm:pt modelId="{2FF134AC-AC92-44D0-9D18-8A9F3147C23A}" type="pres">
      <dgm:prSet presAssocID="{E9630B99-0B81-4502-9C1F-BF1865025E41}" presName="spNode" presStyleCnt="0"/>
      <dgm:spPr/>
    </dgm:pt>
    <dgm:pt modelId="{6904FD8A-50A8-4CF6-9032-72F67BBAA880}" type="pres">
      <dgm:prSet presAssocID="{8981C661-FEC2-4424-BEB0-753387755412}" presName="sibTrans" presStyleLbl="sibTrans1D1" presStyleIdx="5" presStyleCnt="6"/>
      <dgm:spPr/>
      <dgm:t>
        <a:bodyPr/>
        <a:lstStyle/>
        <a:p>
          <a:endParaRPr lang="es-ES"/>
        </a:p>
      </dgm:t>
    </dgm:pt>
  </dgm:ptLst>
  <dgm:cxnLst>
    <dgm:cxn modelId="{8AB556C5-CEAA-4625-9138-9202D229BD57}" srcId="{A90E2D6F-AFE2-4D54-802E-C899006BD1B6}" destId="{D8F67A21-6899-4419-9B09-BE2E5D296477}" srcOrd="1" destOrd="0" parTransId="{C053CCB9-0A87-4124-B849-2FD1962D1FFC}" sibTransId="{4577E732-D6A2-49AE-8A2F-E89FC59D3A43}"/>
    <dgm:cxn modelId="{C7EB453C-C068-4DB8-846E-4F5F7AA727C5}" type="presOf" srcId="{D159021B-FB19-4BA1-BAF8-659BCCB937B8}" destId="{88A8A461-8C1B-4BAD-B1AC-B65D4D2F33C6}" srcOrd="0" destOrd="0" presId="urn:microsoft.com/office/officeart/2005/8/layout/cycle6"/>
    <dgm:cxn modelId="{290B2723-A5CD-4A05-BEC8-6A3EB2A4C792}" type="presOf" srcId="{4F41447D-D421-44D8-8301-5BD54F5749FB}" destId="{D548B3D2-51F1-41D4-A017-E10E795D5268}" srcOrd="0" destOrd="0" presId="urn:microsoft.com/office/officeart/2005/8/layout/cycle6"/>
    <dgm:cxn modelId="{3E212F02-D25D-4C5E-9172-0E6CDD1C8CAB}" type="presOf" srcId="{99F89863-C630-427C-B776-C9D9C3BEF263}" destId="{52FE56CB-FA91-4B00-BF72-7EAD1585710F}" srcOrd="0" destOrd="0" presId="urn:microsoft.com/office/officeart/2005/8/layout/cycle6"/>
    <dgm:cxn modelId="{C70004E6-C47B-48A9-8C7B-0ECBB956DDA3}" srcId="{A90E2D6F-AFE2-4D54-802E-C899006BD1B6}" destId="{4F41447D-D421-44D8-8301-5BD54F5749FB}" srcOrd="2" destOrd="0" parTransId="{794F2F1D-7E41-43CB-AA02-3F146C48A3C2}" sibTransId="{65EF277B-0983-4F6C-B3FC-A7DB2C64C375}"/>
    <dgm:cxn modelId="{C598C9BD-20DC-4110-A9D5-58EB94BF8672}" type="presOf" srcId="{505995B5-53EE-4ACF-81CC-9A530BFC459A}" destId="{74B2D0F2-D14B-4AFF-8F51-2DCCE3AD3275}" srcOrd="0" destOrd="0" presId="urn:microsoft.com/office/officeart/2005/8/layout/cycle6"/>
    <dgm:cxn modelId="{4F199DD4-5429-4542-9546-C584C90F46A5}" type="presOf" srcId="{D8F67A21-6899-4419-9B09-BE2E5D296477}" destId="{6F8BB8B1-E073-4285-8B20-4A3814FD1D17}" srcOrd="0" destOrd="0" presId="urn:microsoft.com/office/officeart/2005/8/layout/cycle6"/>
    <dgm:cxn modelId="{F11C6C41-9E6F-491D-8BCC-BE6EF6AECC6F}" type="presOf" srcId="{8981C661-FEC2-4424-BEB0-753387755412}" destId="{6904FD8A-50A8-4CF6-9032-72F67BBAA880}" srcOrd="0" destOrd="0" presId="urn:microsoft.com/office/officeart/2005/8/layout/cycle6"/>
    <dgm:cxn modelId="{E26CB44C-31F8-4863-8154-E053CB1DBB48}" type="presOf" srcId="{4577E732-D6A2-49AE-8A2F-E89FC59D3A43}" destId="{151EB788-A2F2-4DAF-A445-40D555D28115}" srcOrd="0" destOrd="0" presId="urn:microsoft.com/office/officeart/2005/8/layout/cycle6"/>
    <dgm:cxn modelId="{4E358BED-1C05-4E55-A478-FDFCC93EA59E}" type="presOf" srcId="{B49E4DAB-0F08-4020-8948-0E079002DD78}" destId="{E2C246D4-4A0B-499F-8323-6DF0B502E81C}" srcOrd="0" destOrd="0" presId="urn:microsoft.com/office/officeart/2005/8/layout/cycle6"/>
    <dgm:cxn modelId="{C4B7FD24-7390-45CA-B5B7-0FF3E04C38B7}" type="presOf" srcId="{E9630B99-0B81-4502-9C1F-BF1865025E41}" destId="{4E350C09-0A19-4129-A80D-21A2BF7EDF97}" srcOrd="0" destOrd="0" presId="urn:microsoft.com/office/officeart/2005/8/layout/cycle6"/>
    <dgm:cxn modelId="{5DDDAC87-5E67-4861-80F1-40896D2C4C91}" srcId="{A90E2D6F-AFE2-4D54-802E-C899006BD1B6}" destId="{E9630B99-0B81-4502-9C1F-BF1865025E41}" srcOrd="5" destOrd="0" parTransId="{547CBF9B-7E56-4617-9BF4-4E7AE049764C}" sibTransId="{8981C661-FEC2-4424-BEB0-753387755412}"/>
    <dgm:cxn modelId="{F4FF0ED1-7475-44A4-8B0E-217116B2AAE8}" srcId="{A90E2D6F-AFE2-4D54-802E-C899006BD1B6}" destId="{FF8E4FA3-F786-4AA8-A594-E9B636410183}" srcOrd="0" destOrd="0" parTransId="{D9B6E00C-DA03-4DD3-96F7-32128DE9124E}" sibTransId="{99F89863-C630-427C-B776-C9D9C3BEF263}"/>
    <dgm:cxn modelId="{4C126A0C-CF61-483B-83CB-388764F3F409}" srcId="{A90E2D6F-AFE2-4D54-802E-C899006BD1B6}" destId="{505995B5-53EE-4ACF-81CC-9A530BFC459A}" srcOrd="3" destOrd="0" parTransId="{22BB178B-C705-4A70-ACE2-ED510D97426C}" sibTransId="{D159021B-FB19-4BA1-BAF8-659BCCB937B8}"/>
    <dgm:cxn modelId="{3D279AD8-6B45-4BE5-A92E-71004EDD5B31}" type="presOf" srcId="{FF8E4FA3-F786-4AA8-A594-E9B636410183}" destId="{106C0A6F-135C-4010-A347-8CFDB6785852}" srcOrd="0" destOrd="0" presId="urn:microsoft.com/office/officeart/2005/8/layout/cycle6"/>
    <dgm:cxn modelId="{9D3197AA-A75F-4C91-AA38-023744367C73}" type="presOf" srcId="{8E3F1CE0-62D8-4F84-8533-B81D30926DFB}" destId="{A77BAD8F-DD31-4C72-8E74-264EB5E9D08C}" srcOrd="0" destOrd="0" presId="urn:microsoft.com/office/officeart/2005/8/layout/cycle6"/>
    <dgm:cxn modelId="{E2486441-29DE-4FCF-81C0-B2DC3641AAD9}" type="presOf" srcId="{65EF277B-0983-4F6C-B3FC-A7DB2C64C375}" destId="{664BA528-02C3-42B2-80FE-486C2159A709}" srcOrd="0" destOrd="0" presId="urn:microsoft.com/office/officeart/2005/8/layout/cycle6"/>
    <dgm:cxn modelId="{2651B1D8-D323-4093-8BBE-6295023CA3D4}" srcId="{A90E2D6F-AFE2-4D54-802E-C899006BD1B6}" destId="{8E3F1CE0-62D8-4F84-8533-B81D30926DFB}" srcOrd="4" destOrd="0" parTransId="{9E0714C3-926F-4FD1-A7CA-909377056195}" sibTransId="{B49E4DAB-0F08-4020-8948-0E079002DD78}"/>
    <dgm:cxn modelId="{A3A84FB0-8D68-4E37-82DC-CDA800A29CDD}" type="presOf" srcId="{A90E2D6F-AFE2-4D54-802E-C899006BD1B6}" destId="{55EA7F87-BAEA-4480-872B-54A22F300F5B}" srcOrd="0" destOrd="0" presId="urn:microsoft.com/office/officeart/2005/8/layout/cycle6"/>
    <dgm:cxn modelId="{A2AD3A60-B97E-4F3F-BF97-57A50C5E408B}" type="presParOf" srcId="{55EA7F87-BAEA-4480-872B-54A22F300F5B}" destId="{106C0A6F-135C-4010-A347-8CFDB6785852}" srcOrd="0" destOrd="0" presId="urn:microsoft.com/office/officeart/2005/8/layout/cycle6"/>
    <dgm:cxn modelId="{F2187531-7968-454B-863E-EA884A5E5145}" type="presParOf" srcId="{55EA7F87-BAEA-4480-872B-54A22F300F5B}" destId="{FF17811B-5E9D-4BBD-87C9-B46B19E75BDC}" srcOrd="1" destOrd="0" presId="urn:microsoft.com/office/officeart/2005/8/layout/cycle6"/>
    <dgm:cxn modelId="{ABD29632-9AC0-470E-81E1-63F3F39A1BDE}" type="presParOf" srcId="{55EA7F87-BAEA-4480-872B-54A22F300F5B}" destId="{52FE56CB-FA91-4B00-BF72-7EAD1585710F}" srcOrd="2" destOrd="0" presId="urn:microsoft.com/office/officeart/2005/8/layout/cycle6"/>
    <dgm:cxn modelId="{4164439E-1BCC-44D5-BAF7-CFC1B590B139}" type="presParOf" srcId="{55EA7F87-BAEA-4480-872B-54A22F300F5B}" destId="{6F8BB8B1-E073-4285-8B20-4A3814FD1D17}" srcOrd="3" destOrd="0" presId="urn:microsoft.com/office/officeart/2005/8/layout/cycle6"/>
    <dgm:cxn modelId="{E300B597-6EC7-4658-B38A-A30D5CF07489}" type="presParOf" srcId="{55EA7F87-BAEA-4480-872B-54A22F300F5B}" destId="{68BCCAF8-91F9-4D19-BE0B-A2FE59C7FA12}" srcOrd="4" destOrd="0" presId="urn:microsoft.com/office/officeart/2005/8/layout/cycle6"/>
    <dgm:cxn modelId="{9D1566A1-CFE0-4083-B31B-9B08AA79CCE8}" type="presParOf" srcId="{55EA7F87-BAEA-4480-872B-54A22F300F5B}" destId="{151EB788-A2F2-4DAF-A445-40D555D28115}" srcOrd="5" destOrd="0" presId="urn:microsoft.com/office/officeart/2005/8/layout/cycle6"/>
    <dgm:cxn modelId="{F8288F2C-6C79-4A08-90F9-75B3B5242FCC}" type="presParOf" srcId="{55EA7F87-BAEA-4480-872B-54A22F300F5B}" destId="{D548B3D2-51F1-41D4-A017-E10E795D5268}" srcOrd="6" destOrd="0" presId="urn:microsoft.com/office/officeart/2005/8/layout/cycle6"/>
    <dgm:cxn modelId="{9E328C59-B38E-4F85-9C92-2BB7B35D1BE8}" type="presParOf" srcId="{55EA7F87-BAEA-4480-872B-54A22F300F5B}" destId="{86BF5F30-168D-48B1-93F6-465BAFF5B235}" srcOrd="7" destOrd="0" presId="urn:microsoft.com/office/officeart/2005/8/layout/cycle6"/>
    <dgm:cxn modelId="{11A588BE-7F0F-4669-906E-408D4F4E11EB}" type="presParOf" srcId="{55EA7F87-BAEA-4480-872B-54A22F300F5B}" destId="{664BA528-02C3-42B2-80FE-486C2159A709}" srcOrd="8" destOrd="0" presId="urn:microsoft.com/office/officeart/2005/8/layout/cycle6"/>
    <dgm:cxn modelId="{0419A1E0-F684-498D-9778-B4D2D740843C}" type="presParOf" srcId="{55EA7F87-BAEA-4480-872B-54A22F300F5B}" destId="{74B2D0F2-D14B-4AFF-8F51-2DCCE3AD3275}" srcOrd="9" destOrd="0" presId="urn:microsoft.com/office/officeart/2005/8/layout/cycle6"/>
    <dgm:cxn modelId="{917EB652-6204-4BE9-980F-50E7C2A05415}" type="presParOf" srcId="{55EA7F87-BAEA-4480-872B-54A22F300F5B}" destId="{3898AE63-4DC3-4645-8043-3FFDB762BD2E}" srcOrd="10" destOrd="0" presId="urn:microsoft.com/office/officeart/2005/8/layout/cycle6"/>
    <dgm:cxn modelId="{975B3A8B-AAA8-4C26-BCFD-30B94C04B73D}" type="presParOf" srcId="{55EA7F87-BAEA-4480-872B-54A22F300F5B}" destId="{88A8A461-8C1B-4BAD-B1AC-B65D4D2F33C6}" srcOrd="11" destOrd="0" presId="urn:microsoft.com/office/officeart/2005/8/layout/cycle6"/>
    <dgm:cxn modelId="{71C7FBC5-D927-4782-9D78-A2C7FD147F27}" type="presParOf" srcId="{55EA7F87-BAEA-4480-872B-54A22F300F5B}" destId="{A77BAD8F-DD31-4C72-8E74-264EB5E9D08C}" srcOrd="12" destOrd="0" presId="urn:microsoft.com/office/officeart/2005/8/layout/cycle6"/>
    <dgm:cxn modelId="{4C92C3AB-788A-49AA-ABB8-4E975F92DD20}" type="presParOf" srcId="{55EA7F87-BAEA-4480-872B-54A22F300F5B}" destId="{5CF20931-5D1E-48C6-B9C0-0E4144878D17}" srcOrd="13" destOrd="0" presId="urn:microsoft.com/office/officeart/2005/8/layout/cycle6"/>
    <dgm:cxn modelId="{07728D0E-22EA-4C02-8F06-8C7D7E996AC8}" type="presParOf" srcId="{55EA7F87-BAEA-4480-872B-54A22F300F5B}" destId="{E2C246D4-4A0B-499F-8323-6DF0B502E81C}" srcOrd="14" destOrd="0" presId="urn:microsoft.com/office/officeart/2005/8/layout/cycle6"/>
    <dgm:cxn modelId="{3B2E36F4-4256-4D07-8C15-DE350A46C9AE}" type="presParOf" srcId="{55EA7F87-BAEA-4480-872B-54A22F300F5B}" destId="{4E350C09-0A19-4129-A80D-21A2BF7EDF97}" srcOrd="15" destOrd="0" presId="urn:microsoft.com/office/officeart/2005/8/layout/cycle6"/>
    <dgm:cxn modelId="{04D4B260-739B-4F0B-A386-790B31DC2161}" type="presParOf" srcId="{55EA7F87-BAEA-4480-872B-54A22F300F5B}" destId="{2FF134AC-AC92-44D0-9D18-8A9F3147C23A}" srcOrd="16" destOrd="0" presId="urn:microsoft.com/office/officeart/2005/8/layout/cycle6"/>
    <dgm:cxn modelId="{E17F3C94-772A-4BFC-A5B2-021A261ED94D}" type="presParOf" srcId="{55EA7F87-BAEA-4480-872B-54A22F300F5B}" destId="{6904FD8A-50A8-4CF6-9032-72F67BBAA880}" srcOrd="17"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B637765-5199-4832-98A4-9B5E4A00A11A}" type="doc">
      <dgm:prSet loTypeId="urn:microsoft.com/office/officeart/2005/8/layout/radial4" loCatId="relationship" qsTypeId="urn:microsoft.com/office/officeart/2005/8/quickstyle/simple2" qsCatId="simple" csTypeId="urn:microsoft.com/office/officeart/2005/8/colors/accent1_1" csCatId="accent1" phldr="1"/>
      <dgm:spPr/>
      <dgm:t>
        <a:bodyPr/>
        <a:lstStyle/>
        <a:p>
          <a:endParaRPr lang="en-US"/>
        </a:p>
      </dgm:t>
    </dgm:pt>
    <dgm:pt modelId="{188C868C-39C7-44A9-B68F-ECFEA3288E3D}">
      <dgm:prSet phldrT="[Text]"/>
      <dgm:spPr/>
      <dgm:t>
        <a:bodyPr/>
        <a:lstStyle/>
        <a:p>
          <a:r>
            <a:rPr lang="es-EC" dirty="0" smtClean="0"/>
            <a:t>Garantizar a sus habitantes el derecho a una cultura de paz, a la seguridad integral y a vivir en una sociedad democrática y libre de corrupción </a:t>
          </a:r>
          <a:endParaRPr lang="en-US" dirty="0"/>
        </a:p>
      </dgm:t>
    </dgm:pt>
    <dgm:pt modelId="{06A979A4-4B8B-4B8E-8530-9E3FF5F18D23}" type="parTrans" cxnId="{C1F97342-0F30-4A47-90FF-33038E308B57}">
      <dgm:prSet/>
      <dgm:spPr/>
      <dgm:t>
        <a:bodyPr/>
        <a:lstStyle/>
        <a:p>
          <a:endParaRPr lang="en-US"/>
        </a:p>
      </dgm:t>
    </dgm:pt>
    <dgm:pt modelId="{3429932E-49DE-48F3-AFF9-178064C91041}" type="sibTrans" cxnId="{C1F97342-0F30-4A47-90FF-33038E308B57}">
      <dgm:prSet/>
      <dgm:spPr/>
      <dgm:t>
        <a:bodyPr/>
        <a:lstStyle/>
        <a:p>
          <a:endParaRPr lang="en-US"/>
        </a:p>
      </dgm:t>
    </dgm:pt>
    <dgm:pt modelId="{77A9F5B5-2D6F-4A76-BC16-703973589F33}">
      <dgm:prSet phldrT="[Text]"/>
      <dgm:spPr/>
      <dgm:t>
        <a:bodyPr/>
        <a:lstStyle/>
        <a:p>
          <a:r>
            <a:rPr lang="es-ES" dirty="0" smtClean="0"/>
            <a:t>Presidente</a:t>
          </a:r>
          <a:endParaRPr lang="en-US" dirty="0"/>
        </a:p>
      </dgm:t>
    </dgm:pt>
    <dgm:pt modelId="{4207B170-C82F-4F53-B99E-5F3A928EACB1}" type="parTrans" cxnId="{F8108CB2-22BA-424A-B8F4-868EB25E895A}">
      <dgm:prSet/>
      <dgm:spPr/>
      <dgm:t>
        <a:bodyPr/>
        <a:lstStyle/>
        <a:p>
          <a:endParaRPr lang="en-US"/>
        </a:p>
      </dgm:t>
    </dgm:pt>
    <dgm:pt modelId="{79870CFA-5F15-4500-928A-DF1390573270}" type="sibTrans" cxnId="{F8108CB2-22BA-424A-B8F4-868EB25E895A}">
      <dgm:prSet/>
      <dgm:spPr/>
      <dgm:t>
        <a:bodyPr/>
        <a:lstStyle/>
        <a:p>
          <a:endParaRPr lang="en-US"/>
        </a:p>
      </dgm:t>
    </dgm:pt>
    <dgm:pt modelId="{7889ECAA-9C3D-4B04-8103-E3E8C5538853}">
      <dgm:prSet phldrT="[Text]"/>
      <dgm:spPr/>
      <dgm:t>
        <a:bodyPr/>
        <a:lstStyle/>
        <a:p>
          <a:r>
            <a:rPr lang="es-ES" dirty="0" smtClean="0"/>
            <a:t>Policía y Fuerzas Armadas</a:t>
          </a:r>
          <a:endParaRPr lang="en-US" dirty="0"/>
        </a:p>
      </dgm:t>
    </dgm:pt>
    <dgm:pt modelId="{36E8D11A-4554-4BA5-9B3E-EEFFE2DF833A}" type="parTrans" cxnId="{093E9305-D8FE-4D2E-8D3E-2355449E8B0A}">
      <dgm:prSet/>
      <dgm:spPr/>
      <dgm:t>
        <a:bodyPr/>
        <a:lstStyle/>
        <a:p>
          <a:endParaRPr lang="en-US"/>
        </a:p>
      </dgm:t>
    </dgm:pt>
    <dgm:pt modelId="{3F3512E5-38AA-47F7-9B5F-8CF9851F5A6E}" type="sibTrans" cxnId="{093E9305-D8FE-4D2E-8D3E-2355449E8B0A}">
      <dgm:prSet/>
      <dgm:spPr/>
      <dgm:t>
        <a:bodyPr/>
        <a:lstStyle/>
        <a:p>
          <a:endParaRPr lang="en-US"/>
        </a:p>
      </dgm:t>
    </dgm:pt>
    <dgm:pt modelId="{7705B6F3-0D88-42C6-B0DD-32CACF064F79}">
      <dgm:prSet phldrT="[Text]"/>
      <dgm:spPr/>
      <dgm:t>
        <a:bodyPr/>
        <a:lstStyle/>
        <a:p>
          <a:r>
            <a:rPr lang="es-ES" dirty="0" smtClean="0"/>
            <a:t>Ministerios Asociados a Seguridad Nacional</a:t>
          </a:r>
          <a:endParaRPr lang="en-US" dirty="0"/>
        </a:p>
      </dgm:t>
    </dgm:pt>
    <dgm:pt modelId="{DEADE8C6-8854-428D-A445-CDAE4E2AC71F}" type="parTrans" cxnId="{0C13D678-02C9-497F-8E6E-88EABDDD7190}">
      <dgm:prSet/>
      <dgm:spPr/>
      <dgm:t>
        <a:bodyPr/>
        <a:lstStyle/>
        <a:p>
          <a:endParaRPr lang="en-US"/>
        </a:p>
      </dgm:t>
    </dgm:pt>
    <dgm:pt modelId="{5D636D61-1409-4653-92D4-1979682F1586}" type="sibTrans" cxnId="{0C13D678-02C9-497F-8E6E-88EABDDD7190}">
      <dgm:prSet/>
      <dgm:spPr/>
      <dgm:t>
        <a:bodyPr/>
        <a:lstStyle/>
        <a:p>
          <a:endParaRPr lang="en-US"/>
        </a:p>
      </dgm:t>
    </dgm:pt>
    <dgm:pt modelId="{EEFF0E18-492F-4910-8BDD-E96F46A87A0B}">
      <dgm:prSet phldrT="[Text]"/>
      <dgm:spPr/>
      <dgm:t>
        <a:bodyPr/>
        <a:lstStyle/>
        <a:p>
          <a:r>
            <a:rPr lang="es-ES" smtClean="0"/>
            <a:t>Justicia</a:t>
          </a:r>
          <a:endParaRPr lang="en-US" dirty="0"/>
        </a:p>
      </dgm:t>
    </dgm:pt>
    <dgm:pt modelId="{5E148C67-8279-4771-A627-0F79E3295EA4}" type="parTrans" cxnId="{113E63AF-EFC0-42EF-BF12-45A7A3FE5D0A}">
      <dgm:prSet/>
      <dgm:spPr/>
      <dgm:t>
        <a:bodyPr/>
        <a:lstStyle/>
        <a:p>
          <a:endParaRPr lang="en-US"/>
        </a:p>
      </dgm:t>
    </dgm:pt>
    <dgm:pt modelId="{544077AD-89AC-43C0-A4AA-F6EE74662422}" type="sibTrans" cxnId="{113E63AF-EFC0-42EF-BF12-45A7A3FE5D0A}">
      <dgm:prSet/>
      <dgm:spPr/>
      <dgm:t>
        <a:bodyPr/>
        <a:lstStyle/>
        <a:p>
          <a:endParaRPr lang="en-US"/>
        </a:p>
      </dgm:t>
    </dgm:pt>
    <dgm:pt modelId="{F61A7B0E-5DF8-40FF-8B2D-4B5D677413B5}">
      <dgm:prSet phldrT="[Text]"/>
      <dgm:spPr>
        <a:solidFill>
          <a:schemeClr val="accent1">
            <a:lumMod val="40000"/>
            <a:lumOff val="60000"/>
          </a:schemeClr>
        </a:solidFill>
      </dgm:spPr>
      <dgm:t>
        <a:bodyPr/>
        <a:lstStyle/>
        <a:p>
          <a:r>
            <a:rPr lang="es-ES" dirty="0" smtClean="0">
              <a:solidFill>
                <a:schemeClr val="tx1"/>
              </a:solidFill>
            </a:rPr>
            <a:t>Oposición</a:t>
          </a:r>
          <a:endParaRPr lang="en-US" dirty="0">
            <a:solidFill>
              <a:schemeClr val="tx1"/>
            </a:solidFill>
          </a:endParaRPr>
        </a:p>
      </dgm:t>
    </dgm:pt>
    <dgm:pt modelId="{4E302DE2-89DC-4BDF-A159-F71884C17EAC}" type="parTrans" cxnId="{12E8DB92-1D4E-4213-B2AF-17E22C3DF975}">
      <dgm:prSet/>
      <dgm:spPr/>
      <dgm:t>
        <a:bodyPr/>
        <a:lstStyle/>
        <a:p>
          <a:endParaRPr lang="en-US"/>
        </a:p>
      </dgm:t>
    </dgm:pt>
    <dgm:pt modelId="{6639DE97-1802-4F14-A40E-4E5D62EAB154}" type="sibTrans" cxnId="{12E8DB92-1D4E-4213-B2AF-17E22C3DF975}">
      <dgm:prSet/>
      <dgm:spPr/>
      <dgm:t>
        <a:bodyPr/>
        <a:lstStyle/>
        <a:p>
          <a:endParaRPr lang="en-US"/>
        </a:p>
      </dgm:t>
    </dgm:pt>
    <dgm:pt modelId="{604E2AE5-511B-4754-BFB9-F71D5606B817}">
      <dgm:prSet phldrT="[Text]"/>
      <dgm:spPr>
        <a:solidFill>
          <a:schemeClr val="accent1">
            <a:lumMod val="40000"/>
            <a:lumOff val="60000"/>
          </a:schemeClr>
        </a:solidFill>
      </dgm:spPr>
      <dgm:t>
        <a:bodyPr/>
        <a:lstStyle/>
        <a:p>
          <a:r>
            <a:rPr lang="es-ES" dirty="0" smtClean="0"/>
            <a:t>Crimen Organizado y Delincuencia Común</a:t>
          </a:r>
          <a:endParaRPr lang="en-US" dirty="0"/>
        </a:p>
      </dgm:t>
    </dgm:pt>
    <dgm:pt modelId="{229947A9-41A5-425B-8AD0-368598B0B03C}" type="parTrans" cxnId="{5980F345-CDD3-49B3-89C6-7D30EA5900A1}">
      <dgm:prSet/>
      <dgm:spPr/>
      <dgm:t>
        <a:bodyPr/>
        <a:lstStyle/>
        <a:p>
          <a:endParaRPr lang="en-US"/>
        </a:p>
      </dgm:t>
    </dgm:pt>
    <dgm:pt modelId="{2E8A2C31-A6C5-4113-A8FD-39F973C9AE10}" type="sibTrans" cxnId="{5980F345-CDD3-49B3-89C6-7D30EA5900A1}">
      <dgm:prSet/>
      <dgm:spPr/>
      <dgm:t>
        <a:bodyPr/>
        <a:lstStyle/>
        <a:p>
          <a:endParaRPr lang="en-US"/>
        </a:p>
      </dgm:t>
    </dgm:pt>
    <dgm:pt modelId="{37B55247-8A51-4ED4-B8BC-AF2FB805916D}">
      <dgm:prSet phldrT="[Text]"/>
      <dgm:spPr>
        <a:solidFill>
          <a:schemeClr val="accent1">
            <a:lumMod val="40000"/>
            <a:lumOff val="60000"/>
          </a:schemeClr>
        </a:solidFill>
      </dgm:spPr>
      <dgm:t>
        <a:bodyPr/>
        <a:lstStyle/>
        <a:p>
          <a:r>
            <a:rPr lang="es-ES" dirty="0" smtClean="0"/>
            <a:t>Medios de Comunicación</a:t>
          </a:r>
          <a:endParaRPr lang="en-US" dirty="0"/>
        </a:p>
      </dgm:t>
    </dgm:pt>
    <dgm:pt modelId="{F459FADB-356F-452D-9A17-FBA503808067}" type="parTrans" cxnId="{01D38127-C6E3-4EA6-A9AD-4AAD7006F2E2}">
      <dgm:prSet/>
      <dgm:spPr/>
      <dgm:t>
        <a:bodyPr/>
        <a:lstStyle/>
        <a:p>
          <a:endParaRPr lang="en-US"/>
        </a:p>
      </dgm:t>
    </dgm:pt>
    <dgm:pt modelId="{BD280942-6FF9-4E55-9E07-81403B000835}" type="sibTrans" cxnId="{01D38127-C6E3-4EA6-A9AD-4AAD7006F2E2}">
      <dgm:prSet/>
      <dgm:spPr/>
      <dgm:t>
        <a:bodyPr/>
        <a:lstStyle/>
        <a:p>
          <a:endParaRPr lang="en-US"/>
        </a:p>
      </dgm:t>
    </dgm:pt>
    <dgm:pt modelId="{10EF5F5E-06E0-41DA-9C59-156147583C08}" type="pres">
      <dgm:prSet presAssocID="{4B637765-5199-4832-98A4-9B5E4A00A11A}" presName="cycle" presStyleCnt="0">
        <dgm:presLayoutVars>
          <dgm:chMax val="1"/>
          <dgm:dir/>
          <dgm:animLvl val="ctr"/>
          <dgm:resizeHandles val="exact"/>
        </dgm:presLayoutVars>
      </dgm:prSet>
      <dgm:spPr/>
      <dgm:t>
        <a:bodyPr/>
        <a:lstStyle/>
        <a:p>
          <a:endParaRPr lang="es-ES"/>
        </a:p>
      </dgm:t>
    </dgm:pt>
    <dgm:pt modelId="{3CAE1684-9158-432D-9A1E-D13635034173}" type="pres">
      <dgm:prSet presAssocID="{188C868C-39C7-44A9-B68F-ECFEA3288E3D}" presName="centerShape" presStyleLbl="node0" presStyleIdx="0" presStyleCnt="1"/>
      <dgm:spPr/>
      <dgm:t>
        <a:bodyPr/>
        <a:lstStyle/>
        <a:p>
          <a:endParaRPr lang="en-US"/>
        </a:p>
      </dgm:t>
    </dgm:pt>
    <dgm:pt modelId="{FD0B39F0-AE54-4539-88EF-45DB77A80992}" type="pres">
      <dgm:prSet presAssocID="{4207B170-C82F-4F53-B99E-5F3A928EACB1}" presName="parTrans" presStyleLbl="bgSibTrans2D1" presStyleIdx="0" presStyleCnt="7"/>
      <dgm:spPr/>
      <dgm:t>
        <a:bodyPr/>
        <a:lstStyle/>
        <a:p>
          <a:endParaRPr lang="es-ES"/>
        </a:p>
      </dgm:t>
    </dgm:pt>
    <dgm:pt modelId="{FC796004-03D6-4C9E-ACF1-7C6B91614AF7}" type="pres">
      <dgm:prSet presAssocID="{77A9F5B5-2D6F-4A76-BC16-703973589F33}" presName="node" presStyleLbl="node1" presStyleIdx="0" presStyleCnt="7">
        <dgm:presLayoutVars>
          <dgm:bulletEnabled val="1"/>
        </dgm:presLayoutVars>
      </dgm:prSet>
      <dgm:spPr/>
      <dgm:t>
        <a:bodyPr/>
        <a:lstStyle/>
        <a:p>
          <a:endParaRPr lang="en-US"/>
        </a:p>
      </dgm:t>
    </dgm:pt>
    <dgm:pt modelId="{F9929BA4-6292-4D2C-938B-5665BCB6F801}" type="pres">
      <dgm:prSet presAssocID="{36E8D11A-4554-4BA5-9B3E-EEFFE2DF833A}" presName="parTrans" presStyleLbl="bgSibTrans2D1" presStyleIdx="1" presStyleCnt="7"/>
      <dgm:spPr/>
      <dgm:t>
        <a:bodyPr/>
        <a:lstStyle/>
        <a:p>
          <a:endParaRPr lang="es-ES"/>
        </a:p>
      </dgm:t>
    </dgm:pt>
    <dgm:pt modelId="{FC869D88-8A2A-4B14-80B6-BFF94C38899A}" type="pres">
      <dgm:prSet presAssocID="{7889ECAA-9C3D-4B04-8103-E3E8C5538853}" presName="node" presStyleLbl="node1" presStyleIdx="1" presStyleCnt="7">
        <dgm:presLayoutVars>
          <dgm:bulletEnabled val="1"/>
        </dgm:presLayoutVars>
      </dgm:prSet>
      <dgm:spPr/>
      <dgm:t>
        <a:bodyPr/>
        <a:lstStyle/>
        <a:p>
          <a:endParaRPr lang="en-US"/>
        </a:p>
      </dgm:t>
    </dgm:pt>
    <dgm:pt modelId="{130DA337-D6DB-43C3-A99E-40F36BB48DD2}" type="pres">
      <dgm:prSet presAssocID="{DEADE8C6-8854-428D-A445-CDAE4E2AC71F}" presName="parTrans" presStyleLbl="bgSibTrans2D1" presStyleIdx="2" presStyleCnt="7"/>
      <dgm:spPr/>
      <dgm:t>
        <a:bodyPr/>
        <a:lstStyle/>
        <a:p>
          <a:endParaRPr lang="es-ES"/>
        </a:p>
      </dgm:t>
    </dgm:pt>
    <dgm:pt modelId="{72B09D0B-7AB3-4076-8D90-E629FE3447E3}" type="pres">
      <dgm:prSet presAssocID="{7705B6F3-0D88-42C6-B0DD-32CACF064F79}" presName="node" presStyleLbl="node1" presStyleIdx="2" presStyleCnt="7">
        <dgm:presLayoutVars>
          <dgm:bulletEnabled val="1"/>
        </dgm:presLayoutVars>
      </dgm:prSet>
      <dgm:spPr/>
      <dgm:t>
        <a:bodyPr/>
        <a:lstStyle/>
        <a:p>
          <a:endParaRPr lang="en-US"/>
        </a:p>
      </dgm:t>
    </dgm:pt>
    <dgm:pt modelId="{D8812D57-0B0C-496F-BFBB-83C39C90B2DE}" type="pres">
      <dgm:prSet presAssocID="{5E148C67-8279-4771-A627-0F79E3295EA4}" presName="parTrans" presStyleLbl="bgSibTrans2D1" presStyleIdx="3" presStyleCnt="7"/>
      <dgm:spPr/>
      <dgm:t>
        <a:bodyPr/>
        <a:lstStyle/>
        <a:p>
          <a:endParaRPr lang="es-ES"/>
        </a:p>
      </dgm:t>
    </dgm:pt>
    <dgm:pt modelId="{3590586F-0222-4B01-BBF2-D481486470E7}" type="pres">
      <dgm:prSet presAssocID="{EEFF0E18-492F-4910-8BDD-E96F46A87A0B}" presName="node" presStyleLbl="node1" presStyleIdx="3" presStyleCnt="7">
        <dgm:presLayoutVars>
          <dgm:bulletEnabled val="1"/>
        </dgm:presLayoutVars>
      </dgm:prSet>
      <dgm:spPr/>
      <dgm:t>
        <a:bodyPr/>
        <a:lstStyle/>
        <a:p>
          <a:endParaRPr lang="en-US"/>
        </a:p>
      </dgm:t>
    </dgm:pt>
    <dgm:pt modelId="{A53DE2B7-45BD-49E9-B0B8-C47DADC8C2D8}" type="pres">
      <dgm:prSet presAssocID="{4E302DE2-89DC-4BDF-A159-F71884C17EAC}" presName="parTrans" presStyleLbl="bgSibTrans2D1" presStyleIdx="4" presStyleCnt="7"/>
      <dgm:spPr/>
      <dgm:t>
        <a:bodyPr/>
        <a:lstStyle/>
        <a:p>
          <a:endParaRPr lang="es-ES"/>
        </a:p>
      </dgm:t>
    </dgm:pt>
    <dgm:pt modelId="{05049232-8349-4A5D-A297-F3B22F2EC2BF}" type="pres">
      <dgm:prSet presAssocID="{F61A7B0E-5DF8-40FF-8B2D-4B5D677413B5}" presName="node" presStyleLbl="node1" presStyleIdx="4" presStyleCnt="7">
        <dgm:presLayoutVars>
          <dgm:bulletEnabled val="1"/>
        </dgm:presLayoutVars>
      </dgm:prSet>
      <dgm:spPr/>
      <dgm:t>
        <a:bodyPr/>
        <a:lstStyle/>
        <a:p>
          <a:endParaRPr lang="en-US"/>
        </a:p>
      </dgm:t>
    </dgm:pt>
    <dgm:pt modelId="{01BD3F60-01B0-4075-B8EF-68A569BEB12B}" type="pres">
      <dgm:prSet presAssocID="{229947A9-41A5-425B-8AD0-368598B0B03C}" presName="parTrans" presStyleLbl="bgSibTrans2D1" presStyleIdx="5" presStyleCnt="7"/>
      <dgm:spPr/>
      <dgm:t>
        <a:bodyPr/>
        <a:lstStyle/>
        <a:p>
          <a:endParaRPr lang="es-ES"/>
        </a:p>
      </dgm:t>
    </dgm:pt>
    <dgm:pt modelId="{8C642651-0433-4E53-9FDB-68A8AE92AA61}" type="pres">
      <dgm:prSet presAssocID="{604E2AE5-511B-4754-BFB9-F71D5606B817}" presName="node" presStyleLbl="node1" presStyleIdx="5" presStyleCnt="7">
        <dgm:presLayoutVars>
          <dgm:bulletEnabled val="1"/>
        </dgm:presLayoutVars>
      </dgm:prSet>
      <dgm:spPr/>
      <dgm:t>
        <a:bodyPr/>
        <a:lstStyle/>
        <a:p>
          <a:endParaRPr lang="en-US"/>
        </a:p>
      </dgm:t>
    </dgm:pt>
    <dgm:pt modelId="{80141526-212D-47CC-B81E-D83103078F58}" type="pres">
      <dgm:prSet presAssocID="{F459FADB-356F-452D-9A17-FBA503808067}" presName="parTrans" presStyleLbl="bgSibTrans2D1" presStyleIdx="6" presStyleCnt="7"/>
      <dgm:spPr/>
      <dgm:t>
        <a:bodyPr/>
        <a:lstStyle/>
        <a:p>
          <a:endParaRPr lang="es-ES"/>
        </a:p>
      </dgm:t>
    </dgm:pt>
    <dgm:pt modelId="{941CA03C-8D68-4DD4-BF34-BA5C1E076A2F}" type="pres">
      <dgm:prSet presAssocID="{37B55247-8A51-4ED4-B8BC-AF2FB805916D}" presName="node" presStyleLbl="node1" presStyleIdx="6" presStyleCnt="7">
        <dgm:presLayoutVars>
          <dgm:bulletEnabled val="1"/>
        </dgm:presLayoutVars>
      </dgm:prSet>
      <dgm:spPr/>
      <dgm:t>
        <a:bodyPr/>
        <a:lstStyle/>
        <a:p>
          <a:endParaRPr lang="en-US"/>
        </a:p>
      </dgm:t>
    </dgm:pt>
  </dgm:ptLst>
  <dgm:cxnLst>
    <dgm:cxn modelId="{5B13EE80-6BA3-434F-A897-A9AAEE047464}" type="presOf" srcId="{EEFF0E18-492F-4910-8BDD-E96F46A87A0B}" destId="{3590586F-0222-4B01-BBF2-D481486470E7}" srcOrd="0" destOrd="0" presId="urn:microsoft.com/office/officeart/2005/8/layout/radial4"/>
    <dgm:cxn modelId="{D1DDA4DF-3D1C-47F1-9E62-43F2DA127A28}" type="presOf" srcId="{7889ECAA-9C3D-4B04-8103-E3E8C5538853}" destId="{FC869D88-8A2A-4B14-80B6-BFF94C38899A}" srcOrd="0" destOrd="0" presId="urn:microsoft.com/office/officeart/2005/8/layout/radial4"/>
    <dgm:cxn modelId="{0C13D678-02C9-497F-8E6E-88EABDDD7190}" srcId="{188C868C-39C7-44A9-B68F-ECFEA3288E3D}" destId="{7705B6F3-0D88-42C6-B0DD-32CACF064F79}" srcOrd="2" destOrd="0" parTransId="{DEADE8C6-8854-428D-A445-CDAE4E2AC71F}" sibTransId="{5D636D61-1409-4653-92D4-1979682F1586}"/>
    <dgm:cxn modelId="{C0AC27FF-EBE3-41F5-81C4-DC40A0E88C7E}" type="presOf" srcId="{36E8D11A-4554-4BA5-9B3E-EEFFE2DF833A}" destId="{F9929BA4-6292-4D2C-938B-5665BCB6F801}" srcOrd="0" destOrd="0" presId="urn:microsoft.com/office/officeart/2005/8/layout/radial4"/>
    <dgm:cxn modelId="{58DA6235-F31C-47F2-A1A2-FCE64135B069}" type="presOf" srcId="{5E148C67-8279-4771-A627-0F79E3295EA4}" destId="{D8812D57-0B0C-496F-BFBB-83C39C90B2DE}" srcOrd="0" destOrd="0" presId="urn:microsoft.com/office/officeart/2005/8/layout/radial4"/>
    <dgm:cxn modelId="{99D284FD-0179-4BD2-BA44-B4B41E047860}" type="presOf" srcId="{4E302DE2-89DC-4BDF-A159-F71884C17EAC}" destId="{A53DE2B7-45BD-49E9-B0B8-C47DADC8C2D8}" srcOrd="0" destOrd="0" presId="urn:microsoft.com/office/officeart/2005/8/layout/radial4"/>
    <dgm:cxn modelId="{770BFD87-7A44-4A6A-BB12-D25335E92B29}" type="presOf" srcId="{F61A7B0E-5DF8-40FF-8B2D-4B5D677413B5}" destId="{05049232-8349-4A5D-A297-F3B22F2EC2BF}" srcOrd="0" destOrd="0" presId="urn:microsoft.com/office/officeart/2005/8/layout/radial4"/>
    <dgm:cxn modelId="{113E63AF-EFC0-42EF-BF12-45A7A3FE5D0A}" srcId="{188C868C-39C7-44A9-B68F-ECFEA3288E3D}" destId="{EEFF0E18-492F-4910-8BDD-E96F46A87A0B}" srcOrd="3" destOrd="0" parTransId="{5E148C67-8279-4771-A627-0F79E3295EA4}" sibTransId="{544077AD-89AC-43C0-A4AA-F6EE74662422}"/>
    <dgm:cxn modelId="{F8108CB2-22BA-424A-B8F4-868EB25E895A}" srcId="{188C868C-39C7-44A9-B68F-ECFEA3288E3D}" destId="{77A9F5B5-2D6F-4A76-BC16-703973589F33}" srcOrd="0" destOrd="0" parTransId="{4207B170-C82F-4F53-B99E-5F3A928EACB1}" sibTransId="{79870CFA-5F15-4500-928A-DF1390573270}"/>
    <dgm:cxn modelId="{C1F97342-0F30-4A47-90FF-33038E308B57}" srcId="{4B637765-5199-4832-98A4-9B5E4A00A11A}" destId="{188C868C-39C7-44A9-B68F-ECFEA3288E3D}" srcOrd="0" destOrd="0" parTransId="{06A979A4-4B8B-4B8E-8530-9E3FF5F18D23}" sibTransId="{3429932E-49DE-48F3-AFF9-178064C91041}"/>
    <dgm:cxn modelId="{F0DBAC18-57E9-4387-B7EB-AB868A2D8D38}" type="presOf" srcId="{7705B6F3-0D88-42C6-B0DD-32CACF064F79}" destId="{72B09D0B-7AB3-4076-8D90-E629FE3447E3}" srcOrd="0" destOrd="0" presId="urn:microsoft.com/office/officeart/2005/8/layout/radial4"/>
    <dgm:cxn modelId="{01D38127-C6E3-4EA6-A9AD-4AAD7006F2E2}" srcId="{188C868C-39C7-44A9-B68F-ECFEA3288E3D}" destId="{37B55247-8A51-4ED4-B8BC-AF2FB805916D}" srcOrd="6" destOrd="0" parTransId="{F459FADB-356F-452D-9A17-FBA503808067}" sibTransId="{BD280942-6FF9-4E55-9E07-81403B000835}"/>
    <dgm:cxn modelId="{E1C6A329-51BF-4DAA-B12A-B74DECC3920D}" type="presOf" srcId="{4207B170-C82F-4F53-B99E-5F3A928EACB1}" destId="{FD0B39F0-AE54-4539-88EF-45DB77A80992}" srcOrd="0" destOrd="0" presId="urn:microsoft.com/office/officeart/2005/8/layout/radial4"/>
    <dgm:cxn modelId="{86C323A9-BE93-449E-87A3-66EF14D2D61A}" type="presOf" srcId="{229947A9-41A5-425B-8AD0-368598B0B03C}" destId="{01BD3F60-01B0-4075-B8EF-68A569BEB12B}" srcOrd="0" destOrd="0" presId="urn:microsoft.com/office/officeart/2005/8/layout/radial4"/>
    <dgm:cxn modelId="{665CD513-3E95-4886-8ED9-42723CE8E9F8}" type="presOf" srcId="{77A9F5B5-2D6F-4A76-BC16-703973589F33}" destId="{FC796004-03D6-4C9E-ACF1-7C6B91614AF7}" srcOrd="0" destOrd="0" presId="urn:microsoft.com/office/officeart/2005/8/layout/radial4"/>
    <dgm:cxn modelId="{093E9305-D8FE-4D2E-8D3E-2355449E8B0A}" srcId="{188C868C-39C7-44A9-B68F-ECFEA3288E3D}" destId="{7889ECAA-9C3D-4B04-8103-E3E8C5538853}" srcOrd="1" destOrd="0" parTransId="{36E8D11A-4554-4BA5-9B3E-EEFFE2DF833A}" sibTransId="{3F3512E5-38AA-47F7-9B5F-8CF9851F5A6E}"/>
    <dgm:cxn modelId="{4D6CA0FF-634A-4D31-8DE5-3EDE039BC0CD}" type="presOf" srcId="{37B55247-8A51-4ED4-B8BC-AF2FB805916D}" destId="{941CA03C-8D68-4DD4-BF34-BA5C1E076A2F}" srcOrd="0" destOrd="0" presId="urn:microsoft.com/office/officeart/2005/8/layout/radial4"/>
    <dgm:cxn modelId="{ABBD408C-6EC9-4736-A787-70CDD31BBFC7}" type="presOf" srcId="{188C868C-39C7-44A9-B68F-ECFEA3288E3D}" destId="{3CAE1684-9158-432D-9A1E-D13635034173}" srcOrd="0" destOrd="0" presId="urn:microsoft.com/office/officeart/2005/8/layout/radial4"/>
    <dgm:cxn modelId="{F2F37F1B-5956-4637-A0C0-D5A13AE3C6DB}" type="presOf" srcId="{4B637765-5199-4832-98A4-9B5E4A00A11A}" destId="{10EF5F5E-06E0-41DA-9C59-156147583C08}" srcOrd="0" destOrd="0" presId="urn:microsoft.com/office/officeart/2005/8/layout/radial4"/>
    <dgm:cxn modelId="{12E8DB92-1D4E-4213-B2AF-17E22C3DF975}" srcId="{188C868C-39C7-44A9-B68F-ECFEA3288E3D}" destId="{F61A7B0E-5DF8-40FF-8B2D-4B5D677413B5}" srcOrd="4" destOrd="0" parTransId="{4E302DE2-89DC-4BDF-A159-F71884C17EAC}" sibTransId="{6639DE97-1802-4F14-A40E-4E5D62EAB154}"/>
    <dgm:cxn modelId="{5980F345-CDD3-49B3-89C6-7D30EA5900A1}" srcId="{188C868C-39C7-44A9-B68F-ECFEA3288E3D}" destId="{604E2AE5-511B-4754-BFB9-F71D5606B817}" srcOrd="5" destOrd="0" parTransId="{229947A9-41A5-425B-8AD0-368598B0B03C}" sibTransId="{2E8A2C31-A6C5-4113-A8FD-39F973C9AE10}"/>
    <dgm:cxn modelId="{314A3E07-7B3E-48AF-91B7-AF9906D5DDF0}" type="presOf" srcId="{604E2AE5-511B-4754-BFB9-F71D5606B817}" destId="{8C642651-0433-4E53-9FDB-68A8AE92AA61}" srcOrd="0" destOrd="0" presId="urn:microsoft.com/office/officeart/2005/8/layout/radial4"/>
    <dgm:cxn modelId="{03C81641-80DA-44F3-8B92-11CD1E506DC0}" type="presOf" srcId="{DEADE8C6-8854-428D-A445-CDAE4E2AC71F}" destId="{130DA337-D6DB-43C3-A99E-40F36BB48DD2}" srcOrd="0" destOrd="0" presId="urn:microsoft.com/office/officeart/2005/8/layout/radial4"/>
    <dgm:cxn modelId="{DEED148A-21A6-42CB-A1DA-F87DB55A505C}" type="presOf" srcId="{F459FADB-356F-452D-9A17-FBA503808067}" destId="{80141526-212D-47CC-B81E-D83103078F58}" srcOrd="0" destOrd="0" presId="urn:microsoft.com/office/officeart/2005/8/layout/radial4"/>
    <dgm:cxn modelId="{C439DEFB-786A-44BA-9FFF-43226B15978C}" type="presParOf" srcId="{10EF5F5E-06E0-41DA-9C59-156147583C08}" destId="{3CAE1684-9158-432D-9A1E-D13635034173}" srcOrd="0" destOrd="0" presId="urn:microsoft.com/office/officeart/2005/8/layout/radial4"/>
    <dgm:cxn modelId="{DE4055CD-B6AE-43EA-B2A5-34212854266F}" type="presParOf" srcId="{10EF5F5E-06E0-41DA-9C59-156147583C08}" destId="{FD0B39F0-AE54-4539-88EF-45DB77A80992}" srcOrd="1" destOrd="0" presId="urn:microsoft.com/office/officeart/2005/8/layout/radial4"/>
    <dgm:cxn modelId="{10F3CF0A-5D61-430D-A2A3-53F2B4236106}" type="presParOf" srcId="{10EF5F5E-06E0-41DA-9C59-156147583C08}" destId="{FC796004-03D6-4C9E-ACF1-7C6B91614AF7}" srcOrd="2" destOrd="0" presId="urn:microsoft.com/office/officeart/2005/8/layout/radial4"/>
    <dgm:cxn modelId="{04FEAD18-1BC6-40E5-93B9-894A2FE1ACFA}" type="presParOf" srcId="{10EF5F5E-06E0-41DA-9C59-156147583C08}" destId="{F9929BA4-6292-4D2C-938B-5665BCB6F801}" srcOrd="3" destOrd="0" presId="urn:microsoft.com/office/officeart/2005/8/layout/radial4"/>
    <dgm:cxn modelId="{955F87EF-58FF-4856-9E95-6751DFCFC883}" type="presParOf" srcId="{10EF5F5E-06E0-41DA-9C59-156147583C08}" destId="{FC869D88-8A2A-4B14-80B6-BFF94C38899A}" srcOrd="4" destOrd="0" presId="urn:microsoft.com/office/officeart/2005/8/layout/radial4"/>
    <dgm:cxn modelId="{0DD5D25C-966C-4552-A3A8-FDF021003935}" type="presParOf" srcId="{10EF5F5E-06E0-41DA-9C59-156147583C08}" destId="{130DA337-D6DB-43C3-A99E-40F36BB48DD2}" srcOrd="5" destOrd="0" presId="urn:microsoft.com/office/officeart/2005/8/layout/radial4"/>
    <dgm:cxn modelId="{27153DBA-63A9-4D48-8957-657345F2518A}" type="presParOf" srcId="{10EF5F5E-06E0-41DA-9C59-156147583C08}" destId="{72B09D0B-7AB3-4076-8D90-E629FE3447E3}" srcOrd="6" destOrd="0" presId="urn:microsoft.com/office/officeart/2005/8/layout/radial4"/>
    <dgm:cxn modelId="{A9CA3178-EF37-42A8-A7A9-8B5A3699FCD7}" type="presParOf" srcId="{10EF5F5E-06E0-41DA-9C59-156147583C08}" destId="{D8812D57-0B0C-496F-BFBB-83C39C90B2DE}" srcOrd="7" destOrd="0" presId="urn:microsoft.com/office/officeart/2005/8/layout/radial4"/>
    <dgm:cxn modelId="{6DE7F438-E0BB-4049-8F81-8FF8FE418BB4}" type="presParOf" srcId="{10EF5F5E-06E0-41DA-9C59-156147583C08}" destId="{3590586F-0222-4B01-BBF2-D481486470E7}" srcOrd="8" destOrd="0" presId="urn:microsoft.com/office/officeart/2005/8/layout/radial4"/>
    <dgm:cxn modelId="{B7D94017-6AF9-4291-9DA2-42D68FF20311}" type="presParOf" srcId="{10EF5F5E-06E0-41DA-9C59-156147583C08}" destId="{A53DE2B7-45BD-49E9-B0B8-C47DADC8C2D8}" srcOrd="9" destOrd="0" presId="urn:microsoft.com/office/officeart/2005/8/layout/radial4"/>
    <dgm:cxn modelId="{9A778E5E-7F27-4D18-85C7-084AC4DAB6C6}" type="presParOf" srcId="{10EF5F5E-06E0-41DA-9C59-156147583C08}" destId="{05049232-8349-4A5D-A297-F3B22F2EC2BF}" srcOrd="10" destOrd="0" presId="urn:microsoft.com/office/officeart/2005/8/layout/radial4"/>
    <dgm:cxn modelId="{314961DA-07B0-4BE5-B936-FA09170E15C1}" type="presParOf" srcId="{10EF5F5E-06E0-41DA-9C59-156147583C08}" destId="{01BD3F60-01B0-4075-B8EF-68A569BEB12B}" srcOrd="11" destOrd="0" presId="urn:microsoft.com/office/officeart/2005/8/layout/radial4"/>
    <dgm:cxn modelId="{DB94E21F-7A9E-47B4-8236-0EFD8FABE49A}" type="presParOf" srcId="{10EF5F5E-06E0-41DA-9C59-156147583C08}" destId="{8C642651-0433-4E53-9FDB-68A8AE92AA61}" srcOrd="12" destOrd="0" presId="urn:microsoft.com/office/officeart/2005/8/layout/radial4"/>
    <dgm:cxn modelId="{F6C577A5-6FDC-45E7-A270-C3EF32E74C16}" type="presParOf" srcId="{10EF5F5E-06E0-41DA-9C59-156147583C08}" destId="{80141526-212D-47CC-B81E-D83103078F58}" srcOrd="13" destOrd="0" presId="urn:microsoft.com/office/officeart/2005/8/layout/radial4"/>
    <dgm:cxn modelId="{E9B80398-A5CC-442D-A5C1-B8E46460965D}" type="presParOf" srcId="{10EF5F5E-06E0-41DA-9C59-156147583C08}" destId="{941CA03C-8D68-4DD4-BF34-BA5C1E076A2F}" srcOrd="14"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B637765-5199-4832-98A4-9B5E4A00A11A}" type="doc">
      <dgm:prSet loTypeId="urn:microsoft.com/office/officeart/2005/8/layout/radial4" loCatId="relationship" qsTypeId="urn:microsoft.com/office/officeart/2005/8/quickstyle/simple2" qsCatId="simple" csTypeId="urn:microsoft.com/office/officeart/2005/8/colors/accent2_1" csCatId="accent2" phldr="1"/>
      <dgm:spPr/>
      <dgm:t>
        <a:bodyPr/>
        <a:lstStyle/>
        <a:p>
          <a:endParaRPr lang="en-US"/>
        </a:p>
      </dgm:t>
    </dgm:pt>
    <dgm:pt modelId="{188C868C-39C7-44A9-B68F-ECFEA3288E3D}">
      <dgm:prSet phldrT="[Text]"/>
      <dgm:spPr/>
      <dgm:t>
        <a:bodyPr/>
        <a:lstStyle/>
        <a:p>
          <a:r>
            <a:rPr lang="es-ES" dirty="0" smtClean="0"/>
            <a:t>Mantener estable la gestión del país para conseguir los objetivos del buen vivir</a:t>
          </a:r>
          <a:endParaRPr lang="en-US" dirty="0"/>
        </a:p>
      </dgm:t>
    </dgm:pt>
    <dgm:pt modelId="{06A979A4-4B8B-4B8E-8530-9E3FF5F18D23}" type="parTrans" cxnId="{C1F97342-0F30-4A47-90FF-33038E308B57}">
      <dgm:prSet/>
      <dgm:spPr/>
      <dgm:t>
        <a:bodyPr/>
        <a:lstStyle/>
        <a:p>
          <a:endParaRPr lang="en-US"/>
        </a:p>
      </dgm:t>
    </dgm:pt>
    <dgm:pt modelId="{3429932E-49DE-48F3-AFF9-178064C91041}" type="sibTrans" cxnId="{C1F97342-0F30-4A47-90FF-33038E308B57}">
      <dgm:prSet/>
      <dgm:spPr/>
      <dgm:t>
        <a:bodyPr/>
        <a:lstStyle/>
        <a:p>
          <a:endParaRPr lang="en-US"/>
        </a:p>
      </dgm:t>
    </dgm:pt>
    <dgm:pt modelId="{77A9F5B5-2D6F-4A76-BC16-703973589F33}">
      <dgm:prSet phldrT="[Text]"/>
      <dgm:spPr/>
      <dgm:t>
        <a:bodyPr/>
        <a:lstStyle/>
        <a:p>
          <a:r>
            <a:rPr lang="es-ES" dirty="0" smtClean="0"/>
            <a:t>Presidente</a:t>
          </a:r>
          <a:endParaRPr lang="en-US" dirty="0"/>
        </a:p>
      </dgm:t>
    </dgm:pt>
    <dgm:pt modelId="{4207B170-C82F-4F53-B99E-5F3A928EACB1}" type="parTrans" cxnId="{F8108CB2-22BA-424A-B8F4-868EB25E895A}">
      <dgm:prSet/>
      <dgm:spPr/>
      <dgm:t>
        <a:bodyPr/>
        <a:lstStyle/>
        <a:p>
          <a:endParaRPr lang="en-US"/>
        </a:p>
      </dgm:t>
    </dgm:pt>
    <dgm:pt modelId="{79870CFA-5F15-4500-928A-DF1390573270}" type="sibTrans" cxnId="{F8108CB2-22BA-424A-B8F4-868EB25E895A}">
      <dgm:prSet/>
      <dgm:spPr/>
      <dgm:t>
        <a:bodyPr/>
        <a:lstStyle/>
        <a:p>
          <a:endParaRPr lang="en-US"/>
        </a:p>
      </dgm:t>
    </dgm:pt>
    <dgm:pt modelId="{7889ECAA-9C3D-4B04-8103-E3E8C5538853}">
      <dgm:prSet phldrT="[Text]"/>
      <dgm:spPr/>
      <dgm:t>
        <a:bodyPr/>
        <a:lstStyle/>
        <a:p>
          <a:r>
            <a:rPr lang="es-ES" dirty="0" smtClean="0"/>
            <a:t>Ministerios</a:t>
          </a:r>
          <a:endParaRPr lang="en-US" dirty="0"/>
        </a:p>
      </dgm:t>
    </dgm:pt>
    <dgm:pt modelId="{36E8D11A-4554-4BA5-9B3E-EEFFE2DF833A}" type="parTrans" cxnId="{093E9305-D8FE-4D2E-8D3E-2355449E8B0A}">
      <dgm:prSet/>
      <dgm:spPr/>
      <dgm:t>
        <a:bodyPr/>
        <a:lstStyle/>
        <a:p>
          <a:endParaRPr lang="en-US"/>
        </a:p>
      </dgm:t>
    </dgm:pt>
    <dgm:pt modelId="{3F3512E5-38AA-47F7-9B5F-8CF9851F5A6E}" type="sibTrans" cxnId="{093E9305-D8FE-4D2E-8D3E-2355449E8B0A}">
      <dgm:prSet/>
      <dgm:spPr/>
      <dgm:t>
        <a:bodyPr/>
        <a:lstStyle/>
        <a:p>
          <a:endParaRPr lang="en-US"/>
        </a:p>
      </dgm:t>
    </dgm:pt>
    <dgm:pt modelId="{7705B6F3-0D88-42C6-B0DD-32CACF064F79}">
      <dgm:prSet phldrT="[Text]"/>
      <dgm:spPr/>
      <dgm:t>
        <a:bodyPr/>
        <a:lstStyle/>
        <a:p>
          <a:r>
            <a:rPr lang="es-ES" dirty="0" smtClean="0"/>
            <a:t>Población</a:t>
          </a:r>
          <a:endParaRPr lang="en-US" dirty="0"/>
        </a:p>
      </dgm:t>
    </dgm:pt>
    <dgm:pt modelId="{DEADE8C6-8854-428D-A445-CDAE4E2AC71F}" type="parTrans" cxnId="{0C13D678-02C9-497F-8E6E-88EABDDD7190}">
      <dgm:prSet/>
      <dgm:spPr/>
      <dgm:t>
        <a:bodyPr/>
        <a:lstStyle/>
        <a:p>
          <a:endParaRPr lang="en-US"/>
        </a:p>
      </dgm:t>
    </dgm:pt>
    <dgm:pt modelId="{5D636D61-1409-4653-92D4-1979682F1586}" type="sibTrans" cxnId="{0C13D678-02C9-497F-8E6E-88EABDDD7190}">
      <dgm:prSet/>
      <dgm:spPr/>
      <dgm:t>
        <a:bodyPr/>
        <a:lstStyle/>
        <a:p>
          <a:endParaRPr lang="en-US"/>
        </a:p>
      </dgm:t>
    </dgm:pt>
    <dgm:pt modelId="{EEFF0E18-492F-4910-8BDD-E96F46A87A0B}">
      <dgm:prSet phldrT="[Text]"/>
      <dgm:spPr/>
      <dgm:t>
        <a:bodyPr/>
        <a:lstStyle/>
        <a:p>
          <a:r>
            <a:rPr lang="es-ES" dirty="0" smtClean="0"/>
            <a:t>Gobiernos Seccionales</a:t>
          </a:r>
          <a:endParaRPr lang="en-US" dirty="0"/>
        </a:p>
      </dgm:t>
    </dgm:pt>
    <dgm:pt modelId="{5E148C67-8279-4771-A627-0F79E3295EA4}" type="parTrans" cxnId="{113E63AF-EFC0-42EF-BF12-45A7A3FE5D0A}">
      <dgm:prSet/>
      <dgm:spPr/>
      <dgm:t>
        <a:bodyPr/>
        <a:lstStyle/>
        <a:p>
          <a:endParaRPr lang="en-US"/>
        </a:p>
      </dgm:t>
    </dgm:pt>
    <dgm:pt modelId="{544077AD-89AC-43C0-A4AA-F6EE74662422}" type="sibTrans" cxnId="{113E63AF-EFC0-42EF-BF12-45A7A3FE5D0A}">
      <dgm:prSet/>
      <dgm:spPr/>
      <dgm:t>
        <a:bodyPr/>
        <a:lstStyle/>
        <a:p>
          <a:endParaRPr lang="en-US"/>
        </a:p>
      </dgm:t>
    </dgm:pt>
    <dgm:pt modelId="{F61A7B0E-5DF8-40FF-8B2D-4B5D677413B5}">
      <dgm:prSet phldrT="[Text]"/>
      <dgm:spPr>
        <a:solidFill>
          <a:schemeClr val="accent2">
            <a:lumMod val="60000"/>
            <a:lumOff val="40000"/>
          </a:schemeClr>
        </a:solidFill>
      </dgm:spPr>
      <dgm:t>
        <a:bodyPr/>
        <a:lstStyle/>
        <a:p>
          <a:r>
            <a:rPr lang="es-ES" dirty="0" smtClean="0"/>
            <a:t>Oposición</a:t>
          </a:r>
          <a:endParaRPr lang="en-US" dirty="0"/>
        </a:p>
      </dgm:t>
    </dgm:pt>
    <dgm:pt modelId="{4E302DE2-89DC-4BDF-A159-F71884C17EAC}" type="parTrans" cxnId="{12E8DB92-1D4E-4213-B2AF-17E22C3DF975}">
      <dgm:prSet/>
      <dgm:spPr/>
      <dgm:t>
        <a:bodyPr/>
        <a:lstStyle/>
        <a:p>
          <a:endParaRPr lang="en-US"/>
        </a:p>
      </dgm:t>
    </dgm:pt>
    <dgm:pt modelId="{6639DE97-1802-4F14-A40E-4E5D62EAB154}" type="sibTrans" cxnId="{12E8DB92-1D4E-4213-B2AF-17E22C3DF975}">
      <dgm:prSet/>
      <dgm:spPr/>
      <dgm:t>
        <a:bodyPr/>
        <a:lstStyle/>
        <a:p>
          <a:endParaRPr lang="en-US"/>
        </a:p>
      </dgm:t>
    </dgm:pt>
    <dgm:pt modelId="{37B55247-8A51-4ED4-B8BC-AF2FB805916D}">
      <dgm:prSet phldrT="[Text]"/>
      <dgm:spPr>
        <a:solidFill>
          <a:schemeClr val="accent2">
            <a:lumMod val="60000"/>
            <a:lumOff val="40000"/>
          </a:schemeClr>
        </a:solidFill>
      </dgm:spPr>
      <dgm:t>
        <a:bodyPr/>
        <a:lstStyle/>
        <a:p>
          <a:r>
            <a:rPr lang="es-ES" dirty="0" smtClean="0"/>
            <a:t>Medios de Comunicación</a:t>
          </a:r>
          <a:endParaRPr lang="en-US" dirty="0"/>
        </a:p>
      </dgm:t>
    </dgm:pt>
    <dgm:pt modelId="{F459FADB-356F-452D-9A17-FBA503808067}" type="parTrans" cxnId="{01D38127-C6E3-4EA6-A9AD-4AAD7006F2E2}">
      <dgm:prSet/>
      <dgm:spPr/>
      <dgm:t>
        <a:bodyPr/>
        <a:lstStyle/>
        <a:p>
          <a:endParaRPr lang="en-US"/>
        </a:p>
      </dgm:t>
    </dgm:pt>
    <dgm:pt modelId="{BD280942-6FF9-4E55-9E07-81403B000835}" type="sibTrans" cxnId="{01D38127-C6E3-4EA6-A9AD-4AAD7006F2E2}">
      <dgm:prSet/>
      <dgm:spPr/>
      <dgm:t>
        <a:bodyPr/>
        <a:lstStyle/>
        <a:p>
          <a:endParaRPr lang="en-US"/>
        </a:p>
      </dgm:t>
    </dgm:pt>
    <dgm:pt modelId="{10EF5F5E-06E0-41DA-9C59-156147583C08}" type="pres">
      <dgm:prSet presAssocID="{4B637765-5199-4832-98A4-9B5E4A00A11A}" presName="cycle" presStyleCnt="0">
        <dgm:presLayoutVars>
          <dgm:chMax val="1"/>
          <dgm:dir/>
          <dgm:animLvl val="ctr"/>
          <dgm:resizeHandles val="exact"/>
        </dgm:presLayoutVars>
      </dgm:prSet>
      <dgm:spPr/>
      <dgm:t>
        <a:bodyPr/>
        <a:lstStyle/>
        <a:p>
          <a:endParaRPr lang="es-ES"/>
        </a:p>
      </dgm:t>
    </dgm:pt>
    <dgm:pt modelId="{3CAE1684-9158-432D-9A1E-D13635034173}" type="pres">
      <dgm:prSet presAssocID="{188C868C-39C7-44A9-B68F-ECFEA3288E3D}" presName="centerShape" presStyleLbl="node0" presStyleIdx="0" presStyleCnt="1"/>
      <dgm:spPr/>
      <dgm:t>
        <a:bodyPr/>
        <a:lstStyle/>
        <a:p>
          <a:endParaRPr lang="en-US"/>
        </a:p>
      </dgm:t>
    </dgm:pt>
    <dgm:pt modelId="{FD0B39F0-AE54-4539-88EF-45DB77A80992}" type="pres">
      <dgm:prSet presAssocID="{4207B170-C82F-4F53-B99E-5F3A928EACB1}" presName="parTrans" presStyleLbl="bgSibTrans2D1" presStyleIdx="0" presStyleCnt="6"/>
      <dgm:spPr/>
      <dgm:t>
        <a:bodyPr/>
        <a:lstStyle/>
        <a:p>
          <a:endParaRPr lang="es-ES"/>
        </a:p>
      </dgm:t>
    </dgm:pt>
    <dgm:pt modelId="{FC796004-03D6-4C9E-ACF1-7C6B91614AF7}" type="pres">
      <dgm:prSet presAssocID="{77A9F5B5-2D6F-4A76-BC16-703973589F33}" presName="node" presStyleLbl="node1" presStyleIdx="0" presStyleCnt="6">
        <dgm:presLayoutVars>
          <dgm:bulletEnabled val="1"/>
        </dgm:presLayoutVars>
      </dgm:prSet>
      <dgm:spPr/>
      <dgm:t>
        <a:bodyPr/>
        <a:lstStyle/>
        <a:p>
          <a:endParaRPr lang="en-US"/>
        </a:p>
      </dgm:t>
    </dgm:pt>
    <dgm:pt modelId="{F9929BA4-6292-4D2C-938B-5665BCB6F801}" type="pres">
      <dgm:prSet presAssocID="{36E8D11A-4554-4BA5-9B3E-EEFFE2DF833A}" presName="parTrans" presStyleLbl="bgSibTrans2D1" presStyleIdx="1" presStyleCnt="6"/>
      <dgm:spPr/>
      <dgm:t>
        <a:bodyPr/>
        <a:lstStyle/>
        <a:p>
          <a:endParaRPr lang="es-ES"/>
        </a:p>
      </dgm:t>
    </dgm:pt>
    <dgm:pt modelId="{FC869D88-8A2A-4B14-80B6-BFF94C38899A}" type="pres">
      <dgm:prSet presAssocID="{7889ECAA-9C3D-4B04-8103-E3E8C5538853}" presName="node" presStyleLbl="node1" presStyleIdx="1" presStyleCnt="6">
        <dgm:presLayoutVars>
          <dgm:bulletEnabled val="1"/>
        </dgm:presLayoutVars>
      </dgm:prSet>
      <dgm:spPr/>
      <dgm:t>
        <a:bodyPr/>
        <a:lstStyle/>
        <a:p>
          <a:endParaRPr lang="en-US"/>
        </a:p>
      </dgm:t>
    </dgm:pt>
    <dgm:pt modelId="{130DA337-D6DB-43C3-A99E-40F36BB48DD2}" type="pres">
      <dgm:prSet presAssocID="{DEADE8C6-8854-428D-A445-CDAE4E2AC71F}" presName="parTrans" presStyleLbl="bgSibTrans2D1" presStyleIdx="2" presStyleCnt="6"/>
      <dgm:spPr/>
      <dgm:t>
        <a:bodyPr/>
        <a:lstStyle/>
        <a:p>
          <a:endParaRPr lang="es-ES"/>
        </a:p>
      </dgm:t>
    </dgm:pt>
    <dgm:pt modelId="{72B09D0B-7AB3-4076-8D90-E629FE3447E3}" type="pres">
      <dgm:prSet presAssocID="{7705B6F3-0D88-42C6-B0DD-32CACF064F79}" presName="node" presStyleLbl="node1" presStyleIdx="2" presStyleCnt="6">
        <dgm:presLayoutVars>
          <dgm:bulletEnabled val="1"/>
        </dgm:presLayoutVars>
      </dgm:prSet>
      <dgm:spPr/>
      <dgm:t>
        <a:bodyPr/>
        <a:lstStyle/>
        <a:p>
          <a:endParaRPr lang="en-US"/>
        </a:p>
      </dgm:t>
    </dgm:pt>
    <dgm:pt modelId="{D8812D57-0B0C-496F-BFBB-83C39C90B2DE}" type="pres">
      <dgm:prSet presAssocID="{5E148C67-8279-4771-A627-0F79E3295EA4}" presName="parTrans" presStyleLbl="bgSibTrans2D1" presStyleIdx="3" presStyleCnt="6"/>
      <dgm:spPr/>
      <dgm:t>
        <a:bodyPr/>
        <a:lstStyle/>
        <a:p>
          <a:endParaRPr lang="es-ES"/>
        </a:p>
      </dgm:t>
    </dgm:pt>
    <dgm:pt modelId="{3590586F-0222-4B01-BBF2-D481486470E7}" type="pres">
      <dgm:prSet presAssocID="{EEFF0E18-492F-4910-8BDD-E96F46A87A0B}" presName="node" presStyleLbl="node1" presStyleIdx="3" presStyleCnt="6" custRadScaleRad="100057" custRadScaleInc="-2242">
        <dgm:presLayoutVars>
          <dgm:bulletEnabled val="1"/>
        </dgm:presLayoutVars>
      </dgm:prSet>
      <dgm:spPr/>
      <dgm:t>
        <a:bodyPr/>
        <a:lstStyle/>
        <a:p>
          <a:endParaRPr lang="en-US"/>
        </a:p>
      </dgm:t>
    </dgm:pt>
    <dgm:pt modelId="{A53DE2B7-45BD-49E9-B0B8-C47DADC8C2D8}" type="pres">
      <dgm:prSet presAssocID="{4E302DE2-89DC-4BDF-A159-F71884C17EAC}" presName="parTrans" presStyleLbl="bgSibTrans2D1" presStyleIdx="4" presStyleCnt="6"/>
      <dgm:spPr/>
      <dgm:t>
        <a:bodyPr/>
        <a:lstStyle/>
        <a:p>
          <a:endParaRPr lang="es-ES"/>
        </a:p>
      </dgm:t>
    </dgm:pt>
    <dgm:pt modelId="{05049232-8349-4A5D-A297-F3B22F2EC2BF}" type="pres">
      <dgm:prSet presAssocID="{F61A7B0E-5DF8-40FF-8B2D-4B5D677413B5}" presName="node" presStyleLbl="node1" presStyleIdx="4" presStyleCnt="6">
        <dgm:presLayoutVars>
          <dgm:bulletEnabled val="1"/>
        </dgm:presLayoutVars>
      </dgm:prSet>
      <dgm:spPr/>
      <dgm:t>
        <a:bodyPr/>
        <a:lstStyle/>
        <a:p>
          <a:endParaRPr lang="en-US"/>
        </a:p>
      </dgm:t>
    </dgm:pt>
    <dgm:pt modelId="{80141526-212D-47CC-B81E-D83103078F58}" type="pres">
      <dgm:prSet presAssocID="{F459FADB-356F-452D-9A17-FBA503808067}" presName="parTrans" presStyleLbl="bgSibTrans2D1" presStyleIdx="5" presStyleCnt="6"/>
      <dgm:spPr/>
      <dgm:t>
        <a:bodyPr/>
        <a:lstStyle/>
        <a:p>
          <a:endParaRPr lang="es-ES"/>
        </a:p>
      </dgm:t>
    </dgm:pt>
    <dgm:pt modelId="{941CA03C-8D68-4DD4-BF34-BA5C1E076A2F}" type="pres">
      <dgm:prSet presAssocID="{37B55247-8A51-4ED4-B8BC-AF2FB805916D}" presName="node" presStyleLbl="node1" presStyleIdx="5" presStyleCnt="6">
        <dgm:presLayoutVars>
          <dgm:bulletEnabled val="1"/>
        </dgm:presLayoutVars>
      </dgm:prSet>
      <dgm:spPr/>
      <dgm:t>
        <a:bodyPr/>
        <a:lstStyle/>
        <a:p>
          <a:endParaRPr lang="en-US"/>
        </a:p>
      </dgm:t>
    </dgm:pt>
  </dgm:ptLst>
  <dgm:cxnLst>
    <dgm:cxn modelId="{85BD81E8-0C48-4DA6-A374-1F78256C5163}" type="presOf" srcId="{F459FADB-356F-452D-9A17-FBA503808067}" destId="{80141526-212D-47CC-B81E-D83103078F58}" srcOrd="0" destOrd="0" presId="urn:microsoft.com/office/officeart/2005/8/layout/radial4"/>
    <dgm:cxn modelId="{1E51093F-488E-4730-9D87-36CD14523198}" type="presOf" srcId="{F61A7B0E-5DF8-40FF-8B2D-4B5D677413B5}" destId="{05049232-8349-4A5D-A297-F3B22F2EC2BF}" srcOrd="0" destOrd="0" presId="urn:microsoft.com/office/officeart/2005/8/layout/radial4"/>
    <dgm:cxn modelId="{B9466B2E-AF1B-4E16-AC74-3A13126335F2}" type="presOf" srcId="{188C868C-39C7-44A9-B68F-ECFEA3288E3D}" destId="{3CAE1684-9158-432D-9A1E-D13635034173}" srcOrd="0" destOrd="0" presId="urn:microsoft.com/office/officeart/2005/8/layout/radial4"/>
    <dgm:cxn modelId="{0C13D678-02C9-497F-8E6E-88EABDDD7190}" srcId="{188C868C-39C7-44A9-B68F-ECFEA3288E3D}" destId="{7705B6F3-0D88-42C6-B0DD-32CACF064F79}" srcOrd="2" destOrd="0" parTransId="{DEADE8C6-8854-428D-A445-CDAE4E2AC71F}" sibTransId="{5D636D61-1409-4653-92D4-1979682F1586}"/>
    <dgm:cxn modelId="{113E63AF-EFC0-42EF-BF12-45A7A3FE5D0A}" srcId="{188C868C-39C7-44A9-B68F-ECFEA3288E3D}" destId="{EEFF0E18-492F-4910-8BDD-E96F46A87A0B}" srcOrd="3" destOrd="0" parTransId="{5E148C67-8279-4771-A627-0F79E3295EA4}" sibTransId="{544077AD-89AC-43C0-A4AA-F6EE74662422}"/>
    <dgm:cxn modelId="{5EFD6EE9-CEA7-4A15-BB95-0566A79ECD9B}" type="presOf" srcId="{5E148C67-8279-4771-A627-0F79E3295EA4}" destId="{D8812D57-0B0C-496F-BFBB-83C39C90B2DE}" srcOrd="0" destOrd="0" presId="urn:microsoft.com/office/officeart/2005/8/layout/radial4"/>
    <dgm:cxn modelId="{F8108CB2-22BA-424A-B8F4-868EB25E895A}" srcId="{188C868C-39C7-44A9-B68F-ECFEA3288E3D}" destId="{77A9F5B5-2D6F-4A76-BC16-703973589F33}" srcOrd="0" destOrd="0" parTransId="{4207B170-C82F-4F53-B99E-5F3A928EACB1}" sibTransId="{79870CFA-5F15-4500-928A-DF1390573270}"/>
    <dgm:cxn modelId="{C1F97342-0F30-4A47-90FF-33038E308B57}" srcId="{4B637765-5199-4832-98A4-9B5E4A00A11A}" destId="{188C868C-39C7-44A9-B68F-ECFEA3288E3D}" srcOrd="0" destOrd="0" parTransId="{06A979A4-4B8B-4B8E-8530-9E3FF5F18D23}" sibTransId="{3429932E-49DE-48F3-AFF9-178064C91041}"/>
    <dgm:cxn modelId="{732F6E2C-6A00-46E2-B813-482DE9054FFA}" type="presOf" srcId="{4207B170-C82F-4F53-B99E-5F3A928EACB1}" destId="{FD0B39F0-AE54-4539-88EF-45DB77A80992}" srcOrd="0" destOrd="0" presId="urn:microsoft.com/office/officeart/2005/8/layout/radial4"/>
    <dgm:cxn modelId="{01D38127-C6E3-4EA6-A9AD-4AAD7006F2E2}" srcId="{188C868C-39C7-44A9-B68F-ECFEA3288E3D}" destId="{37B55247-8A51-4ED4-B8BC-AF2FB805916D}" srcOrd="5" destOrd="0" parTransId="{F459FADB-356F-452D-9A17-FBA503808067}" sibTransId="{BD280942-6FF9-4E55-9E07-81403B000835}"/>
    <dgm:cxn modelId="{741FB565-8157-40DE-9362-1B652D2B520F}" type="presOf" srcId="{DEADE8C6-8854-428D-A445-CDAE4E2AC71F}" destId="{130DA337-D6DB-43C3-A99E-40F36BB48DD2}" srcOrd="0" destOrd="0" presId="urn:microsoft.com/office/officeart/2005/8/layout/radial4"/>
    <dgm:cxn modelId="{4F08D3C2-492B-4CB7-98C7-A0ED51C49F91}" type="presOf" srcId="{37B55247-8A51-4ED4-B8BC-AF2FB805916D}" destId="{941CA03C-8D68-4DD4-BF34-BA5C1E076A2F}" srcOrd="0" destOrd="0" presId="urn:microsoft.com/office/officeart/2005/8/layout/radial4"/>
    <dgm:cxn modelId="{6C8B78FC-2BC2-4CF2-AF30-EC21C344C3A2}" type="presOf" srcId="{7705B6F3-0D88-42C6-B0DD-32CACF064F79}" destId="{72B09D0B-7AB3-4076-8D90-E629FE3447E3}" srcOrd="0" destOrd="0" presId="urn:microsoft.com/office/officeart/2005/8/layout/radial4"/>
    <dgm:cxn modelId="{AEDA8EB3-0A4C-4017-8B5D-67B7CD81DA1D}" type="presOf" srcId="{7889ECAA-9C3D-4B04-8103-E3E8C5538853}" destId="{FC869D88-8A2A-4B14-80B6-BFF94C38899A}" srcOrd="0" destOrd="0" presId="urn:microsoft.com/office/officeart/2005/8/layout/radial4"/>
    <dgm:cxn modelId="{7B48D5D1-8305-4E6B-B8D4-A354993B3CE0}" type="presOf" srcId="{4E302DE2-89DC-4BDF-A159-F71884C17EAC}" destId="{A53DE2B7-45BD-49E9-B0B8-C47DADC8C2D8}" srcOrd="0" destOrd="0" presId="urn:microsoft.com/office/officeart/2005/8/layout/radial4"/>
    <dgm:cxn modelId="{093E9305-D8FE-4D2E-8D3E-2355449E8B0A}" srcId="{188C868C-39C7-44A9-B68F-ECFEA3288E3D}" destId="{7889ECAA-9C3D-4B04-8103-E3E8C5538853}" srcOrd="1" destOrd="0" parTransId="{36E8D11A-4554-4BA5-9B3E-EEFFE2DF833A}" sibTransId="{3F3512E5-38AA-47F7-9B5F-8CF9851F5A6E}"/>
    <dgm:cxn modelId="{637B8732-9707-430F-8597-75AB7F9BB204}" type="presOf" srcId="{EEFF0E18-492F-4910-8BDD-E96F46A87A0B}" destId="{3590586F-0222-4B01-BBF2-D481486470E7}" srcOrd="0" destOrd="0" presId="urn:microsoft.com/office/officeart/2005/8/layout/radial4"/>
    <dgm:cxn modelId="{E08727E5-4556-46DE-8CBB-A0DB180C5AC1}" type="presOf" srcId="{77A9F5B5-2D6F-4A76-BC16-703973589F33}" destId="{FC796004-03D6-4C9E-ACF1-7C6B91614AF7}" srcOrd="0" destOrd="0" presId="urn:microsoft.com/office/officeart/2005/8/layout/radial4"/>
    <dgm:cxn modelId="{12E8DB92-1D4E-4213-B2AF-17E22C3DF975}" srcId="{188C868C-39C7-44A9-B68F-ECFEA3288E3D}" destId="{F61A7B0E-5DF8-40FF-8B2D-4B5D677413B5}" srcOrd="4" destOrd="0" parTransId="{4E302DE2-89DC-4BDF-A159-F71884C17EAC}" sibTransId="{6639DE97-1802-4F14-A40E-4E5D62EAB154}"/>
    <dgm:cxn modelId="{76F77006-BF86-4008-A81D-30A3C3AD18EE}" type="presOf" srcId="{36E8D11A-4554-4BA5-9B3E-EEFFE2DF833A}" destId="{F9929BA4-6292-4D2C-938B-5665BCB6F801}" srcOrd="0" destOrd="0" presId="urn:microsoft.com/office/officeart/2005/8/layout/radial4"/>
    <dgm:cxn modelId="{8128D862-1B2C-4ED2-8302-8CE9E9DC6B2F}" type="presOf" srcId="{4B637765-5199-4832-98A4-9B5E4A00A11A}" destId="{10EF5F5E-06E0-41DA-9C59-156147583C08}" srcOrd="0" destOrd="0" presId="urn:microsoft.com/office/officeart/2005/8/layout/radial4"/>
    <dgm:cxn modelId="{02B812FE-A2A8-4833-8974-96BDB4400FCE}" type="presParOf" srcId="{10EF5F5E-06E0-41DA-9C59-156147583C08}" destId="{3CAE1684-9158-432D-9A1E-D13635034173}" srcOrd="0" destOrd="0" presId="urn:microsoft.com/office/officeart/2005/8/layout/radial4"/>
    <dgm:cxn modelId="{8FB98067-4087-4341-ACF8-8E4DB23B8FC5}" type="presParOf" srcId="{10EF5F5E-06E0-41DA-9C59-156147583C08}" destId="{FD0B39F0-AE54-4539-88EF-45DB77A80992}" srcOrd="1" destOrd="0" presId="urn:microsoft.com/office/officeart/2005/8/layout/radial4"/>
    <dgm:cxn modelId="{334A397D-4EFC-49D7-9848-B16A72FB865D}" type="presParOf" srcId="{10EF5F5E-06E0-41DA-9C59-156147583C08}" destId="{FC796004-03D6-4C9E-ACF1-7C6B91614AF7}" srcOrd="2" destOrd="0" presId="urn:microsoft.com/office/officeart/2005/8/layout/radial4"/>
    <dgm:cxn modelId="{A7CE3850-5423-4BB7-99AB-C1FD32DD0049}" type="presParOf" srcId="{10EF5F5E-06E0-41DA-9C59-156147583C08}" destId="{F9929BA4-6292-4D2C-938B-5665BCB6F801}" srcOrd="3" destOrd="0" presId="urn:microsoft.com/office/officeart/2005/8/layout/radial4"/>
    <dgm:cxn modelId="{DC63EF88-D732-466E-9804-C84CF0683BF7}" type="presParOf" srcId="{10EF5F5E-06E0-41DA-9C59-156147583C08}" destId="{FC869D88-8A2A-4B14-80B6-BFF94C38899A}" srcOrd="4" destOrd="0" presId="urn:microsoft.com/office/officeart/2005/8/layout/radial4"/>
    <dgm:cxn modelId="{A3ED0F6F-CB06-4147-A188-7B3E83AA050B}" type="presParOf" srcId="{10EF5F5E-06E0-41DA-9C59-156147583C08}" destId="{130DA337-D6DB-43C3-A99E-40F36BB48DD2}" srcOrd="5" destOrd="0" presId="urn:microsoft.com/office/officeart/2005/8/layout/radial4"/>
    <dgm:cxn modelId="{AE391B2E-53C9-47E8-896A-674C11440D77}" type="presParOf" srcId="{10EF5F5E-06E0-41DA-9C59-156147583C08}" destId="{72B09D0B-7AB3-4076-8D90-E629FE3447E3}" srcOrd="6" destOrd="0" presId="urn:microsoft.com/office/officeart/2005/8/layout/radial4"/>
    <dgm:cxn modelId="{1963D808-2DD1-453F-B568-B8D57128513C}" type="presParOf" srcId="{10EF5F5E-06E0-41DA-9C59-156147583C08}" destId="{D8812D57-0B0C-496F-BFBB-83C39C90B2DE}" srcOrd="7" destOrd="0" presId="urn:microsoft.com/office/officeart/2005/8/layout/radial4"/>
    <dgm:cxn modelId="{3F39EFA2-363C-4B78-BAB3-C54AA01AFCFA}" type="presParOf" srcId="{10EF5F5E-06E0-41DA-9C59-156147583C08}" destId="{3590586F-0222-4B01-BBF2-D481486470E7}" srcOrd="8" destOrd="0" presId="urn:microsoft.com/office/officeart/2005/8/layout/radial4"/>
    <dgm:cxn modelId="{9F7A1C46-79C1-4165-B6D6-3D372EA0B085}" type="presParOf" srcId="{10EF5F5E-06E0-41DA-9C59-156147583C08}" destId="{A53DE2B7-45BD-49E9-B0B8-C47DADC8C2D8}" srcOrd="9" destOrd="0" presId="urn:microsoft.com/office/officeart/2005/8/layout/radial4"/>
    <dgm:cxn modelId="{5903BB07-32DA-44EB-B8E3-11ED05495D94}" type="presParOf" srcId="{10EF5F5E-06E0-41DA-9C59-156147583C08}" destId="{05049232-8349-4A5D-A297-F3B22F2EC2BF}" srcOrd="10" destOrd="0" presId="urn:microsoft.com/office/officeart/2005/8/layout/radial4"/>
    <dgm:cxn modelId="{6558513F-8E53-4365-A5BB-D69DC5141EEC}" type="presParOf" srcId="{10EF5F5E-06E0-41DA-9C59-156147583C08}" destId="{80141526-212D-47CC-B81E-D83103078F58}" srcOrd="11" destOrd="0" presId="urn:microsoft.com/office/officeart/2005/8/layout/radial4"/>
    <dgm:cxn modelId="{2376C491-EEB3-42A1-B0F0-58EB047AB4BE}" type="presParOf" srcId="{10EF5F5E-06E0-41DA-9C59-156147583C08}" destId="{941CA03C-8D68-4DD4-BF34-BA5C1E076A2F}" srcOrd="12"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B637765-5199-4832-98A4-9B5E4A00A11A}" type="doc">
      <dgm:prSet loTypeId="urn:microsoft.com/office/officeart/2005/8/layout/radial4" loCatId="relationship" qsTypeId="urn:microsoft.com/office/officeart/2005/8/quickstyle/simple2" qsCatId="simple" csTypeId="urn:microsoft.com/office/officeart/2005/8/colors/accent3_1" csCatId="accent3" phldr="1"/>
      <dgm:spPr/>
      <dgm:t>
        <a:bodyPr/>
        <a:lstStyle/>
        <a:p>
          <a:endParaRPr lang="en-US"/>
        </a:p>
      </dgm:t>
    </dgm:pt>
    <dgm:pt modelId="{188C868C-39C7-44A9-B68F-ECFEA3288E3D}">
      <dgm:prSet phldrT="[Text]"/>
      <dgm:spPr/>
      <dgm:t>
        <a:bodyPr/>
        <a:lstStyle/>
        <a:p>
          <a:r>
            <a:rPr lang="es-ES" dirty="0" smtClean="0"/>
            <a:t>Garantizar el derecho a la educación, Impulsando la permanencia de niños, niñas, adolescentes y jóvenes en el ámbito educativo. Combatir el abandono de la escolarización, sobre todo en los segmentos sociales más vulnerables.</a:t>
          </a:r>
          <a:endParaRPr lang="en-US" dirty="0"/>
        </a:p>
      </dgm:t>
    </dgm:pt>
    <dgm:pt modelId="{06A979A4-4B8B-4B8E-8530-9E3FF5F18D23}" type="parTrans" cxnId="{C1F97342-0F30-4A47-90FF-33038E308B57}">
      <dgm:prSet/>
      <dgm:spPr/>
      <dgm:t>
        <a:bodyPr/>
        <a:lstStyle/>
        <a:p>
          <a:endParaRPr lang="en-US"/>
        </a:p>
      </dgm:t>
    </dgm:pt>
    <dgm:pt modelId="{3429932E-49DE-48F3-AFF9-178064C91041}" type="sibTrans" cxnId="{C1F97342-0F30-4A47-90FF-33038E308B57}">
      <dgm:prSet/>
      <dgm:spPr/>
      <dgm:t>
        <a:bodyPr/>
        <a:lstStyle/>
        <a:p>
          <a:endParaRPr lang="en-US"/>
        </a:p>
      </dgm:t>
    </dgm:pt>
    <dgm:pt modelId="{77A9F5B5-2D6F-4A76-BC16-703973589F33}">
      <dgm:prSet phldrT="[Text]"/>
      <dgm:spPr/>
      <dgm:t>
        <a:bodyPr/>
        <a:lstStyle/>
        <a:p>
          <a:r>
            <a:rPr lang="es-ES" dirty="0" smtClean="0"/>
            <a:t>Presidente</a:t>
          </a:r>
          <a:endParaRPr lang="en-US" dirty="0"/>
        </a:p>
      </dgm:t>
    </dgm:pt>
    <dgm:pt modelId="{4207B170-C82F-4F53-B99E-5F3A928EACB1}" type="parTrans" cxnId="{F8108CB2-22BA-424A-B8F4-868EB25E895A}">
      <dgm:prSet/>
      <dgm:spPr/>
      <dgm:t>
        <a:bodyPr/>
        <a:lstStyle/>
        <a:p>
          <a:endParaRPr lang="en-US"/>
        </a:p>
      </dgm:t>
    </dgm:pt>
    <dgm:pt modelId="{79870CFA-5F15-4500-928A-DF1390573270}" type="sibTrans" cxnId="{F8108CB2-22BA-424A-B8F4-868EB25E895A}">
      <dgm:prSet/>
      <dgm:spPr/>
      <dgm:t>
        <a:bodyPr/>
        <a:lstStyle/>
        <a:p>
          <a:endParaRPr lang="en-US"/>
        </a:p>
      </dgm:t>
    </dgm:pt>
    <dgm:pt modelId="{7889ECAA-9C3D-4B04-8103-E3E8C5538853}">
      <dgm:prSet phldrT="[Text]"/>
      <dgm:spPr/>
      <dgm:t>
        <a:bodyPr/>
        <a:lstStyle/>
        <a:p>
          <a:r>
            <a:rPr lang="es-ES" dirty="0" smtClean="0"/>
            <a:t>Ministerios Asociados a Educación</a:t>
          </a:r>
          <a:endParaRPr lang="en-US" dirty="0"/>
        </a:p>
      </dgm:t>
    </dgm:pt>
    <dgm:pt modelId="{36E8D11A-4554-4BA5-9B3E-EEFFE2DF833A}" type="parTrans" cxnId="{093E9305-D8FE-4D2E-8D3E-2355449E8B0A}">
      <dgm:prSet/>
      <dgm:spPr/>
      <dgm:t>
        <a:bodyPr/>
        <a:lstStyle/>
        <a:p>
          <a:endParaRPr lang="en-US"/>
        </a:p>
      </dgm:t>
    </dgm:pt>
    <dgm:pt modelId="{3F3512E5-38AA-47F7-9B5F-8CF9851F5A6E}" type="sibTrans" cxnId="{093E9305-D8FE-4D2E-8D3E-2355449E8B0A}">
      <dgm:prSet/>
      <dgm:spPr/>
      <dgm:t>
        <a:bodyPr/>
        <a:lstStyle/>
        <a:p>
          <a:endParaRPr lang="en-US"/>
        </a:p>
      </dgm:t>
    </dgm:pt>
    <dgm:pt modelId="{7705B6F3-0D88-42C6-B0DD-32CACF064F79}">
      <dgm:prSet phldrT="[Text]"/>
      <dgm:spPr/>
      <dgm:t>
        <a:bodyPr/>
        <a:lstStyle/>
        <a:p>
          <a:r>
            <a:rPr lang="es-ES" dirty="0" err="1" smtClean="0"/>
            <a:t>TICs</a:t>
          </a:r>
          <a:endParaRPr lang="en-US" dirty="0"/>
        </a:p>
      </dgm:t>
    </dgm:pt>
    <dgm:pt modelId="{DEADE8C6-8854-428D-A445-CDAE4E2AC71F}" type="parTrans" cxnId="{0C13D678-02C9-497F-8E6E-88EABDDD7190}">
      <dgm:prSet/>
      <dgm:spPr/>
      <dgm:t>
        <a:bodyPr/>
        <a:lstStyle/>
        <a:p>
          <a:endParaRPr lang="en-US"/>
        </a:p>
      </dgm:t>
    </dgm:pt>
    <dgm:pt modelId="{5D636D61-1409-4653-92D4-1979682F1586}" type="sibTrans" cxnId="{0C13D678-02C9-497F-8E6E-88EABDDD7190}">
      <dgm:prSet/>
      <dgm:spPr/>
      <dgm:t>
        <a:bodyPr/>
        <a:lstStyle/>
        <a:p>
          <a:endParaRPr lang="en-US"/>
        </a:p>
      </dgm:t>
    </dgm:pt>
    <dgm:pt modelId="{F61A7B0E-5DF8-40FF-8B2D-4B5D677413B5}">
      <dgm:prSet phldrT="[Text]"/>
      <dgm:spPr>
        <a:solidFill>
          <a:schemeClr val="accent3">
            <a:lumMod val="60000"/>
            <a:lumOff val="40000"/>
          </a:schemeClr>
        </a:solidFill>
      </dgm:spPr>
      <dgm:t>
        <a:bodyPr/>
        <a:lstStyle/>
        <a:p>
          <a:r>
            <a:rPr lang="es-ES" dirty="0" smtClean="0"/>
            <a:t>Población</a:t>
          </a:r>
          <a:endParaRPr lang="en-US" dirty="0"/>
        </a:p>
      </dgm:t>
    </dgm:pt>
    <dgm:pt modelId="{4E302DE2-89DC-4BDF-A159-F71884C17EAC}" type="parTrans" cxnId="{12E8DB92-1D4E-4213-B2AF-17E22C3DF975}">
      <dgm:prSet/>
      <dgm:spPr/>
      <dgm:t>
        <a:bodyPr/>
        <a:lstStyle/>
        <a:p>
          <a:endParaRPr lang="en-US"/>
        </a:p>
      </dgm:t>
    </dgm:pt>
    <dgm:pt modelId="{6639DE97-1802-4F14-A40E-4E5D62EAB154}" type="sibTrans" cxnId="{12E8DB92-1D4E-4213-B2AF-17E22C3DF975}">
      <dgm:prSet/>
      <dgm:spPr/>
      <dgm:t>
        <a:bodyPr/>
        <a:lstStyle/>
        <a:p>
          <a:endParaRPr lang="en-US"/>
        </a:p>
      </dgm:t>
    </dgm:pt>
    <dgm:pt modelId="{37B55247-8A51-4ED4-B8BC-AF2FB805916D}">
      <dgm:prSet phldrT="[Text]"/>
      <dgm:spPr>
        <a:solidFill>
          <a:schemeClr val="accent3">
            <a:lumMod val="60000"/>
            <a:lumOff val="40000"/>
          </a:schemeClr>
        </a:solidFill>
      </dgm:spPr>
      <dgm:t>
        <a:bodyPr/>
        <a:lstStyle/>
        <a:p>
          <a:r>
            <a:rPr lang="es-ES" dirty="0" smtClean="0"/>
            <a:t>Crimen Organizado</a:t>
          </a:r>
          <a:endParaRPr lang="en-US" dirty="0"/>
        </a:p>
      </dgm:t>
    </dgm:pt>
    <dgm:pt modelId="{F459FADB-356F-452D-9A17-FBA503808067}" type="parTrans" cxnId="{01D38127-C6E3-4EA6-A9AD-4AAD7006F2E2}">
      <dgm:prSet/>
      <dgm:spPr/>
      <dgm:t>
        <a:bodyPr/>
        <a:lstStyle/>
        <a:p>
          <a:endParaRPr lang="en-US"/>
        </a:p>
      </dgm:t>
    </dgm:pt>
    <dgm:pt modelId="{BD280942-6FF9-4E55-9E07-81403B000835}" type="sibTrans" cxnId="{01D38127-C6E3-4EA6-A9AD-4AAD7006F2E2}">
      <dgm:prSet/>
      <dgm:spPr/>
      <dgm:t>
        <a:bodyPr/>
        <a:lstStyle/>
        <a:p>
          <a:endParaRPr lang="en-US"/>
        </a:p>
      </dgm:t>
    </dgm:pt>
    <dgm:pt modelId="{10EF5F5E-06E0-41DA-9C59-156147583C08}" type="pres">
      <dgm:prSet presAssocID="{4B637765-5199-4832-98A4-9B5E4A00A11A}" presName="cycle" presStyleCnt="0">
        <dgm:presLayoutVars>
          <dgm:chMax val="1"/>
          <dgm:dir/>
          <dgm:animLvl val="ctr"/>
          <dgm:resizeHandles val="exact"/>
        </dgm:presLayoutVars>
      </dgm:prSet>
      <dgm:spPr/>
      <dgm:t>
        <a:bodyPr/>
        <a:lstStyle/>
        <a:p>
          <a:endParaRPr lang="es-ES"/>
        </a:p>
      </dgm:t>
    </dgm:pt>
    <dgm:pt modelId="{3CAE1684-9158-432D-9A1E-D13635034173}" type="pres">
      <dgm:prSet presAssocID="{188C868C-39C7-44A9-B68F-ECFEA3288E3D}" presName="centerShape" presStyleLbl="node0" presStyleIdx="0" presStyleCnt="1"/>
      <dgm:spPr/>
      <dgm:t>
        <a:bodyPr/>
        <a:lstStyle/>
        <a:p>
          <a:endParaRPr lang="en-US"/>
        </a:p>
      </dgm:t>
    </dgm:pt>
    <dgm:pt modelId="{FD0B39F0-AE54-4539-88EF-45DB77A80992}" type="pres">
      <dgm:prSet presAssocID="{4207B170-C82F-4F53-B99E-5F3A928EACB1}" presName="parTrans" presStyleLbl="bgSibTrans2D1" presStyleIdx="0" presStyleCnt="5"/>
      <dgm:spPr/>
      <dgm:t>
        <a:bodyPr/>
        <a:lstStyle/>
        <a:p>
          <a:endParaRPr lang="es-ES"/>
        </a:p>
      </dgm:t>
    </dgm:pt>
    <dgm:pt modelId="{FC796004-03D6-4C9E-ACF1-7C6B91614AF7}" type="pres">
      <dgm:prSet presAssocID="{77A9F5B5-2D6F-4A76-BC16-703973589F33}" presName="node" presStyleLbl="node1" presStyleIdx="0" presStyleCnt="5">
        <dgm:presLayoutVars>
          <dgm:bulletEnabled val="1"/>
        </dgm:presLayoutVars>
      </dgm:prSet>
      <dgm:spPr/>
      <dgm:t>
        <a:bodyPr/>
        <a:lstStyle/>
        <a:p>
          <a:endParaRPr lang="en-US"/>
        </a:p>
      </dgm:t>
    </dgm:pt>
    <dgm:pt modelId="{F9929BA4-6292-4D2C-938B-5665BCB6F801}" type="pres">
      <dgm:prSet presAssocID="{36E8D11A-4554-4BA5-9B3E-EEFFE2DF833A}" presName="parTrans" presStyleLbl="bgSibTrans2D1" presStyleIdx="1" presStyleCnt="5"/>
      <dgm:spPr/>
      <dgm:t>
        <a:bodyPr/>
        <a:lstStyle/>
        <a:p>
          <a:endParaRPr lang="es-ES"/>
        </a:p>
      </dgm:t>
    </dgm:pt>
    <dgm:pt modelId="{FC869D88-8A2A-4B14-80B6-BFF94C38899A}" type="pres">
      <dgm:prSet presAssocID="{7889ECAA-9C3D-4B04-8103-E3E8C5538853}" presName="node" presStyleLbl="node1" presStyleIdx="1" presStyleCnt="5">
        <dgm:presLayoutVars>
          <dgm:bulletEnabled val="1"/>
        </dgm:presLayoutVars>
      </dgm:prSet>
      <dgm:spPr/>
      <dgm:t>
        <a:bodyPr/>
        <a:lstStyle/>
        <a:p>
          <a:endParaRPr lang="en-US"/>
        </a:p>
      </dgm:t>
    </dgm:pt>
    <dgm:pt modelId="{130DA337-D6DB-43C3-A99E-40F36BB48DD2}" type="pres">
      <dgm:prSet presAssocID="{DEADE8C6-8854-428D-A445-CDAE4E2AC71F}" presName="parTrans" presStyleLbl="bgSibTrans2D1" presStyleIdx="2" presStyleCnt="5"/>
      <dgm:spPr/>
      <dgm:t>
        <a:bodyPr/>
        <a:lstStyle/>
        <a:p>
          <a:endParaRPr lang="es-ES"/>
        </a:p>
      </dgm:t>
    </dgm:pt>
    <dgm:pt modelId="{72B09D0B-7AB3-4076-8D90-E629FE3447E3}" type="pres">
      <dgm:prSet presAssocID="{7705B6F3-0D88-42C6-B0DD-32CACF064F79}" presName="node" presStyleLbl="node1" presStyleIdx="2" presStyleCnt="5">
        <dgm:presLayoutVars>
          <dgm:bulletEnabled val="1"/>
        </dgm:presLayoutVars>
      </dgm:prSet>
      <dgm:spPr/>
      <dgm:t>
        <a:bodyPr/>
        <a:lstStyle/>
        <a:p>
          <a:endParaRPr lang="en-US"/>
        </a:p>
      </dgm:t>
    </dgm:pt>
    <dgm:pt modelId="{A53DE2B7-45BD-49E9-B0B8-C47DADC8C2D8}" type="pres">
      <dgm:prSet presAssocID="{4E302DE2-89DC-4BDF-A159-F71884C17EAC}" presName="parTrans" presStyleLbl="bgSibTrans2D1" presStyleIdx="3" presStyleCnt="5"/>
      <dgm:spPr/>
      <dgm:t>
        <a:bodyPr/>
        <a:lstStyle/>
        <a:p>
          <a:endParaRPr lang="es-ES"/>
        </a:p>
      </dgm:t>
    </dgm:pt>
    <dgm:pt modelId="{05049232-8349-4A5D-A297-F3B22F2EC2BF}" type="pres">
      <dgm:prSet presAssocID="{F61A7B0E-5DF8-40FF-8B2D-4B5D677413B5}" presName="node" presStyleLbl="node1" presStyleIdx="3" presStyleCnt="5">
        <dgm:presLayoutVars>
          <dgm:bulletEnabled val="1"/>
        </dgm:presLayoutVars>
      </dgm:prSet>
      <dgm:spPr/>
      <dgm:t>
        <a:bodyPr/>
        <a:lstStyle/>
        <a:p>
          <a:endParaRPr lang="en-US"/>
        </a:p>
      </dgm:t>
    </dgm:pt>
    <dgm:pt modelId="{80141526-212D-47CC-B81E-D83103078F58}" type="pres">
      <dgm:prSet presAssocID="{F459FADB-356F-452D-9A17-FBA503808067}" presName="parTrans" presStyleLbl="bgSibTrans2D1" presStyleIdx="4" presStyleCnt="5"/>
      <dgm:spPr/>
      <dgm:t>
        <a:bodyPr/>
        <a:lstStyle/>
        <a:p>
          <a:endParaRPr lang="es-ES"/>
        </a:p>
      </dgm:t>
    </dgm:pt>
    <dgm:pt modelId="{941CA03C-8D68-4DD4-BF34-BA5C1E076A2F}" type="pres">
      <dgm:prSet presAssocID="{37B55247-8A51-4ED4-B8BC-AF2FB805916D}" presName="node" presStyleLbl="node1" presStyleIdx="4" presStyleCnt="5">
        <dgm:presLayoutVars>
          <dgm:bulletEnabled val="1"/>
        </dgm:presLayoutVars>
      </dgm:prSet>
      <dgm:spPr/>
      <dgm:t>
        <a:bodyPr/>
        <a:lstStyle/>
        <a:p>
          <a:endParaRPr lang="en-US"/>
        </a:p>
      </dgm:t>
    </dgm:pt>
  </dgm:ptLst>
  <dgm:cxnLst>
    <dgm:cxn modelId="{DF9AB2A6-CA9B-44B6-923C-15087B1949F7}" type="presOf" srcId="{DEADE8C6-8854-428D-A445-CDAE4E2AC71F}" destId="{130DA337-D6DB-43C3-A99E-40F36BB48DD2}" srcOrd="0" destOrd="0" presId="urn:microsoft.com/office/officeart/2005/8/layout/radial4"/>
    <dgm:cxn modelId="{F434ACA9-733F-4E4C-82FB-B4F208A69D33}" type="presOf" srcId="{F459FADB-356F-452D-9A17-FBA503808067}" destId="{80141526-212D-47CC-B81E-D83103078F58}" srcOrd="0" destOrd="0" presId="urn:microsoft.com/office/officeart/2005/8/layout/radial4"/>
    <dgm:cxn modelId="{0C13D678-02C9-497F-8E6E-88EABDDD7190}" srcId="{188C868C-39C7-44A9-B68F-ECFEA3288E3D}" destId="{7705B6F3-0D88-42C6-B0DD-32CACF064F79}" srcOrd="2" destOrd="0" parTransId="{DEADE8C6-8854-428D-A445-CDAE4E2AC71F}" sibTransId="{5D636D61-1409-4653-92D4-1979682F1586}"/>
    <dgm:cxn modelId="{B0CDA251-276C-4227-9DD4-F8D467F8B9DD}" type="presOf" srcId="{4B637765-5199-4832-98A4-9B5E4A00A11A}" destId="{10EF5F5E-06E0-41DA-9C59-156147583C08}" srcOrd="0" destOrd="0" presId="urn:microsoft.com/office/officeart/2005/8/layout/radial4"/>
    <dgm:cxn modelId="{AAFFE5F7-18E2-408B-AF03-40CA6CC59601}" type="presOf" srcId="{7705B6F3-0D88-42C6-B0DD-32CACF064F79}" destId="{72B09D0B-7AB3-4076-8D90-E629FE3447E3}" srcOrd="0" destOrd="0" presId="urn:microsoft.com/office/officeart/2005/8/layout/radial4"/>
    <dgm:cxn modelId="{9E756689-803E-4E1D-A6FB-C1C49DC2763A}" type="presOf" srcId="{F61A7B0E-5DF8-40FF-8B2D-4B5D677413B5}" destId="{05049232-8349-4A5D-A297-F3B22F2EC2BF}" srcOrd="0" destOrd="0" presId="urn:microsoft.com/office/officeart/2005/8/layout/radial4"/>
    <dgm:cxn modelId="{F8108CB2-22BA-424A-B8F4-868EB25E895A}" srcId="{188C868C-39C7-44A9-B68F-ECFEA3288E3D}" destId="{77A9F5B5-2D6F-4A76-BC16-703973589F33}" srcOrd="0" destOrd="0" parTransId="{4207B170-C82F-4F53-B99E-5F3A928EACB1}" sibTransId="{79870CFA-5F15-4500-928A-DF1390573270}"/>
    <dgm:cxn modelId="{6FCBB947-9BD1-42A2-8BC5-C3A37772E2BF}" type="presOf" srcId="{36E8D11A-4554-4BA5-9B3E-EEFFE2DF833A}" destId="{F9929BA4-6292-4D2C-938B-5665BCB6F801}" srcOrd="0" destOrd="0" presId="urn:microsoft.com/office/officeart/2005/8/layout/radial4"/>
    <dgm:cxn modelId="{C1F97342-0F30-4A47-90FF-33038E308B57}" srcId="{4B637765-5199-4832-98A4-9B5E4A00A11A}" destId="{188C868C-39C7-44A9-B68F-ECFEA3288E3D}" srcOrd="0" destOrd="0" parTransId="{06A979A4-4B8B-4B8E-8530-9E3FF5F18D23}" sibTransId="{3429932E-49DE-48F3-AFF9-178064C91041}"/>
    <dgm:cxn modelId="{01D38127-C6E3-4EA6-A9AD-4AAD7006F2E2}" srcId="{188C868C-39C7-44A9-B68F-ECFEA3288E3D}" destId="{37B55247-8A51-4ED4-B8BC-AF2FB805916D}" srcOrd="4" destOrd="0" parTransId="{F459FADB-356F-452D-9A17-FBA503808067}" sibTransId="{BD280942-6FF9-4E55-9E07-81403B000835}"/>
    <dgm:cxn modelId="{1B452B31-B351-4E7B-A3DA-9861CB29A345}" type="presOf" srcId="{7889ECAA-9C3D-4B04-8103-E3E8C5538853}" destId="{FC869D88-8A2A-4B14-80B6-BFF94C38899A}" srcOrd="0" destOrd="0" presId="urn:microsoft.com/office/officeart/2005/8/layout/radial4"/>
    <dgm:cxn modelId="{2D4CE667-9CD3-492B-B756-CF9B12186BFE}" type="presOf" srcId="{77A9F5B5-2D6F-4A76-BC16-703973589F33}" destId="{FC796004-03D6-4C9E-ACF1-7C6B91614AF7}" srcOrd="0" destOrd="0" presId="urn:microsoft.com/office/officeart/2005/8/layout/radial4"/>
    <dgm:cxn modelId="{093E9305-D8FE-4D2E-8D3E-2355449E8B0A}" srcId="{188C868C-39C7-44A9-B68F-ECFEA3288E3D}" destId="{7889ECAA-9C3D-4B04-8103-E3E8C5538853}" srcOrd="1" destOrd="0" parTransId="{36E8D11A-4554-4BA5-9B3E-EEFFE2DF833A}" sibTransId="{3F3512E5-38AA-47F7-9B5F-8CF9851F5A6E}"/>
    <dgm:cxn modelId="{55E098AC-5583-4804-9326-1F718C22F6E6}" type="presOf" srcId="{37B55247-8A51-4ED4-B8BC-AF2FB805916D}" destId="{941CA03C-8D68-4DD4-BF34-BA5C1E076A2F}" srcOrd="0" destOrd="0" presId="urn:microsoft.com/office/officeart/2005/8/layout/radial4"/>
    <dgm:cxn modelId="{12E8DB92-1D4E-4213-B2AF-17E22C3DF975}" srcId="{188C868C-39C7-44A9-B68F-ECFEA3288E3D}" destId="{F61A7B0E-5DF8-40FF-8B2D-4B5D677413B5}" srcOrd="3" destOrd="0" parTransId="{4E302DE2-89DC-4BDF-A159-F71884C17EAC}" sibTransId="{6639DE97-1802-4F14-A40E-4E5D62EAB154}"/>
    <dgm:cxn modelId="{C3E5D22B-6A33-470E-85BA-9A84379EB52F}" type="presOf" srcId="{4E302DE2-89DC-4BDF-A159-F71884C17EAC}" destId="{A53DE2B7-45BD-49E9-B0B8-C47DADC8C2D8}" srcOrd="0" destOrd="0" presId="urn:microsoft.com/office/officeart/2005/8/layout/radial4"/>
    <dgm:cxn modelId="{4A553121-56D8-4950-AFAF-78EBCDE62C2F}" type="presOf" srcId="{4207B170-C82F-4F53-B99E-5F3A928EACB1}" destId="{FD0B39F0-AE54-4539-88EF-45DB77A80992}" srcOrd="0" destOrd="0" presId="urn:microsoft.com/office/officeart/2005/8/layout/radial4"/>
    <dgm:cxn modelId="{96878212-7083-4AE9-AC72-52C92DF5C69F}" type="presOf" srcId="{188C868C-39C7-44A9-B68F-ECFEA3288E3D}" destId="{3CAE1684-9158-432D-9A1E-D13635034173}" srcOrd="0" destOrd="0" presId="urn:microsoft.com/office/officeart/2005/8/layout/radial4"/>
    <dgm:cxn modelId="{413786D8-36F9-4617-98A4-0BA86DD419E3}" type="presParOf" srcId="{10EF5F5E-06E0-41DA-9C59-156147583C08}" destId="{3CAE1684-9158-432D-9A1E-D13635034173}" srcOrd="0" destOrd="0" presId="urn:microsoft.com/office/officeart/2005/8/layout/radial4"/>
    <dgm:cxn modelId="{E25DAE8F-0599-4DBA-A428-1AE5A73EE07B}" type="presParOf" srcId="{10EF5F5E-06E0-41DA-9C59-156147583C08}" destId="{FD0B39F0-AE54-4539-88EF-45DB77A80992}" srcOrd="1" destOrd="0" presId="urn:microsoft.com/office/officeart/2005/8/layout/radial4"/>
    <dgm:cxn modelId="{CF31FD55-2F80-402C-87D1-E9643D1AE8DF}" type="presParOf" srcId="{10EF5F5E-06E0-41DA-9C59-156147583C08}" destId="{FC796004-03D6-4C9E-ACF1-7C6B91614AF7}" srcOrd="2" destOrd="0" presId="urn:microsoft.com/office/officeart/2005/8/layout/radial4"/>
    <dgm:cxn modelId="{73059787-81C5-41BB-956F-F8C0848AC660}" type="presParOf" srcId="{10EF5F5E-06E0-41DA-9C59-156147583C08}" destId="{F9929BA4-6292-4D2C-938B-5665BCB6F801}" srcOrd="3" destOrd="0" presId="urn:microsoft.com/office/officeart/2005/8/layout/radial4"/>
    <dgm:cxn modelId="{1FE7468E-A94A-44AB-8624-C131E6A6BEA8}" type="presParOf" srcId="{10EF5F5E-06E0-41DA-9C59-156147583C08}" destId="{FC869D88-8A2A-4B14-80B6-BFF94C38899A}" srcOrd="4" destOrd="0" presId="urn:microsoft.com/office/officeart/2005/8/layout/radial4"/>
    <dgm:cxn modelId="{C758C065-4E51-4FBA-A6F2-792D02F433AC}" type="presParOf" srcId="{10EF5F5E-06E0-41DA-9C59-156147583C08}" destId="{130DA337-D6DB-43C3-A99E-40F36BB48DD2}" srcOrd="5" destOrd="0" presId="urn:microsoft.com/office/officeart/2005/8/layout/radial4"/>
    <dgm:cxn modelId="{128FEFC6-6A18-45D2-8AF8-7C2A4D49A464}" type="presParOf" srcId="{10EF5F5E-06E0-41DA-9C59-156147583C08}" destId="{72B09D0B-7AB3-4076-8D90-E629FE3447E3}" srcOrd="6" destOrd="0" presId="urn:microsoft.com/office/officeart/2005/8/layout/radial4"/>
    <dgm:cxn modelId="{6E4D72E5-B31E-4636-ACEE-420B378B1C1A}" type="presParOf" srcId="{10EF5F5E-06E0-41DA-9C59-156147583C08}" destId="{A53DE2B7-45BD-49E9-B0B8-C47DADC8C2D8}" srcOrd="7" destOrd="0" presId="urn:microsoft.com/office/officeart/2005/8/layout/radial4"/>
    <dgm:cxn modelId="{E91E859E-1A31-423F-BFD6-2EA8246E214B}" type="presParOf" srcId="{10EF5F5E-06E0-41DA-9C59-156147583C08}" destId="{05049232-8349-4A5D-A297-F3B22F2EC2BF}" srcOrd="8" destOrd="0" presId="urn:microsoft.com/office/officeart/2005/8/layout/radial4"/>
    <dgm:cxn modelId="{7DE2C6B3-C29D-4083-B746-8AE2D8526EB4}" type="presParOf" srcId="{10EF5F5E-06E0-41DA-9C59-156147583C08}" destId="{80141526-212D-47CC-B81E-D83103078F58}" srcOrd="9" destOrd="0" presId="urn:microsoft.com/office/officeart/2005/8/layout/radial4"/>
    <dgm:cxn modelId="{0840B9FD-8E03-4021-935E-AB66EF38EA2C}" type="presParOf" srcId="{10EF5F5E-06E0-41DA-9C59-156147583C08}" destId="{941CA03C-8D68-4DD4-BF34-BA5C1E076A2F}" srcOrd="10"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B637765-5199-4832-98A4-9B5E4A00A11A}" type="doc">
      <dgm:prSet loTypeId="urn:microsoft.com/office/officeart/2005/8/layout/radial4" loCatId="relationship" qsTypeId="urn:microsoft.com/office/officeart/2005/8/quickstyle/simple2" qsCatId="simple" csTypeId="urn:microsoft.com/office/officeart/2005/8/colors/accent4_1" csCatId="accent4" phldr="1"/>
      <dgm:spPr/>
      <dgm:t>
        <a:bodyPr/>
        <a:lstStyle/>
        <a:p>
          <a:endParaRPr lang="en-US"/>
        </a:p>
      </dgm:t>
    </dgm:pt>
    <dgm:pt modelId="{188C868C-39C7-44A9-B68F-ECFEA3288E3D}">
      <dgm:prSet phldrT="[Text]"/>
      <dgm:spPr/>
      <dgm:t>
        <a:bodyPr/>
        <a:lstStyle/>
        <a:p>
          <a:r>
            <a:rPr lang="es-ES" dirty="0" smtClean="0"/>
            <a:t>Cubrir las necesidades puntuales de la comunidad a través de </a:t>
          </a:r>
          <a:r>
            <a:rPr lang="es-ES" dirty="0" err="1" smtClean="0"/>
            <a:t>UPCs</a:t>
          </a:r>
          <a:r>
            <a:rPr lang="es-ES" dirty="0" smtClean="0"/>
            <a:t> y seguridad ciudadana</a:t>
          </a:r>
          <a:endParaRPr lang="en-US" dirty="0"/>
        </a:p>
      </dgm:t>
    </dgm:pt>
    <dgm:pt modelId="{06A979A4-4B8B-4B8E-8530-9E3FF5F18D23}" type="parTrans" cxnId="{C1F97342-0F30-4A47-90FF-33038E308B57}">
      <dgm:prSet/>
      <dgm:spPr/>
      <dgm:t>
        <a:bodyPr/>
        <a:lstStyle/>
        <a:p>
          <a:endParaRPr lang="en-US"/>
        </a:p>
      </dgm:t>
    </dgm:pt>
    <dgm:pt modelId="{3429932E-49DE-48F3-AFF9-178064C91041}" type="sibTrans" cxnId="{C1F97342-0F30-4A47-90FF-33038E308B57}">
      <dgm:prSet/>
      <dgm:spPr/>
      <dgm:t>
        <a:bodyPr/>
        <a:lstStyle/>
        <a:p>
          <a:endParaRPr lang="en-US"/>
        </a:p>
      </dgm:t>
    </dgm:pt>
    <dgm:pt modelId="{77A9F5B5-2D6F-4A76-BC16-703973589F33}">
      <dgm:prSet phldrT="[Text]"/>
      <dgm:spPr/>
      <dgm:t>
        <a:bodyPr/>
        <a:lstStyle/>
        <a:p>
          <a:r>
            <a:rPr lang="es-ES" dirty="0" smtClean="0"/>
            <a:t>Presidente</a:t>
          </a:r>
          <a:endParaRPr lang="en-US" dirty="0"/>
        </a:p>
      </dgm:t>
    </dgm:pt>
    <dgm:pt modelId="{4207B170-C82F-4F53-B99E-5F3A928EACB1}" type="parTrans" cxnId="{F8108CB2-22BA-424A-B8F4-868EB25E895A}">
      <dgm:prSet/>
      <dgm:spPr/>
      <dgm:t>
        <a:bodyPr/>
        <a:lstStyle/>
        <a:p>
          <a:endParaRPr lang="en-US"/>
        </a:p>
      </dgm:t>
    </dgm:pt>
    <dgm:pt modelId="{79870CFA-5F15-4500-928A-DF1390573270}" type="sibTrans" cxnId="{F8108CB2-22BA-424A-B8F4-868EB25E895A}">
      <dgm:prSet/>
      <dgm:spPr/>
      <dgm:t>
        <a:bodyPr/>
        <a:lstStyle/>
        <a:p>
          <a:endParaRPr lang="en-US"/>
        </a:p>
      </dgm:t>
    </dgm:pt>
    <dgm:pt modelId="{7889ECAA-9C3D-4B04-8103-E3E8C5538853}">
      <dgm:prSet phldrT="[Text]"/>
      <dgm:spPr/>
      <dgm:t>
        <a:bodyPr/>
        <a:lstStyle/>
        <a:p>
          <a:r>
            <a:rPr lang="es-ES" dirty="0" smtClean="0"/>
            <a:t>Policía y Fuerzas Armadas</a:t>
          </a:r>
          <a:endParaRPr lang="en-US" dirty="0"/>
        </a:p>
      </dgm:t>
    </dgm:pt>
    <dgm:pt modelId="{36E8D11A-4554-4BA5-9B3E-EEFFE2DF833A}" type="parTrans" cxnId="{093E9305-D8FE-4D2E-8D3E-2355449E8B0A}">
      <dgm:prSet/>
      <dgm:spPr/>
      <dgm:t>
        <a:bodyPr/>
        <a:lstStyle/>
        <a:p>
          <a:endParaRPr lang="en-US"/>
        </a:p>
      </dgm:t>
    </dgm:pt>
    <dgm:pt modelId="{3F3512E5-38AA-47F7-9B5F-8CF9851F5A6E}" type="sibTrans" cxnId="{093E9305-D8FE-4D2E-8D3E-2355449E8B0A}">
      <dgm:prSet/>
      <dgm:spPr/>
      <dgm:t>
        <a:bodyPr/>
        <a:lstStyle/>
        <a:p>
          <a:endParaRPr lang="en-US"/>
        </a:p>
      </dgm:t>
    </dgm:pt>
    <dgm:pt modelId="{7705B6F3-0D88-42C6-B0DD-32CACF064F79}">
      <dgm:prSet phldrT="[Text]"/>
      <dgm:spPr/>
      <dgm:t>
        <a:bodyPr/>
        <a:lstStyle/>
        <a:p>
          <a:r>
            <a:rPr lang="es-ES" dirty="0" smtClean="0"/>
            <a:t>Ministerios</a:t>
          </a:r>
          <a:endParaRPr lang="en-US" dirty="0"/>
        </a:p>
      </dgm:t>
    </dgm:pt>
    <dgm:pt modelId="{DEADE8C6-8854-428D-A445-CDAE4E2AC71F}" type="parTrans" cxnId="{0C13D678-02C9-497F-8E6E-88EABDDD7190}">
      <dgm:prSet/>
      <dgm:spPr/>
      <dgm:t>
        <a:bodyPr/>
        <a:lstStyle/>
        <a:p>
          <a:endParaRPr lang="en-US"/>
        </a:p>
      </dgm:t>
    </dgm:pt>
    <dgm:pt modelId="{5D636D61-1409-4653-92D4-1979682F1586}" type="sibTrans" cxnId="{0C13D678-02C9-497F-8E6E-88EABDDD7190}">
      <dgm:prSet/>
      <dgm:spPr/>
      <dgm:t>
        <a:bodyPr/>
        <a:lstStyle/>
        <a:p>
          <a:endParaRPr lang="en-US"/>
        </a:p>
      </dgm:t>
    </dgm:pt>
    <dgm:pt modelId="{EEFF0E18-492F-4910-8BDD-E96F46A87A0B}">
      <dgm:prSet phldrT="[Text]"/>
      <dgm:spPr>
        <a:solidFill>
          <a:schemeClr val="accent4">
            <a:lumMod val="60000"/>
            <a:lumOff val="40000"/>
          </a:schemeClr>
        </a:solidFill>
      </dgm:spPr>
      <dgm:t>
        <a:bodyPr/>
        <a:lstStyle/>
        <a:p>
          <a:r>
            <a:rPr lang="es-ES" smtClean="0"/>
            <a:t>Oposición</a:t>
          </a:r>
          <a:endParaRPr lang="en-US" dirty="0"/>
        </a:p>
      </dgm:t>
    </dgm:pt>
    <dgm:pt modelId="{5E148C67-8279-4771-A627-0F79E3295EA4}" type="parTrans" cxnId="{113E63AF-EFC0-42EF-BF12-45A7A3FE5D0A}">
      <dgm:prSet/>
      <dgm:spPr/>
      <dgm:t>
        <a:bodyPr/>
        <a:lstStyle/>
        <a:p>
          <a:endParaRPr lang="en-US"/>
        </a:p>
      </dgm:t>
    </dgm:pt>
    <dgm:pt modelId="{544077AD-89AC-43C0-A4AA-F6EE74662422}" type="sibTrans" cxnId="{113E63AF-EFC0-42EF-BF12-45A7A3FE5D0A}">
      <dgm:prSet/>
      <dgm:spPr/>
      <dgm:t>
        <a:bodyPr/>
        <a:lstStyle/>
        <a:p>
          <a:endParaRPr lang="en-US"/>
        </a:p>
      </dgm:t>
    </dgm:pt>
    <dgm:pt modelId="{604E2AE5-511B-4754-BFB9-F71D5606B817}">
      <dgm:prSet phldrT="[Text]"/>
      <dgm:spPr>
        <a:solidFill>
          <a:schemeClr val="accent4">
            <a:lumMod val="60000"/>
            <a:lumOff val="40000"/>
          </a:schemeClr>
        </a:solidFill>
      </dgm:spPr>
      <dgm:t>
        <a:bodyPr/>
        <a:lstStyle/>
        <a:p>
          <a:r>
            <a:rPr lang="es-ES" dirty="0" smtClean="0"/>
            <a:t>Población</a:t>
          </a:r>
          <a:endParaRPr lang="en-US" dirty="0"/>
        </a:p>
      </dgm:t>
    </dgm:pt>
    <dgm:pt modelId="{229947A9-41A5-425B-8AD0-368598B0B03C}" type="parTrans" cxnId="{5980F345-CDD3-49B3-89C6-7D30EA5900A1}">
      <dgm:prSet/>
      <dgm:spPr/>
      <dgm:t>
        <a:bodyPr/>
        <a:lstStyle/>
        <a:p>
          <a:endParaRPr lang="en-US"/>
        </a:p>
      </dgm:t>
    </dgm:pt>
    <dgm:pt modelId="{2E8A2C31-A6C5-4113-A8FD-39F973C9AE10}" type="sibTrans" cxnId="{5980F345-CDD3-49B3-89C6-7D30EA5900A1}">
      <dgm:prSet/>
      <dgm:spPr/>
      <dgm:t>
        <a:bodyPr/>
        <a:lstStyle/>
        <a:p>
          <a:endParaRPr lang="en-US"/>
        </a:p>
      </dgm:t>
    </dgm:pt>
    <dgm:pt modelId="{10EF5F5E-06E0-41DA-9C59-156147583C08}" type="pres">
      <dgm:prSet presAssocID="{4B637765-5199-4832-98A4-9B5E4A00A11A}" presName="cycle" presStyleCnt="0">
        <dgm:presLayoutVars>
          <dgm:chMax val="1"/>
          <dgm:dir/>
          <dgm:animLvl val="ctr"/>
          <dgm:resizeHandles val="exact"/>
        </dgm:presLayoutVars>
      </dgm:prSet>
      <dgm:spPr/>
      <dgm:t>
        <a:bodyPr/>
        <a:lstStyle/>
        <a:p>
          <a:endParaRPr lang="es-ES"/>
        </a:p>
      </dgm:t>
    </dgm:pt>
    <dgm:pt modelId="{3CAE1684-9158-432D-9A1E-D13635034173}" type="pres">
      <dgm:prSet presAssocID="{188C868C-39C7-44A9-B68F-ECFEA3288E3D}" presName="centerShape" presStyleLbl="node0" presStyleIdx="0" presStyleCnt="1"/>
      <dgm:spPr/>
      <dgm:t>
        <a:bodyPr/>
        <a:lstStyle/>
        <a:p>
          <a:endParaRPr lang="en-US"/>
        </a:p>
      </dgm:t>
    </dgm:pt>
    <dgm:pt modelId="{FD0B39F0-AE54-4539-88EF-45DB77A80992}" type="pres">
      <dgm:prSet presAssocID="{4207B170-C82F-4F53-B99E-5F3A928EACB1}" presName="parTrans" presStyleLbl="bgSibTrans2D1" presStyleIdx="0" presStyleCnt="5"/>
      <dgm:spPr/>
      <dgm:t>
        <a:bodyPr/>
        <a:lstStyle/>
        <a:p>
          <a:endParaRPr lang="es-ES"/>
        </a:p>
      </dgm:t>
    </dgm:pt>
    <dgm:pt modelId="{FC796004-03D6-4C9E-ACF1-7C6B91614AF7}" type="pres">
      <dgm:prSet presAssocID="{77A9F5B5-2D6F-4A76-BC16-703973589F33}" presName="node" presStyleLbl="node1" presStyleIdx="0" presStyleCnt="5">
        <dgm:presLayoutVars>
          <dgm:bulletEnabled val="1"/>
        </dgm:presLayoutVars>
      </dgm:prSet>
      <dgm:spPr/>
      <dgm:t>
        <a:bodyPr/>
        <a:lstStyle/>
        <a:p>
          <a:endParaRPr lang="en-US"/>
        </a:p>
      </dgm:t>
    </dgm:pt>
    <dgm:pt modelId="{F9929BA4-6292-4D2C-938B-5665BCB6F801}" type="pres">
      <dgm:prSet presAssocID="{36E8D11A-4554-4BA5-9B3E-EEFFE2DF833A}" presName="parTrans" presStyleLbl="bgSibTrans2D1" presStyleIdx="1" presStyleCnt="5"/>
      <dgm:spPr/>
      <dgm:t>
        <a:bodyPr/>
        <a:lstStyle/>
        <a:p>
          <a:endParaRPr lang="es-ES"/>
        </a:p>
      </dgm:t>
    </dgm:pt>
    <dgm:pt modelId="{FC869D88-8A2A-4B14-80B6-BFF94C38899A}" type="pres">
      <dgm:prSet presAssocID="{7889ECAA-9C3D-4B04-8103-E3E8C5538853}" presName="node" presStyleLbl="node1" presStyleIdx="1" presStyleCnt="5">
        <dgm:presLayoutVars>
          <dgm:bulletEnabled val="1"/>
        </dgm:presLayoutVars>
      </dgm:prSet>
      <dgm:spPr/>
      <dgm:t>
        <a:bodyPr/>
        <a:lstStyle/>
        <a:p>
          <a:endParaRPr lang="en-US"/>
        </a:p>
      </dgm:t>
    </dgm:pt>
    <dgm:pt modelId="{130DA337-D6DB-43C3-A99E-40F36BB48DD2}" type="pres">
      <dgm:prSet presAssocID="{DEADE8C6-8854-428D-A445-CDAE4E2AC71F}" presName="parTrans" presStyleLbl="bgSibTrans2D1" presStyleIdx="2" presStyleCnt="5"/>
      <dgm:spPr/>
      <dgm:t>
        <a:bodyPr/>
        <a:lstStyle/>
        <a:p>
          <a:endParaRPr lang="es-ES"/>
        </a:p>
      </dgm:t>
    </dgm:pt>
    <dgm:pt modelId="{72B09D0B-7AB3-4076-8D90-E629FE3447E3}" type="pres">
      <dgm:prSet presAssocID="{7705B6F3-0D88-42C6-B0DD-32CACF064F79}" presName="node" presStyleLbl="node1" presStyleIdx="2" presStyleCnt="5">
        <dgm:presLayoutVars>
          <dgm:bulletEnabled val="1"/>
        </dgm:presLayoutVars>
      </dgm:prSet>
      <dgm:spPr/>
      <dgm:t>
        <a:bodyPr/>
        <a:lstStyle/>
        <a:p>
          <a:endParaRPr lang="en-US"/>
        </a:p>
      </dgm:t>
    </dgm:pt>
    <dgm:pt modelId="{D8812D57-0B0C-496F-BFBB-83C39C90B2DE}" type="pres">
      <dgm:prSet presAssocID="{5E148C67-8279-4771-A627-0F79E3295EA4}" presName="parTrans" presStyleLbl="bgSibTrans2D1" presStyleIdx="3" presStyleCnt="5"/>
      <dgm:spPr/>
      <dgm:t>
        <a:bodyPr/>
        <a:lstStyle/>
        <a:p>
          <a:endParaRPr lang="es-ES"/>
        </a:p>
      </dgm:t>
    </dgm:pt>
    <dgm:pt modelId="{3590586F-0222-4B01-BBF2-D481486470E7}" type="pres">
      <dgm:prSet presAssocID="{EEFF0E18-492F-4910-8BDD-E96F46A87A0B}" presName="node" presStyleLbl="node1" presStyleIdx="3" presStyleCnt="5">
        <dgm:presLayoutVars>
          <dgm:bulletEnabled val="1"/>
        </dgm:presLayoutVars>
      </dgm:prSet>
      <dgm:spPr/>
      <dgm:t>
        <a:bodyPr/>
        <a:lstStyle/>
        <a:p>
          <a:endParaRPr lang="en-US"/>
        </a:p>
      </dgm:t>
    </dgm:pt>
    <dgm:pt modelId="{01BD3F60-01B0-4075-B8EF-68A569BEB12B}" type="pres">
      <dgm:prSet presAssocID="{229947A9-41A5-425B-8AD0-368598B0B03C}" presName="parTrans" presStyleLbl="bgSibTrans2D1" presStyleIdx="4" presStyleCnt="5"/>
      <dgm:spPr/>
      <dgm:t>
        <a:bodyPr/>
        <a:lstStyle/>
        <a:p>
          <a:endParaRPr lang="es-ES"/>
        </a:p>
      </dgm:t>
    </dgm:pt>
    <dgm:pt modelId="{8C642651-0433-4E53-9FDB-68A8AE92AA61}" type="pres">
      <dgm:prSet presAssocID="{604E2AE5-511B-4754-BFB9-F71D5606B817}" presName="node" presStyleLbl="node1" presStyleIdx="4" presStyleCnt="5">
        <dgm:presLayoutVars>
          <dgm:bulletEnabled val="1"/>
        </dgm:presLayoutVars>
      </dgm:prSet>
      <dgm:spPr/>
      <dgm:t>
        <a:bodyPr/>
        <a:lstStyle/>
        <a:p>
          <a:endParaRPr lang="en-US"/>
        </a:p>
      </dgm:t>
    </dgm:pt>
  </dgm:ptLst>
  <dgm:cxnLst>
    <dgm:cxn modelId="{9638457F-E341-4F79-BE03-B6748385831F}" type="presOf" srcId="{7705B6F3-0D88-42C6-B0DD-32CACF064F79}" destId="{72B09D0B-7AB3-4076-8D90-E629FE3447E3}" srcOrd="0" destOrd="0" presId="urn:microsoft.com/office/officeart/2005/8/layout/radial4"/>
    <dgm:cxn modelId="{0C13D678-02C9-497F-8E6E-88EABDDD7190}" srcId="{188C868C-39C7-44A9-B68F-ECFEA3288E3D}" destId="{7705B6F3-0D88-42C6-B0DD-32CACF064F79}" srcOrd="2" destOrd="0" parTransId="{DEADE8C6-8854-428D-A445-CDAE4E2AC71F}" sibTransId="{5D636D61-1409-4653-92D4-1979682F1586}"/>
    <dgm:cxn modelId="{5B222E3D-BF5C-4A4A-931B-B41055FED16E}" type="presOf" srcId="{4207B170-C82F-4F53-B99E-5F3A928EACB1}" destId="{FD0B39F0-AE54-4539-88EF-45DB77A80992}" srcOrd="0" destOrd="0" presId="urn:microsoft.com/office/officeart/2005/8/layout/radial4"/>
    <dgm:cxn modelId="{63E52DFA-7A0A-4662-9A4C-4618D2647EAE}" type="presOf" srcId="{4B637765-5199-4832-98A4-9B5E4A00A11A}" destId="{10EF5F5E-06E0-41DA-9C59-156147583C08}" srcOrd="0" destOrd="0" presId="urn:microsoft.com/office/officeart/2005/8/layout/radial4"/>
    <dgm:cxn modelId="{113E63AF-EFC0-42EF-BF12-45A7A3FE5D0A}" srcId="{188C868C-39C7-44A9-B68F-ECFEA3288E3D}" destId="{EEFF0E18-492F-4910-8BDD-E96F46A87A0B}" srcOrd="3" destOrd="0" parTransId="{5E148C67-8279-4771-A627-0F79E3295EA4}" sibTransId="{544077AD-89AC-43C0-A4AA-F6EE74662422}"/>
    <dgm:cxn modelId="{F8108CB2-22BA-424A-B8F4-868EB25E895A}" srcId="{188C868C-39C7-44A9-B68F-ECFEA3288E3D}" destId="{77A9F5B5-2D6F-4A76-BC16-703973589F33}" srcOrd="0" destOrd="0" parTransId="{4207B170-C82F-4F53-B99E-5F3A928EACB1}" sibTransId="{79870CFA-5F15-4500-928A-DF1390573270}"/>
    <dgm:cxn modelId="{C1F97342-0F30-4A47-90FF-33038E308B57}" srcId="{4B637765-5199-4832-98A4-9B5E4A00A11A}" destId="{188C868C-39C7-44A9-B68F-ECFEA3288E3D}" srcOrd="0" destOrd="0" parTransId="{06A979A4-4B8B-4B8E-8530-9E3FF5F18D23}" sibTransId="{3429932E-49DE-48F3-AFF9-178064C91041}"/>
    <dgm:cxn modelId="{80FFCB50-F7D6-4648-BA47-60D48378BCC7}" type="presOf" srcId="{77A9F5B5-2D6F-4A76-BC16-703973589F33}" destId="{FC796004-03D6-4C9E-ACF1-7C6B91614AF7}" srcOrd="0" destOrd="0" presId="urn:microsoft.com/office/officeart/2005/8/layout/radial4"/>
    <dgm:cxn modelId="{99884B1C-EFFA-43EE-AF29-222B24F4C232}" type="presOf" srcId="{EEFF0E18-492F-4910-8BDD-E96F46A87A0B}" destId="{3590586F-0222-4B01-BBF2-D481486470E7}" srcOrd="0" destOrd="0" presId="urn:microsoft.com/office/officeart/2005/8/layout/radial4"/>
    <dgm:cxn modelId="{39AC5F68-0AA4-4E82-AF33-86226A0282B7}" type="presOf" srcId="{188C868C-39C7-44A9-B68F-ECFEA3288E3D}" destId="{3CAE1684-9158-432D-9A1E-D13635034173}" srcOrd="0" destOrd="0" presId="urn:microsoft.com/office/officeart/2005/8/layout/radial4"/>
    <dgm:cxn modelId="{18ABC9F7-2899-49BF-BA5F-311A2CBB93A7}" type="presOf" srcId="{36E8D11A-4554-4BA5-9B3E-EEFFE2DF833A}" destId="{F9929BA4-6292-4D2C-938B-5665BCB6F801}" srcOrd="0" destOrd="0" presId="urn:microsoft.com/office/officeart/2005/8/layout/radial4"/>
    <dgm:cxn modelId="{191C00B7-B0C8-4265-AE26-C38C46BC64F1}" type="presOf" srcId="{7889ECAA-9C3D-4B04-8103-E3E8C5538853}" destId="{FC869D88-8A2A-4B14-80B6-BFF94C38899A}" srcOrd="0" destOrd="0" presId="urn:microsoft.com/office/officeart/2005/8/layout/radial4"/>
    <dgm:cxn modelId="{22FD763C-BB59-4923-9714-0F2EAE9DA4CB}" type="presOf" srcId="{DEADE8C6-8854-428D-A445-CDAE4E2AC71F}" destId="{130DA337-D6DB-43C3-A99E-40F36BB48DD2}" srcOrd="0" destOrd="0" presId="urn:microsoft.com/office/officeart/2005/8/layout/radial4"/>
    <dgm:cxn modelId="{FECD5A18-BCEC-462F-92F6-ECE8B525DE56}" type="presOf" srcId="{604E2AE5-511B-4754-BFB9-F71D5606B817}" destId="{8C642651-0433-4E53-9FDB-68A8AE92AA61}" srcOrd="0" destOrd="0" presId="urn:microsoft.com/office/officeart/2005/8/layout/radial4"/>
    <dgm:cxn modelId="{093E9305-D8FE-4D2E-8D3E-2355449E8B0A}" srcId="{188C868C-39C7-44A9-B68F-ECFEA3288E3D}" destId="{7889ECAA-9C3D-4B04-8103-E3E8C5538853}" srcOrd="1" destOrd="0" parTransId="{36E8D11A-4554-4BA5-9B3E-EEFFE2DF833A}" sibTransId="{3F3512E5-38AA-47F7-9B5F-8CF9851F5A6E}"/>
    <dgm:cxn modelId="{5980F345-CDD3-49B3-89C6-7D30EA5900A1}" srcId="{188C868C-39C7-44A9-B68F-ECFEA3288E3D}" destId="{604E2AE5-511B-4754-BFB9-F71D5606B817}" srcOrd="4" destOrd="0" parTransId="{229947A9-41A5-425B-8AD0-368598B0B03C}" sibTransId="{2E8A2C31-A6C5-4113-A8FD-39F973C9AE10}"/>
    <dgm:cxn modelId="{1ECE5768-63E6-48B0-B08C-F0FDD5330297}" type="presOf" srcId="{229947A9-41A5-425B-8AD0-368598B0B03C}" destId="{01BD3F60-01B0-4075-B8EF-68A569BEB12B}" srcOrd="0" destOrd="0" presId="urn:microsoft.com/office/officeart/2005/8/layout/radial4"/>
    <dgm:cxn modelId="{1FC6949E-BEE5-42AE-B3AC-79242EF7C951}" type="presOf" srcId="{5E148C67-8279-4771-A627-0F79E3295EA4}" destId="{D8812D57-0B0C-496F-BFBB-83C39C90B2DE}" srcOrd="0" destOrd="0" presId="urn:microsoft.com/office/officeart/2005/8/layout/radial4"/>
    <dgm:cxn modelId="{584ABB1F-FF0F-4D59-B3F8-6833721C75D3}" type="presParOf" srcId="{10EF5F5E-06E0-41DA-9C59-156147583C08}" destId="{3CAE1684-9158-432D-9A1E-D13635034173}" srcOrd="0" destOrd="0" presId="urn:microsoft.com/office/officeart/2005/8/layout/radial4"/>
    <dgm:cxn modelId="{CD25C878-D146-428E-8D69-E0E48321ADDC}" type="presParOf" srcId="{10EF5F5E-06E0-41DA-9C59-156147583C08}" destId="{FD0B39F0-AE54-4539-88EF-45DB77A80992}" srcOrd="1" destOrd="0" presId="urn:microsoft.com/office/officeart/2005/8/layout/radial4"/>
    <dgm:cxn modelId="{878F7BAB-48E3-4B7C-B079-7733C922FD97}" type="presParOf" srcId="{10EF5F5E-06E0-41DA-9C59-156147583C08}" destId="{FC796004-03D6-4C9E-ACF1-7C6B91614AF7}" srcOrd="2" destOrd="0" presId="urn:microsoft.com/office/officeart/2005/8/layout/radial4"/>
    <dgm:cxn modelId="{E997DCD5-F1AC-4C0C-9F28-CD7ADC8657F0}" type="presParOf" srcId="{10EF5F5E-06E0-41DA-9C59-156147583C08}" destId="{F9929BA4-6292-4D2C-938B-5665BCB6F801}" srcOrd="3" destOrd="0" presId="urn:microsoft.com/office/officeart/2005/8/layout/radial4"/>
    <dgm:cxn modelId="{445153C4-D4A3-4CEB-8D22-A719B4D0846A}" type="presParOf" srcId="{10EF5F5E-06E0-41DA-9C59-156147583C08}" destId="{FC869D88-8A2A-4B14-80B6-BFF94C38899A}" srcOrd="4" destOrd="0" presId="urn:microsoft.com/office/officeart/2005/8/layout/radial4"/>
    <dgm:cxn modelId="{B99C9DC3-1E66-4DC1-A5D1-A9A81D966098}" type="presParOf" srcId="{10EF5F5E-06E0-41DA-9C59-156147583C08}" destId="{130DA337-D6DB-43C3-A99E-40F36BB48DD2}" srcOrd="5" destOrd="0" presId="urn:microsoft.com/office/officeart/2005/8/layout/radial4"/>
    <dgm:cxn modelId="{C9C34151-7E0B-48D1-A339-30F2C5085C33}" type="presParOf" srcId="{10EF5F5E-06E0-41DA-9C59-156147583C08}" destId="{72B09D0B-7AB3-4076-8D90-E629FE3447E3}" srcOrd="6" destOrd="0" presId="urn:microsoft.com/office/officeart/2005/8/layout/radial4"/>
    <dgm:cxn modelId="{3F307D26-A3FB-4B4E-98FD-978D37F0671D}" type="presParOf" srcId="{10EF5F5E-06E0-41DA-9C59-156147583C08}" destId="{D8812D57-0B0C-496F-BFBB-83C39C90B2DE}" srcOrd="7" destOrd="0" presId="urn:microsoft.com/office/officeart/2005/8/layout/radial4"/>
    <dgm:cxn modelId="{1E30D4FA-4E74-4BA9-8B81-E7D7E617C5DC}" type="presParOf" srcId="{10EF5F5E-06E0-41DA-9C59-156147583C08}" destId="{3590586F-0222-4B01-BBF2-D481486470E7}" srcOrd="8" destOrd="0" presId="urn:microsoft.com/office/officeart/2005/8/layout/radial4"/>
    <dgm:cxn modelId="{BC10BF31-E248-418C-AD90-12171FA63BD9}" type="presParOf" srcId="{10EF5F5E-06E0-41DA-9C59-156147583C08}" destId="{01BD3F60-01B0-4075-B8EF-68A569BEB12B}" srcOrd="9" destOrd="0" presId="urn:microsoft.com/office/officeart/2005/8/layout/radial4"/>
    <dgm:cxn modelId="{97254B24-F456-46C9-A0B8-811F34C7910F}" type="presParOf" srcId="{10EF5F5E-06E0-41DA-9C59-156147583C08}" destId="{8C642651-0433-4E53-9FDB-68A8AE92AA61}" srcOrd="10"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B637765-5199-4832-98A4-9B5E4A00A11A}" type="doc">
      <dgm:prSet loTypeId="urn:microsoft.com/office/officeart/2005/8/layout/radial4" loCatId="relationship" qsTypeId="urn:microsoft.com/office/officeart/2005/8/quickstyle/simple2" qsCatId="simple" csTypeId="urn:microsoft.com/office/officeart/2005/8/colors/accent5_1" csCatId="accent5" phldr="1"/>
      <dgm:spPr/>
      <dgm:t>
        <a:bodyPr/>
        <a:lstStyle/>
        <a:p>
          <a:endParaRPr lang="en-US"/>
        </a:p>
      </dgm:t>
    </dgm:pt>
    <dgm:pt modelId="{188C868C-39C7-44A9-B68F-ECFEA3288E3D}">
      <dgm:prSet phldrT="[Text]"/>
      <dgm:spPr/>
      <dgm:t>
        <a:bodyPr/>
        <a:lstStyle/>
        <a:p>
          <a:r>
            <a:rPr lang="es-EC" dirty="0" smtClean="0"/>
            <a:t>Fortalecer las funciones de regulación, planificación, redistribución y control estatales como instrumentos fundamentales para un salto sostenido y sustentable hacia el desarrollo humano, el bienestar colectivo y el buen vivir.</a:t>
          </a:r>
          <a:endParaRPr lang="en-US" dirty="0"/>
        </a:p>
      </dgm:t>
    </dgm:pt>
    <dgm:pt modelId="{06A979A4-4B8B-4B8E-8530-9E3FF5F18D23}" type="parTrans" cxnId="{C1F97342-0F30-4A47-90FF-33038E308B57}">
      <dgm:prSet/>
      <dgm:spPr/>
      <dgm:t>
        <a:bodyPr/>
        <a:lstStyle/>
        <a:p>
          <a:endParaRPr lang="en-US"/>
        </a:p>
      </dgm:t>
    </dgm:pt>
    <dgm:pt modelId="{3429932E-49DE-48F3-AFF9-178064C91041}" type="sibTrans" cxnId="{C1F97342-0F30-4A47-90FF-33038E308B57}">
      <dgm:prSet/>
      <dgm:spPr/>
      <dgm:t>
        <a:bodyPr/>
        <a:lstStyle/>
        <a:p>
          <a:endParaRPr lang="en-US"/>
        </a:p>
      </dgm:t>
    </dgm:pt>
    <dgm:pt modelId="{77A9F5B5-2D6F-4A76-BC16-703973589F33}">
      <dgm:prSet phldrT="[Text]"/>
      <dgm:spPr/>
      <dgm:t>
        <a:bodyPr/>
        <a:lstStyle/>
        <a:p>
          <a:r>
            <a:rPr lang="es-ES" dirty="0" smtClean="0"/>
            <a:t>Presidente</a:t>
          </a:r>
          <a:endParaRPr lang="en-US" dirty="0"/>
        </a:p>
      </dgm:t>
    </dgm:pt>
    <dgm:pt modelId="{4207B170-C82F-4F53-B99E-5F3A928EACB1}" type="parTrans" cxnId="{F8108CB2-22BA-424A-B8F4-868EB25E895A}">
      <dgm:prSet/>
      <dgm:spPr/>
      <dgm:t>
        <a:bodyPr/>
        <a:lstStyle/>
        <a:p>
          <a:endParaRPr lang="en-US"/>
        </a:p>
      </dgm:t>
    </dgm:pt>
    <dgm:pt modelId="{79870CFA-5F15-4500-928A-DF1390573270}" type="sibTrans" cxnId="{F8108CB2-22BA-424A-B8F4-868EB25E895A}">
      <dgm:prSet/>
      <dgm:spPr/>
      <dgm:t>
        <a:bodyPr/>
        <a:lstStyle/>
        <a:p>
          <a:endParaRPr lang="en-US"/>
        </a:p>
      </dgm:t>
    </dgm:pt>
    <dgm:pt modelId="{7889ECAA-9C3D-4B04-8103-E3E8C5538853}">
      <dgm:prSet phldrT="[Text]"/>
      <dgm:spPr/>
      <dgm:t>
        <a:bodyPr/>
        <a:lstStyle/>
        <a:p>
          <a:r>
            <a:rPr lang="es-ES" dirty="0" smtClean="0"/>
            <a:t>Policía y Fuerzas Armadas</a:t>
          </a:r>
          <a:endParaRPr lang="en-US" dirty="0"/>
        </a:p>
      </dgm:t>
    </dgm:pt>
    <dgm:pt modelId="{36E8D11A-4554-4BA5-9B3E-EEFFE2DF833A}" type="parTrans" cxnId="{093E9305-D8FE-4D2E-8D3E-2355449E8B0A}">
      <dgm:prSet/>
      <dgm:spPr/>
      <dgm:t>
        <a:bodyPr/>
        <a:lstStyle/>
        <a:p>
          <a:endParaRPr lang="en-US"/>
        </a:p>
      </dgm:t>
    </dgm:pt>
    <dgm:pt modelId="{3F3512E5-38AA-47F7-9B5F-8CF9851F5A6E}" type="sibTrans" cxnId="{093E9305-D8FE-4D2E-8D3E-2355449E8B0A}">
      <dgm:prSet/>
      <dgm:spPr/>
      <dgm:t>
        <a:bodyPr/>
        <a:lstStyle/>
        <a:p>
          <a:endParaRPr lang="en-US"/>
        </a:p>
      </dgm:t>
    </dgm:pt>
    <dgm:pt modelId="{7705B6F3-0D88-42C6-B0DD-32CACF064F79}">
      <dgm:prSet phldrT="[Text]"/>
      <dgm:spPr/>
      <dgm:t>
        <a:bodyPr/>
        <a:lstStyle/>
        <a:p>
          <a:r>
            <a:rPr lang="es-ES" dirty="0" smtClean="0"/>
            <a:t>Asamblea Nacional</a:t>
          </a:r>
          <a:endParaRPr lang="en-US" dirty="0"/>
        </a:p>
      </dgm:t>
    </dgm:pt>
    <dgm:pt modelId="{DEADE8C6-8854-428D-A445-CDAE4E2AC71F}" type="parTrans" cxnId="{0C13D678-02C9-497F-8E6E-88EABDDD7190}">
      <dgm:prSet/>
      <dgm:spPr/>
      <dgm:t>
        <a:bodyPr/>
        <a:lstStyle/>
        <a:p>
          <a:endParaRPr lang="en-US"/>
        </a:p>
      </dgm:t>
    </dgm:pt>
    <dgm:pt modelId="{5D636D61-1409-4653-92D4-1979682F1586}" type="sibTrans" cxnId="{0C13D678-02C9-497F-8E6E-88EABDDD7190}">
      <dgm:prSet/>
      <dgm:spPr/>
      <dgm:t>
        <a:bodyPr/>
        <a:lstStyle/>
        <a:p>
          <a:endParaRPr lang="en-US"/>
        </a:p>
      </dgm:t>
    </dgm:pt>
    <dgm:pt modelId="{F61A7B0E-5DF8-40FF-8B2D-4B5D677413B5}">
      <dgm:prSet phldrT="[Text]"/>
      <dgm:spPr>
        <a:solidFill>
          <a:schemeClr val="accent5">
            <a:lumMod val="60000"/>
            <a:lumOff val="40000"/>
          </a:schemeClr>
        </a:solidFill>
      </dgm:spPr>
      <dgm:t>
        <a:bodyPr/>
        <a:lstStyle/>
        <a:p>
          <a:r>
            <a:rPr lang="es-ES" dirty="0" smtClean="0"/>
            <a:t>Oposición</a:t>
          </a:r>
          <a:endParaRPr lang="en-US" dirty="0"/>
        </a:p>
      </dgm:t>
    </dgm:pt>
    <dgm:pt modelId="{4E302DE2-89DC-4BDF-A159-F71884C17EAC}" type="parTrans" cxnId="{12E8DB92-1D4E-4213-B2AF-17E22C3DF975}">
      <dgm:prSet/>
      <dgm:spPr/>
      <dgm:t>
        <a:bodyPr/>
        <a:lstStyle/>
        <a:p>
          <a:endParaRPr lang="en-US"/>
        </a:p>
      </dgm:t>
    </dgm:pt>
    <dgm:pt modelId="{6639DE97-1802-4F14-A40E-4E5D62EAB154}" type="sibTrans" cxnId="{12E8DB92-1D4E-4213-B2AF-17E22C3DF975}">
      <dgm:prSet/>
      <dgm:spPr/>
      <dgm:t>
        <a:bodyPr/>
        <a:lstStyle/>
        <a:p>
          <a:endParaRPr lang="en-US"/>
        </a:p>
      </dgm:t>
    </dgm:pt>
    <dgm:pt modelId="{604E2AE5-511B-4754-BFB9-F71D5606B817}">
      <dgm:prSet phldrT="[Text]"/>
      <dgm:spPr>
        <a:solidFill>
          <a:schemeClr val="accent5">
            <a:lumMod val="60000"/>
            <a:lumOff val="40000"/>
          </a:schemeClr>
        </a:solidFill>
      </dgm:spPr>
      <dgm:t>
        <a:bodyPr/>
        <a:lstStyle/>
        <a:p>
          <a:r>
            <a:rPr lang="es-ES" dirty="0" smtClean="0"/>
            <a:t>Funcionarios Públicos</a:t>
          </a:r>
          <a:endParaRPr lang="en-US" dirty="0"/>
        </a:p>
      </dgm:t>
    </dgm:pt>
    <dgm:pt modelId="{229947A9-41A5-425B-8AD0-368598B0B03C}" type="parTrans" cxnId="{5980F345-CDD3-49B3-89C6-7D30EA5900A1}">
      <dgm:prSet/>
      <dgm:spPr/>
      <dgm:t>
        <a:bodyPr/>
        <a:lstStyle/>
        <a:p>
          <a:endParaRPr lang="en-US"/>
        </a:p>
      </dgm:t>
    </dgm:pt>
    <dgm:pt modelId="{2E8A2C31-A6C5-4113-A8FD-39F973C9AE10}" type="sibTrans" cxnId="{5980F345-CDD3-49B3-89C6-7D30EA5900A1}">
      <dgm:prSet/>
      <dgm:spPr/>
      <dgm:t>
        <a:bodyPr/>
        <a:lstStyle/>
        <a:p>
          <a:endParaRPr lang="en-US"/>
        </a:p>
      </dgm:t>
    </dgm:pt>
    <dgm:pt modelId="{10EF5F5E-06E0-41DA-9C59-156147583C08}" type="pres">
      <dgm:prSet presAssocID="{4B637765-5199-4832-98A4-9B5E4A00A11A}" presName="cycle" presStyleCnt="0">
        <dgm:presLayoutVars>
          <dgm:chMax val="1"/>
          <dgm:dir/>
          <dgm:animLvl val="ctr"/>
          <dgm:resizeHandles val="exact"/>
        </dgm:presLayoutVars>
      </dgm:prSet>
      <dgm:spPr/>
      <dgm:t>
        <a:bodyPr/>
        <a:lstStyle/>
        <a:p>
          <a:endParaRPr lang="es-ES"/>
        </a:p>
      </dgm:t>
    </dgm:pt>
    <dgm:pt modelId="{3CAE1684-9158-432D-9A1E-D13635034173}" type="pres">
      <dgm:prSet presAssocID="{188C868C-39C7-44A9-B68F-ECFEA3288E3D}" presName="centerShape" presStyleLbl="node0" presStyleIdx="0" presStyleCnt="1"/>
      <dgm:spPr/>
      <dgm:t>
        <a:bodyPr/>
        <a:lstStyle/>
        <a:p>
          <a:endParaRPr lang="en-US"/>
        </a:p>
      </dgm:t>
    </dgm:pt>
    <dgm:pt modelId="{FD0B39F0-AE54-4539-88EF-45DB77A80992}" type="pres">
      <dgm:prSet presAssocID="{4207B170-C82F-4F53-B99E-5F3A928EACB1}" presName="parTrans" presStyleLbl="bgSibTrans2D1" presStyleIdx="0" presStyleCnt="5"/>
      <dgm:spPr/>
      <dgm:t>
        <a:bodyPr/>
        <a:lstStyle/>
        <a:p>
          <a:endParaRPr lang="es-ES"/>
        </a:p>
      </dgm:t>
    </dgm:pt>
    <dgm:pt modelId="{FC796004-03D6-4C9E-ACF1-7C6B91614AF7}" type="pres">
      <dgm:prSet presAssocID="{77A9F5B5-2D6F-4A76-BC16-703973589F33}" presName="node" presStyleLbl="node1" presStyleIdx="0" presStyleCnt="5">
        <dgm:presLayoutVars>
          <dgm:bulletEnabled val="1"/>
        </dgm:presLayoutVars>
      </dgm:prSet>
      <dgm:spPr/>
      <dgm:t>
        <a:bodyPr/>
        <a:lstStyle/>
        <a:p>
          <a:endParaRPr lang="en-US"/>
        </a:p>
      </dgm:t>
    </dgm:pt>
    <dgm:pt modelId="{F9929BA4-6292-4D2C-938B-5665BCB6F801}" type="pres">
      <dgm:prSet presAssocID="{36E8D11A-4554-4BA5-9B3E-EEFFE2DF833A}" presName="parTrans" presStyleLbl="bgSibTrans2D1" presStyleIdx="1" presStyleCnt="5"/>
      <dgm:spPr/>
      <dgm:t>
        <a:bodyPr/>
        <a:lstStyle/>
        <a:p>
          <a:endParaRPr lang="es-ES"/>
        </a:p>
      </dgm:t>
    </dgm:pt>
    <dgm:pt modelId="{FC869D88-8A2A-4B14-80B6-BFF94C38899A}" type="pres">
      <dgm:prSet presAssocID="{7889ECAA-9C3D-4B04-8103-E3E8C5538853}" presName="node" presStyleLbl="node1" presStyleIdx="1" presStyleCnt="5">
        <dgm:presLayoutVars>
          <dgm:bulletEnabled val="1"/>
        </dgm:presLayoutVars>
      </dgm:prSet>
      <dgm:spPr/>
      <dgm:t>
        <a:bodyPr/>
        <a:lstStyle/>
        <a:p>
          <a:endParaRPr lang="en-US"/>
        </a:p>
      </dgm:t>
    </dgm:pt>
    <dgm:pt modelId="{130DA337-D6DB-43C3-A99E-40F36BB48DD2}" type="pres">
      <dgm:prSet presAssocID="{DEADE8C6-8854-428D-A445-CDAE4E2AC71F}" presName="parTrans" presStyleLbl="bgSibTrans2D1" presStyleIdx="2" presStyleCnt="5"/>
      <dgm:spPr/>
      <dgm:t>
        <a:bodyPr/>
        <a:lstStyle/>
        <a:p>
          <a:endParaRPr lang="es-ES"/>
        </a:p>
      </dgm:t>
    </dgm:pt>
    <dgm:pt modelId="{72B09D0B-7AB3-4076-8D90-E629FE3447E3}" type="pres">
      <dgm:prSet presAssocID="{7705B6F3-0D88-42C6-B0DD-32CACF064F79}" presName="node" presStyleLbl="node1" presStyleIdx="2" presStyleCnt="5">
        <dgm:presLayoutVars>
          <dgm:bulletEnabled val="1"/>
        </dgm:presLayoutVars>
      </dgm:prSet>
      <dgm:spPr/>
      <dgm:t>
        <a:bodyPr/>
        <a:lstStyle/>
        <a:p>
          <a:endParaRPr lang="en-US"/>
        </a:p>
      </dgm:t>
    </dgm:pt>
    <dgm:pt modelId="{A53DE2B7-45BD-49E9-B0B8-C47DADC8C2D8}" type="pres">
      <dgm:prSet presAssocID="{4E302DE2-89DC-4BDF-A159-F71884C17EAC}" presName="parTrans" presStyleLbl="bgSibTrans2D1" presStyleIdx="3" presStyleCnt="5"/>
      <dgm:spPr/>
      <dgm:t>
        <a:bodyPr/>
        <a:lstStyle/>
        <a:p>
          <a:endParaRPr lang="es-ES"/>
        </a:p>
      </dgm:t>
    </dgm:pt>
    <dgm:pt modelId="{05049232-8349-4A5D-A297-F3B22F2EC2BF}" type="pres">
      <dgm:prSet presAssocID="{F61A7B0E-5DF8-40FF-8B2D-4B5D677413B5}" presName="node" presStyleLbl="node1" presStyleIdx="3" presStyleCnt="5">
        <dgm:presLayoutVars>
          <dgm:bulletEnabled val="1"/>
        </dgm:presLayoutVars>
      </dgm:prSet>
      <dgm:spPr/>
      <dgm:t>
        <a:bodyPr/>
        <a:lstStyle/>
        <a:p>
          <a:endParaRPr lang="en-US"/>
        </a:p>
      </dgm:t>
    </dgm:pt>
    <dgm:pt modelId="{01BD3F60-01B0-4075-B8EF-68A569BEB12B}" type="pres">
      <dgm:prSet presAssocID="{229947A9-41A5-425B-8AD0-368598B0B03C}" presName="parTrans" presStyleLbl="bgSibTrans2D1" presStyleIdx="4" presStyleCnt="5"/>
      <dgm:spPr/>
      <dgm:t>
        <a:bodyPr/>
        <a:lstStyle/>
        <a:p>
          <a:endParaRPr lang="es-ES"/>
        </a:p>
      </dgm:t>
    </dgm:pt>
    <dgm:pt modelId="{8C642651-0433-4E53-9FDB-68A8AE92AA61}" type="pres">
      <dgm:prSet presAssocID="{604E2AE5-511B-4754-BFB9-F71D5606B817}" presName="node" presStyleLbl="node1" presStyleIdx="4" presStyleCnt="5">
        <dgm:presLayoutVars>
          <dgm:bulletEnabled val="1"/>
        </dgm:presLayoutVars>
      </dgm:prSet>
      <dgm:spPr/>
      <dgm:t>
        <a:bodyPr/>
        <a:lstStyle/>
        <a:p>
          <a:endParaRPr lang="en-US"/>
        </a:p>
      </dgm:t>
    </dgm:pt>
  </dgm:ptLst>
  <dgm:cxnLst>
    <dgm:cxn modelId="{E767C076-E0E1-4866-8B29-96B31BC48140}" type="presOf" srcId="{229947A9-41A5-425B-8AD0-368598B0B03C}" destId="{01BD3F60-01B0-4075-B8EF-68A569BEB12B}" srcOrd="0" destOrd="0" presId="urn:microsoft.com/office/officeart/2005/8/layout/radial4"/>
    <dgm:cxn modelId="{9AE6CD02-CD5B-475B-B40B-1F32A5E69A52}" type="presOf" srcId="{77A9F5B5-2D6F-4A76-BC16-703973589F33}" destId="{FC796004-03D6-4C9E-ACF1-7C6B91614AF7}" srcOrd="0" destOrd="0" presId="urn:microsoft.com/office/officeart/2005/8/layout/radial4"/>
    <dgm:cxn modelId="{0C13D678-02C9-497F-8E6E-88EABDDD7190}" srcId="{188C868C-39C7-44A9-B68F-ECFEA3288E3D}" destId="{7705B6F3-0D88-42C6-B0DD-32CACF064F79}" srcOrd="2" destOrd="0" parTransId="{DEADE8C6-8854-428D-A445-CDAE4E2AC71F}" sibTransId="{5D636D61-1409-4653-92D4-1979682F1586}"/>
    <dgm:cxn modelId="{064DAA94-DC7A-4285-9C8F-FA4C30509672}" type="presOf" srcId="{F61A7B0E-5DF8-40FF-8B2D-4B5D677413B5}" destId="{05049232-8349-4A5D-A297-F3B22F2EC2BF}" srcOrd="0" destOrd="0" presId="urn:microsoft.com/office/officeart/2005/8/layout/radial4"/>
    <dgm:cxn modelId="{F8108CB2-22BA-424A-B8F4-868EB25E895A}" srcId="{188C868C-39C7-44A9-B68F-ECFEA3288E3D}" destId="{77A9F5B5-2D6F-4A76-BC16-703973589F33}" srcOrd="0" destOrd="0" parTransId="{4207B170-C82F-4F53-B99E-5F3A928EACB1}" sibTransId="{79870CFA-5F15-4500-928A-DF1390573270}"/>
    <dgm:cxn modelId="{C1F97342-0F30-4A47-90FF-33038E308B57}" srcId="{4B637765-5199-4832-98A4-9B5E4A00A11A}" destId="{188C868C-39C7-44A9-B68F-ECFEA3288E3D}" srcOrd="0" destOrd="0" parTransId="{06A979A4-4B8B-4B8E-8530-9E3FF5F18D23}" sibTransId="{3429932E-49DE-48F3-AFF9-178064C91041}"/>
    <dgm:cxn modelId="{C12746EF-27BF-48FC-8EEC-3E32B21F959E}" type="presOf" srcId="{188C868C-39C7-44A9-B68F-ECFEA3288E3D}" destId="{3CAE1684-9158-432D-9A1E-D13635034173}" srcOrd="0" destOrd="0" presId="urn:microsoft.com/office/officeart/2005/8/layout/radial4"/>
    <dgm:cxn modelId="{61783B8C-BD29-41CC-B2F0-E8A9D5414D40}" type="presOf" srcId="{4E302DE2-89DC-4BDF-A159-F71884C17EAC}" destId="{A53DE2B7-45BD-49E9-B0B8-C47DADC8C2D8}" srcOrd="0" destOrd="0" presId="urn:microsoft.com/office/officeart/2005/8/layout/radial4"/>
    <dgm:cxn modelId="{7FD0831C-A7C1-4C9A-A8DD-9B44ADE62B58}" type="presOf" srcId="{36E8D11A-4554-4BA5-9B3E-EEFFE2DF833A}" destId="{F9929BA4-6292-4D2C-938B-5665BCB6F801}" srcOrd="0" destOrd="0" presId="urn:microsoft.com/office/officeart/2005/8/layout/radial4"/>
    <dgm:cxn modelId="{99828B24-017D-4A0B-A9F8-14E8B345519F}" type="presOf" srcId="{7889ECAA-9C3D-4B04-8103-E3E8C5538853}" destId="{FC869D88-8A2A-4B14-80B6-BFF94C38899A}" srcOrd="0" destOrd="0" presId="urn:microsoft.com/office/officeart/2005/8/layout/radial4"/>
    <dgm:cxn modelId="{86185A4B-7474-4F13-9053-90CD2197D255}" type="presOf" srcId="{4B637765-5199-4832-98A4-9B5E4A00A11A}" destId="{10EF5F5E-06E0-41DA-9C59-156147583C08}" srcOrd="0" destOrd="0" presId="urn:microsoft.com/office/officeart/2005/8/layout/radial4"/>
    <dgm:cxn modelId="{53431D21-DF0B-44DF-938B-4373105E4FB6}" type="presOf" srcId="{604E2AE5-511B-4754-BFB9-F71D5606B817}" destId="{8C642651-0433-4E53-9FDB-68A8AE92AA61}" srcOrd="0" destOrd="0" presId="urn:microsoft.com/office/officeart/2005/8/layout/radial4"/>
    <dgm:cxn modelId="{093E9305-D8FE-4D2E-8D3E-2355449E8B0A}" srcId="{188C868C-39C7-44A9-B68F-ECFEA3288E3D}" destId="{7889ECAA-9C3D-4B04-8103-E3E8C5538853}" srcOrd="1" destOrd="0" parTransId="{36E8D11A-4554-4BA5-9B3E-EEFFE2DF833A}" sibTransId="{3F3512E5-38AA-47F7-9B5F-8CF9851F5A6E}"/>
    <dgm:cxn modelId="{B9C4DB56-552D-4149-BC6C-FD8C2958EDD1}" type="presOf" srcId="{7705B6F3-0D88-42C6-B0DD-32CACF064F79}" destId="{72B09D0B-7AB3-4076-8D90-E629FE3447E3}" srcOrd="0" destOrd="0" presId="urn:microsoft.com/office/officeart/2005/8/layout/radial4"/>
    <dgm:cxn modelId="{604FBE34-CD2E-429B-89E5-5B88AD6A32C9}" type="presOf" srcId="{DEADE8C6-8854-428D-A445-CDAE4E2AC71F}" destId="{130DA337-D6DB-43C3-A99E-40F36BB48DD2}" srcOrd="0" destOrd="0" presId="urn:microsoft.com/office/officeart/2005/8/layout/radial4"/>
    <dgm:cxn modelId="{12E8DB92-1D4E-4213-B2AF-17E22C3DF975}" srcId="{188C868C-39C7-44A9-B68F-ECFEA3288E3D}" destId="{F61A7B0E-5DF8-40FF-8B2D-4B5D677413B5}" srcOrd="3" destOrd="0" parTransId="{4E302DE2-89DC-4BDF-A159-F71884C17EAC}" sibTransId="{6639DE97-1802-4F14-A40E-4E5D62EAB154}"/>
    <dgm:cxn modelId="{5980F345-CDD3-49B3-89C6-7D30EA5900A1}" srcId="{188C868C-39C7-44A9-B68F-ECFEA3288E3D}" destId="{604E2AE5-511B-4754-BFB9-F71D5606B817}" srcOrd="4" destOrd="0" parTransId="{229947A9-41A5-425B-8AD0-368598B0B03C}" sibTransId="{2E8A2C31-A6C5-4113-A8FD-39F973C9AE10}"/>
    <dgm:cxn modelId="{58051799-3DC2-4304-BF3C-DAE5A7321289}" type="presOf" srcId="{4207B170-C82F-4F53-B99E-5F3A928EACB1}" destId="{FD0B39F0-AE54-4539-88EF-45DB77A80992}" srcOrd="0" destOrd="0" presId="urn:microsoft.com/office/officeart/2005/8/layout/radial4"/>
    <dgm:cxn modelId="{5FEB5C25-D00B-44C9-93EE-DC588FCA9000}" type="presParOf" srcId="{10EF5F5E-06E0-41DA-9C59-156147583C08}" destId="{3CAE1684-9158-432D-9A1E-D13635034173}" srcOrd="0" destOrd="0" presId="urn:microsoft.com/office/officeart/2005/8/layout/radial4"/>
    <dgm:cxn modelId="{34E29101-6CDC-47B3-A16E-B662A626F2DB}" type="presParOf" srcId="{10EF5F5E-06E0-41DA-9C59-156147583C08}" destId="{FD0B39F0-AE54-4539-88EF-45DB77A80992}" srcOrd="1" destOrd="0" presId="urn:microsoft.com/office/officeart/2005/8/layout/radial4"/>
    <dgm:cxn modelId="{C9C38AAE-E609-48CE-B71F-C387B1044B95}" type="presParOf" srcId="{10EF5F5E-06E0-41DA-9C59-156147583C08}" destId="{FC796004-03D6-4C9E-ACF1-7C6B91614AF7}" srcOrd="2" destOrd="0" presId="urn:microsoft.com/office/officeart/2005/8/layout/radial4"/>
    <dgm:cxn modelId="{9EEEB917-E128-4FA8-ABD0-6AC96D80B215}" type="presParOf" srcId="{10EF5F5E-06E0-41DA-9C59-156147583C08}" destId="{F9929BA4-6292-4D2C-938B-5665BCB6F801}" srcOrd="3" destOrd="0" presId="urn:microsoft.com/office/officeart/2005/8/layout/radial4"/>
    <dgm:cxn modelId="{EF29D62F-2DCF-46A3-B4FD-8629DCE523A2}" type="presParOf" srcId="{10EF5F5E-06E0-41DA-9C59-156147583C08}" destId="{FC869D88-8A2A-4B14-80B6-BFF94C38899A}" srcOrd="4" destOrd="0" presId="urn:microsoft.com/office/officeart/2005/8/layout/radial4"/>
    <dgm:cxn modelId="{F42DAFA1-942B-416D-8B89-A549F32CE718}" type="presParOf" srcId="{10EF5F5E-06E0-41DA-9C59-156147583C08}" destId="{130DA337-D6DB-43C3-A99E-40F36BB48DD2}" srcOrd="5" destOrd="0" presId="urn:microsoft.com/office/officeart/2005/8/layout/radial4"/>
    <dgm:cxn modelId="{3DBD30F8-6988-407D-AF6F-530D62A16007}" type="presParOf" srcId="{10EF5F5E-06E0-41DA-9C59-156147583C08}" destId="{72B09D0B-7AB3-4076-8D90-E629FE3447E3}" srcOrd="6" destOrd="0" presId="urn:microsoft.com/office/officeart/2005/8/layout/radial4"/>
    <dgm:cxn modelId="{0CA62012-40EB-4FA4-A6E8-F96F6F2F9B72}" type="presParOf" srcId="{10EF5F5E-06E0-41DA-9C59-156147583C08}" destId="{A53DE2B7-45BD-49E9-B0B8-C47DADC8C2D8}" srcOrd="7" destOrd="0" presId="urn:microsoft.com/office/officeart/2005/8/layout/radial4"/>
    <dgm:cxn modelId="{18676B50-6115-45AA-8484-36A9794A6712}" type="presParOf" srcId="{10EF5F5E-06E0-41DA-9C59-156147583C08}" destId="{05049232-8349-4A5D-A297-F3B22F2EC2BF}" srcOrd="8" destOrd="0" presId="urn:microsoft.com/office/officeart/2005/8/layout/radial4"/>
    <dgm:cxn modelId="{411F680E-486B-48F3-8B9E-DD728258FC60}" type="presParOf" srcId="{10EF5F5E-06E0-41DA-9C59-156147583C08}" destId="{01BD3F60-01B0-4075-B8EF-68A569BEB12B}" srcOrd="9" destOrd="0" presId="urn:microsoft.com/office/officeart/2005/8/layout/radial4"/>
    <dgm:cxn modelId="{BAE58493-3C94-4FEA-BE33-F87F1B73B8BF}" type="presParOf" srcId="{10EF5F5E-06E0-41DA-9C59-156147583C08}" destId="{8C642651-0433-4E53-9FDB-68A8AE92AA61}" srcOrd="10"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B637765-5199-4832-98A4-9B5E4A00A11A}" type="doc">
      <dgm:prSet loTypeId="urn:microsoft.com/office/officeart/2005/8/layout/radial4" loCatId="relationship" qsTypeId="urn:microsoft.com/office/officeart/2005/8/quickstyle/simple2" qsCatId="simple" csTypeId="urn:microsoft.com/office/officeart/2005/8/colors/accent6_1" csCatId="accent6" phldr="1"/>
      <dgm:spPr/>
      <dgm:t>
        <a:bodyPr/>
        <a:lstStyle/>
        <a:p>
          <a:endParaRPr lang="en-US"/>
        </a:p>
      </dgm:t>
    </dgm:pt>
    <dgm:pt modelId="{188C868C-39C7-44A9-B68F-ECFEA3288E3D}">
      <dgm:prSet phldrT="[Text]"/>
      <dgm:spPr/>
      <dgm:t>
        <a:bodyPr/>
        <a:lstStyle/>
        <a:p>
          <a:r>
            <a:rPr lang="es-EC" dirty="0" smtClean="0"/>
            <a:t>Garantizar a sus habitantes el derecho a una cultura de paz, a la seguridad integral y a vivir en una sociedad democrática y libre de corrupción </a:t>
          </a:r>
          <a:endParaRPr lang="en-US" dirty="0"/>
        </a:p>
      </dgm:t>
    </dgm:pt>
    <dgm:pt modelId="{06A979A4-4B8B-4B8E-8530-9E3FF5F18D23}" type="parTrans" cxnId="{C1F97342-0F30-4A47-90FF-33038E308B57}">
      <dgm:prSet/>
      <dgm:spPr/>
      <dgm:t>
        <a:bodyPr/>
        <a:lstStyle/>
        <a:p>
          <a:endParaRPr lang="en-US"/>
        </a:p>
      </dgm:t>
    </dgm:pt>
    <dgm:pt modelId="{3429932E-49DE-48F3-AFF9-178064C91041}" type="sibTrans" cxnId="{C1F97342-0F30-4A47-90FF-33038E308B57}">
      <dgm:prSet/>
      <dgm:spPr/>
      <dgm:t>
        <a:bodyPr/>
        <a:lstStyle/>
        <a:p>
          <a:endParaRPr lang="en-US"/>
        </a:p>
      </dgm:t>
    </dgm:pt>
    <dgm:pt modelId="{77A9F5B5-2D6F-4A76-BC16-703973589F33}">
      <dgm:prSet phldrT="[Text]"/>
      <dgm:spPr/>
      <dgm:t>
        <a:bodyPr/>
        <a:lstStyle/>
        <a:p>
          <a:r>
            <a:rPr lang="es-ES" dirty="0" smtClean="0"/>
            <a:t>Presidente</a:t>
          </a:r>
          <a:endParaRPr lang="en-US" dirty="0"/>
        </a:p>
      </dgm:t>
    </dgm:pt>
    <dgm:pt modelId="{4207B170-C82F-4F53-B99E-5F3A928EACB1}" type="parTrans" cxnId="{F8108CB2-22BA-424A-B8F4-868EB25E895A}">
      <dgm:prSet/>
      <dgm:spPr/>
      <dgm:t>
        <a:bodyPr/>
        <a:lstStyle/>
        <a:p>
          <a:endParaRPr lang="en-US"/>
        </a:p>
      </dgm:t>
    </dgm:pt>
    <dgm:pt modelId="{79870CFA-5F15-4500-928A-DF1390573270}" type="sibTrans" cxnId="{F8108CB2-22BA-424A-B8F4-868EB25E895A}">
      <dgm:prSet/>
      <dgm:spPr/>
      <dgm:t>
        <a:bodyPr/>
        <a:lstStyle/>
        <a:p>
          <a:endParaRPr lang="en-US"/>
        </a:p>
      </dgm:t>
    </dgm:pt>
    <dgm:pt modelId="{7889ECAA-9C3D-4B04-8103-E3E8C5538853}">
      <dgm:prSet phldrT="[Text]"/>
      <dgm:spPr/>
      <dgm:t>
        <a:bodyPr/>
        <a:lstStyle/>
        <a:p>
          <a:r>
            <a:rPr lang="es-ES" dirty="0" smtClean="0"/>
            <a:t>Policía y Fuerzas Armadas</a:t>
          </a:r>
          <a:endParaRPr lang="en-US" dirty="0"/>
        </a:p>
      </dgm:t>
    </dgm:pt>
    <dgm:pt modelId="{36E8D11A-4554-4BA5-9B3E-EEFFE2DF833A}" type="parTrans" cxnId="{093E9305-D8FE-4D2E-8D3E-2355449E8B0A}">
      <dgm:prSet/>
      <dgm:spPr/>
      <dgm:t>
        <a:bodyPr/>
        <a:lstStyle/>
        <a:p>
          <a:endParaRPr lang="en-US"/>
        </a:p>
      </dgm:t>
    </dgm:pt>
    <dgm:pt modelId="{3F3512E5-38AA-47F7-9B5F-8CF9851F5A6E}" type="sibTrans" cxnId="{093E9305-D8FE-4D2E-8D3E-2355449E8B0A}">
      <dgm:prSet/>
      <dgm:spPr/>
      <dgm:t>
        <a:bodyPr/>
        <a:lstStyle/>
        <a:p>
          <a:endParaRPr lang="en-US"/>
        </a:p>
      </dgm:t>
    </dgm:pt>
    <dgm:pt modelId="{7705B6F3-0D88-42C6-B0DD-32CACF064F79}">
      <dgm:prSet phldrT="[Text]"/>
      <dgm:spPr/>
      <dgm:t>
        <a:bodyPr/>
        <a:lstStyle/>
        <a:p>
          <a:r>
            <a:rPr lang="es-ES" dirty="0" smtClean="0"/>
            <a:t>Asamblea Nacional</a:t>
          </a:r>
          <a:endParaRPr lang="en-US" dirty="0"/>
        </a:p>
      </dgm:t>
    </dgm:pt>
    <dgm:pt modelId="{DEADE8C6-8854-428D-A445-CDAE4E2AC71F}" type="parTrans" cxnId="{0C13D678-02C9-497F-8E6E-88EABDDD7190}">
      <dgm:prSet/>
      <dgm:spPr/>
      <dgm:t>
        <a:bodyPr/>
        <a:lstStyle/>
        <a:p>
          <a:endParaRPr lang="en-US"/>
        </a:p>
      </dgm:t>
    </dgm:pt>
    <dgm:pt modelId="{5D636D61-1409-4653-92D4-1979682F1586}" type="sibTrans" cxnId="{0C13D678-02C9-497F-8E6E-88EABDDD7190}">
      <dgm:prSet/>
      <dgm:spPr/>
      <dgm:t>
        <a:bodyPr/>
        <a:lstStyle/>
        <a:p>
          <a:endParaRPr lang="en-US"/>
        </a:p>
      </dgm:t>
    </dgm:pt>
    <dgm:pt modelId="{EEFF0E18-492F-4910-8BDD-E96F46A87A0B}">
      <dgm:prSet phldrT="[Text]"/>
      <dgm:spPr/>
      <dgm:t>
        <a:bodyPr/>
        <a:lstStyle/>
        <a:p>
          <a:r>
            <a:rPr lang="es-ES" dirty="0" smtClean="0"/>
            <a:t>MICS</a:t>
          </a:r>
          <a:endParaRPr lang="en-US" dirty="0"/>
        </a:p>
      </dgm:t>
    </dgm:pt>
    <dgm:pt modelId="{5E148C67-8279-4771-A627-0F79E3295EA4}" type="parTrans" cxnId="{113E63AF-EFC0-42EF-BF12-45A7A3FE5D0A}">
      <dgm:prSet/>
      <dgm:spPr/>
      <dgm:t>
        <a:bodyPr/>
        <a:lstStyle/>
        <a:p>
          <a:endParaRPr lang="en-US"/>
        </a:p>
      </dgm:t>
    </dgm:pt>
    <dgm:pt modelId="{544077AD-89AC-43C0-A4AA-F6EE74662422}" type="sibTrans" cxnId="{113E63AF-EFC0-42EF-BF12-45A7A3FE5D0A}">
      <dgm:prSet/>
      <dgm:spPr/>
      <dgm:t>
        <a:bodyPr/>
        <a:lstStyle/>
        <a:p>
          <a:endParaRPr lang="en-US"/>
        </a:p>
      </dgm:t>
    </dgm:pt>
    <dgm:pt modelId="{F61A7B0E-5DF8-40FF-8B2D-4B5D677413B5}">
      <dgm:prSet phldrT="[Text]"/>
      <dgm:spPr>
        <a:solidFill>
          <a:schemeClr val="accent6">
            <a:lumMod val="60000"/>
            <a:lumOff val="40000"/>
          </a:schemeClr>
        </a:solidFill>
      </dgm:spPr>
      <dgm:t>
        <a:bodyPr/>
        <a:lstStyle/>
        <a:p>
          <a:r>
            <a:rPr lang="es-ES" smtClean="0"/>
            <a:t>Población</a:t>
          </a:r>
          <a:endParaRPr lang="en-US" dirty="0"/>
        </a:p>
      </dgm:t>
    </dgm:pt>
    <dgm:pt modelId="{4E302DE2-89DC-4BDF-A159-F71884C17EAC}" type="parTrans" cxnId="{12E8DB92-1D4E-4213-B2AF-17E22C3DF975}">
      <dgm:prSet/>
      <dgm:spPr/>
      <dgm:t>
        <a:bodyPr/>
        <a:lstStyle/>
        <a:p>
          <a:endParaRPr lang="en-US"/>
        </a:p>
      </dgm:t>
    </dgm:pt>
    <dgm:pt modelId="{6639DE97-1802-4F14-A40E-4E5D62EAB154}" type="sibTrans" cxnId="{12E8DB92-1D4E-4213-B2AF-17E22C3DF975}">
      <dgm:prSet/>
      <dgm:spPr/>
      <dgm:t>
        <a:bodyPr/>
        <a:lstStyle/>
        <a:p>
          <a:endParaRPr lang="en-US"/>
        </a:p>
      </dgm:t>
    </dgm:pt>
    <dgm:pt modelId="{604E2AE5-511B-4754-BFB9-F71D5606B817}">
      <dgm:prSet phldrT="[Text]"/>
      <dgm:spPr>
        <a:solidFill>
          <a:schemeClr val="accent6">
            <a:lumMod val="60000"/>
            <a:lumOff val="40000"/>
          </a:schemeClr>
        </a:solidFill>
      </dgm:spPr>
      <dgm:t>
        <a:bodyPr/>
        <a:lstStyle/>
        <a:p>
          <a:r>
            <a:rPr lang="es-ES" dirty="0" smtClean="0"/>
            <a:t>Crimen Organizado y Delincuencia Común</a:t>
          </a:r>
          <a:endParaRPr lang="en-US" dirty="0"/>
        </a:p>
      </dgm:t>
    </dgm:pt>
    <dgm:pt modelId="{229947A9-41A5-425B-8AD0-368598B0B03C}" type="parTrans" cxnId="{5980F345-CDD3-49B3-89C6-7D30EA5900A1}">
      <dgm:prSet/>
      <dgm:spPr/>
      <dgm:t>
        <a:bodyPr/>
        <a:lstStyle/>
        <a:p>
          <a:endParaRPr lang="en-US"/>
        </a:p>
      </dgm:t>
    </dgm:pt>
    <dgm:pt modelId="{2E8A2C31-A6C5-4113-A8FD-39F973C9AE10}" type="sibTrans" cxnId="{5980F345-CDD3-49B3-89C6-7D30EA5900A1}">
      <dgm:prSet/>
      <dgm:spPr/>
      <dgm:t>
        <a:bodyPr/>
        <a:lstStyle/>
        <a:p>
          <a:endParaRPr lang="en-US"/>
        </a:p>
      </dgm:t>
    </dgm:pt>
    <dgm:pt modelId="{37B55247-8A51-4ED4-B8BC-AF2FB805916D}">
      <dgm:prSet phldrT="[Text]"/>
      <dgm:spPr>
        <a:solidFill>
          <a:schemeClr val="accent6">
            <a:lumMod val="60000"/>
            <a:lumOff val="40000"/>
          </a:schemeClr>
        </a:solidFill>
      </dgm:spPr>
      <dgm:t>
        <a:bodyPr/>
        <a:lstStyle/>
        <a:p>
          <a:r>
            <a:rPr lang="es-ES" dirty="0" smtClean="0"/>
            <a:t>Gobiernos Seccionales</a:t>
          </a:r>
          <a:endParaRPr lang="en-US" dirty="0"/>
        </a:p>
      </dgm:t>
    </dgm:pt>
    <dgm:pt modelId="{F459FADB-356F-452D-9A17-FBA503808067}" type="parTrans" cxnId="{01D38127-C6E3-4EA6-A9AD-4AAD7006F2E2}">
      <dgm:prSet/>
      <dgm:spPr/>
      <dgm:t>
        <a:bodyPr/>
        <a:lstStyle/>
        <a:p>
          <a:endParaRPr lang="en-US"/>
        </a:p>
      </dgm:t>
    </dgm:pt>
    <dgm:pt modelId="{BD280942-6FF9-4E55-9E07-81403B000835}" type="sibTrans" cxnId="{01D38127-C6E3-4EA6-A9AD-4AAD7006F2E2}">
      <dgm:prSet/>
      <dgm:spPr/>
      <dgm:t>
        <a:bodyPr/>
        <a:lstStyle/>
        <a:p>
          <a:endParaRPr lang="en-US"/>
        </a:p>
      </dgm:t>
    </dgm:pt>
    <dgm:pt modelId="{10EF5F5E-06E0-41DA-9C59-156147583C08}" type="pres">
      <dgm:prSet presAssocID="{4B637765-5199-4832-98A4-9B5E4A00A11A}" presName="cycle" presStyleCnt="0">
        <dgm:presLayoutVars>
          <dgm:chMax val="1"/>
          <dgm:dir/>
          <dgm:animLvl val="ctr"/>
          <dgm:resizeHandles val="exact"/>
        </dgm:presLayoutVars>
      </dgm:prSet>
      <dgm:spPr/>
      <dgm:t>
        <a:bodyPr/>
        <a:lstStyle/>
        <a:p>
          <a:endParaRPr lang="es-ES"/>
        </a:p>
      </dgm:t>
    </dgm:pt>
    <dgm:pt modelId="{3CAE1684-9158-432D-9A1E-D13635034173}" type="pres">
      <dgm:prSet presAssocID="{188C868C-39C7-44A9-B68F-ECFEA3288E3D}" presName="centerShape" presStyleLbl="node0" presStyleIdx="0" presStyleCnt="1"/>
      <dgm:spPr/>
      <dgm:t>
        <a:bodyPr/>
        <a:lstStyle/>
        <a:p>
          <a:endParaRPr lang="en-US"/>
        </a:p>
      </dgm:t>
    </dgm:pt>
    <dgm:pt modelId="{FD0B39F0-AE54-4539-88EF-45DB77A80992}" type="pres">
      <dgm:prSet presAssocID="{4207B170-C82F-4F53-B99E-5F3A928EACB1}" presName="parTrans" presStyleLbl="bgSibTrans2D1" presStyleIdx="0" presStyleCnt="7"/>
      <dgm:spPr/>
      <dgm:t>
        <a:bodyPr/>
        <a:lstStyle/>
        <a:p>
          <a:endParaRPr lang="es-ES"/>
        </a:p>
      </dgm:t>
    </dgm:pt>
    <dgm:pt modelId="{FC796004-03D6-4C9E-ACF1-7C6B91614AF7}" type="pres">
      <dgm:prSet presAssocID="{77A9F5B5-2D6F-4A76-BC16-703973589F33}" presName="node" presStyleLbl="node1" presStyleIdx="0" presStyleCnt="7">
        <dgm:presLayoutVars>
          <dgm:bulletEnabled val="1"/>
        </dgm:presLayoutVars>
      </dgm:prSet>
      <dgm:spPr/>
      <dgm:t>
        <a:bodyPr/>
        <a:lstStyle/>
        <a:p>
          <a:endParaRPr lang="en-US"/>
        </a:p>
      </dgm:t>
    </dgm:pt>
    <dgm:pt modelId="{F9929BA4-6292-4D2C-938B-5665BCB6F801}" type="pres">
      <dgm:prSet presAssocID="{36E8D11A-4554-4BA5-9B3E-EEFFE2DF833A}" presName="parTrans" presStyleLbl="bgSibTrans2D1" presStyleIdx="1" presStyleCnt="7"/>
      <dgm:spPr/>
      <dgm:t>
        <a:bodyPr/>
        <a:lstStyle/>
        <a:p>
          <a:endParaRPr lang="es-ES"/>
        </a:p>
      </dgm:t>
    </dgm:pt>
    <dgm:pt modelId="{FC869D88-8A2A-4B14-80B6-BFF94C38899A}" type="pres">
      <dgm:prSet presAssocID="{7889ECAA-9C3D-4B04-8103-E3E8C5538853}" presName="node" presStyleLbl="node1" presStyleIdx="1" presStyleCnt="7">
        <dgm:presLayoutVars>
          <dgm:bulletEnabled val="1"/>
        </dgm:presLayoutVars>
      </dgm:prSet>
      <dgm:spPr/>
      <dgm:t>
        <a:bodyPr/>
        <a:lstStyle/>
        <a:p>
          <a:endParaRPr lang="en-US"/>
        </a:p>
      </dgm:t>
    </dgm:pt>
    <dgm:pt modelId="{130DA337-D6DB-43C3-A99E-40F36BB48DD2}" type="pres">
      <dgm:prSet presAssocID="{DEADE8C6-8854-428D-A445-CDAE4E2AC71F}" presName="parTrans" presStyleLbl="bgSibTrans2D1" presStyleIdx="2" presStyleCnt="7"/>
      <dgm:spPr/>
      <dgm:t>
        <a:bodyPr/>
        <a:lstStyle/>
        <a:p>
          <a:endParaRPr lang="es-ES"/>
        </a:p>
      </dgm:t>
    </dgm:pt>
    <dgm:pt modelId="{72B09D0B-7AB3-4076-8D90-E629FE3447E3}" type="pres">
      <dgm:prSet presAssocID="{7705B6F3-0D88-42C6-B0DD-32CACF064F79}" presName="node" presStyleLbl="node1" presStyleIdx="2" presStyleCnt="7">
        <dgm:presLayoutVars>
          <dgm:bulletEnabled val="1"/>
        </dgm:presLayoutVars>
      </dgm:prSet>
      <dgm:spPr/>
      <dgm:t>
        <a:bodyPr/>
        <a:lstStyle/>
        <a:p>
          <a:endParaRPr lang="en-US"/>
        </a:p>
      </dgm:t>
    </dgm:pt>
    <dgm:pt modelId="{D8812D57-0B0C-496F-BFBB-83C39C90B2DE}" type="pres">
      <dgm:prSet presAssocID="{5E148C67-8279-4771-A627-0F79E3295EA4}" presName="parTrans" presStyleLbl="bgSibTrans2D1" presStyleIdx="3" presStyleCnt="7"/>
      <dgm:spPr/>
      <dgm:t>
        <a:bodyPr/>
        <a:lstStyle/>
        <a:p>
          <a:endParaRPr lang="es-ES"/>
        </a:p>
      </dgm:t>
    </dgm:pt>
    <dgm:pt modelId="{3590586F-0222-4B01-BBF2-D481486470E7}" type="pres">
      <dgm:prSet presAssocID="{EEFF0E18-492F-4910-8BDD-E96F46A87A0B}" presName="node" presStyleLbl="node1" presStyleIdx="3" presStyleCnt="7" custRadScaleRad="100057" custRadScaleInc="-2242">
        <dgm:presLayoutVars>
          <dgm:bulletEnabled val="1"/>
        </dgm:presLayoutVars>
      </dgm:prSet>
      <dgm:spPr/>
      <dgm:t>
        <a:bodyPr/>
        <a:lstStyle/>
        <a:p>
          <a:endParaRPr lang="en-US"/>
        </a:p>
      </dgm:t>
    </dgm:pt>
    <dgm:pt modelId="{A53DE2B7-45BD-49E9-B0B8-C47DADC8C2D8}" type="pres">
      <dgm:prSet presAssocID="{4E302DE2-89DC-4BDF-A159-F71884C17EAC}" presName="parTrans" presStyleLbl="bgSibTrans2D1" presStyleIdx="4" presStyleCnt="7"/>
      <dgm:spPr/>
      <dgm:t>
        <a:bodyPr/>
        <a:lstStyle/>
        <a:p>
          <a:endParaRPr lang="es-ES"/>
        </a:p>
      </dgm:t>
    </dgm:pt>
    <dgm:pt modelId="{05049232-8349-4A5D-A297-F3B22F2EC2BF}" type="pres">
      <dgm:prSet presAssocID="{F61A7B0E-5DF8-40FF-8B2D-4B5D677413B5}" presName="node" presStyleLbl="node1" presStyleIdx="4" presStyleCnt="7">
        <dgm:presLayoutVars>
          <dgm:bulletEnabled val="1"/>
        </dgm:presLayoutVars>
      </dgm:prSet>
      <dgm:spPr/>
      <dgm:t>
        <a:bodyPr/>
        <a:lstStyle/>
        <a:p>
          <a:endParaRPr lang="en-US"/>
        </a:p>
      </dgm:t>
    </dgm:pt>
    <dgm:pt modelId="{01BD3F60-01B0-4075-B8EF-68A569BEB12B}" type="pres">
      <dgm:prSet presAssocID="{229947A9-41A5-425B-8AD0-368598B0B03C}" presName="parTrans" presStyleLbl="bgSibTrans2D1" presStyleIdx="5" presStyleCnt="7"/>
      <dgm:spPr/>
      <dgm:t>
        <a:bodyPr/>
        <a:lstStyle/>
        <a:p>
          <a:endParaRPr lang="es-ES"/>
        </a:p>
      </dgm:t>
    </dgm:pt>
    <dgm:pt modelId="{8C642651-0433-4E53-9FDB-68A8AE92AA61}" type="pres">
      <dgm:prSet presAssocID="{604E2AE5-511B-4754-BFB9-F71D5606B817}" presName="node" presStyleLbl="node1" presStyleIdx="5" presStyleCnt="7">
        <dgm:presLayoutVars>
          <dgm:bulletEnabled val="1"/>
        </dgm:presLayoutVars>
      </dgm:prSet>
      <dgm:spPr/>
      <dgm:t>
        <a:bodyPr/>
        <a:lstStyle/>
        <a:p>
          <a:endParaRPr lang="en-US"/>
        </a:p>
      </dgm:t>
    </dgm:pt>
    <dgm:pt modelId="{80141526-212D-47CC-B81E-D83103078F58}" type="pres">
      <dgm:prSet presAssocID="{F459FADB-356F-452D-9A17-FBA503808067}" presName="parTrans" presStyleLbl="bgSibTrans2D1" presStyleIdx="6" presStyleCnt="7"/>
      <dgm:spPr/>
      <dgm:t>
        <a:bodyPr/>
        <a:lstStyle/>
        <a:p>
          <a:endParaRPr lang="es-ES"/>
        </a:p>
      </dgm:t>
    </dgm:pt>
    <dgm:pt modelId="{941CA03C-8D68-4DD4-BF34-BA5C1E076A2F}" type="pres">
      <dgm:prSet presAssocID="{37B55247-8A51-4ED4-B8BC-AF2FB805916D}" presName="node" presStyleLbl="node1" presStyleIdx="6" presStyleCnt="7">
        <dgm:presLayoutVars>
          <dgm:bulletEnabled val="1"/>
        </dgm:presLayoutVars>
      </dgm:prSet>
      <dgm:spPr/>
      <dgm:t>
        <a:bodyPr/>
        <a:lstStyle/>
        <a:p>
          <a:endParaRPr lang="en-US"/>
        </a:p>
      </dgm:t>
    </dgm:pt>
  </dgm:ptLst>
  <dgm:cxnLst>
    <dgm:cxn modelId="{7FAB80AB-1565-4148-AB0E-3C538FC6BD65}" type="presOf" srcId="{604E2AE5-511B-4754-BFB9-F71D5606B817}" destId="{8C642651-0433-4E53-9FDB-68A8AE92AA61}" srcOrd="0" destOrd="0" presId="urn:microsoft.com/office/officeart/2005/8/layout/radial4"/>
    <dgm:cxn modelId="{DEDB3D61-97CC-4564-A500-C1C223E3B6E8}" type="presOf" srcId="{5E148C67-8279-4771-A627-0F79E3295EA4}" destId="{D8812D57-0B0C-496F-BFBB-83C39C90B2DE}" srcOrd="0" destOrd="0" presId="urn:microsoft.com/office/officeart/2005/8/layout/radial4"/>
    <dgm:cxn modelId="{169C6FF4-8F3F-4365-A21A-6A9B9128CEF4}" type="presOf" srcId="{DEADE8C6-8854-428D-A445-CDAE4E2AC71F}" destId="{130DA337-D6DB-43C3-A99E-40F36BB48DD2}" srcOrd="0" destOrd="0" presId="urn:microsoft.com/office/officeart/2005/8/layout/radial4"/>
    <dgm:cxn modelId="{0C13D678-02C9-497F-8E6E-88EABDDD7190}" srcId="{188C868C-39C7-44A9-B68F-ECFEA3288E3D}" destId="{7705B6F3-0D88-42C6-B0DD-32CACF064F79}" srcOrd="2" destOrd="0" parTransId="{DEADE8C6-8854-428D-A445-CDAE4E2AC71F}" sibTransId="{5D636D61-1409-4653-92D4-1979682F1586}"/>
    <dgm:cxn modelId="{D2A8ED6E-F41C-4894-B164-871C92005174}" type="presOf" srcId="{EEFF0E18-492F-4910-8BDD-E96F46A87A0B}" destId="{3590586F-0222-4B01-BBF2-D481486470E7}" srcOrd="0" destOrd="0" presId="urn:microsoft.com/office/officeart/2005/8/layout/radial4"/>
    <dgm:cxn modelId="{113E63AF-EFC0-42EF-BF12-45A7A3FE5D0A}" srcId="{188C868C-39C7-44A9-B68F-ECFEA3288E3D}" destId="{EEFF0E18-492F-4910-8BDD-E96F46A87A0B}" srcOrd="3" destOrd="0" parTransId="{5E148C67-8279-4771-A627-0F79E3295EA4}" sibTransId="{544077AD-89AC-43C0-A4AA-F6EE74662422}"/>
    <dgm:cxn modelId="{A5952045-83A8-4793-80FD-21ED92913429}" type="presOf" srcId="{229947A9-41A5-425B-8AD0-368598B0B03C}" destId="{01BD3F60-01B0-4075-B8EF-68A569BEB12B}" srcOrd="0" destOrd="0" presId="urn:microsoft.com/office/officeart/2005/8/layout/radial4"/>
    <dgm:cxn modelId="{C1F97342-0F30-4A47-90FF-33038E308B57}" srcId="{4B637765-5199-4832-98A4-9B5E4A00A11A}" destId="{188C868C-39C7-44A9-B68F-ECFEA3288E3D}" srcOrd="0" destOrd="0" parTransId="{06A979A4-4B8B-4B8E-8530-9E3FF5F18D23}" sibTransId="{3429932E-49DE-48F3-AFF9-178064C91041}"/>
    <dgm:cxn modelId="{F8108CB2-22BA-424A-B8F4-868EB25E895A}" srcId="{188C868C-39C7-44A9-B68F-ECFEA3288E3D}" destId="{77A9F5B5-2D6F-4A76-BC16-703973589F33}" srcOrd="0" destOrd="0" parTransId="{4207B170-C82F-4F53-B99E-5F3A928EACB1}" sibTransId="{79870CFA-5F15-4500-928A-DF1390573270}"/>
    <dgm:cxn modelId="{10DCFA90-BB2B-4F2C-80EA-4528CF858182}" type="presOf" srcId="{4B637765-5199-4832-98A4-9B5E4A00A11A}" destId="{10EF5F5E-06E0-41DA-9C59-156147583C08}" srcOrd="0" destOrd="0" presId="urn:microsoft.com/office/officeart/2005/8/layout/radial4"/>
    <dgm:cxn modelId="{4DBF97E7-ED27-4D8B-A7B7-112CBF33196A}" type="presOf" srcId="{7889ECAA-9C3D-4B04-8103-E3E8C5538853}" destId="{FC869D88-8A2A-4B14-80B6-BFF94C38899A}" srcOrd="0" destOrd="0" presId="urn:microsoft.com/office/officeart/2005/8/layout/radial4"/>
    <dgm:cxn modelId="{01D38127-C6E3-4EA6-A9AD-4AAD7006F2E2}" srcId="{188C868C-39C7-44A9-B68F-ECFEA3288E3D}" destId="{37B55247-8A51-4ED4-B8BC-AF2FB805916D}" srcOrd="6" destOrd="0" parTransId="{F459FADB-356F-452D-9A17-FBA503808067}" sibTransId="{BD280942-6FF9-4E55-9E07-81403B000835}"/>
    <dgm:cxn modelId="{06F3024F-6DEC-49C2-ACBE-0EB480F5DE31}" type="presOf" srcId="{7705B6F3-0D88-42C6-B0DD-32CACF064F79}" destId="{72B09D0B-7AB3-4076-8D90-E629FE3447E3}" srcOrd="0" destOrd="0" presId="urn:microsoft.com/office/officeart/2005/8/layout/radial4"/>
    <dgm:cxn modelId="{5C0D2D4E-2203-4ED1-B0A2-95953D082D88}" type="presOf" srcId="{F61A7B0E-5DF8-40FF-8B2D-4B5D677413B5}" destId="{05049232-8349-4A5D-A297-F3B22F2EC2BF}" srcOrd="0" destOrd="0" presId="urn:microsoft.com/office/officeart/2005/8/layout/radial4"/>
    <dgm:cxn modelId="{EB1766EE-B6F4-4A0C-A062-36A0A231631F}" type="presOf" srcId="{77A9F5B5-2D6F-4A76-BC16-703973589F33}" destId="{FC796004-03D6-4C9E-ACF1-7C6B91614AF7}" srcOrd="0" destOrd="0" presId="urn:microsoft.com/office/officeart/2005/8/layout/radial4"/>
    <dgm:cxn modelId="{265AD4B6-D212-4CAB-BD2D-90F7BC5EBC17}" type="presOf" srcId="{37B55247-8A51-4ED4-B8BC-AF2FB805916D}" destId="{941CA03C-8D68-4DD4-BF34-BA5C1E076A2F}" srcOrd="0" destOrd="0" presId="urn:microsoft.com/office/officeart/2005/8/layout/radial4"/>
    <dgm:cxn modelId="{44219DFE-E5D4-4284-9350-2385450EE127}" type="presOf" srcId="{4E302DE2-89DC-4BDF-A159-F71884C17EAC}" destId="{A53DE2B7-45BD-49E9-B0B8-C47DADC8C2D8}" srcOrd="0" destOrd="0" presId="urn:microsoft.com/office/officeart/2005/8/layout/radial4"/>
    <dgm:cxn modelId="{613C48C7-2060-483A-BA36-003776E69A57}" type="presOf" srcId="{F459FADB-356F-452D-9A17-FBA503808067}" destId="{80141526-212D-47CC-B81E-D83103078F58}" srcOrd="0" destOrd="0" presId="urn:microsoft.com/office/officeart/2005/8/layout/radial4"/>
    <dgm:cxn modelId="{093E9305-D8FE-4D2E-8D3E-2355449E8B0A}" srcId="{188C868C-39C7-44A9-B68F-ECFEA3288E3D}" destId="{7889ECAA-9C3D-4B04-8103-E3E8C5538853}" srcOrd="1" destOrd="0" parTransId="{36E8D11A-4554-4BA5-9B3E-EEFFE2DF833A}" sibTransId="{3F3512E5-38AA-47F7-9B5F-8CF9851F5A6E}"/>
    <dgm:cxn modelId="{4A22E650-9F4D-4372-9397-5F69F8FAABD8}" type="presOf" srcId="{36E8D11A-4554-4BA5-9B3E-EEFFE2DF833A}" destId="{F9929BA4-6292-4D2C-938B-5665BCB6F801}" srcOrd="0" destOrd="0" presId="urn:microsoft.com/office/officeart/2005/8/layout/radial4"/>
    <dgm:cxn modelId="{12E8DB92-1D4E-4213-B2AF-17E22C3DF975}" srcId="{188C868C-39C7-44A9-B68F-ECFEA3288E3D}" destId="{F61A7B0E-5DF8-40FF-8B2D-4B5D677413B5}" srcOrd="4" destOrd="0" parTransId="{4E302DE2-89DC-4BDF-A159-F71884C17EAC}" sibTransId="{6639DE97-1802-4F14-A40E-4E5D62EAB154}"/>
    <dgm:cxn modelId="{5980F345-CDD3-49B3-89C6-7D30EA5900A1}" srcId="{188C868C-39C7-44A9-B68F-ECFEA3288E3D}" destId="{604E2AE5-511B-4754-BFB9-F71D5606B817}" srcOrd="5" destOrd="0" parTransId="{229947A9-41A5-425B-8AD0-368598B0B03C}" sibTransId="{2E8A2C31-A6C5-4113-A8FD-39F973C9AE10}"/>
    <dgm:cxn modelId="{0420B6C8-B293-4559-A446-5BCEB95D8976}" type="presOf" srcId="{4207B170-C82F-4F53-B99E-5F3A928EACB1}" destId="{FD0B39F0-AE54-4539-88EF-45DB77A80992}" srcOrd="0" destOrd="0" presId="urn:microsoft.com/office/officeart/2005/8/layout/radial4"/>
    <dgm:cxn modelId="{4664B01E-C267-4D53-8E94-7B49AE788481}" type="presOf" srcId="{188C868C-39C7-44A9-B68F-ECFEA3288E3D}" destId="{3CAE1684-9158-432D-9A1E-D13635034173}" srcOrd="0" destOrd="0" presId="urn:microsoft.com/office/officeart/2005/8/layout/radial4"/>
    <dgm:cxn modelId="{F1D85776-C22E-4107-AC6B-53CCBBDCF559}" type="presParOf" srcId="{10EF5F5E-06E0-41DA-9C59-156147583C08}" destId="{3CAE1684-9158-432D-9A1E-D13635034173}" srcOrd="0" destOrd="0" presId="urn:microsoft.com/office/officeart/2005/8/layout/radial4"/>
    <dgm:cxn modelId="{BD0533AE-51E9-427A-B985-D433A36496A8}" type="presParOf" srcId="{10EF5F5E-06E0-41DA-9C59-156147583C08}" destId="{FD0B39F0-AE54-4539-88EF-45DB77A80992}" srcOrd="1" destOrd="0" presId="urn:microsoft.com/office/officeart/2005/8/layout/radial4"/>
    <dgm:cxn modelId="{D66411DD-5925-4729-84D2-F27CC3E18688}" type="presParOf" srcId="{10EF5F5E-06E0-41DA-9C59-156147583C08}" destId="{FC796004-03D6-4C9E-ACF1-7C6B91614AF7}" srcOrd="2" destOrd="0" presId="urn:microsoft.com/office/officeart/2005/8/layout/radial4"/>
    <dgm:cxn modelId="{6DC2AB12-2FA9-40C0-98B9-8383B07237CF}" type="presParOf" srcId="{10EF5F5E-06E0-41DA-9C59-156147583C08}" destId="{F9929BA4-6292-4D2C-938B-5665BCB6F801}" srcOrd="3" destOrd="0" presId="urn:microsoft.com/office/officeart/2005/8/layout/radial4"/>
    <dgm:cxn modelId="{051CEF31-2BBE-41CA-A832-FA1E84536DB9}" type="presParOf" srcId="{10EF5F5E-06E0-41DA-9C59-156147583C08}" destId="{FC869D88-8A2A-4B14-80B6-BFF94C38899A}" srcOrd="4" destOrd="0" presId="urn:microsoft.com/office/officeart/2005/8/layout/radial4"/>
    <dgm:cxn modelId="{30ECCAAE-8CB6-484E-9C31-F8413CEC9AEB}" type="presParOf" srcId="{10EF5F5E-06E0-41DA-9C59-156147583C08}" destId="{130DA337-D6DB-43C3-A99E-40F36BB48DD2}" srcOrd="5" destOrd="0" presId="urn:microsoft.com/office/officeart/2005/8/layout/radial4"/>
    <dgm:cxn modelId="{76914B5A-EA82-4DF7-9EEB-71741F8E740C}" type="presParOf" srcId="{10EF5F5E-06E0-41DA-9C59-156147583C08}" destId="{72B09D0B-7AB3-4076-8D90-E629FE3447E3}" srcOrd="6" destOrd="0" presId="urn:microsoft.com/office/officeart/2005/8/layout/radial4"/>
    <dgm:cxn modelId="{9BB1B250-EE91-4F20-9686-0006E4BAC5E4}" type="presParOf" srcId="{10EF5F5E-06E0-41DA-9C59-156147583C08}" destId="{D8812D57-0B0C-496F-BFBB-83C39C90B2DE}" srcOrd="7" destOrd="0" presId="urn:microsoft.com/office/officeart/2005/8/layout/radial4"/>
    <dgm:cxn modelId="{1793FE35-A040-4BC8-9758-6D8435586508}" type="presParOf" srcId="{10EF5F5E-06E0-41DA-9C59-156147583C08}" destId="{3590586F-0222-4B01-BBF2-D481486470E7}" srcOrd="8" destOrd="0" presId="urn:microsoft.com/office/officeart/2005/8/layout/radial4"/>
    <dgm:cxn modelId="{78AB3EAE-2FA6-4272-887B-B04751857315}" type="presParOf" srcId="{10EF5F5E-06E0-41DA-9C59-156147583C08}" destId="{A53DE2B7-45BD-49E9-B0B8-C47DADC8C2D8}" srcOrd="9" destOrd="0" presId="urn:microsoft.com/office/officeart/2005/8/layout/radial4"/>
    <dgm:cxn modelId="{31492253-5FBA-48DF-ACE8-8DF5589813D9}" type="presParOf" srcId="{10EF5F5E-06E0-41DA-9C59-156147583C08}" destId="{05049232-8349-4A5D-A297-F3B22F2EC2BF}" srcOrd="10" destOrd="0" presId="urn:microsoft.com/office/officeart/2005/8/layout/radial4"/>
    <dgm:cxn modelId="{09A2A855-89A9-4204-89D4-45654C09231F}" type="presParOf" srcId="{10EF5F5E-06E0-41DA-9C59-156147583C08}" destId="{01BD3F60-01B0-4075-B8EF-68A569BEB12B}" srcOrd="11" destOrd="0" presId="urn:microsoft.com/office/officeart/2005/8/layout/radial4"/>
    <dgm:cxn modelId="{B605DC62-C8C1-4030-9046-C25D5B25E2B7}" type="presParOf" srcId="{10EF5F5E-06E0-41DA-9C59-156147583C08}" destId="{8C642651-0433-4E53-9FDB-68A8AE92AA61}" srcOrd="12" destOrd="0" presId="urn:microsoft.com/office/officeart/2005/8/layout/radial4"/>
    <dgm:cxn modelId="{6BD06D5A-5910-4C02-882E-1E6B60F822A4}" type="presParOf" srcId="{10EF5F5E-06E0-41DA-9C59-156147583C08}" destId="{80141526-212D-47CC-B81E-D83103078F58}" srcOrd="13" destOrd="0" presId="urn:microsoft.com/office/officeart/2005/8/layout/radial4"/>
    <dgm:cxn modelId="{72AD013A-8335-4724-AF47-2C05537C6909}" type="presParOf" srcId="{10EF5F5E-06E0-41DA-9C59-156147583C08}" destId="{941CA03C-8D68-4DD4-BF34-BA5C1E076A2F}" srcOrd="14"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BA83B92-CD54-4470-AE85-9F488FFE3809}" type="doc">
      <dgm:prSet loTypeId="urn:microsoft.com/office/officeart/2005/8/layout/gear1" loCatId="process" qsTypeId="urn:microsoft.com/office/officeart/2005/8/quickstyle/3d1" qsCatId="3D" csTypeId="urn:microsoft.com/office/officeart/2005/8/colors/colorful4" csCatId="colorful" phldr="1"/>
      <dgm:spPr/>
    </dgm:pt>
    <dgm:pt modelId="{F311F8D7-269B-4ED7-984B-831276E60910}">
      <dgm:prSet phldrT="[Text]" custT="1"/>
      <dgm:spPr/>
      <dgm:t>
        <a:bodyPr/>
        <a:lstStyle/>
        <a:p>
          <a:r>
            <a:rPr lang="es-EC" sz="3600" dirty="0" smtClean="0"/>
            <a:t>Cálculo del Poder</a:t>
          </a:r>
          <a:endParaRPr lang="en-US" sz="3600" dirty="0"/>
        </a:p>
      </dgm:t>
      <dgm:extLst>
        <a:ext uri="{E40237B7-FDA0-4F09-8148-C483321AD2D9}">
          <dgm14:cNvPr xmlns:dgm14="http://schemas.microsoft.com/office/drawing/2010/diagram" xmlns="" id="0" name="">
            <a:hlinkClick xmlns:r="http://schemas.openxmlformats.org/officeDocument/2006/relationships" r:id="rId1" action="ppaction://hlinksldjump"/>
          </dgm14:cNvPr>
        </a:ext>
      </dgm:extLst>
    </dgm:pt>
    <dgm:pt modelId="{F742735F-1D68-43CE-9C0E-84D0AAEFC5E5}" type="parTrans" cxnId="{C6A8BA42-1B06-40F4-9992-C140E35ECE40}">
      <dgm:prSet/>
      <dgm:spPr/>
      <dgm:t>
        <a:bodyPr/>
        <a:lstStyle/>
        <a:p>
          <a:endParaRPr lang="en-US"/>
        </a:p>
      </dgm:t>
    </dgm:pt>
    <dgm:pt modelId="{838AB9CB-8DED-4F83-BDBB-B541ADB7A71A}" type="sibTrans" cxnId="{C6A8BA42-1B06-40F4-9992-C140E35ECE40}">
      <dgm:prSet/>
      <dgm:spPr/>
      <dgm:t>
        <a:bodyPr/>
        <a:lstStyle/>
        <a:p>
          <a:endParaRPr lang="en-US"/>
        </a:p>
      </dgm:t>
    </dgm:pt>
    <dgm:pt modelId="{633FEC48-B8BF-44DD-883B-467EC18314A6}">
      <dgm:prSet phldrT="[Text]" custT="1"/>
      <dgm:spPr/>
      <dgm:t>
        <a:bodyPr/>
        <a:lstStyle/>
        <a:p>
          <a:r>
            <a:rPr lang="es-EC" sz="1200" dirty="0" smtClean="0"/>
            <a:t>Cálculo de Convergencias</a:t>
          </a:r>
          <a:endParaRPr lang="en-US" sz="1200" dirty="0"/>
        </a:p>
      </dgm:t>
      <dgm:extLst>
        <a:ext uri="{E40237B7-FDA0-4F09-8148-C483321AD2D9}">
          <dgm14:cNvPr xmlns:dgm14="http://schemas.microsoft.com/office/drawing/2010/diagram" xmlns="" id="0" name="">
            <a:hlinkClick xmlns:r="http://schemas.openxmlformats.org/officeDocument/2006/relationships" r:id="rId2" action="ppaction://hlinksldjump"/>
          </dgm14:cNvPr>
        </a:ext>
      </dgm:extLst>
    </dgm:pt>
    <dgm:pt modelId="{3CB360AC-FD9B-4601-96FA-05D2057CBD2C}" type="parTrans" cxnId="{4FC34D1A-FCA5-46C8-BE43-6DBD192F26DC}">
      <dgm:prSet/>
      <dgm:spPr/>
      <dgm:t>
        <a:bodyPr/>
        <a:lstStyle/>
        <a:p>
          <a:endParaRPr lang="en-US"/>
        </a:p>
      </dgm:t>
    </dgm:pt>
    <dgm:pt modelId="{0EEB13BA-4C31-4506-A9DF-064600EC9A64}" type="sibTrans" cxnId="{4FC34D1A-FCA5-46C8-BE43-6DBD192F26DC}">
      <dgm:prSet/>
      <dgm:spPr/>
      <dgm:t>
        <a:bodyPr/>
        <a:lstStyle/>
        <a:p>
          <a:endParaRPr lang="en-US"/>
        </a:p>
      </dgm:t>
    </dgm:pt>
    <dgm:pt modelId="{8FAEF490-D81E-4C9A-876E-12C60F13BD41}">
      <dgm:prSet phldrT="[Text]"/>
      <dgm:spPr/>
      <dgm:t>
        <a:bodyPr/>
        <a:lstStyle/>
        <a:p>
          <a:r>
            <a:rPr lang="es-EC" dirty="0" smtClean="0"/>
            <a:t>Cálculo de Ambivalencias</a:t>
          </a:r>
          <a:endParaRPr lang="en-US" dirty="0"/>
        </a:p>
      </dgm:t>
      <dgm:extLst>
        <a:ext uri="{E40237B7-FDA0-4F09-8148-C483321AD2D9}">
          <dgm14:cNvPr xmlns:dgm14="http://schemas.microsoft.com/office/drawing/2010/diagram" xmlns="" id="0" name="">
            <a:hlinkClick xmlns:r="http://schemas.openxmlformats.org/officeDocument/2006/relationships" r:id="rId3" action="ppaction://hlinksldjump"/>
          </dgm14:cNvPr>
        </a:ext>
      </dgm:extLst>
    </dgm:pt>
    <dgm:pt modelId="{F41557F6-58FE-4267-9520-2AF62C2F0774}" type="parTrans" cxnId="{007EBAE9-1147-4662-9ED1-128715D7EEE9}">
      <dgm:prSet/>
      <dgm:spPr/>
      <dgm:t>
        <a:bodyPr/>
        <a:lstStyle/>
        <a:p>
          <a:endParaRPr lang="en-US"/>
        </a:p>
      </dgm:t>
    </dgm:pt>
    <dgm:pt modelId="{13E8F0B4-B8DD-447D-BD1B-74DCE480E7DD}" type="sibTrans" cxnId="{007EBAE9-1147-4662-9ED1-128715D7EEE9}">
      <dgm:prSet/>
      <dgm:spPr/>
      <dgm:t>
        <a:bodyPr/>
        <a:lstStyle/>
        <a:p>
          <a:endParaRPr lang="en-US"/>
        </a:p>
      </dgm:t>
    </dgm:pt>
    <dgm:pt modelId="{90969931-E1DF-4D3C-B53B-106230FA6E0C}" type="pres">
      <dgm:prSet presAssocID="{5BA83B92-CD54-4470-AE85-9F488FFE3809}" presName="composite" presStyleCnt="0">
        <dgm:presLayoutVars>
          <dgm:chMax val="3"/>
          <dgm:animLvl val="lvl"/>
          <dgm:resizeHandles val="exact"/>
        </dgm:presLayoutVars>
      </dgm:prSet>
      <dgm:spPr/>
    </dgm:pt>
    <dgm:pt modelId="{1B81F438-C297-4BF5-B370-8EC1A5CD52AB}" type="pres">
      <dgm:prSet presAssocID="{F311F8D7-269B-4ED7-984B-831276E60910}" presName="gear1" presStyleLbl="node1" presStyleIdx="0" presStyleCnt="3">
        <dgm:presLayoutVars>
          <dgm:chMax val="1"/>
          <dgm:bulletEnabled val="1"/>
        </dgm:presLayoutVars>
      </dgm:prSet>
      <dgm:spPr/>
      <dgm:t>
        <a:bodyPr/>
        <a:lstStyle/>
        <a:p>
          <a:endParaRPr lang="en-US"/>
        </a:p>
      </dgm:t>
    </dgm:pt>
    <dgm:pt modelId="{94DEDC81-50B2-4DC1-B22B-C64305409A80}" type="pres">
      <dgm:prSet presAssocID="{F311F8D7-269B-4ED7-984B-831276E60910}" presName="gear1srcNode" presStyleLbl="node1" presStyleIdx="0" presStyleCnt="3"/>
      <dgm:spPr/>
      <dgm:t>
        <a:bodyPr/>
        <a:lstStyle/>
        <a:p>
          <a:endParaRPr lang="es-ES"/>
        </a:p>
      </dgm:t>
    </dgm:pt>
    <dgm:pt modelId="{8B5CA2BE-BBD6-4627-A7B3-F9BB62048EE4}" type="pres">
      <dgm:prSet presAssocID="{F311F8D7-269B-4ED7-984B-831276E60910}" presName="gear1dstNode" presStyleLbl="node1" presStyleIdx="0" presStyleCnt="3"/>
      <dgm:spPr/>
      <dgm:t>
        <a:bodyPr/>
        <a:lstStyle/>
        <a:p>
          <a:endParaRPr lang="es-ES"/>
        </a:p>
      </dgm:t>
    </dgm:pt>
    <dgm:pt modelId="{ED6B7DE5-CC86-41EC-A8F3-37BD88ECA9E4}" type="pres">
      <dgm:prSet presAssocID="{633FEC48-B8BF-44DD-883B-467EC18314A6}" presName="gear2" presStyleLbl="node1" presStyleIdx="1" presStyleCnt="3">
        <dgm:presLayoutVars>
          <dgm:chMax val="1"/>
          <dgm:bulletEnabled val="1"/>
        </dgm:presLayoutVars>
      </dgm:prSet>
      <dgm:spPr/>
      <dgm:t>
        <a:bodyPr/>
        <a:lstStyle/>
        <a:p>
          <a:endParaRPr lang="en-US"/>
        </a:p>
      </dgm:t>
    </dgm:pt>
    <dgm:pt modelId="{EB2DB792-2413-4FF8-8670-30D01EA19FD1}" type="pres">
      <dgm:prSet presAssocID="{633FEC48-B8BF-44DD-883B-467EC18314A6}" presName="gear2srcNode" presStyleLbl="node1" presStyleIdx="1" presStyleCnt="3"/>
      <dgm:spPr/>
      <dgm:t>
        <a:bodyPr/>
        <a:lstStyle/>
        <a:p>
          <a:endParaRPr lang="es-ES"/>
        </a:p>
      </dgm:t>
    </dgm:pt>
    <dgm:pt modelId="{3F945DCD-6BBF-4620-8A52-AC8F1E6DD57E}" type="pres">
      <dgm:prSet presAssocID="{633FEC48-B8BF-44DD-883B-467EC18314A6}" presName="gear2dstNode" presStyleLbl="node1" presStyleIdx="1" presStyleCnt="3"/>
      <dgm:spPr/>
      <dgm:t>
        <a:bodyPr/>
        <a:lstStyle/>
        <a:p>
          <a:endParaRPr lang="es-ES"/>
        </a:p>
      </dgm:t>
    </dgm:pt>
    <dgm:pt modelId="{536AE4B0-CDDC-4F44-9900-21082A89A242}" type="pres">
      <dgm:prSet presAssocID="{8FAEF490-D81E-4C9A-876E-12C60F13BD41}" presName="gear3" presStyleLbl="node1" presStyleIdx="2" presStyleCnt="3"/>
      <dgm:spPr/>
      <dgm:t>
        <a:bodyPr/>
        <a:lstStyle/>
        <a:p>
          <a:endParaRPr lang="en-US"/>
        </a:p>
      </dgm:t>
    </dgm:pt>
    <dgm:pt modelId="{4723DD59-8AC9-4798-9678-2ECA5096588F}" type="pres">
      <dgm:prSet presAssocID="{8FAEF490-D81E-4C9A-876E-12C60F13BD41}" presName="gear3tx" presStyleLbl="node1" presStyleIdx="2" presStyleCnt="3">
        <dgm:presLayoutVars>
          <dgm:chMax val="1"/>
          <dgm:bulletEnabled val="1"/>
        </dgm:presLayoutVars>
      </dgm:prSet>
      <dgm:spPr/>
      <dgm:t>
        <a:bodyPr/>
        <a:lstStyle/>
        <a:p>
          <a:endParaRPr lang="en-US"/>
        </a:p>
      </dgm:t>
    </dgm:pt>
    <dgm:pt modelId="{E4813BA9-78C4-4B97-A3A2-1DB17DD642B1}" type="pres">
      <dgm:prSet presAssocID="{8FAEF490-D81E-4C9A-876E-12C60F13BD41}" presName="gear3srcNode" presStyleLbl="node1" presStyleIdx="2" presStyleCnt="3"/>
      <dgm:spPr/>
      <dgm:t>
        <a:bodyPr/>
        <a:lstStyle/>
        <a:p>
          <a:endParaRPr lang="es-ES"/>
        </a:p>
      </dgm:t>
    </dgm:pt>
    <dgm:pt modelId="{5E0BA80F-4D00-4788-8831-6329363290BB}" type="pres">
      <dgm:prSet presAssocID="{8FAEF490-D81E-4C9A-876E-12C60F13BD41}" presName="gear3dstNode" presStyleLbl="node1" presStyleIdx="2" presStyleCnt="3"/>
      <dgm:spPr/>
      <dgm:t>
        <a:bodyPr/>
        <a:lstStyle/>
        <a:p>
          <a:endParaRPr lang="es-ES"/>
        </a:p>
      </dgm:t>
    </dgm:pt>
    <dgm:pt modelId="{99F6CF86-B071-4196-8BF1-D0AB05CBA39F}" type="pres">
      <dgm:prSet presAssocID="{838AB9CB-8DED-4F83-BDBB-B541ADB7A71A}" presName="connector1" presStyleLbl="sibTrans2D1" presStyleIdx="0" presStyleCnt="3"/>
      <dgm:spPr/>
      <dgm:t>
        <a:bodyPr/>
        <a:lstStyle/>
        <a:p>
          <a:endParaRPr lang="es-ES"/>
        </a:p>
      </dgm:t>
    </dgm:pt>
    <dgm:pt modelId="{74DAE627-27A8-4D5D-AC64-5B7A44B7CCC4}" type="pres">
      <dgm:prSet presAssocID="{0EEB13BA-4C31-4506-A9DF-064600EC9A64}" presName="connector2" presStyleLbl="sibTrans2D1" presStyleIdx="1" presStyleCnt="3"/>
      <dgm:spPr/>
      <dgm:t>
        <a:bodyPr/>
        <a:lstStyle/>
        <a:p>
          <a:endParaRPr lang="es-ES"/>
        </a:p>
      </dgm:t>
    </dgm:pt>
    <dgm:pt modelId="{6D679E04-9BA8-4941-815A-D52E42AA3F65}" type="pres">
      <dgm:prSet presAssocID="{13E8F0B4-B8DD-447D-BD1B-74DCE480E7DD}" presName="connector3" presStyleLbl="sibTrans2D1" presStyleIdx="2" presStyleCnt="3" custLinFactNeighborX="3217" custLinFactNeighborY="-1521"/>
      <dgm:spPr/>
      <dgm:t>
        <a:bodyPr/>
        <a:lstStyle/>
        <a:p>
          <a:endParaRPr lang="es-ES"/>
        </a:p>
      </dgm:t>
    </dgm:pt>
  </dgm:ptLst>
  <dgm:cxnLst>
    <dgm:cxn modelId="{6C0F1796-BD4A-4DA0-A190-5A82C6850D1E}" type="presOf" srcId="{F311F8D7-269B-4ED7-984B-831276E60910}" destId="{8B5CA2BE-BBD6-4627-A7B3-F9BB62048EE4}" srcOrd="2" destOrd="0" presId="urn:microsoft.com/office/officeart/2005/8/layout/gear1"/>
    <dgm:cxn modelId="{C6A8BA42-1B06-40F4-9992-C140E35ECE40}" srcId="{5BA83B92-CD54-4470-AE85-9F488FFE3809}" destId="{F311F8D7-269B-4ED7-984B-831276E60910}" srcOrd="0" destOrd="0" parTransId="{F742735F-1D68-43CE-9C0E-84D0AAEFC5E5}" sibTransId="{838AB9CB-8DED-4F83-BDBB-B541ADB7A71A}"/>
    <dgm:cxn modelId="{87C6852B-7306-45AC-A3E3-4830A106E41E}" type="presOf" srcId="{8FAEF490-D81E-4C9A-876E-12C60F13BD41}" destId="{E4813BA9-78C4-4B97-A3A2-1DB17DD642B1}" srcOrd="2" destOrd="0" presId="urn:microsoft.com/office/officeart/2005/8/layout/gear1"/>
    <dgm:cxn modelId="{67FD7DDB-6ED0-4497-8C52-EE631471ECE4}" type="presOf" srcId="{5BA83B92-CD54-4470-AE85-9F488FFE3809}" destId="{90969931-E1DF-4D3C-B53B-106230FA6E0C}" srcOrd="0" destOrd="0" presId="urn:microsoft.com/office/officeart/2005/8/layout/gear1"/>
    <dgm:cxn modelId="{8E712F94-3CED-4816-99E5-C3B3E4C76A39}" type="presOf" srcId="{F311F8D7-269B-4ED7-984B-831276E60910}" destId="{1B81F438-C297-4BF5-B370-8EC1A5CD52AB}" srcOrd="0" destOrd="0" presId="urn:microsoft.com/office/officeart/2005/8/layout/gear1"/>
    <dgm:cxn modelId="{5192CFCA-9F72-42A7-9526-32A2F02D9240}" type="presOf" srcId="{13E8F0B4-B8DD-447D-BD1B-74DCE480E7DD}" destId="{6D679E04-9BA8-4941-815A-D52E42AA3F65}" srcOrd="0" destOrd="0" presId="urn:microsoft.com/office/officeart/2005/8/layout/gear1"/>
    <dgm:cxn modelId="{2C64A59E-1189-415B-8D2A-604F3E0A88A4}" type="presOf" srcId="{633FEC48-B8BF-44DD-883B-467EC18314A6}" destId="{EB2DB792-2413-4FF8-8670-30D01EA19FD1}" srcOrd="1" destOrd="0" presId="urn:microsoft.com/office/officeart/2005/8/layout/gear1"/>
    <dgm:cxn modelId="{ECE22006-9A05-4054-A556-5EE82B034298}" type="presOf" srcId="{633FEC48-B8BF-44DD-883B-467EC18314A6}" destId="{ED6B7DE5-CC86-41EC-A8F3-37BD88ECA9E4}" srcOrd="0" destOrd="0" presId="urn:microsoft.com/office/officeart/2005/8/layout/gear1"/>
    <dgm:cxn modelId="{C84493E6-2683-4D54-A503-9127A47707E9}" type="presOf" srcId="{0EEB13BA-4C31-4506-A9DF-064600EC9A64}" destId="{74DAE627-27A8-4D5D-AC64-5B7A44B7CCC4}" srcOrd="0" destOrd="0" presId="urn:microsoft.com/office/officeart/2005/8/layout/gear1"/>
    <dgm:cxn modelId="{007EBAE9-1147-4662-9ED1-128715D7EEE9}" srcId="{5BA83B92-CD54-4470-AE85-9F488FFE3809}" destId="{8FAEF490-D81E-4C9A-876E-12C60F13BD41}" srcOrd="2" destOrd="0" parTransId="{F41557F6-58FE-4267-9520-2AF62C2F0774}" sibTransId="{13E8F0B4-B8DD-447D-BD1B-74DCE480E7DD}"/>
    <dgm:cxn modelId="{57D330D8-0DD5-4348-B598-A2D4EE62FB40}" type="presOf" srcId="{633FEC48-B8BF-44DD-883B-467EC18314A6}" destId="{3F945DCD-6BBF-4620-8A52-AC8F1E6DD57E}" srcOrd="2" destOrd="0" presId="urn:microsoft.com/office/officeart/2005/8/layout/gear1"/>
    <dgm:cxn modelId="{51624556-11E1-4E24-8646-8B1443ADF0F9}" type="presOf" srcId="{8FAEF490-D81E-4C9A-876E-12C60F13BD41}" destId="{5E0BA80F-4D00-4788-8831-6329363290BB}" srcOrd="3" destOrd="0" presId="urn:microsoft.com/office/officeart/2005/8/layout/gear1"/>
    <dgm:cxn modelId="{3B770A9F-56ED-426E-8CCE-AF8A779FC6D4}" type="presOf" srcId="{8FAEF490-D81E-4C9A-876E-12C60F13BD41}" destId="{4723DD59-8AC9-4798-9678-2ECA5096588F}" srcOrd="1" destOrd="0" presId="urn:microsoft.com/office/officeart/2005/8/layout/gear1"/>
    <dgm:cxn modelId="{9F92A258-7CE2-4170-8750-3212AF247349}" type="presOf" srcId="{8FAEF490-D81E-4C9A-876E-12C60F13BD41}" destId="{536AE4B0-CDDC-4F44-9900-21082A89A242}" srcOrd="0" destOrd="0" presId="urn:microsoft.com/office/officeart/2005/8/layout/gear1"/>
    <dgm:cxn modelId="{4FC34D1A-FCA5-46C8-BE43-6DBD192F26DC}" srcId="{5BA83B92-CD54-4470-AE85-9F488FFE3809}" destId="{633FEC48-B8BF-44DD-883B-467EC18314A6}" srcOrd="1" destOrd="0" parTransId="{3CB360AC-FD9B-4601-96FA-05D2057CBD2C}" sibTransId="{0EEB13BA-4C31-4506-A9DF-064600EC9A64}"/>
    <dgm:cxn modelId="{3626078E-474C-480F-9B3E-20FCEE4927F5}" type="presOf" srcId="{838AB9CB-8DED-4F83-BDBB-B541ADB7A71A}" destId="{99F6CF86-B071-4196-8BF1-D0AB05CBA39F}" srcOrd="0" destOrd="0" presId="urn:microsoft.com/office/officeart/2005/8/layout/gear1"/>
    <dgm:cxn modelId="{77A98A1A-4019-44BD-BBB2-2B0EE5C7A626}" type="presOf" srcId="{F311F8D7-269B-4ED7-984B-831276E60910}" destId="{94DEDC81-50B2-4DC1-B22B-C64305409A80}" srcOrd="1" destOrd="0" presId="urn:microsoft.com/office/officeart/2005/8/layout/gear1"/>
    <dgm:cxn modelId="{C97F93FF-0474-4483-B821-840550294D62}" type="presParOf" srcId="{90969931-E1DF-4D3C-B53B-106230FA6E0C}" destId="{1B81F438-C297-4BF5-B370-8EC1A5CD52AB}" srcOrd="0" destOrd="0" presId="urn:microsoft.com/office/officeart/2005/8/layout/gear1"/>
    <dgm:cxn modelId="{1E31824E-2664-4973-B9FF-F54CC1BA1E76}" type="presParOf" srcId="{90969931-E1DF-4D3C-B53B-106230FA6E0C}" destId="{94DEDC81-50B2-4DC1-B22B-C64305409A80}" srcOrd="1" destOrd="0" presId="urn:microsoft.com/office/officeart/2005/8/layout/gear1"/>
    <dgm:cxn modelId="{5C26B46E-FF62-4283-BABF-A0E07382CC72}" type="presParOf" srcId="{90969931-E1DF-4D3C-B53B-106230FA6E0C}" destId="{8B5CA2BE-BBD6-4627-A7B3-F9BB62048EE4}" srcOrd="2" destOrd="0" presId="urn:microsoft.com/office/officeart/2005/8/layout/gear1"/>
    <dgm:cxn modelId="{AF000718-D2BB-4D69-A2CC-D2DA7AE85B81}" type="presParOf" srcId="{90969931-E1DF-4D3C-B53B-106230FA6E0C}" destId="{ED6B7DE5-CC86-41EC-A8F3-37BD88ECA9E4}" srcOrd="3" destOrd="0" presId="urn:microsoft.com/office/officeart/2005/8/layout/gear1"/>
    <dgm:cxn modelId="{4702781D-EDF1-42B0-BC89-3EF8C1D50401}" type="presParOf" srcId="{90969931-E1DF-4D3C-B53B-106230FA6E0C}" destId="{EB2DB792-2413-4FF8-8670-30D01EA19FD1}" srcOrd="4" destOrd="0" presId="urn:microsoft.com/office/officeart/2005/8/layout/gear1"/>
    <dgm:cxn modelId="{55124091-F374-42D0-87E7-869CBFE6FC45}" type="presParOf" srcId="{90969931-E1DF-4D3C-B53B-106230FA6E0C}" destId="{3F945DCD-6BBF-4620-8A52-AC8F1E6DD57E}" srcOrd="5" destOrd="0" presId="urn:microsoft.com/office/officeart/2005/8/layout/gear1"/>
    <dgm:cxn modelId="{453F3B6E-C67E-4563-A0A6-08E720314136}" type="presParOf" srcId="{90969931-E1DF-4D3C-B53B-106230FA6E0C}" destId="{536AE4B0-CDDC-4F44-9900-21082A89A242}" srcOrd="6" destOrd="0" presId="urn:microsoft.com/office/officeart/2005/8/layout/gear1"/>
    <dgm:cxn modelId="{17919734-917A-45A8-B04A-F817E4954365}" type="presParOf" srcId="{90969931-E1DF-4D3C-B53B-106230FA6E0C}" destId="{4723DD59-8AC9-4798-9678-2ECA5096588F}" srcOrd="7" destOrd="0" presId="urn:microsoft.com/office/officeart/2005/8/layout/gear1"/>
    <dgm:cxn modelId="{64F5DD5B-FFAF-4CFF-9843-3D5F8CC4DE36}" type="presParOf" srcId="{90969931-E1DF-4D3C-B53B-106230FA6E0C}" destId="{E4813BA9-78C4-4B97-A3A2-1DB17DD642B1}" srcOrd="8" destOrd="0" presId="urn:microsoft.com/office/officeart/2005/8/layout/gear1"/>
    <dgm:cxn modelId="{1B3D344A-9BD0-4794-9683-66A4D6E66BAC}" type="presParOf" srcId="{90969931-E1DF-4D3C-B53B-106230FA6E0C}" destId="{5E0BA80F-4D00-4788-8831-6329363290BB}" srcOrd="9" destOrd="0" presId="urn:microsoft.com/office/officeart/2005/8/layout/gear1"/>
    <dgm:cxn modelId="{F782BB0C-6649-4CDB-86A7-75927280C61E}" type="presParOf" srcId="{90969931-E1DF-4D3C-B53B-106230FA6E0C}" destId="{99F6CF86-B071-4196-8BF1-D0AB05CBA39F}" srcOrd="10" destOrd="0" presId="urn:microsoft.com/office/officeart/2005/8/layout/gear1"/>
    <dgm:cxn modelId="{8BCF5B80-F2D2-4A90-B7A4-305684CCF222}" type="presParOf" srcId="{90969931-E1DF-4D3C-B53B-106230FA6E0C}" destId="{74DAE627-27A8-4D5D-AC64-5B7A44B7CCC4}" srcOrd="11" destOrd="0" presId="urn:microsoft.com/office/officeart/2005/8/layout/gear1"/>
    <dgm:cxn modelId="{A83C4939-7F86-42CE-92FF-5AD510A14799}" type="presParOf" srcId="{90969931-E1DF-4D3C-B53B-106230FA6E0C}" destId="{6D679E04-9BA8-4941-815A-D52E42AA3F65}"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990015A-552D-4BFF-A317-ECEAB4BA68CA}" type="doc">
      <dgm:prSet loTypeId="urn:microsoft.com/office/officeart/2005/8/layout/arrow2" loCatId="process" qsTypeId="urn:microsoft.com/office/officeart/2005/8/quickstyle/3d1" qsCatId="3D" csTypeId="urn:microsoft.com/office/officeart/2005/8/colors/colorful4" csCatId="colorful" phldr="1"/>
      <dgm:spPr/>
    </dgm:pt>
    <dgm:pt modelId="{A04C759A-269C-40D5-A43D-317027715003}">
      <dgm:prSet phldrT="[Text]" custT="1"/>
      <dgm:spPr/>
      <dgm:t>
        <a:bodyPr/>
        <a:lstStyle/>
        <a:p>
          <a:pPr algn="just"/>
          <a:r>
            <a:rPr lang="es-ES" sz="2400" dirty="0" smtClean="0"/>
            <a:t>Al 2017, ser la institución líder en la gestión de seguridad interna y externa que garantice la seguridad ciudadana, soberanía, democracia y desarrollo humano con un enfoque integral, sólidamente establecida, eficiente y comprometida con el bienestar de la comunidad.</a:t>
          </a:r>
          <a:endParaRPr lang="en-US" sz="2400" dirty="0"/>
        </a:p>
      </dgm:t>
    </dgm:pt>
    <dgm:pt modelId="{04AFB4A4-1C78-42CC-B3A9-0CFEF1846259}" type="parTrans" cxnId="{1F6C65C5-1725-45A1-9028-0E39272B3264}">
      <dgm:prSet/>
      <dgm:spPr/>
      <dgm:t>
        <a:bodyPr/>
        <a:lstStyle/>
        <a:p>
          <a:endParaRPr lang="en-US"/>
        </a:p>
      </dgm:t>
    </dgm:pt>
    <dgm:pt modelId="{949D21AE-6B4F-4CC6-B12E-130C4652F14D}" type="sibTrans" cxnId="{1F6C65C5-1725-45A1-9028-0E39272B3264}">
      <dgm:prSet/>
      <dgm:spPr/>
      <dgm:t>
        <a:bodyPr/>
        <a:lstStyle/>
        <a:p>
          <a:endParaRPr lang="en-US"/>
        </a:p>
      </dgm:t>
    </dgm:pt>
    <dgm:pt modelId="{B22D747D-5D13-498B-8793-CF98BD29B1A6}" type="pres">
      <dgm:prSet presAssocID="{0990015A-552D-4BFF-A317-ECEAB4BA68CA}" presName="arrowDiagram" presStyleCnt="0">
        <dgm:presLayoutVars>
          <dgm:chMax val="5"/>
          <dgm:dir/>
          <dgm:resizeHandles val="exact"/>
        </dgm:presLayoutVars>
      </dgm:prSet>
      <dgm:spPr/>
    </dgm:pt>
    <dgm:pt modelId="{161E90DC-83C2-45A8-9484-D255E3491FAB}" type="pres">
      <dgm:prSet presAssocID="{0990015A-552D-4BFF-A317-ECEAB4BA68CA}" presName="arrow" presStyleLbl="bgShp" presStyleIdx="0" presStyleCnt="1"/>
      <dgm:spPr/>
    </dgm:pt>
    <dgm:pt modelId="{FAB3265E-31B8-4701-A8BE-395513C530C8}" type="pres">
      <dgm:prSet presAssocID="{0990015A-552D-4BFF-A317-ECEAB4BA68CA}" presName="arrowDiagram1" presStyleCnt="0">
        <dgm:presLayoutVars>
          <dgm:bulletEnabled val="1"/>
        </dgm:presLayoutVars>
      </dgm:prSet>
      <dgm:spPr/>
    </dgm:pt>
    <dgm:pt modelId="{CF01FD4D-E298-433B-B7FE-DD3C54B49372}" type="pres">
      <dgm:prSet presAssocID="{A04C759A-269C-40D5-A43D-317027715003}" presName="bullet1" presStyleLbl="node1" presStyleIdx="0" presStyleCnt="1"/>
      <dgm:spPr/>
    </dgm:pt>
    <dgm:pt modelId="{A5B3337D-605C-45E5-8C80-27BE84C86819}" type="pres">
      <dgm:prSet presAssocID="{A04C759A-269C-40D5-A43D-317027715003}" presName="textBox1" presStyleLbl="revTx" presStyleIdx="0" presStyleCnt="1" custScaleX="225000" custScaleY="72900">
        <dgm:presLayoutVars>
          <dgm:bulletEnabled val="1"/>
        </dgm:presLayoutVars>
      </dgm:prSet>
      <dgm:spPr/>
      <dgm:t>
        <a:bodyPr/>
        <a:lstStyle/>
        <a:p>
          <a:endParaRPr lang="es-ES"/>
        </a:p>
      </dgm:t>
    </dgm:pt>
  </dgm:ptLst>
  <dgm:cxnLst>
    <dgm:cxn modelId="{1F6C65C5-1725-45A1-9028-0E39272B3264}" srcId="{0990015A-552D-4BFF-A317-ECEAB4BA68CA}" destId="{A04C759A-269C-40D5-A43D-317027715003}" srcOrd="0" destOrd="0" parTransId="{04AFB4A4-1C78-42CC-B3A9-0CFEF1846259}" sibTransId="{949D21AE-6B4F-4CC6-B12E-130C4652F14D}"/>
    <dgm:cxn modelId="{3EEC4A6E-49AB-43BB-ADF9-28C46E317282}" type="presOf" srcId="{0990015A-552D-4BFF-A317-ECEAB4BA68CA}" destId="{B22D747D-5D13-498B-8793-CF98BD29B1A6}" srcOrd="0" destOrd="0" presId="urn:microsoft.com/office/officeart/2005/8/layout/arrow2"/>
    <dgm:cxn modelId="{7E40C426-8E0D-47EC-BF33-A37C60ACB39C}" type="presOf" srcId="{A04C759A-269C-40D5-A43D-317027715003}" destId="{A5B3337D-605C-45E5-8C80-27BE84C86819}" srcOrd="0" destOrd="0" presId="urn:microsoft.com/office/officeart/2005/8/layout/arrow2"/>
    <dgm:cxn modelId="{CF27CB6E-7AAA-4981-98A3-50B24BE97722}" type="presParOf" srcId="{B22D747D-5D13-498B-8793-CF98BD29B1A6}" destId="{161E90DC-83C2-45A8-9484-D255E3491FAB}" srcOrd="0" destOrd="0" presId="urn:microsoft.com/office/officeart/2005/8/layout/arrow2"/>
    <dgm:cxn modelId="{44F31422-677C-4734-A9D8-93A67B25211F}" type="presParOf" srcId="{B22D747D-5D13-498B-8793-CF98BD29B1A6}" destId="{FAB3265E-31B8-4701-A8BE-395513C530C8}" srcOrd="1" destOrd="0" presId="urn:microsoft.com/office/officeart/2005/8/layout/arrow2"/>
    <dgm:cxn modelId="{E40F0E0F-7FDA-429E-9D92-6A2099AF12C1}" type="presParOf" srcId="{FAB3265E-31B8-4701-A8BE-395513C530C8}" destId="{CF01FD4D-E298-433B-B7FE-DD3C54B49372}" srcOrd="0" destOrd="0" presId="urn:microsoft.com/office/officeart/2005/8/layout/arrow2"/>
    <dgm:cxn modelId="{BE11757B-6C27-4331-845C-263AAA5C832A}" type="presParOf" srcId="{FAB3265E-31B8-4701-A8BE-395513C530C8}" destId="{A5B3337D-605C-45E5-8C80-27BE84C86819}" srcOrd="1"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16CCDF-07B1-43FB-9A84-161F0A596E1B}"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E2BCE35C-DF91-4A93-9BDE-951EBF80BFFE}">
      <dgm:prSet phldrT="[Text]"/>
      <dgm:spPr/>
      <dgm:t>
        <a:bodyPr/>
        <a:lstStyle/>
        <a:p>
          <a:r>
            <a:rPr lang="es-ES" dirty="0" smtClean="0"/>
            <a:t>Investigar y sistematizar la base legal organizativa de la institución en función de la cual se determina el ejercicio de sus competencias.</a:t>
          </a:r>
          <a:endParaRPr lang="en-US" dirty="0"/>
        </a:p>
      </dgm:t>
    </dgm:pt>
    <dgm:pt modelId="{6426CD34-D837-42B3-91F1-AA20F8BA658A}" type="parTrans" cxnId="{D847677B-8C6A-4C50-8814-4993A7B03D39}">
      <dgm:prSet/>
      <dgm:spPr/>
      <dgm:t>
        <a:bodyPr/>
        <a:lstStyle/>
        <a:p>
          <a:endParaRPr lang="en-US"/>
        </a:p>
      </dgm:t>
    </dgm:pt>
    <dgm:pt modelId="{895D70CA-0E9A-46B4-85AD-65B6E24E5BC4}" type="sibTrans" cxnId="{D847677B-8C6A-4C50-8814-4993A7B03D39}">
      <dgm:prSet/>
      <dgm:spPr/>
      <dgm:t>
        <a:bodyPr/>
        <a:lstStyle/>
        <a:p>
          <a:endParaRPr lang="en-US"/>
        </a:p>
      </dgm:t>
    </dgm:pt>
    <dgm:pt modelId="{E01D2EC0-DE8C-4398-91F8-52D984A9BA71}">
      <dgm:prSet phldrT="[Text]"/>
      <dgm:spPr/>
      <dgm:t>
        <a:bodyPr/>
        <a:lstStyle/>
        <a:p>
          <a:r>
            <a:rPr lang="es-ES" dirty="0" smtClean="0"/>
            <a:t>Analizar el entorno externo e interno de la institución,  considerando su macro y microambiente, así como su estructura actual, procesos, relacionamiento con actores involucrados y líneas de gestión vigentes.</a:t>
          </a:r>
          <a:endParaRPr lang="en-US" dirty="0"/>
        </a:p>
      </dgm:t>
    </dgm:pt>
    <dgm:pt modelId="{3738224E-B5A1-442D-97FD-002B7D1E7A4E}" type="parTrans" cxnId="{BEC17FEF-AD55-4EDD-A34F-F9800F0F529E}">
      <dgm:prSet/>
      <dgm:spPr/>
      <dgm:t>
        <a:bodyPr/>
        <a:lstStyle/>
        <a:p>
          <a:endParaRPr lang="en-US"/>
        </a:p>
      </dgm:t>
    </dgm:pt>
    <dgm:pt modelId="{62C18541-08EB-4865-ACDB-4F7455C5D23E}" type="sibTrans" cxnId="{BEC17FEF-AD55-4EDD-A34F-F9800F0F529E}">
      <dgm:prSet/>
      <dgm:spPr/>
      <dgm:t>
        <a:bodyPr/>
        <a:lstStyle/>
        <a:p>
          <a:endParaRPr lang="en-US"/>
        </a:p>
      </dgm:t>
    </dgm:pt>
    <dgm:pt modelId="{780ECA99-AB4D-463A-B73F-B378D54E42D8}">
      <dgm:prSet phldrT="[Text]"/>
      <dgm:spPr/>
      <dgm:t>
        <a:bodyPr/>
        <a:lstStyle/>
        <a:p>
          <a:r>
            <a:rPr lang="es-ES" dirty="0" smtClean="0"/>
            <a:t>Prospectar los escenarios que predeterminen la acción estratégica institucional del MICS</a:t>
          </a:r>
          <a:endParaRPr lang="en-US" dirty="0"/>
        </a:p>
      </dgm:t>
    </dgm:pt>
    <dgm:pt modelId="{C6FFF020-DD7B-4391-BADD-70C64BF7A307}" type="parTrans" cxnId="{9F236186-CD21-48AD-B87C-6F64A46AAA8A}">
      <dgm:prSet/>
      <dgm:spPr/>
      <dgm:t>
        <a:bodyPr/>
        <a:lstStyle/>
        <a:p>
          <a:endParaRPr lang="en-US"/>
        </a:p>
      </dgm:t>
    </dgm:pt>
    <dgm:pt modelId="{04D984C1-714F-48A1-94D5-BFA9CEA7D0AE}" type="sibTrans" cxnId="{9F236186-CD21-48AD-B87C-6F64A46AAA8A}">
      <dgm:prSet/>
      <dgm:spPr/>
      <dgm:t>
        <a:bodyPr/>
        <a:lstStyle/>
        <a:p>
          <a:endParaRPr lang="en-US"/>
        </a:p>
      </dgm:t>
    </dgm:pt>
    <dgm:pt modelId="{D6741D4B-2960-43DE-9F28-58DB2F22CD78}">
      <dgm:prSet phldrT="[Text]"/>
      <dgm:spPr/>
      <dgm:t>
        <a:bodyPr/>
        <a:lstStyle/>
        <a:p>
          <a:r>
            <a:rPr lang="es-ES" dirty="0" smtClean="0"/>
            <a:t>Determinar el direccionamiento estratégico de la institución.</a:t>
          </a:r>
          <a:endParaRPr lang="en-US" dirty="0"/>
        </a:p>
      </dgm:t>
    </dgm:pt>
    <dgm:pt modelId="{7025F6FB-DDBA-4DDB-BB80-8E5E44FDC644}" type="parTrans" cxnId="{FFB498F1-A548-474E-8EF0-B4EF2388DA72}">
      <dgm:prSet/>
      <dgm:spPr/>
      <dgm:t>
        <a:bodyPr/>
        <a:lstStyle/>
        <a:p>
          <a:endParaRPr lang="en-US"/>
        </a:p>
      </dgm:t>
    </dgm:pt>
    <dgm:pt modelId="{7A0FECEE-EA9E-4B11-A50B-335678490B44}" type="sibTrans" cxnId="{FFB498F1-A548-474E-8EF0-B4EF2388DA72}">
      <dgm:prSet/>
      <dgm:spPr/>
      <dgm:t>
        <a:bodyPr/>
        <a:lstStyle/>
        <a:p>
          <a:endParaRPr lang="en-US"/>
        </a:p>
      </dgm:t>
    </dgm:pt>
    <dgm:pt modelId="{31DF5406-40CD-472D-BCE8-712CDC46EEFD}">
      <dgm:prSet phldrT="[Text]"/>
      <dgm:spPr/>
      <dgm:t>
        <a:bodyPr/>
        <a:lstStyle/>
        <a:p>
          <a:r>
            <a:rPr lang="es-ES" smtClean="0"/>
            <a:t>Plantear la propuesta del nuevo modelo de gestión institucional del MICS.</a:t>
          </a:r>
          <a:endParaRPr lang="en-US" dirty="0"/>
        </a:p>
      </dgm:t>
    </dgm:pt>
    <dgm:pt modelId="{F91604A6-3B10-48C3-A688-49321EB53783}" type="parTrans" cxnId="{3CB4208E-2CB0-46B6-86CE-890A1E8DF3AB}">
      <dgm:prSet/>
      <dgm:spPr/>
      <dgm:t>
        <a:bodyPr/>
        <a:lstStyle/>
        <a:p>
          <a:endParaRPr lang="en-US"/>
        </a:p>
      </dgm:t>
    </dgm:pt>
    <dgm:pt modelId="{CD004225-E664-4FC7-A1B2-793D894E699D}" type="sibTrans" cxnId="{3CB4208E-2CB0-46B6-86CE-890A1E8DF3AB}">
      <dgm:prSet/>
      <dgm:spPr/>
      <dgm:t>
        <a:bodyPr/>
        <a:lstStyle/>
        <a:p>
          <a:endParaRPr lang="en-US"/>
        </a:p>
      </dgm:t>
    </dgm:pt>
    <dgm:pt modelId="{24706D98-9D38-40D0-8736-6EFF82BA4847}">
      <dgm:prSet phldrT="[Text]"/>
      <dgm:spPr/>
      <dgm:t>
        <a:bodyPr/>
        <a:lstStyle/>
        <a:p>
          <a:r>
            <a:rPr lang="es-ES" dirty="0" smtClean="0"/>
            <a:t>Diseñar la metodología de alineamiento, seguimiento y control de implementación de las estrategias institucionales.</a:t>
          </a:r>
          <a:endParaRPr lang="en-US" dirty="0"/>
        </a:p>
      </dgm:t>
    </dgm:pt>
    <dgm:pt modelId="{D1BE0E09-7CDF-4A56-8DE2-B93F65811CEA}" type="parTrans" cxnId="{D8473B67-15B0-40C9-95BD-581A0392A1B8}">
      <dgm:prSet/>
      <dgm:spPr/>
      <dgm:t>
        <a:bodyPr/>
        <a:lstStyle/>
        <a:p>
          <a:endParaRPr lang="en-US"/>
        </a:p>
      </dgm:t>
    </dgm:pt>
    <dgm:pt modelId="{10970239-9A70-4EFC-AF7F-4020973BBE99}" type="sibTrans" cxnId="{D8473B67-15B0-40C9-95BD-581A0392A1B8}">
      <dgm:prSet/>
      <dgm:spPr/>
      <dgm:t>
        <a:bodyPr/>
        <a:lstStyle/>
        <a:p>
          <a:endParaRPr lang="en-US"/>
        </a:p>
      </dgm:t>
    </dgm:pt>
    <dgm:pt modelId="{30850F31-B98C-48EA-8051-34A2BE9B91A8}" type="pres">
      <dgm:prSet presAssocID="{2A16CCDF-07B1-43FB-9A84-161F0A596E1B}" presName="linear" presStyleCnt="0">
        <dgm:presLayoutVars>
          <dgm:animLvl val="lvl"/>
          <dgm:resizeHandles val="exact"/>
        </dgm:presLayoutVars>
      </dgm:prSet>
      <dgm:spPr/>
      <dgm:t>
        <a:bodyPr/>
        <a:lstStyle/>
        <a:p>
          <a:endParaRPr lang="es-ES"/>
        </a:p>
      </dgm:t>
    </dgm:pt>
    <dgm:pt modelId="{9F6D0886-A799-47D2-9B50-E277C2168F76}" type="pres">
      <dgm:prSet presAssocID="{E2BCE35C-DF91-4A93-9BDE-951EBF80BFFE}" presName="parentText" presStyleLbl="node1" presStyleIdx="0" presStyleCnt="6">
        <dgm:presLayoutVars>
          <dgm:chMax val="0"/>
          <dgm:bulletEnabled val="1"/>
        </dgm:presLayoutVars>
      </dgm:prSet>
      <dgm:spPr/>
      <dgm:t>
        <a:bodyPr/>
        <a:lstStyle/>
        <a:p>
          <a:endParaRPr lang="en-US"/>
        </a:p>
      </dgm:t>
    </dgm:pt>
    <dgm:pt modelId="{E084FBAF-3066-4849-BC25-D1411BEA708C}" type="pres">
      <dgm:prSet presAssocID="{895D70CA-0E9A-46B4-85AD-65B6E24E5BC4}" presName="spacer" presStyleCnt="0"/>
      <dgm:spPr/>
    </dgm:pt>
    <dgm:pt modelId="{9AA6CA56-2EB3-4B83-A34F-3C85B6648F4F}" type="pres">
      <dgm:prSet presAssocID="{E01D2EC0-DE8C-4398-91F8-52D984A9BA71}" presName="parentText" presStyleLbl="node1" presStyleIdx="1" presStyleCnt="6">
        <dgm:presLayoutVars>
          <dgm:chMax val="0"/>
          <dgm:bulletEnabled val="1"/>
        </dgm:presLayoutVars>
      </dgm:prSet>
      <dgm:spPr/>
      <dgm:t>
        <a:bodyPr/>
        <a:lstStyle/>
        <a:p>
          <a:endParaRPr lang="es-ES"/>
        </a:p>
      </dgm:t>
    </dgm:pt>
    <dgm:pt modelId="{37C01573-C898-4872-9358-70D01BA15816}" type="pres">
      <dgm:prSet presAssocID="{62C18541-08EB-4865-ACDB-4F7455C5D23E}" presName="spacer" presStyleCnt="0"/>
      <dgm:spPr/>
    </dgm:pt>
    <dgm:pt modelId="{14BB9541-5861-4D4A-93B7-6CEB1BED09AB}" type="pres">
      <dgm:prSet presAssocID="{780ECA99-AB4D-463A-B73F-B378D54E42D8}" presName="parentText" presStyleLbl="node1" presStyleIdx="2" presStyleCnt="6">
        <dgm:presLayoutVars>
          <dgm:chMax val="0"/>
          <dgm:bulletEnabled val="1"/>
        </dgm:presLayoutVars>
      </dgm:prSet>
      <dgm:spPr/>
      <dgm:t>
        <a:bodyPr/>
        <a:lstStyle/>
        <a:p>
          <a:endParaRPr lang="en-US"/>
        </a:p>
      </dgm:t>
    </dgm:pt>
    <dgm:pt modelId="{20AD0744-C384-42A9-81D0-CF46F5E8D4B2}" type="pres">
      <dgm:prSet presAssocID="{04D984C1-714F-48A1-94D5-BFA9CEA7D0AE}" presName="spacer" presStyleCnt="0"/>
      <dgm:spPr/>
    </dgm:pt>
    <dgm:pt modelId="{89CEECA9-CD3B-467D-9052-1C6A4C6AB263}" type="pres">
      <dgm:prSet presAssocID="{D6741D4B-2960-43DE-9F28-58DB2F22CD78}" presName="parentText" presStyleLbl="node1" presStyleIdx="3" presStyleCnt="6">
        <dgm:presLayoutVars>
          <dgm:chMax val="0"/>
          <dgm:bulletEnabled val="1"/>
        </dgm:presLayoutVars>
      </dgm:prSet>
      <dgm:spPr/>
      <dgm:t>
        <a:bodyPr/>
        <a:lstStyle/>
        <a:p>
          <a:endParaRPr lang="es-ES"/>
        </a:p>
      </dgm:t>
    </dgm:pt>
    <dgm:pt modelId="{7863A241-F900-4D00-94BF-87E149BF4D78}" type="pres">
      <dgm:prSet presAssocID="{7A0FECEE-EA9E-4B11-A50B-335678490B44}" presName="spacer" presStyleCnt="0"/>
      <dgm:spPr/>
    </dgm:pt>
    <dgm:pt modelId="{F91ECA10-AF23-48EA-8162-486F46D0B8D1}" type="pres">
      <dgm:prSet presAssocID="{31DF5406-40CD-472D-BCE8-712CDC46EEFD}" presName="parentText" presStyleLbl="node1" presStyleIdx="4" presStyleCnt="6">
        <dgm:presLayoutVars>
          <dgm:chMax val="0"/>
          <dgm:bulletEnabled val="1"/>
        </dgm:presLayoutVars>
      </dgm:prSet>
      <dgm:spPr/>
      <dgm:t>
        <a:bodyPr/>
        <a:lstStyle/>
        <a:p>
          <a:endParaRPr lang="es-ES"/>
        </a:p>
      </dgm:t>
    </dgm:pt>
    <dgm:pt modelId="{066254E5-1F24-447F-8AD6-DE57A9A8748F}" type="pres">
      <dgm:prSet presAssocID="{CD004225-E664-4FC7-A1B2-793D894E699D}" presName="spacer" presStyleCnt="0"/>
      <dgm:spPr/>
    </dgm:pt>
    <dgm:pt modelId="{6C9D6C51-B5F3-4993-8CD0-80FA870D30C2}" type="pres">
      <dgm:prSet presAssocID="{24706D98-9D38-40D0-8736-6EFF82BA4847}" presName="parentText" presStyleLbl="node1" presStyleIdx="5" presStyleCnt="6">
        <dgm:presLayoutVars>
          <dgm:chMax val="0"/>
          <dgm:bulletEnabled val="1"/>
        </dgm:presLayoutVars>
      </dgm:prSet>
      <dgm:spPr/>
      <dgm:t>
        <a:bodyPr/>
        <a:lstStyle/>
        <a:p>
          <a:endParaRPr lang="en-US"/>
        </a:p>
      </dgm:t>
    </dgm:pt>
  </dgm:ptLst>
  <dgm:cxnLst>
    <dgm:cxn modelId="{3AFA3C1E-6D5A-4C9F-9A64-4D054557A2A3}" type="presOf" srcId="{E01D2EC0-DE8C-4398-91F8-52D984A9BA71}" destId="{9AA6CA56-2EB3-4B83-A34F-3C85B6648F4F}" srcOrd="0" destOrd="0" presId="urn:microsoft.com/office/officeart/2005/8/layout/vList2"/>
    <dgm:cxn modelId="{FFB498F1-A548-474E-8EF0-B4EF2388DA72}" srcId="{2A16CCDF-07B1-43FB-9A84-161F0A596E1B}" destId="{D6741D4B-2960-43DE-9F28-58DB2F22CD78}" srcOrd="3" destOrd="0" parTransId="{7025F6FB-DDBA-4DDB-BB80-8E5E44FDC644}" sibTransId="{7A0FECEE-EA9E-4B11-A50B-335678490B44}"/>
    <dgm:cxn modelId="{D847677B-8C6A-4C50-8814-4993A7B03D39}" srcId="{2A16CCDF-07B1-43FB-9A84-161F0A596E1B}" destId="{E2BCE35C-DF91-4A93-9BDE-951EBF80BFFE}" srcOrd="0" destOrd="0" parTransId="{6426CD34-D837-42B3-91F1-AA20F8BA658A}" sibTransId="{895D70CA-0E9A-46B4-85AD-65B6E24E5BC4}"/>
    <dgm:cxn modelId="{3CB4208E-2CB0-46B6-86CE-890A1E8DF3AB}" srcId="{2A16CCDF-07B1-43FB-9A84-161F0A596E1B}" destId="{31DF5406-40CD-472D-BCE8-712CDC46EEFD}" srcOrd="4" destOrd="0" parTransId="{F91604A6-3B10-48C3-A688-49321EB53783}" sibTransId="{CD004225-E664-4FC7-A1B2-793D894E699D}"/>
    <dgm:cxn modelId="{400DD05B-2A99-48AC-85E3-63275346EB75}" type="presOf" srcId="{31DF5406-40CD-472D-BCE8-712CDC46EEFD}" destId="{F91ECA10-AF23-48EA-8162-486F46D0B8D1}" srcOrd="0" destOrd="0" presId="urn:microsoft.com/office/officeart/2005/8/layout/vList2"/>
    <dgm:cxn modelId="{02D7C85A-3274-45A6-9DF4-C1D846CA32BE}" type="presOf" srcId="{780ECA99-AB4D-463A-B73F-B378D54E42D8}" destId="{14BB9541-5861-4D4A-93B7-6CEB1BED09AB}" srcOrd="0" destOrd="0" presId="urn:microsoft.com/office/officeart/2005/8/layout/vList2"/>
    <dgm:cxn modelId="{BEC17FEF-AD55-4EDD-A34F-F9800F0F529E}" srcId="{2A16CCDF-07B1-43FB-9A84-161F0A596E1B}" destId="{E01D2EC0-DE8C-4398-91F8-52D984A9BA71}" srcOrd="1" destOrd="0" parTransId="{3738224E-B5A1-442D-97FD-002B7D1E7A4E}" sibTransId="{62C18541-08EB-4865-ACDB-4F7455C5D23E}"/>
    <dgm:cxn modelId="{D8473B67-15B0-40C9-95BD-581A0392A1B8}" srcId="{2A16CCDF-07B1-43FB-9A84-161F0A596E1B}" destId="{24706D98-9D38-40D0-8736-6EFF82BA4847}" srcOrd="5" destOrd="0" parTransId="{D1BE0E09-7CDF-4A56-8DE2-B93F65811CEA}" sibTransId="{10970239-9A70-4EFC-AF7F-4020973BBE99}"/>
    <dgm:cxn modelId="{9FCCDCAC-F004-4190-88ED-86CAAEB76105}" type="presOf" srcId="{E2BCE35C-DF91-4A93-9BDE-951EBF80BFFE}" destId="{9F6D0886-A799-47D2-9B50-E277C2168F76}" srcOrd="0" destOrd="0" presId="urn:microsoft.com/office/officeart/2005/8/layout/vList2"/>
    <dgm:cxn modelId="{FD15CD9B-91C4-4033-97D7-AE7787F443D8}" type="presOf" srcId="{D6741D4B-2960-43DE-9F28-58DB2F22CD78}" destId="{89CEECA9-CD3B-467D-9052-1C6A4C6AB263}" srcOrd="0" destOrd="0" presId="urn:microsoft.com/office/officeart/2005/8/layout/vList2"/>
    <dgm:cxn modelId="{33A9BE17-3D98-4BA3-B1E2-C543C8358528}" type="presOf" srcId="{24706D98-9D38-40D0-8736-6EFF82BA4847}" destId="{6C9D6C51-B5F3-4993-8CD0-80FA870D30C2}" srcOrd="0" destOrd="0" presId="urn:microsoft.com/office/officeart/2005/8/layout/vList2"/>
    <dgm:cxn modelId="{66FDA482-663B-4A84-A5E5-54CB238767BF}" type="presOf" srcId="{2A16CCDF-07B1-43FB-9A84-161F0A596E1B}" destId="{30850F31-B98C-48EA-8051-34A2BE9B91A8}" srcOrd="0" destOrd="0" presId="urn:microsoft.com/office/officeart/2005/8/layout/vList2"/>
    <dgm:cxn modelId="{9F236186-CD21-48AD-B87C-6F64A46AAA8A}" srcId="{2A16CCDF-07B1-43FB-9A84-161F0A596E1B}" destId="{780ECA99-AB4D-463A-B73F-B378D54E42D8}" srcOrd="2" destOrd="0" parTransId="{C6FFF020-DD7B-4391-BADD-70C64BF7A307}" sibTransId="{04D984C1-714F-48A1-94D5-BFA9CEA7D0AE}"/>
    <dgm:cxn modelId="{A662D257-BC96-47A2-BABC-8744B0CD30E6}" type="presParOf" srcId="{30850F31-B98C-48EA-8051-34A2BE9B91A8}" destId="{9F6D0886-A799-47D2-9B50-E277C2168F76}" srcOrd="0" destOrd="0" presId="urn:microsoft.com/office/officeart/2005/8/layout/vList2"/>
    <dgm:cxn modelId="{AD792680-30D0-4AE5-8D68-BC56913A940C}" type="presParOf" srcId="{30850F31-B98C-48EA-8051-34A2BE9B91A8}" destId="{E084FBAF-3066-4849-BC25-D1411BEA708C}" srcOrd="1" destOrd="0" presId="urn:microsoft.com/office/officeart/2005/8/layout/vList2"/>
    <dgm:cxn modelId="{BE8A087C-DDBF-4C07-942E-0D8A772566C9}" type="presParOf" srcId="{30850F31-B98C-48EA-8051-34A2BE9B91A8}" destId="{9AA6CA56-2EB3-4B83-A34F-3C85B6648F4F}" srcOrd="2" destOrd="0" presId="urn:microsoft.com/office/officeart/2005/8/layout/vList2"/>
    <dgm:cxn modelId="{C201D996-05A7-4366-8D85-B7F46D362DD2}" type="presParOf" srcId="{30850F31-B98C-48EA-8051-34A2BE9B91A8}" destId="{37C01573-C898-4872-9358-70D01BA15816}" srcOrd="3" destOrd="0" presId="urn:microsoft.com/office/officeart/2005/8/layout/vList2"/>
    <dgm:cxn modelId="{36FDC960-F585-4B0F-BC5E-209CF609A2EC}" type="presParOf" srcId="{30850F31-B98C-48EA-8051-34A2BE9B91A8}" destId="{14BB9541-5861-4D4A-93B7-6CEB1BED09AB}" srcOrd="4" destOrd="0" presId="urn:microsoft.com/office/officeart/2005/8/layout/vList2"/>
    <dgm:cxn modelId="{C1069C8C-29C3-4AB6-9A4F-90E5F840B591}" type="presParOf" srcId="{30850F31-B98C-48EA-8051-34A2BE9B91A8}" destId="{20AD0744-C384-42A9-81D0-CF46F5E8D4B2}" srcOrd="5" destOrd="0" presId="urn:microsoft.com/office/officeart/2005/8/layout/vList2"/>
    <dgm:cxn modelId="{2AFED906-9D7F-4701-9272-1D4F8793DE29}" type="presParOf" srcId="{30850F31-B98C-48EA-8051-34A2BE9B91A8}" destId="{89CEECA9-CD3B-467D-9052-1C6A4C6AB263}" srcOrd="6" destOrd="0" presId="urn:microsoft.com/office/officeart/2005/8/layout/vList2"/>
    <dgm:cxn modelId="{1E721280-C3A5-4075-882F-13142A79A55E}" type="presParOf" srcId="{30850F31-B98C-48EA-8051-34A2BE9B91A8}" destId="{7863A241-F900-4D00-94BF-87E149BF4D78}" srcOrd="7" destOrd="0" presId="urn:microsoft.com/office/officeart/2005/8/layout/vList2"/>
    <dgm:cxn modelId="{B4F2C8B4-DDF3-4407-9D06-EC828F74A3A6}" type="presParOf" srcId="{30850F31-B98C-48EA-8051-34A2BE9B91A8}" destId="{F91ECA10-AF23-48EA-8162-486F46D0B8D1}" srcOrd="8" destOrd="0" presId="urn:microsoft.com/office/officeart/2005/8/layout/vList2"/>
    <dgm:cxn modelId="{3165D013-D443-4814-A9ED-9DDE395BFA95}" type="presParOf" srcId="{30850F31-B98C-48EA-8051-34A2BE9B91A8}" destId="{066254E5-1F24-447F-8AD6-DE57A9A8748F}" srcOrd="9" destOrd="0" presId="urn:microsoft.com/office/officeart/2005/8/layout/vList2"/>
    <dgm:cxn modelId="{C79F75E5-385E-4B56-9536-004C0F9BB304}" type="presParOf" srcId="{30850F31-B98C-48EA-8051-34A2BE9B91A8}" destId="{6C9D6C51-B5F3-4993-8CD0-80FA870D30C2}"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B2AFB0A-03EF-4BC9-B4BB-E86B6E9BE5A2}" type="doc">
      <dgm:prSet loTypeId="urn:microsoft.com/office/officeart/2005/8/layout/arrow1" loCatId="relationship" qsTypeId="urn:microsoft.com/office/officeart/2005/8/quickstyle/simple1" qsCatId="simple" csTypeId="urn:microsoft.com/office/officeart/2005/8/colors/colorful2" csCatId="colorful" phldr="1"/>
      <dgm:spPr/>
      <dgm:t>
        <a:bodyPr/>
        <a:lstStyle/>
        <a:p>
          <a:endParaRPr lang="en-US"/>
        </a:p>
      </dgm:t>
    </dgm:pt>
    <dgm:pt modelId="{A7D3FB3C-E1C8-4944-BD56-F67F98592555}">
      <dgm:prSet phldrT="[Text]" custT="1"/>
      <dgm:spPr/>
      <dgm:t>
        <a:bodyPr/>
        <a:lstStyle/>
        <a:p>
          <a:endParaRPr lang="en-US" sz="1300" dirty="0" smtClean="0"/>
        </a:p>
        <a:p>
          <a:r>
            <a:rPr lang="es-ES" sz="1600" dirty="0" smtClean="0"/>
            <a:t>Coordinar, investigar, planificar, concertar, gestionar y evaluar las políticas públicas y acciones que adopten las entidades que integran el Sistema de Seguridad Integral y asegurar la coherencia estratégica y operativa entre los procesos de seguridad interna y externa, con los objetivos planteados en el Plan Nacional de Desarrollo, Plan Nacional de Seguridad Integral y políticas establecidas por el Gobierno Nacional</a:t>
          </a:r>
          <a:r>
            <a:rPr lang="es-ES" sz="1300" dirty="0" smtClean="0"/>
            <a:t>.</a:t>
          </a:r>
          <a:endParaRPr lang="en-US" sz="1300" dirty="0"/>
        </a:p>
      </dgm:t>
    </dgm:pt>
    <dgm:pt modelId="{5A61BB3E-514B-4B9E-BD96-CD31F5631F3F}" type="parTrans" cxnId="{8CA0C0A9-5067-481A-974C-0065F9838DC8}">
      <dgm:prSet/>
      <dgm:spPr/>
      <dgm:t>
        <a:bodyPr/>
        <a:lstStyle/>
        <a:p>
          <a:endParaRPr lang="en-US"/>
        </a:p>
      </dgm:t>
    </dgm:pt>
    <dgm:pt modelId="{EE33C22B-A03F-4A05-8F8E-D81DBC23C032}" type="sibTrans" cxnId="{8CA0C0A9-5067-481A-974C-0065F9838DC8}">
      <dgm:prSet/>
      <dgm:spPr/>
      <dgm:t>
        <a:bodyPr/>
        <a:lstStyle/>
        <a:p>
          <a:endParaRPr lang="en-US"/>
        </a:p>
      </dgm:t>
    </dgm:pt>
    <dgm:pt modelId="{5B7A689A-9360-4F8A-BF36-5EE071418773}" type="pres">
      <dgm:prSet presAssocID="{2B2AFB0A-03EF-4BC9-B4BB-E86B6E9BE5A2}" presName="cycle" presStyleCnt="0">
        <dgm:presLayoutVars>
          <dgm:dir/>
          <dgm:resizeHandles val="exact"/>
        </dgm:presLayoutVars>
      </dgm:prSet>
      <dgm:spPr/>
      <dgm:t>
        <a:bodyPr/>
        <a:lstStyle/>
        <a:p>
          <a:endParaRPr lang="es-ES"/>
        </a:p>
      </dgm:t>
    </dgm:pt>
    <dgm:pt modelId="{A6208EE8-00D4-4387-8F48-CB9D4D73DC5C}" type="pres">
      <dgm:prSet presAssocID="{A7D3FB3C-E1C8-4944-BD56-F67F98592555}" presName="arrow" presStyleLbl="node1" presStyleIdx="0" presStyleCnt="1" custScaleX="114519" custScaleY="100029" custRadScaleRad="100007" custRadScaleInc="-21">
        <dgm:presLayoutVars>
          <dgm:bulletEnabled val="1"/>
        </dgm:presLayoutVars>
      </dgm:prSet>
      <dgm:spPr/>
      <dgm:t>
        <a:bodyPr/>
        <a:lstStyle/>
        <a:p>
          <a:endParaRPr lang="en-US"/>
        </a:p>
      </dgm:t>
    </dgm:pt>
  </dgm:ptLst>
  <dgm:cxnLst>
    <dgm:cxn modelId="{0843F800-8151-41E0-8393-9D416DAC7F49}" type="presOf" srcId="{2B2AFB0A-03EF-4BC9-B4BB-E86B6E9BE5A2}" destId="{5B7A689A-9360-4F8A-BF36-5EE071418773}" srcOrd="0" destOrd="0" presId="urn:microsoft.com/office/officeart/2005/8/layout/arrow1"/>
    <dgm:cxn modelId="{8CA0C0A9-5067-481A-974C-0065F9838DC8}" srcId="{2B2AFB0A-03EF-4BC9-B4BB-E86B6E9BE5A2}" destId="{A7D3FB3C-E1C8-4944-BD56-F67F98592555}" srcOrd="0" destOrd="0" parTransId="{5A61BB3E-514B-4B9E-BD96-CD31F5631F3F}" sibTransId="{EE33C22B-A03F-4A05-8F8E-D81DBC23C032}"/>
    <dgm:cxn modelId="{1E4F15B6-8B4D-4713-AA66-41F9319164C5}" type="presOf" srcId="{A7D3FB3C-E1C8-4944-BD56-F67F98592555}" destId="{A6208EE8-00D4-4387-8F48-CB9D4D73DC5C}" srcOrd="0" destOrd="0" presId="urn:microsoft.com/office/officeart/2005/8/layout/arrow1"/>
    <dgm:cxn modelId="{9D7D43C0-E988-4FFA-AA5E-DBE8DA786420}" type="presParOf" srcId="{5B7A689A-9360-4F8A-BF36-5EE071418773}" destId="{A6208EE8-00D4-4387-8F48-CB9D4D73DC5C}" srcOrd="0" destOrd="0" presId="urn:microsoft.com/office/officeart/2005/8/layout/arrow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0EC679A-C146-4D1C-A2C6-82EF061D588D}" type="doc">
      <dgm:prSet loTypeId="urn:microsoft.com/office/officeart/2005/8/layout/chevron2" loCatId="list" qsTypeId="urn:microsoft.com/office/officeart/2005/8/quickstyle/3d1" qsCatId="3D" csTypeId="urn:microsoft.com/office/officeart/2005/8/colors/colorful4" csCatId="colorful" phldr="1"/>
      <dgm:spPr/>
      <dgm:t>
        <a:bodyPr/>
        <a:lstStyle/>
        <a:p>
          <a:endParaRPr lang="en-US"/>
        </a:p>
      </dgm:t>
    </dgm:pt>
    <dgm:pt modelId="{502CF4E7-CACD-4BF8-84C5-9E769ED6C173}">
      <dgm:prSet phldrT="[Text]"/>
      <dgm:spPr/>
      <dgm:t>
        <a:bodyPr/>
        <a:lstStyle/>
        <a:p>
          <a:r>
            <a:rPr lang="es-EC" dirty="0" smtClean="0"/>
            <a:t>1</a:t>
          </a:r>
          <a:endParaRPr lang="en-US" dirty="0"/>
        </a:p>
      </dgm:t>
    </dgm:pt>
    <dgm:pt modelId="{6A2AA4B6-C7F1-4C5A-8570-00D6590F8674}" type="parTrans" cxnId="{7A40B699-2770-4215-8D9F-80528FE6BDE5}">
      <dgm:prSet/>
      <dgm:spPr/>
      <dgm:t>
        <a:bodyPr/>
        <a:lstStyle/>
        <a:p>
          <a:endParaRPr lang="en-US"/>
        </a:p>
      </dgm:t>
    </dgm:pt>
    <dgm:pt modelId="{180F97DA-CDC3-49EC-8D2F-ED7A6CD25A26}" type="sibTrans" cxnId="{7A40B699-2770-4215-8D9F-80528FE6BDE5}">
      <dgm:prSet/>
      <dgm:spPr/>
      <dgm:t>
        <a:bodyPr/>
        <a:lstStyle/>
        <a:p>
          <a:endParaRPr lang="en-US"/>
        </a:p>
      </dgm:t>
    </dgm:pt>
    <dgm:pt modelId="{A8179D44-D4A3-44AB-9156-251026E6D10B}">
      <dgm:prSet phldrT="[Text]"/>
      <dgm:spPr/>
      <dgm:t>
        <a:bodyPr/>
        <a:lstStyle/>
        <a:p>
          <a:r>
            <a:rPr lang="es-ES" dirty="0" smtClean="0"/>
            <a:t>Planificar y generar políticas públicas de seguridad integral para garantizar la protección de la población y las instituciones.</a:t>
          </a:r>
          <a:endParaRPr lang="en-US" dirty="0"/>
        </a:p>
      </dgm:t>
    </dgm:pt>
    <dgm:pt modelId="{D5CC6CD8-BCFE-41BB-B7A8-D854F8904FE5}" type="parTrans" cxnId="{BF478D33-7E5B-4B3B-ACFB-11D1FFFA84F9}">
      <dgm:prSet/>
      <dgm:spPr/>
      <dgm:t>
        <a:bodyPr/>
        <a:lstStyle/>
        <a:p>
          <a:endParaRPr lang="en-US"/>
        </a:p>
      </dgm:t>
    </dgm:pt>
    <dgm:pt modelId="{C7D791E6-1C7E-4B17-9C3E-EFD08D5A9313}" type="sibTrans" cxnId="{BF478D33-7E5B-4B3B-ACFB-11D1FFFA84F9}">
      <dgm:prSet/>
      <dgm:spPr/>
      <dgm:t>
        <a:bodyPr/>
        <a:lstStyle/>
        <a:p>
          <a:endParaRPr lang="en-US"/>
        </a:p>
      </dgm:t>
    </dgm:pt>
    <dgm:pt modelId="{BFB6CF22-DD1D-46E5-8B4D-4B07C28E41BC}">
      <dgm:prSet phldrT="[Text]"/>
      <dgm:spPr/>
      <dgm:t>
        <a:bodyPr/>
        <a:lstStyle/>
        <a:p>
          <a:r>
            <a:rPr lang="es-EC" dirty="0" smtClean="0"/>
            <a:t>2</a:t>
          </a:r>
          <a:endParaRPr lang="en-US" dirty="0"/>
        </a:p>
      </dgm:t>
    </dgm:pt>
    <dgm:pt modelId="{B1A455C3-BA88-4091-A434-98AB90CA669F}" type="parTrans" cxnId="{C66ECD4F-A92F-422E-BFD9-2B01812008F6}">
      <dgm:prSet/>
      <dgm:spPr/>
      <dgm:t>
        <a:bodyPr/>
        <a:lstStyle/>
        <a:p>
          <a:endParaRPr lang="en-US"/>
        </a:p>
      </dgm:t>
    </dgm:pt>
    <dgm:pt modelId="{993C6BBC-180F-4AB9-8B1E-3E0C64A17285}" type="sibTrans" cxnId="{C66ECD4F-A92F-422E-BFD9-2B01812008F6}">
      <dgm:prSet/>
      <dgm:spPr/>
      <dgm:t>
        <a:bodyPr/>
        <a:lstStyle/>
        <a:p>
          <a:endParaRPr lang="en-US"/>
        </a:p>
      </dgm:t>
    </dgm:pt>
    <dgm:pt modelId="{D922A042-896C-45D2-982A-5631A11D5F0A}">
      <dgm:prSet phldrT="[Text]"/>
      <dgm:spPr/>
      <dgm:t>
        <a:bodyPr/>
        <a:lstStyle/>
        <a:p>
          <a:r>
            <a:rPr lang="es-MX" dirty="0" smtClean="0"/>
            <a:t>Coordinar y controlar el cumplimiento de las Políticas Públicas contra la criminalidad enfocada en acciones emergentes de acuerdo a los 5 ejes transversales de seguridad.</a:t>
          </a:r>
          <a:endParaRPr lang="en-US" dirty="0"/>
        </a:p>
      </dgm:t>
    </dgm:pt>
    <dgm:pt modelId="{FF6850AF-5BDF-478A-B16E-CA6C6BF5BEBA}" type="parTrans" cxnId="{376C8C7D-A39D-4794-AA2F-70AF16C6EB17}">
      <dgm:prSet/>
      <dgm:spPr/>
      <dgm:t>
        <a:bodyPr/>
        <a:lstStyle/>
        <a:p>
          <a:endParaRPr lang="en-US"/>
        </a:p>
      </dgm:t>
    </dgm:pt>
    <dgm:pt modelId="{D1BAC768-8494-4037-B914-F5477FCE58DD}" type="sibTrans" cxnId="{376C8C7D-A39D-4794-AA2F-70AF16C6EB17}">
      <dgm:prSet/>
      <dgm:spPr/>
      <dgm:t>
        <a:bodyPr/>
        <a:lstStyle/>
        <a:p>
          <a:endParaRPr lang="en-US"/>
        </a:p>
      </dgm:t>
    </dgm:pt>
    <dgm:pt modelId="{16AF2B4B-C686-412B-A1F6-71F549A65D0C}">
      <dgm:prSet phldrT="[Text]"/>
      <dgm:spPr/>
      <dgm:t>
        <a:bodyPr/>
        <a:lstStyle/>
        <a:p>
          <a:r>
            <a:rPr lang="es-EC" dirty="0" smtClean="0"/>
            <a:t>3</a:t>
          </a:r>
          <a:endParaRPr lang="en-US" dirty="0"/>
        </a:p>
      </dgm:t>
    </dgm:pt>
    <dgm:pt modelId="{F81CE68E-CA32-466D-B853-6D6F89BFEA2B}" type="parTrans" cxnId="{F0DE345E-C7B6-487C-A94C-4E340ECF5BB1}">
      <dgm:prSet/>
      <dgm:spPr/>
      <dgm:t>
        <a:bodyPr/>
        <a:lstStyle/>
        <a:p>
          <a:endParaRPr lang="en-US"/>
        </a:p>
      </dgm:t>
    </dgm:pt>
    <dgm:pt modelId="{4A957EA5-98E2-4DAC-A165-D204A14FE273}" type="sibTrans" cxnId="{F0DE345E-C7B6-487C-A94C-4E340ECF5BB1}">
      <dgm:prSet/>
      <dgm:spPr/>
      <dgm:t>
        <a:bodyPr/>
        <a:lstStyle/>
        <a:p>
          <a:endParaRPr lang="en-US"/>
        </a:p>
      </dgm:t>
    </dgm:pt>
    <dgm:pt modelId="{8F39577E-B7BA-47BC-8063-BC9201394A9C}">
      <dgm:prSet phldrT="[Text]"/>
      <dgm:spPr/>
      <dgm:t>
        <a:bodyPr/>
        <a:lstStyle/>
        <a:p>
          <a:r>
            <a:rPr lang="es-MX" dirty="0" smtClean="0"/>
            <a:t>Diseñar y desarrollar estrategias de Seguridad Pública y del Estado.</a:t>
          </a:r>
          <a:endParaRPr lang="en-US" dirty="0"/>
        </a:p>
      </dgm:t>
    </dgm:pt>
    <dgm:pt modelId="{D57C4E57-E01C-4A11-97B2-D71EE554BF03}" type="parTrans" cxnId="{D5E349D1-3D38-4E05-9077-465E52CFEDB0}">
      <dgm:prSet/>
      <dgm:spPr/>
      <dgm:t>
        <a:bodyPr/>
        <a:lstStyle/>
        <a:p>
          <a:endParaRPr lang="en-US"/>
        </a:p>
      </dgm:t>
    </dgm:pt>
    <dgm:pt modelId="{C4989948-40D0-4210-83FD-42B120854474}" type="sibTrans" cxnId="{D5E349D1-3D38-4E05-9077-465E52CFEDB0}">
      <dgm:prSet/>
      <dgm:spPr/>
      <dgm:t>
        <a:bodyPr/>
        <a:lstStyle/>
        <a:p>
          <a:endParaRPr lang="en-US"/>
        </a:p>
      </dgm:t>
    </dgm:pt>
    <dgm:pt modelId="{B4B6A3CD-B5BD-4402-AAE5-D8EB6E8E56C5}">
      <dgm:prSet phldrT="[Text]"/>
      <dgm:spPr/>
      <dgm:t>
        <a:bodyPr/>
        <a:lstStyle/>
        <a:p>
          <a:r>
            <a:rPr lang="es-EC" dirty="0" smtClean="0"/>
            <a:t>4</a:t>
          </a:r>
          <a:endParaRPr lang="en-US" dirty="0"/>
        </a:p>
      </dgm:t>
    </dgm:pt>
    <dgm:pt modelId="{2C2BC012-7FDB-4932-A00E-BA1146F2E278}" type="parTrans" cxnId="{D5CB9AB9-5BED-4123-BB7A-FA11142555C0}">
      <dgm:prSet/>
      <dgm:spPr/>
    </dgm:pt>
    <dgm:pt modelId="{49435F4E-65A7-4B42-82A7-07D4F77A5631}" type="sibTrans" cxnId="{D5CB9AB9-5BED-4123-BB7A-FA11142555C0}">
      <dgm:prSet/>
      <dgm:spPr/>
    </dgm:pt>
    <dgm:pt modelId="{C83F7216-FE9E-4CF0-90D7-8B2A3180C05D}">
      <dgm:prSet phldrT="[Text]"/>
      <dgm:spPr/>
      <dgm:t>
        <a:bodyPr/>
        <a:lstStyle/>
        <a:p>
          <a:r>
            <a:rPr lang="es-MX" dirty="0" smtClean="0"/>
            <a:t>Velar por el óptimo funcionamiento del Sistema de Seguridad Integral (SIS ECU-911).</a:t>
          </a:r>
          <a:endParaRPr lang="en-US" dirty="0"/>
        </a:p>
      </dgm:t>
    </dgm:pt>
    <dgm:pt modelId="{53EE9CD6-89CE-4D0B-BDC7-3D5C45D45378}" type="parTrans" cxnId="{E6303628-6139-43AA-A177-FB3317A74AE8}">
      <dgm:prSet/>
      <dgm:spPr/>
    </dgm:pt>
    <dgm:pt modelId="{6533B32B-6227-4E2C-838C-2D4CE756C564}" type="sibTrans" cxnId="{E6303628-6139-43AA-A177-FB3317A74AE8}">
      <dgm:prSet/>
      <dgm:spPr/>
    </dgm:pt>
    <dgm:pt modelId="{AF432295-B3BB-4B1F-A4FA-D69B5FFADF8E}">
      <dgm:prSet phldrT="[Text]"/>
      <dgm:spPr/>
      <dgm:t>
        <a:bodyPr/>
        <a:lstStyle/>
        <a:p>
          <a:r>
            <a:rPr lang="es-EC" dirty="0" smtClean="0"/>
            <a:t>5</a:t>
          </a:r>
          <a:endParaRPr lang="en-US" dirty="0"/>
        </a:p>
      </dgm:t>
    </dgm:pt>
    <dgm:pt modelId="{6D6EA097-A488-40F2-889B-318AAC0AEF1A}" type="parTrans" cxnId="{1CA7188A-F41B-4F2E-8DEE-4BE660AE871A}">
      <dgm:prSet/>
      <dgm:spPr/>
    </dgm:pt>
    <dgm:pt modelId="{FF6947B6-3FB3-4EFD-BAA4-E2ACFB70B1E9}" type="sibTrans" cxnId="{1CA7188A-F41B-4F2E-8DEE-4BE660AE871A}">
      <dgm:prSet/>
      <dgm:spPr/>
    </dgm:pt>
    <dgm:pt modelId="{0D0AA146-0784-4C71-AC2C-BCDF061AB453}">
      <dgm:prSet phldrT="[Text]"/>
      <dgm:spPr/>
      <dgm:t>
        <a:bodyPr/>
        <a:lstStyle/>
        <a:p>
          <a:r>
            <a:rPr lang="es-MX" smtClean="0"/>
            <a:t>Fortalecer la Gestión Interna Institucional que responda al Programa Nacional de Excelencia (PRONEXE) impulsado por el Gobierno Nacional a las Instituciones Gubernamentales.</a:t>
          </a:r>
          <a:endParaRPr lang="en-US" dirty="0"/>
        </a:p>
      </dgm:t>
    </dgm:pt>
    <dgm:pt modelId="{63FCDE27-0E9D-45FC-B6FE-0C0628EEA629}" type="parTrans" cxnId="{EDFAB412-8C62-4646-86A2-EB862F5C0745}">
      <dgm:prSet/>
      <dgm:spPr/>
    </dgm:pt>
    <dgm:pt modelId="{8BB0772F-4269-40D7-926F-CE1146D1B13B}" type="sibTrans" cxnId="{EDFAB412-8C62-4646-86A2-EB862F5C0745}">
      <dgm:prSet/>
      <dgm:spPr/>
    </dgm:pt>
    <dgm:pt modelId="{F4FC218E-71E6-43AC-8406-D206C380BB6E}" type="pres">
      <dgm:prSet presAssocID="{90EC679A-C146-4D1C-A2C6-82EF061D588D}" presName="linearFlow" presStyleCnt="0">
        <dgm:presLayoutVars>
          <dgm:dir/>
          <dgm:animLvl val="lvl"/>
          <dgm:resizeHandles val="exact"/>
        </dgm:presLayoutVars>
      </dgm:prSet>
      <dgm:spPr/>
      <dgm:t>
        <a:bodyPr/>
        <a:lstStyle/>
        <a:p>
          <a:endParaRPr lang="es-ES"/>
        </a:p>
      </dgm:t>
    </dgm:pt>
    <dgm:pt modelId="{8B95481B-FFA1-4723-AA78-4925317D4DDF}" type="pres">
      <dgm:prSet presAssocID="{502CF4E7-CACD-4BF8-84C5-9E769ED6C173}" presName="composite" presStyleCnt="0"/>
      <dgm:spPr/>
    </dgm:pt>
    <dgm:pt modelId="{5EECAF46-D3CE-45EE-B3A2-D7EF42B55597}" type="pres">
      <dgm:prSet presAssocID="{502CF4E7-CACD-4BF8-84C5-9E769ED6C173}" presName="parentText" presStyleLbl="alignNode1" presStyleIdx="0" presStyleCnt="5">
        <dgm:presLayoutVars>
          <dgm:chMax val="1"/>
          <dgm:bulletEnabled val="1"/>
        </dgm:presLayoutVars>
      </dgm:prSet>
      <dgm:spPr/>
      <dgm:t>
        <a:bodyPr/>
        <a:lstStyle/>
        <a:p>
          <a:endParaRPr lang="es-ES"/>
        </a:p>
      </dgm:t>
    </dgm:pt>
    <dgm:pt modelId="{D5A07D85-292B-4525-B052-1796B250A999}" type="pres">
      <dgm:prSet presAssocID="{502CF4E7-CACD-4BF8-84C5-9E769ED6C173}" presName="descendantText" presStyleLbl="alignAcc1" presStyleIdx="0" presStyleCnt="5">
        <dgm:presLayoutVars>
          <dgm:bulletEnabled val="1"/>
        </dgm:presLayoutVars>
      </dgm:prSet>
      <dgm:spPr/>
      <dgm:t>
        <a:bodyPr/>
        <a:lstStyle/>
        <a:p>
          <a:endParaRPr lang="en-US"/>
        </a:p>
      </dgm:t>
    </dgm:pt>
    <dgm:pt modelId="{B3AA4A5E-72A4-46E7-B5ED-9DDA25D246AD}" type="pres">
      <dgm:prSet presAssocID="{180F97DA-CDC3-49EC-8D2F-ED7A6CD25A26}" presName="sp" presStyleCnt="0"/>
      <dgm:spPr/>
    </dgm:pt>
    <dgm:pt modelId="{89CBFAB2-BA90-40AD-8374-9B7A68EFDCAB}" type="pres">
      <dgm:prSet presAssocID="{BFB6CF22-DD1D-46E5-8B4D-4B07C28E41BC}" presName="composite" presStyleCnt="0"/>
      <dgm:spPr/>
    </dgm:pt>
    <dgm:pt modelId="{BA647C79-30C7-48E6-BB98-5E5C84AC9D44}" type="pres">
      <dgm:prSet presAssocID="{BFB6CF22-DD1D-46E5-8B4D-4B07C28E41BC}" presName="parentText" presStyleLbl="alignNode1" presStyleIdx="1" presStyleCnt="5">
        <dgm:presLayoutVars>
          <dgm:chMax val="1"/>
          <dgm:bulletEnabled val="1"/>
        </dgm:presLayoutVars>
      </dgm:prSet>
      <dgm:spPr/>
      <dgm:t>
        <a:bodyPr/>
        <a:lstStyle/>
        <a:p>
          <a:endParaRPr lang="es-ES"/>
        </a:p>
      </dgm:t>
    </dgm:pt>
    <dgm:pt modelId="{BE0DA2BF-4F94-4226-B389-B6C4F4AE7D5C}" type="pres">
      <dgm:prSet presAssocID="{BFB6CF22-DD1D-46E5-8B4D-4B07C28E41BC}" presName="descendantText" presStyleLbl="alignAcc1" presStyleIdx="1" presStyleCnt="5">
        <dgm:presLayoutVars>
          <dgm:bulletEnabled val="1"/>
        </dgm:presLayoutVars>
      </dgm:prSet>
      <dgm:spPr/>
      <dgm:t>
        <a:bodyPr/>
        <a:lstStyle/>
        <a:p>
          <a:endParaRPr lang="en-US"/>
        </a:p>
      </dgm:t>
    </dgm:pt>
    <dgm:pt modelId="{A6BBD9F4-689B-44B9-8C35-FCC9F95E6019}" type="pres">
      <dgm:prSet presAssocID="{993C6BBC-180F-4AB9-8B1E-3E0C64A17285}" presName="sp" presStyleCnt="0"/>
      <dgm:spPr/>
    </dgm:pt>
    <dgm:pt modelId="{F361E3B6-503E-4E36-B94C-89C25723AA7F}" type="pres">
      <dgm:prSet presAssocID="{16AF2B4B-C686-412B-A1F6-71F549A65D0C}" presName="composite" presStyleCnt="0"/>
      <dgm:spPr/>
    </dgm:pt>
    <dgm:pt modelId="{C43DF309-FFD4-47E7-98BF-25EB6C1F1E87}" type="pres">
      <dgm:prSet presAssocID="{16AF2B4B-C686-412B-A1F6-71F549A65D0C}" presName="parentText" presStyleLbl="alignNode1" presStyleIdx="2" presStyleCnt="5">
        <dgm:presLayoutVars>
          <dgm:chMax val="1"/>
          <dgm:bulletEnabled val="1"/>
        </dgm:presLayoutVars>
      </dgm:prSet>
      <dgm:spPr/>
      <dgm:t>
        <a:bodyPr/>
        <a:lstStyle/>
        <a:p>
          <a:endParaRPr lang="es-ES"/>
        </a:p>
      </dgm:t>
    </dgm:pt>
    <dgm:pt modelId="{176B5B5E-8A68-4CAF-AAAC-E95D0500B42E}" type="pres">
      <dgm:prSet presAssocID="{16AF2B4B-C686-412B-A1F6-71F549A65D0C}" presName="descendantText" presStyleLbl="alignAcc1" presStyleIdx="2" presStyleCnt="5">
        <dgm:presLayoutVars>
          <dgm:bulletEnabled val="1"/>
        </dgm:presLayoutVars>
      </dgm:prSet>
      <dgm:spPr/>
      <dgm:t>
        <a:bodyPr/>
        <a:lstStyle/>
        <a:p>
          <a:endParaRPr lang="en-US"/>
        </a:p>
      </dgm:t>
    </dgm:pt>
    <dgm:pt modelId="{2271B9E2-022B-42E2-A02B-ADA73C4D7BFE}" type="pres">
      <dgm:prSet presAssocID="{4A957EA5-98E2-4DAC-A165-D204A14FE273}" presName="sp" presStyleCnt="0"/>
      <dgm:spPr/>
    </dgm:pt>
    <dgm:pt modelId="{3F36ABA5-4319-473F-8437-0535004DF643}" type="pres">
      <dgm:prSet presAssocID="{B4B6A3CD-B5BD-4402-AAE5-D8EB6E8E56C5}" presName="composite" presStyleCnt="0"/>
      <dgm:spPr/>
    </dgm:pt>
    <dgm:pt modelId="{BA10CD2E-3989-4E2D-A473-0AFB1A724C78}" type="pres">
      <dgm:prSet presAssocID="{B4B6A3CD-B5BD-4402-AAE5-D8EB6E8E56C5}" presName="parentText" presStyleLbl="alignNode1" presStyleIdx="3" presStyleCnt="5">
        <dgm:presLayoutVars>
          <dgm:chMax val="1"/>
          <dgm:bulletEnabled val="1"/>
        </dgm:presLayoutVars>
      </dgm:prSet>
      <dgm:spPr/>
      <dgm:t>
        <a:bodyPr/>
        <a:lstStyle/>
        <a:p>
          <a:endParaRPr lang="es-ES"/>
        </a:p>
      </dgm:t>
    </dgm:pt>
    <dgm:pt modelId="{0F78B1BB-2652-47FE-BEEC-64594225D95C}" type="pres">
      <dgm:prSet presAssocID="{B4B6A3CD-B5BD-4402-AAE5-D8EB6E8E56C5}" presName="descendantText" presStyleLbl="alignAcc1" presStyleIdx="3" presStyleCnt="5">
        <dgm:presLayoutVars>
          <dgm:bulletEnabled val="1"/>
        </dgm:presLayoutVars>
      </dgm:prSet>
      <dgm:spPr/>
      <dgm:t>
        <a:bodyPr/>
        <a:lstStyle/>
        <a:p>
          <a:endParaRPr lang="en-US"/>
        </a:p>
      </dgm:t>
    </dgm:pt>
    <dgm:pt modelId="{2BA05937-0F90-43C2-BE78-39E943738CD4}" type="pres">
      <dgm:prSet presAssocID="{49435F4E-65A7-4B42-82A7-07D4F77A5631}" presName="sp" presStyleCnt="0"/>
      <dgm:spPr/>
    </dgm:pt>
    <dgm:pt modelId="{1A3A0E1E-A67B-4FDA-BA83-F846BB077E11}" type="pres">
      <dgm:prSet presAssocID="{AF432295-B3BB-4B1F-A4FA-D69B5FFADF8E}" presName="composite" presStyleCnt="0"/>
      <dgm:spPr/>
    </dgm:pt>
    <dgm:pt modelId="{31DB6E2B-524F-43D3-B129-772588F112F3}" type="pres">
      <dgm:prSet presAssocID="{AF432295-B3BB-4B1F-A4FA-D69B5FFADF8E}" presName="parentText" presStyleLbl="alignNode1" presStyleIdx="4" presStyleCnt="5">
        <dgm:presLayoutVars>
          <dgm:chMax val="1"/>
          <dgm:bulletEnabled val="1"/>
        </dgm:presLayoutVars>
      </dgm:prSet>
      <dgm:spPr/>
      <dgm:t>
        <a:bodyPr/>
        <a:lstStyle/>
        <a:p>
          <a:endParaRPr lang="es-ES"/>
        </a:p>
      </dgm:t>
    </dgm:pt>
    <dgm:pt modelId="{1B747DF0-3C37-4E48-91CF-50583D61E63E}" type="pres">
      <dgm:prSet presAssocID="{AF432295-B3BB-4B1F-A4FA-D69B5FFADF8E}" presName="descendantText" presStyleLbl="alignAcc1" presStyleIdx="4" presStyleCnt="5">
        <dgm:presLayoutVars>
          <dgm:bulletEnabled val="1"/>
        </dgm:presLayoutVars>
      </dgm:prSet>
      <dgm:spPr/>
      <dgm:t>
        <a:bodyPr/>
        <a:lstStyle/>
        <a:p>
          <a:endParaRPr lang="es-ES"/>
        </a:p>
      </dgm:t>
    </dgm:pt>
  </dgm:ptLst>
  <dgm:cxnLst>
    <dgm:cxn modelId="{F3ECE35C-3889-4703-B3C8-3C3642A2BCE3}" type="presOf" srcId="{90EC679A-C146-4D1C-A2C6-82EF061D588D}" destId="{F4FC218E-71E6-43AC-8406-D206C380BB6E}" srcOrd="0" destOrd="0" presId="urn:microsoft.com/office/officeart/2005/8/layout/chevron2"/>
    <dgm:cxn modelId="{376C8C7D-A39D-4794-AA2F-70AF16C6EB17}" srcId="{BFB6CF22-DD1D-46E5-8B4D-4B07C28E41BC}" destId="{D922A042-896C-45D2-982A-5631A11D5F0A}" srcOrd="0" destOrd="0" parTransId="{FF6850AF-5BDF-478A-B16E-CA6C6BF5BEBA}" sibTransId="{D1BAC768-8494-4037-B914-F5477FCE58DD}"/>
    <dgm:cxn modelId="{F0DE345E-C7B6-487C-A94C-4E340ECF5BB1}" srcId="{90EC679A-C146-4D1C-A2C6-82EF061D588D}" destId="{16AF2B4B-C686-412B-A1F6-71F549A65D0C}" srcOrd="2" destOrd="0" parTransId="{F81CE68E-CA32-466D-B853-6D6F89BFEA2B}" sibTransId="{4A957EA5-98E2-4DAC-A165-D204A14FE273}"/>
    <dgm:cxn modelId="{EF333352-AF66-49CD-8210-F8993021072D}" type="presOf" srcId="{8F39577E-B7BA-47BC-8063-BC9201394A9C}" destId="{176B5B5E-8A68-4CAF-AAAC-E95D0500B42E}" srcOrd="0" destOrd="0" presId="urn:microsoft.com/office/officeart/2005/8/layout/chevron2"/>
    <dgm:cxn modelId="{4680B3A9-9C9C-454C-895B-892352F08C29}" type="presOf" srcId="{A8179D44-D4A3-44AB-9156-251026E6D10B}" destId="{D5A07D85-292B-4525-B052-1796B250A999}" srcOrd="0" destOrd="0" presId="urn:microsoft.com/office/officeart/2005/8/layout/chevron2"/>
    <dgm:cxn modelId="{D5CB9AB9-5BED-4123-BB7A-FA11142555C0}" srcId="{90EC679A-C146-4D1C-A2C6-82EF061D588D}" destId="{B4B6A3CD-B5BD-4402-AAE5-D8EB6E8E56C5}" srcOrd="3" destOrd="0" parTransId="{2C2BC012-7FDB-4932-A00E-BA1146F2E278}" sibTransId="{49435F4E-65A7-4B42-82A7-07D4F77A5631}"/>
    <dgm:cxn modelId="{BF478D33-7E5B-4B3B-ACFB-11D1FFFA84F9}" srcId="{502CF4E7-CACD-4BF8-84C5-9E769ED6C173}" destId="{A8179D44-D4A3-44AB-9156-251026E6D10B}" srcOrd="0" destOrd="0" parTransId="{D5CC6CD8-BCFE-41BB-B7A8-D854F8904FE5}" sibTransId="{C7D791E6-1C7E-4B17-9C3E-EFD08D5A9313}"/>
    <dgm:cxn modelId="{B062AE5D-6BB0-4E95-A9C3-98A1620F39F8}" type="presOf" srcId="{B4B6A3CD-B5BD-4402-AAE5-D8EB6E8E56C5}" destId="{BA10CD2E-3989-4E2D-A473-0AFB1A724C78}" srcOrd="0" destOrd="0" presId="urn:microsoft.com/office/officeart/2005/8/layout/chevron2"/>
    <dgm:cxn modelId="{21969FF2-BB91-43E9-A4F9-B481E1F1A011}" type="presOf" srcId="{BFB6CF22-DD1D-46E5-8B4D-4B07C28E41BC}" destId="{BA647C79-30C7-48E6-BB98-5E5C84AC9D44}" srcOrd="0" destOrd="0" presId="urn:microsoft.com/office/officeart/2005/8/layout/chevron2"/>
    <dgm:cxn modelId="{EA6404FF-4909-4ED3-9AC9-021A13478D73}" type="presOf" srcId="{502CF4E7-CACD-4BF8-84C5-9E769ED6C173}" destId="{5EECAF46-D3CE-45EE-B3A2-D7EF42B55597}" srcOrd="0" destOrd="0" presId="urn:microsoft.com/office/officeart/2005/8/layout/chevron2"/>
    <dgm:cxn modelId="{1CA7188A-F41B-4F2E-8DEE-4BE660AE871A}" srcId="{90EC679A-C146-4D1C-A2C6-82EF061D588D}" destId="{AF432295-B3BB-4B1F-A4FA-D69B5FFADF8E}" srcOrd="4" destOrd="0" parTransId="{6D6EA097-A488-40F2-889B-318AAC0AEF1A}" sibTransId="{FF6947B6-3FB3-4EFD-BAA4-E2ACFB70B1E9}"/>
    <dgm:cxn modelId="{9717F5EA-0330-4963-AA3E-42DEE1BA06AA}" type="presOf" srcId="{16AF2B4B-C686-412B-A1F6-71F549A65D0C}" destId="{C43DF309-FFD4-47E7-98BF-25EB6C1F1E87}" srcOrd="0" destOrd="0" presId="urn:microsoft.com/office/officeart/2005/8/layout/chevron2"/>
    <dgm:cxn modelId="{C66ECD4F-A92F-422E-BFD9-2B01812008F6}" srcId="{90EC679A-C146-4D1C-A2C6-82EF061D588D}" destId="{BFB6CF22-DD1D-46E5-8B4D-4B07C28E41BC}" srcOrd="1" destOrd="0" parTransId="{B1A455C3-BA88-4091-A434-98AB90CA669F}" sibTransId="{993C6BBC-180F-4AB9-8B1E-3E0C64A17285}"/>
    <dgm:cxn modelId="{EDFAB412-8C62-4646-86A2-EB862F5C0745}" srcId="{AF432295-B3BB-4B1F-A4FA-D69B5FFADF8E}" destId="{0D0AA146-0784-4C71-AC2C-BCDF061AB453}" srcOrd="0" destOrd="0" parTransId="{63FCDE27-0E9D-45FC-B6FE-0C0628EEA629}" sibTransId="{8BB0772F-4269-40D7-926F-CE1146D1B13B}"/>
    <dgm:cxn modelId="{D5E349D1-3D38-4E05-9077-465E52CFEDB0}" srcId="{16AF2B4B-C686-412B-A1F6-71F549A65D0C}" destId="{8F39577E-B7BA-47BC-8063-BC9201394A9C}" srcOrd="0" destOrd="0" parTransId="{D57C4E57-E01C-4A11-97B2-D71EE554BF03}" sibTransId="{C4989948-40D0-4210-83FD-42B120854474}"/>
    <dgm:cxn modelId="{20C1D7D1-0D6E-448E-9DB1-E0057801460F}" type="presOf" srcId="{C83F7216-FE9E-4CF0-90D7-8B2A3180C05D}" destId="{0F78B1BB-2652-47FE-BEEC-64594225D95C}" srcOrd="0" destOrd="0" presId="urn:microsoft.com/office/officeart/2005/8/layout/chevron2"/>
    <dgm:cxn modelId="{72C791E5-8BF7-41FF-AEAD-5669A69591D2}" type="presOf" srcId="{AF432295-B3BB-4B1F-A4FA-D69B5FFADF8E}" destId="{31DB6E2B-524F-43D3-B129-772588F112F3}" srcOrd="0" destOrd="0" presId="urn:microsoft.com/office/officeart/2005/8/layout/chevron2"/>
    <dgm:cxn modelId="{7A40B699-2770-4215-8D9F-80528FE6BDE5}" srcId="{90EC679A-C146-4D1C-A2C6-82EF061D588D}" destId="{502CF4E7-CACD-4BF8-84C5-9E769ED6C173}" srcOrd="0" destOrd="0" parTransId="{6A2AA4B6-C7F1-4C5A-8570-00D6590F8674}" sibTransId="{180F97DA-CDC3-49EC-8D2F-ED7A6CD25A26}"/>
    <dgm:cxn modelId="{B18DD61C-3CE3-4307-ACE8-F0F3758237F9}" type="presOf" srcId="{D922A042-896C-45D2-982A-5631A11D5F0A}" destId="{BE0DA2BF-4F94-4226-B389-B6C4F4AE7D5C}" srcOrd="0" destOrd="0" presId="urn:microsoft.com/office/officeart/2005/8/layout/chevron2"/>
    <dgm:cxn modelId="{2B297E64-41A3-4D7B-B2FF-AA2A832F8A22}" type="presOf" srcId="{0D0AA146-0784-4C71-AC2C-BCDF061AB453}" destId="{1B747DF0-3C37-4E48-91CF-50583D61E63E}" srcOrd="0" destOrd="0" presId="urn:microsoft.com/office/officeart/2005/8/layout/chevron2"/>
    <dgm:cxn modelId="{E6303628-6139-43AA-A177-FB3317A74AE8}" srcId="{B4B6A3CD-B5BD-4402-AAE5-D8EB6E8E56C5}" destId="{C83F7216-FE9E-4CF0-90D7-8B2A3180C05D}" srcOrd="0" destOrd="0" parTransId="{53EE9CD6-89CE-4D0B-BDC7-3D5C45D45378}" sibTransId="{6533B32B-6227-4E2C-838C-2D4CE756C564}"/>
    <dgm:cxn modelId="{AB04344D-3DE4-47BA-B431-426C6B7FADB0}" type="presParOf" srcId="{F4FC218E-71E6-43AC-8406-D206C380BB6E}" destId="{8B95481B-FFA1-4723-AA78-4925317D4DDF}" srcOrd="0" destOrd="0" presId="urn:microsoft.com/office/officeart/2005/8/layout/chevron2"/>
    <dgm:cxn modelId="{0DA68BE4-D643-4F50-A900-EF8FCB1117F3}" type="presParOf" srcId="{8B95481B-FFA1-4723-AA78-4925317D4DDF}" destId="{5EECAF46-D3CE-45EE-B3A2-D7EF42B55597}" srcOrd="0" destOrd="0" presId="urn:microsoft.com/office/officeart/2005/8/layout/chevron2"/>
    <dgm:cxn modelId="{AA989710-1023-443F-A96C-A98971D6E3AC}" type="presParOf" srcId="{8B95481B-FFA1-4723-AA78-4925317D4DDF}" destId="{D5A07D85-292B-4525-B052-1796B250A999}" srcOrd="1" destOrd="0" presId="urn:microsoft.com/office/officeart/2005/8/layout/chevron2"/>
    <dgm:cxn modelId="{395EBBBB-0B4D-492B-B459-A04A6920101F}" type="presParOf" srcId="{F4FC218E-71E6-43AC-8406-D206C380BB6E}" destId="{B3AA4A5E-72A4-46E7-B5ED-9DDA25D246AD}" srcOrd="1" destOrd="0" presId="urn:microsoft.com/office/officeart/2005/8/layout/chevron2"/>
    <dgm:cxn modelId="{6CB0B85D-635C-488F-B707-3935CEE2148C}" type="presParOf" srcId="{F4FC218E-71E6-43AC-8406-D206C380BB6E}" destId="{89CBFAB2-BA90-40AD-8374-9B7A68EFDCAB}" srcOrd="2" destOrd="0" presId="urn:microsoft.com/office/officeart/2005/8/layout/chevron2"/>
    <dgm:cxn modelId="{8383EDA3-8D32-4571-AFA0-3A7B3A655E67}" type="presParOf" srcId="{89CBFAB2-BA90-40AD-8374-9B7A68EFDCAB}" destId="{BA647C79-30C7-48E6-BB98-5E5C84AC9D44}" srcOrd="0" destOrd="0" presId="urn:microsoft.com/office/officeart/2005/8/layout/chevron2"/>
    <dgm:cxn modelId="{F9CA1241-2B43-4E61-ADB4-5E5EBA22700F}" type="presParOf" srcId="{89CBFAB2-BA90-40AD-8374-9B7A68EFDCAB}" destId="{BE0DA2BF-4F94-4226-B389-B6C4F4AE7D5C}" srcOrd="1" destOrd="0" presId="urn:microsoft.com/office/officeart/2005/8/layout/chevron2"/>
    <dgm:cxn modelId="{70A4507B-9C4E-4DF4-9CD0-E22BFC5C0A0F}" type="presParOf" srcId="{F4FC218E-71E6-43AC-8406-D206C380BB6E}" destId="{A6BBD9F4-689B-44B9-8C35-FCC9F95E6019}" srcOrd="3" destOrd="0" presId="urn:microsoft.com/office/officeart/2005/8/layout/chevron2"/>
    <dgm:cxn modelId="{EE6C9D1C-EB2B-4B79-8690-F6720B744D63}" type="presParOf" srcId="{F4FC218E-71E6-43AC-8406-D206C380BB6E}" destId="{F361E3B6-503E-4E36-B94C-89C25723AA7F}" srcOrd="4" destOrd="0" presId="urn:microsoft.com/office/officeart/2005/8/layout/chevron2"/>
    <dgm:cxn modelId="{7BDD530C-F8CE-4CE8-BA90-420FCBE38329}" type="presParOf" srcId="{F361E3B6-503E-4E36-B94C-89C25723AA7F}" destId="{C43DF309-FFD4-47E7-98BF-25EB6C1F1E87}" srcOrd="0" destOrd="0" presId="urn:microsoft.com/office/officeart/2005/8/layout/chevron2"/>
    <dgm:cxn modelId="{03C9AE1C-E1BE-49DE-ABB7-E507BE58DFCE}" type="presParOf" srcId="{F361E3B6-503E-4E36-B94C-89C25723AA7F}" destId="{176B5B5E-8A68-4CAF-AAAC-E95D0500B42E}" srcOrd="1" destOrd="0" presId="urn:microsoft.com/office/officeart/2005/8/layout/chevron2"/>
    <dgm:cxn modelId="{A08B24A8-7860-493C-BD6D-7DEF7776DB81}" type="presParOf" srcId="{F4FC218E-71E6-43AC-8406-D206C380BB6E}" destId="{2271B9E2-022B-42E2-A02B-ADA73C4D7BFE}" srcOrd="5" destOrd="0" presId="urn:microsoft.com/office/officeart/2005/8/layout/chevron2"/>
    <dgm:cxn modelId="{E2C8B48E-4F52-4DDF-AB22-9F369FF3CC34}" type="presParOf" srcId="{F4FC218E-71E6-43AC-8406-D206C380BB6E}" destId="{3F36ABA5-4319-473F-8437-0535004DF643}" srcOrd="6" destOrd="0" presId="urn:microsoft.com/office/officeart/2005/8/layout/chevron2"/>
    <dgm:cxn modelId="{42D15CF4-3E09-46B0-A968-C0DB0B50E5CE}" type="presParOf" srcId="{3F36ABA5-4319-473F-8437-0535004DF643}" destId="{BA10CD2E-3989-4E2D-A473-0AFB1A724C78}" srcOrd="0" destOrd="0" presId="urn:microsoft.com/office/officeart/2005/8/layout/chevron2"/>
    <dgm:cxn modelId="{EA84419A-B137-46B9-B07D-A2C4F64A98B2}" type="presParOf" srcId="{3F36ABA5-4319-473F-8437-0535004DF643}" destId="{0F78B1BB-2652-47FE-BEEC-64594225D95C}" srcOrd="1" destOrd="0" presId="urn:microsoft.com/office/officeart/2005/8/layout/chevron2"/>
    <dgm:cxn modelId="{013FC0AE-22A8-4065-9B27-04A65EC57C1F}" type="presParOf" srcId="{F4FC218E-71E6-43AC-8406-D206C380BB6E}" destId="{2BA05937-0F90-43C2-BE78-39E943738CD4}" srcOrd="7" destOrd="0" presId="urn:microsoft.com/office/officeart/2005/8/layout/chevron2"/>
    <dgm:cxn modelId="{D0A6CBC3-CD58-424C-9B79-710855F41A30}" type="presParOf" srcId="{F4FC218E-71E6-43AC-8406-D206C380BB6E}" destId="{1A3A0E1E-A67B-4FDA-BA83-F846BB077E11}" srcOrd="8" destOrd="0" presId="urn:microsoft.com/office/officeart/2005/8/layout/chevron2"/>
    <dgm:cxn modelId="{0EC50896-6562-4C2E-9941-9C05E0EF18C6}" type="presParOf" srcId="{1A3A0E1E-A67B-4FDA-BA83-F846BB077E11}" destId="{31DB6E2B-524F-43D3-B129-772588F112F3}" srcOrd="0" destOrd="0" presId="urn:microsoft.com/office/officeart/2005/8/layout/chevron2"/>
    <dgm:cxn modelId="{D4A13FC2-E5C0-4CAB-A722-7AA1D9FCD62E}" type="presParOf" srcId="{1A3A0E1E-A67B-4FDA-BA83-F846BB077E11}" destId="{1B747DF0-3C37-4E48-91CF-50583D61E63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E016554-81CE-4709-87F7-20B7E16965DB}" type="doc">
      <dgm:prSet loTypeId="urn:microsoft.com/office/officeart/2005/8/layout/radial1" loCatId="cycle" qsTypeId="urn:microsoft.com/office/officeart/2005/8/quickstyle/3d1" qsCatId="3D" csTypeId="urn:microsoft.com/office/officeart/2005/8/colors/colorful4" csCatId="colorful" phldr="1"/>
      <dgm:spPr/>
      <dgm:t>
        <a:bodyPr/>
        <a:lstStyle/>
        <a:p>
          <a:endParaRPr lang="en-US"/>
        </a:p>
      </dgm:t>
    </dgm:pt>
    <dgm:pt modelId="{CB46A7FF-F955-4322-ADB9-ADAAB2ECB8C3}">
      <dgm:prSet phldrT="[Text]"/>
      <dgm:spPr/>
      <dgm:t>
        <a:bodyPr/>
        <a:lstStyle/>
        <a:p>
          <a:r>
            <a:rPr lang="es-EC" dirty="0" smtClean="0"/>
            <a:t>VALORES</a:t>
          </a:r>
          <a:endParaRPr lang="en-US" dirty="0"/>
        </a:p>
      </dgm:t>
    </dgm:pt>
    <dgm:pt modelId="{B107C9AD-797D-49F1-9F93-AE124CC7ADDE}" type="parTrans" cxnId="{D9C9E40C-104E-4E40-8740-3603493A54E3}">
      <dgm:prSet/>
      <dgm:spPr/>
      <dgm:t>
        <a:bodyPr/>
        <a:lstStyle/>
        <a:p>
          <a:endParaRPr lang="en-US"/>
        </a:p>
      </dgm:t>
    </dgm:pt>
    <dgm:pt modelId="{3CFC4636-76D4-4333-9823-8CDF7CA35BFE}" type="sibTrans" cxnId="{D9C9E40C-104E-4E40-8740-3603493A54E3}">
      <dgm:prSet/>
      <dgm:spPr/>
      <dgm:t>
        <a:bodyPr/>
        <a:lstStyle/>
        <a:p>
          <a:endParaRPr lang="en-US"/>
        </a:p>
      </dgm:t>
    </dgm:pt>
    <dgm:pt modelId="{317D62DC-2094-45BF-849D-0BAFCC6A5DDC}">
      <dgm:prSet phldrT="[Text]"/>
      <dgm:spPr/>
      <dgm:t>
        <a:bodyPr/>
        <a:lstStyle/>
        <a:p>
          <a:r>
            <a:rPr lang="es-ES" b="1" dirty="0" smtClean="0"/>
            <a:t>Identidad</a:t>
          </a:r>
          <a:endParaRPr lang="en-US" dirty="0"/>
        </a:p>
      </dgm:t>
    </dgm:pt>
    <dgm:pt modelId="{DE4C04C4-E2E0-4569-9599-4395F993FC07}" type="parTrans" cxnId="{DA088162-DB50-41B5-8077-BF8050C495E7}">
      <dgm:prSet/>
      <dgm:spPr/>
      <dgm:t>
        <a:bodyPr/>
        <a:lstStyle/>
        <a:p>
          <a:endParaRPr lang="en-US"/>
        </a:p>
      </dgm:t>
    </dgm:pt>
    <dgm:pt modelId="{7BA78EC2-4302-4B4C-81FB-22E7C3C89281}" type="sibTrans" cxnId="{DA088162-DB50-41B5-8077-BF8050C495E7}">
      <dgm:prSet/>
      <dgm:spPr/>
      <dgm:t>
        <a:bodyPr/>
        <a:lstStyle/>
        <a:p>
          <a:endParaRPr lang="en-US"/>
        </a:p>
      </dgm:t>
    </dgm:pt>
    <dgm:pt modelId="{58B71AD5-0CE7-45C6-ACF7-3974A0E1CB54}">
      <dgm:prSet phldrT="[Text]"/>
      <dgm:spPr/>
      <dgm:t>
        <a:bodyPr/>
        <a:lstStyle/>
        <a:p>
          <a:r>
            <a:rPr lang="es-ES" b="1" dirty="0" smtClean="0"/>
            <a:t>Profesionalismo</a:t>
          </a:r>
          <a:endParaRPr lang="en-US" dirty="0"/>
        </a:p>
      </dgm:t>
    </dgm:pt>
    <dgm:pt modelId="{9452E9F8-ECAD-4B5C-BBCC-4F899C6ADA80}" type="parTrans" cxnId="{0FDFF46B-0260-484B-92BC-A935F4B1B890}">
      <dgm:prSet/>
      <dgm:spPr/>
      <dgm:t>
        <a:bodyPr/>
        <a:lstStyle/>
        <a:p>
          <a:endParaRPr lang="en-US"/>
        </a:p>
      </dgm:t>
    </dgm:pt>
    <dgm:pt modelId="{3036D7E8-613D-4EF1-85F1-D5DFC06A9937}" type="sibTrans" cxnId="{0FDFF46B-0260-484B-92BC-A935F4B1B890}">
      <dgm:prSet/>
      <dgm:spPr/>
      <dgm:t>
        <a:bodyPr/>
        <a:lstStyle/>
        <a:p>
          <a:endParaRPr lang="en-US"/>
        </a:p>
      </dgm:t>
    </dgm:pt>
    <dgm:pt modelId="{6FA8029C-F2F5-430C-A080-436D1A02C53C}">
      <dgm:prSet phldrT="[Text]"/>
      <dgm:spPr/>
      <dgm:t>
        <a:bodyPr/>
        <a:lstStyle/>
        <a:p>
          <a:r>
            <a:rPr lang="es-ES" b="1" dirty="0" smtClean="0"/>
            <a:t>Honestidad</a:t>
          </a:r>
          <a:endParaRPr lang="en-US" dirty="0"/>
        </a:p>
      </dgm:t>
    </dgm:pt>
    <dgm:pt modelId="{122BFCF0-9645-40AD-B272-9BD5544A11C5}" type="parTrans" cxnId="{04B8FDCC-AF5A-4FA2-89FC-9037D63AEB6B}">
      <dgm:prSet/>
      <dgm:spPr/>
      <dgm:t>
        <a:bodyPr/>
        <a:lstStyle/>
        <a:p>
          <a:endParaRPr lang="en-US"/>
        </a:p>
      </dgm:t>
    </dgm:pt>
    <dgm:pt modelId="{AB718F87-1FA8-4D8B-BEF0-E6EC7801719B}" type="sibTrans" cxnId="{04B8FDCC-AF5A-4FA2-89FC-9037D63AEB6B}">
      <dgm:prSet/>
      <dgm:spPr/>
      <dgm:t>
        <a:bodyPr/>
        <a:lstStyle/>
        <a:p>
          <a:endParaRPr lang="en-US"/>
        </a:p>
      </dgm:t>
    </dgm:pt>
    <dgm:pt modelId="{0D6ADA0A-774E-4210-A064-F30DA0A04A90}">
      <dgm:prSet phldrT="[Text]"/>
      <dgm:spPr/>
      <dgm:t>
        <a:bodyPr/>
        <a:lstStyle/>
        <a:p>
          <a:r>
            <a:rPr lang="es-ES" b="1" dirty="0" smtClean="0"/>
            <a:t>Disciplina</a:t>
          </a:r>
          <a:endParaRPr lang="en-US" dirty="0"/>
        </a:p>
      </dgm:t>
    </dgm:pt>
    <dgm:pt modelId="{985F9812-BAAA-4C0B-B842-C443ABCFB557}" type="parTrans" cxnId="{8F733270-B021-4F98-BB3A-4BAF50B19484}">
      <dgm:prSet/>
      <dgm:spPr/>
      <dgm:t>
        <a:bodyPr/>
        <a:lstStyle/>
        <a:p>
          <a:endParaRPr lang="en-US"/>
        </a:p>
      </dgm:t>
    </dgm:pt>
    <dgm:pt modelId="{66CF21C1-BBFE-449C-A4D8-5BBFFF01A1BB}" type="sibTrans" cxnId="{8F733270-B021-4F98-BB3A-4BAF50B19484}">
      <dgm:prSet/>
      <dgm:spPr/>
      <dgm:t>
        <a:bodyPr/>
        <a:lstStyle/>
        <a:p>
          <a:endParaRPr lang="en-US"/>
        </a:p>
      </dgm:t>
    </dgm:pt>
    <dgm:pt modelId="{0430DB57-5BF8-4779-ACC6-0B92F78ABEBB}">
      <dgm:prSet phldrT="[Text]"/>
      <dgm:spPr/>
      <dgm:t>
        <a:bodyPr/>
        <a:lstStyle/>
        <a:p>
          <a:r>
            <a:rPr lang="es-ES" b="1" smtClean="0"/>
            <a:t>Liderazgo</a:t>
          </a:r>
          <a:endParaRPr lang="en-US" dirty="0"/>
        </a:p>
      </dgm:t>
    </dgm:pt>
    <dgm:pt modelId="{BF12BA30-22A3-4823-AACB-9E00B3A54294}" type="parTrans" cxnId="{5F3BBE5B-CA38-44E8-A21E-F776F86871FA}">
      <dgm:prSet/>
      <dgm:spPr/>
      <dgm:t>
        <a:bodyPr/>
        <a:lstStyle/>
        <a:p>
          <a:endParaRPr lang="en-US"/>
        </a:p>
      </dgm:t>
    </dgm:pt>
    <dgm:pt modelId="{20BEB0F4-808A-4088-84F9-E8FFB406C2E8}" type="sibTrans" cxnId="{5F3BBE5B-CA38-44E8-A21E-F776F86871FA}">
      <dgm:prSet/>
      <dgm:spPr/>
      <dgm:t>
        <a:bodyPr/>
        <a:lstStyle/>
        <a:p>
          <a:endParaRPr lang="en-US"/>
        </a:p>
      </dgm:t>
    </dgm:pt>
    <dgm:pt modelId="{3B2AF06F-4AAB-4E26-BFAC-C83F77D34CA1}">
      <dgm:prSet phldrT="[Text]"/>
      <dgm:spPr/>
      <dgm:t>
        <a:bodyPr/>
        <a:lstStyle/>
        <a:p>
          <a:r>
            <a:rPr lang="es-ES" b="1" smtClean="0"/>
            <a:t>Lealtad</a:t>
          </a:r>
          <a:endParaRPr lang="en-US" dirty="0"/>
        </a:p>
      </dgm:t>
    </dgm:pt>
    <dgm:pt modelId="{79E4D7A9-4F32-4AA9-B502-1CB81F8E2281}" type="parTrans" cxnId="{20AE348F-74C9-4CE1-B760-10C4CDA0D602}">
      <dgm:prSet/>
      <dgm:spPr/>
      <dgm:t>
        <a:bodyPr/>
        <a:lstStyle/>
        <a:p>
          <a:endParaRPr lang="en-US"/>
        </a:p>
      </dgm:t>
    </dgm:pt>
    <dgm:pt modelId="{EF459844-841A-4A7B-8846-3F5F563032F9}" type="sibTrans" cxnId="{20AE348F-74C9-4CE1-B760-10C4CDA0D602}">
      <dgm:prSet/>
      <dgm:spPr/>
      <dgm:t>
        <a:bodyPr/>
        <a:lstStyle/>
        <a:p>
          <a:endParaRPr lang="en-US"/>
        </a:p>
      </dgm:t>
    </dgm:pt>
    <dgm:pt modelId="{CA4BB234-A31B-44C2-A2E6-8C3194AB1800}">
      <dgm:prSet phldrT="[Text]"/>
      <dgm:spPr/>
      <dgm:t>
        <a:bodyPr/>
        <a:lstStyle/>
        <a:p>
          <a:r>
            <a:rPr lang="es-ES" b="1" smtClean="0"/>
            <a:t>Integridad</a:t>
          </a:r>
          <a:endParaRPr lang="en-US" dirty="0"/>
        </a:p>
      </dgm:t>
    </dgm:pt>
    <dgm:pt modelId="{B2C6C90A-BC8D-41C0-9833-EFD7C1B6ECA2}" type="parTrans" cxnId="{FE91AD64-1CFA-401B-AA7E-CCCFF018213E}">
      <dgm:prSet/>
      <dgm:spPr/>
      <dgm:t>
        <a:bodyPr/>
        <a:lstStyle/>
        <a:p>
          <a:endParaRPr lang="en-US"/>
        </a:p>
      </dgm:t>
    </dgm:pt>
    <dgm:pt modelId="{54BC086C-2AF7-4802-95E3-7C2F9F5A786A}" type="sibTrans" cxnId="{FE91AD64-1CFA-401B-AA7E-CCCFF018213E}">
      <dgm:prSet/>
      <dgm:spPr/>
      <dgm:t>
        <a:bodyPr/>
        <a:lstStyle/>
        <a:p>
          <a:endParaRPr lang="en-US"/>
        </a:p>
      </dgm:t>
    </dgm:pt>
    <dgm:pt modelId="{FE00BEAF-E5F3-4EA7-A265-221BA39D3EC8}" type="pres">
      <dgm:prSet presAssocID="{6E016554-81CE-4709-87F7-20B7E16965DB}" presName="cycle" presStyleCnt="0">
        <dgm:presLayoutVars>
          <dgm:chMax val="1"/>
          <dgm:dir/>
          <dgm:animLvl val="ctr"/>
          <dgm:resizeHandles val="exact"/>
        </dgm:presLayoutVars>
      </dgm:prSet>
      <dgm:spPr/>
      <dgm:t>
        <a:bodyPr/>
        <a:lstStyle/>
        <a:p>
          <a:endParaRPr lang="es-ES"/>
        </a:p>
      </dgm:t>
    </dgm:pt>
    <dgm:pt modelId="{1E610BAA-B896-47F1-8A44-5E2F74DB5072}" type="pres">
      <dgm:prSet presAssocID="{CB46A7FF-F955-4322-ADB9-ADAAB2ECB8C3}" presName="centerShape" presStyleLbl="node0" presStyleIdx="0" presStyleCnt="1"/>
      <dgm:spPr/>
      <dgm:t>
        <a:bodyPr/>
        <a:lstStyle/>
        <a:p>
          <a:endParaRPr lang="en-US"/>
        </a:p>
      </dgm:t>
    </dgm:pt>
    <dgm:pt modelId="{443A8116-C938-4B8B-91A5-DEA39E95CABE}" type="pres">
      <dgm:prSet presAssocID="{DE4C04C4-E2E0-4569-9599-4395F993FC07}" presName="Name9" presStyleLbl="parChTrans1D2" presStyleIdx="0" presStyleCnt="7"/>
      <dgm:spPr/>
      <dgm:t>
        <a:bodyPr/>
        <a:lstStyle/>
        <a:p>
          <a:endParaRPr lang="es-ES"/>
        </a:p>
      </dgm:t>
    </dgm:pt>
    <dgm:pt modelId="{7C20C184-15C0-4717-8C5D-7C66E11BF46F}" type="pres">
      <dgm:prSet presAssocID="{DE4C04C4-E2E0-4569-9599-4395F993FC07}" presName="connTx" presStyleLbl="parChTrans1D2" presStyleIdx="0" presStyleCnt="7"/>
      <dgm:spPr/>
      <dgm:t>
        <a:bodyPr/>
        <a:lstStyle/>
        <a:p>
          <a:endParaRPr lang="es-ES"/>
        </a:p>
      </dgm:t>
    </dgm:pt>
    <dgm:pt modelId="{733BFEA9-F1F7-4ECB-B42E-AE9C1706233D}" type="pres">
      <dgm:prSet presAssocID="{317D62DC-2094-45BF-849D-0BAFCC6A5DDC}" presName="node" presStyleLbl="node1" presStyleIdx="0" presStyleCnt="7">
        <dgm:presLayoutVars>
          <dgm:bulletEnabled val="1"/>
        </dgm:presLayoutVars>
      </dgm:prSet>
      <dgm:spPr/>
      <dgm:t>
        <a:bodyPr/>
        <a:lstStyle/>
        <a:p>
          <a:endParaRPr lang="en-US"/>
        </a:p>
      </dgm:t>
    </dgm:pt>
    <dgm:pt modelId="{27CC3EC1-817B-42AC-88F1-4814E2995B86}" type="pres">
      <dgm:prSet presAssocID="{9452E9F8-ECAD-4B5C-BBCC-4F899C6ADA80}" presName="Name9" presStyleLbl="parChTrans1D2" presStyleIdx="1" presStyleCnt="7"/>
      <dgm:spPr/>
      <dgm:t>
        <a:bodyPr/>
        <a:lstStyle/>
        <a:p>
          <a:endParaRPr lang="es-ES"/>
        </a:p>
      </dgm:t>
    </dgm:pt>
    <dgm:pt modelId="{081CCB49-1297-4315-9177-3E73EDFB6E38}" type="pres">
      <dgm:prSet presAssocID="{9452E9F8-ECAD-4B5C-BBCC-4F899C6ADA80}" presName="connTx" presStyleLbl="parChTrans1D2" presStyleIdx="1" presStyleCnt="7"/>
      <dgm:spPr/>
      <dgm:t>
        <a:bodyPr/>
        <a:lstStyle/>
        <a:p>
          <a:endParaRPr lang="es-ES"/>
        </a:p>
      </dgm:t>
    </dgm:pt>
    <dgm:pt modelId="{1FA67F67-7A35-4FD6-A60F-EE6AB979B96C}" type="pres">
      <dgm:prSet presAssocID="{58B71AD5-0CE7-45C6-ACF7-3974A0E1CB54}" presName="node" presStyleLbl="node1" presStyleIdx="1" presStyleCnt="7">
        <dgm:presLayoutVars>
          <dgm:bulletEnabled val="1"/>
        </dgm:presLayoutVars>
      </dgm:prSet>
      <dgm:spPr/>
      <dgm:t>
        <a:bodyPr/>
        <a:lstStyle/>
        <a:p>
          <a:endParaRPr lang="en-US"/>
        </a:p>
      </dgm:t>
    </dgm:pt>
    <dgm:pt modelId="{9F8E9617-E21C-496E-85FB-381F63579CD0}" type="pres">
      <dgm:prSet presAssocID="{122BFCF0-9645-40AD-B272-9BD5544A11C5}" presName="Name9" presStyleLbl="parChTrans1D2" presStyleIdx="2" presStyleCnt="7"/>
      <dgm:spPr/>
      <dgm:t>
        <a:bodyPr/>
        <a:lstStyle/>
        <a:p>
          <a:endParaRPr lang="es-ES"/>
        </a:p>
      </dgm:t>
    </dgm:pt>
    <dgm:pt modelId="{82D29186-700A-4C30-86B7-EB0A6AC624E5}" type="pres">
      <dgm:prSet presAssocID="{122BFCF0-9645-40AD-B272-9BD5544A11C5}" presName="connTx" presStyleLbl="parChTrans1D2" presStyleIdx="2" presStyleCnt="7"/>
      <dgm:spPr/>
      <dgm:t>
        <a:bodyPr/>
        <a:lstStyle/>
        <a:p>
          <a:endParaRPr lang="es-ES"/>
        </a:p>
      </dgm:t>
    </dgm:pt>
    <dgm:pt modelId="{CC795F7C-C035-4C02-B428-41A0007AB0FA}" type="pres">
      <dgm:prSet presAssocID="{6FA8029C-F2F5-430C-A080-436D1A02C53C}" presName="node" presStyleLbl="node1" presStyleIdx="2" presStyleCnt="7">
        <dgm:presLayoutVars>
          <dgm:bulletEnabled val="1"/>
        </dgm:presLayoutVars>
      </dgm:prSet>
      <dgm:spPr/>
      <dgm:t>
        <a:bodyPr/>
        <a:lstStyle/>
        <a:p>
          <a:endParaRPr lang="en-US"/>
        </a:p>
      </dgm:t>
    </dgm:pt>
    <dgm:pt modelId="{B7595132-9F91-4745-BAC7-5B6B4DA43AEF}" type="pres">
      <dgm:prSet presAssocID="{985F9812-BAAA-4C0B-B842-C443ABCFB557}" presName="Name9" presStyleLbl="parChTrans1D2" presStyleIdx="3" presStyleCnt="7"/>
      <dgm:spPr/>
      <dgm:t>
        <a:bodyPr/>
        <a:lstStyle/>
        <a:p>
          <a:endParaRPr lang="es-ES"/>
        </a:p>
      </dgm:t>
    </dgm:pt>
    <dgm:pt modelId="{1D6D465C-88A7-41B5-A9BF-EB090B664BB6}" type="pres">
      <dgm:prSet presAssocID="{985F9812-BAAA-4C0B-B842-C443ABCFB557}" presName="connTx" presStyleLbl="parChTrans1D2" presStyleIdx="3" presStyleCnt="7"/>
      <dgm:spPr/>
      <dgm:t>
        <a:bodyPr/>
        <a:lstStyle/>
        <a:p>
          <a:endParaRPr lang="es-ES"/>
        </a:p>
      </dgm:t>
    </dgm:pt>
    <dgm:pt modelId="{ABE31524-A3A3-4940-995D-0A2FE6217BCE}" type="pres">
      <dgm:prSet presAssocID="{0D6ADA0A-774E-4210-A064-F30DA0A04A90}" presName="node" presStyleLbl="node1" presStyleIdx="3" presStyleCnt="7">
        <dgm:presLayoutVars>
          <dgm:bulletEnabled val="1"/>
        </dgm:presLayoutVars>
      </dgm:prSet>
      <dgm:spPr/>
      <dgm:t>
        <a:bodyPr/>
        <a:lstStyle/>
        <a:p>
          <a:endParaRPr lang="en-US"/>
        </a:p>
      </dgm:t>
    </dgm:pt>
    <dgm:pt modelId="{3F7C1B5E-EDFB-415C-B305-4B384A3EB63D}" type="pres">
      <dgm:prSet presAssocID="{BF12BA30-22A3-4823-AACB-9E00B3A54294}" presName="Name9" presStyleLbl="parChTrans1D2" presStyleIdx="4" presStyleCnt="7"/>
      <dgm:spPr/>
      <dgm:t>
        <a:bodyPr/>
        <a:lstStyle/>
        <a:p>
          <a:endParaRPr lang="es-ES"/>
        </a:p>
      </dgm:t>
    </dgm:pt>
    <dgm:pt modelId="{696B8CAB-2E08-46B6-8D37-4D1D4B595B9C}" type="pres">
      <dgm:prSet presAssocID="{BF12BA30-22A3-4823-AACB-9E00B3A54294}" presName="connTx" presStyleLbl="parChTrans1D2" presStyleIdx="4" presStyleCnt="7"/>
      <dgm:spPr/>
      <dgm:t>
        <a:bodyPr/>
        <a:lstStyle/>
        <a:p>
          <a:endParaRPr lang="es-ES"/>
        </a:p>
      </dgm:t>
    </dgm:pt>
    <dgm:pt modelId="{0C3303FD-E578-4909-BC16-7FE669C96CE5}" type="pres">
      <dgm:prSet presAssocID="{0430DB57-5BF8-4779-ACC6-0B92F78ABEBB}" presName="node" presStyleLbl="node1" presStyleIdx="4" presStyleCnt="7">
        <dgm:presLayoutVars>
          <dgm:bulletEnabled val="1"/>
        </dgm:presLayoutVars>
      </dgm:prSet>
      <dgm:spPr/>
      <dgm:t>
        <a:bodyPr/>
        <a:lstStyle/>
        <a:p>
          <a:endParaRPr lang="en-US"/>
        </a:p>
      </dgm:t>
    </dgm:pt>
    <dgm:pt modelId="{9188C5D6-E425-46FA-81D5-A1D32B616FDF}" type="pres">
      <dgm:prSet presAssocID="{79E4D7A9-4F32-4AA9-B502-1CB81F8E2281}" presName="Name9" presStyleLbl="parChTrans1D2" presStyleIdx="5" presStyleCnt="7"/>
      <dgm:spPr/>
      <dgm:t>
        <a:bodyPr/>
        <a:lstStyle/>
        <a:p>
          <a:endParaRPr lang="es-ES"/>
        </a:p>
      </dgm:t>
    </dgm:pt>
    <dgm:pt modelId="{BC9A2A00-A9E9-4749-A031-AE9C21760DF2}" type="pres">
      <dgm:prSet presAssocID="{79E4D7A9-4F32-4AA9-B502-1CB81F8E2281}" presName="connTx" presStyleLbl="parChTrans1D2" presStyleIdx="5" presStyleCnt="7"/>
      <dgm:spPr/>
      <dgm:t>
        <a:bodyPr/>
        <a:lstStyle/>
        <a:p>
          <a:endParaRPr lang="es-ES"/>
        </a:p>
      </dgm:t>
    </dgm:pt>
    <dgm:pt modelId="{A4837757-9FD9-4AC1-8165-460454D71C3D}" type="pres">
      <dgm:prSet presAssocID="{3B2AF06F-4AAB-4E26-BFAC-C83F77D34CA1}" presName="node" presStyleLbl="node1" presStyleIdx="5" presStyleCnt="7">
        <dgm:presLayoutVars>
          <dgm:bulletEnabled val="1"/>
        </dgm:presLayoutVars>
      </dgm:prSet>
      <dgm:spPr/>
      <dgm:t>
        <a:bodyPr/>
        <a:lstStyle/>
        <a:p>
          <a:endParaRPr lang="en-US"/>
        </a:p>
      </dgm:t>
    </dgm:pt>
    <dgm:pt modelId="{A5006775-7EFF-4F96-A5FB-8A1744566345}" type="pres">
      <dgm:prSet presAssocID="{B2C6C90A-BC8D-41C0-9833-EFD7C1B6ECA2}" presName="Name9" presStyleLbl="parChTrans1D2" presStyleIdx="6" presStyleCnt="7"/>
      <dgm:spPr/>
      <dgm:t>
        <a:bodyPr/>
        <a:lstStyle/>
        <a:p>
          <a:endParaRPr lang="es-ES"/>
        </a:p>
      </dgm:t>
    </dgm:pt>
    <dgm:pt modelId="{719FE86F-DE3E-4F66-AA79-47F32DBADBC7}" type="pres">
      <dgm:prSet presAssocID="{B2C6C90A-BC8D-41C0-9833-EFD7C1B6ECA2}" presName="connTx" presStyleLbl="parChTrans1D2" presStyleIdx="6" presStyleCnt="7"/>
      <dgm:spPr/>
      <dgm:t>
        <a:bodyPr/>
        <a:lstStyle/>
        <a:p>
          <a:endParaRPr lang="es-ES"/>
        </a:p>
      </dgm:t>
    </dgm:pt>
    <dgm:pt modelId="{ABDBAEEE-2D01-48BE-A190-7362DA6692AF}" type="pres">
      <dgm:prSet presAssocID="{CA4BB234-A31B-44C2-A2E6-8C3194AB1800}" presName="node" presStyleLbl="node1" presStyleIdx="6" presStyleCnt="7">
        <dgm:presLayoutVars>
          <dgm:bulletEnabled val="1"/>
        </dgm:presLayoutVars>
      </dgm:prSet>
      <dgm:spPr/>
      <dgm:t>
        <a:bodyPr/>
        <a:lstStyle/>
        <a:p>
          <a:endParaRPr lang="en-US"/>
        </a:p>
      </dgm:t>
    </dgm:pt>
  </dgm:ptLst>
  <dgm:cxnLst>
    <dgm:cxn modelId="{04B8FDCC-AF5A-4FA2-89FC-9037D63AEB6B}" srcId="{CB46A7FF-F955-4322-ADB9-ADAAB2ECB8C3}" destId="{6FA8029C-F2F5-430C-A080-436D1A02C53C}" srcOrd="2" destOrd="0" parTransId="{122BFCF0-9645-40AD-B272-9BD5544A11C5}" sibTransId="{AB718F87-1FA8-4D8B-BEF0-E6EC7801719B}"/>
    <dgm:cxn modelId="{FE91AD64-1CFA-401B-AA7E-CCCFF018213E}" srcId="{CB46A7FF-F955-4322-ADB9-ADAAB2ECB8C3}" destId="{CA4BB234-A31B-44C2-A2E6-8C3194AB1800}" srcOrd="6" destOrd="0" parTransId="{B2C6C90A-BC8D-41C0-9833-EFD7C1B6ECA2}" sibTransId="{54BC086C-2AF7-4802-95E3-7C2F9F5A786A}"/>
    <dgm:cxn modelId="{D8EC6057-3BB6-4052-93AA-C81ED89F9EA2}" type="presOf" srcId="{B2C6C90A-BC8D-41C0-9833-EFD7C1B6ECA2}" destId="{719FE86F-DE3E-4F66-AA79-47F32DBADBC7}" srcOrd="1" destOrd="0" presId="urn:microsoft.com/office/officeart/2005/8/layout/radial1"/>
    <dgm:cxn modelId="{52310CFA-83EA-4128-BEEC-4CC31A8BF23F}" type="presOf" srcId="{985F9812-BAAA-4C0B-B842-C443ABCFB557}" destId="{B7595132-9F91-4745-BAC7-5B6B4DA43AEF}" srcOrd="0" destOrd="0" presId="urn:microsoft.com/office/officeart/2005/8/layout/radial1"/>
    <dgm:cxn modelId="{F55F44DC-240B-40F5-91A7-590273020BB9}" type="presOf" srcId="{122BFCF0-9645-40AD-B272-9BD5544A11C5}" destId="{9F8E9617-E21C-496E-85FB-381F63579CD0}" srcOrd="0" destOrd="0" presId="urn:microsoft.com/office/officeart/2005/8/layout/radial1"/>
    <dgm:cxn modelId="{0CFC89BC-F2D2-4ADE-8062-30CFE4CF653E}" type="presOf" srcId="{79E4D7A9-4F32-4AA9-B502-1CB81F8E2281}" destId="{BC9A2A00-A9E9-4749-A031-AE9C21760DF2}" srcOrd="1" destOrd="0" presId="urn:microsoft.com/office/officeart/2005/8/layout/radial1"/>
    <dgm:cxn modelId="{0330B616-303B-458E-8288-DEF738FD8DA7}" type="presOf" srcId="{CB46A7FF-F955-4322-ADB9-ADAAB2ECB8C3}" destId="{1E610BAA-B896-47F1-8A44-5E2F74DB5072}" srcOrd="0" destOrd="0" presId="urn:microsoft.com/office/officeart/2005/8/layout/radial1"/>
    <dgm:cxn modelId="{0FDFF46B-0260-484B-92BC-A935F4B1B890}" srcId="{CB46A7FF-F955-4322-ADB9-ADAAB2ECB8C3}" destId="{58B71AD5-0CE7-45C6-ACF7-3974A0E1CB54}" srcOrd="1" destOrd="0" parTransId="{9452E9F8-ECAD-4B5C-BBCC-4F899C6ADA80}" sibTransId="{3036D7E8-613D-4EF1-85F1-D5DFC06A9937}"/>
    <dgm:cxn modelId="{5F3BBE5B-CA38-44E8-A21E-F776F86871FA}" srcId="{CB46A7FF-F955-4322-ADB9-ADAAB2ECB8C3}" destId="{0430DB57-5BF8-4779-ACC6-0B92F78ABEBB}" srcOrd="4" destOrd="0" parTransId="{BF12BA30-22A3-4823-AACB-9E00B3A54294}" sibTransId="{20BEB0F4-808A-4088-84F9-E8FFB406C2E8}"/>
    <dgm:cxn modelId="{8F733270-B021-4F98-BB3A-4BAF50B19484}" srcId="{CB46A7FF-F955-4322-ADB9-ADAAB2ECB8C3}" destId="{0D6ADA0A-774E-4210-A064-F30DA0A04A90}" srcOrd="3" destOrd="0" parTransId="{985F9812-BAAA-4C0B-B842-C443ABCFB557}" sibTransId="{66CF21C1-BBFE-449C-A4D8-5BBFFF01A1BB}"/>
    <dgm:cxn modelId="{DC8105D3-0EFB-4C99-A060-C94C00E83DD2}" type="presOf" srcId="{6E016554-81CE-4709-87F7-20B7E16965DB}" destId="{FE00BEAF-E5F3-4EA7-A265-221BA39D3EC8}" srcOrd="0" destOrd="0" presId="urn:microsoft.com/office/officeart/2005/8/layout/radial1"/>
    <dgm:cxn modelId="{E5E117C4-152D-4625-8114-8916EEEF1D37}" type="presOf" srcId="{317D62DC-2094-45BF-849D-0BAFCC6A5DDC}" destId="{733BFEA9-F1F7-4ECB-B42E-AE9C1706233D}" srcOrd="0" destOrd="0" presId="urn:microsoft.com/office/officeart/2005/8/layout/radial1"/>
    <dgm:cxn modelId="{85E28C35-2266-4398-96B9-59D0C24C1560}" type="presOf" srcId="{122BFCF0-9645-40AD-B272-9BD5544A11C5}" destId="{82D29186-700A-4C30-86B7-EB0A6AC624E5}" srcOrd="1" destOrd="0" presId="urn:microsoft.com/office/officeart/2005/8/layout/radial1"/>
    <dgm:cxn modelId="{744A2BC8-6C17-480F-B9A4-9EE24A8E1331}" type="presOf" srcId="{3B2AF06F-4AAB-4E26-BFAC-C83F77D34CA1}" destId="{A4837757-9FD9-4AC1-8165-460454D71C3D}" srcOrd="0" destOrd="0" presId="urn:microsoft.com/office/officeart/2005/8/layout/radial1"/>
    <dgm:cxn modelId="{F98F1DCC-1B20-4FAE-B549-389CA90650C9}" type="presOf" srcId="{BF12BA30-22A3-4823-AACB-9E00B3A54294}" destId="{696B8CAB-2E08-46B6-8D37-4D1D4B595B9C}" srcOrd="1" destOrd="0" presId="urn:microsoft.com/office/officeart/2005/8/layout/radial1"/>
    <dgm:cxn modelId="{D723B9B1-CCDA-4D03-AAFF-412325EA0434}" type="presOf" srcId="{6FA8029C-F2F5-430C-A080-436D1A02C53C}" destId="{CC795F7C-C035-4C02-B428-41A0007AB0FA}" srcOrd="0" destOrd="0" presId="urn:microsoft.com/office/officeart/2005/8/layout/radial1"/>
    <dgm:cxn modelId="{753F2A30-4898-4B14-82EE-9EF7FDE7EDAD}" type="presOf" srcId="{0D6ADA0A-774E-4210-A064-F30DA0A04A90}" destId="{ABE31524-A3A3-4940-995D-0A2FE6217BCE}" srcOrd="0" destOrd="0" presId="urn:microsoft.com/office/officeart/2005/8/layout/radial1"/>
    <dgm:cxn modelId="{B6BF4CB0-1581-4203-9778-DA74839AE40A}" type="presOf" srcId="{985F9812-BAAA-4C0B-B842-C443ABCFB557}" destId="{1D6D465C-88A7-41B5-A9BF-EB090B664BB6}" srcOrd="1" destOrd="0" presId="urn:microsoft.com/office/officeart/2005/8/layout/radial1"/>
    <dgm:cxn modelId="{A048E361-787C-405E-87EE-A00DEE75F8EE}" type="presOf" srcId="{B2C6C90A-BC8D-41C0-9833-EFD7C1B6ECA2}" destId="{A5006775-7EFF-4F96-A5FB-8A1744566345}" srcOrd="0" destOrd="0" presId="urn:microsoft.com/office/officeart/2005/8/layout/radial1"/>
    <dgm:cxn modelId="{B1F109A1-3E37-4D18-91E8-AB5FAF00F081}" type="presOf" srcId="{DE4C04C4-E2E0-4569-9599-4395F993FC07}" destId="{443A8116-C938-4B8B-91A5-DEA39E95CABE}" srcOrd="0" destOrd="0" presId="urn:microsoft.com/office/officeart/2005/8/layout/radial1"/>
    <dgm:cxn modelId="{4ACEE297-733B-4907-AD2B-F4DE931DBAC7}" type="presOf" srcId="{58B71AD5-0CE7-45C6-ACF7-3974A0E1CB54}" destId="{1FA67F67-7A35-4FD6-A60F-EE6AB979B96C}" srcOrd="0" destOrd="0" presId="urn:microsoft.com/office/officeart/2005/8/layout/radial1"/>
    <dgm:cxn modelId="{13EF74DD-1926-483F-8152-02B3046EEFD4}" type="presOf" srcId="{DE4C04C4-E2E0-4569-9599-4395F993FC07}" destId="{7C20C184-15C0-4717-8C5D-7C66E11BF46F}" srcOrd="1" destOrd="0" presId="urn:microsoft.com/office/officeart/2005/8/layout/radial1"/>
    <dgm:cxn modelId="{20AE348F-74C9-4CE1-B760-10C4CDA0D602}" srcId="{CB46A7FF-F955-4322-ADB9-ADAAB2ECB8C3}" destId="{3B2AF06F-4AAB-4E26-BFAC-C83F77D34CA1}" srcOrd="5" destOrd="0" parTransId="{79E4D7A9-4F32-4AA9-B502-1CB81F8E2281}" sibTransId="{EF459844-841A-4A7B-8846-3F5F563032F9}"/>
    <dgm:cxn modelId="{D56DC088-669D-451F-8400-1E39D72A6A87}" type="presOf" srcId="{79E4D7A9-4F32-4AA9-B502-1CB81F8E2281}" destId="{9188C5D6-E425-46FA-81D5-A1D32B616FDF}" srcOrd="0" destOrd="0" presId="urn:microsoft.com/office/officeart/2005/8/layout/radial1"/>
    <dgm:cxn modelId="{C3926925-991B-4018-B1A7-750EA4521314}" type="presOf" srcId="{0430DB57-5BF8-4779-ACC6-0B92F78ABEBB}" destId="{0C3303FD-E578-4909-BC16-7FE669C96CE5}" srcOrd="0" destOrd="0" presId="urn:microsoft.com/office/officeart/2005/8/layout/radial1"/>
    <dgm:cxn modelId="{B29C4192-9AC3-48F7-AFCA-7B61CF555565}" type="presOf" srcId="{9452E9F8-ECAD-4B5C-BBCC-4F899C6ADA80}" destId="{081CCB49-1297-4315-9177-3E73EDFB6E38}" srcOrd="1" destOrd="0" presId="urn:microsoft.com/office/officeart/2005/8/layout/radial1"/>
    <dgm:cxn modelId="{C1945808-F4F1-47AE-9081-6CA070682700}" type="presOf" srcId="{BF12BA30-22A3-4823-AACB-9E00B3A54294}" destId="{3F7C1B5E-EDFB-415C-B305-4B384A3EB63D}" srcOrd="0" destOrd="0" presId="urn:microsoft.com/office/officeart/2005/8/layout/radial1"/>
    <dgm:cxn modelId="{D9C9E40C-104E-4E40-8740-3603493A54E3}" srcId="{6E016554-81CE-4709-87F7-20B7E16965DB}" destId="{CB46A7FF-F955-4322-ADB9-ADAAB2ECB8C3}" srcOrd="0" destOrd="0" parTransId="{B107C9AD-797D-49F1-9F93-AE124CC7ADDE}" sibTransId="{3CFC4636-76D4-4333-9823-8CDF7CA35BFE}"/>
    <dgm:cxn modelId="{DA088162-DB50-41B5-8077-BF8050C495E7}" srcId="{CB46A7FF-F955-4322-ADB9-ADAAB2ECB8C3}" destId="{317D62DC-2094-45BF-849D-0BAFCC6A5DDC}" srcOrd="0" destOrd="0" parTransId="{DE4C04C4-E2E0-4569-9599-4395F993FC07}" sibTransId="{7BA78EC2-4302-4B4C-81FB-22E7C3C89281}"/>
    <dgm:cxn modelId="{DB926D87-ED00-4683-BB89-87625B61346E}" type="presOf" srcId="{9452E9F8-ECAD-4B5C-BBCC-4F899C6ADA80}" destId="{27CC3EC1-817B-42AC-88F1-4814E2995B86}" srcOrd="0" destOrd="0" presId="urn:microsoft.com/office/officeart/2005/8/layout/radial1"/>
    <dgm:cxn modelId="{26F9CDE1-2219-402B-8BC5-6A12F347423A}" type="presOf" srcId="{CA4BB234-A31B-44C2-A2E6-8C3194AB1800}" destId="{ABDBAEEE-2D01-48BE-A190-7362DA6692AF}" srcOrd="0" destOrd="0" presId="urn:microsoft.com/office/officeart/2005/8/layout/radial1"/>
    <dgm:cxn modelId="{1A79651B-ADF9-469D-9BE6-BB5E9B6201BD}" type="presParOf" srcId="{FE00BEAF-E5F3-4EA7-A265-221BA39D3EC8}" destId="{1E610BAA-B896-47F1-8A44-5E2F74DB5072}" srcOrd="0" destOrd="0" presId="urn:microsoft.com/office/officeart/2005/8/layout/radial1"/>
    <dgm:cxn modelId="{53F2AB1B-D97F-409B-BDFE-6A1C097A7633}" type="presParOf" srcId="{FE00BEAF-E5F3-4EA7-A265-221BA39D3EC8}" destId="{443A8116-C938-4B8B-91A5-DEA39E95CABE}" srcOrd="1" destOrd="0" presId="urn:microsoft.com/office/officeart/2005/8/layout/radial1"/>
    <dgm:cxn modelId="{E520F218-6BC7-4CDE-9930-AEEF65F2D224}" type="presParOf" srcId="{443A8116-C938-4B8B-91A5-DEA39E95CABE}" destId="{7C20C184-15C0-4717-8C5D-7C66E11BF46F}" srcOrd="0" destOrd="0" presId="urn:microsoft.com/office/officeart/2005/8/layout/radial1"/>
    <dgm:cxn modelId="{D6CA475D-F984-459E-BF9D-9A10A27A2E25}" type="presParOf" srcId="{FE00BEAF-E5F3-4EA7-A265-221BA39D3EC8}" destId="{733BFEA9-F1F7-4ECB-B42E-AE9C1706233D}" srcOrd="2" destOrd="0" presId="urn:microsoft.com/office/officeart/2005/8/layout/radial1"/>
    <dgm:cxn modelId="{59FC5A56-D139-441D-B325-5B574C454E14}" type="presParOf" srcId="{FE00BEAF-E5F3-4EA7-A265-221BA39D3EC8}" destId="{27CC3EC1-817B-42AC-88F1-4814E2995B86}" srcOrd="3" destOrd="0" presId="urn:microsoft.com/office/officeart/2005/8/layout/radial1"/>
    <dgm:cxn modelId="{846F335F-2F73-4366-A658-239D0ECA4DF6}" type="presParOf" srcId="{27CC3EC1-817B-42AC-88F1-4814E2995B86}" destId="{081CCB49-1297-4315-9177-3E73EDFB6E38}" srcOrd="0" destOrd="0" presId="urn:microsoft.com/office/officeart/2005/8/layout/radial1"/>
    <dgm:cxn modelId="{50CAED6A-1BEE-47DD-900B-38BF9EA25617}" type="presParOf" srcId="{FE00BEAF-E5F3-4EA7-A265-221BA39D3EC8}" destId="{1FA67F67-7A35-4FD6-A60F-EE6AB979B96C}" srcOrd="4" destOrd="0" presId="urn:microsoft.com/office/officeart/2005/8/layout/radial1"/>
    <dgm:cxn modelId="{3E9A2D66-1E7F-40BF-844A-4BBB59ACCC45}" type="presParOf" srcId="{FE00BEAF-E5F3-4EA7-A265-221BA39D3EC8}" destId="{9F8E9617-E21C-496E-85FB-381F63579CD0}" srcOrd="5" destOrd="0" presId="urn:microsoft.com/office/officeart/2005/8/layout/radial1"/>
    <dgm:cxn modelId="{453092B6-EAD6-460C-8715-B1FC19185DB5}" type="presParOf" srcId="{9F8E9617-E21C-496E-85FB-381F63579CD0}" destId="{82D29186-700A-4C30-86B7-EB0A6AC624E5}" srcOrd="0" destOrd="0" presId="urn:microsoft.com/office/officeart/2005/8/layout/radial1"/>
    <dgm:cxn modelId="{D7ADDBBB-82C1-4961-B751-43C577EE6855}" type="presParOf" srcId="{FE00BEAF-E5F3-4EA7-A265-221BA39D3EC8}" destId="{CC795F7C-C035-4C02-B428-41A0007AB0FA}" srcOrd="6" destOrd="0" presId="urn:microsoft.com/office/officeart/2005/8/layout/radial1"/>
    <dgm:cxn modelId="{C821C93B-68BD-4B13-B529-6728A528F588}" type="presParOf" srcId="{FE00BEAF-E5F3-4EA7-A265-221BA39D3EC8}" destId="{B7595132-9F91-4745-BAC7-5B6B4DA43AEF}" srcOrd="7" destOrd="0" presId="urn:microsoft.com/office/officeart/2005/8/layout/radial1"/>
    <dgm:cxn modelId="{6ED01635-78AA-44AB-A501-E16151F0B836}" type="presParOf" srcId="{B7595132-9F91-4745-BAC7-5B6B4DA43AEF}" destId="{1D6D465C-88A7-41B5-A9BF-EB090B664BB6}" srcOrd="0" destOrd="0" presId="urn:microsoft.com/office/officeart/2005/8/layout/radial1"/>
    <dgm:cxn modelId="{98C24121-E481-4F44-B7CC-2BEDC68C39C6}" type="presParOf" srcId="{FE00BEAF-E5F3-4EA7-A265-221BA39D3EC8}" destId="{ABE31524-A3A3-4940-995D-0A2FE6217BCE}" srcOrd="8" destOrd="0" presId="urn:microsoft.com/office/officeart/2005/8/layout/radial1"/>
    <dgm:cxn modelId="{B1584278-2EC3-4115-A579-6CC492AE4F8B}" type="presParOf" srcId="{FE00BEAF-E5F3-4EA7-A265-221BA39D3EC8}" destId="{3F7C1B5E-EDFB-415C-B305-4B384A3EB63D}" srcOrd="9" destOrd="0" presId="urn:microsoft.com/office/officeart/2005/8/layout/radial1"/>
    <dgm:cxn modelId="{5066326D-EC39-4947-BC9B-D4ADBA67C4D6}" type="presParOf" srcId="{3F7C1B5E-EDFB-415C-B305-4B384A3EB63D}" destId="{696B8CAB-2E08-46B6-8D37-4D1D4B595B9C}" srcOrd="0" destOrd="0" presId="urn:microsoft.com/office/officeart/2005/8/layout/radial1"/>
    <dgm:cxn modelId="{0FC7754A-9FA3-44EA-B7BF-F712EBB50231}" type="presParOf" srcId="{FE00BEAF-E5F3-4EA7-A265-221BA39D3EC8}" destId="{0C3303FD-E578-4909-BC16-7FE669C96CE5}" srcOrd="10" destOrd="0" presId="urn:microsoft.com/office/officeart/2005/8/layout/radial1"/>
    <dgm:cxn modelId="{8F7B5962-79A2-4A13-A33F-81443EE0ABFC}" type="presParOf" srcId="{FE00BEAF-E5F3-4EA7-A265-221BA39D3EC8}" destId="{9188C5D6-E425-46FA-81D5-A1D32B616FDF}" srcOrd="11" destOrd="0" presId="urn:microsoft.com/office/officeart/2005/8/layout/radial1"/>
    <dgm:cxn modelId="{25A7C591-60AA-4EA0-8275-6737169F2A00}" type="presParOf" srcId="{9188C5D6-E425-46FA-81D5-A1D32B616FDF}" destId="{BC9A2A00-A9E9-4749-A031-AE9C21760DF2}" srcOrd="0" destOrd="0" presId="urn:microsoft.com/office/officeart/2005/8/layout/radial1"/>
    <dgm:cxn modelId="{9D97A757-6051-419A-AB19-D2B696554FB7}" type="presParOf" srcId="{FE00BEAF-E5F3-4EA7-A265-221BA39D3EC8}" destId="{A4837757-9FD9-4AC1-8165-460454D71C3D}" srcOrd="12" destOrd="0" presId="urn:microsoft.com/office/officeart/2005/8/layout/radial1"/>
    <dgm:cxn modelId="{F751E8AD-F183-4256-85D8-9F15FB330CB0}" type="presParOf" srcId="{FE00BEAF-E5F3-4EA7-A265-221BA39D3EC8}" destId="{A5006775-7EFF-4F96-A5FB-8A1744566345}" srcOrd="13" destOrd="0" presId="urn:microsoft.com/office/officeart/2005/8/layout/radial1"/>
    <dgm:cxn modelId="{45EA5EF4-7DAF-4565-BE24-C380FD05ED00}" type="presParOf" srcId="{A5006775-7EFF-4F96-A5FB-8A1744566345}" destId="{719FE86F-DE3E-4F66-AA79-47F32DBADBC7}" srcOrd="0" destOrd="0" presId="urn:microsoft.com/office/officeart/2005/8/layout/radial1"/>
    <dgm:cxn modelId="{1A9152AF-C715-457C-851A-FE8120BBB8F6}" type="presParOf" srcId="{FE00BEAF-E5F3-4EA7-A265-221BA39D3EC8}" destId="{ABDBAEEE-2D01-48BE-A190-7362DA6692AF}" srcOrd="14"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1EA5C6B-72EC-480F-AC2D-21043D3B5B36}" type="doc">
      <dgm:prSet loTypeId="urn:microsoft.com/office/officeart/2005/8/layout/equation1" loCatId="process" qsTypeId="urn:microsoft.com/office/officeart/2005/8/quickstyle/3d2" qsCatId="3D" csTypeId="urn:microsoft.com/office/officeart/2005/8/colors/colorful5" csCatId="colorful" phldr="1"/>
      <dgm:spPr/>
    </dgm:pt>
    <dgm:pt modelId="{2B6C53CD-826F-467C-9CD3-6E9F65894BC0}">
      <dgm:prSet phldrT="[Text]"/>
      <dgm:spPr/>
      <dgm:t>
        <a:bodyPr/>
        <a:lstStyle/>
        <a:p>
          <a:r>
            <a:rPr lang="es-EC" dirty="0" smtClean="0"/>
            <a:t>MEDIDAS</a:t>
          </a:r>
          <a:endParaRPr lang="en-US" dirty="0"/>
        </a:p>
      </dgm:t>
    </dgm:pt>
    <dgm:pt modelId="{B4832047-8560-478E-ACDB-573EA3B0B2C2}" type="parTrans" cxnId="{028208A1-BA61-4C54-B55F-81CC01544FFB}">
      <dgm:prSet/>
      <dgm:spPr/>
      <dgm:t>
        <a:bodyPr/>
        <a:lstStyle/>
        <a:p>
          <a:endParaRPr lang="en-US"/>
        </a:p>
      </dgm:t>
    </dgm:pt>
    <dgm:pt modelId="{53AF47CE-3D50-4B0B-ADAD-A0D67026B0E4}" type="sibTrans" cxnId="{028208A1-BA61-4C54-B55F-81CC01544FFB}">
      <dgm:prSet/>
      <dgm:spPr/>
      <dgm:t>
        <a:bodyPr/>
        <a:lstStyle/>
        <a:p>
          <a:endParaRPr lang="en-US"/>
        </a:p>
      </dgm:t>
    </dgm:pt>
    <dgm:pt modelId="{64567FF6-D6C7-4A21-9B94-925ED0E3B3CA}">
      <dgm:prSet phldrT="[Text]"/>
      <dgm:spPr/>
      <dgm:t>
        <a:bodyPr/>
        <a:lstStyle/>
        <a:p>
          <a:r>
            <a:rPr lang="es-EC" dirty="0" smtClean="0"/>
            <a:t>MEDIOS</a:t>
          </a:r>
        </a:p>
      </dgm:t>
    </dgm:pt>
    <dgm:pt modelId="{5DD7D1A2-5429-40BF-96FC-AE0F8597072E}" type="parTrans" cxnId="{DC4C6BC8-2AA6-41CB-8DD5-FE235449B999}">
      <dgm:prSet/>
      <dgm:spPr/>
      <dgm:t>
        <a:bodyPr/>
        <a:lstStyle/>
        <a:p>
          <a:endParaRPr lang="en-US"/>
        </a:p>
      </dgm:t>
    </dgm:pt>
    <dgm:pt modelId="{81FAA3AF-9298-494C-963B-5F70C28E4A36}" type="sibTrans" cxnId="{DC4C6BC8-2AA6-41CB-8DD5-FE235449B999}">
      <dgm:prSet/>
      <dgm:spPr/>
      <dgm:t>
        <a:bodyPr/>
        <a:lstStyle/>
        <a:p>
          <a:endParaRPr lang="en-US"/>
        </a:p>
      </dgm:t>
    </dgm:pt>
    <dgm:pt modelId="{F9E04664-28A5-428F-BE49-84146A945280}">
      <dgm:prSet phldrT="[Text]"/>
      <dgm:spPr/>
      <dgm:t>
        <a:bodyPr/>
        <a:lstStyle/>
        <a:p>
          <a:r>
            <a:rPr lang="es-EC" dirty="0" smtClean="0"/>
            <a:t>CMI 1er NIVEL</a:t>
          </a:r>
          <a:endParaRPr lang="en-US" dirty="0"/>
        </a:p>
      </dgm:t>
    </dgm:pt>
    <dgm:pt modelId="{20E8BD4E-8A97-4F18-A120-94CC810DC150}" type="parTrans" cxnId="{8E2C74B5-DE09-4EBF-922D-96B89ED5CE59}">
      <dgm:prSet/>
      <dgm:spPr/>
      <dgm:t>
        <a:bodyPr/>
        <a:lstStyle/>
        <a:p>
          <a:endParaRPr lang="en-US"/>
        </a:p>
      </dgm:t>
    </dgm:pt>
    <dgm:pt modelId="{55DF6451-A464-48A6-A0AB-9C7899A6403A}" type="sibTrans" cxnId="{8E2C74B5-DE09-4EBF-922D-96B89ED5CE59}">
      <dgm:prSet/>
      <dgm:spPr/>
      <dgm:t>
        <a:bodyPr/>
        <a:lstStyle/>
        <a:p>
          <a:endParaRPr lang="en-US"/>
        </a:p>
      </dgm:t>
    </dgm:pt>
    <dgm:pt modelId="{1E62172A-D4A0-446C-BF9D-7A1C2BD5C521}">
      <dgm:prSet phldrT="[Text]"/>
      <dgm:spPr/>
      <dgm:t>
        <a:bodyPr/>
        <a:lstStyle/>
        <a:p>
          <a:r>
            <a:rPr lang="es-EC" dirty="0" smtClean="0"/>
            <a:t>METAS</a:t>
          </a:r>
          <a:endParaRPr lang="en-US" dirty="0"/>
        </a:p>
      </dgm:t>
    </dgm:pt>
    <dgm:pt modelId="{A073BEF3-FD00-4747-92B3-294A3C2148D8}" type="parTrans" cxnId="{0820FBB0-6FD7-44A6-A7AD-7D981CACB446}">
      <dgm:prSet/>
      <dgm:spPr/>
      <dgm:t>
        <a:bodyPr/>
        <a:lstStyle/>
        <a:p>
          <a:endParaRPr lang="en-US"/>
        </a:p>
      </dgm:t>
    </dgm:pt>
    <dgm:pt modelId="{756729D6-EDBD-4F3F-AEE7-7E89D0770B5C}" type="sibTrans" cxnId="{0820FBB0-6FD7-44A6-A7AD-7D981CACB446}">
      <dgm:prSet/>
      <dgm:spPr/>
      <dgm:t>
        <a:bodyPr/>
        <a:lstStyle/>
        <a:p>
          <a:endParaRPr lang="en-US"/>
        </a:p>
      </dgm:t>
    </dgm:pt>
    <dgm:pt modelId="{DE8353A5-9ECD-4950-8258-46289B030204}" type="pres">
      <dgm:prSet presAssocID="{31EA5C6B-72EC-480F-AC2D-21043D3B5B36}" presName="linearFlow" presStyleCnt="0">
        <dgm:presLayoutVars>
          <dgm:dir/>
          <dgm:resizeHandles val="exact"/>
        </dgm:presLayoutVars>
      </dgm:prSet>
      <dgm:spPr/>
    </dgm:pt>
    <dgm:pt modelId="{8A011A36-6C06-4C68-B9A7-4D02B7C4FAF7}" type="pres">
      <dgm:prSet presAssocID="{2B6C53CD-826F-467C-9CD3-6E9F65894BC0}" presName="node" presStyleLbl="node1" presStyleIdx="0" presStyleCnt="4">
        <dgm:presLayoutVars>
          <dgm:bulletEnabled val="1"/>
        </dgm:presLayoutVars>
      </dgm:prSet>
      <dgm:spPr/>
      <dgm:t>
        <a:bodyPr/>
        <a:lstStyle/>
        <a:p>
          <a:endParaRPr lang="en-US"/>
        </a:p>
      </dgm:t>
    </dgm:pt>
    <dgm:pt modelId="{F2F7B996-37AC-40A9-9DD0-D89AFA08515F}" type="pres">
      <dgm:prSet presAssocID="{53AF47CE-3D50-4B0B-ADAD-A0D67026B0E4}" presName="spacerL" presStyleCnt="0"/>
      <dgm:spPr/>
    </dgm:pt>
    <dgm:pt modelId="{884E3905-D0BE-447E-AD63-88C7BBF79331}" type="pres">
      <dgm:prSet presAssocID="{53AF47CE-3D50-4B0B-ADAD-A0D67026B0E4}" presName="sibTrans" presStyleLbl="sibTrans2D1" presStyleIdx="0" presStyleCnt="3"/>
      <dgm:spPr/>
      <dgm:t>
        <a:bodyPr/>
        <a:lstStyle/>
        <a:p>
          <a:endParaRPr lang="es-ES"/>
        </a:p>
      </dgm:t>
    </dgm:pt>
    <dgm:pt modelId="{F788FD4B-EBB2-4BEF-8356-7B18C17E5718}" type="pres">
      <dgm:prSet presAssocID="{53AF47CE-3D50-4B0B-ADAD-A0D67026B0E4}" presName="spacerR" presStyleCnt="0"/>
      <dgm:spPr/>
    </dgm:pt>
    <dgm:pt modelId="{824EB064-EA13-40A1-925B-C55984F1A8B0}" type="pres">
      <dgm:prSet presAssocID="{1E62172A-D4A0-446C-BF9D-7A1C2BD5C521}" presName="node" presStyleLbl="node1" presStyleIdx="1" presStyleCnt="4">
        <dgm:presLayoutVars>
          <dgm:bulletEnabled val="1"/>
        </dgm:presLayoutVars>
      </dgm:prSet>
      <dgm:spPr/>
      <dgm:t>
        <a:bodyPr/>
        <a:lstStyle/>
        <a:p>
          <a:endParaRPr lang="es-ES"/>
        </a:p>
      </dgm:t>
    </dgm:pt>
    <dgm:pt modelId="{54CEBA14-83F0-4CFF-98DA-E9E2ECE2F90F}" type="pres">
      <dgm:prSet presAssocID="{756729D6-EDBD-4F3F-AEE7-7E89D0770B5C}" presName="spacerL" presStyleCnt="0"/>
      <dgm:spPr/>
    </dgm:pt>
    <dgm:pt modelId="{1A95AF2D-BE50-4A2F-B9E7-F4E64BD02094}" type="pres">
      <dgm:prSet presAssocID="{756729D6-EDBD-4F3F-AEE7-7E89D0770B5C}" presName="sibTrans" presStyleLbl="sibTrans2D1" presStyleIdx="1" presStyleCnt="3"/>
      <dgm:spPr/>
      <dgm:t>
        <a:bodyPr/>
        <a:lstStyle/>
        <a:p>
          <a:endParaRPr lang="es-ES"/>
        </a:p>
      </dgm:t>
    </dgm:pt>
    <dgm:pt modelId="{AC95E7C6-7C68-4AB6-9BDF-2FF9E70BAD22}" type="pres">
      <dgm:prSet presAssocID="{756729D6-EDBD-4F3F-AEE7-7E89D0770B5C}" presName="spacerR" presStyleCnt="0"/>
      <dgm:spPr/>
    </dgm:pt>
    <dgm:pt modelId="{093F104B-7239-4AF2-ABD3-860033D93B39}" type="pres">
      <dgm:prSet presAssocID="{64567FF6-D6C7-4A21-9B94-925ED0E3B3CA}" presName="node" presStyleLbl="node1" presStyleIdx="2" presStyleCnt="4">
        <dgm:presLayoutVars>
          <dgm:bulletEnabled val="1"/>
        </dgm:presLayoutVars>
      </dgm:prSet>
      <dgm:spPr/>
      <dgm:t>
        <a:bodyPr/>
        <a:lstStyle/>
        <a:p>
          <a:endParaRPr lang="en-US"/>
        </a:p>
      </dgm:t>
    </dgm:pt>
    <dgm:pt modelId="{966B3E42-3B0E-4AA7-8FF6-501E7A380789}" type="pres">
      <dgm:prSet presAssocID="{81FAA3AF-9298-494C-963B-5F70C28E4A36}" presName="spacerL" presStyleCnt="0"/>
      <dgm:spPr/>
    </dgm:pt>
    <dgm:pt modelId="{9A1FC157-A606-43B5-9019-6F5136B1A8C6}" type="pres">
      <dgm:prSet presAssocID="{81FAA3AF-9298-494C-963B-5F70C28E4A36}" presName="sibTrans" presStyleLbl="sibTrans2D1" presStyleIdx="2" presStyleCnt="3"/>
      <dgm:spPr/>
      <dgm:t>
        <a:bodyPr/>
        <a:lstStyle/>
        <a:p>
          <a:endParaRPr lang="es-ES"/>
        </a:p>
      </dgm:t>
    </dgm:pt>
    <dgm:pt modelId="{51399E01-C112-4CE0-9C4D-ECF19D8C1402}" type="pres">
      <dgm:prSet presAssocID="{81FAA3AF-9298-494C-963B-5F70C28E4A36}" presName="spacerR" presStyleCnt="0"/>
      <dgm:spPr/>
    </dgm:pt>
    <dgm:pt modelId="{B8721381-9317-4D2A-AFA7-D30D856FE5A6}" type="pres">
      <dgm:prSet presAssocID="{F9E04664-28A5-428F-BE49-84146A945280}" presName="node" presStyleLbl="node1" presStyleIdx="3" presStyleCnt="4">
        <dgm:presLayoutVars>
          <dgm:bulletEnabled val="1"/>
        </dgm:presLayoutVars>
      </dgm:prSet>
      <dgm:spPr/>
      <dgm:t>
        <a:bodyPr/>
        <a:lstStyle/>
        <a:p>
          <a:endParaRPr lang="en-US"/>
        </a:p>
      </dgm:t>
    </dgm:pt>
  </dgm:ptLst>
  <dgm:cxnLst>
    <dgm:cxn modelId="{E3CD73BF-8D71-465F-828C-E50B9FF12AB5}" type="presOf" srcId="{81FAA3AF-9298-494C-963B-5F70C28E4A36}" destId="{9A1FC157-A606-43B5-9019-6F5136B1A8C6}" srcOrd="0" destOrd="0" presId="urn:microsoft.com/office/officeart/2005/8/layout/equation1"/>
    <dgm:cxn modelId="{54DC74C1-F75D-4715-A98A-E31C2DD4B9B1}" type="presOf" srcId="{756729D6-EDBD-4F3F-AEE7-7E89D0770B5C}" destId="{1A95AF2D-BE50-4A2F-B9E7-F4E64BD02094}" srcOrd="0" destOrd="0" presId="urn:microsoft.com/office/officeart/2005/8/layout/equation1"/>
    <dgm:cxn modelId="{028208A1-BA61-4C54-B55F-81CC01544FFB}" srcId="{31EA5C6B-72EC-480F-AC2D-21043D3B5B36}" destId="{2B6C53CD-826F-467C-9CD3-6E9F65894BC0}" srcOrd="0" destOrd="0" parTransId="{B4832047-8560-478E-ACDB-573EA3B0B2C2}" sibTransId="{53AF47CE-3D50-4B0B-ADAD-A0D67026B0E4}"/>
    <dgm:cxn modelId="{0820FBB0-6FD7-44A6-A7AD-7D981CACB446}" srcId="{31EA5C6B-72EC-480F-AC2D-21043D3B5B36}" destId="{1E62172A-D4A0-446C-BF9D-7A1C2BD5C521}" srcOrd="1" destOrd="0" parTransId="{A073BEF3-FD00-4747-92B3-294A3C2148D8}" sibTransId="{756729D6-EDBD-4F3F-AEE7-7E89D0770B5C}"/>
    <dgm:cxn modelId="{532E5612-7F3A-4E13-B653-EAF685CB8442}" type="presOf" srcId="{2B6C53CD-826F-467C-9CD3-6E9F65894BC0}" destId="{8A011A36-6C06-4C68-B9A7-4D02B7C4FAF7}" srcOrd="0" destOrd="0" presId="urn:microsoft.com/office/officeart/2005/8/layout/equation1"/>
    <dgm:cxn modelId="{BCC6E43B-FC8E-49C2-A750-6763460AA1EA}" type="presOf" srcId="{64567FF6-D6C7-4A21-9B94-925ED0E3B3CA}" destId="{093F104B-7239-4AF2-ABD3-860033D93B39}" srcOrd="0" destOrd="0" presId="urn:microsoft.com/office/officeart/2005/8/layout/equation1"/>
    <dgm:cxn modelId="{BB4F46E4-5D4B-428F-B5AE-0BB2F4CB8A95}" type="presOf" srcId="{31EA5C6B-72EC-480F-AC2D-21043D3B5B36}" destId="{DE8353A5-9ECD-4950-8258-46289B030204}" srcOrd="0" destOrd="0" presId="urn:microsoft.com/office/officeart/2005/8/layout/equation1"/>
    <dgm:cxn modelId="{4E1020F2-B295-4B5A-86BD-9038FA32A0E6}" type="presOf" srcId="{53AF47CE-3D50-4B0B-ADAD-A0D67026B0E4}" destId="{884E3905-D0BE-447E-AD63-88C7BBF79331}" srcOrd="0" destOrd="0" presId="urn:microsoft.com/office/officeart/2005/8/layout/equation1"/>
    <dgm:cxn modelId="{DC4C6BC8-2AA6-41CB-8DD5-FE235449B999}" srcId="{31EA5C6B-72EC-480F-AC2D-21043D3B5B36}" destId="{64567FF6-D6C7-4A21-9B94-925ED0E3B3CA}" srcOrd="2" destOrd="0" parTransId="{5DD7D1A2-5429-40BF-96FC-AE0F8597072E}" sibTransId="{81FAA3AF-9298-494C-963B-5F70C28E4A36}"/>
    <dgm:cxn modelId="{8B4E0AF7-7DE1-4C59-A3D1-C43B5A295BF3}" type="presOf" srcId="{1E62172A-D4A0-446C-BF9D-7A1C2BD5C521}" destId="{824EB064-EA13-40A1-925B-C55984F1A8B0}" srcOrd="0" destOrd="0" presId="urn:microsoft.com/office/officeart/2005/8/layout/equation1"/>
    <dgm:cxn modelId="{3A5571F7-14DE-4DD4-A648-9C8D02E1656D}" type="presOf" srcId="{F9E04664-28A5-428F-BE49-84146A945280}" destId="{B8721381-9317-4D2A-AFA7-D30D856FE5A6}" srcOrd="0" destOrd="0" presId="urn:microsoft.com/office/officeart/2005/8/layout/equation1"/>
    <dgm:cxn modelId="{8E2C74B5-DE09-4EBF-922D-96B89ED5CE59}" srcId="{31EA5C6B-72EC-480F-AC2D-21043D3B5B36}" destId="{F9E04664-28A5-428F-BE49-84146A945280}" srcOrd="3" destOrd="0" parTransId="{20E8BD4E-8A97-4F18-A120-94CC810DC150}" sibTransId="{55DF6451-A464-48A6-A0AB-9C7899A6403A}"/>
    <dgm:cxn modelId="{4E7768B6-AE50-432A-875D-464C2DA7147F}" type="presParOf" srcId="{DE8353A5-9ECD-4950-8258-46289B030204}" destId="{8A011A36-6C06-4C68-B9A7-4D02B7C4FAF7}" srcOrd="0" destOrd="0" presId="urn:microsoft.com/office/officeart/2005/8/layout/equation1"/>
    <dgm:cxn modelId="{145817A4-DF16-4D83-9588-8572DB02E705}" type="presParOf" srcId="{DE8353A5-9ECD-4950-8258-46289B030204}" destId="{F2F7B996-37AC-40A9-9DD0-D89AFA08515F}" srcOrd="1" destOrd="0" presId="urn:microsoft.com/office/officeart/2005/8/layout/equation1"/>
    <dgm:cxn modelId="{DEC56A6E-E76C-40DE-AA39-DEE0E0916F77}" type="presParOf" srcId="{DE8353A5-9ECD-4950-8258-46289B030204}" destId="{884E3905-D0BE-447E-AD63-88C7BBF79331}" srcOrd="2" destOrd="0" presId="urn:microsoft.com/office/officeart/2005/8/layout/equation1"/>
    <dgm:cxn modelId="{D65C91E4-AFFF-4B4C-8142-6A72435CFD8A}" type="presParOf" srcId="{DE8353A5-9ECD-4950-8258-46289B030204}" destId="{F788FD4B-EBB2-4BEF-8356-7B18C17E5718}" srcOrd="3" destOrd="0" presId="urn:microsoft.com/office/officeart/2005/8/layout/equation1"/>
    <dgm:cxn modelId="{6DB2BFD2-1227-4AE2-B050-C1049D739F5A}" type="presParOf" srcId="{DE8353A5-9ECD-4950-8258-46289B030204}" destId="{824EB064-EA13-40A1-925B-C55984F1A8B0}" srcOrd="4" destOrd="0" presId="urn:microsoft.com/office/officeart/2005/8/layout/equation1"/>
    <dgm:cxn modelId="{BEEB4566-1B20-44FE-835D-7C822D9B9D3E}" type="presParOf" srcId="{DE8353A5-9ECD-4950-8258-46289B030204}" destId="{54CEBA14-83F0-4CFF-98DA-E9E2ECE2F90F}" srcOrd="5" destOrd="0" presId="urn:microsoft.com/office/officeart/2005/8/layout/equation1"/>
    <dgm:cxn modelId="{E4BBD2A0-FB7C-4C5B-9AF8-A5C016B81407}" type="presParOf" srcId="{DE8353A5-9ECD-4950-8258-46289B030204}" destId="{1A95AF2D-BE50-4A2F-B9E7-F4E64BD02094}" srcOrd="6" destOrd="0" presId="urn:microsoft.com/office/officeart/2005/8/layout/equation1"/>
    <dgm:cxn modelId="{B01AE3EE-4C84-4741-8D93-CFCC334EAA3D}" type="presParOf" srcId="{DE8353A5-9ECD-4950-8258-46289B030204}" destId="{AC95E7C6-7C68-4AB6-9BDF-2FF9E70BAD22}" srcOrd="7" destOrd="0" presId="urn:microsoft.com/office/officeart/2005/8/layout/equation1"/>
    <dgm:cxn modelId="{2D2EBCDF-A550-4AE2-AF85-56DE0D4F84B8}" type="presParOf" srcId="{DE8353A5-9ECD-4950-8258-46289B030204}" destId="{093F104B-7239-4AF2-ABD3-860033D93B39}" srcOrd="8" destOrd="0" presId="urn:microsoft.com/office/officeart/2005/8/layout/equation1"/>
    <dgm:cxn modelId="{D3508CC0-E073-4D20-94B0-110F1C6B7561}" type="presParOf" srcId="{DE8353A5-9ECD-4950-8258-46289B030204}" destId="{966B3E42-3B0E-4AA7-8FF6-501E7A380789}" srcOrd="9" destOrd="0" presId="urn:microsoft.com/office/officeart/2005/8/layout/equation1"/>
    <dgm:cxn modelId="{6AC04917-3993-40B5-970A-7A4C221B7A6E}" type="presParOf" srcId="{DE8353A5-9ECD-4950-8258-46289B030204}" destId="{9A1FC157-A606-43B5-9019-6F5136B1A8C6}" srcOrd="10" destOrd="0" presId="urn:microsoft.com/office/officeart/2005/8/layout/equation1"/>
    <dgm:cxn modelId="{65A2498C-0B4E-40BD-AD4F-CF712D12F93E}" type="presParOf" srcId="{DE8353A5-9ECD-4950-8258-46289B030204}" destId="{51399E01-C112-4CE0-9C4D-ECF19D8C1402}" srcOrd="11" destOrd="0" presId="urn:microsoft.com/office/officeart/2005/8/layout/equation1"/>
    <dgm:cxn modelId="{0E1E501E-D54A-4466-BAF2-82DABF2EA98C}" type="presParOf" srcId="{DE8353A5-9ECD-4950-8258-46289B030204}" destId="{B8721381-9317-4D2A-AFA7-D30D856FE5A6}" srcOrd="12"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D44C4D-4D52-46C4-860B-87E5D2408D5E}"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s-ES"/>
        </a:p>
      </dgm:t>
    </dgm:pt>
    <dgm:pt modelId="{892311A6-00F0-408B-B72E-73AF7D95B055}">
      <dgm:prSet phldrT="[Texto]"/>
      <dgm:spPr/>
      <dgm:t>
        <a:bodyPr/>
        <a:lstStyle/>
        <a:p>
          <a:r>
            <a:rPr lang="es-ES" dirty="0" smtClean="0"/>
            <a:t>El MICS ha adquirido progresivamente diversas facultades a partir del día de su creación</a:t>
          </a:r>
          <a:endParaRPr lang="es-ES" dirty="0"/>
        </a:p>
      </dgm:t>
    </dgm:pt>
    <dgm:pt modelId="{016F6215-2726-4FBB-91F1-673CCD9BE9F7}" type="parTrans" cxnId="{24DD2E7E-123C-4DDD-A733-DAB08F3D83AA}">
      <dgm:prSet/>
      <dgm:spPr/>
      <dgm:t>
        <a:bodyPr/>
        <a:lstStyle/>
        <a:p>
          <a:endParaRPr lang="es-ES"/>
        </a:p>
      </dgm:t>
    </dgm:pt>
    <dgm:pt modelId="{3110E095-AE72-49E1-8D35-408E7C85ADD1}" type="sibTrans" cxnId="{24DD2E7E-123C-4DDD-A733-DAB08F3D83AA}">
      <dgm:prSet/>
      <dgm:spPr/>
      <dgm:t>
        <a:bodyPr/>
        <a:lstStyle/>
        <a:p>
          <a:endParaRPr lang="es-ES"/>
        </a:p>
      </dgm:t>
    </dgm:pt>
    <dgm:pt modelId="{D7FF7193-8405-4430-8FFD-D8DEAA15CAC5}">
      <dgm:prSet phldrT="[Texto]"/>
      <dgm:spPr/>
      <dgm:t>
        <a:bodyPr/>
        <a:lstStyle/>
        <a:p>
          <a:r>
            <a:rPr lang="es-ES" dirty="0" smtClean="0"/>
            <a:t>La estructura organizacional no responde a los requerimientos operativos  generando vacíos y deficiencias funcionales respecto a su Misión y gestión .</a:t>
          </a:r>
          <a:endParaRPr lang="es-ES" dirty="0"/>
        </a:p>
      </dgm:t>
    </dgm:pt>
    <dgm:pt modelId="{51061C5C-BC7F-426C-A818-AC40BE2B0DE4}" type="parTrans" cxnId="{5E65759C-3958-41CD-9496-06273185E916}">
      <dgm:prSet/>
      <dgm:spPr/>
      <dgm:t>
        <a:bodyPr/>
        <a:lstStyle/>
        <a:p>
          <a:endParaRPr lang="es-ES"/>
        </a:p>
      </dgm:t>
    </dgm:pt>
    <dgm:pt modelId="{06595F90-C431-433A-81DB-A5274E1EBE7E}" type="sibTrans" cxnId="{5E65759C-3958-41CD-9496-06273185E916}">
      <dgm:prSet/>
      <dgm:spPr/>
      <dgm:t>
        <a:bodyPr/>
        <a:lstStyle/>
        <a:p>
          <a:endParaRPr lang="es-ES"/>
        </a:p>
      </dgm:t>
    </dgm:pt>
    <dgm:pt modelId="{03FA3C43-0CB5-4981-87D1-F768949F7E7E}">
      <dgm:prSet phldrT="[Texto]"/>
      <dgm:spPr/>
      <dgm:t>
        <a:bodyPr/>
        <a:lstStyle/>
        <a:p>
          <a:r>
            <a:rPr lang="es-ES" dirty="0" smtClean="0"/>
            <a:t>Desarrollo de propuesta de reestructuración  que no se aprueba por nuevos lineamientos de  entidades rectoras</a:t>
          </a:r>
          <a:endParaRPr lang="es-ES" dirty="0"/>
        </a:p>
      </dgm:t>
    </dgm:pt>
    <dgm:pt modelId="{D4A6F371-326B-43F3-B6BC-F50B3A2AD5BF}" type="parTrans" cxnId="{46DF12CE-E93D-4C90-96D4-8FA1AF5C8ED2}">
      <dgm:prSet/>
      <dgm:spPr/>
      <dgm:t>
        <a:bodyPr/>
        <a:lstStyle/>
        <a:p>
          <a:endParaRPr lang="es-ES"/>
        </a:p>
      </dgm:t>
    </dgm:pt>
    <dgm:pt modelId="{D23BA1B7-2D86-403E-BCF8-1378D3C7A5B1}" type="sibTrans" cxnId="{46DF12CE-E93D-4C90-96D4-8FA1AF5C8ED2}">
      <dgm:prSet/>
      <dgm:spPr/>
      <dgm:t>
        <a:bodyPr/>
        <a:lstStyle/>
        <a:p>
          <a:endParaRPr lang="es-ES"/>
        </a:p>
      </dgm:t>
    </dgm:pt>
    <dgm:pt modelId="{2CBF0B65-0D66-49DF-B78E-860BF1681984}">
      <dgm:prSet phldrT="[Texto]"/>
      <dgm:spPr/>
      <dgm:t>
        <a:bodyPr/>
        <a:lstStyle/>
        <a:p>
          <a:r>
            <a:rPr lang="es-ES" dirty="0" smtClean="0"/>
            <a:t>Procesos de Homologación de los Ministerios de Coordinadores</a:t>
          </a:r>
          <a:endParaRPr lang="es-ES" dirty="0"/>
        </a:p>
      </dgm:t>
    </dgm:pt>
    <dgm:pt modelId="{24F7049B-E427-458E-B44D-363C36BDAF9B}" type="parTrans" cxnId="{11E47423-5898-4B9C-A6B7-D7A3FB959F9D}">
      <dgm:prSet/>
      <dgm:spPr/>
      <dgm:t>
        <a:bodyPr/>
        <a:lstStyle/>
        <a:p>
          <a:endParaRPr lang="es-ES"/>
        </a:p>
      </dgm:t>
    </dgm:pt>
    <dgm:pt modelId="{05CCCF7E-4682-4E2E-A93E-C6EE0DACD70F}" type="sibTrans" cxnId="{11E47423-5898-4B9C-A6B7-D7A3FB959F9D}">
      <dgm:prSet/>
      <dgm:spPr/>
      <dgm:t>
        <a:bodyPr/>
        <a:lstStyle/>
        <a:p>
          <a:endParaRPr lang="es-ES"/>
        </a:p>
      </dgm:t>
    </dgm:pt>
    <dgm:pt modelId="{D5E29536-3250-4E5B-9B03-F5E3911158C1}">
      <dgm:prSet phldrT="[Texto]"/>
      <dgm:spPr/>
      <dgm:t>
        <a:bodyPr/>
        <a:lstStyle/>
        <a:p>
          <a:r>
            <a:rPr lang="es-ES" dirty="0" smtClean="0"/>
            <a:t>Incumplimiento de planificación  y superposición de actividades entre Unidades de la Entidad.</a:t>
          </a:r>
          <a:endParaRPr lang="es-ES" dirty="0"/>
        </a:p>
      </dgm:t>
    </dgm:pt>
    <dgm:pt modelId="{DF8EF8E6-AC57-4417-8842-D9F7D0A0E4FA}" type="parTrans" cxnId="{E9131F88-0F1C-4115-B651-8C98BC1FB8BB}">
      <dgm:prSet/>
      <dgm:spPr/>
      <dgm:t>
        <a:bodyPr/>
        <a:lstStyle/>
        <a:p>
          <a:endParaRPr lang="es-ES"/>
        </a:p>
      </dgm:t>
    </dgm:pt>
    <dgm:pt modelId="{56459372-BD49-493A-8138-ECC3E6EA0715}" type="sibTrans" cxnId="{E9131F88-0F1C-4115-B651-8C98BC1FB8BB}">
      <dgm:prSet/>
      <dgm:spPr/>
      <dgm:t>
        <a:bodyPr/>
        <a:lstStyle/>
        <a:p>
          <a:endParaRPr lang="es-ES"/>
        </a:p>
      </dgm:t>
    </dgm:pt>
    <dgm:pt modelId="{0A07062E-7DF0-4A01-89CF-3C66852524F7}" type="pres">
      <dgm:prSet presAssocID="{F9D44C4D-4D52-46C4-860B-87E5D2408D5E}" presName="diagram" presStyleCnt="0">
        <dgm:presLayoutVars>
          <dgm:dir/>
          <dgm:resizeHandles val="exact"/>
        </dgm:presLayoutVars>
      </dgm:prSet>
      <dgm:spPr/>
      <dgm:t>
        <a:bodyPr/>
        <a:lstStyle/>
        <a:p>
          <a:endParaRPr lang="en-US"/>
        </a:p>
      </dgm:t>
    </dgm:pt>
    <dgm:pt modelId="{18F023E6-B972-4C79-868C-9FF773B39AB2}" type="pres">
      <dgm:prSet presAssocID="{892311A6-00F0-408B-B72E-73AF7D95B055}" presName="node" presStyleLbl="node1" presStyleIdx="0" presStyleCnt="5" custLinFactNeighborX="-103" custLinFactNeighborY="-14760">
        <dgm:presLayoutVars>
          <dgm:bulletEnabled val="1"/>
        </dgm:presLayoutVars>
      </dgm:prSet>
      <dgm:spPr/>
      <dgm:t>
        <a:bodyPr/>
        <a:lstStyle/>
        <a:p>
          <a:endParaRPr lang="es-ES"/>
        </a:p>
      </dgm:t>
    </dgm:pt>
    <dgm:pt modelId="{34299D64-75EE-45E4-8B71-67359A94EB1A}" type="pres">
      <dgm:prSet presAssocID="{3110E095-AE72-49E1-8D35-408E7C85ADD1}" presName="sibTrans" presStyleCnt="0"/>
      <dgm:spPr/>
    </dgm:pt>
    <dgm:pt modelId="{308E19DE-C3B3-4150-97EA-E5A487944731}" type="pres">
      <dgm:prSet presAssocID="{D7FF7193-8405-4430-8FFD-D8DEAA15CAC5}" presName="node" presStyleLbl="node1" presStyleIdx="1" presStyleCnt="5">
        <dgm:presLayoutVars>
          <dgm:bulletEnabled val="1"/>
        </dgm:presLayoutVars>
      </dgm:prSet>
      <dgm:spPr/>
      <dgm:t>
        <a:bodyPr/>
        <a:lstStyle/>
        <a:p>
          <a:endParaRPr lang="es-ES"/>
        </a:p>
      </dgm:t>
    </dgm:pt>
    <dgm:pt modelId="{F68A92F2-DF00-448E-AF7D-C3E44F11ED01}" type="pres">
      <dgm:prSet presAssocID="{06595F90-C431-433A-81DB-A5274E1EBE7E}" presName="sibTrans" presStyleCnt="0"/>
      <dgm:spPr/>
    </dgm:pt>
    <dgm:pt modelId="{D6718FDC-74D3-40BE-82BD-74C87B270A32}" type="pres">
      <dgm:prSet presAssocID="{03FA3C43-0CB5-4981-87D1-F768949F7E7E}" presName="node" presStyleLbl="node1" presStyleIdx="2" presStyleCnt="5">
        <dgm:presLayoutVars>
          <dgm:bulletEnabled val="1"/>
        </dgm:presLayoutVars>
      </dgm:prSet>
      <dgm:spPr/>
      <dgm:t>
        <a:bodyPr/>
        <a:lstStyle/>
        <a:p>
          <a:endParaRPr lang="es-ES"/>
        </a:p>
      </dgm:t>
    </dgm:pt>
    <dgm:pt modelId="{E2DC87C2-09DA-4EB2-942E-26E9D97AB0BC}" type="pres">
      <dgm:prSet presAssocID="{D23BA1B7-2D86-403E-BCF8-1378D3C7A5B1}" presName="sibTrans" presStyleCnt="0"/>
      <dgm:spPr/>
    </dgm:pt>
    <dgm:pt modelId="{2D486C88-937B-48A6-BA41-28580C8F6E42}" type="pres">
      <dgm:prSet presAssocID="{2CBF0B65-0D66-49DF-B78E-860BF1681984}" presName="node" presStyleLbl="node1" presStyleIdx="3" presStyleCnt="5">
        <dgm:presLayoutVars>
          <dgm:bulletEnabled val="1"/>
        </dgm:presLayoutVars>
      </dgm:prSet>
      <dgm:spPr/>
      <dgm:t>
        <a:bodyPr/>
        <a:lstStyle/>
        <a:p>
          <a:endParaRPr lang="es-ES"/>
        </a:p>
      </dgm:t>
    </dgm:pt>
    <dgm:pt modelId="{6DC7E9AF-7B71-4C5B-977A-920C3AFE2B58}" type="pres">
      <dgm:prSet presAssocID="{05CCCF7E-4682-4E2E-A93E-C6EE0DACD70F}" presName="sibTrans" presStyleCnt="0"/>
      <dgm:spPr/>
    </dgm:pt>
    <dgm:pt modelId="{347820B5-14D6-4C8F-B68D-90679F7CBC3B}" type="pres">
      <dgm:prSet presAssocID="{D5E29536-3250-4E5B-9B03-F5E3911158C1}" presName="node" presStyleLbl="node1" presStyleIdx="4" presStyleCnt="5">
        <dgm:presLayoutVars>
          <dgm:bulletEnabled val="1"/>
        </dgm:presLayoutVars>
      </dgm:prSet>
      <dgm:spPr/>
      <dgm:t>
        <a:bodyPr/>
        <a:lstStyle/>
        <a:p>
          <a:endParaRPr lang="es-ES"/>
        </a:p>
      </dgm:t>
    </dgm:pt>
  </dgm:ptLst>
  <dgm:cxnLst>
    <dgm:cxn modelId="{FD417327-5569-4575-A233-50ED722E7A4E}" type="presOf" srcId="{03FA3C43-0CB5-4981-87D1-F768949F7E7E}" destId="{D6718FDC-74D3-40BE-82BD-74C87B270A32}" srcOrd="0" destOrd="0" presId="urn:microsoft.com/office/officeart/2005/8/layout/default#1"/>
    <dgm:cxn modelId="{89BA6E8E-A028-41A4-BB98-31FDC1345CCF}" type="presOf" srcId="{D7FF7193-8405-4430-8FFD-D8DEAA15CAC5}" destId="{308E19DE-C3B3-4150-97EA-E5A487944731}" srcOrd="0" destOrd="0" presId="urn:microsoft.com/office/officeart/2005/8/layout/default#1"/>
    <dgm:cxn modelId="{E566B9ED-467F-4D3F-9F3C-CE5111DCB2D5}" type="presOf" srcId="{2CBF0B65-0D66-49DF-B78E-860BF1681984}" destId="{2D486C88-937B-48A6-BA41-28580C8F6E42}" srcOrd="0" destOrd="0" presId="urn:microsoft.com/office/officeart/2005/8/layout/default#1"/>
    <dgm:cxn modelId="{24DD2E7E-123C-4DDD-A733-DAB08F3D83AA}" srcId="{F9D44C4D-4D52-46C4-860B-87E5D2408D5E}" destId="{892311A6-00F0-408B-B72E-73AF7D95B055}" srcOrd="0" destOrd="0" parTransId="{016F6215-2726-4FBB-91F1-673CCD9BE9F7}" sibTransId="{3110E095-AE72-49E1-8D35-408E7C85ADD1}"/>
    <dgm:cxn modelId="{30DADC17-24AE-4CD2-8DD1-F1E720AE667F}" type="presOf" srcId="{D5E29536-3250-4E5B-9B03-F5E3911158C1}" destId="{347820B5-14D6-4C8F-B68D-90679F7CBC3B}" srcOrd="0" destOrd="0" presId="urn:microsoft.com/office/officeart/2005/8/layout/default#1"/>
    <dgm:cxn modelId="{607BFDDC-9A49-4B6A-AE86-678098E7EDFB}" type="presOf" srcId="{F9D44C4D-4D52-46C4-860B-87E5D2408D5E}" destId="{0A07062E-7DF0-4A01-89CF-3C66852524F7}" srcOrd="0" destOrd="0" presId="urn:microsoft.com/office/officeart/2005/8/layout/default#1"/>
    <dgm:cxn modelId="{46DF12CE-E93D-4C90-96D4-8FA1AF5C8ED2}" srcId="{F9D44C4D-4D52-46C4-860B-87E5D2408D5E}" destId="{03FA3C43-0CB5-4981-87D1-F768949F7E7E}" srcOrd="2" destOrd="0" parTransId="{D4A6F371-326B-43F3-B6BC-F50B3A2AD5BF}" sibTransId="{D23BA1B7-2D86-403E-BCF8-1378D3C7A5B1}"/>
    <dgm:cxn modelId="{11E47423-5898-4B9C-A6B7-D7A3FB959F9D}" srcId="{F9D44C4D-4D52-46C4-860B-87E5D2408D5E}" destId="{2CBF0B65-0D66-49DF-B78E-860BF1681984}" srcOrd="3" destOrd="0" parTransId="{24F7049B-E427-458E-B44D-363C36BDAF9B}" sibTransId="{05CCCF7E-4682-4E2E-A93E-C6EE0DACD70F}"/>
    <dgm:cxn modelId="{5E65759C-3958-41CD-9496-06273185E916}" srcId="{F9D44C4D-4D52-46C4-860B-87E5D2408D5E}" destId="{D7FF7193-8405-4430-8FFD-D8DEAA15CAC5}" srcOrd="1" destOrd="0" parTransId="{51061C5C-BC7F-426C-A818-AC40BE2B0DE4}" sibTransId="{06595F90-C431-433A-81DB-A5274E1EBE7E}"/>
    <dgm:cxn modelId="{E9131F88-0F1C-4115-B651-8C98BC1FB8BB}" srcId="{F9D44C4D-4D52-46C4-860B-87E5D2408D5E}" destId="{D5E29536-3250-4E5B-9B03-F5E3911158C1}" srcOrd="4" destOrd="0" parTransId="{DF8EF8E6-AC57-4417-8842-D9F7D0A0E4FA}" sibTransId="{56459372-BD49-493A-8138-ECC3E6EA0715}"/>
    <dgm:cxn modelId="{7F5AF87A-AF1E-4C9E-86F4-BA4D4EF2DBFD}" type="presOf" srcId="{892311A6-00F0-408B-B72E-73AF7D95B055}" destId="{18F023E6-B972-4C79-868C-9FF773B39AB2}" srcOrd="0" destOrd="0" presId="urn:microsoft.com/office/officeart/2005/8/layout/default#1"/>
    <dgm:cxn modelId="{3B1DD816-C445-4C9C-847C-1D158164E06A}" type="presParOf" srcId="{0A07062E-7DF0-4A01-89CF-3C66852524F7}" destId="{18F023E6-B972-4C79-868C-9FF773B39AB2}" srcOrd="0" destOrd="0" presId="urn:microsoft.com/office/officeart/2005/8/layout/default#1"/>
    <dgm:cxn modelId="{3C4AA51D-B546-4F3B-8E43-F0CAA630368B}" type="presParOf" srcId="{0A07062E-7DF0-4A01-89CF-3C66852524F7}" destId="{34299D64-75EE-45E4-8B71-67359A94EB1A}" srcOrd="1" destOrd="0" presId="urn:microsoft.com/office/officeart/2005/8/layout/default#1"/>
    <dgm:cxn modelId="{E601C77B-D2D6-4CBD-81BC-13717B93A45E}" type="presParOf" srcId="{0A07062E-7DF0-4A01-89CF-3C66852524F7}" destId="{308E19DE-C3B3-4150-97EA-E5A487944731}" srcOrd="2" destOrd="0" presId="urn:microsoft.com/office/officeart/2005/8/layout/default#1"/>
    <dgm:cxn modelId="{0030E9C6-ECCC-4E6A-A454-4F8C3C99BB0B}" type="presParOf" srcId="{0A07062E-7DF0-4A01-89CF-3C66852524F7}" destId="{F68A92F2-DF00-448E-AF7D-C3E44F11ED01}" srcOrd="3" destOrd="0" presId="urn:microsoft.com/office/officeart/2005/8/layout/default#1"/>
    <dgm:cxn modelId="{FC2515C7-C7AE-4D84-B8CA-8B20EBB62F4F}" type="presParOf" srcId="{0A07062E-7DF0-4A01-89CF-3C66852524F7}" destId="{D6718FDC-74D3-40BE-82BD-74C87B270A32}" srcOrd="4" destOrd="0" presId="urn:microsoft.com/office/officeart/2005/8/layout/default#1"/>
    <dgm:cxn modelId="{4134AFCA-5B23-4295-BE92-ADA21655B549}" type="presParOf" srcId="{0A07062E-7DF0-4A01-89CF-3C66852524F7}" destId="{E2DC87C2-09DA-4EB2-942E-26E9D97AB0BC}" srcOrd="5" destOrd="0" presId="urn:microsoft.com/office/officeart/2005/8/layout/default#1"/>
    <dgm:cxn modelId="{C16B4A1E-9BD2-4B56-9E20-763A852A489A}" type="presParOf" srcId="{0A07062E-7DF0-4A01-89CF-3C66852524F7}" destId="{2D486C88-937B-48A6-BA41-28580C8F6E42}" srcOrd="6" destOrd="0" presId="urn:microsoft.com/office/officeart/2005/8/layout/default#1"/>
    <dgm:cxn modelId="{C110F5A9-7741-4B99-A908-F5C65493DAB6}" type="presParOf" srcId="{0A07062E-7DF0-4A01-89CF-3C66852524F7}" destId="{6DC7E9AF-7B71-4C5B-977A-920C3AFE2B58}" srcOrd="7" destOrd="0" presId="urn:microsoft.com/office/officeart/2005/8/layout/default#1"/>
    <dgm:cxn modelId="{90ABF842-CFA2-462E-83BF-9E8C7CBF7DDB}" type="presParOf" srcId="{0A07062E-7DF0-4A01-89CF-3C66852524F7}" destId="{347820B5-14D6-4C8F-B68D-90679F7CBC3B}"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628F35-9E1C-417B-A5A4-FB0F5E2C47F9}" type="doc">
      <dgm:prSet loTypeId="urn:microsoft.com/office/officeart/2009/3/layout/PieProcess" loCatId="process" qsTypeId="urn:microsoft.com/office/officeart/2005/8/quickstyle/simple1" qsCatId="simple" csTypeId="urn:microsoft.com/office/officeart/2005/8/colors/accent1_2" csCatId="accent1" phldr="1"/>
      <dgm:spPr/>
      <dgm:t>
        <a:bodyPr/>
        <a:lstStyle/>
        <a:p>
          <a:endParaRPr lang="es-ES"/>
        </a:p>
      </dgm:t>
    </dgm:pt>
    <dgm:pt modelId="{B62F69A6-D518-48EA-89AF-DF9DB2A8AA54}">
      <dgm:prSet phldrT="[Texto]"/>
      <dgm:spPr/>
      <dgm:t>
        <a:bodyPr/>
        <a:lstStyle/>
        <a:p>
          <a:r>
            <a:rPr lang="es-ES" dirty="0" smtClean="0"/>
            <a:t> 2007 </a:t>
          </a:r>
          <a:endParaRPr lang="es-ES" dirty="0"/>
        </a:p>
      </dgm:t>
    </dgm:pt>
    <dgm:pt modelId="{6C2770A3-BEDD-41A2-970C-B8673FCD7579}" type="parTrans" cxnId="{E8C8D220-EAE7-44F9-87D6-AA0550DCA7A5}">
      <dgm:prSet/>
      <dgm:spPr/>
      <dgm:t>
        <a:bodyPr/>
        <a:lstStyle/>
        <a:p>
          <a:endParaRPr lang="es-ES"/>
        </a:p>
      </dgm:t>
    </dgm:pt>
    <dgm:pt modelId="{C6C68EE7-5D24-41E0-92D8-34D415866F67}" type="sibTrans" cxnId="{E8C8D220-EAE7-44F9-87D6-AA0550DCA7A5}">
      <dgm:prSet/>
      <dgm:spPr/>
      <dgm:t>
        <a:bodyPr/>
        <a:lstStyle/>
        <a:p>
          <a:endParaRPr lang="es-ES"/>
        </a:p>
      </dgm:t>
    </dgm:pt>
    <dgm:pt modelId="{B4A67102-66B7-4664-AA19-7AF5297CDFB5}">
      <dgm:prSet phldrT="[Texto]"/>
      <dgm:spPr/>
      <dgm:t>
        <a:bodyPr/>
        <a:lstStyle/>
        <a:p>
          <a:r>
            <a:rPr lang="es-ES" dirty="0" smtClean="0"/>
            <a:t>Decreto Ejecutivo No. 117-A, Creación de los Ministerios Coordinadores</a:t>
          </a:r>
          <a:endParaRPr lang="es-ES" dirty="0"/>
        </a:p>
      </dgm:t>
    </dgm:pt>
    <dgm:pt modelId="{392A0BB3-FC3E-4FC4-9643-5FB446500044}" type="parTrans" cxnId="{139ECE82-44EF-429E-9E69-98F9F0724969}">
      <dgm:prSet/>
      <dgm:spPr/>
      <dgm:t>
        <a:bodyPr/>
        <a:lstStyle/>
        <a:p>
          <a:endParaRPr lang="es-ES"/>
        </a:p>
      </dgm:t>
    </dgm:pt>
    <dgm:pt modelId="{F43FCF23-A5B2-4780-9A14-1EEA9FD658CA}" type="sibTrans" cxnId="{139ECE82-44EF-429E-9E69-98F9F0724969}">
      <dgm:prSet/>
      <dgm:spPr/>
      <dgm:t>
        <a:bodyPr/>
        <a:lstStyle/>
        <a:p>
          <a:endParaRPr lang="es-ES"/>
        </a:p>
      </dgm:t>
    </dgm:pt>
    <dgm:pt modelId="{22EB5748-E688-495E-A027-1E4937061DAC}">
      <dgm:prSet phldrT="[Texto]"/>
      <dgm:spPr/>
      <dgm:t>
        <a:bodyPr/>
        <a:lstStyle/>
        <a:p>
          <a:r>
            <a:rPr lang="es-ES" dirty="0" smtClean="0"/>
            <a:t>2009</a:t>
          </a:r>
          <a:endParaRPr lang="es-ES" dirty="0"/>
        </a:p>
      </dgm:t>
    </dgm:pt>
    <dgm:pt modelId="{E258EAC7-A428-4BE0-9BC9-36D58BF5239C}" type="parTrans" cxnId="{9530D888-161C-4B70-A645-B9B9070AEF01}">
      <dgm:prSet/>
      <dgm:spPr/>
      <dgm:t>
        <a:bodyPr/>
        <a:lstStyle/>
        <a:p>
          <a:endParaRPr lang="es-ES"/>
        </a:p>
      </dgm:t>
    </dgm:pt>
    <dgm:pt modelId="{F8F49827-EED1-4F63-9872-886C90274533}" type="sibTrans" cxnId="{9530D888-161C-4B70-A645-B9B9070AEF01}">
      <dgm:prSet/>
      <dgm:spPr/>
      <dgm:t>
        <a:bodyPr/>
        <a:lstStyle/>
        <a:p>
          <a:endParaRPr lang="es-ES"/>
        </a:p>
      </dgm:t>
    </dgm:pt>
    <dgm:pt modelId="{07C61782-6D97-4A54-A17A-41D53289F2B2}">
      <dgm:prSet phldrT="[Texto]"/>
      <dgm:spPr/>
      <dgm:t>
        <a:bodyPr/>
        <a:lstStyle/>
        <a:p>
          <a:r>
            <a:rPr lang="es-ES" dirty="0" smtClean="0"/>
            <a:t>Decreto Ejecutivo No. 1787 cambia el nombre del Ministerio Coordinador de Seguridad Interna y Externa por Ministerio de Coordinación de Seguridad</a:t>
          </a:r>
        </a:p>
        <a:p>
          <a:endParaRPr lang="es-ES" dirty="0" smtClean="0"/>
        </a:p>
        <a:p>
          <a:r>
            <a:rPr lang="es-ES" dirty="0" smtClean="0"/>
            <a:t>En el artículo 17.3 del Decreto Ejecutivo No. 109, se establecen las funciones de los ministerios de coordinación; dentro del proceso de reforma democrática del Estado es necesario homologar las estructuras organizacionales de los ministerios de coordinación según Decreto Ejecutivo 195, publicado en el Suplemento del Registro Oficial No. 111 del 19 de enero del 2010 </a:t>
          </a:r>
          <a:endParaRPr lang="es-ES" dirty="0"/>
        </a:p>
      </dgm:t>
    </dgm:pt>
    <dgm:pt modelId="{DFF722CB-DCF3-4591-8996-D95100DE0F58}" type="parTrans" cxnId="{BD2A8D46-C3E3-43E5-A967-6E856C4CBEC3}">
      <dgm:prSet/>
      <dgm:spPr/>
      <dgm:t>
        <a:bodyPr/>
        <a:lstStyle/>
        <a:p>
          <a:endParaRPr lang="es-ES"/>
        </a:p>
      </dgm:t>
    </dgm:pt>
    <dgm:pt modelId="{455F9ED6-8FB4-4964-99CD-6508C0DFC676}" type="sibTrans" cxnId="{BD2A8D46-C3E3-43E5-A967-6E856C4CBEC3}">
      <dgm:prSet/>
      <dgm:spPr/>
      <dgm:t>
        <a:bodyPr/>
        <a:lstStyle/>
        <a:p>
          <a:endParaRPr lang="es-ES"/>
        </a:p>
      </dgm:t>
    </dgm:pt>
    <dgm:pt modelId="{51C5107B-C879-4367-8F29-4DA776131327}">
      <dgm:prSet phldrT="[Texto]"/>
      <dgm:spPr/>
      <dgm:t>
        <a:bodyPr/>
        <a:lstStyle/>
        <a:p>
          <a:r>
            <a:rPr lang="es-ES" dirty="0" smtClean="0"/>
            <a:t>2010</a:t>
          </a:r>
          <a:endParaRPr lang="es-ES" dirty="0"/>
        </a:p>
      </dgm:t>
    </dgm:pt>
    <dgm:pt modelId="{21A83F36-834C-430D-90C5-07CCB499A4DA}" type="parTrans" cxnId="{14A3B2DC-FF44-4A54-BE1E-5D297B71B81B}">
      <dgm:prSet/>
      <dgm:spPr/>
      <dgm:t>
        <a:bodyPr/>
        <a:lstStyle/>
        <a:p>
          <a:endParaRPr lang="es-ES"/>
        </a:p>
      </dgm:t>
    </dgm:pt>
    <dgm:pt modelId="{65471B65-D364-4706-9DE6-EAD5E81AECF0}" type="sibTrans" cxnId="{14A3B2DC-FF44-4A54-BE1E-5D297B71B81B}">
      <dgm:prSet/>
      <dgm:spPr/>
      <dgm:t>
        <a:bodyPr/>
        <a:lstStyle/>
        <a:p>
          <a:endParaRPr lang="es-ES"/>
        </a:p>
      </dgm:t>
    </dgm:pt>
    <dgm:pt modelId="{4B9AEF95-D2F9-477C-B726-4B0E5E892DEA}">
      <dgm:prSet phldrT="[Texto]"/>
      <dgm:spPr/>
      <dgm:t>
        <a:bodyPr/>
        <a:lstStyle/>
        <a:p>
          <a:r>
            <a:rPr lang="es-ES" dirty="0" smtClean="0"/>
            <a:t>Se publica el Proyecto de Gobierno por Resultados, responsabilizando a los Ministerios Coordinadores el seguimiento y retroalimentación de indicadores y metas proporcionadas por las instituciones coordinadas </a:t>
          </a:r>
          <a:endParaRPr lang="es-ES" dirty="0"/>
        </a:p>
      </dgm:t>
    </dgm:pt>
    <dgm:pt modelId="{DA661564-7ADF-4E03-B306-0C2F5F7ED21F}" type="parTrans" cxnId="{3963C9DA-C48E-4E22-A286-CD2A044F8BC3}">
      <dgm:prSet/>
      <dgm:spPr/>
      <dgm:t>
        <a:bodyPr/>
        <a:lstStyle/>
        <a:p>
          <a:endParaRPr lang="es-ES"/>
        </a:p>
      </dgm:t>
    </dgm:pt>
    <dgm:pt modelId="{08050492-89D1-4285-8B3D-D593D0021712}" type="sibTrans" cxnId="{3963C9DA-C48E-4E22-A286-CD2A044F8BC3}">
      <dgm:prSet/>
      <dgm:spPr/>
      <dgm:t>
        <a:bodyPr/>
        <a:lstStyle/>
        <a:p>
          <a:endParaRPr lang="es-ES"/>
        </a:p>
      </dgm:t>
    </dgm:pt>
    <dgm:pt modelId="{9E516278-8DD7-48CE-B179-F56E3E65E55C}">
      <dgm:prSet phldrT="[Texto]"/>
      <dgm:spPr/>
      <dgm:t>
        <a:bodyPr/>
        <a:lstStyle/>
        <a:p>
          <a:r>
            <a:rPr lang="es-ES" dirty="0" smtClean="0"/>
            <a:t>2011</a:t>
          </a:r>
          <a:endParaRPr lang="es-ES" dirty="0"/>
        </a:p>
      </dgm:t>
    </dgm:pt>
    <dgm:pt modelId="{6A9F7ECF-D0DE-43B2-8565-193B115E5223}" type="parTrans" cxnId="{04532683-C5DF-42F7-A3B5-53F0D2C9F419}">
      <dgm:prSet/>
      <dgm:spPr/>
      <dgm:t>
        <a:bodyPr/>
        <a:lstStyle/>
        <a:p>
          <a:endParaRPr lang="es-ES"/>
        </a:p>
      </dgm:t>
    </dgm:pt>
    <dgm:pt modelId="{79B9ED3C-65D6-45CC-B74B-05CA76AC6DD9}" type="sibTrans" cxnId="{04532683-C5DF-42F7-A3B5-53F0D2C9F419}">
      <dgm:prSet/>
      <dgm:spPr/>
      <dgm:t>
        <a:bodyPr/>
        <a:lstStyle/>
        <a:p>
          <a:endParaRPr lang="es-ES"/>
        </a:p>
      </dgm:t>
    </dgm:pt>
    <dgm:pt modelId="{674DE9ED-C3A8-47F8-A02E-52AFAF92353A}">
      <dgm:prSet phldrT="[Texto]"/>
      <dgm:spPr/>
      <dgm:t>
        <a:bodyPr/>
        <a:lstStyle/>
        <a:p>
          <a:r>
            <a:rPr lang="es-ES" dirty="0" smtClean="0"/>
            <a:t>Decreto Ejecutivo No 988, crea el Servicio Integrado de Seguridad, y en el Art. No. 8 determina que la Secretaría Técnica del Comité Intersectorial del SIS ECU 911 será el Ministerio de Coordinación de Seguridad	</a:t>
          </a:r>
          <a:endParaRPr lang="es-ES" dirty="0"/>
        </a:p>
      </dgm:t>
    </dgm:pt>
    <dgm:pt modelId="{29BF489D-AD79-4EA4-94DC-04D268FA861E}" type="parTrans" cxnId="{A56C9EF3-69C1-4006-B9F5-CD4F5347FB27}">
      <dgm:prSet/>
      <dgm:spPr/>
      <dgm:t>
        <a:bodyPr/>
        <a:lstStyle/>
        <a:p>
          <a:endParaRPr lang="es-ES"/>
        </a:p>
      </dgm:t>
    </dgm:pt>
    <dgm:pt modelId="{638CC338-1A45-4DB5-9721-CD1E15B2944C}" type="sibTrans" cxnId="{A56C9EF3-69C1-4006-B9F5-CD4F5347FB27}">
      <dgm:prSet/>
      <dgm:spPr/>
      <dgm:t>
        <a:bodyPr/>
        <a:lstStyle/>
        <a:p>
          <a:endParaRPr lang="es-ES"/>
        </a:p>
      </dgm:t>
    </dgm:pt>
    <dgm:pt modelId="{4FB241AD-0248-4E48-862C-F6DED8B3CEC8}" type="pres">
      <dgm:prSet presAssocID="{91628F35-9E1C-417B-A5A4-FB0F5E2C47F9}" presName="Name0" presStyleCnt="0">
        <dgm:presLayoutVars>
          <dgm:chMax val="7"/>
          <dgm:chPref val="7"/>
          <dgm:dir/>
          <dgm:animOne val="branch"/>
          <dgm:animLvl val="lvl"/>
        </dgm:presLayoutVars>
      </dgm:prSet>
      <dgm:spPr/>
      <dgm:t>
        <a:bodyPr/>
        <a:lstStyle/>
        <a:p>
          <a:endParaRPr lang="en-US"/>
        </a:p>
      </dgm:t>
    </dgm:pt>
    <dgm:pt modelId="{E94E4F27-9EE1-4AA5-A9F2-20EFA548367F}" type="pres">
      <dgm:prSet presAssocID="{B62F69A6-D518-48EA-89AF-DF9DB2A8AA54}" presName="ParentComposite" presStyleCnt="0"/>
      <dgm:spPr/>
    </dgm:pt>
    <dgm:pt modelId="{4BA6E1FA-390F-44F8-B774-1F7C7D47D81C}" type="pres">
      <dgm:prSet presAssocID="{B62F69A6-D518-48EA-89AF-DF9DB2A8AA54}" presName="Chord" presStyleLbl="bgShp" presStyleIdx="0" presStyleCnt="4"/>
      <dgm:spPr/>
    </dgm:pt>
    <dgm:pt modelId="{77AE3190-C275-4358-9AE0-BF725DAD947C}" type="pres">
      <dgm:prSet presAssocID="{B62F69A6-D518-48EA-89AF-DF9DB2A8AA54}" presName="Pie" presStyleLbl="alignNode1" presStyleIdx="0" presStyleCnt="4"/>
      <dgm:spPr/>
    </dgm:pt>
    <dgm:pt modelId="{10EB88AF-4442-4281-B6FC-208F72E0A491}" type="pres">
      <dgm:prSet presAssocID="{B62F69A6-D518-48EA-89AF-DF9DB2A8AA54}" presName="Parent" presStyleLbl="revTx" presStyleIdx="0" presStyleCnt="8">
        <dgm:presLayoutVars>
          <dgm:chMax val="1"/>
          <dgm:chPref val="1"/>
          <dgm:bulletEnabled val="1"/>
        </dgm:presLayoutVars>
      </dgm:prSet>
      <dgm:spPr/>
      <dgm:t>
        <a:bodyPr/>
        <a:lstStyle/>
        <a:p>
          <a:endParaRPr lang="es-ES"/>
        </a:p>
      </dgm:t>
    </dgm:pt>
    <dgm:pt modelId="{A6FE32A8-82A0-491F-92D3-366892B1117D}" type="pres">
      <dgm:prSet presAssocID="{F43FCF23-A5B2-4780-9A14-1EEA9FD658CA}" presName="negSibTrans" presStyleCnt="0"/>
      <dgm:spPr/>
    </dgm:pt>
    <dgm:pt modelId="{4B53A853-B1ED-4F33-95B8-16C5715F5EFE}" type="pres">
      <dgm:prSet presAssocID="{B62F69A6-D518-48EA-89AF-DF9DB2A8AA54}" presName="composite" presStyleCnt="0"/>
      <dgm:spPr/>
    </dgm:pt>
    <dgm:pt modelId="{6722D8E8-8CEE-4125-AEA6-823FA2D712FD}" type="pres">
      <dgm:prSet presAssocID="{B62F69A6-D518-48EA-89AF-DF9DB2A8AA54}" presName="Child" presStyleLbl="revTx" presStyleIdx="1" presStyleCnt="8">
        <dgm:presLayoutVars>
          <dgm:chMax val="0"/>
          <dgm:chPref val="0"/>
          <dgm:bulletEnabled val="1"/>
        </dgm:presLayoutVars>
      </dgm:prSet>
      <dgm:spPr/>
      <dgm:t>
        <a:bodyPr/>
        <a:lstStyle/>
        <a:p>
          <a:endParaRPr lang="es-ES"/>
        </a:p>
      </dgm:t>
    </dgm:pt>
    <dgm:pt modelId="{DA051464-ED50-4103-89EF-564EA86E76BB}" type="pres">
      <dgm:prSet presAssocID="{C6C68EE7-5D24-41E0-92D8-34D415866F67}" presName="sibTrans" presStyleCnt="0"/>
      <dgm:spPr/>
    </dgm:pt>
    <dgm:pt modelId="{EEB7C3A4-2F00-4337-9DDB-74F854F579EB}" type="pres">
      <dgm:prSet presAssocID="{22EB5748-E688-495E-A027-1E4937061DAC}" presName="ParentComposite" presStyleCnt="0"/>
      <dgm:spPr/>
    </dgm:pt>
    <dgm:pt modelId="{2B159982-8D4D-4FDF-B5FB-A2987BDE0B88}" type="pres">
      <dgm:prSet presAssocID="{22EB5748-E688-495E-A027-1E4937061DAC}" presName="Chord" presStyleLbl="bgShp" presStyleIdx="1" presStyleCnt="4"/>
      <dgm:spPr/>
    </dgm:pt>
    <dgm:pt modelId="{B553C3BD-F8DE-4B99-8600-64415939C40A}" type="pres">
      <dgm:prSet presAssocID="{22EB5748-E688-495E-A027-1E4937061DAC}" presName="Pie" presStyleLbl="alignNode1" presStyleIdx="1" presStyleCnt="4"/>
      <dgm:spPr/>
    </dgm:pt>
    <dgm:pt modelId="{8BE9778F-1818-43C6-825B-7ABD72EE12E0}" type="pres">
      <dgm:prSet presAssocID="{22EB5748-E688-495E-A027-1E4937061DAC}" presName="Parent" presStyleLbl="revTx" presStyleIdx="2" presStyleCnt="8">
        <dgm:presLayoutVars>
          <dgm:chMax val="1"/>
          <dgm:chPref val="1"/>
          <dgm:bulletEnabled val="1"/>
        </dgm:presLayoutVars>
      </dgm:prSet>
      <dgm:spPr/>
      <dgm:t>
        <a:bodyPr/>
        <a:lstStyle/>
        <a:p>
          <a:endParaRPr lang="es-ES"/>
        </a:p>
      </dgm:t>
    </dgm:pt>
    <dgm:pt modelId="{E13960B7-E177-41AC-A8CF-07A843C27C88}" type="pres">
      <dgm:prSet presAssocID="{455F9ED6-8FB4-4964-99CD-6508C0DFC676}" presName="negSibTrans" presStyleCnt="0"/>
      <dgm:spPr/>
    </dgm:pt>
    <dgm:pt modelId="{E7469972-9E8C-4A93-AF5A-607E982B8681}" type="pres">
      <dgm:prSet presAssocID="{22EB5748-E688-495E-A027-1E4937061DAC}" presName="composite" presStyleCnt="0"/>
      <dgm:spPr/>
    </dgm:pt>
    <dgm:pt modelId="{D0673257-BFAF-477F-8F65-31540AB34127}" type="pres">
      <dgm:prSet presAssocID="{22EB5748-E688-495E-A027-1E4937061DAC}" presName="Child" presStyleLbl="revTx" presStyleIdx="3" presStyleCnt="8">
        <dgm:presLayoutVars>
          <dgm:chMax val="0"/>
          <dgm:chPref val="0"/>
          <dgm:bulletEnabled val="1"/>
        </dgm:presLayoutVars>
      </dgm:prSet>
      <dgm:spPr/>
      <dgm:t>
        <a:bodyPr/>
        <a:lstStyle/>
        <a:p>
          <a:endParaRPr lang="es-ES"/>
        </a:p>
      </dgm:t>
    </dgm:pt>
    <dgm:pt modelId="{8096DB4F-2F2B-4E09-AA79-2159F7170DA9}" type="pres">
      <dgm:prSet presAssocID="{F8F49827-EED1-4F63-9872-886C90274533}" presName="sibTrans" presStyleCnt="0"/>
      <dgm:spPr/>
    </dgm:pt>
    <dgm:pt modelId="{B883BE42-1070-46A9-8D0B-471C0F0ED618}" type="pres">
      <dgm:prSet presAssocID="{51C5107B-C879-4367-8F29-4DA776131327}" presName="ParentComposite" presStyleCnt="0"/>
      <dgm:spPr/>
    </dgm:pt>
    <dgm:pt modelId="{67F6BAA1-750A-4579-841A-9E7B3AC6059A}" type="pres">
      <dgm:prSet presAssocID="{51C5107B-C879-4367-8F29-4DA776131327}" presName="Chord" presStyleLbl="bgShp" presStyleIdx="2" presStyleCnt="4"/>
      <dgm:spPr/>
    </dgm:pt>
    <dgm:pt modelId="{C71F1E34-0A49-46C8-B2BC-96AF053A6DAF}" type="pres">
      <dgm:prSet presAssocID="{51C5107B-C879-4367-8F29-4DA776131327}" presName="Pie" presStyleLbl="alignNode1" presStyleIdx="2" presStyleCnt="4"/>
      <dgm:spPr/>
    </dgm:pt>
    <dgm:pt modelId="{069A4438-FC4D-4B72-A55E-C4BEEEF25B7F}" type="pres">
      <dgm:prSet presAssocID="{51C5107B-C879-4367-8F29-4DA776131327}" presName="Parent" presStyleLbl="revTx" presStyleIdx="4" presStyleCnt="8" custScaleY="89092">
        <dgm:presLayoutVars>
          <dgm:chMax val="1"/>
          <dgm:chPref val="1"/>
          <dgm:bulletEnabled val="1"/>
        </dgm:presLayoutVars>
      </dgm:prSet>
      <dgm:spPr/>
      <dgm:t>
        <a:bodyPr/>
        <a:lstStyle/>
        <a:p>
          <a:endParaRPr lang="es-ES"/>
        </a:p>
      </dgm:t>
    </dgm:pt>
    <dgm:pt modelId="{D574BF1B-AEFC-4DEF-BB16-A2DB36A76642}" type="pres">
      <dgm:prSet presAssocID="{08050492-89D1-4285-8B3D-D593D0021712}" presName="negSibTrans" presStyleCnt="0"/>
      <dgm:spPr/>
    </dgm:pt>
    <dgm:pt modelId="{A8A55AA3-38FC-43D3-9355-98F1AE439424}" type="pres">
      <dgm:prSet presAssocID="{51C5107B-C879-4367-8F29-4DA776131327}" presName="composite" presStyleCnt="0"/>
      <dgm:spPr/>
    </dgm:pt>
    <dgm:pt modelId="{B6E99881-2E7E-47AE-AC88-37CBCB2036A3}" type="pres">
      <dgm:prSet presAssocID="{51C5107B-C879-4367-8F29-4DA776131327}" presName="Child" presStyleLbl="revTx" presStyleIdx="5" presStyleCnt="8">
        <dgm:presLayoutVars>
          <dgm:chMax val="0"/>
          <dgm:chPref val="0"/>
          <dgm:bulletEnabled val="1"/>
        </dgm:presLayoutVars>
      </dgm:prSet>
      <dgm:spPr/>
      <dgm:t>
        <a:bodyPr/>
        <a:lstStyle/>
        <a:p>
          <a:endParaRPr lang="es-ES"/>
        </a:p>
      </dgm:t>
    </dgm:pt>
    <dgm:pt modelId="{79AC243E-6FE5-4E7F-9BD0-19FEFF57C8ED}" type="pres">
      <dgm:prSet presAssocID="{65471B65-D364-4706-9DE6-EAD5E81AECF0}" presName="sibTrans" presStyleCnt="0"/>
      <dgm:spPr/>
    </dgm:pt>
    <dgm:pt modelId="{2B21DF12-F9E4-49A2-9839-1029AF7BA820}" type="pres">
      <dgm:prSet presAssocID="{9E516278-8DD7-48CE-B179-F56E3E65E55C}" presName="ParentComposite" presStyleCnt="0"/>
      <dgm:spPr/>
    </dgm:pt>
    <dgm:pt modelId="{0DF01B06-E4F4-4862-A0B6-9D5D7C4FB342}" type="pres">
      <dgm:prSet presAssocID="{9E516278-8DD7-48CE-B179-F56E3E65E55C}" presName="Chord" presStyleLbl="bgShp" presStyleIdx="3" presStyleCnt="4"/>
      <dgm:spPr/>
    </dgm:pt>
    <dgm:pt modelId="{B71DC5D1-A9B1-46D4-BD20-A2B4283CE084}" type="pres">
      <dgm:prSet presAssocID="{9E516278-8DD7-48CE-B179-F56E3E65E55C}" presName="Pie" presStyleLbl="alignNode1" presStyleIdx="3" presStyleCnt="4"/>
      <dgm:spPr/>
    </dgm:pt>
    <dgm:pt modelId="{B29627CD-D72B-41D3-9CFB-E6E25BC9B8DF}" type="pres">
      <dgm:prSet presAssocID="{9E516278-8DD7-48CE-B179-F56E3E65E55C}" presName="Parent" presStyleLbl="revTx" presStyleIdx="6" presStyleCnt="8">
        <dgm:presLayoutVars>
          <dgm:chMax val="1"/>
          <dgm:chPref val="1"/>
          <dgm:bulletEnabled val="1"/>
        </dgm:presLayoutVars>
      </dgm:prSet>
      <dgm:spPr/>
      <dgm:t>
        <a:bodyPr/>
        <a:lstStyle/>
        <a:p>
          <a:endParaRPr lang="es-ES"/>
        </a:p>
      </dgm:t>
    </dgm:pt>
    <dgm:pt modelId="{E1DB7591-9B23-4886-B56D-106CFA7B8FF9}" type="pres">
      <dgm:prSet presAssocID="{638CC338-1A45-4DB5-9721-CD1E15B2944C}" presName="negSibTrans" presStyleCnt="0"/>
      <dgm:spPr/>
    </dgm:pt>
    <dgm:pt modelId="{B1365AB0-785B-4BAB-AA6D-4911476EC8EE}" type="pres">
      <dgm:prSet presAssocID="{9E516278-8DD7-48CE-B179-F56E3E65E55C}" presName="composite" presStyleCnt="0"/>
      <dgm:spPr/>
    </dgm:pt>
    <dgm:pt modelId="{04E8ABAD-7777-4180-A286-718675386818}" type="pres">
      <dgm:prSet presAssocID="{9E516278-8DD7-48CE-B179-F56E3E65E55C}" presName="Child" presStyleLbl="revTx" presStyleIdx="7" presStyleCnt="8">
        <dgm:presLayoutVars>
          <dgm:chMax val="0"/>
          <dgm:chPref val="0"/>
          <dgm:bulletEnabled val="1"/>
        </dgm:presLayoutVars>
      </dgm:prSet>
      <dgm:spPr/>
      <dgm:t>
        <a:bodyPr/>
        <a:lstStyle/>
        <a:p>
          <a:endParaRPr lang="es-ES"/>
        </a:p>
      </dgm:t>
    </dgm:pt>
  </dgm:ptLst>
  <dgm:cxnLst>
    <dgm:cxn modelId="{14A3B2DC-FF44-4A54-BE1E-5D297B71B81B}" srcId="{91628F35-9E1C-417B-A5A4-FB0F5E2C47F9}" destId="{51C5107B-C879-4367-8F29-4DA776131327}" srcOrd="2" destOrd="0" parTransId="{21A83F36-834C-430D-90C5-07CCB499A4DA}" sibTransId="{65471B65-D364-4706-9DE6-EAD5E81AECF0}"/>
    <dgm:cxn modelId="{57446421-2B5E-4025-9AA0-1DA2822028C3}" type="presOf" srcId="{22EB5748-E688-495E-A027-1E4937061DAC}" destId="{8BE9778F-1818-43C6-825B-7ABD72EE12E0}" srcOrd="0" destOrd="0" presId="urn:microsoft.com/office/officeart/2009/3/layout/PieProcess"/>
    <dgm:cxn modelId="{04532683-C5DF-42F7-A3B5-53F0D2C9F419}" srcId="{91628F35-9E1C-417B-A5A4-FB0F5E2C47F9}" destId="{9E516278-8DD7-48CE-B179-F56E3E65E55C}" srcOrd="3" destOrd="0" parTransId="{6A9F7ECF-D0DE-43B2-8565-193B115E5223}" sibTransId="{79B9ED3C-65D6-45CC-B74B-05CA76AC6DD9}"/>
    <dgm:cxn modelId="{C2074B10-9F8A-4CCA-9D69-3F86A1FED7F3}" type="presOf" srcId="{51C5107B-C879-4367-8F29-4DA776131327}" destId="{069A4438-FC4D-4B72-A55E-C4BEEEF25B7F}" srcOrd="0" destOrd="0" presId="urn:microsoft.com/office/officeart/2009/3/layout/PieProcess"/>
    <dgm:cxn modelId="{E8C8D220-EAE7-44F9-87D6-AA0550DCA7A5}" srcId="{91628F35-9E1C-417B-A5A4-FB0F5E2C47F9}" destId="{B62F69A6-D518-48EA-89AF-DF9DB2A8AA54}" srcOrd="0" destOrd="0" parTransId="{6C2770A3-BEDD-41A2-970C-B8673FCD7579}" sibTransId="{C6C68EE7-5D24-41E0-92D8-34D415866F67}"/>
    <dgm:cxn modelId="{9530D888-161C-4B70-A645-B9B9070AEF01}" srcId="{91628F35-9E1C-417B-A5A4-FB0F5E2C47F9}" destId="{22EB5748-E688-495E-A027-1E4937061DAC}" srcOrd="1" destOrd="0" parTransId="{E258EAC7-A428-4BE0-9BC9-36D58BF5239C}" sibTransId="{F8F49827-EED1-4F63-9872-886C90274533}"/>
    <dgm:cxn modelId="{4CE26BA7-3415-4930-AA1E-128B569872A0}" type="presOf" srcId="{91628F35-9E1C-417B-A5A4-FB0F5E2C47F9}" destId="{4FB241AD-0248-4E48-862C-F6DED8B3CEC8}" srcOrd="0" destOrd="0" presId="urn:microsoft.com/office/officeart/2009/3/layout/PieProcess"/>
    <dgm:cxn modelId="{139ECE82-44EF-429E-9E69-98F9F0724969}" srcId="{B62F69A6-D518-48EA-89AF-DF9DB2A8AA54}" destId="{B4A67102-66B7-4664-AA19-7AF5297CDFB5}" srcOrd="0" destOrd="0" parTransId="{392A0BB3-FC3E-4FC4-9643-5FB446500044}" sibTransId="{F43FCF23-A5B2-4780-9A14-1EEA9FD658CA}"/>
    <dgm:cxn modelId="{38134069-3DAC-4D5C-AE18-C52865DB6F83}" type="presOf" srcId="{4B9AEF95-D2F9-477C-B726-4B0E5E892DEA}" destId="{B6E99881-2E7E-47AE-AC88-37CBCB2036A3}" srcOrd="0" destOrd="0" presId="urn:microsoft.com/office/officeart/2009/3/layout/PieProcess"/>
    <dgm:cxn modelId="{C841C6FA-CFC6-443F-A841-C51CA2B161BB}" type="presOf" srcId="{674DE9ED-C3A8-47F8-A02E-52AFAF92353A}" destId="{04E8ABAD-7777-4180-A286-718675386818}" srcOrd="0" destOrd="0" presId="urn:microsoft.com/office/officeart/2009/3/layout/PieProcess"/>
    <dgm:cxn modelId="{A56C9EF3-69C1-4006-B9F5-CD4F5347FB27}" srcId="{9E516278-8DD7-48CE-B179-F56E3E65E55C}" destId="{674DE9ED-C3A8-47F8-A02E-52AFAF92353A}" srcOrd="0" destOrd="0" parTransId="{29BF489D-AD79-4EA4-94DC-04D268FA861E}" sibTransId="{638CC338-1A45-4DB5-9721-CD1E15B2944C}"/>
    <dgm:cxn modelId="{F414F468-DE0F-48F5-B072-E34378D850E2}" type="presOf" srcId="{B62F69A6-D518-48EA-89AF-DF9DB2A8AA54}" destId="{10EB88AF-4442-4281-B6FC-208F72E0A491}" srcOrd="0" destOrd="0" presId="urn:microsoft.com/office/officeart/2009/3/layout/PieProcess"/>
    <dgm:cxn modelId="{3963C9DA-C48E-4E22-A286-CD2A044F8BC3}" srcId="{51C5107B-C879-4367-8F29-4DA776131327}" destId="{4B9AEF95-D2F9-477C-B726-4B0E5E892DEA}" srcOrd="0" destOrd="0" parTransId="{DA661564-7ADF-4E03-B306-0C2F5F7ED21F}" sibTransId="{08050492-89D1-4285-8B3D-D593D0021712}"/>
    <dgm:cxn modelId="{BD2A8D46-C3E3-43E5-A967-6E856C4CBEC3}" srcId="{22EB5748-E688-495E-A027-1E4937061DAC}" destId="{07C61782-6D97-4A54-A17A-41D53289F2B2}" srcOrd="0" destOrd="0" parTransId="{DFF722CB-DCF3-4591-8996-D95100DE0F58}" sibTransId="{455F9ED6-8FB4-4964-99CD-6508C0DFC676}"/>
    <dgm:cxn modelId="{E781ECC3-F563-4DC8-B1C8-88BBC7CCF265}" type="presOf" srcId="{9E516278-8DD7-48CE-B179-F56E3E65E55C}" destId="{B29627CD-D72B-41D3-9CFB-E6E25BC9B8DF}" srcOrd="0" destOrd="0" presId="urn:microsoft.com/office/officeart/2009/3/layout/PieProcess"/>
    <dgm:cxn modelId="{78F1FA43-0E12-488A-87C8-04D174338B45}" type="presOf" srcId="{B4A67102-66B7-4664-AA19-7AF5297CDFB5}" destId="{6722D8E8-8CEE-4125-AEA6-823FA2D712FD}" srcOrd="0" destOrd="0" presId="urn:microsoft.com/office/officeart/2009/3/layout/PieProcess"/>
    <dgm:cxn modelId="{8238E820-84E7-49DE-9A82-511CDE4ED0DD}" type="presOf" srcId="{07C61782-6D97-4A54-A17A-41D53289F2B2}" destId="{D0673257-BFAF-477F-8F65-31540AB34127}" srcOrd="0" destOrd="0" presId="urn:microsoft.com/office/officeart/2009/3/layout/PieProcess"/>
    <dgm:cxn modelId="{D4D696EF-C24E-4A79-9239-388E60A98F75}" type="presParOf" srcId="{4FB241AD-0248-4E48-862C-F6DED8B3CEC8}" destId="{E94E4F27-9EE1-4AA5-A9F2-20EFA548367F}" srcOrd="0" destOrd="0" presId="urn:microsoft.com/office/officeart/2009/3/layout/PieProcess"/>
    <dgm:cxn modelId="{B4CAB2D3-BA45-4D8F-88EE-4BDB7BB0C43E}" type="presParOf" srcId="{E94E4F27-9EE1-4AA5-A9F2-20EFA548367F}" destId="{4BA6E1FA-390F-44F8-B774-1F7C7D47D81C}" srcOrd="0" destOrd="0" presId="urn:microsoft.com/office/officeart/2009/3/layout/PieProcess"/>
    <dgm:cxn modelId="{CE5A4206-F342-4BA5-82A0-73E199B8AA79}" type="presParOf" srcId="{E94E4F27-9EE1-4AA5-A9F2-20EFA548367F}" destId="{77AE3190-C275-4358-9AE0-BF725DAD947C}" srcOrd="1" destOrd="0" presId="urn:microsoft.com/office/officeart/2009/3/layout/PieProcess"/>
    <dgm:cxn modelId="{A0A72248-C235-48DA-A81B-9440FD5AA8BC}" type="presParOf" srcId="{E94E4F27-9EE1-4AA5-A9F2-20EFA548367F}" destId="{10EB88AF-4442-4281-B6FC-208F72E0A491}" srcOrd="2" destOrd="0" presId="urn:microsoft.com/office/officeart/2009/3/layout/PieProcess"/>
    <dgm:cxn modelId="{418A473A-1B6B-443A-B962-2D0210CC398B}" type="presParOf" srcId="{4FB241AD-0248-4E48-862C-F6DED8B3CEC8}" destId="{A6FE32A8-82A0-491F-92D3-366892B1117D}" srcOrd="1" destOrd="0" presId="urn:microsoft.com/office/officeart/2009/3/layout/PieProcess"/>
    <dgm:cxn modelId="{82C19AC5-5179-4927-AF68-7A066C93EF63}" type="presParOf" srcId="{4FB241AD-0248-4E48-862C-F6DED8B3CEC8}" destId="{4B53A853-B1ED-4F33-95B8-16C5715F5EFE}" srcOrd="2" destOrd="0" presId="urn:microsoft.com/office/officeart/2009/3/layout/PieProcess"/>
    <dgm:cxn modelId="{2CD187A9-AC1E-4FDE-933F-CAD4B1B5824A}" type="presParOf" srcId="{4B53A853-B1ED-4F33-95B8-16C5715F5EFE}" destId="{6722D8E8-8CEE-4125-AEA6-823FA2D712FD}" srcOrd="0" destOrd="0" presId="urn:microsoft.com/office/officeart/2009/3/layout/PieProcess"/>
    <dgm:cxn modelId="{1056B9B0-4363-4FA0-B048-D1A66F7ADE3D}" type="presParOf" srcId="{4FB241AD-0248-4E48-862C-F6DED8B3CEC8}" destId="{DA051464-ED50-4103-89EF-564EA86E76BB}" srcOrd="3" destOrd="0" presId="urn:microsoft.com/office/officeart/2009/3/layout/PieProcess"/>
    <dgm:cxn modelId="{DD465B73-18BD-4856-9B40-962D26E232D8}" type="presParOf" srcId="{4FB241AD-0248-4E48-862C-F6DED8B3CEC8}" destId="{EEB7C3A4-2F00-4337-9DDB-74F854F579EB}" srcOrd="4" destOrd="0" presId="urn:microsoft.com/office/officeart/2009/3/layout/PieProcess"/>
    <dgm:cxn modelId="{4C967017-F6C4-4706-A973-CC782F00C4DF}" type="presParOf" srcId="{EEB7C3A4-2F00-4337-9DDB-74F854F579EB}" destId="{2B159982-8D4D-4FDF-B5FB-A2987BDE0B88}" srcOrd="0" destOrd="0" presId="urn:microsoft.com/office/officeart/2009/3/layout/PieProcess"/>
    <dgm:cxn modelId="{3E5F2D93-4BE6-46D1-857C-2368B3208D12}" type="presParOf" srcId="{EEB7C3A4-2F00-4337-9DDB-74F854F579EB}" destId="{B553C3BD-F8DE-4B99-8600-64415939C40A}" srcOrd="1" destOrd="0" presId="urn:microsoft.com/office/officeart/2009/3/layout/PieProcess"/>
    <dgm:cxn modelId="{296E14D9-9324-4F6C-ACC1-A44FE91F457C}" type="presParOf" srcId="{EEB7C3A4-2F00-4337-9DDB-74F854F579EB}" destId="{8BE9778F-1818-43C6-825B-7ABD72EE12E0}" srcOrd="2" destOrd="0" presId="urn:microsoft.com/office/officeart/2009/3/layout/PieProcess"/>
    <dgm:cxn modelId="{B3ABD0E2-3A5B-4C32-8963-BD6AFD155E76}" type="presParOf" srcId="{4FB241AD-0248-4E48-862C-F6DED8B3CEC8}" destId="{E13960B7-E177-41AC-A8CF-07A843C27C88}" srcOrd="5" destOrd="0" presId="urn:microsoft.com/office/officeart/2009/3/layout/PieProcess"/>
    <dgm:cxn modelId="{91BA55A8-903B-407A-BE97-F946D0E34EB7}" type="presParOf" srcId="{4FB241AD-0248-4E48-862C-F6DED8B3CEC8}" destId="{E7469972-9E8C-4A93-AF5A-607E982B8681}" srcOrd="6" destOrd="0" presId="urn:microsoft.com/office/officeart/2009/3/layout/PieProcess"/>
    <dgm:cxn modelId="{61E987CE-24A8-4F51-ABB7-C5AD86983A49}" type="presParOf" srcId="{E7469972-9E8C-4A93-AF5A-607E982B8681}" destId="{D0673257-BFAF-477F-8F65-31540AB34127}" srcOrd="0" destOrd="0" presId="urn:microsoft.com/office/officeart/2009/3/layout/PieProcess"/>
    <dgm:cxn modelId="{D9C2F723-CDB8-43E5-8085-F61F099B86A5}" type="presParOf" srcId="{4FB241AD-0248-4E48-862C-F6DED8B3CEC8}" destId="{8096DB4F-2F2B-4E09-AA79-2159F7170DA9}" srcOrd="7" destOrd="0" presId="urn:microsoft.com/office/officeart/2009/3/layout/PieProcess"/>
    <dgm:cxn modelId="{4ABEEEDF-98ED-490E-91CC-6BD6A8DA3EEF}" type="presParOf" srcId="{4FB241AD-0248-4E48-862C-F6DED8B3CEC8}" destId="{B883BE42-1070-46A9-8D0B-471C0F0ED618}" srcOrd="8" destOrd="0" presId="urn:microsoft.com/office/officeart/2009/3/layout/PieProcess"/>
    <dgm:cxn modelId="{C38C91E4-3C8A-4823-B7A8-5CB4996E7CF0}" type="presParOf" srcId="{B883BE42-1070-46A9-8D0B-471C0F0ED618}" destId="{67F6BAA1-750A-4579-841A-9E7B3AC6059A}" srcOrd="0" destOrd="0" presId="urn:microsoft.com/office/officeart/2009/3/layout/PieProcess"/>
    <dgm:cxn modelId="{377EF5E9-819F-43FC-A609-F0D18E0D0EAA}" type="presParOf" srcId="{B883BE42-1070-46A9-8D0B-471C0F0ED618}" destId="{C71F1E34-0A49-46C8-B2BC-96AF053A6DAF}" srcOrd="1" destOrd="0" presId="urn:microsoft.com/office/officeart/2009/3/layout/PieProcess"/>
    <dgm:cxn modelId="{E3FAF755-F3EB-4E26-99EE-E9694E67AC1F}" type="presParOf" srcId="{B883BE42-1070-46A9-8D0B-471C0F0ED618}" destId="{069A4438-FC4D-4B72-A55E-C4BEEEF25B7F}" srcOrd="2" destOrd="0" presId="urn:microsoft.com/office/officeart/2009/3/layout/PieProcess"/>
    <dgm:cxn modelId="{D637BD3E-570B-414B-A737-8A6FF0E88407}" type="presParOf" srcId="{4FB241AD-0248-4E48-862C-F6DED8B3CEC8}" destId="{D574BF1B-AEFC-4DEF-BB16-A2DB36A76642}" srcOrd="9" destOrd="0" presId="urn:microsoft.com/office/officeart/2009/3/layout/PieProcess"/>
    <dgm:cxn modelId="{57F990FF-B8E4-4560-AC53-41984218ADE6}" type="presParOf" srcId="{4FB241AD-0248-4E48-862C-F6DED8B3CEC8}" destId="{A8A55AA3-38FC-43D3-9355-98F1AE439424}" srcOrd="10" destOrd="0" presId="urn:microsoft.com/office/officeart/2009/3/layout/PieProcess"/>
    <dgm:cxn modelId="{70D55ED3-0928-4F98-9316-EFA135D0C3A8}" type="presParOf" srcId="{A8A55AA3-38FC-43D3-9355-98F1AE439424}" destId="{B6E99881-2E7E-47AE-AC88-37CBCB2036A3}" srcOrd="0" destOrd="0" presId="urn:microsoft.com/office/officeart/2009/3/layout/PieProcess"/>
    <dgm:cxn modelId="{0457031C-5573-4496-8D4B-49F7CAB40972}" type="presParOf" srcId="{4FB241AD-0248-4E48-862C-F6DED8B3CEC8}" destId="{79AC243E-6FE5-4E7F-9BD0-19FEFF57C8ED}" srcOrd="11" destOrd="0" presId="urn:microsoft.com/office/officeart/2009/3/layout/PieProcess"/>
    <dgm:cxn modelId="{216B1C10-22D5-4D96-9027-E265B345D111}" type="presParOf" srcId="{4FB241AD-0248-4E48-862C-F6DED8B3CEC8}" destId="{2B21DF12-F9E4-49A2-9839-1029AF7BA820}" srcOrd="12" destOrd="0" presId="urn:microsoft.com/office/officeart/2009/3/layout/PieProcess"/>
    <dgm:cxn modelId="{5B177036-A6E2-465A-BE54-FB764A650D01}" type="presParOf" srcId="{2B21DF12-F9E4-49A2-9839-1029AF7BA820}" destId="{0DF01B06-E4F4-4862-A0B6-9D5D7C4FB342}" srcOrd="0" destOrd="0" presId="urn:microsoft.com/office/officeart/2009/3/layout/PieProcess"/>
    <dgm:cxn modelId="{1859B25F-33AF-4DC9-B15D-ED6DB01010ED}" type="presParOf" srcId="{2B21DF12-F9E4-49A2-9839-1029AF7BA820}" destId="{B71DC5D1-A9B1-46D4-BD20-A2B4283CE084}" srcOrd="1" destOrd="0" presId="urn:microsoft.com/office/officeart/2009/3/layout/PieProcess"/>
    <dgm:cxn modelId="{7DC59BF5-8FFE-47EB-9E3A-3DDFB8DD264D}" type="presParOf" srcId="{2B21DF12-F9E4-49A2-9839-1029AF7BA820}" destId="{B29627CD-D72B-41D3-9CFB-E6E25BC9B8DF}" srcOrd="2" destOrd="0" presId="urn:microsoft.com/office/officeart/2009/3/layout/PieProcess"/>
    <dgm:cxn modelId="{88C6A24E-1DF5-495F-9AA4-C774A5B0E461}" type="presParOf" srcId="{4FB241AD-0248-4E48-862C-F6DED8B3CEC8}" destId="{E1DB7591-9B23-4886-B56D-106CFA7B8FF9}" srcOrd="13" destOrd="0" presId="urn:microsoft.com/office/officeart/2009/3/layout/PieProcess"/>
    <dgm:cxn modelId="{45646F4C-3BC8-4D57-ADBE-995F7A43E1A2}" type="presParOf" srcId="{4FB241AD-0248-4E48-862C-F6DED8B3CEC8}" destId="{B1365AB0-785B-4BAB-AA6D-4911476EC8EE}" srcOrd="14" destOrd="0" presId="urn:microsoft.com/office/officeart/2009/3/layout/PieProcess"/>
    <dgm:cxn modelId="{2E1DF910-8FF5-4430-9F79-4D0E1BF4C8B6}" type="presParOf" srcId="{B1365AB0-785B-4BAB-AA6D-4911476EC8EE}" destId="{04E8ABAD-7777-4180-A286-718675386818}" srcOrd="0" destOrd="0" presId="urn:microsoft.com/office/officeart/2009/3/layout/Pie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F8B750-AB91-406F-865E-33FED3894793}"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n-US"/>
        </a:p>
      </dgm:t>
    </dgm:pt>
    <dgm:pt modelId="{BB7673DD-7277-4BCE-8852-429CABEF904B}">
      <dgm:prSet phldrT="[Text]"/>
      <dgm:spPr/>
      <dgm:t>
        <a:bodyPr/>
        <a:lstStyle/>
        <a:p>
          <a:r>
            <a:rPr lang="es-EC" dirty="0" smtClean="0"/>
            <a:t>Análisis de </a:t>
          </a:r>
          <a:r>
            <a:rPr lang="es-EC" dirty="0" err="1" smtClean="0"/>
            <a:t>Macroentorno</a:t>
          </a:r>
          <a:endParaRPr lang="en-US" dirty="0"/>
        </a:p>
      </dgm:t>
    </dgm:pt>
    <dgm:pt modelId="{CE56DE6D-AEFF-4DEB-A408-4B8684331803}" type="parTrans" cxnId="{6F217397-AA9A-4797-8C95-A1C7843A29DC}">
      <dgm:prSet/>
      <dgm:spPr/>
      <dgm:t>
        <a:bodyPr/>
        <a:lstStyle/>
        <a:p>
          <a:endParaRPr lang="en-US"/>
        </a:p>
      </dgm:t>
    </dgm:pt>
    <dgm:pt modelId="{F6361B9A-C2CB-44C9-8184-06B4E33EC9E6}" type="sibTrans" cxnId="{6F217397-AA9A-4797-8C95-A1C7843A29DC}">
      <dgm:prSet/>
      <dgm:spPr/>
      <dgm:t>
        <a:bodyPr/>
        <a:lstStyle/>
        <a:p>
          <a:endParaRPr lang="en-US"/>
        </a:p>
      </dgm:t>
    </dgm:pt>
    <dgm:pt modelId="{32BA49CC-CF6D-4843-B285-B01B1DB613C0}">
      <dgm:prSet phldrT="[Text]"/>
      <dgm:spPr/>
      <dgm:t>
        <a:bodyPr/>
        <a:lstStyle/>
        <a:p>
          <a:r>
            <a:rPr lang="es-EC" dirty="0" smtClean="0"/>
            <a:t>Análisis de </a:t>
          </a:r>
          <a:r>
            <a:rPr lang="es-EC" dirty="0" err="1" smtClean="0"/>
            <a:t>Microentorno</a:t>
          </a:r>
          <a:endParaRPr lang="en-US" dirty="0"/>
        </a:p>
      </dgm:t>
    </dgm:pt>
    <dgm:pt modelId="{E3A4592F-E457-4AD3-AE3A-7E81CC193A69}" type="parTrans" cxnId="{4B905A14-BAE6-4F03-B8ED-07265F135799}">
      <dgm:prSet/>
      <dgm:spPr/>
      <dgm:t>
        <a:bodyPr/>
        <a:lstStyle/>
        <a:p>
          <a:endParaRPr lang="en-US"/>
        </a:p>
      </dgm:t>
    </dgm:pt>
    <dgm:pt modelId="{93AE711F-7FE1-44DB-86A9-33219D208F88}" type="sibTrans" cxnId="{4B905A14-BAE6-4F03-B8ED-07265F135799}">
      <dgm:prSet/>
      <dgm:spPr/>
      <dgm:t>
        <a:bodyPr/>
        <a:lstStyle/>
        <a:p>
          <a:endParaRPr lang="en-US"/>
        </a:p>
      </dgm:t>
    </dgm:pt>
    <dgm:pt modelId="{992426D1-896A-4D1A-B777-F24E2AAAF876}">
      <dgm:prSet phldrT="[Text]"/>
      <dgm:spPr/>
      <dgm:t>
        <a:bodyPr/>
        <a:lstStyle/>
        <a:p>
          <a:r>
            <a:rPr lang="es-EC" dirty="0" smtClean="0"/>
            <a:t>Análisis Externo</a:t>
          </a:r>
          <a:endParaRPr lang="en-US" dirty="0"/>
        </a:p>
      </dgm:t>
    </dgm:pt>
    <dgm:pt modelId="{CDF09901-2758-4A00-9A64-63E75E1FD8FB}" type="parTrans" cxnId="{33CE2A99-5381-44FC-BA1C-E5498855E55F}">
      <dgm:prSet/>
      <dgm:spPr/>
      <dgm:t>
        <a:bodyPr/>
        <a:lstStyle/>
        <a:p>
          <a:endParaRPr lang="en-US"/>
        </a:p>
      </dgm:t>
    </dgm:pt>
    <dgm:pt modelId="{3B6A4931-6BA3-4A34-AFB7-DEBBA208389E}" type="sibTrans" cxnId="{33CE2A99-5381-44FC-BA1C-E5498855E55F}">
      <dgm:prSet/>
      <dgm:spPr/>
      <dgm:t>
        <a:bodyPr/>
        <a:lstStyle/>
        <a:p>
          <a:endParaRPr lang="en-US"/>
        </a:p>
      </dgm:t>
    </dgm:pt>
    <dgm:pt modelId="{22FC6B9C-5228-4988-9B27-ED7D246AB54B}" type="pres">
      <dgm:prSet presAssocID="{6BF8B750-AB91-406F-865E-33FED3894793}" presName="Name0" presStyleCnt="0">
        <dgm:presLayoutVars>
          <dgm:dir/>
          <dgm:resizeHandles val="exact"/>
        </dgm:presLayoutVars>
      </dgm:prSet>
      <dgm:spPr/>
      <dgm:t>
        <a:bodyPr/>
        <a:lstStyle/>
        <a:p>
          <a:endParaRPr lang="es-ES"/>
        </a:p>
      </dgm:t>
    </dgm:pt>
    <dgm:pt modelId="{28534439-E7D6-41A7-8CB8-B6C9CBADDD90}" type="pres">
      <dgm:prSet presAssocID="{6BF8B750-AB91-406F-865E-33FED3894793}" presName="vNodes" presStyleCnt="0"/>
      <dgm:spPr/>
    </dgm:pt>
    <dgm:pt modelId="{CFE42121-209D-4404-9E01-667A9574D318}" type="pres">
      <dgm:prSet presAssocID="{BB7673DD-7277-4BCE-8852-429CABEF904B}" presName="node" presStyleLbl="node1" presStyleIdx="0" presStyleCnt="3">
        <dgm:presLayoutVars>
          <dgm:bulletEnabled val="1"/>
        </dgm:presLayoutVars>
      </dgm:prSet>
      <dgm:spPr/>
      <dgm:t>
        <a:bodyPr/>
        <a:lstStyle/>
        <a:p>
          <a:endParaRPr lang="en-US"/>
        </a:p>
      </dgm:t>
    </dgm:pt>
    <dgm:pt modelId="{6878CC70-DAB2-412A-8896-902A2DEFB54F}" type="pres">
      <dgm:prSet presAssocID="{F6361B9A-C2CB-44C9-8184-06B4E33EC9E6}" presName="spacerT" presStyleCnt="0"/>
      <dgm:spPr/>
    </dgm:pt>
    <dgm:pt modelId="{57C1321E-E2E9-4B18-8C8A-8A42DB953F22}" type="pres">
      <dgm:prSet presAssocID="{F6361B9A-C2CB-44C9-8184-06B4E33EC9E6}" presName="sibTrans" presStyleLbl="sibTrans2D1" presStyleIdx="0" presStyleCnt="2"/>
      <dgm:spPr/>
      <dgm:t>
        <a:bodyPr/>
        <a:lstStyle/>
        <a:p>
          <a:endParaRPr lang="es-ES"/>
        </a:p>
      </dgm:t>
    </dgm:pt>
    <dgm:pt modelId="{8443AD92-F800-4BD5-8CF5-F18672F12BB0}" type="pres">
      <dgm:prSet presAssocID="{F6361B9A-C2CB-44C9-8184-06B4E33EC9E6}" presName="spacerB" presStyleCnt="0"/>
      <dgm:spPr/>
    </dgm:pt>
    <dgm:pt modelId="{3AC5E52B-6FC7-44C7-92AF-CDD59D83153B}" type="pres">
      <dgm:prSet presAssocID="{32BA49CC-CF6D-4843-B285-B01B1DB613C0}" presName="node" presStyleLbl="node1" presStyleIdx="1" presStyleCnt="3">
        <dgm:presLayoutVars>
          <dgm:bulletEnabled val="1"/>
        </dgm:presLayoutVars>
      </dgm:prSet>
      <dgm:spPr/>
      <dgm:t>
        <a:bodyPr/>
        <a:lstStyle/>
        <a:p>
          <a:endParaRPr lang="es-ES"/>
        </a:p>
      </dgm:t>
    </dgm:pt>
    <dgm:pt modelId="{33554A32-F3E1-491A-A587-7C2EF394BB19}" type="pres">
      <dgm:prSet presAssocID="{6BF8B750-AB91-406F-865E-33FED3894793}" presName="sibTransLast" presStyleLbl="sibTrans2D1" presStyleIdx="1" presStyleCnt="2"/>
      <dgm:spPr/>
      <dgm:t>
        <a:bodyPr/>
        <a:lstStyle/>
        <a:p>
          <a:endParaRPr lang="es-ES"/>
        </a:p>
      </dgm:t>
    </dgm:pt>
    <dgm:pt modelId="{63C03886-7E2C-4175-8E63-60DECB9CC2A8}" type="pres">
      <dgm:prSet presAssocID="{6BF8B750-AB91-406F-865E-33FED3894793}" presName="connectorText" presStyleLbl="sibTrans2D1" presStyleIdx="1" presStyleCnt="2"/>
      <dgm:spPr/>
      <dgm:t>
        <a:bodyPr/>
        <a:lstStyle/>
        <a:p>
          <a:endParaRPr lang="es-ES"/>
        </a:p>
      </dgm:t>
    </dgm:pt>
    <dgm:pt modelId="{D551B338-7C6C-4D9A-96FB-D1047B0FB74F}" type="pres">
      <dgm:prSet presAssocID="{6BF8B750-AB91-406F-865E-33FED3894793}" presName="lastNode" presStyleLbl="node1" presStyleIdx="2" presStyleCnt="3">
        <dgm:presLayoutVars>
          <dgm:bulletEnabled val="1"/>
        </dgm:presLayoutVars>
      </dgm:prSet>
      <dgm:spPr/>
      <dgm:t>
        <a:bodyPr/>
        <a:lstStyle/>
        <a:p>
          <a:endParaRPr lang="es-ES"/>
        </a:p>
      </dgm:t>
    </dgm:pt>
  </dgm:ptLst>
  <dgm:cxnLst>
    <dgm:cxn modelId="{4B905A14-BAE6-4F03-B8ED-07265F135799}" srcId="{6BF8B750-AB91-406F-865E-33FED3894793}" destId="{32BA49CC-CF6D-4843-B285-B01B1DB613C0}" srcOrd="1" destOrd="0" parTransId="{E3A4592F-E457-4AD3-AE3A-7E81CC193A69}" sibTransId="{93AE711F-7FE1-44DB-86A9-33219D208F88}"/>
    <dgm:cxn modelId="{3550F1EB-1816-453D-BEBA-2331AA066A19}" type="presOf" srcId="{BB7673DD-7277-4BCE-8852-429CABEF904B}" destId="{CFE42121-209D-4404-9E01-667A9574D318}" srcOrd="0" destOrd="0" presId="urn:microsoft.com/office/officeart/2005/8/layout/equation2"/>
    <dgm:cxn modelId="{7FFE701E-99F1-48C2-B565-4E45C5819EEC}" type="presOf" srcId="{32BA49CC-CF6D-4843-B285-B01B1DB613C0}" destId="{3AC5E52B-6FC7-44C7-92AF-CDD59D83153B}" srcOrd="0" destOrd="0" presId="urn:microsoft.com/office/officeart/2005/8/layout/equation2"/>
    <dgm:cxn modelId="{230F40A3-085C-43C0-8E0A-C8894754D103}" type="presOf" srcId="{F6361B9A-C2CB-44C9-8184-06B4E33EC9E6}" destId="{57C1321E-E2E9-4B18-8C8A-8A42DB953F22}" srcOrd="0" destOrd="0" presId="urn:microsoft.com/office/officeart/2005/8/layout/equation2"/>
    <dgm:cxn modelId="{6CD966AA-ED21-4BAB-B97E-C12A9594A22F}" type="presOf" srcId="{992426D1-896A-4D1A-B777-F24E2AAAF876}" destId="{D551B338-7C6C-4D9A-96FB-D1047B0FB74F}" srcOrd="0" destOrd="0" presId="urn:microsoft.com/office/officeart/2005/8/layout/equation2"/>
    <dgm:cxn modelId="{D1133585-C64E-4517-8E7A-FDC214F24E91}" type="presOf" srcId="{6BF8B750-AB91-406F-865E-33FED3894793}" destId="{22FC6B9C-5228-4988-9B27-ED7D246AB54B}" srcOrd="0" destOrd="0" presId="urn:microsoft.com/office/officeart/2005/8/layout/equation2"/>
    <dgm:cxn modelId="{33CE2A99-5381-44FC-BA1C-E5498855E55F}" srcId="{6BF8B750-AB91-406F-865E-33FED3894793}" destId="{992426D1-896A-4D1A-B777-F24E2AAAF876}" srcOrd="2" destOrd="0" parTransId="{CDF09901-2758-4A00-9A64-63E75E1FD8FB}" sibTransId="{3B6A4931-6BA3-4A34-AFB7-DEBBA208389E}"/>
    <dgm:cxn modelId="{D4D38A90-324B-4FE8-B2E8-D2F0B87D79AE}" type="presOf" srcId="{93AE711F-7FE1-44DB-86A9-33219D208F88}" destId="{63C03886-7E2C-4175-8E63-60DECB9CC2A8}" srcOrd="1" destOrd="0" presId="urn:microsoft.com/office/officeart/2005/8/layout/equation2"/>
    <dgm:cxn modelId="{12E948A1-9E5B-4FC9-BA34-1FC717F6CA16}" type="presOf" srcId="{93AE711F-7FE1-44DB-86A9-33219D208F88}" destId="{33554A32-F3E1-491A-A587-7C2EF394BB19}" srcOrd="0" destOrd="0" presId="urn:microsoft.com/office/officeart/2005/8/layout/equation2"/>
    <dgm:cxn modelId="{6F217397-AA9A-4797-8C95-A1C7843A29DC}" srcId="{6BF8B750-AB91-406F-865E-33FED3894793}" destId="{BB7673DD-7277-4BCE-8852-429CABEF904B}" srcOrd="0" destOrd="0" parTransId="{CE56DE6D-AEFF-4DEB-A408-4B8684331803}" sibTransId="{F6361B9A-C2CB-44C9-8184-06B4E33EC9E6}"/>
    <dgm:cxn modelId="{2304C91D-D33A-4F7F-9F9E-DEE5C1E05F8E}" type="presParOf" srcId="{22FC6B9C-5228-4988-9B27-ED7D246AB54B}" destId="{28534439-E7D6-41A7-8CB8-B6C9CBADDD90}" srcOrd="0" destOrd="0" presId="urn:microsoft.com/office/officeart/2005/8/layout/equation2"/>
    <dgm:cxn modelId="{CF3DF407-FBE9-4551-A287-D15F19E5DF16}" type="presParOf" srcId="{28534439-E7D6-41A7-8CB8-B6C9CBADDD90}" destId="{CFE42121-209D-4404-9E01-667A9574D318}" srcOrd="0" destOrd="0" presId="urn:microsoft.com/office/officeart/2005/8/layout/equation2"/>
    <dgm:cxn modelId="{FB1551CE-8B94-4CCD-92EE-82C5E9B0BBC0}" type="presParOf" srcId="{28534439-E7D6-41A7-8CB8-B6C9CBADDD90}" destId="{6878CC70-DAB2-412A-8896-902A2DEFB54F}" srcOrd="1" destOrd="0" presId="urn:microsoft.com/office/officeart/2005/8/layout/equation2"/>
    <dgm:cxn modelId="{C81826E8-99F4-4618-8DA0-DC781210C949}" type="presParOf" srcId="{28534439-E7D6-41A7-8CB8-B6C9CBADDD90}" destId="{57C1321E-E2E9-4B18-8C8A-8A42DB953F22}" srcOrd="2" destOrd="0" presId="urn:microsoft.com/office/officeart/2005/8/layout/equation2"/>
    <dgm:cxn modelId="{F843B370-310A-48B8-AE96-E3E2443BBE6A}" type="presParOf" srcId="{28534439-E7D6-41A7-8CB8-B6C9CBADDD90}" destId="{8443AD92-F800-4BD5-8CF5-F18672F12BB0}" srcOrd="3" destOrd="0" presId="urn:microsoft.com/office/officeart/2005/8/layout/equation2"/>
    <dgm:cxn modelId="{CD276E39-51BA-44BB-B606-2DAB495F8A55}" type="presParOf" srcId="{28534439-E7D6-41A7-8CB8-B6C9CBADDD90}" destId="{3AC5E52B-6FC7-44C7-92AF-CDD59D83153B}" srcOrd="4" destOrd="0" presId="urn:microsoft.com/office/officeart/2005/8/layout/equation2"/>
    <dgm:cxn modelId="{075DD2A1-E0F0-44FB-96B9-C0F4ED5B5918}" type="presParOf" srcId="{22FC6B9C-5228-4988-9B27-ED7D246AB54B}" destId="{33554A32-F3E1-491A-A587-7C2EF394BB19}" srcOrd="1" destOrd="0" presId="urn:microsoft.com/office/officeart/2005/8/layout/equation2"/>
    <dgm:cxn modelId="{6A171892-69CD-4C97-A0BB-FD9435B3D8A9}" type="presParOf" srcId="{33554A32-F3E1-491A-A587-7C2EF394BB19}" destId="{63C03886-7E2C-4175-8E63-60DECB9CC2A8}" srcOrd="0" destOrd="0" presId="urn:microsoft.com/office/officeart/2005/8/layout/equation2"/>
    <dgm:cxn modelId="{B9A7F7EA-CE69-4B73-909F-EB4A7080830A}" type="presParOf" srcId="{22FC6B9C-5228-4988-9B27-ED7D246AB54B}" destId="{D551B338-7C6C-4D9A-96FB-D1047B0FB74F}"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976DA8-0140-4227-BC5D-742B461C0154}" type="doc">
      <dgm:prSet loTypeId="urn:microsoft.com/office/officeart/2005/8/layout/radial6" loCatId="cycle" qsTypeId="urn:microsoft.com/office/officeart/2005/8/quickstyle/3d1" qsCatId="3D" csTypeId="urn:microsoft.com/office/officeart/2005/8/colors/colorful1#1" csCatId="colorful" phldr="1"/>
      <dgm:spPr/>
      <dgm:t>
        <a:bodyPr/>
        <a:lstStyle/>
        <a:p>
          <a:endParaRPr lang="en-US"/>
        </a:p>
      </dgm:t>
    </dgm:pt>
    <dgm:pt modelId="{EABE49F4-864C-44F4-BE3A-D963F97B947D}">
      <dgm:prSet phldrT="[Text]"/>
      <dgm:spPr/>
      <dgm:t>
        <a:bodyPr/>
        <a:lstStyle/>
        <a:p>
          <a:r>
            <a:rPr lang="es-EC" dirty="0" smtClean="0"/>
            <a:t>VARIABLES</a:t>
          </a:r>
          <a:endParaRPr lang="en-US" dirty="0"/>
        </a:p>
      </dgm:t>
    </dgm:pt>
    <dgm:pt modelId="{457866AC-479B-41EF-9F00-19990C3DD28A}" type="parTrans" cxnId="{DACAE0EC-99BE-4B19-B9C2-A90C407C6E98}">
      <dgm:prSet/>
      <dgm:spPr/>
      <dgm:t>
        <a:bodyPr/>
        <a:lstStyle/>
        <a:p>
          <a:endParaRPr lang="en-US"/>
        </a:p>
      </dgm:t>
    </dgm:pt>
    <dgm:pt modelId="{0DE30FD1-5004-4E31-A76B-C4D8A27B50E9}" type="sibTrans" cxnId="{DACAE0EC-99BE-4B19-B9C2-A90C407C6E98}">
      <dgm:prSet/>
      <dgm:spPr/>
      <dgm:t>
        <a:bodyPr/>
        <a:lstStyle/>
        <a:p>
          <a:endParaRPr lang="en-US"/>
        </a:p>
      </dgm:t>
    </dgm:pt>
    <dgm:pt modelId="{75A126D3-EF87-49B2-9B8D-5DD3C069BEEF}">
      <dgm:prSet phldrT="[Text]"/>
      <dgm:spPr/>
      <dgm:t>
        <a:bodyPr/>
        <a:lstStyle/>
        <a:p>
          <a:r>
            <a:rPr lang="es-EC" dirty="0" smtClean="0"/>
            <a:t>POLÍTICAS</a:t>
          </a:r>
          <a:endParaRPr lang="en-US" dirty="0"/>
        </a:p>
      </dgm:t>
      <dgm:extLst>
        <a:ext uri="{E40237B7-FDA0-4F09-8148-C483321AD2D9}">
          <dgm14:cNvPr xmlns:dgm14="http://schemas.microsoft.com/office/drawing/2010/diagram" xmlns="" id="0" name="">
            <a:hlinkClick xmlns:r="http://schemas.openxmlformats.org/officeDocument/2006/relationships" r:id="rId1" action="ppaction://hlinksldjump"/>
          </dgm14:cNvPr>
        </a:ext>
      </dgm:extLst>
    </dgm:pt>
    <dgm:pt modelId="{084C8993-3249-4402-9798-43AEA15C7216}" type="parTrans" cxnId="{FC7CB8DE-C6E3-44A8-AAC2-0931B7589596}">
      <dgm:prSet/>
      <dgm:spPr/>
      <dgm:t>
        <a:bodyPr/>
        <a:lstStyle/>
        <a:p>
          <a:endParaRPr lang="en-US"/>
        </a:p>
      </dgm:t>
    </dgm:pt>
    <dgm:pt modelId="{BED49BF8-B45A-4CA6-8224-2D86D1F2B8B1}" type="sibTrans" cxnId="{FC7CB8DE-C6E3-44A8-AAC2-0931B7589596}">
      <dgm:prSet/>
      <dgm:spPr/>
      <dgm:t>
        <a:bodyPr/>
        <a:lstStyle/>
        <a:p>
          <a:endParaRPr lang="en-US"/>
        </a:p>
      </dgm:t>
    </dgm:pt>
    <dgm:pt modelId="{E24A3C0C-AE85-4858-92D8-7696021DC42D}">
      <dgm:prSet phldrT="[Text]"/>
      <dgm:spPr/>
      <dgm:t>
        <a:bodyPr/>
        <a:lstStyle/>
        <a:p>
          <a:r>
            <a:rPr lang="es-EC" dirty="0" smtClean="0"/>
            <a:t>ECONÓMICAS</a:t>
          </a:r>
          <a:endParaRPr lang="en-US" dirty="0"/>
        </a:p>
      </dgm:t>
      <dgm:extLst>
        <a:ext uri="{E40237B7-FDA0-4F09-8148-C483321AD2D9}">
          <dgm14:cNvPr xmlns:dgm14="http://schemas.microsoft.com/office/drawing/2010/diagram" xmlns="" id="0" name="">
            <a:hlinkClick xmlns:r="http://schemas.openxmlformats.org/officeDocument/2006/relationships" r:id="rId2" action="ppaction://hlinksldjump"/>
          </dgm14:cNvPr>
        </a:ext>
      </dgm:extLst>
    </dgm:pt>
    <dgm:pt modelId="{1B4F1ECC-1CCC-49EB-947C-781C9075E922}" type="parTrans" cxnId="{0B3CEF95-9223-41F8-BAE0-8FC5E92ACB63}">
      <dgm:prSet/>
      <dgm:spPr/>
      <dgm:t>
        <a:bodyPr/>
        <a:lstStyle/>
        <a:p>
          <a:endParaRPr lang="en-US"/>
        </a:p>
      </dgm:t>
    </dgm:pt>
    <dgm:pt modelId="{674F1E94-42A6-43DF-A932-B5A48243FC69}" type="sibTrans" cxnId="{0B3CEF95-9223-41F8-BAE0-8FC5E92ACB63}">
      <dgm:prSet/>
      <dgm:spPr/>
      <dgm:t>
        <a:bodyPr/>
        <a:lstStyle/>
        <a:p>
          <a:endParaRPr lang="en-US"/>
        </a:p>
      </dgm:t>
    </dgm:pt>
    <dgm:pt modelId="{281B760B-F118-4664-A34B-2124B11BF0D1}">
      <dgm:prSet phldrT="[Text]"/>
      <dgm:spPr/>
      <dgm:t>
        <a:bodyPr/>
        <a:lstStyle/>
        <a:p>
          <a:r>
            <a:rPr lang="es-EC" dirty="0" smtClean="0"/>
            <a:t>SOCIALES </a:t>
          </a:r>
          <a:endParaRPr lang="en-US" dirty="0"/>
        </a:p>
      </dgm:t>
      <dgm:extLst>
        <a:ext uri="{E40237B7-FDA0-4F09-8148-C483321AD2D9}">
          <dgm14:cNvPr xmlns:dgm14="http://schemas.microsoft.com/office/drawing/2010/diagram" xmlns="" id="0" name="">
            <a:hlinkClick xmlns:r="http://schemas.openxmlformats.org/officeDocument/2006/relationships" r:id="rId3" action="ppaction://hlinksldjump"/>
          </dgm14:cNvPr>
        </a:ext>
      </dgm:extLst>
    </dgm:pt>
    <dgm:pt modelId="{6DFE2639-9717-4100-84DF-A9A0C5BFB7BF}" type="parTrans" cxnId="{DC9B0F26-B35A-425F-B669-BD3FBB7C81DC}">
      <dgm:prSet/>
      <dgm:spPr/>
      <dgm:t>
        <a:bodyPr/>
        <a:lstStyle/>
        <a:p>
          <a:endParaRPr lang="en-US"/>
        </a:p>
      </dgm:t>
    </dgm:pt>
    <dgm:pt modelId="{DB045633-4516-4E34-A2AE-A0186340240F}" type="sibTrans" cxnId="{DC9B0F26-B35A-425F-B669-BD3FBB7C81DC}">
      <dgm:prSet/>
      <dgm:spPr/>
      <dgm:t>
        <a:bodyPr/>
        <a:lstStyle/>
        <a:p>
          <a:endParaRPr lang="en-US"/>
        </a:p>
      </dgm:t>
    </dgm:pt>
    <dgm:pt modelId="{BF849FE3-56F5-47FC-824B-3654FFF28937}">
      <dgm:prSet phldrT="[Text]"/>
      <dgm:spPr/>
      <dgm:t>
        <a:bodyPr/>
        <a:lstStyle/>
        <a:p>
          <a:r>
            <a:rPr lang="es-EC" dirty="0" smtClean="0"/>
            <a:t>TECNOLÍGICAS</a:t>
          </a:r>
          <a:endParaRPr lang="en-US" dirty="0"/>
        </a:p>
      </dgm:t>
      <dgm:extLst>
        <a:ext uri="{E40237B7-FDA0-4F09-8148-C483321AD2D9}">
          <dgm14:cNvPr xmlns:dgm14="http://schemas.microsoft.com/office/drawing/2010/diagram" xmlns="" id="0" name="">
            <a:hlinkClick xmlns:r="http://schemas.openxmlformats.org/officeDocument/2006/relationships" r:id="rId4" action="ppaction://hlinksldjump"/>
          </dgm14:cNvPr>
        </a:ext>
      </dgm:extLst>
    </dgm:pt>
    <dgm:pt modelId="{68058A91-C7A2-4FFC-95F7-F79C82A1BCAE}" type="parTrans" cxnId="{3768689D-2DC9-4539-A3DC-9F2AD64EB43E}">
      <dgm:prSet/>
      <dgm:spPr/>
      <dgm:t>
        <a:bodyPr/>
        <a:lstStyle/>
        <a:p>
          <a:endParaRPr lang="en-US"/>
        </a:p>
      </dgm:t>
    </dgm:pt>
    <dgm:pt modelId="{E35CCA47-5BD1-46AF-A0F6-9B577A33E5DE}" type="sibTrans" cxnId="{3768689D-2DC9-4539-A3DC-9F2AD64EB43E}">
      <dgm:prSet/>
      <dgm:spPr/>
      <dgm:t>
        <a:bodyPr/>
        <a:lstStyle/>
        <a:p>
          <a:endParaRPr lang="en-US"/>
        </a:p>
      </dgm:t>
    </dgm:pt>
    <dgm:pt modelId="{84A43173-394C-4B34-B4BA-D8E7EAE411D6}" type="pres">
      <dgm:prSet presAssocID="{E5976DA8-0140-4227-BC5D-742B461C0154}" presName="Name0" presStyleCnt="0">
        <dgm:presLayoutVars>
          <dgm:chMax val="1"/>
          <dgm:dir/>
          <dgm:animLvl val="ctr"/>
          <dgm:resizeHandles val="exact"/>
        </dgm:presLayoutVars>
      </dgm:prSet>
      <dgm:spPr/>
      <dgm:t>
        <a:bodyPr/>
        <a:lstStyle/>
        <a:p>
          <a:endParaRPr lang="es-ES"/>
        </a:p>
      </dgm:t>
    </dgm:pt>
    <dgm:pt modelId="{CB34D6A5-08D0-4F55-80A9-99393136A01D}" type="pres">
      <dgm:prSet presAssocID="{EABE49F4-864C-44F4-BE3A-D963F97B947D}" presName="centerShape" presStyleLbl="node0" presStyleIdx="0" presStyleCnt="1"/>
      <dgm:spPr/>
      <dgm:t>
        <a:bodyPr/>
        <a:lstStyle/>
        <a:p>
          <a:endParaRPr lang="es-ES"/>
        </a:p>
      </dgm:t>
    </dgm:pt>
    <dgm:pt modelId="{99449478-4C5D-42A2-ACE4-1DD35D8CAEF8}" type="pres">
      <dgm:prSet presAssocID="{75A126D3-EF87-49B2-9B8D-5DD3C069BEEF}" presName="node" presStyleLbl="node1" presStyleIdx="0" presStyleCnt="4">
        <dgm:presLayoutVars>
          <dgm:bulletEnabled val="1"/>
        </dgm:presLayoutVars>
      </dgm:prSet>
      <dgm:spPr/>
      <dgm:t>
        <a:bodyPr/>
        <a:lstStyle/>
        <a:p>
          <a:endParaRPr lang="es-ES"/>
        </a:p>
      </dgm:t>
    </dgm:pt>
    <dgm:pt modelId="{FCA3DDC3-A4AF-4378-AD91-7136AFD6BDA5}" type="pres">
      <dgm:prSet presAssocID="{75A126D3-EF87-49B2-9B8D-5DD3C069BEEF}" presName="dummy" presStyleCnt="0"/>
      <dgm:spPr/>
    </dgm:pt>
    <dgm:pt modelId="{1317146B-D367-4A22-A1A6-2DFE2CAAE2E3}" type="pres">
      <dgm:prSet presAssocID="{BED49BF8-B45A-4CA6-8224-2D86D1F2B8B1}" presName="sibTrans" presStyleLbl="sibTrans2D1" presStyleIdx="0" presStyleCnt="4"/>
      <dgm:spPr/>
      <dgm:t>
        <a:bodyPr/>
        <a:lstStyle/>
        <a:p>
          <a:endParaRPr lang="es-ES"/>
        </a:p>
      </dgm:t>
    </dgm:pt>
    <dgm:pt modelId="{71030430-C151-443D-AC78-E33A075904E1}" type="pres">
      <dgm:prSet presAssocID="{E24A3C0C-AE85-4858-92D8-7696021DC42D}" presName="node" presStyleLbl="node1" presStyleIdx="1" presStyleCnt="4">
        <dgm:presLayoutVars>
          <dgm:bulletEnabled val="1"/>
        </dgm:presLayoutVars>
      </dgm:prSet>
      <dgm:spPr/>
      <dgm:t>
        <a:bodyPr/>
        <a:lstStyle/>
        <a:p>
          <a:endParaRPr lang="es-ES"/>
        </a:p>
      </dgm:t>
    </dgm:pt>
    <dgm:pt modelId="{65E27458-F027-4912-A7EE-C69B291B3F57}" type="pres">
      <dgm:prSet presAssocID="{E24A3C0C-AE85-4858-92D8-7696021DC42D}" presName="dummy" presStyleCnt="0"/>
      <dgm:spPr/>
    </dgm:pt>
    <dgm:pt modelId="{932EC7E1-7F18-4E63-952B-1203A8FFC8AF}" type="pres">
      <dgm:prSet presAssocID="{674F1E94-42A6-43DF-A932-B5A48243FC69}" presName="sibTrans" presStyleLbl="sibTrans2D1" presStyleIdx="1" presStyleCnt="4"/>
      <dgm:spPr/>
      <dgm:t>
        <a:bodyPr/>
        <a:lstStyle/>
        <a:p>
          <a:endParaRPr lang="es-ES"/>
        </a:p>
      </dgm:t>
    </dgm:pt>
    <dgm:pt modelId="{DD8ACE2A-B197-4A5F-BC8F-9AAA5AB1DC48}" type="pres">
      <dgm:prSet presAssocID="{281B760B-F118-4664-A34B-2124B11BF0D1}" presName="node" presStyleLbl="node1" presStyleIdx="2" presStyleCnt="4">
        <dgm:presLayoutVars>
          <dgm:bulletEnabled val="1"/>
        </dgm:presLayoutVars>
      </dgm:prSet>
      <dgm:spPr/>
      <dgm:t>
        <a:bodyPr/>
        <a:lstStyle/>
        <a:p>
          <a:endParaRPr lang="es-ES"/>
        </a:p>
      </dgm:t>
    </dgm:pt>
    <dgm:pt modelId="{74983064-70D7-4732-BDFD-3CDD5AAFB9B6}" type="pres">
      <dgm:prSet presAssocID="{281B760B-F118-4664-A34B-2124B11BF0D1}" presName="dummy" presStyleCnt="0"/>
      <dgm:spPr/>
    </dgm:pt>
    <dgm:pt modelId="{380D0A50-8F13-4FC2-9EE0-6E7446CB4598}" type="pres">
      <dgm:prSet presAssocID="{DB045633-4516-4E34-A2AE-A0186340240F}" presName="sibTrans" presStyleLbl="sibTrans2D1" presStyleIdx="2" presStyleCnt="4"/>
      <dgm:spPr/>
      <dgm:t>
        <a:bodyPr/>
        <a:lstStyle/>
        <a:p>
          <a:endParaRPr lang="es-ES"/>
        </a:p>
      </dgm:t>
    </dgm:pt>
    <dgm:pt modelId="{1511CFC6-9014-4DAA-A54B-424AC6529B7C}" type="pres">
      <dgm:prSet presAssocID="{BF849FE3-56F5-47FC-824B-3654FFF28937}" presName="node" presStyleLbl="node1" presStyleIdx="3" presStyleCnt="4">
        <dgm:presLayoutVars>
          <dgm:bulletEnabled val="1"/>
        </dgm:presLayoutVars>
      </dgm:prSet>
      <dgm:spPr/>
      <dgm:t>
        <a:bodyPr/>
        <a:lstStyle/>
        <a:p>
          <a:endParaRPr lang="es-ES"/>
        </a:p>
      </dgm:t>
    </dgm:pt>
    <dgm:pt modelId="{3CEABBC9-8D6A-46E4-8EEE-34A34D352659}" type="pres">
      <dgm:prSet presAssocID="{BF849FE3-56F5-47FC-824B-3654FFF28937}" presName="dummy" presStyleCnt="0"/>
      <dgm:spPr/>
    </dgm:pt>
    <dgm:pt modelId="{5B4DEEE5-867B-4371-B6E6-2B719FCF48D4}" type="pres">
      <dgm:prSet presAssocID="{E35CCA47-5BD1-46AF-A0F6-9B577A33E5DE}" presName="sibTrans" presStyleLbl="sibTrans2D1" presStyleIdx="3" presStyleCnt="4"/>
      <dgm:spPr/>
      <dgm:t>
        <a:bodyPr/>
        <a:lstStyle/>
        <a:p>
          <a:endParaRPr lang="es-ES"/>
        </a:p>
      </dgm:t>
    </dgm:pt>
  </dgm:ptLst>
  <dgm:cxnLst>
    <dgm:cxn modelId="{E4DDC2EB-AFF6-4FA4-9738-379D7AEF1593}" type="presOf" srcId="{EABE49F4-864C-44F4-BE3A-D963F97B947D}" destId="{CB34D6A5-08D0-4F55-80A9-99393136A01D}" srcOrd="0" destOrd="0" presId="urn:microsoft.com/office/officeart/2005/8/layout/radial6"/>
    <dgm:cxn modelId="{FC7CB8DE-C6E3-44A8-AAC2-0931B7589596}" srcId="{EABE49F4-864C-44F4-BE3A-D963F97B947D}" destId="{75A126D3-EF87-49B2-9B8D-5DD3C069BEEF}" srcOrd="0" destOrd="0" parTransId="{084C8993-3249-4402-9798-43AEA15C7216}" sibTransId="{BED49BF8-B45A-4CA6-8224-2D86D1F2B8B1}"/>
    <dgm:cxn modelId="{72B6946A-6262-4FA4-8CE1-BD33A62BBAF5}" type="presOf" srcId="{674F1E94-42A6-43DF-A932-B5A48243FC69}" destId="{932EC7E1-7F18-4E63-952B-1203A8FFC8AF}" srcOrd="0" destOrd="0" presId="urn:microsoft.com/office/officeart/2005/8/layout/radial6"/>
    <dgm:cxn modelId="{58538338-8518-4D17-B6BA-07252A3813A8}" type="presOf" srcId="{281B760B-F118-4664-A34B-2124B11BF0D1}" destId="{DD8ACE2A-B197-4A5F-BC8F-9AAA5AB1DC48}" srcOrd="0" destOrd="0" presId="urn:microsoft.com/office/officeart/2005/8/layout/radial6"/>
    <dgm:cxn modelId="{DACAE0EC-99BE-4B19-B9C2-A90C407C6E98}" srcId="{E5976DA8-0140-4227-BC5D-742B461C0154}" destId="{EABE49F4-864C-44F4-BE3A-D963F97B947D}" srcOrd="0" destOrd="0" parTransId="{457866AC-479B-41EF-9F00-19990C3DD28A}" sibTransId="{0DE30FD1-5004-4E31-A76B-C4D8A27B50E9}"/>
    <dgm:cxn modelId="{575FEF5B-5403-4587-A54D-33FE81E1D0D5}" type="presOf" srcId="{BF849FE3-56F5-47FC-824B-3654FFF28937}" destId="{1511CFC6-9014-4DAA-A54B-424AC6529B7C}" srcOrd="0" destOrd="0" presId="urn:microsoft.com/office/officeart/2005/8/layout/radial6"/>
    <dgm:cxn modelId="{3768689D-2DC9-4539-A3DC-9F2AD64EB43E}" srcId="{EABE49F4-864C-44F4-BE3A-D963F97B947D}" destId="{BF849FE3-56F5-47FC-824B-3654FFF28937}" srcOrd="3" destOrd="0" parTransId="{68058A91-C7A2-4FFC-95F7-F79C82A1BCAE}" sibTransId="{E35CCA47-5BD1-46AF-A0F6-9B577A33E5DE}"/>
    <dgm:cxn modelId="{39830BCA-E302-4B3F-BBFB-A1CC8AFFE755}" type="presOf" srcId="{E24A3C0C-AE85-4858-92D8-7696021DC42D}" destId="{71030430-C151-443D-AC78-E33A075904E1}" srcOrd="0" destOrd="0" presId="urn:microsoft.com/office/officeart/2005/8/layout/radial6"/>
    <dgm:cxn modelId="{3C98ADF8-6A01-4572-A3AF-D0D058AD8D99}" type="presOf" srcId="{DB045633-4516-4E34-A2AE-A0186340240F}" destId="{380D0A50-8F13-4FC2-9EE0-6E7446CB4598}" srcOrd="0" destOrd="0" presId="urn:microsoft.com/office/officeart/2005/8/layout/radial6"/>
    <dgm:cxn modelId="{401E1CE1-B429-4DEC-90E9-791DF9BC0B77}" type="presOf" srcId="{E5976DA8-0140-4227-BC5D-742B461C0154}" destId="{84A43173-394C-4B34-B4BA-D8E7EAE411D6}" srcOrd="0" destOrd="0" presId="urn:microsoft.com/office/officeart/2005/8/layout/radial6"/>
    <dgm:cxn modelId="{DC9B0F26-B35A-425F-B669-BD3FBB7C81DC}" srcId="{EABE49F4-864C-44F4-BE3A-D963F97B947D}" destId="{281B760B-F118-4664-A34B-2124B11BF0D1}" srcOrd="2" destOrd="0" parTransId="{6DFE2639-9717-4100-84DF-A9A0C5BFB7BF}" sibTransId="{DB045633-4516-4E34-A2AE-A0186340240F}"/>
    <dgm:cxn modelId="{BCB694FC-EE53-47C0-BC04-ED4528DE3F13}" type="presOf" srcId="{BED49BF8-B45A-4CA6-8224-2D86D1F2B8B1}" destId="{1317146B-D367-4A22-A1A6-2DFE2CAAE2E3}" srcOrd="0" destOrd="0" presId="urn:microsoft.com/office/officeart/2005/8/layout/radial6"/>
    <dgm:cxn modelId="{0B3CEF95-9223-41F8-BAE0-8FC5E92ACB63}" srcId="{EABE49F4-864C-44F4-BE3A-D963F97B947D}" destId="{E24A3C0C-AE85-4858-92D8-7696021DC42D}" srcOrd="1" destOrd="0" parTransId="{1B4F1ECC-1CCC-49EB-947C-781C9075E922}" sibTransId="{674F1E94-42A6-43DF-A932-B5A48243FC69}"/>
    <dgm:cxn modelId="{49117CE5-9F91-47AA-AFA3-5AB331EF6069}" type="presOf" srcId="{E35CCA47-5BD1-46AF-A0F6-9B577A33E5DE}" destId="{5B4DEEE5-867B-4371-B6E6-2B719FCF48D4}" srcOrd="0" destOrd="0" presId="urn:microsoft.com/office/officeart/2005/8/layout/radial6"/>
    <dgm:cxn modelId="{73A7F6BC-3548-4E1B-91DB-AB3677A6BF63}" type="presOf" srcId="{75A126D3-EF87-49B2-9B8D-5DD3C069BEEF}" destId="{99449478-4C5D-42A2-ACE4-1DD35D8CAEF8}" srcOrd="0" destOrd="0" presId="urn:microsoft.com/office/officeart/2005/8/layout/radial6"/>
    <dgm:cxn modelId="{EA3FD3D1-073D-4D1A-81BE-E755DA6FD3E8}" type="presParOf" srcId="{84A43173-394C-4B34-B4BA-D8E7EAE411D6}" destId="{CB34D6A5-08D0-4F55-80A9-99393136A01D}" srcOrd="0" destOrd="0" presId="urn:microsoft.com/office/officeart/2005/8/layout/radial6"/>
    <dgm:cxn modelId="{63036AF9-839B-49BA-9414-E89047529DE1}" type="presParOf" srcId="{84A43173-394C-4B34-B4BA-D8E7EAE411D6}" destId="{99449478-4C5D-42A2-ACE4-1DD35D8CAEF8}" srcOrd="1" destOrd="0" presId="urn:microsoft.com/office/officeart/2005/8/layout/radial6"/>
    <dgm:cxn modelId="{78EF874A-366C-4F49-833E-6C6C7B0136B1}" type="presParOf" srcId="{84A43173-394C-4B34-B4BA-D8E7EAE411D6}" destId="{FCA3DDC3-A4AF-4378-AD91-7136AFD6BDA5}" srcOrd="2" destOrd="0" presId="urn:microsoft.com/office/officeart/2005/8/layout/radial6"/>
    <dgm:cxn modelId="{3E81A403-3BDF-4B82-BF0A-75CD0D0B637E}" type="presParOf" srcId="{84A43173-394C-4B34-B4BA-D8E7EAE411D6}" destId="{1317146B-D367-4A22-A1A6-2DFE2CAAE2E3}" srcOrd="3" destOrd="0" presId="urn:microsoft.com/office/officeart/2005/8/layout/radial6"/>
    <dgm:cxn modelId="{C87B36EE-AEBA-41C6-A5EA-2C1348F032DD}" type="presParOf" srcId="{84A43173-394C-4B34-B4BA-D8E7EAE411D6}" destId="{71030430-C151-443D-AC78-E33A075904E1}" srcOrd="4" destOrd="0" presId="urn:microsoft.com/office/officeart/2005/8/layout/radial6"/>
    <dgm:cxn modelId="{AEA1F2BD-7D55-4448-BD34-B1C1DB1745E6}" type="presParOf" srcId="{84A43173-394C-4B34-B4BA-D8E7EAE411D6}" destId="{65E27458-F027-4912-A7EE-C69B291B3F57}" srcOrd="5" destOrd="0" presId="urn:microsoft.com/office/officeart/2005/8/layout/radial6"/>
    <dgm:cxn modelId="{E1105DB4-96E8-4A45-B42C-D3068BD91625}" type="presParOf" srcId="{84A43173-394C-4B34-B4BA-D8E7EAE411D6}" destId="{932EC7E1-7F18-4E63-952B-1203A8FFC8AF}" srcOrd="6" destOrd="0" presId="urn:microsoft.com/office/officeart/2005/8/layout/radial6"/>
    <dgm:cxn modelId="{8DF5C1B9-0C97-4360-AAB6-3A90A6BF7A5E}" type="presParOf" srcId="{84A43173-394C-4B34-B4BA-D8E7EAE411D6}" destId="{DD8ACE2A-B197-4A5F-BC8F-9AAA5AB1DC48}" srcOrd="7" destOrd="0" presId="urn:microsoft.com/office/officeart/2005/8/layout/radial6"/>
    <dgm:cxn modelId="{D7897C80-425B-441D-BDAA-38256904BDE3}" type="presParOf" srcId="{84A43173-394C-4B34-B4BA-D8E7EAE411D6}" destId="{74983064-70D7-4732-BDFD-3CDD5AAFB9B6}" srcOrd="8" destOrd="0" presId="urn:microsoft.com/office/officeart/2005/8/layout/radial6"/>
    <dgm:cxn modelId="{97A21CBB-63D4-45DF-B02C-DE857FDBD6AE}" type="presParOf" srcId="{84A43173-394C-4B34-B4BA-D8E7EAE411D6}" destId="{380D0A50-8F13-4FC2-9EE0-6E7446CB4598}" srcOrd="9" destOrd="0" presId="urn:microsoft.com/office/officeart/2005/8/layout/radial6"/>
    <dgm:cxn modelId="{CB97F2AB-78EF-4D9C-9A61-B25355CA9106}" type="presParOf" srcId="{84A43173-394C-4B34-B4BA-D8E7EAE411D6}" destId="{1511CFC6-9014-4DAA-A54B-424AC6529B7C}" srcOrd="10" destOrd="0" presId="urn:microsoft.com/office/officeart/2005/8/layout/radial6"/>
    <dgm:cxn modelId="{BE077B2C-8019-47E2-ADF4-CC07C3F36BB9}" type="presParOf" srcId="{84A43173-394C-4B34-B4BA-D8E7EAE411D6}" destId="{3CEABBC9-8D6A-46E4-8EEE-34A34D352659}" srcOrd="11" destOrd="0" presId="urn:microsoft.com/office/officeart/2005/8/layout/radial6"/>
    <dgm:cxn modelId="{EA5B4B57-69B8-412E-A3B0-F34B0E812E0E}" type="presParOf" srcId="{84A43173-394C-4B34-B4BA-D8E7EAE411D6}" destId="{5B4DEEE5-867B-4371-B6E6-2B719FCF48D4}"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4CB923-9F16-4C3E-B2F8-A92B97EC82C8}" type="doc">
      <dgm:prSet loTypeId="urn:microsoft.com/office/officeart/2005/8/layout/bProcess4" loCatId="process" qsTypeId="urn:microsoft.com/office/officeart/2005/8/quickstyle/simple1" qsCatId="simple" csTypeId="urn:microsoft.com/office/officeart/2005/8/colors/accent2_2" csCatId="accent2" phldr="1"/>
      <dgm:spPr/>
      <dgm:t>
        <a:bodyPr/>
        <a:lstStyle/>
        <a:p>
          <a:endParaRPr lang="en-US"/>
        </a:p>
      </dgm:t>
    </dgm:pt>
    <dgm:pt modelId="{FF3DBD84-564F-4A4E-B04A-72F024E55606}">
      <dgm:prSet phldrT="[Text]"/>
      <dgm:spPr/>
      <dgm:t>
        <a:bodyPr/>
        <a:lstStyle/>
        <a:p>
          <a:r>
            <a:rPr lang="es-EC" dirty="0" smtClean="0"/>
            <a:t>Cultura Política y Participación Ciudadana</a:t>
          </a:r>
          <a:endParaRPr lang="en-US" dirty="0"/>
        </a:p>
      </dgm:t>
    </dgm:pt>
    <dgm:pt modelId="{52FEC1E4-329E-49B4-B6DE-091281916DC9}" type="parTrans" cxnId="{CDACF383-4636-4E39-9265-523B38CFE2A3}">
      <dgm:prSet/>
      <dgm:spPr/>
      <dgm:t>
        <a:bodyPr/>
        <a:lstStyle/>
        <a:p>
          <a:endParaRPr lang="en-US"/>
        </a:p>
      </dgm:t>
    </dgm:pt>
    <dgm:pt modelId="{2295F767-E6E3-423D-93B2-1158D1A2844C}" type="sibTrans" cxnId="{CDACF383-4636-4E39-9265-523B38CFE2A3}">
      <dgm:prSet/>
      <dgm:spPr/>
      <dgm:t>
        <a:bodyPr/>
        <a:lstStyle/>
        <a:p>
          <a:endParaRPr lang="en-US"/>
        </a:p>
      </dgm:t>
    </dgm:pt>
    <dgm:pt modelId="{EB75A203-9BEF-4870-82AF-1A79F2FEE6D7}">
      <dgm:prSet phldrT="[Text]"/>
      <dgm:spPr/>
      <dgm:t>
        <a:bodyPr/>
        <a:lstStyle/>
        <a:p>
          <a:r>
            <a:rPr lang="es-EC" dirty="0" smtClean="0"/>
            <a:t>Identidad Nacional y Regionalismo</a:t>
          </a:r>
          <a:endParaRPr lang="en-US" dirty="0"/>
        </a:p>
      </dgm:t>
    </dgm:pt>
    <dgm:pt modelId="{28C97BA5-E55D-473C-BC3C-B998F4940C36}" type="parTrans" cxnId="{16DFDE86-B6C9-4CCF-A42C-46343AECBB2D}">
      <dgm:prSet/>
      <dgm:spPr/>
      <dgm:t>
        <a:bodyPr/>
        <a:lstStyle/>
        <a:p>
          <a:endParaRPr lang="en-US"/>
        </a:p>
      </dgm:t>
    </dgm:pt>
    <dgm:pt modelId="{AAB27E18-154B-44E0-8A79-5AAB0226B9F0}" type="sibTrans" cxnId="{16DFDE86-B6C9-4CCF-A42C-46343AECBB2D}">
      <dgm:prSet/>
      <dgm:spPr/>
      <dgm:t>
        <a:bodyPr/>
        <a:lstStyle/>
        <a:p>
          <a:endParaRPr lang="en-US"/>
        </a:p>
      </dgm:t>
    </dgm:pt>
    <dgm:pt modelId="{4366CA7D-391E-475C-B697-1B8916FD7D77}">
      <dgm:prSet phldrT="[Text]"/>
      <dgm:spPr/>
      <dgm:t>
        <a:bodyPr/>
        <a:lstStyle/>
        <a:p>
          <a:r>
            <a:rPr lang="es-EC" dirty="0" smtClean="0"/>
            <a:t>Pugna de Poderes</a:t>
          </a:r>
          <a:endParaRPr lang="en-US" dirty="0"/>
        </a:p>
      </dgm:t>
    </dgm:pt>
    <dgm:pt modelId="{F33C67C6-C222-4DB2-8478-5E4395B9D731}" type="parTrans" cxnId="{FE08A446-2381-4058-BA4D-2CAE755D7553}">
      <dgm:prSet/>
      <dgm:spPr/>
      <dgm:t>
        <a:bodyPr/>
        <a:lstStyle/>
        <a:p>
          <a:endParaRPr lang="en-US"/>
        </a:p>
      </dgm:t>
    </dgm:pt>
    <dgm:pt modelId="{C602CFCF-22D9-441D-8B71-E1B5FE937550}" type="sibTrans" cxnId="{FE08A446-2381-4058-BA4D-2CAE755D7553}">
      <dgm:prSet/>
      <dgm:spPr/>
      <dgm:t>
        <a:bodyPr/>
        <a:lstStyle/>
        <a:p>
          <a:endParaRPr lang="en-US"/>
        </a:p>
      </dgm:t>
    </dgm:pt>
    <dgm:pt modelId="{420852EA-D83D-4E53-9E6C-0668AE11A189}">
      <dgm:prSet phldrT="[Text]"/>
      <dgm:spPr/>
      <dgm:t>
        <a:bodyPr/>
        <a:lstStyle/>
        <a:p>
          <a:r>
            <a:rPr lang="es-EC" dirty="0" smtClean="0"/>
            <a:t>Medios de Comunicación</a:t>
          </a:r>
          <a:endParaRPr lang="en-US" dirty="0"/>
        </a:p>
      </dgm:t>
    </dgm:pt>
    <dgm:pt modelId="{0E8BF147-06E0-4BA3-BFBF-EF91B591913E}" type="parTrans" cxnId="{F3C14E74-47A1-480F-9862-69F6E6A6B82E}">
      <dgm:prSet/>
      <dgm:spPr/>
      <dgm:t>
        <a:bodyPr/>
        <a:lstStyle/>
        <a:p>
          <a:endParaRPr lang="en-US"/>
        </a:p>
      </dgm:t>
    </dgm:pt>
    <dgm:pt modelId="{7CA5F4E6-75E3-4AF5-BED2-3F7E9B63134D}" type="sibTrans" cxnId="{F3C14E74-47A1-480F-9862-69F6E6A6B82E}">
      <dgm:prSet/>
      <dgm:spPr/>
      <dgm:t>
        <a:bodyPr/>
        <a:lstStyle/>
        <a:p>
          <a:endParaRPr lang="en-US"/>
        </a:p>
      </dgm:t>
    </dgm:pt>
    <dgm:pt modelId="{51B5119D-B243-4364-BD11-5E2BC638C107}">
      <dgm:prSet phldrT="[Text]"/>
      <dgm:spPr/>
      <dgm:t>
        <a:bodyPr/>
        <a:lstStyle/>
        <a:p>
          <a:r>
            <a:rPr lang="es-EC" dirty="0" smtClean="0"/>
            <a:t>Gobernabilidad</a:t>
          </a:r>
          <a:endParaRPr lang="en-US" dirty="0"/>
        </a:p>
      </dgm:t>
    </dgm:pt>
    <dgm:pt modelId="{FA6FF575-1D6F-4D1F-B846-C08918F037B8}" type="parTrans" cxnId="{AF56582E-EC84-4CEC-B2C6-1E585D70ED2B}">
      <dgm:prSet/>
      <dgm:spPr/>
      <dgm:t>
        <a:bodyPr/>
        <a:lstStyle/>
        <a:p>
          <a:endParaRPr lang="en-US"/>
        </a:p>
      </dgm:t>
    </dgm:pt>
    <dgm:pt modelId="{EF903A01-F785-4DE6-A8BD-D06ABCDCFFB5}" type="sibTrans" cxnId="{AF56582E-EC84-4CEC-B2C6-1E585D70ED2B}">
      <dgm:prSet/>
      <dgm:spPr/>
      <dgm:t>
        <a:bodyPr/>
        <a:lstStyle/>
        <a:p>
          <a:endParaRPr lang="en-US"/>
        </a:p>
      </dgm:t>
    </dgm:pt>
    <dgm:pt modelId="{EE37754F-D7F5-44A9-9B24-DB3B52CCDC93}">
      <dgm:prSet phldrT="[Text]"/>
      <dgm:spPr/>
      <dgm:t>
        <a:bodyPr/>
        <a:lstStyle/>
        <a:p>
          <a:r>
            <a:rPr lang="es-EC" dirty="0" smtClean="0"/>
            <a:t>Estabilidad Democrática</a:t>
          </a:r>
          <a:endParaRPr lang="en-US" dirty="0"/>
        </a:p>
      </dgm:t>
    </dgm:pt>
    <dgm:pt modelId="{3E8C432E-3820-4238-966F-978958F3F321}" type="parTrans" cxnId="{7BA47354-5E46-4089-BF7F-B008DC194795}">
      <dgm:prSet/>
      <dgm:spPr/>
      <dgm:t>
        <a:bodyPr/>
        <a:lstStyle/>
        <a:p>
          <a:endParaRPr lang="en-US"/>
        </a:p>
      </dgm:t>
    </dgm:pt>
    <dgm:pt modelId="{99583C89-A5A3-4F9C-80B0-7EE870B57870}" type="sibTrans" cxnId="{7BA47354-5E46-4089-BF7F-B008DC194795}">
      <dgm:prSet/>
      <dgm:spPr/>
      <dgm:t>
        <a:bodyPr/>
        <a:lstStyle/>
        <a:p>
          <a:endParaRPr lang="en-US"/>
        </a:p>
      </dgm:t>
    </dgm:pt>
    <dgm:pt modelId="{E636E870-B6B9-4E81-A588-CB208E3E5A0C}">
      <dgm:prSet phldrT="[Text]"/>
      <dgm:spPr/>
      <dgm:t>
        <a:bodyPr/>
        <a:lstStyle/>
        <a:p>
          <a:r>
            <a:rPr lang="es-ES" dirty="0" smtClean="0"/>
            <a:t>Legalidad y legitimidad del sistema político</a:t>
          </a:r>
          <a:endParaRPr lang="en-US" dirty="0"/>
        </a:p>
      </dgm:t>
    </dgm:pt>
    <dgm:pt modelId="{2A8EE883-F6D7-4203-BFB9-B2212358680F}" type="parTrans" cxnId="{6FB5235D-47AC-4B3F-9BF6-BA0D90499AD4}">
      <dgm:prSet/>
      <dgm:spPr/>
      <dgm:t>
        <a:bodyPr/>
        <a:lstStyle/>
        <a:p>
          <a:endParaRPr lang="en-US"/>
        </a:p>
      </dgm:t>
    </dgm:pt>
    <dgm:pt modelId="{B3F6804A-6C45-4DDC-BEBF-184D97C0BE7A}" type="sibTrans" cxnId="{6FB5235D-47AC-4B3F-9BF6-BA0D90499AD4}">
      <dgm:prSet/>
      <dgm:spPr/>
      <dgm:t>
        <a:bodyPr/>
        <a:lstStyle/>
        <a:p>
          <a:endParaRPr lang="en-US"/>
        </a:p>
      </dgm:t>
    </dgm:pt>
    <dgm:pt modelId="{E3D4C8F0-5314-4852-9BF2-31BF71412DA5}">
      <dgm:prSet phldrT="[Text]"/>
      <dgm:spPr/>
      <dgm:t>
        <a:bodyPr/>
        <a:lstStyle/>
        <a:p>
          <a:r>
            <a:rPr lang="es-ES" dirty="0" smtClean="0"/>
            <a:t>Poder Ejecutivo</a:t>
          </a:r>
          <a:endParaRPr lang="en-US" dirty="0"/>
        </a:p>
      </dgm:t>
    </dgm:pt>
    <dgm:pt modelId="{E181573E-9142-4EA2-9342-E9DD05F31439}" type="parTrans" cxnId="{BD36BA56-E8A8-4115-8F9F-D0EF40FE4342}">
      <dgm:prSet/>
      <dgm:spPr/>
      <dgm:t>
        <a:bodyPr/>
        <a:lstStyle/>
        <a:p>
          <a:endParaRPr lang="en-US"/>
        </a:p>
      </dgm:t>
    </dgm:pt>
    <dgm:pt modelId="{B4D0F34D-3439-4A55-82F8-271B6AC85D69}" type="sibTrans" cxnId="{BD36BA56-E8A8-4115-8F9F-D0EF40FE4342}">
      <dgm:prSet/>
      <dgm:spPr/>
      <dgm:t>
        <a:bodyPr/>
        <a:lstStyle/>
        <a:p>
          <a:endParaRPr lang="en-US"/>
        </a:p>
      </dgm:t>
    </dgm:pt>
    <dgm:pt modelId="{7C7BC699-5F17-4A41-BAA0-852D533C6B3D}">
      <dgm:prSet phldrT="[Text]"/>
      <dgm:spPr/>
      <dgm:t>
        <a:bodyPr/>
        <a:lstStyle/>
        <a:p>
          <a:r>
            <a:rPr lang="es-ES" dirty="0" smtClean="0"/>
            <a:t>Poder Legislativo</a:t>
          </a:r>
          <a:endParaRPr lang="en-US" dirty="0"/>
        </a:p>
      </dgm:t>
    </dgm:pt>
    <dgm:pt modelId="{1D841750-7C9D-4001-A488-52C2B568BEA5}" type="parTrans" cxnId="{3B547A38-DB2B-42DF-973D-178F679FD7AA}">
      <dgm:prSet/>
      <dgm:spPr/>
      <dgm:t>
        <a:bodyPr/>
        <a:lstStyle/>
        <a:p>
          <a:endParaRPr lang="en-US"/>
        </a:p>
      </dgm:t>
    </dgm:pt>
    <dgm:pt modelId="{E3A04194-5B18-4104-A11E-BFA90668075F}" type="sibTrans" cxnId="{3B547A38-DB2B-42DF-973D-178F679FD7AA}">
      <dgm:prSet/>
      <dgm:spPr/>
      <dgm:t>
        <a:bodyPr/>
        <a:lstStyle/>
        <a:p>
          <a:endParaRPr lang="en-US"/>
        </a:p>
      </dgm:t>
    </dgm:pt>
    <dgm:pt modelId="{0D69B23C-5ECD-4248-BC81-4A124A029150}">
      <dgm:prSet phldrT="[Text]"/>
      <dgm:spPr/>
      <dgm:t>
        <a:bodyPr/>
        <a:lstStyle/>
        <a:p>
          <a:r>
            <a:rPr lang="es-ES" smtClean="0"/>
            <a:t>Poder Judicial</a:t>
          </a:r>
          <a:endParaRPr lang="en-US" dirty="0"/>
        </a:p>
      </dgm:t>
    </dgm:pt>
    <dgm:pt modelId="{09850C3D-C7F6-434D-9E63-51F9E8B946E9}" type="parTrans" cxnId="{C0FC7420-EEE3-46C1-AAE2-0CD58D3F2D69}">
      <dgm:prSet/>
      <dgm:spPr/>
      <dgm:t>
        <a:bodyPr/>
        <a:lstStyle/>
        <a:p>
          <a:endParaRPr lang="en-US"/>
        </a:p>
      </dgm:t>
    </dgm:pt>
    <dgm:pt modelId="{3E2D3E7B-9B10-46E9-9924-7CFF646C70DB}" type="sibTrans" cxnId="{C0FC7420-EEE3-46C1-AAE2-0CD58D3F2D69}">
      <dgm:prSet/>
      <dgm:spPr/>
      <dgm:t>
        <a:bodyPr/>
        <a:lstStyle/>
        <a:p>
          <a:endParaRPr lang="en-US"/>
        </a:p>
      </dgm:t>
    </dgm:pt>
    <dgm:pt modelId="{FB773620-D16A-4CCF-8F2D-2E177D6AF39C}">
      <dgm:prSet phldrT="[Text]"/>
      <dgm:spPr/>
      <dgm:t>
        <a:bodyPr/>
        <a:lstStyle/>
        <a:p>
          <a:r>
            <a:rPr lang="es-ES" smtClean="0"/>
            <a:t>Corrupción</a:t>
          </a:r>
          <a:endParaRPr lang="en-US" dirty="0"/>
        </a:p>
      </dgm:t>
    </dgm:pt>
    <dgm:pt modelId="{9D3A7BD6-DF27-424E-90FD-82ED2D203C5F}" type="parTrans" cxnId="{D15A4D14-5C89-4E7A-AF51-0BD1F3282DDD}">
      <dgm:prSet/>
      <dgm:spPr/>
      <dgm:t>
        <a:bodyPr/>
        <a:lstStyle/>
        <a:p>
          <a:endParaRPr lang="en-US"/>
        </a:p>
      </dgm:t>
    </dgm:pt>
    <dgm:pt modelId="{4F243795-B888-4379-BF4C-7438866C4F53}" type="sibTrans" cxnId="{D15A4D14-5C89-4E7A-AF51-0BD1F3282DDD}">
      <dgm:prSet/>
      <dgm:spPr/>
      <dgm:t>
        <a:bodyPr/>
        <a:lstStyle/>
        <a:p>
          <a:endParaRPr lang="en-US"/>
        </a:p>
      </dgm:t>
    </dgm:pt>
    <dgm:pt modelId="{A4F33ED5-485D-44FE-A8FE-CE930D74E1BB}">
      <dgm:prSet phldrT="[Text]"/>
      <dgm:spPr/>
      <dgm:t>
        <a:bodyPr/>
        <a:lstStyle/>
        <a:p>
          <a:r>
            <a:rPr lang="es-ES" smtClean="0"/>
            <a:t>Centralismo</a:t>
          </a:r>
          <a:endParaRPr lang="en-US" dirty="0"/>
        </a:p>
      </dgm:t>
    </dgm:pt>
    <dgm:pt modelId="{F18F9609-52D7-4579-8562-88CA4080F23E}" type="parTrans" cxnId="{171805E4-5026-4ED7-906E-805FA50C2A44}">
      <dgm:prSet/>
      <dgm:spPr/>
      <dgm:t>
        <a:bodyPr/>
        <a:lstStyle/>
        <a:p>
          <a:endParaRPr lang="en-US"/>
        </a:p>
      </dgm:t>
    </dgm:pt>
    <dgm:pt modelId="{7E0C2176-A9DC-4D2F-8DCA-E390F3E5F1E7}" type="sibTrans" cxnId="{171805E4-5026-4ED7-906E-805FA50C2A44}">
      <dgm:prSet/>
      <dgm:spPr/>
      <dgm:t>
        <a:bodyPr/>
        <a:lstStyle/>
        <a:p>
          <a:endParaRPr lang="en-US"/>
        </a:p>
      </dgm:t>
    </dgm:pt>
    <dgm:pt modelId="{D886374B-8BA3-4774-9DAC-06D432978ABB}">
      <dgm:prSet phldrT="[Text]"/>
      <dgm:spPr/>
      <dgm:t>
        <a:bodyPr/>
        <a:lstStyle/>
        <a:p>
          <a:r>
            <a:rPr lang="es-ES" smtClean="0"/>
            <a:t>Seguridad Nacional</a:t>
          </a:r>
          <a:endParaRPr lang="en-US" dirty="0"/>
        </a:p>
      </dgm:t>
    </dgm:pt>
    <dgm:pt modelId="{F7D33455-14B8-49D8-951E-957C5F9B6168}" type="parTrans" cxnId="{D6D66ECB-91F3-493F-B856-DAC5AA4FB900}">
      <dgm:prSet/>
      <dgm:spPr/>
      <dgm:t>
        <a:bodyPr/>
        <a:lstStyle/>
        <a:p>
          <a:endParaRPr lang="en-US"/>
        </a:p>
      </dgm:t>
    </dgm:pt>
    <dgm:pt modelId="{8476394F-548A-4240-96D8-1E3A702ED381}" type="sibTrans" cxnId="{D6D66ECB-91F3-493F-B856-DAC5AA4FB900}">
      <dgm:prSet/>
      <dgm:spPr/>
      <dgm:t>
        <a:bodyPr/>
        <a:lstStyle/>
        <a:p>
          <a:endParaRPr lang="en-US"/>
        </a:p>
      </dgm:t>
    </dgm:pt>
    <dgm:pt modelId="{501FBD69-430F-4B47-8BAE-8A77FB83B353}">
      <dgm:prSet phldrT="[Text]"/>
      <dgm:spPr/>
      <dgm:t>
        <a:bodyPr/>
        <a:lstStyle/>
        <a:p>
          <a:r>
            <a:rPr lang="es-ES" smtClean="0"/>
            <a:t>Organismos de Control</a:t>
          </a:r>
          <a:endParaRPr lang="en-US" dirty="0"/>
        </a:p>
      </dgm:t>
    </dgm:pt>
    <dgm:pt modelId="{E70B3B31-E777-452C-BE00-69BA8D9BB94A}" type="parTrans" cxnId="{A640AB83-82A2-4421-BC8B-3A114C2801EF}">
      <dgm:prSet/>
      <dgm:spPr/>
      <dgm:t>
        <a:bodyPr/>
        <a:lstStyle/>
        <a:p>
          <a:endParaRPr lang="en-US"/>
        </a:p>
      </dgm:t>
    </dgm:pt>
    <dgm:pt modelId="{EDEF5924-C79F-44FC-B04F-E8E1D4D73FFC}" type="sibTrans" cxnId="{A640AB83-82A2-4421-BC8B-3A114C2801EF}">
      <dgm:prSet/>
      <dgm:spPr/>
      <dgm:t>
        <a:bodyPr/>
        <a:lstStyle/>
        <a:p>
          <a:endParaRPr lang="en-US"/>
        </a:p>
      </dgm:t>
    </dgm:pt>
    <dgm:pt modelId="{66C34D20-0EFF-4237-A2FC-1877CD5DFAF1}">
      <dgm:prSet phldrT="[Text]"/>
      <dgm:spPr/>
      <dgm:t>
        <a:bodyPr/>
        <a:lstStyle/>
        <a:p>
          <a:r>
            <a:rPr lang="es-ES" smtClean="0"/>
            <a:t>Gobiernos seccionales autónomos</a:t>
          </a:r>
          <a:endParaRPr lang="en-US" dirty="0"/>
        </a:p>
      </dgm:t>
    </dgm:pt>
    <dgm:pt modelId="{D2442F33-AD5F-4B9E-BC8C-047CB61D8618}" type="parTrans" cxnId="{2692ABF0-2C2A-4069-8F73-FE46BC59AECF}">
      <dgm:prSet/>
      <dgm:spPr/>
      <dgm:t>
        <a:bodyPr/>
        <a:lstStyle/>
        <a:p>
          <a:endParaRPr lang="en-US"/>
        </a:p>
      </dgm:t>
    </dgm:pt>
    <dgm:pt modelId="{E473F9AE-B004-4C69-8067-76E970345F2C}" type="sibTrans" cxnId="{2692ABF0-2C2A-4069-8F73-FE46BC59AECF}">
      <dgm:prSet/>
      <dgm:spPr/>
      <dgm:t>
        <a:bodyPr/>
        <a:lstStyle/>
        <a:p>
          <a:endParaRPr lang="en-US"/>
        </a:p>
      </dgm:t>
    </dgm:pt>
    <dgm:pt modelId="{94E84DA0-FB29-426B-A810-26D55B0BE31D}">
      <dgm:prSet phldrT="[Text]"/>
      <dgm:spPr/>
      <dgm:t>
        <a:bodyPr/>
        <a:lstStyle/>
        <a:p>
          <a:r>
            <a:rPr lang="es-ES" smtClean="0"/>
            <a:t>Reforma del Estado</a:t>
          </a:r>
          <a:endParaRPr lang="en-US" dirty="0"/>
        </a:p>
      </dgm:t>
    </dgm:pt>
    <dgm:pt modelId="{0FC5C7D8-9F2B-4D74-BCFC-35453A5A91AF}" type="parTrans" cxnId="{B66869E2-BE28-4074-94A0-A008BD8CDA5D}">
      <dgm:prSet/>
      <dgm:spPr/>
      <dgm:t>
        <a:bodyPr/>
        <a:lstStyle/>
        <a:p>
          <a:endParaRPr lang="en-US"/>
        </a:p>
      </dgm:t>
    </dgm:pt>
    <dgm:pt modelId="{25F58D08-7F68-4E84-958C-7235AD018754}" type="sibTrans" cxnId="{B66869E2-BE28-4074-94A0-A008BD8CDA5D}">
      <dgm:prSet/>
      <dgm:spPr/>
      <dgm:t>
        <a:bodyPr/>
        <a:lstStyle/>
        <a:p>
          <a:endParaRPr lang="en-US"/>
        </a:p>
      </dgm:t>
    </dgm:pt>
    <dgm:pt modelId="{EFD6425F-AD9F-45BD-8EBC-A9A7D70C44A8}">
      <dgm:prSet phldrT="[Text]"/>
      <dgm:spPr/>
      <dgm:t>
        <a:bodyPr/>
        <a:lstStyle/>
        <a:p>
          <a:r>
            <a:rPr lang="es-ES" smtClean="0"/>
            <a:t>Fuerza Pública</a:t>
          </a:r>
          <a:endParaRPr lang="en-US" dirty="0"/>
        </a:p>
      </dgm:t>
    </dgm:pt>
    <dgm:pt modelId="{382AC7BA-031B-458A-8D34-40ECCE32DA8B}" type="parTrans" cxnId="{BA7159E9-2113-4BF9-8B74-FAC70B46BAB1}">
      <dgm:prSet/>
      <dgm:spPr/>
      <dgm:t>
        <a:bodyPr/>
        <a:lstStyle/>
        <a:p>
          <a:endParaRPr lang="en-US"/>
        </a:p>
      </dgm:t>
    </dgm:pt>
    <dgm:pt modelId="{60DFF239-D0D1-4DED-8D94-62217CFB210F}" type="sibTrans" cxnId="{BA7159E9-2113-4BF9-8B74-FAC70B46BAB1}">
      <dgm:prSet/>
      <dgm:spPr/>
      <dgm:t>
        <a:bodyPr/>
        <a:lstStyle/>
        <a:p>
          <a:endParaRPr lang="en-US"/>
        </a:p>
      </dgm:t>
    </dgm:pt>
    <dgm:pt modelId="{D8377E31-C1BE-4726-8836-52A0C6C2E0B9}" type="pres">
      <dgm:prSet presAssocID="{A24CB923-9F16-4C3E-B2F8-A92B97EC82C8}" presName="Name0" presStyleCnt="0">
        <dgm:presLayoutVars>
          <dgm:dir/>
          <dgm:resizeHandles/>
        </dgm:presLayoutVars>
      </dgm:prSet>
      <dgm:spPr/>
      <dgm:t>
        <a:bodyPr/>
        <a:lstStyle/>
        <a:p>
          <a:endParaRPr lang="es-ES"/>
        </a:p>
      </dgm:t>
    </dgm:pt>
    <dgm:pt modelId="{52108B04-A988-4C2B-87C1-CE76D3C447A2}" type="pres">
      <dgm:prSet presAssocID="{FF3DBD84-564F-4A4E-B04A-72F024E55606}" presName="compNode" presStyleCnt="0"/>
      <dgm:spPr/>
    </dgm:pt>
    <dgm:pt modelId="{3E96637C-A76E-468E-9EE4-FA88D44FBA05}" type="pres">
      <dgm:prSet presAssocID="{FF3DBD84-564F-4A4E-B04A-72F024E55606}" presName="dummyConnPt" presStyleCnt="0"/>
      <dgm:spPr/>
    </dgm:pt>
    <dgm:pt modelId="{B6764768-FDF6-4489-89A4-84A136D12ED4}" type="pres">
      <dgm:prSet presAssocID="{FF3DBD84-564F-4A4E-B04A-72F024E55606}" presName="node" presStyleLbl="node1" presStyleIdx="0" presStyleCnt="17">
        <dgm:presLayoutVars>
          <dgm:bulletEnabled val="1"/>
        </dgm:presLayoutVars>
      </dgm:prSet>
      <dgm:spPr/>
      <dgm:t>
        <a:bodyPr/>
        <a:lstStyle/>
        <a:p>
          <a:endParaRPr lang="en-US"/>
        </a:p>
      </dgm:t>
    </dgm:pt>
    <dgm:pt modelId="{5350BBDB-2529-4281-8DB4-9EE98A172F10}" type="pres">
      <dgm:prSet presAssocID="{2295F767-E6E3-423D-93B2-1158D1A2844C}" presName="sibTrans" presStyleLbl="bgSibTrans2D1" presStyleIdx="0" presStyleCnt="16"/>
      <dgm:spPr/>
      <dgm:t>
        <a:bodyPr/>
        <a:lstStyle/>
        <a:p>
          <a:endParaRPr lang="es-ES"/>
        </a:p>
      </dgm:t>
    </dgm:pt>
    <dgm:pt modelId="{D1B4BEEF-3A09-4871-9744-A5037FA69E7A}" type="pres">
      <dgm:prSet presAssocID="{EB75A203-9BEF-4870-82AF-1A79F2FEE6D7}" presName="compNode" presStyleCnt="0"/>
      <dgm:spPr/>
    </dgm:pt>
    <dgm:pt modelId="{2BDA1FDD-33BE-47A7-8784-8DD381E04E61}" type="pres">
      <dgm:prSet presAssocID="{EB75A203-9BEF-4870-82AF-1A79F2FEE6D7}" presName="dummyConnPt" presStyleCnt="0"/>
      <dgm:spPr/>
    </dgm:pt>
    <dgm:pt modelId="{B5E9F0EC-8B09-47A5-B6E4-586FF3E15FB0}" type="pres">
      <dgm:prSet presAssocID="{EB75A203-9BEF-4870-82AF-1A79F2FEE6D7}" presName="node" presStyleLbl="node1" presStyleIdx="1" presStyleCnt="17">
        <dgm:presLayoutVars>
          <dgm:bulletEnabled val="1"/>
        </dgm:presLayoutVars>
      </dgm:prSet>
      <dgm:spPr/>
      <dgm:t>
        <a:bodyPr/>
        <a:lstStyle/>
        <a:p>
          <a:endParaRPr lang="en-US"/>
        </a:p>
      </dgm:t>
    </dgm:pt>
    <dgm:pt modelId="{A320C484-AD37-48F2-98C6-1F0BA4AC3E7D}" type="pres">
      <dgm:prSet presAssocID="{AAB27E18-154B-44E0-8A79-5AAB0226B9F0}" presName="sibTrans" presStyleLbl="bgSibTrans2D1" presStyleIdx="1" presStyleCnt="16"/>
      <dgm:spPr/>
      <dgm:t>
        <a:bodyPr/>
        <a:lstStyle/>
        <a:p>
          <a:endParaRPr lang="es-ES"/>
        </a:p>
      </dgm:t>
    </dgm:pt>
    <dgm:pt modelId="{0060D442-8FB3-4B81-AE9F-CB90F778FC11}" type="pres">
      <dgm:prSet presAssocID="{4366CA7D-391E-475C-B697-1B8916FD7D77}" presName="compNode" presStyleCnt="0"/>
      <dgm:spPr/>
    </dgm:pt>
    <dgm:pt modelId="{B4B74065-EE5F-4692-9C83-2DBE8B373DBC}" type="pres">
      <dgm:prSet presAssocID="{4366CA7D-391E-475C-B697-1B8916FD7D77}" presName="dummyConnPt" presStyleCnt="0"/>
      <dgm:spPr/>
    </dgm:pt>
    <dgm:pt modelId="{861DA0B5-491A-4211-8026-AA061EF4C95D}" type="pres">
      <dgm:prSet presAssocID="{4366CA7D-391E-475C-B697-1B8916FD7D77}" presName="node" presStyleLbl="node1" presStyleIdx="2" presStyleCnt="17">
        <dgm:presLayoutVars>
          <dgm:bulletEnabled val="1"/>
        </dgm:presLayoutVars>
      </dgm:prSet>
      <dgm:spPr/>
      <dgm:t>
        <a:bodyPr/>
        <a:lstStyle/>
        <a:p>
          <a:endParaRPr lang="en-US"/>
        </a:p>
      </dgm:t>
    </dgm:pt>
    <dgm:pt modelId="{3109C6F4-4E93-43F2-8716-197D3540AE74}" type="pres">
      <dgm:prSet presAssocID="{C602CFCF-22D9-441D-8B71-E1B5FE937550}" presName="sibTrans" presStyleLbl="bgSibTrans2D1" presStyleIdx="2" presStyleCnt="16"/>
      <dgm:spPr/>
      <dgm:t>
        <a:bodyPr/>
        <a:lstStyle/>
        <a:p>
          <a:endParaRPr lang="es-ES"/>
        </a:p>
      </dgm:t>
    </dgm:pt>
    <dgm:pt modelId="{76049E81-A38C-4CF7-B758-2294A829F118}" type="pres">
      <dgm:prSet presAssocID="{420852EA-D83D-4E53-9E6C-0668AE11A189}" presName="compNode" presStyleCnt="0"/>
      <dgm:spPr/>
    </dgm:pt>
    <dgm:pt modelId="{1213837A-47FF-4D18-9A66-670BC406DF18}" type="pres">
      <dgm:prSet presAssocID="{420852EA-D83D-4E53-9E6C-0668AE11A189}" presName="dummyConnPt" presStyleCnt="0"/>
      <dgm:spPr/>
    </dgm:pt>
    <dgm:pt modelId="{7697927D-AB01-441B-A5A5-0C053578C7BC}" type="pres">
      <dgm:prSet presAssocID="{420852EA-D83D-4E53-9E6C-0668AE11A189}" presName="node" presStyleLbl="node1" presStyleIdx="3" presStyleCnt="17">
        <dgm:presLayoutVars>
          <dgm:bulletEnabled val="1"/>
        </dgm:presLayoutVars>
      </dgm:prSet>
      <dgm:spPr/>
      <dgm:t>
        <a:bodyPr/>
        <a:lstStyle/>
        <a:p>
          <a:endParaRPr lang="es-ES"/>
        </a:p>
      </dgm:t>
    </dgm:pt>
    <dgm:pt modelId="{1B878A93-830C-47C5-B71C-3CB8B008156F}" type="pres">
      <dgm:prSet presAssocID="{7CA5F4E6-75E3-4AF5-BED2-3F7E9B63134D}" presName="sibTrans" presStyleLbl="bgSibTrans2D1" presStyleIdx="3" presStyleCnt="16"/>
      <dgm:spPr/>
      <dgm:t>
        <a:bodyPr/>
        <a:lstStyle/>
        <a:p>
          <a:endParaRPr lang="es-ES"/>
        </a:p>
      </dgm:t>
    </dgm:pt>
    <dgm:pt modelId="{3B8EBC2A-BCED-4B8B-A556-B6C052F0D5EC}" type="pres">
      <dgm:prSet presAssocID="{51B5119D-B243-4364-BD11-5E2BC638C107}" presName="compNode" presStyleCnt="0"/>
      <dgm:spPr/>
    </dgm:pt>
    <dgm:pt modelId="{6A57D838-7C25-4FAA-AD51-0B42B8559B18}" type="pres">
      <dgm:prSet presAssocID="{51B5119D-B243-4364-BD11-5E2BC638C107}" presName="dummyConnPt" presStyleCnt="0"/>
      <dgm:spPr/>
    </dgm:pt>
    <dgm:pt modelId="{6FE9AB1F-67DB-4875-9E33-0496E12A4223}" type="pres">
      <dgm:prSet presAssocID="{51B5119D-B243-4364-BD11-5E2BC638C107}" presName="node" presStyleLbl="node1" presStyleIdx="4" presStyleCnt="17">
        <dgm:presLayoutVars>
          <dgm:bulletEnabled val="1"/>
        </dgm:presLayoutVars>
      </dgm:prSet>
      <dgm:spPr/>
      <dgm:t>
        <a:bodyPr/>
        <a:lstStyle/>
        <a:p>
          <a:endParaRPr lang="en-US"/>
        </a:p>
      </dgm:t>
    </dgm:pt>
    <dgm:pt modelId="{D8B02A48-D085-4ADA-B077-9E293790E14D}" type="pres">
      <dgm:prSet presAssocID="{EF903A01-F785-4DE6-A8BD-D06ABCDCFFB5}" presName="sibTrans" presStyleLbl="bgSibTrans2D1" presStyleIdx="4" presStyleCnt="16"/>
      <dgm:spPr/>
      <dgm:t>
        <a:bodyPr/>
        <a:lstStyle/>
        <a:p>
          <a:endParaRPr lang="es-ES"/>
        </a:p>
      </dgm:t>
    </dgm:pt>
    <dgm:pt modelId="{4E77BB12-4F4B-452E-9BAD-4972BEB9683E}" type="pres">
      <dgm:prSet presAssocID="{EE37754F-D7F5-44A9-9B24-DB3B52CCDC93}" presName="compNode" presStyleCnt="0"/>
      <dgm:spPr/>
    </dgm:pt>
    <dgm:pt modelId="{A60D1392-5016-4401-838C-590519B48D63}" type="pres">
      <dgm:prSet presAssocID="{EE37754F-D7F5-44A9-9B24-DB3B52CCDC93}" presName="dummyConnPt" presStyleCnt="0"/>
      <dgm:spPr/>
    </dgm:pt>
    <dgm:pt modelId="{6356C046-6AEB-4D87-8CF8-5EA86105E460}" type="pres">
      <dgm:prSet presAssocID="{EE37754F-D7F5-44A9-9B24-DB3B52CCDC93}" presName="node" presStyleLbl="node1" presStyleIdx="5" presStyleCnt="17">
        <dgm:presLayoutVars>
          <dgm:bulletEnabled val="1"/>
        </dgm:presLayoutVars>
      </dgm:prSet>
      <dgm:spPr/>
      <dgm:t>
        <a:bodyPr/>
        <a:lstStyle/>
        <a:p>
          <a:endParaRPr lang="en-US"/>
        </a:p>
      </dgm:t>
    </dgm:pt>
    <dgm:pt modelId="{5B153E0D-645E-4979-881E-41915573F19F}" type="pres">
      <dgm:prSet presAssocID="{99583C89-A5A3-4F9C-80B0-7EE870B57870}" presName="sibTrans" presStyleLbl="bgSibTrans2D1" presStyleIdx="5" presStyleCnt="16"/>
      <dgm:spPr/>
      <dgm:t>
        <a:bodyPr/>
        <a:lstStyle/>
        <a:p>
          <a:endParaRPr lang="es-ES"/>
        </a:p>
      </dgm:t>
    </dgm:pt>
    <dgm:pt modelId="{B014D9FC-53D2-4D36-A051-5E846F3B05C2}" type="pres">
      <dgm:prSet presAssocID="{E636E870-B6B9-4E81-A588-CB208E3E5A0C}" presName="compNode" presStyleCnt="0"/>
      <dgm:spPr/>
    </dgm:pt>
    <dgm:pt modelId="{D08D5E23-09F9-4534-A15D-DC13AA2280B1}" type="pres">
      <dgm:prSet presAssocID="{E636E870-B6B9-4E81-A588-CB208E3E5A0C}" presName="dummyConnPt" presStyleCnt="0"/>
      <dgm:spPr/>
    </dgm:pt>
    <dgm:pt modelId="{258AEF1E-513B-42EE-8FDD-24DC992A9622}" type="pres">
      <dgm:prSet presAssocID="{E636E870-B6B9-4E81-A588-CB208E3E5A0C}" presName="node" presStyleLbl="node1" presStyleIdx="6" presStyleCnt="17">
        <dgm:presLayoutVars>
          <dgm:bulletEnabled val="1"/>
        </dgm:presLayoutVars>
      </dgm:prSet>
      <dgm:spPr/>
      <dgm:t>
        <a:bodyPr/>
        <a:lstStyle/>
        <a:p>
          <a:endParaRPr lang="en-US"/>
        </a:p>
      </dgm:t>
    </dgm:pt>
    <dgm:pt modelId="{2AF89B77-CBD4-4241-ADCA-69C549A19116}" type="pres">
      <dgm:prSet presAssocID="{B3F6804A-6C45-4DDC-BEBF-184D97C0BE7A}" presName="sibTrans" presStyleLbl="bgSibTrans2D1" presStyleIdx="6" presStyleCnt="16"/>
      <dgm:spPr/>
      <dgm:t>
        <a:bodyPr/>
        <a:lstStyle/>
        <a:p>
          <a:endParaRPr lang="es-ES"/>
        </a:p>
      </dgm:t>
    </dgm:pt>
    <dgm:pt modelId="{02DE96AC-E72D-434A-84CF-809380C1AAFB}" type="pres">
      <dgm:prSet presAssocID="{E3D4C8F0-5314-4852-9BF2-31BF71412DA5}" presName="compNode" presStyleCnt="0"/>
      <dgm:spPr/>
    </dgm:pt>
    <dgm:pt modelId="{CA27072C-20CE-4EE1-9ED0-C3DF27E85149}" type="pres">
      <dgm:prSet presAssocID="{E3D4C8F0-5314-4852-9BF2-31BF71412DA5}" presName="dummyConnPt" presStyleCnt="0"/>
      <dgm:spPr/>
    </dgm:pt>
    <dgm:pt modelId="{5F0AB994-C54A-4C8F-B669-37677A3AF502}" type="pres">
      <dgm:prSet presAssocID="{E3D4C8F0-5314-4852-9BF2-31BF71412DA5}" presName="node" presStyleLbl="node1" presStyleIdx="7" presStyleCnt="17">
        <dgm:presLayoutVars>
          <dgm:bulletEnabled val="1"/>
        </dgm:presLayoutVars>
      </dgm:prSet>
      <dgm:spPr/>
      <dgm:t>
        <a:bodyPr/>
        <a:lstStyle/>
        <a:p>
          <a:endParaRPr lang="en-US"/>
        </a:p>
      </dgm:t>
    </dgm:pt>
    <dgm:pt modelId="{86B1A843-EC1B-4638-8AA4-39350C776471}" type="pres">
      <dgm:prSet presAssocID="{B4D0F34D-3439-4A55-82F8-271B6AC85D69}" presName="sibTrans" presStyleLbl="bgSibTrans2D1" presStyleIdx="7" presStyleCnt="16"/>
      <dgm:spPr/>
      <dgm:t>
        <a:bodyPr/>
        <a:lstStyle/>
        <a:p>
          <a:endParaRPr lang="es-ES"/>
        </a:p>
      </dgm:t>
    </dgm:pt>
    <dgm:pt modelId="{9FB0C53C-D5A5-4F3E-AFBA-2C7E641068F2}" type="pres">
      <dgm:prSet presAssocID="{7C7BC699-5F17-4A41-BAA0-852D533C6B3D}" presName="compNode" presStyleCnt="0"/>
      <dgm:spPr/>
    </dgm:pt>
    <dgm:pt modelId="{B0835E3B-2D92-40BF-8A94-9E64ABB0404F}" type="pres">
      <dgm:prSet presAssocID="{7C7BC699-5F17-4A41-BAA0-852D533C6B3D}" presName="dummyConnPt" presStyleCnt="0"/>
      <dgm:spPr/>
    </dgm:pt>
    <dgm:pt modelId="{FF30ED4E-33E6-4D0E-B0EC-38CAF87BDE7D}" type="pres">
      <dgm:prSet presAssocID="{7C7BC699-5F17-4A41-BAA0-852D533C6B3D}" presName="node" presStyleLbl="node1" presStyleIdx="8" presStyleCnt="17">
        <dgm:presLayoutVars>
          <dgm:bulletEnabled val="1"/>
        </dgm:presLayoutVars>
      </dgm:prSet>
      <dgm:spPr/>
      <dgm:t>
        <a:bodyPr/>
        <a:lstStyle/>
        <a:p>
          <a:endParaRPr lang="en-US"/>
        </a:p>
      </dgm:t>
    </dgm:pt>
    <dgm:pt modelId="{E153B1B0-977F-4564-87FD-01F7760129FC}" type="pres">
      <dgm:prSet presAssocID="{E3A04194-5B18-4104-A11E-BFA90668075F}" presName="sibTrans" presStyleLbl="bgSibTrans2D1" presStyleIdx="8" presStyleCnt="16"/>
      <dgm:spPr/>
      <dgm:t>
        <a:bodyPr/>
        <a:lstStyle/>
        <a:p>
          <a:endParaRPr lang="es-ES"/>
        </a:p>
      </dgm:t>
    </dgm:pt>
    <dgm:pt modelId="{25A5CFB8-A6CF-4B87-8CAA-73A1DF338DCA}" type="pres">
      <dgm:prSet presAssocID="{0D69B23C-5ECD-4248-BC81-4A124A029150}" presName="compNode" presStyleCnt="0"/>
      <dgm:spPr/>
    </dgm:pt>
    <dgm:pt modelId="{4FA47D24-8515-4F91-BA0F-5FD3F86EF313}" type="pres">
      <dgm:prSet presAssocID="{0D69B23C-5ECD-4248-BC81-4A124A029150}" presName="dummyConnPt" presStyleCnt="0"/>
      <dgm:spPr/>
    </dgm:pt>
    <dgm:pt modelId="{8A141FDF-F8E1-41CD-AAA6-DF2843926B37}" type="pres">
      <dgm:prSet presAssocID="{0D69B23C-5ECD-4248-BC81-4A124A029150}" presName="node" presStyleLbl="node1" presStyleIdx="9" presStyleCnt="17">
        <dgm:presLayoutVars>
          <dgm:bulletEnabled val="1"/>
        </dgm:presLayoutVars>
      </dgm:prSet>
      <dgm:spPr/>
      <dgm:t>
        <a:bodyPr/>
        <a:lstStyle/>
        <a:p>
          <a:endParaRPr lang="en-US"/>
        </a:p>
      </dgm:t>
    </dgm:pt>
    <dgm:pt modelId="{0018D106-5E9A-4A4C-B4B9-0B22E51FE457}" type="pres">
      <dgm:prSet presAssocID="{3E2D3E7B-9B10-46E9-9924-7CFF646C70DB}" presName="sibTrans" presStyleLbl="bgSibTrans2D1" presStyleIdx="9" presStyleCnt="16"/>
      <dgm:spPr/>
      <dgm:t>
        <a:bodyPr/>
        <a:lstStyle/>
        <a:p>
          <a:endParaRPr lang="es-ES"/>
        </a:p>
      </dgm:t>
    </dgm:pt>
    <dgm:pt modelId="{21CDA933-C6D1-415F-8A69-B5E9DDD38033}" type="pres">
      <dgm:prSet presAssocID="{FB773620-D16A-4CCF-8F2D-2E177D6AF39C}" presName="compNode" presStyleCnt="0"/>
      <dgm:spPr/>
    </dgm:pt>
    <dgm:pt modelId="{913BD7FF-B113-4E8D-AE9D-02345D18BF10}" type="pres">
      <dgm:prSet presAssocID="{FB773620-D16A-4CCF-8F2D-2E177D6AF39C}" presName="dummyConnPt" presStyleCnt="0"/>
      <dgm:spPr/>
    </dgm:pt>
    <dgm:pt modelId="{BB6F9915-9DFD-4B4D-B18F-6847F657AAAC}" type="pres">
      <dgm:prSet presAssocID="{FB773620-D16A-4CCF-8F2D-2E177D6AF39C}" presName="node" presStyleLbl="node1" presStyleIdx="10" presStyleCnt="17">
        <dgm:presLayoutVars>
          <dgm:bulletEnabled val="1"/>
        </dgm:presLayoutVars>
      </dgm:prSet>
      <dgm:spPr/>
      <dgm:t>
        <a:bodyPr/>
        <a:lstStyle/>
        <a:p>
          <a:endParaRPr lang="en-US"/>
        </a:p>
      </dgm:t>
    </dgm:pt>
    <dgm:pt modelId="{5A37DA73-7C07-464C-A5D3-EE176A903D73}" type="pres">
      <dgm:prSet presAssocID="{4F243795-B888-4379-BF4C-7438866C4F53}" presName="sibTrans" presStyleLbl="bgSibTrans2D1" presStyleIdx="10" presStyleCnt="16"/>
      <dgm:spPr/>
      <dgm:t>
        <a:bodyPr/>
        <a:lstStyle/>
        <a:p>
          <a:endParaRPr lang="es-ES"/>
        </a:p>
      </dgm:t>
    </dgm:pt>
    <dgm:pt modelId="{5ABEC818-480E-4749-9A44-DA3472FB753F}" type="pres">
      <dgm:prSet presAssocID="{A4F33ED5-485D-44FE-A8FE-CE930D74E1BB}" presName="compNode" presStyleCnt="0"/>
      <dgm:spPr/>
    </dgm:pt>
    <dgm:pt modelId="{DE360AAD-B6FD-4B7A-9E15-C426B4BC130F}" type="pres">
      <dgm:prSet presAssocID="{A4F33ED5-485D-44FE-A8FE-CE930D74E1BB}" presName="dummyConnPt" presStyleCnt="0"/>
      <dgm:spPr/>
    </dgm:pt>
    <dgm:pt modelId="{C6E91A5A-9BEA-4DB2-85D5-9375CEE5C8A4}" type="pres">
      <dgm:prSet presAssocID="{A4F33ED5-485D-44FE-A8FE-CE930D74E1BB}" presName="node" presStyleLbl="node1" presStyleIdx="11" presStyleCnt="17">
        <dgm:presLayoutVars>
          <dgm:bulletEnabled val="1"/>
        </dgm:presLayoutVars>
      </dgm:prSet>
      <dgm:spPr/>
      <dgm:t>
        <a:bodyPr/>
        <a:lstStyle/>
        <a:p>
          <a:endParaRPr lang="en-US"/>
        </a:p>
      </dgm:t>
    </dgm:pt>
    <dgm:pt modelId="{308C25E4-B242-4C26-B53D-8E02A44C5CD2}" type="pres">
      <dgm:prSet presAssocID="{7E0C2176-A9DC-4D2F-8DCA-E390F3E5F1E7}" presName="sibTrans" presStyleLbl="bgSibTrans2D1" presStyleIdx="11" presStyleCnt="16"/>
      <dgm:spPr/>
      <dgm:t>
        <a:bodyPr/>
        <a:lstStyle/>
        <a:p>
          <a:endParaRPr lang="es-ES"/>
        </a:p>
      </dgm:t>
    </dgm:pt>
    <dgm:pt modelId="{C8F5FB93-FD77-4651-8361-3D94BDE77457}" type="pres">
      <dgm:prSet presAssocID="{D886374B-8BA3-4774-9DAC-06D432978ABB}" presName="compNode" presStyleCnt="0"/>
      <dgm:spPr/>
    </dgm:pt>
    <dgm:pt modelId="{EE84042B-A72A-4A1C-ABA0-BD7405CF17AA}" type="pres">
      <dgm:prSet presAssocID="{D886374B-8BA3-4774-9DAC-06D432978ABB}" presName="dummyConnPt" presStyleCnt="0"/>
      <dgm:spPr/>
    </dgm:pt>
    <dgm:pt modelId="{7D468ABD-2890-4170-85E6-26FC3133CEA8}" type="pres">
      <dgm:prSet presAssocID="{D886374B-8BA3-4774-9DAC-06D432978ABB}" presName="node" presStyleLbl="node1" presStyleIdx="12" presStyleCnt="17">
        <dgm:presLayoutVars>
          <dgm:bulletEnabled val="1"/>
        </dgm:presLayoutVars>
      </dgm:prSet>
      <dgm:spPr/>
      <dgm:t>
        <a:bodyPr/>
        <a:lstStyle/>
        <a:p>
          <a:endParaRPr lang="en-US"/>
        </a:p>
      </dgm:t>
    </dgm:pt>
    <dgm:pt modelId="{F95D80AB-0B82-4D28-87BF-797B77B79BA0}" type="pres">
      <dgm:prSet presAssocID="{8476394F-548A-4240-96D8-1E3A702ED381}" presName="sibTrans" presStyleLbl="bgSibTrans2D1" presStyleIdx="12" presStyleCnt="16"/>
      <dgm:spPr/>
      <dgm:t>
        <a:bodyPr/>
        <a:lstStyle/>
        <a:p>
          <a:endParaRPr lang="es-ES"/>
        </a:p>
      </dgm:t>
    </dgm:pt>
    <dgm:pt modelId="{DBA8FBC5-EE9F-409C-82F1-5C73F79128F1}" type="pres">
      <dgm:prSet presAssocID="{501FBD69-430F-4B47-8BAE-8A77FB83B353}" presName="compNode" presStyleCnt="0"/>
      <dgm:spPr/>
    </dgm:pt>
    <dgm:pt modelId="{47D62094-67F5-484D-8867-43EB6D65E6B0}" type="pres">
      <dgm:prSet presAssocID="{501FBD69-430F-4B47-8BAE-8A77FB83B353}" presName="dummyConnPt" presStyleCnt="0"/>
      <dgm:spPr/>
    </dgm:pt>
    <dgm:pt modelId="{85662975-98A9-4762-8EFE-0F1E6F0D3CED}" type="pres">
      <dgm:prSet presAssocID="{501FBD69-430F-4B47-8BAE-8A77FB83B353}" presName="node" presStyleLbl="node1" presStyleIdx="13" presStyleCnt="17">
        <dgm:presLayoutVars>
          <dgm:bulletEnabled val="1"/>
        </dgm:presLayoutVars>
      </dgm:prSet>
      <dgm:spPr/>
      <dgm:t>
        <a:bodyPr/>
        <a:lstStyle/>
        <a:p>
          <a:endParaRPr lang="en-US"/>
        </a:p>
      </dgm:t>
    </dgm:pt>
    <dgm:pt modelId="{473C2555-8DBB-4C92-ACF4-DB3E7FFF3642}" type="pres">
      <dgm:prSet presAssocID="{EDEF5924-C79F-44FC-B04F-E8E1D4D73FFC}" presName="sibTrans" presStyleLbl="bgSibTrans2D1" presStyleIdx="13" presStyleCnt="16"/>
      <dgm:spPr/>
      <dgm:t>
        <a:bodyPr/>
        <a:lstStyle/>
        <a:p>
          <a:endParaRPr lang="es-ES"/>
        </a:p>
      </dgm:t>
    </dgm:pt>
    <dgm:pt modelId="{F95B7839-E241-486D-96A5-A6EB3BC9A6C2}" type="pres">
      <dgm:prSet presAssocID="{66C34D20-0EFF-4237-A2FC-1877CD5DFAF1}" presName="compNode" presStyleCnt="0"/>
      <dgm:spPr/>
    </dgm:pt>
    <dgm:pt modelId="{5BDEA51D-0E53-4B7E-AD4F-EFCC0AF264BA}" type="pres">
      <dgm:prSet presAssocID="{66C34D20-0EFF-4237-A2FC-1877CD5DFAF1}" presName="dummyConnPt" presStyleCnt="0"/>
      <dgm:spPr/>
    </dgm:pt>
    <dgm:pt modelId="{FA200B5F-758F-404A-BC82-2AD1EDB4BF5A}" type="pres">
      <dgm:prSet presAssocID="{66C34D20-0EFF-4237-A2FC-1877CD5DFAF1}" presName="node" presStyleLbl="node1" presStyleIdx="14" presStyleCnt="17">
        <dgm:presLayoutVars>
          <dgm:bulletEnabled val="1"/>
        </dgm:presLayoutVars>
      </dgm:prSet>
      <dgm:spPr/>
      <dgm:t>
        <a:bodyPr/>
        <a:lstStyle/>
        <a:p>
          <a:endParaRPr lang="en-US"/>
        </a:p>
      </dgm:t>
    </dgm:pt>
    <dgm:pt modelId="{4BBF7FD7-78D4-4FD9-B671-EA99A0948BEC}" type="pres">
      <dgm:prSet presAssocID="{E473F9AE-B004-4C69-8067-76E970345F2C}" presName="sibTrans" presStyleLbl="bgSibTrans2D1" presStyleIdx="14" presStyleCnt="16"/>
      <dgm:spPr/>
      <dgm:t>
        <a:bodyPr/>
        <a:lstStyle/>
        <a:p>
          <a:endParaRPr lang="es-ES"/>
        </a:p>
      </dgm:t>
    </dgm:pt>
    <dgm:pt modelId="{BCC8BA51-CA0A-4722-8327-84EE8C09A9AB}" type="pres">
      <dgm:prSet presAssocID="{94E84DA0-FB29-426B-A810-26D55B0BE31D}" presName="compNode" presStyleCnt="0"/>
      <dgm:spPr/>
    </dgm:pt>
    <dgm:pt modelId="{00382D89-270C-4249-8097-02FB60FEDEA1}" type="pres">
      <dgm:prSet presAssocID="{94E84DA0-FB29-426B-A810-26D55B0BE31D}" presName="dummyConnPt" presStyleCnt="0"/>
      <dgm:spPr/>
    </dgm:pt>
    <dgm:pt modelId="{7235A366-C3E6-4BE4-B90E-C989E55A8040}" type="pres">
      <dgm:prSet presAssocID="{94E84DA0-FB29-426B-A810-26D55B0BE31D}" presName="node" presStyleLbl="node1" presStyleIdx="15" presStyleCnt="17">
        <dgm:presLayoutVars>
          <dgm:bulletEnabled val="1"/>
        </dgm:presLayoutVars>
      </dgm:prSet>
      <dgm:spPr/>
      <dgm:t>
        <a:bodyPr/>
        <a:lstStyle/>
        <a:p>
          <a:endParaRPr lang="en-US"/>
        </a:p>
      </dgm:t>
    </dgm:pt>
    <dgm:pt modelId="{5CB4D342-6F19-4328-A5E9-C87C9846350A}" type="pres">
      <dgm:prSet presAssocID="{25F58D08-7F68-4E84-958C-7235AD018754}" presName="sibTrans" presStyleLbl="bgSibTrans2D1" presStyleIdx="15" presStyleCnt="16"/>
      <dgm:spPr/>
      <dgm:t>
        <a:bodyPr/>
        <a:lstStyle/>
        <a:p>
          <a:endParaRPr lang="es-ES"/>
        </a:p>
      </dgm:t>
    </dgm:pt>
    <dgm:pt modelId="{C5E8432E-D0EE-4AB8-94D9-14CB587148EC}" type="pres">
      <dgm:prSet presAssocID="{EFD6425F-AD9F-45BD-8EBC-A9A7D70C44A8}" presName="compNode" presStyleCnt="0"/>
      <dgm:spPr/>
    </dgm:pt>
    <dgm:pt modelId="{7ECDC0A5-5138-478B-9628-842349564543}" type="pres">
      <dgm:prSet presAssocID="{EFD6425F-AD9F-45BD-8EBC-A9A7D70C44A8}" presName="dummyConnPt" presStyleCnt="0"/>
      <dgm:spPr/>
    </dgm:pt>
    <dgm:pt modelId="{BEC6DF75-B457-445A-AA9A-7FF4763EB8AA}" type="pres">
      <dgm:prSet presAssocID="{EFD6425F-AD9F-45BD-8EBC-A9A7D70C44A8}" presName="node" presStyleLbl="node1" presStyleIdx="16" presStyleCnt="17">
        <dgm:presLayoutVars>
          <dgm:bulletEnabled val="1"/>
        </dgm:presLayoutVars>
      </dgm:prSet>
      <dgm:spPr/>
      <dgm:t>
        <a:bodyPr/>
        <a:lstStyle/>
        <a:p>
          <a:endParaRPr lang="en-US"/>
        </a:p>
      </dgm:t>
    </dgm:pt>
  </dgm:ptLst>
  <dgm:cxnLst>
    <dgm:cxn modelId="{2692ABF0-2C2A-4069-8F73-FE46BC59AECF}" srcId="{A24CB923-9F16-4C3E-B2F8-A92B97EC82C8}" destId="{66C34D20-0EFF-4237-A2FC-1877CD5DFAF1}" srcOrd="14" destOrd="0" parTransId="{D2442F33-AD5F-4B9E-BC8C-047CB61D8618}" sibTransId="{E473F9AE-B004-4C69-8067-76E970345F2C}"/>
    <dgm:cxn modelId="{A640AB83-82A2-4421-BC8B-3A114C2801EF}" srcId="{A24CB923-9F16-4C3E-B2F8-A92B97EC82C8}" destId="{501FBD69-430F-4B47-8BAE-8A77FB83B353}" srcOrd="13" destOrd="0" parTransId="{E70B3B31-E777-452C-BE00-69BA8D9BB94A}" sibTransId="{EDEF5924-C79F-44FC-B04F-E8E1D4D73FFC}"/>
    <dgm:cxn modelId="{171805E4-5026-4ED7-906E-805FA50C2A44}" srcId="{A24CB923-9F16-4C3E-B2F8-A92B97EC82C8}" destId="{A4F33ED5-485D-44FE-A8FE-CE930D74E1BB}" srcOrd="11" destOrd="0" parTransId="{F18F9609-52D7-4579-8562-88CA4080F23E}" sibTransId="{7E0C2176-A9DC-4D2F-8DCA-E390F3E5F1E7}"/>
    <dgm:cxn modelId="{52F14684-CD40-4A37-B71E-1CDF5659F083}" type="presOf" srcId="{A4F33ED5-485D-44FE-A8FE-CE930D74E1BB}" destId="{C6E91A5A-9BEA-4DB2-85D5-9375CEE5C8A4}" srcOrd="0" destOrd="0" presId="urn:microsoft.com/office/officeart/2005/8/layout/bProcess4"/>
    <dgm:cxn modelId="{FE08A446-2381-4058-BA4D-2CAE755D7553}" srcId="{A24CB923-9F16-4C3E-B2F8-A92B97EC82C8}" destId="{4366CA7D-391E-475C-B697-1B8916FD7D77}" srcOrd="2" destOrd="0" parTransId="{F33C67C6-C222-4DB2-8478-5E4395B9D731}" sibTransId="{C602CFCF-22D9-441D-8B71-E1B5FE937550}"/>
    <dgm:cxn modelId="{1A583FF4-865D-45AB-BD69-4AAC81DE492D}" type="presOf" srcId="{FB773620-D16A-4CCF-8F2D-2E177D6AF39C}" destId="{BB6F9915-9DFD-4B4D-B18F-6847F657AAAC}" srcOrd="0" destOrd="0" presId="urn:microsoft.com/office/officeart/2005/8/layout/bProcess4"/>
    <dgm:cxn modelId="{BA7159E9-2113-4BF9-8B74-FAC70B46BAB1}" srcId="{A24CB923-9F16-4C3E-B2F8-A92B97EC82C8}" destId="{EFD6425F-AD9F-45BD-8EBC-A9A7D70C44A8}" srcOrd="16" destOrd="0" parTransId="{382AC7BA-031B-458A-8D34-40ECCE32DA8B}" sibTransId="{60DFF239-D0D1-4DED-8D94-62217CFB210F}"/>
    <dgm:cxn modelId="{D6D66ECB-91F3-493F-B856-DAC5AA4FB900}" srcId="{A24CB923-9F16-4C3E-B2F8-A92B97EC82C8}" destId="{D886374B-8BA3-4774-9DAC-06D432978ABB}" srcOrd="12" destOrd="0" parTransId="{F7D33455-14B8-49D8-951E-957C5F9B6168}" sibTransId="{8476394F-548A-4240-96D8-1E3A702ED381}"/>
    <dgm:cxn modelId="{E4D89C40-83FF-4A79-835C-DDCEAC05C566}" type="presOf" srcId="{E636E870-B6B9-4E81-A588-CB208E3E5A0C}" destId="{258AEF1E-513B-42EE-8FDD-24DC992A9622}" srcOrd="0" destOrd="0" presId="urn:microsoft.com/office/officeart/2005/8/layout/bProcess4"/>
    <dgm:cxn modelId="{1987A0EB-814E-4D74-A97F-7DCB34E4D0CF}" type="presOf" srcId="{7E0C2176-A9DC-4D2F-8DCA-E390F3E5F1E7}" destId="{308C25E4-B242-4C26-B53D-8E02A44C5CD2}" srcOrd="0" destOrd="0" presId="urn:microsoft.com/office/officeart/2005/8/layout/bProcess4"/>
    <dgm:cxn modelId="{BC2F2C63-122A-4008-B290-5C9B9355A28F}" type="presOf" srcId="{501FBD69-430F-4B47-8BAE-8A77FB83B353}" destId="{85662975-98A9-4762-8EFE-0F1E6F0D3CED}" srcOrd="0" destOrd="0" presId="urn:microsoft.com/office/officeart/2005/8/layout/bProcess4"/>
    <dgm:cxn modelId="{C90FCB27-D020-40F5-8F55-12E6863C50D2}" type="presOf" srcId="{99583C89-A5A3-4F9C-80B0-7EE870B57870}" destId="{5B153E0D-645E-4979-881E-41915573F19F}" srcOrd="0" destOrd="0" presId="urn:microsoft.com/office/officeart/2005/8/layout/bProcess4"/>
    <dgm:cxn modelId="{3B547A38-DB2B-42DF-973D-178F679FD7AA}" srcId="{A24CB923-9F16-4C3E-B2F8-A92B97EC82C8}" destId="{7C7BC699-5F17-4A41-BAA0-852D533C6B3D}" srcOrd="8" destOrd="0" parTransId="{1D841750-7C9D-4001-A488-52C2B568BEA5}" sibTransId="{E3A04194-5B18-4104-A11E-BFA90668075F}"/>
    <dgm:cxn modelId="{4A0680EB-9C51-4226-829B-B0B0C0C00771}" type="presOf" srcId="{A24CB923-9F16-4C3E-B2F8-A92B97EC82C8}" destId="{D8377E31-C1BE-4726-8836-52A0C6C2E0B9}" srcOrd="0" destOrd="0" presId="urn:microsoft.com/office/officeart/2005/8/layout/bProcess4"/>
    <dgm:cxn modelId="{C0FC7420-EEE3-46C1-AAE2-0CD58D3F2D69}" srcId="{A24CB923-9F16-4C3E-B2F8-A92B97EC82C8}" destId="{0D69B23C-5ECD-4248-BC81-4A124A029150}" srcOrd="9" destOrd="0" parTransId="{09850C3D-C7F6-434D-9E63-51F9E8B946E9}" sibTransId="{3E2D3E7B-9B10-46E9-9924-7CFF646C70DB}"/>
    <dgm:cxn modelId="{E641D8A8-F38F-4092-AB31-9908BB96C821}" type="presOf" srcId="{420852EA-D83D-4E53-9E6C-0668AE11A189}" destId="{7697927D-AB01-441B-A5A5-0C053578C7BC}" srcOrd="0" destOrd="0" presId="urn:microsoft.com/office/officeart/2005/8/layout/bProcess4"/>
    <dgm:cxn modelId="{1B0B09DD-747E-43FF-8D7F-4A4CC018FC0C}" type="presOf" srcId="{E3A04194-5B18-4104-A11E-BFA90668075F}" destId="{E153B1B0-977F-4564-87FD-01F7760129FC}" srcOrd="0" destOrd="0" presId="urn:microsoft.com/office/officeart/2005/8/layout/bProcess4"/>
    <dgm:cxn modelId="{716FD1C4-DCDD-42D7-9D9C-41848B83CD16}" type="presOf" srcId="{D886374B-8BA3-4774-9DAC-06D432978ABB}" destId="{7D468ABD-2890-4170-85E6-26FC3133CEA8}" srcOrd="0" destOrd="0" presId="urn:microsoft.com/office/officeart/2005/8/layout/bProcess4"/>
    <dgm:cxn modelId="{F59ED8C4-8E84-4EC9-B36A-CF001364645D}" type="presOf" srcId="{EFD6425F-AD9F-45BD-8EBC-A9A7D70C44A8}" destId="{BEC6DF75-B457-445A-AA9A-7FF4763EB8AA}" srcOrd="0" destOrd="0" presId="urn:microsoft.com/office/officeart/2005/8/layout/bProcess4"/>
    <dgm:cxn modelId="{05D2D5B2-8762-40D9-9F4D-04FFB199A6B8}" type="presOf" srcId="{8476394F-548A-4240-96D8-1E3A702ED381}" destId="{F95D80AB-0B82-4D28-87BF-797B77B79BA0}" srcOrd="0" destOrd="0" presId="urn:microsoft.com/office/officeart/2005/8/layout/bProcess4"/>
    <dgm:cxn modelId="{A2D1D208-6A21-4895-966C-1B10ECB4E8E7}" type="presOf" srcId="{4F243795-B888-4379-BF4C-7438866C4F53}" destId="{5A37DA73-7C07-464C-A5D3-EE176A903D73}" srcOrd="0" destOrd="0" presId="urn:microsoft.com/office/officeart/2005/8/layout/bProcess4"/>
    <dgm:cxn modelId="{82F11688-E75C-4949-9DFD-F4420E178E62}" type="presOf" srcId="{AAB27E18-154B-44E0-8A79-5AAB0226B9F0}" destId="{A320C484-AD37-48F2-98C6-1F0BA4AC3E7D}" srcOrd="0" destOrd="0" presId="urn:microsoft.com/office/officeart/2005/8/layout/bProcess4"/>
    <dgm:cxn modelId="{20C233CA-1A2C-4682-BA87-9746B9EB6E40}" type="presOf" srcId="{B4D0F34D-3439-4A55-82F8-271B6AC85D69}" destId="{86B1A843-EC1B-4638-8AA4-39350C776471}" srcOrd="0" destOrd="0" presId="urn:microsoft.com/office/officeart/2005/8/layout/bProcess4"/>
    <dgm:cxn modelId="{D15A4D14-5C89-4E7A-AF51-0BD1F3282DDD}" srcId="{A24CB923-9F16-4C3E-B2F8-A92B97EC82C8}" destId="{FB773620-D16A-4CCF-8F2D-2E177D6AF39C}" srcOrd="10" destOrd="0" parTransId="{9D3A7BD6-DF27-424E-90FD-82ED2D203C5F}" sibTransId="{4F243795-B888-4379-BF4C-7438866C4F53}"/>
    <dgm:cxn modelId="{17300A6E-BC38-4FFA-AC64-B1AFA8E249C9}" type="presOf" srcId="{E473F9AE-B004-4C69-8067-76E970345F2C}" destId="{4BBF7FD7-78D4-4FD9-B671-EA99A0948BEC}" srcOrd="0" destOrd="0" presId="urn:microsoft.com/office/officeart/2005/8/layout/bProcess4"/>
    <dgm:cxn modelId="{BD36BA56-E8A8-4115-8F9F-D0EF40FE4342}" srcId="{A24CB923-9F16-4C3E-B2F8-A92B97EC82C8}" destId="{E3D4C8F0-5314-4852-9BF2-31BF71412DA5}" srcOrd="7" destOrd="0" parTransId="{E181573E-9142-4EA2-9342-E9DD05F31439}" sibTransId="{B4D0F34D-3439-4A55-82F8-271B6AC85D69}"/>
    <dgm:cxn modelId="{45F46A9D-2A23-41A2-B936-C0A0ADD52808}" type="presOf" srcId="{FF3DBD84-564F-4A4E-B04A-72F024E55606}" destId="{B6764768-FDF6-4489-89A4-84A136D12ED4}" srcOrd="0" destOrd="0" presId="urn:microsoft.com/office/officeart/2005/8/layout/bProcess4"/>
    <dgm:cxn modelId="{05AF1065-8BA2-4374-80F0-F4470CC259FB}" type="presOf" srcId="{2295F767-E6E3-423D-93B2-1158D1A2844C}" destId="{5350BBDB-2529-4281-8DB4-9EE98A172F10}" srcOrd="0" destOrd="0" presId="urn:microsoft.com/office/officeart/2005/8/layout/bProcess4"/>
    <dgm:cxn modelId="{23DC4603-B0C8-49AE-9BF1-11D8269BE05A}" type="presOf" srcId="{B3F6804A-6C45-4DDC-BEBF-184D97C0BE7A}" destId="{2AF89B77-CBD4-4241-ADCA-69C549A19116}" srcOrd="0" destOrd="0" presId="urn:microsoft.com/office/officeart/2005/8/layout/bProcess4"/>
    <dgm:cxn modelId="{0F020A72-213F-46DC-A711-0878E1B710D1}" type="presOf" srcId="{66C34D20-0EFF-4237-A2FC-1877CD5DFAF1}" destId="{FA200B5F-758F-404A-BC82-2AD1EDB4BF5A}" srcOrd="0" destOrd="0" presId="urn:microsoft.com/office/officeart/2005/8/layout/bProcess4"/>
    <dgm:cxn modelId="{3FD4055D-8260-4076-8D08-0B241F01F2A8}" type="presOf" srcId="{EF903A01-F785-4DE6-A8BD-D06ABCDCFFB5}" destId="{D8B02A48-D085-4ADA-B077-9E293790E14D}" srcOrd="0" destOrd="0" presId="urn:microsoft.com/office/officeart/2005/8/layout/bProcess4"/>
    <dgm:cxn modelId="{E2094403-73F9-4FCC-838C-4A0087366768}" type="presOf" srcId="{94E84DA0-FB29-426B-A810-26D55B0BE31D}" destId="{7235A366-C3E6-4BE4-B90E-C989E55A8040}" srcOrd="0" destOrd="0" presId="urn:microsoft.com/office/officeart/2005/8/layout/bProcess4"/>
    <dgm:cxn modelId="{1ED48DC0-8077-472A-B99A-62A225B0E0EC}" type="presOf" srcId="{51B5119D-B243-4364-BD11-5E2BC638C107}" destId="{6FE9AB1F-67DB-4875-9E33-0496E12A4223}" srcOrd="0" destOrd="0" presId="urn:microsoft.com/office/officeart/2005/8/layout/bProcess4"/>
    <dgm:cxn modelId="{EDB0B0DF-6026-4A28-9139-78198D09F2F2}" type="presOf" srcId="{7CA5F4E6-75E3-4AF5-BED2-3F7E9B63134D}" destId="{1B878A93-830C-47C5-B71C-3CB8B008156F}" srcOrd="0" destOrd="0" presId="urn:microsoft.com/office/officeart/2005/8/layout/bProcess4"/>
    <dgm:cxn modelId="{98311B58-0594-4666-A25B-2FC3F5C10BEE}" type="presOf" srcId="{7C7BC699-5F17-4A41-BAA0-852D533C6B3D}" destId="{FF30ED4E-33E6-4D0E-B0EC-38CAF87BDE7D}" srcOrd="0" destOrd="0" presId="urn:microsoft.com/office/officeart/2005/8/layout/bProcess4"/>
    <dgm:cxn modelId="{93F49094-154B-4B74-8484-9D5646BF55D3}" type="presOf" srcId="{0D69B23C-5ECD-4248-BC81-4A124A029150}" destId="{8A141FDF-F8E1-41CD-AAA6-DF2843926B37}" srcOrd="0" destOrd="0" presId="urn:microsoft.com/office/officeart/2005/8/layout/bProcess4"/>
    <dgm:cxn modelId="{13379D1C-7EDE-4ABE-9D78-3A89C1907B8D}" type="presOf" srcId="{C602CFCF-22D9-441D-8B71-E1B5FE937550}" destId="{3109C6F4-4E93-43F2-8716-197D3540AE74}" srcOrd="0" destOrd="0" presId="urn:microsoft.com/office/officeart/2005/8/layout/bProcess4"/>
    <dgm:cxn modelId="{3CB1B86A-079E-4AC3-A9C5-AEBBEFFBFB93}" type="presOf" srcId="{25F58D08-7F68-4E84-958C-7235AD018754}" destId="{5CB4D342-6F19-4328-A5E9-C87C9846350A}" srcOrd="0" destOrd="0" presId="urn:microsoft.com/office/officeart/2005/8/layout/bProcess4"/>
    <dgm:cxn modelId="{5C2F432C-CF68-4555-8F30-12DBA5D063AA}" type="presOf" srcId="{3E2D3E7B-9B10-46E9-9924-7CFF646C70DB}" destId="{0018D106-5E9A-4A4C-B4B9-0B22E51FE457}" srcOrd="0" destOrd="0" presId="urn:microsoft.com/office/officeart/2005/8/layout/bProcess4"/>
    <dgm:cxn modelId="{D391C23B-3696-4125-BE3C-699C5AA3C2E9}" type="presOf" srcId="{EB75A203-9BEF-4870-82AF-1A79F2FEE6D7}" destId="{B5E9F0EC-8B09-47A5-B6E4-586FF3E15FB0}" srcOrd="0" destOrd="0" presId="urn:microsoft.com/office/officeart/2005/8/layout/bProcess4"/>
    <dgm:cxn modelId="{53494DEE-0520-4308-AE8E-18B0459C2EB5}" type="presOf" srcId="{E3D4C8F0-5314-4852-9BF2-31BF71412DA5}" destId="{5F0AB994-C54A-4C8F-B669-37677A3AF502}" srcOrd="0" destOrd="0" presId="urn:microsoft.com/office/officeart/2005/8/layout/bProcess4"/>
    <dgm:cxn modelId="{6FB5235D-47AC-4B3F-9BF6-BA0D90499AD4}" srcId="{A24CB923-9F16-4C3E-B2F8-A92B97EC82C8}" destId="{E636E870-B6B9-4E81-A588-CB208E3E5A0C}" srcOrd="6" destOrd="0" parTransId="{2A8EE883-F6D7-4203-BFB9-B2212358680F}" sibTransId="{B3F6804A-6C45-4DDC-BEBF-184D97C0BE7A}"/>
    <dgm:cxn modelId="{7BA47354-5E46-4089-BF7F-B008DC194795}" srcId="{A24CB923-9F16-4C3E-B2F8-A92B97EC82C8}" destId="{EE37754F-D7F5-44A9-9B24-DB3B52CCDC93}" srcOrd="5" destOrd="0" parTransId="{3E8C432E-3820-4238-966F-978958F3F321}" sibTransId="{99583C89-A5A3-4F9C-80B0-7EE870B57870}"/>
    <dgm:cxn modelId="{F3C14E74-47A1-480F-9862-69F6E6A6B82E}" srcId="{A24CB923-9F16-4C3E-B2F8-A92B97EC82C8}" destId="{420852EA-D83D-4E53-9E6C-0668AE11A189}" srcOrd="3" destOrd="0" parTransId="{0E8BF147-06E0-4BA3-BFBF-EF91B591913E}" sibTransId="{7CA5F4E6-75E3-4AF5-BED2-3F7E9B63134D}"/>
    <dgm:cxn modelId="{C9A57D6C-8E0C-43F5-85FC-403F70317BE4}" type="presOf" srcId="{EE37754F-D7F5-44A9-9B24-DB3B52CCDC93}" destId="{6356C046-6AEB-4D87-8CF8-5EA86105E460}" srcOrd="0" destOrd="0" presId="urn:microsoft.com/office/officeart/2005/8/layout/bProcess4"/>
    <dgm:cxn modelId="{16DFDE86-B6C9-4CCF-A42C-46343AECBB2D}" srcId="{A24CB923-9F16-4C3E-B2F8-A92B97EC82C8}" destId="{EB75A203-9BEF-4870-82AF-1A79F2FEE6D7}" srcOrd="1" destOrd="0" parTransId="{28C97BA5-E55D-473C-BC3C-B998F4940C36}" sibTransId="{AAB27E18-154B-44E0-8A79-5AAB0226B9F0}"/>
    <dgm:cxn modelId="{AF56582E-EC84-4CEC-B2C6-1E585D70ED2B}" srcId="{A24CB923-9F16-4C3E-B2F8-A92B97EC82C8}" destId="{51B5119D-B243-4364-BD11-5E2BC638C107}" srcOrd="4" destOrd="0" parTransId="{FA6FF575-1D6F-4D1F-B846-C08918F037B8}" sibTransId="{EF903A01-F785-4DE6-A8BD-D06ABCDCFFB5}"/>
    <dgm:cxn modelId="{CDACF383-4636-4E39-9265-523B38CFE2A3}" srcId="{A24CB923-9F16-4C3E-B2F8-A92B97EC82C8}" destId="{FF3DBD84-564F-4A4E-B04A-72F024E55606}" srcOrd="0" destOrd="0" parTransId="{52FEC1E4-329E-49B4-B6DE-091281916DC9}" sibTransId="{2295F767-E6E3-423D-93B2-1158D1A2844C}"/>
    <dgm:cxn modelId="{B66869E2-BE28-4074-94A0-A008BD8CDA5D}" srcId="{A24CB923-9F16-4C3E-B2F8-A92B97EC82C8}" destId="{94E84DA0-FB29-426B-A810-26D55B0BE31D}" srcOrd="15" destOrd="0" parTransId="{0FC5C7D8-9F2B-4D74-BCFC-35453A5A91AF}" sibTransId="{25F58D08-7F68-4E84-958C-7235AD018754}"/>
    <dgm:cxn modelId="{F9AF988B-449A-4583-A5FB-358236CD19EF}" type="presOf" srcId="{4366CA7D-391E-475C-B697-1B8916FD7D77}" destId="{861DA0B5-491A-4211-8026-AA061EF4C95D}" srcOrd="0" destOrd="0" presId="urn:microsoft.com/office/officeart/2005/8/layout/bProcess4"/>
    <dgm:cxn modelId="{281D979D-C3A3-4184-A51E-91A10E58301E}" type="presOf" srcId="{EDEF5924-C79F-44FC-B04F-E8E1D4D73FFC}" destId="{473C2555-8DBB-4C92-ACF4-DB3E7FFF3642}" srcOrd="0" destOrd="0" presId="urn:microsoft.com/office/officeart/2005/8/layout/bProcess4"/>
    <dgm:cxn modelId="{1C8D7545-73B5-4AD9-8499-97D8917DFFAD}" type="presParOf" srcId="{D8377E31-C1BE-4726-8836-52A0C6C2E0B9}" destId="{52108B04-A988-4C2B-87C1-CE76D3C447A2}" srcOrd="0" destOrd="0" presId="urn:microsoft.com/office/officeart/2005/8/layout/bProcess4"/>
    <dgm:cxn modelId="{A1D6E30A-7771-4863-B563-17A54FB5105C}" type="presParOf" srcId="{52108B04-A988-4C2B-87C1-CE76D3C447A2}" destId="{3E96637C-A76E-468E-9EE4-FA88D44FBA05}" srcOrd="0" destOrd="0" presId="urn:microsoft.com/office/officeart/2005/8/layout/bProcess4"/>
    <dgm:cxn modelId="{9A46DE86-77EE-4BCA-99E3-D5095DD09B0F}" type="presParOf" srcId="{52108B04-A988-4C2B-87C1-CE76D3C447A2}" destId="{B6764768-FDF6-4489-89A4-84A136D12ED4}" srcOrd="1" destOrd="0" presId="urn:microsoft.com/office/officeart/2005/8/layout/bProcess4"/>
    <dgm:cxn modelId="{83E31804-27CF-4251-BCCD-8152C3BBED2A}" type="presParOf" srcId="{D8377E31-C1BE-4726-8836-52A0C6C2E0B9}" destId="{5350BBDB-2529-4281-8DB4-9EE98A172F10}" srcOrd="1" destOrd="0" presId="urn:microsoft.com/office/officeart/2005/8/layout/bProcess4"/>
    <dgm:cxn modelId="{23126B52-8798-4130-9828-38BC9F0BC831}" type="presParOf" srcId="{D8377E31-C1BE-4726-8836-52A0C6C2E0B9}" destId="{D1B4BEEF-3A09-4871-9744-A5037FA69E7A}" srcOrd="2" destOrd="0" presId="urn:microsoft.com/office/officeart/2005/8/layout/bProcess4"/>
    <dgm:cxn modelId="{3F7850B5-F7B8-4248-A72D-F96ACEDFE5C3}" type="presParOf" srcId="{D1B4BEEF-3A09-4871-9744-A5037FA69E7A}" destId="{2BDA1FDD-33BE-47A7-8784-8DD381E04E61}" srcOrd="0" destOrd="0" presId="urn:microsoft.com/office/officeart/2005/8/layout/bProcess4"/>
    <dgm:cxn modelId="{3C49F1F8-C94A-48A5-917F-7DE4978DCB7C}" type="presParOf" srcId="{D1B4BEEF-3A09-4871-9744-A5037FA69E7A}" destId="{B5E9F0EC-8B09-47A5-B6E4-586FF3E15FB0}" srcOrd="1" destOrd="0" presId="urn:microsoft.com/office/officeart/2005/8/layout/bProcess4"/>
    <dgm:cxn modelId="{6EDAABF2-D3D8-49A6-9DD5-C950159884AB}" type="presParOf" srcId="{D8377E31-C1BE-4726-8836-52A0C6C2E0B9}" destId="{A320C484-AD37-48F2-98C6-1F0BA4AC3E7D}" srcOrd="3" destOrd="0" presId="urn:microsoft.com/office/officeart/2005/8/layout/bProcess4"/>
    <dgm:cxn modelId="{520BED20-5C57-4797-8E2A-BFD7EC733FF9}" type="presParOf" srcId="{D8377E31-C1BE-4726-8836-52A0C6C2E0B9}" destId="{0060D442-8FB3-4B81-AE9F-CB90F778FC11}" srcOrd="4" destOrd="0" presId="urn:microsoft.com/office/officeart/2005/8/layout/bProcess4"/>
    <dgm:cxn modelId="{0E1781E3-F6C4-406C-9170-FB4FD9C96649}" type="presParOf" srcId="{0060D442-8FB3-4B81-AE9F-CB90F778FC11}" destId="{B4B74065-EE5F-4692-9C83-2DBE8B373DBC}" srcOrd="0" destOrd="0" presId="urn:microsoft.com/office/officeart/2005/8/layout/bProcess4"/>
    <dgm:cxn modelId="{9AE2E21D-A27B-4DB0-93F9-53359B68B073}" type="presParOf" srcId="{0060D442-8FB3-4B81-AE9F-CB90F778FC11}" destId="{861DA0B5-491A-4211-8026-AA061EF4C95D}" srcOrd="1" destOrd="0" presId="urn:microsoft.com/office/officeart/2005/8/layout/bProcess4"/>
    <dgm:cxn modelId="{51242C1D-261E-47CC-B0E9-7BF30FE73C5A}" type="presParOf" srcId="{D8377E31-C1BE-4726-8836-52A0C6C2E0B9}" destId="{3109C6F4-4E93-43F2-8716-197D3540AE74}" srcOrd="5" destOrd="0" presId="urn:microsoft.com/office/officeart/2005/8/layout/bProcess4"/>
    <dgm:cxn modelId="{AB81A35B-DBA1-47D8-AEC5-6969B61EF6A3}" type="presParOf" srcId="{D8377E31-C1BE-4726-8836-52A0C6C2E0B9}" destId="{76049E81-A38C-4CF7-B758-2294A829F118}" srcOrd="6" destOrd="0" presId="urn:microsoft.com/office/officeart/2005/8/layout/bProcess4"/>
    <dgm:cxn modelId="{388E2265-64EE-4EDA-A33A-834859CCFF04}" type="presParOf" srcId="{76049E81-A38C-4CF7-B758-2294A829F118}" destId="{1213837A-47FF-4D18-9A66-670BC406DF18}" srcOrd="0" destOrd="0" presId="urn:microsoft.com/office/officeart/2005/8/layout/bProcess4"/>
    <dgm:cxn modelId="{23A420A8-9C82-4E3E-A819-166926A8FC3F}" type="presParOf" srcId="{76049E81-A38C-4CF7-B758-2294A829F118}" destId="{7697927D-AB01-441B-A5A5-0C053578C7BC}" srcOrd="1" destOrd="0" presId="urn:microsoft.com/office/officeart/2005/8/layout/bProcess4"/>
    <dgm:cxn modelId="{AA365EC4-0ACE-424C-8080-95F7FCFD6EDF}" type="presParOf" srcId="{D8377E31-C1BE-4726-8836-52A0C6C2E0B9}" destId="{1B878A93-830C-47C5-B71C-3CB8B008156F}" srcOrd="7" destOrd="0" presId="urn:microsoft.com/office/officeart/2005/8/layout/bProcess4"/>
    <dgm:cxn modelId="{58B4261A-624D-49CE-90E1-D383737F6CDE}" type="presParOf" srcId="{D8377E31-C1BE-4726-8836-52A0C6C2E0B9}" destId="{3B8EBC2A-BCED-4B8B-A556-B6C052F0D5EC}" srcOrd="8" destOrd="0" presId="urn:microsoft.com/office/officeart/2005/8/layout/bProcess4"/>
    <dgm:cxn modelId="{5A243DF2-CA02-46E5-B08E-5EDE2FFD195B}" type="presParOf" srcId="{3B8EBC2A-BCED-4B8B-A556-B6C052F0D5EC}" destId="{6A57D838-7C25-4FAA-AD51-0B42B8559B18}" srcOrd="0" destOrd="0" presId="urn:microsoft.com/office/officeart/2005/8/layout/bProcess4"/>
    <dgm:cxn modelId="{8D31D615-5411-4424-8F3C-3B5FEC3906FD}" type="presParOf" srcId="{3B8EBC2A-BCED-4B8B-A556-B6C052F0D5EC}" destId="{6FE9AB1F-67DB-4875-9E33-0496E12A4223}" srcOrd="1" destOrd="0" presId="urn:microsoft.com/office/officeart/2005/8/layout/bProcess4"/>
    <dgm:cxn modelId="{D8B14590-1F3A-4CB4-AC17-C0BC6B545EF7}" type="presParOf" srcId="{D8377E31-C1BE-4726-8836-52A0C6C2E0B9}" destId="{D8B02A48-D085-4ADA-B077-9E293790E14D}" srcOrd="9" destOrd="0" presId="urn:microsoft.com/office/officeart/2005/8/layout/bProcess4"/>
    <dgm:cxn modelId="{36B1396C-9453-4C0B-964A-B25B00C3C7AA}" type="presParOf" srcId="{D8377E31-C1BE-4726-8836-52A0C6C2E0B9}" destId="{4E77BB12-4F4B-452E-9BAD-4972BEB9683E}" srcOrd="10" destOrd="0" presId="urn:microsoft.com/office/officeart/2005/8/layout/bProcess4"/>
    <dgm:cxn modelId="{FD93C07A-EBCD-4609-9B4C-4D9416700A40}" type="presParOf" srcId="{4E77BB12-4F4B-452E-9BAD-4972BEB9683E}" destId="{A60D1392-5016-4401-838C-590519B48D63}" srcOrd="0" destOrd="0" presId="urn:microsoft.com/office/officeart/2005/8/layout/bProcess4"/>
    <dgm:cxn modelId="{9352C70D-A41B-477C-9E1A-F24818841AA2}" type="presParOf" srcId="{4E77BB12-4F4B-452E-9BAD-4972BEB9683E}" destId="{6356C046-6AEB-4D87-8CF8-5EA86105E460}" srcOrd="1" destOrd="0" presId="urn:microsoft.com/office/officeart/2005/8/layout/bProcess4"/>
    <dgm:cxn modelId="{F2111466-BAA9-4D38-B2B2-B28DE8BDADB3}" type="presParOf" srcId="{D8377E31-C1BE-4726-8836-52A0C6C2E0B9}" destId="{5B153E0D-645E-4979-881E-41915573F19F}" srcOrd="11" destOrd="0" presId="urn:microsoft.com/office/officeart/2005/8/layout/bProcess4"/>
    <dgm:cxn modelId="{ED967ABB-AF3A-4A13-BAA0-A51F283C5C0E}" type="presParOf" srcId="{D8377E31-C1BE-4726-8836-52A0C6C2E0B9}" destId="{B014D9FC-53D2-4D36-A051-5E846F3B05C2}" srcOrd="12" destOrd="0" presId="urn:microsoft.com/office/officeart/2005/8/layout/bProcess4"/>
    <dgm:cxn modelId="{829B9339-A312-4AD1-B80F-9A1D4E101E59}" type="presParOf" srcId="{B014D9FC-53D2-4D36-A051-5E846F3B05C2}" destId="{D08D5E23-09F9-4534-A15D-DC13AA2280B1}" srcOrd="0" destOrd="0" presId="urn:microsoft.com/office/officeart/2005/8/layout/bProcess4"/>
    <dgm:cxn modelId="{28AC1E8C-022F-4E91-884D-B1EA3A7C032F}" type="presParOf" srcId="{B014D9FC-53D2-4D36-A051-5E846F3B05C2}" destId="{258AEF1E-513B-42EE-8FDD-24DC992A9622}" srcOrd="1" destOrd="0" presId="urn:microsoft.com/office/officeart/2005/8/layout/bProcess4"/>
    <dgm:cxn modelId="{22B1E7DB-7948-4AE6-8773-78126F10D449}" type="presParOf" srcId="{D8377E31-C1BE-4726-8836-52A0C6C2E0B9}" destId="{2AF89B77-CBD4-4241-ADCA-69C549A19116}" srcOrd="13" destOrd="0" presId="urn:microsoft.com/office/officeart/2005/8/layout/bProcess4"/>
    <dgm:cxn modelId="{7889F7D4-93C7-429A-BD7D-82CE65B40F5E}" type="presParOf" srcId="{D8377E31-C1BE-4726-8836-52A0C6C2E0B9}" destId="{02DE96AC-E72D-434A-84CF-809380C1AAFB}" srcOrd="14" destOrd="0" presId="urn:microsoft.com/office/officeart/2005/8/layout/bProcess4"/>
    <dgm:cxn modelId="{B113ABF1-A217-4894-9184-AC419DCE4DBA}" type="presParOf" srcId="{02DE96AC-E72D-434A-84CF-809380C1AAFB}" destId="{CA27072C-20CE-4EE1-9ED0-C3DF27E85149}" srcOrd="0" destOrd="0" presId="urn:microsoft.com/office/officeart/2005/8/layout/bProcess4"/>
    <dgm:cxn modelId="{3D5F57BE-B6BE-4D85-AA31-7E2761DABDA6}" type="presParOf" srcId="{02DE96AC-E72D-434A-84CF-809380C1AAFB}" destId="{5F0AB994-C54A-4C8F-B669-37677A3AF502}" srcOrd="1" destOrd="0" presId="urn:microsoft.com/office/officeart/2005/8/layout/bProcess4"/>
    <dgm:cxn modelId="{84B39182-2FD1-4D53-BFD9-4967A9B88F10}" type="presParOf" srcId="{D8377E31-C1BE-4726-8836-52A0C6C2E0B9}" destId="{86B1A843-EC1B-4638-8AA4-39350C776471}" srcOrd="15" destOrd="0" presId="urn:microsoft.com/office/officeart/2005/8/layout/bProcess4"/>
    <dgm:cxn modelId="{9AF48B6D-EE50-401A-97AB-273A8D3BB93E}" type="presParOf" srcId="{D8377E31-C1BE-4726-8836-52A0C6C2E0B9}" destId="{9FB0C53C-D5A5-4F3E-AFBA-2C7E641068F2}" srcOrd="16" destOrd="0" presId="urn:microsoft.com/office/officeart/2005/8/layout/bProcess4"/>
    <dgm:cxn modelId="{E0D60E1E-4656-4986-8C8C-049BCF53FB3B}" type="presParOf" srcId="{9FB0C53C-D5A5-4F3E-AFBA-2C7E641068F2}" destId="{B0835E3B-2D92-40BF-8A94-9E64ABB0404F}" srcOrd="0" destOrd="0" presId="urn:microsoft.com/office/officeart/2005/8/layout/bProcess4"/>
    <dgm:cxn modelId="{C1891194-028D-4593-8D36-45D1475CF867}" type="presParOf" srcId="{9FB0C53C-D5A5-4F3E-AFBA-2C7E641068F2}" destId="{FF30ED4E-33E6-4D0E-B0EC-38CAF87BDE7D}" srcOrd="1" destOrd="0" presId="urn:microsoft.com/office/officeart/2005/8/layout/bProcess4"/>
    <dgm:cxn modelId="{E30C2365-C32F-4295-89BC-05A37AD4AC55}" type="presParOf" srcId="{D8377E31-C1BE-4726-8836-52A0C6C2E0B9}" destId="{E153B1B0-977F-4564-87FD-01F7760129FC}" srcOrd="17" destOrd="0" presId="urn:microsoft.com/office/officeart/2005/8/layout/bProcess4"/>
    <dgm:cxn modelId="{AC734244-70F2-4C28-8976-F404A9D1DCD5}" type="presParOf" srcId="{D8377E31-C1BE-4726-8836-52A0C6C2E0B9}" destId="{25A5CFB8-A6CF-4B87-8CAA-73A1DF338DCA}" srcOrd="18" destOrd="0" presId="urn:microsoft.com/office/officeart/2005/8/layout/bProcess4"/>
    <dgm:cxn modelId="{9021D2D4-69CB-4A70-8874-068882593E1A}" type="presParOf" srcId="{25A5CFB8-A6CF-4B87-8CAA-73A1DF338DCA}" destId="{4FA47D24-8515-4F91-BA0F-5FD3F86EF313}" srcOrd="0" destOrd="0" presId="urn:microsoft.com/office/officeart/2005/8/layout/bProcess4"/>
    <dgm:cxn modelId="{8ABBF5CD-0444-4418-BA05-E1E12F6531CB}" type="presParOf" srcId="{25A5CFB8-A6CF-4B87-8CAA-73A1DF338DCA}" destId="{8A141FDF-F8E1-41CD-AAA6-DF2843926B37}" srcOrd="1" destOrd="0" presId="urn:microsoft.com/office/officeart/2005/8/layout/bProcess4"/>
    <dgm:cxn modelId="{BEE1A99F-6088-4DD4-9DE7-62E58763B9BB}" type="presParOf" srcId="{D8377E31-C1BE-4726-8836-52A0C6C2E0B9}" destId="{0018D106-5E9A-4A4C-B4B9-0B22E51FE457}" srcOrd="19" destOrd="0" presId="urn:microsoft.com/office/officeart/2005/8/layout/bProcess4"/>
    <dgm:cxn modelId="{F28006BD-91FF-48AA-94E3-C92840E790A0}" type="presParOf" srcId="{D8377E31-C1BE-4726-8836-52A0C6C2E0B9}" destId="{21CDA933-C6D1-415F-8A69-B5E9DDD38033}" srcOrd="20" destOrd="0" presId="urn:microsoft.com/office/officeart/2005/8/layout/bProcess4"/>
    <dgm:cxn modelId="{7F058445-DFE4-4831-8E1E-2531B4B07CD0}" type="presParOf" srcId="{21CDA933-C6D1-415F-8A69-B5E9DDD38033}" destId="{913BD7FF-B113-4E8D-AE9D-02345D18BF10}" srcOrd="0" destOrd="0" presId="urn:microsoft.com/office/officeart/2005/8/layout/bProcess4"/>
    <dgm:cxn modelId="{9391411F-F178-4646-8F63-110882615F9B}" type="presParOf" srcId="{21CDA933-C6D1-415F-8A69-B5E9DDD38033}" destId="{BB6F9915-9DFD-4B4D-B18F-6847F657AAAC}" srcOrd="1" destOrd="0" presId="urn:microsoft.com/office/officeart/2005/8/layout/bProcess4"/>
    <dgm:cxn modelId="{F8D1D9FC-B521-4C15-8DBF-44C7D9B2C094}" type="presParOf" srcId="{D8377E31-C1BE-4726-8836-52A0C6C2E0B9}" destId="{5A37DA73-7C07-464C-A5D3-EE176A903D73}" srcOrd="21" destOrd="0" presId="urn:microsoft.com/office/officeart/2005/8/layout/bProcess4"/>
    <dgm:cxn modelId="{F81008B4-9ED6-4FEF-8CAC-55289CB13CCA}" type="presParOf" srcId="{D8377E31-C1BE-4726-8836-52A0C6C2E0B9}" destId="{5ABEC818-480E-4749-9A44-DA3472FB753F}" srcOrd="22" destOrd="0" presId="urn:microsoft.com/office/officeart/2005/8/layout/bProcess4"/>
    <dgm:cxn modelId="{343FCC2E-6111-4CB3-A963-61000FE06680}" type="presParOf" srcId="{5ABEC818-480E-4749-9A44-DA3472FB753F}" destId="{DE360AAD-B6FD-4B7A-9E15-C426B4BC130F}" srcOrd="0" destOrd="0" presId="urn:microsoft.com/office/officeart/2005/8/layout/bProcess4"/>
    <dgm:cxn modelId="{E5D757B4-4C6E-4D0E-A09C-E42A5E640149}" type="presParOf" srcId="{5ABEC818-480E-4749-9A44-DA3472FB753F}" destId="{C6E91A5A-9BEA-4DB2-85D5-9375CEE5C8A4}" srcOrd="1" destOrd="0" presId="urn:microsoft.com/office/officeart/2005/8/layout/bProcess4"/>
    <dgm:cxn modelId="{B018D25F-B075-447C-8838-792070EFBD7B}" type="presParOf" srcId="{D8377E31-C1BE-4726-8836-52A0C6C2E0B9}" destId="{308C25E4-B242-4C26-B53D-8E02A44C5CD2}" srcOrd="23" destOrd="0" presId="urn:microsoft.com/office/officeart/2005/8/layout/bProcess4"/>
    <dgm:cxn modelId="{FE332329-86DC-428C-BA86-5515CA552333}" type="presParOf" srcId="{D8377E31-C1BE-4726-8836-52A0C6C2E0B9}" destId="{C8F5FB93-FD77-4651-8361-3D94BDE77457}" srcOrd="24" destOrd="0" presId="urn:microsoft.com/office/officeart/2005/8/layout/bProcess4"/>
    <dgm:cxn modelId="{6FB633BD-ECB6-419E-A6BA-CADB4F05AC1E}" type="presParOf" srcId="{C8F5FB93-FD77-4651-8361-3D94BDE77457}" destId="{EE84042B-A72A-4A1C-ABA0-BD7405CF17AA}" srcOrd="0" destOrd="0" presId="urn:microsoft.com/office/officeart/2005/8/layout/bProcess4"/>
    <dgm:cxn modelId="{8674BAEA-7C80-4753-A278-F28A460D4671}" type="presParOf" srcId="{C8F5FB93-FD77-4651-8361-3D94BDE77457}" destId="{7D468ABD-2890-4170-85E6-26FC3133CEA8}" srcOrd="1" destOrd="0" presId="urn:microsoft.com/office/officeart/2005/8/layout/bProcess4"/>
    <dgm:cxn modelId="{9C3C1568-620F-4115-AF89-FFC378D30ADF}" type="presParOf" srcId="{D8377E31-C1BE-4726-8836-52A0C6C2E0B9}" destId="{F95D80AB-0B82-4D28-87BF-797B77B79BA0}" srcOrd="25" destOrd="0" presId="urn:microsoft.com/office/officeart/2005/8/layout/bProcess4"/>
    <dgm:cxn modelId="{D34639DA-D6DA-4997-9BD2-D331A60229C3}" type="presParOf" srcId="{D8377E31-C1BE-4726-8836-52A0C6C2E0B9}" destId="{DBA8FBC5-EE9F-409C-82F1-5C73F79128F1}" srcOrd="26" destOrd="0" presId="urn:microsoft.com/office/officeart/2005/8/layout/bProcess4"/>
    <dgm:cxn modelId="{A2CD75F5-9B61-4628-A3F7-1E9A8DC4205B}" type="presParOf" srcId="{DBA8FBC5-EE9F-409C-82F1-5C73F79128F1}" destId="{47D62094-67F5-484D-8867-43EB6D65E6B0}" srcOrd="0" destOrd="0" presId="urn:microsoft.com/office/officeart/2005/8/layout/bProcess4"/>
    <dgm:cxn modelId="{2E68F522-3ED0-40AF-9BC5-19A533E9C464}" type="presParOf" srcId="{DBA8FBC5-EE9F-409C-82F1-5C73F79128F1}" destId="{85662975-98A9-4762-8EFE-0F1E6F0D3CED}" srcOrd="1" destOrd="0" presId="urn:microsoft.com/office/officeart/2005/8/layout/bProcess4"/>
    <dgm:cxn modelId="{9D74DDEE-A1BB-431A-AAFF-81A43A481F90}" type="presParOf" srcId="{D8377E31-C1BE-4726-8836-52A0C6C2E0B9}" destId="{473C2555-8DBB-4C92-ACF4-DB3E7FFF3642}" srcOrd="27" destOrd="0" presId="urn:microsoft.com/office/officeart/2005/8/layout/bProcess4"/>
    <dgm:cxn modelId="{5224165E-B7DC-4F7D-BFCC-5243B56C0CCF}" type="presParOf" srcId="{D8377E31-C1BE-4726-8836-52A0C6C2E0B9}" destId="{F95B7839-E241-486D-96A5-A6EB3BC9A6C2}" srcOrd="28" destOrd="0" presId="urn:microsoft.com/office/officeart/2005/8/layout/bProcess4"/>
    <dgm:cxn modelId="{AEECAE90-3999-455E-A5C7-30B57B7AB2C1}" type="presParOf" srcId="{F95B7839-E241-486D-96A5-A6EB3BC9A6C2}" destId="{5BDEA51D-0E53-4B7E-AD4F-EFCC0AF264BA}" srcOrd="0" destOrd="0" presId="urn:microsoft.com/office/officeart/2005/8/layout/bProcess4"/>
    <dgm:cxn modelId="{F0B0A4E7-AA6B-41DD-9A2F-9C94482B1A93}" type="presParOf" srcId="{F95B7839-E241-486D-96A5-A6EB3BC9A6C2}" destId="{FA200B5F-758F-404A-BC82-2AD1EDB4BF5A}" srcOrd="1" destOrd="0" presId="urn:microsoft.com/office/officeart/2005/8/layout/bProcess4"/>
    <dgm:cxn modelId="{8AA2BBD9-3E85-4E09-B8D1-1D982A94B474}" type="presParOf" srcId="{D8377E31-C1BE-4726-8836-52A0C6C2E0B9}" destId="{4BBF7FD7-78D4-4FD9-B671-EA99A0948BEC}" srcOrd="29" destOrd="0" presId="urn:microsoft.com/office/officeart/2005/8/layout/bProcess4"/>
    <dgm:cxn modelId="{5DE2F5EF-427D-42C7-A382-7034C50606AF}" type="presParOf" srcId="{D8377E31-C1BE-4726-8836-52A0C6C2E0B9}" destId="{BCC8BA51-CA0A-4722-8327-84EE8C09A9AB}" srcOrd="30" destOrd="0" presId="urn:microsoft.com/office/officeart/2005/8/layout/bProcess4"/>
    <dgm:cxn modelId="{0332A205-39DB-4895-AA3D-9CD5111460A5}" type="presParOf" srcId="{BCC8BA51-CA0A-4722-8327-84EE8C09A9AB}" destId="{00382D89-270C-4249-8097-02FB60FEDEA1}" srcOrd="0" destOrd="0" presId="urn:microsoft.com/office/officeart/2005/8/layout/bProcess4"/>
    <dgm:cxn modelId="{98D7CA8F-6BAB-46E2-B319-203E09B545AE}" type="presParOf" srcId="{BCC8BA51-CA0A-4722-8327-84EE8C09A9AB}" destId="{7235A366-C3E6-4BE4-B90E-C989E55A8040}" srcOrd="1" destOrd="0" presId="urn:microsoft.com/office/officeart/2005/8/layout/bProcess4"/>
    <dgm:cxn modelId="{DB2F2E41-BB7E-4129-879E-E851B7892EF8}" type="presParOf" srcId="{D8377E31-C1BE-4726-8836-52A0C6C2E0B9}" destId="{5CB4D342-6F19-4328-A5E9-C87C9846350A}" srcOrd="31" destOrd="0" presId="urn:microsoft.com/office/officeart/2005/8/layout/bProcess4"/>
    <dgm:cxn modelId="{2C6812BC-87B6-4E4E-84B3-3972DC4194ED}" type="presParOf" srcId="{D8377E31-C1BE-4726-8836-52A0C6C2E0B9}" destId="{C5E8432E-D0EE-4AB8-94D9-14CB587148EC}" srcOrd="32" destOrd="0" presId="urn:microsoft.com/office/officeart/2005/8/layout/bProcess4"/>
    <dgm:cxn modelId="{BC43C1B2-8503-4D61-AA59-C608E76A7C29}" type="presParOf" srcId="{C5E8432E-D0EE-4AB8-94D9-14CB587148EC}" destId="{7ECDC0A5-5138-478B-9628-842349564543}" srcOrd="0" destOrd="0" presId="urn:microsoft.com/office/officeart/2005/8/layout/bProcess4"/>
    <dgm:cxn modelId="{54BFFEA6-BB2C-4ED2-89BD-B3858EE8DDF3}" type="presParOf" srcId="{C5E8432E-D0EE-4AB8-94D9-14CB587148EC}" destId="{BEC6DF75-B457-445A-AA9A-7FF4763EB8AA}"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D29420-A9AB-4E86-BA86-BEA00A5F1BE3}" type="doc">
      <dgm:prSet loTypeId="urn:microsoft.com/office/officeart/2005/8/layout/bProcess4" loCatId="process" qsTypeId="urn:microsoft.com/office/officeart/2005/8/quickstyle/simple1" qsCatId="simple" csTypeId="urn:microsoft.com/office/officeart/2005/8/colors/accent3_2" csCatId="accent3" phldr="1"/>
      <dgm:spPr/>
      <dgm:t>
        <a:bodyPr/>
        <a:lstStyle/>
        <a:p>
          <a:endParaRPr lang="en-US"/>
        </a:p>
      </dgm:t>
    </dgm:pt>
    <dgm:pt modelId="{48625078-B287-4221-992D-6EDB3BE38012}">
      <dgm:prSet phldrT="[Text]"/>
      <dgm:spPr/>
      <dgm:t>
        <a:bodyPr/>
        <a:lstStyle/>
        <a:p>
          <a:r>
            <a:rPr lang="es-ES" dirty="0" smtClean="0"/>
            <a:t>Exportaciones del sector agropecuario</a:t>
          </a:r>
          <a:endParaRPr lang="en-US" dirty="0"/>
        </a:p>
      </dgm:t>
    </dgm:pt>
    <dgm:pt modelId="{3C86B96F-4B2D-4B1D-A940-E251D6C941B7}" type="parTrans" cxnId="{5CBA2C3A-9C10-4619-908D-5600A513EFE2}">
      <dgm:prSet/>
      <dgm:spPr/>
      <dgm:t>
        <a:bodyPr/>
        <a:lstStyle/>
        <a:p>
          <a:endParaRPr lang="en-US"/>
        </a:p>
      </dgm:t>
    </dgm:pt>
    <dgm:pt modelId="{42054F04-6084-4163-A981-02B71081B509}" type="sibTrans" cxnId="{5CBA2C3A-9C10-4619-908D-5600A513EFE2}">
      <dgm:prSet/>
      <dgm:spPr/>
      <dgm:t>
        <a:bodyPr/>
        <a:lstStyle/>
        <a:p>
          <a:endParaRPr lang="en-US"/>
        </a:p>
      </dgm:t>
    </dgm:pt>
    <dgm:pt modelId="{1D939578-DC9F-4ABA-9700-C1685D5DD1A7}">
      <dgm:prSet phldrT="[Text]"/>
      <dgm:spPr/>
      <dgm:t>
        <a:bodyPr/>
        <a:lstStyle/>
        <a:p>
          <a:r>
            <a:rPr lang="es-ES" dirty="0" smtClean="0"/>
            <a:t>Producción de energía eléctrica</a:t>
          </a:r>
          <a:endParaRPr lang="en-US" dirty="0"/>
        </a:p>
      </dgm:t>
    </dgm:pt>
    <dgm:pt modelId="{479D6A4C-99FF-41FC-934D-D4393CF8CFE9}" type="parTrans" cxnId="{A2F069A1-FF98-4C03-AC52-DEC623E6AD7E}">
      <dgm:prSet/>
      <dgm:spPr/>
      <dgm:t>
        <a:bodyPr/>
        <a:lstStyle/>
        <a:p>
          <a:endParaRPr lang="en-US"/>
        </a:p>
      </dgm:t>
    </dgm:pt>
    <dgm:pt modelId="{BA26B66C-3F93-4BA8-B570-63CBEF5C7A98}" type="sibTrans" cxnId="{A2F069A1-FF98-4C03-AC52-DEC623E6AD7E}">
      <dgm:prSet/>
      <dgm:spPr/>
      <dgm:t>
        <a:bodyPr/>
        <a:lstStyle/>
        <a:p>
          <a:endParaRPr lang="en-US"/>
        </a:p>
      </dgm:t>
    </dgm:pt>
    <dgm:pt modelId="{F466963A-1CCB-49FC-9C88-EDB394D24C10}">
      <dgm:prSet phldrT="[Text]"/>
      <dgm:spPr/>
      <dgm:t>
        <a:bodyPr/>
        <a:lstStyle/>
        <a:p>
          <a:r>
            <a:rPr lang="es-ES" dirty="0" smtClean="0"/>
            <a:t>Producción Petrolera</a:t>
          </a:r>
          <a:endParaRPr lang="en-US" dirty="0"/>
        </a:p>
      </dgm:t>
    </dgm:pt>
    <dgm:pt modelId="{8224155F-C870-480B-9314-A2607F2164EF}" type="parTrans" cxnId="{DA8AC89D-CDDE-41AA-BD82-063AF32BF309}">
      <dgm:prSet/>
      <dgm:spPr/>
      <dgm:t>
        <a:bodyPr/>
        <a:lstStyle/>
        <a:p>
          <a:endParaRPr lang="en-US"/>
        </a:p>
      </dgm:t>
    </dgm:pt>
    <dgm:pt modelId="{0773CB7C-2A0E-4756-B24D-7417A25C8FDF}" type="sibTrans" cxnId="{DA8AC89D-CDDE-41AA-BD82-063AF32BF309}">
      <dgm:prSet/>
      <dgm:spPr/>
      <dgm:t>
        <a:bodyPr/>
        <a:lstStyle/>
        <a:p>
          <a:endParaRPr lang="en-US"/>
        </a:p>
      </dgm:t>
    </dgm:pt>
    <dgm:pt modelId="{1FF86727-A667-409F-A805-D71D8E641A19}">
      <dgm:prSet phldrT="[Text]"/>
      <dgm:spPr/>
      <dgm:t>
        <a:bodyPr/>
        <a:lstStyle/>
        <a:p>
          <a:r>
            <a:rPr lang="es-ES" dirty="0" smtClean="0"/>
            <a:t>Capacidad empresarial</a:t>
          </a:r>
          <a:endParaRPr lang="en-US" dirty="0"/>
        </a:p>
      </dgm:t>
    </dgm:pt>
    <dgm:pt modelId="{5D676F15-4476-4152-8316-1B6A54296225}" type="parTrans" cxnId="{619F9A3D-61CB-413B-AA9D-D5F921323709}">
      <dgm:prSet/>
      <dgm:spPr/>
      <dgm:t>
        <a:bodyPr/>
        <a:lstStyle/>
        <a:p>
          <a:endParaRPr lang="en-US"/>
        </a:p>
      </dgm:t>
    </dgm:pt>
    <dgm:pt modelId="{9DADD2AC-AF89-407F-91C4-6DA7EEFDF297}" type="sibTrans" cxnId="{619F9A3D-61CB-413B-AA9D-D5F921323709}">
      <dgm:prSet/>
      <dgm:spPr/>
      <dgm:t>
        <a:bodyPr/>
        <a:lstStyle/>
        <a:p>
          <a:endParaRPr lang="en-US"/>
        </a:p>
      </dgm:t>
    </dgm:pt>
    <dgm:pt modelId="{E4C277E8-354C-44CD-AE5F-7E6AB95E4615}">
      <dgm:prSet phldrT="[Text]"/>
      <dgm:spPr/>
      <dgm:t>
        <a:bodyPr/>
        <a:lstStyle/>
        <a:p>
          <a:r>
            <a:rPr lang="es-ES" dirty="0" smtClean="0"/>
            <a:t>Recaudación de impuestos</a:t>
          </a:r>
          <a:endParaRPr lang="en-US" dirty="0"/>
        </a:p>
      </dgm:t>
    </dgm:pt>
    <dgm:pt modelId="{838A9803-5EA0-4DD7-A213-16553DB724B6}" type="parTrans" cxnId="{EB82D1EF-C60D-4BA8-A755-1D4762163327}">
      <dgm:prSet/>
      <dgm:spPr/>
      <dgm:t>
        <a:bodyPr/>
        <a:lstStyle/>
        <a:p>
          <a:endParaRPr lang="en-US"/>
        </a:p>
      </dgm:t>
    </dgm:pt>
    <dgm:pt modelId="{0E09D4E8-BD09-480D-A476-66CA90FC0145}" type="sibTrans" cxnId="{EB82D1EF-C60D-4BA8-A755-1D4762163327}">
      <dgm:prSet/>
      <dgm:spPr/>
      <dgm:t>
        <a:bodyPr/>
        <a:lstStyle/>
        <a:p>
          <a:endParaRPr lang="en-US"/>
        </a:p>
      </dgm:t>
    </dgm:pt>
    <dgm:pt modelId="{161F77A0-F84D-4009-AACC-B9A556033BB0}">
      <dgm:prSet phldrT="[Text]"/>
      <dgm:spPr/>
      <dgm:t>
        <a:bodyPr/>
        <a:lstStyle/>
        <a:p>
          <a:r>
            <a:rPr lang="es-ES" dirty="0" smtClean="0"/>
            <a:t>Inversión extranjera</a:t>
          </a:r>
          <a:endParaRPr lang="en-US" dirty="0"/>
        </a:p>
      </dgm:t>
    </dgm:pt>
    <dgm:pt modelId="{485A03FD-429B-4E1A-B3A8-DDE6C7EC51E4}" type="parTrans" cxnId="{C8C9AABE-34D4-4BC5-B9CC-94D79D383792}">
      <dgm:prSet/>
      <dgm:spPr/>
      <dgm:t>
        <a:bodyPr/>
        <a:lstStyle/>
        <a:p>
          <a:endParaRPr lang="en-US"/>
        </a:p>
      </dgm:t>
    </dgm:pt>
    <dgm:pt modelId="{1AA19CA5-109B-4716-A270-271C7EC1CDDB}" type="sibTrans" cxnId="{C8C9AABE-34D4-4BC5-B9CC-94D79D383792}">
      <dgm:prSet/>
      <dgm:spPr/>
      <dgm:t>
        <a:bodyPr/>
        <a:lstStyle/>
        <a:p>
          <a:endParaRPr lang="en-US"/>
        </a:p>
      </dgm:t>
    </dgm:pt>
    <dgm:pt modelId="{6A0F0F53-AB17-481E-B229-98EEE3299E12}">
      <dgm:prSet phldrT="[Text]"/>
      <dgm:spPr/>
      <dgm:t>
        <a:bodyPr/>
        <a:lstStyle/>
        <a:p>
          <a:r>
            <a:rPr lang="es-ES" dirty="0" smtClean="0"/>
            <a:t>Financiamiento exterior</a:t>
          </a:r>
          <a:endParaRPr lang="en-US" dirty="0"/>
        </a:p>
      </dgm:t>
    </dgm:pt>
    <dgm:pt modelId="{F4D3E6DC-EF19-441A-9ACD-34744F96743F}" type="parTrans" cxnId="{FF5F1583-5E3A-4C66-A344-64DABADB79A8}">
      <dgm:prSet/>
      <dgm:spPr/>
      <dgm:t>
        <a:bodyPr/>
        <a:lstStyle/>
        <a:p>
          <a:endParaRPr lang="en-US"/>
        </a:p>
      </dgm:t>
    </dgm:pt>
    <dgm:pt modelId="{A5FCB82D-CFD2-451B-8FF1-D4F830C30EAD}" type="sibTrans" cxnId="{FF5F1583-5E3A-4C66-A344-64DABADB79A8}">
      <dgm:prSet/>
      <dgm:spPr/>
      <dgm:t>
        <a:bodyPr/>
        <a:lstStyle/>
        <a:p>
          <a:endParaRPr lang="en-US"/>
        </a:p>
      </dgm:t>
    </dgm:pt>
    <dgm:pt modelId="{239EFF33-C31A-4B81-A607-1CACB58A4081}">
      <dgm:prSet phldrT="[Text]"/>
      <dgm:spPr/>
      <dgm:t>
        <a:bodyPr/>
        <a:lstStyle/>
        <a:p>
          <a:r>
            <a:rPr lang="es-ES" dirty="0" smtClean="0"/>
            <a:t>Fondos de banca estatal</a:t>
          </a:r>
          <a:endParaRPr lang="en-US" dirty="0"/>
        </a:p>
      </dgm:t>
    </dgm:pt>
    <dgm:pt modelId="{D2D99ECB-D2FB-4EF0-B394-BE42492E0673}" type="parTrans" cxnId="{A7969E37-629C-467E-85A1-70C94FA63AD7}">
      <dgm:prSet/>
      <dgm:spPr/>
      <dgm:t>
        <a:bodyPr/>
        <a:lstStyle/>
        <a:p>
          <a:endParaRPr lang="en-US"/>
        </a:p>
      </dgm:t>
    </dgm:pt>
    <dgm:pt modelId="{665BDF85-01C3-4F49-AB78-7A705F769F38}" type="sibTrans" cxnId="{A7969E37-629C-467E-85A1-70C94FA63AD7}">
      <dgm:prSet/>
      <dgm:spPr/>
      <dgm:t>
        <a:bodyPr/>
        <a:lstStyle/>
        <a:p>
          <a:endParaRPr lang="en-US"/>
        </a:p>
      </dgm:t>
    </dgm:pt>
    <dgm:pt modelId="{B9284C26-A3D0-492D-AA8B-FCD92CAE8771}">
      <dgm:prSet phldrT="[Text]"/>
      <dgm:spPr/>
      <dgm:t>
        <a:bodyPr/>
        <a:lstStyle/>
        <a:p>
          <a:r>
            <a:rPr lang="es-ES" dirty="0" smtClean="0"/>
            <a:t>Mercado de valores</a:t>
          </a:r>
          <a:endParaRPr lang="en-US" dirty="0"/>
        </a:p>
      </dgm:t>
    </dgm:pt>
    <dgm:pt modelId="{D56D73EE-D79B-487A-8AE3-B870ED871B68}" type="parTrans" cxnId="{38EA9C35-A912-43BE-8E63-980658F5193A}">
      <dgm:prSet/>
      <dgm:spPr/>
      <dgm:t>
        <a:bodyPr/>
        <a:lstStyle/>
        <a:p>
          <a:endParaRPr lang="en-US"/>
        </a:p>
      </dgm:t>
    </dgm:pt>
    <dgm:pt modelId="{CA8D1E43-4543-4663-BAC2-2F94866F674C}" type="sibTrans" cxnId="{38EA9C35-A912-43BE-8E63-980658F5193A}">
      <dgm:prSet/>
      <dgm:spPr/>
      <dgm:t>
        <a:bodyPr/>
        <a:lstStyle/>
        <a:p>
          <a:endParaRPr lang="en-US"/>
        </a:p>
      </dgm:t>
    </dgm:pt>
    <dgm:pt modelId="{D33ABCAA-40E4-4BEC-AD46-875711598925}">
      <dgm:prSet phldrT="[Text]"/>
      <dgm:spPr/>
      <dgm:t>
        <a:bodyPr/>
        <a:lstStyle/>
        <a:p>
          <a:r>
            <a:rPr lang="es-ES" smtClean="0"/>
            <a:t>Turismo</a:t>
          </a:r>
          <a:endParaRPr lang="en-US" dirty="0"/>
        </a:p>
      </dgm:t>
    </dgm:pt>
    <dgm:pt modelId="{45833CE5-3193-48D5-AF31-4BA432908832}" type="parTrans" cxnId="{026CEA5C-635F-4732-9858-BBC863F5E34A}">
      <dgm:prSet/>
      <dgm:spPr/>
      <dgm:t>
        <a:bodyPr/>
        <a:lstStyle/>
        <a:p>
          <a:endParaRPr lang="en-US"/>
        </a:p>
      </dgm:t>
    </dgm:pt>
    <dgm:pt modelId="{A464446A-8C4E-4930-B9DC-872417EB0C62}" type="sibTrans" cxnId="{026CEA5C-635F-4732-9858-BBC863F5E34A}">
      <dgm:prSet/>
      <dgm:spPr/>
      <dgm:t>
        <a:bodyPr/>
        <a:lstStyle/>
        <a:p>
          <a:endParaRPr lang="en-US"/>
        </a:p>
      </dgm:t>
    </dgm:pt>
    <dgm:pt modelId="{045DC6B4-3467-48E8-BAC6-2D9815119CD6}">
      <dgm:prSet phldrT="[Text]"/>
      <dgm:spPr/>
      <dgm:t>
        <a:bodyPr/>
        <a:lstStyle/>
        <a:p>
          <a:r>
            <a:rPr lang="es-ES" smtClean="0"/>
            <a:t>PIB</a:t>
          </a:r>
          <a:endParaRPr lang="en-US" dirty="0"/>
        </a:p>
      </dgm:t>
    </dgm:pt>
    <dgm:pt modelId="{DD476492-355D-4BE4-AA77-83D526B7C80C}" type="parTrans" cxnId="{CFEBC5BE-71D2-4119-A6C4-073B38231F25}">
      <dgm:prSet/>
      <dgm:spPr/>
      <dgm:t>
        <a:bodyPr/>
        <a:lstStyle/>
        <a:p>
          <a:endParaRPr lang="en-US"/>
        </a:p>
      </dgm:t>
    </dgm:pt>
    <dgm:pt modelId="{EF4B6220-CE63-4D51-9A04-D39400337543}" type="sibTrans" cxnId="{CFEBC5BE-71D2-4119-A6C4-073B38231F25}">
      <dgm:prSet/>
      <dgm:spPr/>
      <dgm:t>
        <a:bodyPr/>
        <a:lstStyle/>
        <a:p>
          <a:endParaRPr lang="en-US"/>
        </a:p>
      </dgm:t>
    </dgm:pt>
    <dgm:pt modelId="{A3DE2A19-DB28-4BF7-A5EF-C8441DBB13A8}" type="pres">
      <dgm:prSet presAssocID="{6CD29420-A9AB-4E86-BA86-BEA00A5F1BE3}" presName="Name0" presStyleCnt="0">
        <dgm:presLayoutVars>
          <dgm:dir/>
          <dgm:resizeHandles/>
        </dgm:presLayoutVars>
      </dgm:prSet>
      <dgm:spPr/>
      <dgm:t>
        <a:bodyPr/>
        <a:lstStyle/>
        <a:p>
          <a:endParaRPr lang="es-ES"/>
        </a:p>
      </dgm:t>
    </dgm:pt>
    <dgm:pt modelId="{99C0437B-5265-49A8-81ED-58B043D49E2C}" type="pres">
      <dgm:prSet presAssocID="{48625078-B287-4221-992D-6EDB3BE38012}" presName="compNode" presStyleCnt="0"/>
      <dgm:spPr/>
    </dgm:pt>
    <dgm:pt modelId="{F3B2EB7C-4BD9-4740-AD2F-0CBA52B46F55}" type="pres">
      <dgm:prSet presAssocID="{48625078-B287-4221-992D-6EDB3BE38012}" presName="dummyConnPt" presStyleCnt="0"/>
      <dgm:spPr/>
    </dgm:pt>
    <dgm:pt modelId="{948C9FA7-5F5D-4513-B455-AE567012F19A}" type="pres">
      <dgm:prSet presAssocID="{48625078-B287-4221-992D-6EDB3BE38012}" presName="node" presStyleLbl="node1" presStyleIdx="0" presStyleCnt="11">
        <dgm:presLayoutVars>
          <dgm:bulletEnabled val="1"/>
        </dgm:presLayoutVars>
      </dgm:prSet>
      <dgm:spPr/>
      <dgm:t>
        <a:bodyPr/>
        <a:lstStyle/>
        <a:p>
          <a:endParaRPr lang="en-US"/>
        </a:p>
      </dgm:t>
    </dgm:pt>
    <dgm:pt modelId="{7746A404-FEE0-4024-A041-219BE1B70269}" type="pres">
      <dgm:prSet presAssocID="{42054F04-6084-4163-A981-02B71081B509}" presName="sibTrans" presStyleLbl="bgSibTrans2D1" presStyleIdx="0" presStyleCnt="10"/>
      <dgm:spPr/>
      <dgm:t>
        <a:bodyPr/>
        <a:lstStyle/>
        <a:p>
          <a:endParaRPr lang="es-ES"/>
        </a:p>
      </dgm:t>
    </dgm:pt>
    <dgm:pt modelId="{10497717-0DE6-44FA-82E2-036FF874E00C}" type="pres">
      <dgm:prSet presAssocID="{1D939578-DC9F-4ABA-9700-C1685D5DD1A7}" presName="compNode" presStyleCnt="0"/>
      <dgm:spPr/>
    </dgm:pt>
    <dgm:pt modelId="{F9725A55-B9FC-4B03-8B15-438197B166C1}" type="pres">
      <dgm:prSet presAssocID="{1D939578-DC9F-4ABA-9700-C1685D5DD1A7}" presName="dummyConnPt" presStyleCnt="0"/>
      <dgm:spPr/>
    </dgm:pt>
    <dgm:pt modelId="{11277EA2-BEFE-4A25-A1AB-FB42650A10B9}" type="pres">
      <dgm:prSet presAssocID="{1D939578-DC9F-4ABA-9700-C1685D5DD1A7}" presName="node" presStyleLbl="node1" presStyleIdx="1" presStyleCnt="11">
        <dgm:presLayoutVars>
          <dgm:bulletEnabled val="1"/>
        </dgm:presLayoutVars>
      </dgm:prSet>
      <dgm:spPr/>
      <dgm:t>
        <a:bodyPr/>
        <a:lstStyle/>
        <a:p>
          <a:endParaRPr lang="en-US"/>
        </a:p>
      </dgm:t>
    </dgm:pt>
    <dgm:pt modelId="{0D2E3EE0-B417-4C5C-A9EC-612033B78D69}" type="pres">
      <dgm:prSet presAssocID="{BA26B66C-3F93-4BA8-B570-63CBEF5C7A98}" presName="sibTrans" presStyleLbl="bgSibTrans2D1" presStyleIdx="1" presStyleCnt="10"/>
      <dgm:spPr/>
      <dgm:t>
        <a:bodyPr/>
        <a:lstStyle/>
        <a:p>
          <a:endParaRPr lang="es-ES"/>
        </a:p>
      </dgm:t>
    </dgm:pt>
    <dgm:pt modelId="{7AE36061-8717-4DFE-AD2E-AD66FD91165B}" type="pres">
      <dgm:prSet presAssocID="{F466963A-1CCB-49FC-9C88-EDB394D24C10}" presName="compNode" presStyleCnt="0"/>
      <dgm:spPr/>
    </dgm:pt>
    <dgm:pt modelId="{6C7E4FC2-B5AE-48B9-A75B-097A9163D66E}" type="pres">
      <dgm:prSet presAssocID="{F466963A-1CCB-49FC-9C88-EDB394D24C10}" presName="dummyConnPt" presStyleCnt="0"/>
      <dgm:spPr/>
    </dgm:pt>
    <dgm:pt modelId="{1B1D845A-E2F9-47E5-9222-1F5CB1E66873}" type="pres">
      <dgm:prSet presAssocID="{F466963A-1CCB-49FC-9C88-EDB394D24C10}" presName="node" presStyleLbl="node1" presStyleIdx="2" presStyleCnt="11">
        <dgm:presLayoutVars>
          <dgm:bulletEnabled val="1"/>
        </dgm:presLayoutVars>
      </dgm:prSet>
      <dgm:spPr/>
      <dgm:t>
        <a:bodyPr/>
        <a:lstStyle/>
        <a:p>
          <a:endParaRPr lang="en-US"/>
        </a:p>
      </dgm:t>
    </dgm:pt>
    <dgm:pt modelId="{B75AC3DA-A5EC-4A6B-BA1B-C09BD11312AA}" type="pres">
      <dgm:prSet presAssocID="{0773CB7C-2A0E-4756-B24D-7417A25C8FDF}" presName="sibTrans" presStyleLbl="bgSibTrans2D1" presStyleIdx="2" presStyleCnt="10"/>
      <dgm:spPr/>
      <dgm:t>
        <a:bodyPr/>
        <a:lstStyle/>
        <a:p>
          <a:endParaRPr lang="es-ES"/>
        </a:p>
      </dgm:t>
    </dgm:pt>
    <dgm:pt modelId="{A13FE837-E98E-48E2-A3E1-919D9F334F16}" type="pres">
      <dgm:prSet presAssocID="{1FF86727-A667-409F-A805-D71D8E641A19}" presName="compNode" presStyleCnt="0"/>
      <dgm:spPr/>
    </dgm:pt>
    <dgm:pt modelId="{1A93069F-AE4E-4ED8-AF99-3550364F3E0A}" type="pres">
      <dgm:prSet presAssocID="{1FF86727-A667-409F-A805-D71D8E641A19}" presName="dummyConnPt" presStyleCnt="0"/>
      <dgm:spPr/>
    </dgm:pt>
    <dgm:pt modelId="{E1E295EB-BD16-4C1D-9626-D10AB3E4B7F2}" type="pres">
      <dgm:prSet presAssocID="{1FF86727-A667-409F-A805-D71D8E641A19}" presName="node" presStyleLbl="node1" presStyleIdx="3" presStyleCnt="11">
        <dgm:presLayoutVars>
          <dgm:bulletEnabled val="1"/>
        </dgm:presLayoutVars>
      </dgm:prSet>
      <dgm:spPr/>
      <dgm:t>
        <a:bodyPr/>
        <a:lstStyle/>
        <a:p>
          <a:endParaRPr lang="en-US"/>
        </a:p>
      </dgm:t>
    </dgm:pt>
    <dgm:pt modelId="{5BCE9F8B-C360-4B4D-BAE0-1C12BFE24703}" type="pres">
      <dgm:prSet presAssocID="{9DADD2AC-AF89-407F-91C4-6DA7EEFDF297}" presName="sibTrans" presStyleLbl="bgSibTrans2D1" presStyleIdx="3" presStyleCnt="10"/>
      <dgm:spPr/>
      <dgm:t>
        <a:bodyPr/>
        <a:lstStyle/>
        <a:p>
          <a:endParaRPr lang="es-ES"/>
        </a:p>
      </dgm:t>
    </dgm:pt>
    <dgm:pt modelId="{4342F1DD-5675-4386-8F88-75C5502CBAF0}" type="pres">
      <dgm:prSet presAssocID="{E4C277E8-354C-44CD-AE5F-7E6AB95E4615}" presName="compNode" presStyleCnt="0"/>
      <dgm:spPr/>
    </dgm:pt>
    <dgm:pt modelId="{E7984A2F-63CA-4743-A3A3-92FF96209B02}" type="pres">
      <dgm:prSet presAssocID="{E4C277E8-354C-44CD-AE5F-7E6AB95E4615}" presName="dummyConnPt" presStyleCnt="0"/>
      <dgm:spPr/>
    </dgm:pt>
    <dgm:pt modelId="{2BD461C6-1EEE-4101-9286-F6A024307905}" type="pres">
      <dgm:prSet presAssocID="{E4C277E8-354C-44CD-AE5F-7E6AB95E4615}" presName="node" presStyleLbl="node1" presStyleIdx="4" presStyleCnt="11">
        <dgm:presLayoutVars>
          <dgm:bulletEnabled val="1"/>
        </dgm:presLayoutVars>
      </dgm:prSet>
      <dgm:spPr/>
      <dgm:t>
        <a:bodyPr/>
        <a:lstStyle/>
        <a:p>
          <a:endParaRPr lang="en-US"/>
        </a:p>
      </dgm:t>
    </dgm:pt>
    <dgm:pt modelId="{B6F7166A-5AF2-4AFB-9B12-B33EAE419C10}" type="pres">
      <dgm:prSet presAssocID="{0E09D4E8-BD09-480D-A476-66CA90FC0145}" presName="sibTrans" presStyleLbl="bgSibTrans2D1" presStyleIdx="4" presStyleCnt="10"/>
      <dgm:spPr/>
      <dgm:t>
        <a:bodyPr/>
        <a:lstStyle/>
        <a:p>
          <a:endParaRPr lang="es-ES"/>
        </a:p>
      </dgm:t>
    </dgm:pt>
    <dgm:pt modelId="{7DCEB5B4-5926-4692-8505-1BE6A70C2DAC}" type="pres">
      <dgm:prSet presAssocID="{161F77A0-F84D-4009-AACC-B9A556033BB0}" presName="compNode" presStyleCnt="0"/>
      <dgm:spPr/>
    </dgm:pt>
    <dgm:pt modelId="{609B95FA-4D9A-4961-9B59-1E7384D6B695}" type="pres">
      <dgm:prSet presAssocID="{161F77A0-F84D-4009-AACC-B9A556033BB0}" presName="dummyConnPt" presStyleCnt="0"/>
      <dgm:spPr/>
    </dgm:pt>
    <dgm:pt modelId="{24149393-9930-4D03-931B-D4FF169E0FA0}" type="pres">
      <dgm:prSet presAssocID="{161F77A0-F84D-4009-AACC-B9A556033BB0}" presName="node" presStyleLbl="node1" presStyleIdx="5" presStyleCnt="11">
        <dgm:presLayoutVars>
          <dgm:bulletEnabled val="1"/>
        </dgm:presLayoutVars>
      </dgm:prSet>
      <dgm:spPr/>
      <dgm:t>
        <a:bodyPr/>
        <a:lstStyle/>
        <a:p>
          <a:endParaRPr lang="en-US"/>
        </a:p>
      </dgm:t>
    </dgm:pt>
    <dgm:pt modelId="{382D9836-0457-4E30-9569-885811104D0A}" type="pres">
      <dgm:prSet presAssocID="{1AA19CA5-109B-4716-A270-271C7EC1CDDB}" presName="sibTrans" presStyleLbl="bgSibTrans2D1" presStyleIdx="5" presStyleCnt="10"/>
      <dgm:spPr/>
      <dgm:t>
        <a:bodyPr/>
        <a:lstStyle/>
        <a:p>
          <a:endParaRPr lang="es-ES"/>
        </a:p>
      </dgm:t>
    </dgm:pt>
    <dgm:pt modelId="{4910A3FC-1404-4688-B150-9398868D6DED}" type="pres">
      <dgm:prSet presAssocID="{6A0F0F53-AB17-481E-B229-98EEE3299E12}" presName="compNode" presStyleCnt="0"/>
      <dgm:spPr/>
    </dgm:pt>
    <dgm:pt modelId="{A4DAE430-A166-425C-9E81-7EAA10C1ADAE}" type="pres">
      <dgm:prSet presAssocID="{6A0F0F53-AB17-481E-B229-98EEE3299E12}" presName="dummyConnPt" presStyleCnt="0"/>
      <dgm:spPr/>
    </dgm:pt>
    <dgm:pt modelId="{87E7D242-BA04-4141-9876-A0C91BB80A05}" type="pres">
      <dgm:prSet presAssocID="{6A0F0F53-AB17-481E-B229-98EEE3299E12}" presName="node" presStyleLbl="node1" presStyleIdx="6" presStyleCnt="11">
        <dgm:presLayoutVars>
          <dgm:bulletEnabled val="1"/>
        </dgm:presLayoutVars>
      </dgm:prSet>
      <dgm:spPr/>
      <dgm:t>
        <a:bodyPr/>
        <a:lstStyle/>
        <a:p>
          <a:endParaRPr lang="en-US"/>
        </a:p>
      </dgm:t>
    </dgm:pt>
    <dgm:pt modelId="{E7EFC37C-3B77-4F49-8D4A-8DB84E3CA719}" type="pres">
      <dgm:prSet presAssocID="{A5FCB82D-CFD2-451B-8FF1-D4F830C30EAD}" presName="sibTrans" presStyleLbl="bgSibTrans2D1" presStyleIdx="6" presStyleCnt="10"/>
      <dgm:spPr/>
      <dgm:t>
        <a:bodyPr/>
        <a:lstStyle/>
        <a:p>
          <a:endParaRPr lang="es-ES"/>
        </a:p>
      </dgm:t>
    </dgm:pt>
    <dgm:pt modelId="{9E53DB62-63E5-409D-ADB4-39A30FE68791}" type="pres">
      <dgm:prSet presAssocID="{239EFF33-C31A-4B81-A607-1CACB58A4081}" presName="compNode" presStyleCnt="0"/>
      <dgm:spPr/>
    </dgm:pt>
    <dgm:pt modelId="{585883B3-CDC6-4486-AB9F-3B66158C9E60}" type="pres">
      <dgm:prSet presAssocID="{239EFF33-C31A-4B81-A607-1CACB58A4081}" presName="dummyConnPt" presStyleCnt="0"/>
      <dgm:spPr/>
    </dgm:pt>
    <dgm:pt modelId="{D48AD4D8-44E9-4454-9C6F-4438A5F305AE}" type="pres">
      <dgm:prSet presAssocID="{239EFF33-C31A-4B81-A607-1CACB58A4081}" presName="node" presStyleLbl="node1" presStyleIdx="7" presStyleCnt="11">
        <dgm:presLayoutVars>
          <dgm:bulletEnabled val="1"/>
        </dgm:presLayoutVars>
      </dgm:prSet>
      <dgm:spPr/>
      <dgm:t>
        <a:bodyPr/>
        <a:lstStyle/>
        <a:p>
          <a:endParaRPr lang="en-US"/>
        </a:p>
      </dgm:t>
    </dgm:pt>
    <dgm:pt modelId="{EE9A831D-498C-41C4-973E-A40859410830}" type="pres">
      <dgm:prSet presAssocID="{665BDF85-01C3-4F49-AB78-7A705F769F38}" presName="sibTrans" presStyleLbl="bgSibTrans2D1" presStyleIdx="7" presStyleCnt="10"/>
      <dgm:spPr/>
      <dgm:t>
        <a:bodyPr/>
        <a:lstStyle/>
        <a:p>
          <a:endParaRPr lang="es-ES"/>
        </a:p>
      </dgm:t>
    </dgm:pt>
    <dgm:pt modelId="{23965E2B-A017-438B-B9F9-1081D93C3BAB}" type="pres">
      <dgm:prSet presAssocID="{B9284C26-A3D0-492D-AA8B-FCD92CAE8771}" presName="compNode" presStyleCnt="0"/>
      <dgm:spPr/>
    </dgm:pt>
    <dgm:pt modelId="{6797EEA9-1612-4BCB-ABBE-BBA5ECFA6C00}" type="pres">
      <dgm:prSet presAssocID="{B9284C26-A3D0-492D-AA8B-FCD92CAE8771}" presName="dummyConnPt" presStyleCnt="0"/>
      <dgm:spPr/>
    </dgm:pt>
    <dgm:pt modelId="{21024A98-3E88-42F5-AE94-F3177090C287}" type="pres">
      <dgm:prSet presAssocID="{B9284C26-A3D0-492D-AA8B-FCD92CAE8771}" presName="node" presStyleLbl="node1" presStyleIdx="8" presStyleCnt="11">
        <dgm:presLayoutVars>
          <dgm:bulletEnabled val="1"/>
        </dgm:presLayoutVars>
      </dgm:prSet>
      <dgm:spPr/>
      <dgm:t>
        <a:bodyPr/>
        <a:lstStyle/>
        <a:p>
          <a:endParaRPr lang="en-US"/>
        </a:p>
      </dgm:t>
    </dgm:pt>
    <dgm:pt modelId="{55527E18-FBAA-4D84-8E31-67B0DB20AC8E}" type="pres">
      <dgm:prSet presAssocID="{CA8D1E43-4543-4663-BAC2-2F94866F674C}" presName="sibTrans" presStyleLbl="bgSibTrans2D1" presStyleIdx="8" presStyleCnt="10"/>
      <dgm:spPr/>
      <dgm:t>
        <a:bodyPr/>
        <a:lstStyle/>
        <a:p>
          <a:endParaRPr lang="es-ES"/>
        </a:p>
      </dgm:t>
    </dgm:pt>
    <dgm:pt modelId="{E8A5B9BE-92F7-4C01-ACFD-100C143FC868}" type="pres">
      <dgm:prSet presAssocID="{D33ABCAA-40E4-4BEC-AD46-875711598925}" presName="compNode" presStyleCnt="0"/>
      <dgm:spPr/>
    </dgm:pt>
    <dgm:pt modelId="{EC4633C8-7A6B-4B76-B1BD-32BBD0FFCB3A}" type="pres">
      <dgm:prSet presAssocID="{D33ABCAA-40E4-4BEC-AD46-875711598925}" presName="dummyConnPt" presStyleCnt="0"/>
      <dgm:spPr/>
    </dgm:pt>
    <dgm:pt modelId="{10B532D8-062C-4E09-B381-458EBD23A185}" type="pres">
      <dgm:prSet presAssocID="{D33ABCAA-40E4-4BEC-AD46-875711598925}" presName="node" presStyleLbl="node1" presStyleIdx="9" presStyleCnt="11">
        <dgm:presLayoutVars>
          <dgm:bulletEnabled val="1"/>
        </dgm:presLayoutVars>
      </dgm:prSet>
      <dgm:spPr/>
      <dgm:t>
        <a:bodyPr/>
        <a:lstStyle/>
        <a:p>
          <a:endParaRPr lang="en-US"/>
        </a:p>
      </dgm:t>
    </dgm:pt>
    <dgm:pt modelId="{55CF6E7C-2348-4494-8F06-AEBFCD24DE0B}" type="pres">
      <dgm:prSet presAssocID="{A464446A-8C4E-4930-B9DC-872417EB0C62}" presName="sibTrans" presStyleLbl="bgSibTrans2D1" presStyleIdx="9" presStyleCnt="10"/>
      <dgm:spPr/>
      <dgm:t>
        <a:bodyPr/>
        <a:lstStyle/>
        <a:p>
          <a:endParaRPr lang="es-ES"/>
        </a:p>
      </dgm:t>
    </dgm:pt>
    <dgm:pt modelId="{D560B369-3E09-4213-B7B0-B3F13E41A1FD}" type="pres">
      <dgm:prSet presAssocID="{045DC6B4-3467-48E8-BAC6-2D9815119CD6}" presName="compNode" presStyleCnt="0"/>
      <dgm:spPr/>
    </dgm:pt>
    <dgm:pt modelId="{4D41F512-E4CD-4A5D-A209-CDCD44341EB7}" type="pres">
      <dgm:prSet presAssocID="{045DC6B4-3467-48E8-BAC6-2D9815119CD6}" presName="dummyConnPt" presStyleCnt="0"/>
      <dgm:spPr/>
    </dgm:pt>
    <dgm:pt modelId="{6ABBCA66-F60E-4BE2-A8F2-F52122DC7BF2}" type="pres">
      <dgm:prSet presAssocID="{045DC6B4-3467-48E8-BAC6-2D9815119CD6}" presName="node" presStyleLbl="node1" presStyleIdx="10" presStyleCnt="11">
        <dgm:presLayoutVars>
          <dgm:bulletEnabled val="1"/>
        </dgm:presLayoutVars>
      </dgm:prSet>
      <dgm:spPr/>
      <dgm:t>
        <a:bodyPr/>
        <a:lstStyle/>
        <a:p>
          <a:endParaRPr lang="en-US"/>
        </a:p>
      </dgm:t>
    </dgm:pt>
  </dgm:ptLst>
  <dgm:cxnLst>
    <dgm:cxn modelId="{F0264A07-1DF1-4342-9F72-67A3841E9484}" type="presOf" srcId="{D33ABCAA-40E4-4BEC-AD46-875711598925}" destId="{10B532D8-062C-4E09-B381-458EBD23A185}" srcOrd="0" destOrd="0" presId="urn:microsoft.com/office/officeart/2005/8/layout/bProcess4"/>
    <dgm:cxn modelId="{DA8AC89D-CDDE-41AA-BD82-063AF32BF309}" srcId="{6CD29420-A9AB-4E86-BA86-BEA00A5F1BE3}" destId="{F466963A-1CCB-49FC-9C88-EDB394D24C10}" srcOrd="2" destOrd="0" parTransId="{8224155F-C870-480B-9314-A2607F2164EF}" sibTransId="{0773CB7C-2A0E-4756-B24D-7417A25C8FDF}"/>
    <dgm:cxn modelId="{DA4A7613-8486-4C84-B847-8DB10B4F9918}" type="presOf" srcId="{A464446A-8C4E-4930-B9DC-872417EB0C62}" destId="{55CF6E7C-2348-4494-8F06-AEBFCD24DE0B}" srcOrd="0" destOrd="0" presId="urn:microsoft.com/office/officeart/2005/8/layout/bProcess4"/>
    <dgm:cxn modelId="{619F9A3D-61CB-413B-AA9D-D5F921323709}" srcId="{6CD29420-A9AB-4E86-BA86-BEA00A5F1BE3}" destId="{1FF86727-A667-409F-A805-D71D8E641A19}" srcOrd="3" destOrd="0" parTransId="{5D676F15-4476-4152-8316-1B6A54296225}" sibTransId="{9DADD2AC-AF89-407F-91C4-6DA7EEFDF297}"/>
    <dgm:cxn modelId="{47EB845D-9A2C-4DF2-9C22-92062F2FD86F}" type="presOf" srcId="{48625078-B287-4221-992D-6EDB3BE38012}" destId="{948C9FA7-5F5D-4513-B455-AE567012F19A}" srcOrd="0" destOrd="0" presId="urn:microsoft.com/office/officeart/2005/8/layout/bProcess4"/>
    <dgm:cxn modelId="{3B727F12-F998-4CEC-B431-B66CF11B023C}" type="presOf" srcId="{9DADD2AC-AF89-407F-91C4-6DA7EEFDF297}" destId="{5BCE9F8B-C360-4B4D-BAE0-1C12BFE24703}" srcOrd="0" destOrd="0" presId="urn:microsoft.com/office/officeart/2005/8/layout/bProcess4"/>
    <dgm:cxn modelId="{A2F069A1-FF98-4C03-AC52-DEC623E6AD7E}" srcId="{6CD29420-A9AB-4E86-BA86-BEA00A5F1BE3}" destId="{1D939578-DC9F-4ABA-9700-C1685D5DD1A7}" srcOrd="1" destOrd="0" parTransId="{479D6A4C-99FF-41FC-934D-D4393CF8CFE9}" sibTransId="{BA26B66C-3F93-4BA8-B570-63CBEF5C7A98}"/>
    <dgm:cxn modelId="{54D77895-CEA7-46D3-8264-8E690D673B26}" type="presOf" srcId="{CA8D1E43-4543-4663-BAC2-2F94866F674C}" destId="{55527E18-FBAA-4D84-8E31-67B0DB20AC8E}" srcOrd="0" destOrd="0" presId="urn:microsoft.com/office/officeart/2005/8/layout/bProcess4"/>
    <dgm:cxn modelId="{C8C9AABE-34D4-4BC5-B9CC-94D79D383792}" srcId="{6CD29420-A9AB-4E86-BA86-BEA00A5F1BE3}" destId="{161F77A0-F84D-4009-AACC-B9A556033BB0}" srcOrd="5" destOrd="0" parTransId="{485A03FD-429B-4E1A-B3A8-DDE6C7EC51E4}" sibTransId="{1AA19CA5-109B-4716-A270-271C7EC1CDDB}"/>
    <dgm:cxn modelId="{CE042FB6-A76F-46B1-AD1B-8207580FF796}" type="presOf" srcId="{42054F04-6084-4163-A981-02B71081B509}" destId="{7746A404-FEE0-4024-A041-219BE1B70269}" srcOrd="0" destOrd="0" presId="urn:microsoft.com/office/officeart/2005/8/layout/bProcess4"/>
    <dgm:cxn modelId="{13D07A9A-216F-4374-802E-4F0D8C31C748}" type="presOf" srcId="{6A0F0F53-AB17-481E-B229-98EEE3299E12}" destId="{87E7D242-BA04-4141-9876-A0C91BB80A05}" srcOrd="0" destOrd="0" presId="urn:microsoft.com/office/officeart/2005/8/layout/bProcess4"/>
    <dgm:cxn modelId="{C106BB17-AED4-4D48-A7A0-06984F30683F}" type="presOf" srcId="{0E09D4E8-BD09-480D-A476-66CA90FC0145}" destId="{B6F7166A-5AF2-4AFB-9B12-B33EAE419C10}" srcOrd="0" destOrd="0" presId="urn:microsoft.com/office/officeart/2005/8/layout/bProcess4"/>
    <dgm:cxn modelId="{EEF47263-B2A3-4AF4-945E-E455CA7AA7F9}" type="presOf" srcId="{239EFF33-C31A-4B81-A607-1CACB58A4081}" destId="{D48AD4D8-44E9-4454-9C6F-4438A5F305AE}" srcOrd="0" destOrd="0" presId="urn:microsoft.com/office/officeart/2005/8/layout/bProcess4"/>
    <dgm:cxn modelId="{D30EF19B-A34D-4747-A7BA-7E4386ECDA63}" type="presOf" srcId="{E4C277E8-354C-44CD-AE5F-7E6AB95E4615}" destId="{2BD461C6-1EEE-4101-9286-F6A024307905}" srcOrd="0" destOrd="0" presId="urn:microsoft.com/office/officeart/2005/8/layout/bProcess4"/>
    <dgm:cxn modelId="{B6024061-2208-4D70-B1E0-84F297FB9F4C}" type="presOf" srcId="{1AA19CA5-109B-4716-A270-271C7EC1CDDB}" destId="{382D9836-0457-4E30-9569-885811104D0A}" srcOrd="0" destOrd="0" presId="urn:microsoft.com/office/officeart/2005/8/layout/bProcess4"/>
    <dgm:cxn modelId="{A23BB9F7-85D1-400B-94F3-9962FADFBC79}" type="presOf" srcId="{665BDF85-01C3-4F49-AB78-7A705F769F38}" destId="{EE9A831D-498C-41C4-973E-A40859410830}" srcOrd="0" destOrd="0" presId="urn:microsoft.com/office/officeart/2005/8/layout/bProcess4"/>
    <dgm:cxn modelId="{188B9E7F-E22A-4FBD-8BF4-D506EEAA66CD}" type="presOf" srcId="{F466963A-1CCB-49FC-9C88-EDB394D24C10}" destId="{1B1D845A-E2F9-47E5-9222-1F5CB1E66873}" srcOrd="0" destOrd="0" presId="urn:microsoft.com/office/officeart/2005/8/layout/bProcess4"/>
    <dgm:cxn modelId="{A7969E37-629C-467E-85A1-70C94FA63AD7}" srcId="{6CD29420-A9AB-4E86-BA86-BEA00A5F1BE3}" destId="{239EFF33-C31A-4B81-A607-1CACB58A4081}" srcOrd="7" destOrd="0" parTransId="{D2D99ECB-D2FB-4EF0-B394-BE42492E0673}" sibTransId="{665BDF85-01C3-4F49-AB78-7A705F769F38}"/>
    <dgm:cxn modelId="{38EA9C35-A912-43BE-8E63-980658F5193A}" srcId="{6CD29420-A9AB-4E86-BA86-BEA00A5F1BE3}" destId="{B9284C26-A3D0-492D-AA8B-FCD92CAE8771}" srcOrd="8" destOrd="0" parTransId="{D56D73EE-D79B-487A-8AE3-B870ED871B68}" sibTransId="{CA8D1E43-4543-4663-BAC2-2F94866F674C}"/>
    <dgm:cxn modelId="{C88BFCAF-ECBA-4C36-9AC9-87E3A3642643}" type="presOf" srcId="{161F77A0-F84D-4009-AACC-B9A556033BB0}" destId="{24149393-9930-4D03-931B-D4FF169E0FA0}" srcOrd="0" destOrd="0" presId="urn:microsoft.com/office/officeart/2005/8/layout/bProcess4"/>
    <dgm:cxn modelId="{C1B6622A-ADED-4CB3-A2B5-749E50F224E9}" type="presOf" srcId="{B9284C26-A3D0-492D-AA8B-FCD92CAE8771}" destId="{21024A98-3E88-42F5-AE94-F3177090C287}" srcOrd="0" destOrd="0" presId="urn:microsoft.com/office/officeart/2005/8/layout/bProcess4"/>
    <dgm:cxn modelId="{6D4FE453-310E-484F-8D0C-E1327B9AADBF}" type="presOf" srcId="{A5FCB82D-CFD2-451B-8FF1-D4F830C30EAD}" destId="{E7EFC37C-3B77-4F49-8D4A-8DB84E3CA719}" srcOrd="0" destOrd="0" presId="urn:microsoft.com/office/officeart/2005/8/layout/bProcess4"/>
    <dgm:cxn modelId="{2D2A472C-17D8-4539-8D6B-D5FEC5F77CF7}" type="presOf" srcId="{1D939578-DC9F-4ABA-9700-C1685D5DD1A7}" destId="{11277EA2-BEFE-4A25-A1AB-FB42650A10B9}" srcOrd="0" destOrd="0" presId="urn:microsoft.com/office/officeart/2005/8/layout/bProcess4"/>
    <dgm:cxn modelId="{026CEA5C-635F-4732-9858-BBC863F5E34A}" srcId="{6CD29420-A9AB-4E86-BA86-BEA00A5F1BE3}" destId="{D33ABCAA-40E4-4BEC-AD46-875711598925}" srcOrd="9" destOrd="0" parTransId="{45833CE5-3193-48D5-AF31-4BA432908832}" sibTransId="{A464446A-8C4E-4930-B9DC-872417EB0C62}"/>
    <dgm:cxn modelId="{FF5F1583-5E3A-4C66-A344-64DABADB79A8}" srcId="{6CD29420-A9AB-4E86-BA86-BEA00A5F1BE3}" destId="{6A0F0F53-AB17-481E-B229-98EEE3299E12}" srcOrd="6" destOrd="0" parTransId="{F4D3E6DC-EF19-441A-9ACD-34744F96743F}" sibTransId="{A5FCB82D-CFD2-451B-8FF1-D4F830C30EAD}"/>
    <dgm:cxn modelId="{2EA9322A-270D-4980-9A2F-041798380079}" type="presOf" srcId="{045DC6B4-3467-48E8-BAC6-2D9815119CD6}" destId="{6ABBCA66-F60E-4BE2-A8F2-F52122DC7BF2}" srcOrd="0" destOrd="0" presId="urn:microsoft.com/office/officeart/2005/8/layout/bProcess4"/>
    <dgm:cxn modelId="{F21F350C-E684-4142-ABA9-639852FABE88}" type="presOf" srcId="{0773CB7C-2A0E-4756-B24D-7417A25C8FDF}" destId="{B75AC3DA-A5EC-4A6B-BA1B-C09BD11312AA}" srcOrd="0" destOrd="0" presId="urn:microsoft.com/office/officeart/2005/8/layout/bProcess4"/>
    <dgm:cxn modelId="{EB82D1EF-C60D-4BA8-A755-1D4762163327}" srcId="{6CD29420-A9AB-4E86-BA86-BEA00A5F1BE3}" destId="{E4C277E8-354C-44CD-AE5F-7E6AB95E4615}" srcOrd="4" destOrd="0" parTransId="{838A9803-5EA0-4DD7-A213-16553DB724B6}" sibTransId="{0E09D4E8-BD09-480D-A476-66CA90FC0145}"/>
    <dgm:cxn modelId="{65755840-8AFB-4E14-BC73-AD9DBDC4C5B8}" type="presOf" srcId="{1FF86727-A667-409F-A805-D71D8E641A19}" destId="{E1E295EB-BD16-4C1D-9626-D10AB3E4B7F2}" srcOrd="0" destOrd="0" presId="urn:microsoft.com/office/officeart/2005/8/layout/bProcess4"/>
    <dgm:cxn modelId="{1CCB80B8-1AFE-4A0F-B386-798916705831}" type="presOf" srcId="{6CD29420-A9AB-4E86-BA86-BEA00A5F1BE3}" destId="{A3DE2A19-DB28-4BF7-A5EF-C8441DBB13A8}" srcOrd="0" destOrd="0" presId="urn:microsoft.com/office/officeart/2005/8/layout/bProcess4"/>
    <dgm:cxn modelId="{CFEBC5BE-71D2-4119-A6C4-073B38231F25}" srcId="{6CD29420-A9AB-4E86-BA86-BEA00A5F1BE3}" destId="{045DC6B4-3467-48E8-BAC6-2D9815119CD6}" srcOrd="10" destOrd="0" parTransId="{DD476492-355D-4BE4-AA77-83D526B7C80C}" sibTransId="{EF4B6220-CE63-4D51-9A04-D39400337543}"/>
    <dgm:cxn modelId="{5CBA2C3A-9C10-4619-908D-5600A513EFE2}" srcId="{6CD29420-A9AB-4E86-BA86-BEA00A5F1BE3}" destId="{48625078-B287-4221-992D-6EDB3BE38012}" srcOrd="0" destOrd="0" parTransId="{3C86B96F-4B2D-4B1D-A940-E251D6C941B7}" sibTransId="{42054F04-6084-4163-A981-02B71081B509}"/>
    <dgm:cxn modelId="{C3DE02CE-FCF8-4E6A-914C-6DD0AE75B18E}" type="presOf" srcId="{BA26B66C-3F93-4BA8-B570-63CBEF5C7A98}" destId="{0D2E3EE0-B417-4C5C-A9EC-612033B78D69}" srcOrd="0" destOrd="0" presId="urn:microsoft.com/office/officeart/2005/8/layout/bProcess4"/>
    <dgm:cxn modelId="{D1D1829D-14B0-4879-9026-BE48C74DCF1A}" type="presParOf" srcId="{A3DE2A19-DB28-4BF7-A5EF-C8441DBB13A8}" destId="{99C0437B-5265-49A8-81ED-58B043D49E2C}" srcOrd="0" destOrd="0" presId="urn:microsoft.com/office/officeart/2005/8/layout/bProcess4"/>
    <dgm:cxn modelId="{C9104B06-97A7-4627-B191-E45E34F93286}" type="presParOf" srcId="{99C0437B-5265-49A8-81ED-58B043D49E2C}" destId="{F3B2EB7C-4BD9-4740-AD2F-0CBA52B46F55}" srcOrd="0" destOrd="0" presId="urn:microsoft.com/office/officeart/2005/8/layout/bProcess4"/>
    <dgm:cxn modelId="{4A51B93B-EC5F-49DB-A587-D57DF73BFBF4}" type="presParOf" srcId="{99C0437B-5265-49A8-81ED-58B043D49E2C}" destId="{948C9FA7-5F5D-4513-B455-AE567012F19A}" srcOrd="1" destOrd="0" presId="urn:microsoft.com/office/officeart/2005/8/layout/bProcess4"/>
    <dgm:cxn modelId="{077F7C2B-E241-4D3A-A2C9-58477009A7C7}" type="presParOf" srcId="{A3DE2A19-DB28-4BF7-A5EF-C8441DBB13A8}" destId="{7746A404-FEE0-4024-A041-219BE1B70269}" srcOrd="1" destOrd="0" presId="urn:microsoft.com/office/officeart/2005/8/layout/bProcess4"/>
    <dgm:cxn modelId="{EE8FBF5D-903B-49F7-95AC-9DF434E23D97}" type="presParOf" srcId="{A3DE2A19-DB28-4BF7-A5EF-C8441DBB13A8}" destId="{10497717-0DE6-44FA-82E2-036FF874E00C}" srcOrd="2" destOrd="0" presId="urn:microsoft.com/office/officeart/2005/8/layout/bProcess4"/>
    <dgm:cxn modelId="{CBEAEBCE-A60B-427E-B903-9CBA95AB9493}" type="presParOf" srcId="{10497717-0DE6-44FA-82E2-036FF874E00C}" destId="{F9725A55-B9FC-4B03-8B15-438197B166C1}" srcOrd="0" destOrd="0" presId="urn:microsoft.com/office/officeart/2005/8/layout/bProcess4"/>
    <dgm:cxn modelId="{D5772C45-AB80-4D55-A051-77558764DB65}" type="presParOf" srcId="{10497717-0DE6-44FA-82E2-036FF874E00C}" destId="{11277EA2-BEFE-4A25-A1AB-FB42650A10B9}" srcOrd="1" destOrd="0" presId="urn:microsoft.com/office/officeart/2005/8/layout/bProcess4"/>
    <dgm:cxn modelId="{BC1C0CC5-C6ED-4A72-BF07-122D650FC421}" type="presParOf" srcId="{A3DE2A19-DB28-4BF7-A5EF-C8441DBB13A8}" destId="{0D2E3EE0-B417-4C5C-A9EC-612033B78D69}" srcOrd="3" destOrd="0" presId="urn:microsoft.com/office/officeart/2005/8/layout/bProcess4"/>
    <dgm:cxn modelId="{0A699EE0-1CB0-45DE-9DED-BC36F6332306}" type="presParOf" srcId="{A3DE2A19-DB28-4BF7-A5EF-C8441DBB13A8}" destId="{7AE36061-8717-4DFE-AD2E-AD66FD91165B}" srcOrd="4" destOrd="0" presId="urn:microsoft.com/office/officeart/2005/8/layout/bProcess4"/>
    <dgm:cxn modelId="{3A0DA6FF-1530-467A-9D0A-C1F7475D9321}" type="presParOf" srcId="{7AE36061-8717-4DFE-AD2E-AD66FD91165B}" destId="{6C7E4FC2-B5AE-48B9-A75B-097A9163D66E}" srcOrd="0" destOrd="0" presId="urn:microsoft.com/office/officeart/2005/8/layout/bProcess4"/>
    <dgm:cxn modelId="{6EE18408-23A7-4F31-AEC1-16F61B7EA567}" type="presParOf" srcId="{7AE36061-8717-4DFE-AD2E-AD66FD91165B}" destId="{1B1D845A-E2F9-47E5-9222-1F5CB1E66873}" srcOrd="1" destOrd="0" presId="urn:microsoft.com/office/officeart/2005/8/layout/bProcess4"/>
    <dgm:cxn modelId="{8534DFE7-E9C5-49F9-8663-9DB24D6D95C0}" type="presParOf" srcId="{A3DE2A19-DB28-4BF7-A5EF-C8441DBB13A8}" destId="{B75AC3DA-A5EC-4A6B-BA1B-C09BD11312AA}" srcOrd="5" destOrd="0" presId="urn:microsoft.com/office/officeart/2005/8/layout/bProcess4"/>
    <dgm:cxn modelId="{F6153E54-F633-409F-BBD4-167931A4E3D9}" type="presParOf" srcId="{A3DE2A19-DB28-4BF7-A5EF-C8441DBB13A8}" destId="{A13FE837-E98E-48E2-A3E1-919D9F334F16}" srcOrd="6" destOrd="0" presId="urn:microsoft.com/office/officeart/2005/8/layout/bProcess4"/>
    <dgm:cxn modelId="{310243EC-1E8A-4E51-B6FB-F081B79CA5D8}" type="presParOf" srcId="{A13FE837-E98E-48E2-A3E1-919D9F334F16}" destId="{1A93069F-AE4E-4ED8-AF99-3550364F3E0A}" srcOrd="0" destOrd="0" presId="urn:microsoft.com/office/officeart/2005/8/layout/bProcess4"/>
    <dgm:cxn modelId="{C778937E-33CF-40ED-87AC-98DFB8131C78}" type="presParOf" srcId="{A13FE837-E98E-48E2-A3E1-919D9F334F16}" destId="{E1E295EB-BD16-4C1D-9626-D10AB3E4B7F2}" srcOrd="1" destOrd="0" presId="urn:microsoft.com/office/officeart/2005/8/layout/bProcess4"/>
    <dgm:cxn modelId="{CFCD8BFE-13AA-46B9-A478-88446A8166F6}" type="presParOf" srcId="{A3DE2A19-DB28-4BF7-A5EF-C8441DBB13A8}" destId="{5BCE9F8B-C360-4B4D-BAE0-1C12BFE24703}" srcOrd="7" destOrd="0" presId="urn:microsoft.com/office/officeart/2005/8/layout/bProcess4"/>
    <dgm:cxn modelId="{B6EC2606-DEDE-4F92-BD7B-7F3B2011C87D}" type="presParOf" srcId="{A3DE2A19-DB28-4BF7-A5EF-C8441DBB13A8}" destId="{4342F1DD-5675-4386-8F88-75C5502CBAF0}" srcOrd="8" destOrd="0" presId="urn:microsoft.com/office/officeart/2005/8/layout/bProcess4"/>
    <dgm:cxn modelId="{2167350E-6271-46A4-A99A-8C0FB23DB907}" type="presParOf" srcId="{4342F1DD-5675-4386-8F88-75C5502CBAF0}" destId="{E7984A2F-63CA-4743-A3A3-92FF96209B02}" srcOrd="0" destOrd="0" presId="urn:microsoft.com/office/officeart/2005/8/layout/bProcess4"/>
    <dgm:cxn modelId="{1D04E24E-68F0-4212-973F-D5DD45084BF8}" type="presParOf" srcId="{4342F1DD-5675-4386-8F88-75C5502CBAF0}" destId="{2BD461C6-1EEE-4101-9286-F6A024307905}" srcOrd="1" destOrd="0" presId="urn:microsoft.com/office/officeart/2005/8/layout/bProcess4"/>
    <dgm:cxn modelId="{32FCB5BB-C943-491F-A7F9-6A4F49F3CFC4}" type="presParOf" srcId="{A3DE2A19-DB28-4BF7-A5EF-C8441DBB13A8}" destId="{B6F7166A-5AF2-4AFB-9B12-B33EAE419C10}" srcOrd="9" destOrd="0" presId="urn:microsoft.com/office/officeart/2005/8/layout/bProcess4"/>
    <dgm:cxn modelId="{0760A63F-614F-46E2-B3DB-D39C43F1A448}" type="presParOf" srcId="{A3DE2A19-DB28-4BF7-A5EF-C8441DBB13A8}" destId="{7DCEB5B4-5926-4692-8505-1BE6A70C2DAC}" srcOrd="10" destOrd="0" presId="urn:microsoft.com/office/officeart/2005/8/layout/bProcess4"/>
    <dgm:cxn modelId="{4B75F0B7-FD2C-49D5-BF83-A122CC02352D}" type="presParOf" srcId="{7DCEB5B4-5926-4692-8505-1BE6A70C2DAC}" destId="{609B95FA-4D9A-4961-9B59-1E7384D6B695}" srcOrd="0" destOrd="0" presId="urn:microsoft.com/office/officeart/2005/8/layout/bProcess4"/>
    <dgm:cxn modelId="{107E6163-83E5-459C-823F-75DEC537522D}" type="presParOf" srcId="{7DCEB5B4-5926-4692-8505-1BE6A70C2DAC}" destId="{24149393-9930-4D03-931B-D4FF169E0FA0}" srcOrd="1" destOrd="0" presId="urn:microsoft.com/office/officeart/2005/8/layout/bProcess4"/>
    <dgm:cxn modelId="{572B5C26-8805-4871-B3A0-F10EDAF3485E}" type="presParOf" srcId="{A3DE2A19-DB28-4BF7-A5EF-C8441DBB13A8}" destId="{382D9836-0457-4E30-9569-885811104D0A}" srcOrd="11" destOrd="0" presId="urn:microsoft.com/office/officeart/2005/8/layout/bProcess4"/>
    <dgm:cxn modelId="{A0C9B1E5-9184-41C3-BFB4-B750A92D944F}" type="presParOf" srcId="{A3DE2A19-DB28-4BF7-A5EF-C8441DBB13A8}" destId="{4910A3FC-1404-4688-B150-9398868D6DED}" srcOrd="12" destOrd="0" presId="urn:microsoft.com/office/officeart/2005/8/layout/bProcess4"/>
    <dgm:cxn modelId="{104A7B0C-CF5F-4E05-9F1E-1874977DFE67}" type="presParOf" srcId="{4910A3FC-1404-4688-B150-9398868D6DED}" destId="{A4DAE430-A166-425C-9E81-7EAA10C1ADAE}" srcOrd="0" destOrd="0" presId="urn:microsoft.com/office/officeart/2005/8/layout/bProcess4"/>
    <dgm:cxn modelId="{041A50CA-6076-4BE4-801B-19ACDEF36324}" type="presParOf" srcId="{4910A3FC-1404-4688-B150-9398868D6DED}" destId="{87E7D242-BA04-4141-9876-A0C91BB80A05}" srcOrd="1" destOrd="0" presId="urn:microsoft.com/office/officeart/2005/8/layout/bProcess4"/>
    <dgm:cxn modelId="{94C16AE0-CB07-4F6B-AEFD-9F37EA613671}" type="presParOf" srcId="{A3DE2A19-DB28-4BF7-A5EF-C8441DBB13A8}" destId="{E7EFC37C-3B77-4F49-8D4A-8DB84E3CA719}" srcOrd="13" destOrd="0" presId="urn:microsoft.com/office/officeart/2005/8/layout/bProcess4"/>
    <dgm:cxn modelId="{23C7AD78-095B-4D90-AB11-549722F14443}" type="presParOf" srcId="{A3DE2A19-DB28-4BF7-A5EF-C8441DBB13A8}" destId="{9E53DB62-63E5-409D-ADB4-39A30FE68791}" srcOrd="14" destOrd="0" presId="urn:microsoft.com/office/officeart/2005/8/layout/bProcess4"/>
    <dgm:cxn modelId="{DF0B5371-CC6F-4EC8-B5CC-AFE275B14FE6}" type="presParOf" srcId="{9E53DB62-63E5-409D-ADB4-39A30FE68791}" destId="{585883B3-CDC6-4486-AB9F-3B66158C9E60}" srcOrd="0" destOrd="0" presId="urn:microsoft.com/office/officeart/2005/8/layout/bProcess4"/>
    <dgm:cxn modelId="{7A29336F-61F7-424C-8508-EFD95CE523B1}" type="presParOf" srcId="{9E53DB62-63E5-409D-ADB4-39A30FE68791}" destId="{D48AD4D8-44E9-4454-9C6F-4438A5F305AE}" srcOrd="1" destOrd="0" presId="urn:microsoft.com/office/officeart/2005/8/layout/bProcess4"/>
    <dgm:cxn modelId="{41F89698-BE98-4455-83D5-540F714C417B}" type="presParOf" srcId="{A3DE2A19-DB28-4BF7-A5EF-C8441DBB13A8}" destId="{EE9A831D-498C-41C4-973E-A40859410830}" srcOrd="15" destOrd="0" presId="urn:microsoft.com/office/officeart/2005/8/layout/bProcess4"/>
    <dgm:cxn modelId="{D115D2F2-0B9B-4001-9AB2-3F274B623D2C}" type="presParOf" srcId="{A3DE2A19-DB28-4BF7-A5EF-C8441DBB13A8}" destId="{23965E2B-A017-438B-B9F9-1081D93C3BAB}" srcOrd="16" destOrd="0" presId="urn:microsoft.com/office/officeart/2005/8/layout/bProcess4"/>
    <dgm:cxn modelId="{7EC7A55D-72EB-4888-8373-9FBD50F30EC8}" type="presParOf" srcId="{23965E2B-A017-438B-B9F9-1081D93C3BAB}" destId="{6797EEA9-1612-4BCB-ABBE-BBA5ECFA6C00}" srcOrd="0" destOrd="0" presId="urn:microsoft.com/office/officeart/2005/8/layout/bProcess4"/>
    <dgm:cxn modelId="{7214B189-EA09-4742-8DFB-C2DF081AB535}" type="presParOf" srcId="{23965E2B-A017-438B-B9F9-1081D93C3BAB}" destId="{21024A98-3E88-42F5-AE94-F3177090C287}" srcOrd="1" destOrd="0" presId="urn:microsoft.com/office/officeart/2005/8/layout/bProcess4"/>
    <dgm:cxn modelId="{AF987A17-2178-4394-A1E6-33F27F0CCF1C}" type="presParOf" srcId="{A3DE2A19-DB28-4BF7-A5EF-C8441DBB13A8}" destId="{55527E18-FBAA-4D84-8E31-67B0DB20AC8E}" srcOrd="17" destOrd="0" presId="urn:microsoft.com/office/officeart/2005/8/layout/bProcess4"/>
    <dgm:cxn modelId="{038D3920-2761-46A2-BA0F-93185BEBCC1D}" type="presParOf" srcId="{A3DE2A19-DB28-4BF7-A5EF-C8441DBB13A8}" destId="{E8A5B9BE-92F7-4C01-ACFD-100C143FC868}" srcOrd="18" destOrd="0" presId="urn:microsoft.com/office/officeart/2005/8/layout/bProcess4"/>
    <dgm:cxn modelId="{7989658B-11E3-41BE-9688-05E3C38673D7}" type="presParOf" srcId="{E8A5B9BE-92F7-4C01-ACFD-100C143FC868}" destId="{EC4633C8-7A6B-4B76-B1BD-32BBD0FFCB3A}" srcOrd="0" destOrd="0" presId="urn:microsoft.com/office/officeart/2005/8/layout/bProcess4"/>
    <dgm:cxn modelId="{55332A5E-0347-42A5-8D31-FF6FB875E286}" type="presParOf" srcId="{E8A5B9BE-92F7-4C01-ACFD-100C143FC868}" destId="{10B532D8-062C-4E09-B381-458EBD23A185}" srcOrd="1" destOrd="0" presId="urn:microsoft.com/office/officeart/2005/8/layout/bProcess4"/>
    <dgm:cxn modelId="{57C9F027-7124-4BB0-8416-F3EF358F5355}" type="presParOf" srcId="{A3DE2A19-DB28-4BF7-A5EF-C8441DBB13A8}" destId="{55CF6E7C-2348-4494-8F06-AEBFCD24DE0B}" srcOrd="19" destOrd="0" presId="urn:microsoft.com/office/officeart/2005/8/layout/bProcess4"/>
    <dgm:cxn modelId="{EBF0844C-E1A7-47D5-9050-51C00923BDF0}" type="presParOf" srcId="{A3DE2A19-DB28-4BF7-A5EF-C8441DBB13A8}" destId="{D560B369-3E09-4213-B7B0-B3F13E41A1FD}" srcOrd="20" destOrd="0" presId="urn:microsoft.com/office/officeart/2005/8/layout/bProcess4"/>
    <dgm:cxn modelId="{AD816940-56EA-47D4-B2C9-18902EE79DB3}" type="presParOf" srcId="{D560B369-3E09-4213-B7B0-B3F13E41A1FD}" destId="{4D41F512-E4CD-4A5D-A209-CDCD44341EB7}" srcOrd="0" destOrd="0" presId="urn:microsoft.com/office/officeart/2005/8/layout/bProcess4"/>
    <dgm:cxn modelId="{88B2A1ED-8524-4F4D-BCD1-898C7B6DD94B}" type="presParOf" srcId="{D560B369-3E09-4213-B7B0-B3F13E41A1FD}" destId="{6ABBCA66-F60E-4BE2-A8F2-F52122DC7BF2}"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0904F8-DAE9-4DBC-B582-F39222B949CC}" type="doc">
      <dgm:prSet loTypeId="urn:microsoft.com/office/officeart/2005/8/layout/bProcess4" loCatId="process" qsTypeId="urn:microsoft.com/office/officeart/2005/8/quickstyle/simple1" qsCatId="simple" csTypeId="urn:microsoft.com/office/officeart/2005/8/colors/accent4_2" csCatId="accent4" phldr="1"/>
      <dgm:spPr/>
      <dgm:t>
        <a:bodyPr/>
        <a:lstStyle/>
        <a:p>
          <a:endParaRPr lang="en-US"/>
        </a:p>
      </dgm:t>
    </dgm:pt>
    <dgm:pt modelId="{4C1BC828-6EA3-46A8-919E-B20D566E13E1}">
      <dgm:prSet phldrT="[Text]"/>
      <dgm:spPr/>
      <dgm:t>
        <a:bodyPr/>
        <a:lstStyle/>
        <a:p>
          <a:r>
            <a:rPr lang="es-ES" dirty="0" smtClean="0"/>
            <a:t>Población</a:t>
          </a:r>
          <a:endParaRPr lang="en-US" dirty="0"/>
        </a:p>
      </dgm:t>
    </dgm:pt>
    <dgm:pt modelId="{6E451544-91E9-42B9-B35F-6187793FD52D}" type="parTrans" cxnId="{1E17C431-6B3F-4558-B90D-CC48A96A5550}">
      <dgm:prSet/>
      <dgm:spPr/>
      <dgm:t>
        <a:bodyPr/>
        <a:lstStyle/>
        <a:p>
          <a:endParaRPr lang="en-US"/>
        </a:p>
      </dgm:t>
    </dgm:pt>
    <dgm:pt modelId="{894BD5D4-4D4F-4FF5-A2B5-D2BA2D9A37C3}" type="sibTrans" cxnId="{1E17C431-6B3F-4558-B90D-CC48A96A5550}">
      <dgm:prSet/>
      <dgm:spPr/>
      <dgm:t>
        <a:bodyPr/>
        <a:lstStyle/>
        <a:p>
          <a:endParaRPr lang="en-US"/>
        </a:p>
      </dgm:t>
    </dgm:pt>
    <dgm:pt modelId="{DD2EC442-599C-4B24-9EAF-B725B3B9CF31}">
      <dgm:prSet phldrT="[Text]"/>
      <dgm:spPr/>
      <dgm:t>
        <a:bodyPr/>
        <a:lstStyle/>
        <a:p>
          <a:r>
            <a:rPr lang="es-ES" dirty="0" smtClean="0"/>
            <a:t>Educación</a:t>
          </a:r>
          <a:endParaRPr lang="en-US" dirty="0"/>
        </a:p>
      </dgm:t>
    </dgm:pt>
    <dgm:pt modelId="{7DD4A210-5D0B-454E-8195-EC58EB7F32F7}" type="parTrans" cxnId="{6955E4F1-F065-4F5C-BAA1-BE359C2C55BC}">
      <dgm:prSet/>
      <dgm:spPr/>
      <dgm:t>
        <a:bodyPr/>
        <a:lstStyle/>
        <a:p>
          <a:endParaRPr lang="en-US"/>
        </a:p>
      </dgm:t>
    </dgm:pt>
    <dgm:pt modelId="{BB4438C1-5ECD-4CD3-80D5-3F84D216CE9E}" type="sibTrans" cxnId="{6955E4F1-F065-4F5C-BAA1-BE359C2C55BC}">
      <dgm:prSet/>
      <dgm:spPr/>
      <dgm:t>
        <a:bodyPr/>
        <a:lstStyle/>
        <a:p>
          <a:endParaRPr lang="en-US"/>
        </a:p>
      </dgm:t>
    </dgm:pt>
    <dgm:pt modelId="{9EDE875A-27B8-45E8-87B4-7383B9D4AF69}">
      <dgm:prSet phldrT="[Text]"/>
      <dgm:spPr/>
      <dgm:t>
        <a:bodyPr/>
        <a:lstStyle/>
        <a:p>
          <a:r>
            <a:rPr lang="es-ES" dirty="0" smtClean="0"/>
            <a:t>Salud</a:t>
          </a:r>
          <a:endParaRPr lang="en-US" dirty="0"/>
        </a:p>
      </dgm:t>
    </dgm:pt>
    <dgm:pt modelId="{63029AE4-1171-41C5-B39F-1D753C6BF1F0}" type="parTrans" cxnId="{2605F948-A535-453F-A3CA-A49D863B54A8}">
      <dgm:prSet/>
      <dgm:spPr/>
      <dgm:t>
        <a:bodyPr/>
        <a:lstStyle/>
        <a:p>
          <a:endParaRPr lang="en-US"/>
        </a:p>
      </dgm:t>
    </dgm:pt>
    <dgm:pt modelId="{80BC0DB8-13CB-4081-9988-7776E71F8BCC}" type="sibTrans" cxnId="{2605F948-A535-453F-A3CA-A49D863B54A8}">
      <dgm:prSet/>
      <dgm:spPr/>
      <dgm:t>
        <a:bodyPr/>
        <a:lstStyle/>
        <a:p>
          <a:endParaRPr lang="en-US"/>
        </a:p>
      </dgm:t>
    </dgm:pt>
    <dgm:pt modelId="{DB7C1D6C-BF40-40C1-A726-89BED251B8F0}">
      <dgm:prSet phldrT="[Text]"/>
      <dgm:spPr/>
      <dgm:t>
        <a:bodyPr/>
        <a:lstStyle/>
        <a:p>
          <a:r>
            <a:rPr lang="es-ES" dirty="0" smtClean="0"/>
            <a:t>Recreación</a:t>
          </a:r>
          <a:endParaRPr lang="en-US" dirty="0"/>
        </a:p>
      </dgm:t>
    </dgm:pt>
    <dgm:pt modelId="{B31B596E-EE1A-4240-8713-3E5D00781902}" type="parTrans" cxnId="{99A0DEDA-0DE6-4D60-A98A-C2C83AAE9672}">
      <dgm:prSet/>
      <dgm:spPr/>
      <dgm:t>
        <a:bodyPr/>
        <a:lstStyle/>
        <a:p>
          <a:endParaRPr lang="en-US"/>
        </a:p>
      </dgm:t>
    </dgm:pt>
    <dgm:pt modelId="{03732F5D-361C-403E-9A12-023C8B4A7430}" type="sibTrans" cxnId="{99A0DEDA-0DE6-4D60-A98A-C2C83AAE9672}">
      <dgm:prSet/>
      <dgm:spPr/>
      <dgm:t>
        <a:bodyPr/>
        <a:lstStyle/>
        <a:p>
          <a:endParaRPr lang="en-US"/>
        </a:p>
      </dgm:t>
    </dgm:pt>
    <dgm:pt modelId="{7527ACAC-EC43-4ACF-8F65-35CD0DC224EC}">
      <dgm:prSet phldrT="[Text]"/>
      <dgm:spPr/>
      <dgm:t>
        <a:bodyPr/>
        <a:lstStyle/>
        <a:p>
          <a:r>
            <a:rPr lang="es-ES" dirty="0" smtClean="0"/>
            <a:t>Vivienda</a:t>
          </a:r>
          <a:endParaRPr lang="en-US" dirty="0"/>
        </a:p>
      </dgm:t>
    </dgm:pt>
    <dgm:pt modelId="{E21CA066-71D2-4189-9B80-3544BBB17822}" type="parTrans" cxnId="{79C81183-9699-4239-9531-160146B20FA3}">
      <dgm:prSet/>
      <dgm:spPr/>
      <dgm:t>
        <a:bodyPr/>
        <a:lstStyle/>
        <a:p>
          <a:endParaRPr lang="en-US"/>
        </a:p>
      </dgm:t>
    </dgm:pt>
    <dgm:pt modelId="{2C89C89C-8D78-48C0-9991-8083A48542F3}" type="sibTrans" cxnId="{79C81183-9699-4239-9531-160146B20FA3}">
      <dgm:prSet/>
      <dgm:spPr/>
      <dgm:t>
        <a:bodyPr/>
        <a:lstStyle/>
        <a:p>
          <a:endParaRPr lang="en-US"/>
        </a:p>
      </dgm:t>
    </dgm:pt>
    <dgm:pt modelId="{020CD0A7-BD28-4A36-8528-2E6BF63BC471}">
      <dgm:prSet phldrT="[Text]"/>
      <dgm:spPr/>
      <dgm:t>
        <a:bodyPr/>
        <a:lstStyle/>
        <a:p>
          <a:r>
            <a:rPr lang="es-ES" dirty="0" smtClean="0"/>
            <a:t>Trabajo</a:t>
          </a:r>
          <a:endParaRPr lang="en-US" dirty="0"/>
        </a:p>
      </dgm:t>
    </dgm:pt>
    <dgm:pt modelId="{92A66107-0806-4C65-80B3-7402639B6D4F}" type="parTrans" cxnId="{D5C28B92-5F66-4A1E-8DEB-79200367E062}">
      <dgm:prSet/>
      <dgm:spPr/>
      <dgm:t>
        <a:bodyPr/>
        <a:lstStyle/>
        <a:p>
          <a:endParaRPr lang="en-US"/>
        </a:p>
      </dgm:t>
    </dgm:pt>
    <dgm:pt modelId="{6EE7B967-802A-4E83-A26B-8CA9DCDC2DDE}" type="sibTrans" cxnId="{D5C28B92-5F66-4A1E-8DEB-79200367E062}">
      <dgm:prSet/>
      <dgm:spPr/>
      <dgm:t>
        <a:bodyPr/>
        <a:lstStyle/>
        <a:p>
          <a:endParaRPr lang="en-US"/>
        </a:p>
      </dgm:t>
    </dgm:pt>
    <dgm:pt modelId="{BA290FBA-DEEB-495A-AB33-9D65DA64E34C}">
      <dgm:prSet phldrT="[Text]"/>
      <dgm:spPr/>
      <dgm:t>
        <a:bodyPr/>
        <a:lstStyle/>
        <a:p>
          <a:r>
            <a:rPr lang="es-ES" dirty="0" smtClean="0"/>
            <a:t>Asistencia social</a:t>
          </a:r>
          <a:endParaRPr lang="en-US" dirty="0"/>
        </a:p>
      </dgm:t>
    </dgm:pt>
    <dgm:pt modelId="{2BDF43F2-E5CB-4D08-B5F2-A67AB844B5CD}" type="parTrans" cxnId="{B018BC67-E995-4B66-AB65-8DEF434914A4}">
      <dgm:prSet/>
      <dgm:spPr/>
      <dgm:t>
        <a:bodyPr/>
        <a:lstStyle/>
        <a:p>
          <a:endParaRPr lang="en-US"/>
        </a:p>
      </dgm:t>
    </dgm:pt>
    <dgm:pt modelId="{0A42356C-0C3B-44CC-9890-70ABEBE95B28}" type="sibTrans" cxnId="{B018BC67-E995-4B66-AB65-8DEF434914A4}">
      <dgm:prSet/>
      <dgm:spPr/>
      <dgm:t>
        <a:bodyPr/>
        <a:lstStyle/>
        <a:p>
          <a:endParaRPr lang="en-US"/>
        </a:p>
      </dgm:t>
    </dgm:pt>
    <dgm:pt modelId="{862B0581-6417-42D5-8409-D7BF74CFDFB5}">
      <dgm:prSet phldrT="[Text]"/>
      <dgm:spPr/>
      <dgm:t>
        <a:bodyPr/>
        <a:lstStyle/>
        <a:p>
          <a:r>
            <a:rPr lang="es-ES" dirty="0" smtClean="0"/>
            <a:t>Seguridad social</a:t>
          </a:r>
          <a:endParaRPr lang="en-US" dirty="0"/>
        </a:p>
      </dgm:t>
    </dgm:pt>
    <dgm:pt modelId="{2548CB64-D6C5-473D-A556-C4F65102205D}" type="parTrans" cxnId="{35A51AAA-6C8D-4760-850C-6038E621D1FB}">
      <dgm:prSet/>
      <dgm:spPr/>
      <dgm:t>
        <a:bodyPr/>
        <a:lstStyle/>
        <a:p>
          <a:endParaRPr lang="en-US"/>
        </a:p>
      </dgm:t>
    </dgm:pt>
    <dgm:pt modelId="{D93C381A-50E6-4FF2-9D4C-36D50820FE6A}" type="sibTrans" cxnId="{35A51AAA-6C8D-4760-850C-6038E621D1FB}">
      <dgm:prSet/>
      <dgm:spPr/>
      <dgm:t>
        <a:bodyPr/>
        <a:lstStyle/>
        <a:p>
          <a:endParaRPr lang="en-US"/>
        </a:p>
      </dgm:t>
    </dgm:pt>
    <dgm:pt modelId="{968C5063-C36F-4D0A-AFC0-FE9B0A22C727}">
      <dgm:prSet phldrT="[Text]"/>
      <dgm:spPr/>
      <dgm:t>
        <a:bodyPr/>
        <a:lstStyle/>
        <a:p>
          <a:r>
            <a:rPr lang="es-ES" dirty="0" smtClean="0"/>
            <a:t>Migración</a:t>
          </a:r>
          <a:endParaRPr lang="en-US" dirty="0"/>
        </a:p>
      </dgm:t>
    </dgm:pt>
    <dgm:pt modelId="{E7870561-4CBE-49F4-98FC-FCC4B95DE142}" type="parTrans" cxnId="{CB9B6F65-0282-4667-8DEA-32517EC1E485}">
      <dgm:prSet/>
      <dgm:spPr/>
      <dgm:t>
        <a:bodyPr/>
        <a:lstStyle/>
        <a:p>
          <a:endParaRPr lang="en-US"/>
        </a:p>
      </dgm:t>
    </dgm:pt>
    <dgm:pt modelId="{EEF10209-5331-4073-B42B-EF01238FE593}" type="sibTrans" cxnId="{CB9B6F65-0282-4667-8DEA-32517EC1E485}">
      <dgm:prSet/>
      <dgm:spPr/>
      <dgm:t>
        <a:bodyPr/>
        <a:lstStyle/>
        <a:p>
          <a:endParaRPr lang="en-US"/>
        </a:p>
      </dgm:t>
    </dgm:pt>
    <dgm:pt modelId="{C2421D3D-0B51-4D1E-B2A8-6B7B41A83381}">
      <dgm:prSet phldrT="[Text]"/>
      <dgm:spPr/>
      <dgm:t>
        <a:bodyPr/>
        <a:lstStyle/>
        <a:p>
          <a:r>
            <a:rPr lang="es-ES" smtClean="0"/>
            <a:t>Iniquidad social</a:t>
          </a:r>
          <a:endParaRPr lang="en-US" dirty="0"/>
        </a:p>
      </dgm:t>
    </dgm:pt>
    <dgm:pt modelId="{7CE2F240-9241-451E-A46D-31B224658731}" type="parTrans" cxnId="{9B50E9DF-A2D9-4AA2-8A69-CE1EA3635E0F}">
      <dgm:prSet/>
      <dgm:spPr/>
      <dgm:t>
        <a:bodyPr/>
        <a:lstStyle/>
        <a:p>
          <a:endParaRPr lang="en-US"/>
        </a:p>
      </dgm:t>
    </dgm:pt>
    <dgm:pt modelId="{310BB9C2-57DA-46BA-AE30-7B074CEBEE7F}" type="sibTrans" cxnId="{9B50E9DF-A2D9-4AA2-8A69-CE1EA3635E0F}">
      <dgm:prSet/>
      <dgm:spPr/>
      <dgm:t>
        <a:bodyPr/>
        <a:lstStyle/>
        <a:p>
          <a:endParaRPr lang="en-US"/>
        </a:p>
      </dgm:t>
    </dgm:pt>
    <dgm:pt modelId="{6B090012-F368-4E7D-8C6F-DED502B50A2E}">
      <dgm:prSet phldrT="[Text]"/>
      <dgm:spPr/>
      <dgm:t>
        <a:bodyPr/>
        <a:lstStyle/>
        <a:p>
          <a:r>
            <a:rPr lang="es-ES" smtClean="0"/>
            <a:t>Preservación del medio ambiente</a:t>
          </a:r>
          <a:endParaRPr lang="en-US" dirty="0"/>
        </a:p>
      </dgm:t>
    </dgm:pt>
    <dgm:pt modelId="{146A05C1-B24E-4C5A-9311-F760C902525A}" type="parTrans" cxnId="{2B47C457-0FA4-4601-ACFF-99E80628DCD6}">
      <dgm:prSet/>
      <dgm:spPr/>
      <dgm:t>
        <a:bodyPr/>
        <a:lstStyle/>
        <a:p>
          <a:endParaRPr lang="en-US"/>
        </a:p>
      </dgm:t>
    </dgm:pt>
    <dgm:pt modelId="{CD2829ED-8DE3-4D5F-982B-7D314E0F7237}" type="sibTrans" cxnId="{2B47C457-0FA4-4601-ACFF-99E80628DCD6}">
      <dgm:prSet/>
      <dgm:spPr/>
      <dgm:t>
        <a:bodyPr/>
        <a:lstStyle/>
        <a:p>
          <a:endParaRPr lang="en-US"/>
        </a:p>
      </dgm:t>
    </dgm:pt>
    <dgm:pt modelId="{E7D9E60D-CD91-43ED-9455-5D80C99E842F}" type="pres">
      <dgm:prSet presAssocID="{E00904F8-DAE9-4DBC-B582-F39222B949CC}" presName="Name0" presStyleCnt="0">
        <dgm:presLayoutVars>
          <dgm:dir/>
          <dgm:resizeHandles/>
        </dgm:presLayoutVars>
      </dgm:prSet>
      <dgm:spPr/>
      <dgm:t>
        <a:bodyPr/>
        <a:lstStyle/>
        <a:p>
          <a:endParaRPr lang="es-ES"/>
        </a:p>
      </dgm:t>
    </dgm:pt>
    <dgm:pt modelId="{3B9FB983-BFF8-4C04-8F39-006346E2919D}" type="pres">
      <dgm:prSet presAssocID="{4C1BC828-6EA3-46A8-919E-B20D566E13E1}" presName="compNode" presStyleCnt="0"/>
      <dgm:spPr/>
    </dgm:pt>
    <dgm:pt modelId="{1DB293EC-B972-4238-B25F-D7C2C2B4CF65}" type="pres">
      <dgm:prSet presAssocID="{4C1BC828-6EA3-46A8-919E-B20D566E13E1}" presName="dummyConnPt" presStyleCnt="0"/>
      <dgm:spPr/>
    </dgm:pt>
    <dgm:pt modelId="{50A36331-912A-4889-845D-D59E75BD4E1B}" type="pres">
      <dgm:prSet presAssocID="{4C1BC828-6EA3-46A8-919E-B20D566E13E1}" presName="node" presStyleLbl="node1" presStyleIdx="0" presStyleCnt="11">
        <dgm:presLayoutVars>
          <dgm:bulletEnabled val="1"/>
        </dgm:presLayoutVars>
      </dgm:prSet>
      <dgm:spPr/>
      <dgm:t>
        <a:bodyPr/>
        <a:lstStyle/>
        <a:p>
          <a:endParaRPr lang="en-US"/>
        </a:p>
      </dgm:t>
    </dgm:pt>
    <dgm:pt modelId="{E668CF66-8B20-4321-B6F6-05CA5BB29CFE}" type="pres">
      <dgm:prSet presAssocID="{894BD5D4-4D4F-4FF5-A2B5-D2BA2D9A37C3}" presName="sibTrans" presStyleLbl="bgSibTrans2D1" presStyleIdx="0" presStyleCnt="10"/>
      <dgm:spPr/>
      <dgm:t>
        <a:bodyPr/>
        <a:lstStyle/>
        <a:p>
          <a:endParaRPr lang="es-ES"/>
        </a:p>
      </dgm:t>
    </dgm:pt>
    <dgm:pt modelId="{4A58C40F-920B-4ADE-8544-A79A7D0DF075}" type="pres">
      <dgm:prSet presAssocID="{DD2EC442-599C-4B24-9EAF-B725B3B9CF31}" presName="compNode" presStyleCnt="0"/>
      <dgm:spPr/>
    </dgm:pt>
    <dgm:pt modelId="{C19F9FE8-8808-4F0B-9CF5-B315252C23B9}" type="pres">
      <dgm:prSet presAssocID="{DD2EC442-599C-4B24-9EAF-B725B3B9CF31}" presName="dummyConnPt" presStyleCnt="0"/>
      <dgm:spPr/>
    </dgm:pt>
    <dgm:pt modelId="{C526AA0B-37EE-4FD1-9B3F-E6B9C61DD5D3}" type="pres">
      <dgm:prSet presAssocID="{DD2EC442-599C-4B24-9EAF-B725B3B9CF31}" presName="node" presStyleLbl="node1" presStyleIdx="1" presStyleCnt="11">
        <dgm:presLayoutVars>
          <dgm:bulletEnabled val="1"/>
        </dgm:presLayoutVars>
      </dgm:prSet>
      <dgm:spPr/>
      <dgm:t>
        <a:bodyPr/>
        <a:lstStyle/>
        <a:p>
          <a:endParaRPr lang="en-US"/>
        </a:p>
      </dgm:t>
    </dgm:pt>
    <dgm:pt modelId="{F2164EF1-8206-4308-B0E3-93EDFC392BDA}" type="pres">
      <dgm:prSet presAssocID="{BB4438C1-5ECD-4CD3-80D5-3F84D216CE9E}" presName="sibTrans" presStyleLbl="bgSibTrans2D1" presStyleIdx="1" presStyleCnt="10"/>
      <dgm:spPr/>
      <dgm:t>
        <a:bodyPr/>
        <a:lstStyle/>
        <a:p>
          <a:endParaRPr lang="es-ES"/>
        </a:p>
      </dgm:t>
    </dgm:pt>
    <dgm:pt modelId="{176624D4-E970-4272-A265-E7CDD9268B69}" type="pres">
      <dgm:prSet presAssocID="{9EDE875A-27B8-45E8-87B4-7383B9D4AF69}" presName="compNode" presStyleCnt="0"/>
      <dgm:spPr/>
    </dgm:pt>
    <dgm:pt modelId="{EAA06189-851E-440E-A533-F37A1B0A375E}" type="pres">
      <dgm:prSet presAssocID="{9EDE875A-27B8-45E8-87B4-7383B9D4AF69}" presName="dummyConnPt" presStyleCnt="0"/>
      <dgm:spPr/>
    </dgm:pt>
    <dgm:pt modelId="{A900F21A-A58C-41AD-9E36-F572CF2EC9D0}" type="pres">
      <dgm:prSet presAssocID="{9EDE875A-27B8-45E8-87B4-7383B9D4AF69}" presName="node" presStyleLbl="node1" presStyleIdx="2" presStyleCnt="11">
        <dgm:presLayoutVars>
          <dgm:bulletEnabled val="1"/>
        </dgm:presLayoutVars>
      </dgm:prSet>
      <dgm:spPr/>
      <dgm:t>
        <a:bodyPr/>
        <a:lstStyle/>
        <a:p>
          <a:endParaRPr lang="en-US"/>
        </a:p>
      </dgm:t>
    </dgm:pt>
    <dgm:pt modelId="{27750BC8-FE85-4B93-AF1E-1E22E4E72DBD}" type="pres">
      <dgm:prSet presAssocID="{80BC0DB8-13CB-4081-9988-7776E71F8BCC}" presName="sibTrans" presStyleLbl="bgSibTrans2D1" presStyleIdx="2" presStyleCnt="10"/>
      <dgm:spPr/>
      <dgm:t>
        <a:bodyPr/>
        <a:lstStyle/>
        <a:p>
          <a:endParaRPr lang="es-ES"/>
        </a:p>
      </dgm:t>
    </dgm:pt>
    <dgm:pt modelId="{0F406C7B-08B6-4E66-9525-DE0C48ADDA84}" type="pres">
      <dgm:prSet presAssocID="{DB7C1D6C-BF40-40C1-A726-89BED251B8F0}" presName="compNode" presStyleCnt="0"/>
      <dgm:spPr/>
    </dgm:pt>
    <dgm:pt modelId="{2158A96E-78BC-42DC-BEB0-AC1F13292A45}" type="pres">
      <dgm:prSet presAssocID="{DB7C1D6C-BF40-40C1-A726-89BED251B8F0}" presName="dummyConnPt" presStyleCnt="0"/>
      <dgm:spPr/>
    </dgm:pt>
    <dgm:pt modelId="{CF07E315-FA37-4AF3-B3DE-6B1140D16B9E}" type="pres">
      <dgm:prSet presAssocID="{DB7C1D6C-BF40-40C1-A726-89BED251B8F0}" presName="node" presStyleLbl="node1" presStyleIdx="3" presStyleCnt="11">
        <dgm:presLayoutVars>
          <dgm:bulletEnabled val="1"/>
        </dgm:presLayoutVars>
      </dgm:prSet>
      <dgm:spPr/>
      <dgm:t>
        <a:bodyPr/>
        <a:lstStyle/>
        <a:p>
          <a:endParaRPr lang="en-US"/>
        </a:p>
      </dgm:t>
    </dgm:pt>
    <dgm:pt modelId="{45A12FB7-2669-4DD6-8A59-F75650CFDF4A}" type="pres">
      <dgm:prSet presAssocID="{03732F5D-361C-403E-9A12-023C8B4A7430}" presName="sibTrans" presStyleLbl="bgSibTrans2D1" presStyleIdx="3" presStyleCnt="10"/>
      <dgm:spPr/>
      <dgm:t>
        <a:bodyPr/>
        <a:lstStyle/>
        <a:p>
          <a:endParaRPr lang="es-ES"/>
        </a:p>
      </dgm:t>
    </dgm:pt>
    <dgm:pt modelId="{569E0E34-CF78-4A5F-B8EE-B8839A24E070}" type="pres">
      <dgm:prSet presAssocID="{7527ACAC-EC43-4ACF-8F65-35CD0DC224EC}" presName="compNode" presStyleCnt="0"/>
      <dgm:spPr/>
    </dgm:pt>
    <dgm:pt modelId="{2E66C52B-167D-4A63-A698-396D317C7FFB}" type="pres">
      <dgm:prSet presAssocID="{7527ACAC-EC43-4ACF-8F65-35CD0DC224EC}" presName="dummyConnPt" presStyleCnt="0"/>
      <dgm:spPr/>
    </dgm:pt>
    <dgm:pt modelId="{5CD035E5-231F-4F35-9916-9442A1EE7096}" type="pres">
      <dgm:prSet presAssocID="{7527ACAC-EC43-4ACF-8F65-35CD0DC224EC}" presName="node" presStyleLbl="node1" presStyleIdx="4" presStyleCnt="11">
        <dgm:presLayoutVars>
          <dgm:bulletEnabled val="1"/>
        </dgm:presLayoutVars>
      </dgm:prSet>
      <dgm:spPr/>
      <dgm:t>
        <a:bodyPr/>
        <a:lstStyle/>
        <a:p>
          <a:endParaRPr lang="en-US"/>
        </a:p>
      </dgm:t>
    </dgm:pt>
    <dgm:pt modelId="{6347AB9A-1D47-462C-A9C8-695CCE8429BE}" type="pres">
      <dgm:prSet presAssocID="{2C89C89C-8D78-48C0-9991-8083A48542F3}" presName="sibTrans" presStyleLbl="bgSibTrans2D1" presStyleIdx="4" presStyleCnt="10"/>
      <dgm:spPr/>
      <dgm:t>
        <a:bodyPr/>
        <a:lstStyle/>
        <a:p>
          <a:endParaRPr lang="es-ES"/>
        </a:p>
      </dgm:t>
    </dgm:pt>
    <dgm:pt modelId="{0628FA7B-27B4-4966-B969-5F8FD3983054}" type="pres">
      <dgm:prSet presAssocID="{020CD0A7-BD28-4A36-8528-2E6BF63BC471}" presName="compNode" presStyleCnt="0"/>
      <dgm:spPr/>
    </dgm:pt>
    <dgm:pt modelId="{CCE6A0CF-01DF-415F-857A-A716AD92EEE0}" type="pres">
      <dgm:prSet presAssocID="{020CD0A7-BD28-4A36-8528-2E6BF63BC471}" presName="dummyConnPt" presStyleCnt="0"/>
      <dgm:spPr/>
    </dgm:pt>
    <dgm:pt modelId="{B1F0C854-83EE-44E5-A530-769915DFAF7D}" type="pres">
      <dgm:prSet presAssocID="{020CD0A7-BD28-4A36-8528-2E6BF63BC471}" presName="node" presStyleLbl="node1" presStyleIdx="5" presStyleCnt="11">
        <dgm:presLayoutVars>
          <dgm:bulletEnabled val="1"/>
        </dgm:presLayoutVars>
      </dgm:prSet>
      <dgm:spPr/>
      <dgm:t>
        <a:bodyPr/>
        <a:lstStyle/>
        <a:p>
          <a:endParaRPr lang="en-US"/>
        </a:p>
      </dgm:t>
    </dgm:pt>
    <dgm:pt modelId="{63859118-C3A3-45F4-AA33-9317388D1BE0}" type="pres">
      <dgm:prSet presAssocID="{6EE7B967-802A-4E83-A26B-8CA9DCDC2DDE}" presName="sibTrans" presStyleLbl="bgSibTrans2D1" presStyleIdx="5" presStyleCnt="10"/>
      <dgm:spPr/>
      <dgm:t>
        <a:bodyPr/>
        <a:lstStyle/>
        <a:p>
          <a:endParaRPr lang="es-ES"/>
        </a:p>
      </dgm:t>
    </dgm:pt>
    <dgm:pt modelId="{9C39A69E-C757-4AE0-AE90-0C1467A8E03F}" type="pres">
      <dgm:prSet presAssocID="{BA290FBA-DEEB-495A-AB33-9D65DA64E34C}" presName="compNode" presStyleCnt="0"/>
      <dgm:spPr/>
    </dgm:pt>
    <dgm:pt modelId="{CDBEC0D8-183A-4B9B-8B8F-716F452A8164}" type="pres">
      <dgm:prSet presAssocID="{BA290FBA-DEEB-495A-AB33-9D65DA64E34C}" presName="dummyConnPt" presStyleCnt="0"/>
      <dgm:spPr/>
    </dgm:pt>
    <dgm:pt modelId="{977E21BD-73C9-40CF-89C5-9FA859DB62F8}" type="pres">
      <dgm:prSet presAssocID="{BA290FBA-DEEB-495A-AB33-9D65DA64E34C}" presName="node" presStyleLbl="node1" presStyleIdx="6" presStyleCnt="11">
        <dgm:presLayoutVars>
          <dgm:bulletEnabled val="1"/>
        </dgm:presLayoutVars>
      </dgm:prSet>
      <dgm:spPr/>
      <dgm:t>
        <a:bodyPr/>
        <a:lstStyle/>
        <a:p>
          <a:endParaRPr lang="en-US"/>
        </a:p>
      </dgm:t>
    </dgm:pt>
    <dgm:pt modelId="{75884EF0-8547-4B87-9B8C-0147505C505C}" type="pres">
      <dgm:prSet presAssocID="{0A42356C-0C3B-44CC-9890-70ABEBE95B28}" presName="sibTrans" presStyleLbl="bgSibTrans2D1" presStyleIdx="6" presStyleCnt="10"/>
      <dgm:spPr/>
      <dgm:t>
        <a:bodyPr/>
        <a:lstStyle/>
        <a:p>
          <a:endParaRPr lang="es-ES"/>
        </a:p>
      </dgm:t>
    </dgm:pt>
    <dgm:pt modelId="{172F4A9C-4A13-45E3-AA0F-C820FAD0DBE2}" type="pres">
      <dgm:prSet presAssocID="{862B0581-6417-42D5-8409-D7BF74CFDFB5}" presName="compNode" presStyleCnt="0"/>
      <dgm:spPr/>
    </dgm:pt>
    <dgm:pt modelId="{F2A501F4-4001-446E-8AD1-A024D06DFB32}" type="pres">
      <dgm:prSet presAssocID="{862B0581-6417-42D5-8409-D7BF74CFDFB5}" presName="dummyConnPt" presStyleCnt="0"/>
      <dgm:spPr/>
    </dgm:pt>
    <dgm:pt modelId="{856BB9C1-224D-4F61-920B-C5968173C75F}" type="pres">
      <dgm:prSet presAssocID="{862B0581-6417-42D5-8409-D7BF74CFDFB5}" presName="node" presStyleLbl="node1" presStyleIdx="7" presStyleCnt="11">
        <dgm:presLayoutVars>
          <dgm:bulletEnabled val="1"/>
        </dgm:presLayoutVars>
      </dgm:prSet>
      <dgm:spPr/>
      <dgm:t>
        <a:bodyPr/>
        <a:lstStyle/>
        <a:p>
          <a:endParaRPr lang="en-US"/>
        </a:p>
      </dgm:t>
    </dgm:pt>
    <dgm:pt modelId="{87986F2C-5A64-44B3-BE08-BE808F5CBC56}" type="pres">
      <dgm:prSet presAssocID="{D93C381A-50E6-4FF2-9D4C-36D50820FE6A}" presName="sibTrans" presStyleLbl="bgSibTrans2D1" presStyleIdx="7" presStyleCnt="10"/>
      <dgm:spPr/>
      <dgm:t>
        <a:bodyPr/>
        <a:lstStyle/>
        <a:p>
          <a:endParaRPr lang="es-ES"/>
        </a:p>
      </dgm:t>
    </dgm:pt>
    <dgm:pt modelId="{3621B2F4-FA82-4A38-8C85-C05E9DA7D90F}" type="pres">
      <dgm:prSet presAssocID="{968C5063-C36F-4D0A-AFC0-FE9B0A22C727}" presName="compNode" presStyleCnt="0"/>
      <dgm:spPr/>
    </dgm:pt>
    <dgm:pt modelId="{76A6C946-EAED-4B78-912D-0DB3736A9363}" type="pres">
      <dgm:prSet presAssocID="{968C5063-C36F-4D0A-AFC0-FE9B0A22C727}" presName="dummyConnPt" presStyleCnt="0"/>
      <dgm:spPr/>
    </dgm:pt>
    <dgm:pt modelId="{7C12264D-894E-435A-A75A-12AE382CB66C}" type="pres">
      <dgm:prSet presAssocID="{968C5063-C36F-4D0A-AFC0-FE9B0A22C727}" presName="node" presStyleLbl="node1" presStyleIdx="8" presStyleCnt="11">
        <dgm:presLayoutVars>
          <dgm:bulletEnabled val="1"/>
        </dgm:presLayoutVars>
      </dgm:prSet>
      <dgm:spPr/>
      <dgm:t>
        <a:bodyPr/>
        <a:lstStyle/>
        <a:p>
          <a:endParaRPr lang="en-US"/>
        </a:p>
      </dgm:t>
    </dgm:pt>
    <dgm:pt modelId="{B0FACC55-414A-489C-A804-482696BC3B2E}" type="pres">
      <dgm:prSet presAssocID="{EEF10209-5331-4073-B42B-EF01238FE593}" presName="sibTrans" presStyleLbl="bgSibTrans2D1" presStyleIdx="8" presStyleCnt="10"/>
      <dgm:spPr/>
      <dgm:t>
        <a:bodyPr/>
        <a:lstStyle/>
        <a:p>
          <a:endParaRPr lang="es-ES"/>
        </a:p>
      </dgm:t>
    </dgm:pt>
    <dgm:pt modelId="{30DBBC39-CC8A-490E-924D-99A662D98923}" type="pres">
      <dgm:prSet presAssocID="{C2421D3D-0B51-4D1E-B2A8-6B7B41A83381}" presName="compNode" presStyleCnt="0"/>
      <dgm:spPr/>
    </dgm:pt>
    <dgm:pt modelId="{65B1347D-30E0-4C67-A6CB-0A304194ABBB}" type="pres">
      <dgm:prSet presAssocID="{C2421D3D-0B51-4D1E-B2A8-6B7B41A83381}" presName="dummyConnPt" presStyleCnt="0"/>
      <dgm:spPr/>
    </dgm:pt>
    <dgm:pt modelId="{89DD8F9D-677C-4562-8D2C-BC510AC6C508}" type="pres">
      <dgm:prSet presAssocID="{C2421D3D-0B51-4D1E-B2A8-6B7B41A83381}" presName="node" presStyleLbl="node1" presStyleIdx="9" presStyleCnt="11">
        <dgm:presLayoutVars>
          <dgm:bulletEnabled val="1"/>
        </dgm:presLayoutVars>
      </dgm:prSet>
      <dgm:spPr/>
      <dgm:t>
        <a:bodyPr/>
        <a:lstStyle/>
        <a:p>
          <a:endParaRPr lang="en-US"/>
        </a:p>
      </dgm:t>
    </dgm:pt>
    <dgm:pt modelId="{B4AC3511-745F-4FAB-B007-11C16279BC60}" type="pres">
      <dgm:prSet presAssocID="{310BB9C2-57DA-46BA-AE30-7B074CEBEE7F}" presName="sibTrans" presStyleLbl="bgSibTrans2D1" presStyleIdx="9" presStyleCnt="10"/>
      <dgm:spPr/>
      <dgm:t>
        <a:bodyPr/>
        <a:lstStyle/>
        <a:p>
          <a:endParaRPr lang="es-ES"/>
        </a:p>
      </dgm:t>
    </dgm:pt>
    <dgm:pt modelId="{76371644-B774-41C7-9D7F-51A4A1AE818E}" type="pres">
      <dgm:prSet presAssocID="{6B090012-F368-4E7D-8C6F-DED502B50A2E}" presName="compNode" presStyleCnt="0"/>
      <dgm:spPr/>
    </dgm:pt>
    <dgm:pt modelId="{26EF10FF-2E72-4105-8CB5-D484D87E3D93}" type="pres">
      <dgm:prSet presAssocID="{6B090012-F368-4E7D-8C6F-DED502B50A2E}" presName="dummyConnPt" presStyleCnt="0"/>
      <dgm:spPr/>
    </dgm:pt>
    <dgm:pt modelId="{54A98FA1-9314-4D58-A89F-1FBA6B088857}" type="pres">
      <dgm:prSet presAssocID="{6B090012-F368-4E7D-8C6F-DED502B50A2E}" presName="node" presStyleLbl="node1" presStyleIdx="10" presStyleCnt="11">
        <dgm:presLayoutVars>
          <dgm:bulletEnabled val="1"/>
        </dgm:presLayoutVars>
      </dgm:prSet>
      <dgm:spPr/>
      <dgm:t>
        <a:bodyPr/>
        <a:lstStyle/>
        <a:p>
          <a:endParaRPr lang="en-US"/>
        </a:p>
      </dgm:t>
    </dgm:pt>
  </dgm:ptLst>
  <dgm:cxnLst>
    <dgm:cxn modelId="{B018BC67-E995-4B66-AB65-8DEF434914A4}" srcId="{E00904F8-DAE9-4DBC-B582-F39222B949CC}" destId="{BA290FBA-DEEB-495A-AB33-9D65DA64E34C}" srcOrd="6" destOrd="0" parTransId="{2BDF43F2-E5CB-4D08-B5F2-A67AB844B5CD}" sibTransId="{0A42356C-0C3B-44CC-9890-70ABEBE95B28}"/>
    <dgm:cxn modelId="{35A51AAA-6C8D-4760-850C-6038E621D1FB}" srcId="{E00904F8-DAE9-4DBC-B582-F39222B949CC}" destId="{862B0581-6417-42D5-8409-D7BF74CFDFB5}" srcOrd="7" destOrd="0" parTransId="{2548CB64-D6C5-473D-A556-C4F65102205D}" sibTransId="{D93C381A-50E6-4FF2-9D4C-36D50820FE6A}"/>
    <dgm:cxn modelId="{D5C28B92-5F66-4A1E-8DEB-79200367E062}" srcId="{E00904F8-DAE9-4DBC-B582-F39222B949CC}" destId="{020CD0A7-BD28-4A36-8528-2E6BF63BC471}" srcOrd="5" destOrd="0" parTransId="{92A66107-0806-4C65-80B3-7402639B6D4F}" sibTransId="{6EE7B967-802A-4E83-A26B-8CA9DCDC2DDE}"/>
    <dgm:cxn modelId="{5A99C34C-680B-4AD4-A4FB-C79998D72207}" type="presOf" srcId="{E00904F8-DAE9-4DBC-B582-F39222B949CC}" destId="{E7D9E60D-CD91-43ED-9455-5D80C99E842F}" srcOrd="0" destOrd="0" presId="urn:microsoft.com/office/officeart/2005/8/layout/bProcess4"/>
    <dgm:cxn modelId="{2B47C457-0FA4-4601-ACFF-99E80628DCD6}" srcId="{E00904F8-DAE9-4DBC-B582-F39222B949CC}" destId="{6B090012-F368-4E7D-8C6F-DED502B50A2E}" srcOrd="10" destOrd="0" parTransId="{146A05C1-B24E-4C5A-9311-F760C902525A}" sibTransId="{CD2829ED-8DE3-4D5F-982B-7D314E0F7237}"/>
    <dgm:cxn modelId="{443EB201-3AE1-4B41-8B16-E665B5752FAC}" type="presOf" srcId="{968C5063-C36F-4D0A-AFC0-FE9B0A22C727}" destId="{7C12264D-894E-435A-A75A-12AE382CB66C}" srcOrd="0" destOrd="0" presId="urn:microsoft.com/office/officeart/2005/8/layout/bProcess4"/>
    <dgm:cxn modelId="{4596D21D-E443-4ABB-9978-56944A8632AD}" type="presOf" srcId="{9EDE875A-27B8-45E8-87B4-7383B9D4AF69}" destId="{A900F21A-A58C-41AD-9E36-F572CF2EC9D0}" srcOrd="0" destOrd="0" presId="urn:microsoft.com/office/officeart/2005/8/layout/bProcess4"/>
    <dgm:cxn modelId="{D435ACA7-5885-43B9-9F83-4CA9F1784534}" type="presOf" srcId="{03732F5D-361C-403E-9A12-023C8B4A7430}" destId="{45A12FB7-2669-4DD6-8A59-F75650CFDF4A}" srcOrd="0" destOrd="0" presId="urn:microsoft.com/office/officeart/2005/8/layout/bProcess4"/>
    <dgm:cxn modelId="{70450574-BF3B-4F41-960A-D493BF49E576}" type="presOf" srcId="{80BC0DB8-13CB-4081-9988-7776E71F8BCC}" destId="{27750BC8-FE85-4B93-AF1E-1E22E4E72DBD}" srcOrd="0" destOrd="0" presId="urn:microsoft.com/office/officeart/2005/8/layout/bProcess4"/>
    <dgm:cxn modelId="{2C57FA14-AD5C-4CA4-B69E-766E20CC9B97}" type="presOf" srcId="{6B090012-F368-4E7D-8C6F-DED502B50A2E}" destId="{54A98FA1-9314-4D58-A89F-1FBA6B088857}" srcOrd="0" destOrd="0" presId="urn:microsoft.com/office/officeart/2005/8/layout/bProcess4"/>
    <dgm:cxn modelId="{D3E501E3-71AB-434A-AE90-99EC66CF7252}" type="presOf" srcId="{DB7C1D6C-BF40-40C1-A726-89BED251B8F0}" destId="{CF07E315-FA37-4AF3-B3DE-6B1140D16B9E}" srcOrd="0" destOrd="0" presId="urn:microsoft.com/office/officeart/2005/8/layout/bProcess4"/>
    <dgm:cxn modelId="{99A0DEDA-0DE6-4D60-A98A-C2C83AAE9672}" srcId="{E00904F8-DAE9-4DBC-B582-F39222B949CC}" destId="{DB7C1D6C-BF40-40C1-A726-89BED251B8F0}" srcOrd="3" destOrd="0" parTransId="{B31B596E-EE1A-4240-8713-3E5D00781902}" sibTransId="{03732F5D-361C-403E-9A12-023C8B4A7430}"/>
    <dgm:cxn modelId="{22427978-681B-4EF0-921A-9ECDD3CC7CCF}" type="presOf" srcId="{EEF10209-5331-4073-B42B-EF01238FE593}" destId="{B0FACC55-414A-489C-A804-482696BC3B2E}" srcOrd="0" destOrd="0" presId="urn:microsoft.com/office/officeart/2005/8/layout/bProcess4"/>
    <dgm:cxn modelId="{79C81183-9699-4239-9531-160146B20FA3}" srcId="{E00904F8-DAE9-4DBC-B582-F39222B949CC}" destId="{7527ACAC-EC43-4ACF-8F65-35CD0DC224EC}" srcOrd="4" destOrd="0" parTransId="{E21CA066-71D2-4189-9B80-3544BBB17822}" sibTransId="{2C89C89C-8D78-48C0-9991-8083A48542F3}"/>
    <dgm:cxn modelId="{785196B5-94EF-4369-ABE5-97359939D9E4}" type="presOf" srcId="{BB4438C1-5ECD-4CD3-80D5-3F84D216CE9E}" destId="{F2164EF1-8206-4308-B0E3-93EDFC392BDA}" srcOrd="0" destOrd="0" presId="urn:microsoft.com/office/officeart/2005/8/layout/bProcess4"/>
    <dgm:cxn modelId="{E1924430-094F-4CA7-8582-33455304ECE6}" type="presOf" srcId="{2C89C89C-8D78-48C0-9991-8083A48542F3}" destId="{6347AB9A-1D47-462C-A9C8-695CCE8429BE}" srcOrd="0" destOrd="0" presId="urn:microsoft.com/office/officeart/2005/8/layout/bProcess4"/>
    <dgm:cxn modelId="{6F56416A-ED3B-4653-9D47-CC3410B30E37}" type="presOf" srcId="{6EE7B967-802A-4E83-A26B-8CA9DCDC2DDE}" destId="{63859118-C3A3-45F4-AA33-9317388D1BE0}" srcOrd="0" destOrd="0" presId="urn:microsoft.com/office/officeart/2005/8/layout/bProcess4"/>
    <dgm:cxn modelId="{C576062B-F6BB-450C-BCD5-B50DF17F94E3}" type="presOf" srcId="{BA290FBA-DEEB-495A-AB33-9D65DA64E34C}" destId="{977E21BD-73C9-40CF-89C5-9FA859DB62F8}" srcOrd="0" destOrd="0" presId="urn:microsoft.com/office/officeart/2005/8/layout/bProcess4"/>
    <dgm:cxn modelId="{CB9B6F65-0282-4667-8DEA-32517EC1E485}" srcId="{E00904F8-DAE9-4DBC-B582-F39222B949CC}" destId="{968C5063-C36F-4D0A-AFC0-FE9B0A22C727}" srcOrd="8" destOrd="0" parTransId="{E7870561-4CBE-49F4-98FC-FCC4B95DE142}" sibTransId="{EEF10209-5331-4073-B42B-EF01238FE593}"/>
    <dgm:cxn modelId="{BCDA9A78-9A3B-42F5-A0C0-371B7253BD43}" type="presOf" srcId="{DD2EC442-599C-4B24-9EAF-B725B3B9CF31}" destId="{C526AA0B-37EE-4FD1-9B3F-E6B9C61DD5D3}" srcOrd="0" destOrd="0" presId="urn:microsoft.com/office/officeart/2005/8/layout/bProcess4"/>
    <dgm:cxn modelId="{A2005D3E-B63B-48D2-ABB4-DDDF343388E3}" type="presOf" srcId="{D93C381A-50E6-4FF2-9D4C-36D50820FE6A}" destId="{87986F2C-5A64-44B3-BE08-BE808F5CBC56}" srcOrd="0" destOrd="0" presId="urn:microsoft.com/office/officeart/2005/8/layout/bProcess4"/>
    <dgm:cxn modelId="{1E17C431-6B3F-4558-B90D-CC48A96A5550}" srcId="{E00904F8-DAE9-4DBC-B582-F39222B949CC}" destId="{4C1BC828-6EA3-46A8-919E-B20D566E13E1}" srcOrd="0" destOrd="0" parTransId="{6E451544-91E9-42B9-B35F-6187793FD52D}" sibTransId="{894BD5D4-4D4F-4FF5-A2B5-D2BA2D9A37C3}"/>
    <dgm:cxn modelId="{74C9AE95-339C-4C57-93F9-5865E81D38BF}" type="presOf" srcId="{C2421D3D-0B51-4D1E-B2A8-6B7B41A83381}" destId="{89DD8F9D-677C-4562-8D2C-BC510AC6C508}" srcOrd="0" destOrd="0" presId="urn:microsoft.com/office/officeart/2005/8/layout/bProcess4"/>
    <dgm:cxn modelId="{AB30B95B-BB01-4116-8B36-E389072141E1}" type="presOf" srcId="{310BB9C2-57DA-46BA-AE30-7B074CEBEE7F}" destId="{B4AC3511-745F-4FAB-B007-11C16279BC60}" srcOrd="0" destOrd="0" presId="urn:microsoft.com/office/officeart/2005/8/layout/bProcess4"/>
    <dgm:cxn modelId="{CED9C249-D7CE-45F3-845D-97D5C3AF0CAF}" type="presOf" srcId="{020CD0A7-BD28-4A36-8528-2E6BF63BC471}" destId="{B1F0C854-83EE-44E5-A530-769915DFAF7D}" srcOrd="0" destOrd="0" presId="urn:microsoft.com/office/officeart/2005/8/layout/bProcess4"/>
    <dgm:cxn modelId="{6955E4F1-F065-4F5C-BAA1-BE359C2C55BC}" srcId="{E00904F8-DAE9-4DBC-B582-F39222B949CC}" destId="{DD2EC442-599C-4B24-9EAF-B725B3B9CF31}" srcOrd="1" destOrd="0" parTransId="{7DD4A210-5D0B-454E-8195-EC58EB7F32F7}" sibTransId="{BB4438C1-5ECD-4CD3-80D5-3F84D216CE9E}"/>
    <dgm:cxn modelId="{92BFC20A-7F66-481E-8EB4-AB954C4741DC}" type="presOf" srcId="{894BD5D4-4D4F-4FF5-A2B5-D2BA2D9A37C3}" destId="{E668CF66-8B20-4321-B6F6-05CA5BB29CFE}" srcOrd="0" destOrd="0" presId="urn:microsoft.com/office/officeart/2005/8/layout/bProcess4"/>
    <dgm:cxn modelId="{5CB17330-AC42-4887-9634-F06C21995491}" type="presOf" srcId="{7527ACAC-EC43-4ACF-8F65-35CD0DC224EC}" destId="{5CD035E5-231F-4F35-9916-9442A1EE7096}" srcOrd="0" destOrd="0" presId="urn:microsoft.com/office/officeart/2005/8/layout/bProcess4"/>
    <dgm:cxn modelId="{1EDFD85A-6A75-4D3D-AEB1-69C0695CF1FD}" type="presOf" srcId="{0A42356C-0C3B-44CC-9890-70ABEBE95B28}" destId="{75884EF0-8547-4B87-9B8C-0147505C505C}" srcOrd="0" destOrd="0" presId="urn:microsoft.com/office/officeart/2005/8/layout/bProcess4"/>
    <dgm:cxn modelId="{5C590604-8E44-42A6-9045-D4373EAAAFE6}" type="presOf" srcId="{862B0581-6417-42D5-8409-D7BF74CFDFB5}" destId="{856BB9C1-224D-4F61-920B-C5968173C75F}" srcOrd="0" destOrd="0" presId="urn:microsoft.com/office/officeart/2005/8/layout/bProcess4"/>
    <dgm:cxn modelId="{2605F948-A535-453F-A3CA-A49D863B54A8}" srcId="{E00904F8-DAE9-4DBC-B582-F39222B949CC}" destId="{9EDE875A-27B8-45E8-87B4-7383B9D4AF69}" srcOrd="2" destOrd="0" parTransId="{63029AE4-1171-41C5-B39F-1D753C6BF1F0}" sibTransId="{80BC0DB8-13CB-4081-9988-7776E71F8BCC}"/>
    <dgm:cxn modelId="{62995C03-ED9B-45F2-B3BD-779BC1DFE786}" type="presOf" srcId="{4C1BC828-6EA3-46A8-919E-B20D566E13E1}" destId="{50A36331-912A-4889-845D-D59E75BD4E1B}" srcOrd="0" destOrd="0" presId="urn:microsoft.com/office/officeart/2005/8/layout/bProcess4"/>
    <dgm:cxn modelId="{9B50E9DF-A2D9-4AA2-8A69-CE1EA3635E0F}" srcId="{E00904F8-DAE9-4DBC-B582-F39222B949CC}" destId="{C2421D3D-0B51-4D1E-B2A8-6B7B41A83381}" srcOrd="9" destOrd="0" parTransId="{7CE2F240-9241-451E-A46D-31B224658731}" sibTransId="{310BB9C2-57DA-46BA-AE30-7B074CEBEE7F}"/>
    <dgm:cxn modelId="{5932DF67-47C1-4569-AE6F-28CB3A0AC619}" type="presParOf" srcId="{E7D9E60D-CD91-43ED-9455-5D80C99E842F}" destId="{3B9FB983-BFF8-4C04-8F39-006346E2919D}" srcOrd="0" destOrd="0" presId="urn:microsoft.com/office/officeart/2005/8/layout/bProcess4"/>
    <dgm:cxn modelId="{2CAB916A-6645-4E50-B008-D51C5113D17C}" type="presParOf" srcId="{3B9FB983-BFF8-4C04-8F39-006346E2919D}" destId="{1DB293EC-B972-4238-B25F-D7C2C2B4CF65}" srcOrd="0" destOrd="0" presId="urn:microsoft.com/office/officeart/2005/8/layout/bProcess4"/>
    <dgm:cxn modelId="{B6740653-D8FB-41C4-8BB4-A65BC768C2A7}" type="presParOf" srcId="{3B9FB983-BFF8-4C04-8F39-006346E2919D}" destId="{50A36331-912A-4889-845D-D59E75BD4E1B}" srcOrd="1" destOrd="0" presId="urn:microsoft.com/office/officeart/2005/8/layout/bProcess4"/>
    <dgm:cxn modelId="{5277567F-B6F5-4110-9D7C-B5498E75B798}" type="presParOf" srcId="{E7D9E60D-CD91-43ED-9455-5D80C99E842F}" destId="{E668CF66-8B20-4321-B6F6-05CA5BB29CFE}" srcOrd="1" destOrd="0" presId="urn:microsoft.com/office/officeart/2005/8/layout/bProcess4"/>
    <dgm:cxn modelId="{27CEC1E0-4D6B-4D67-A299-9C9189D252FC}" type="presParOf" srcId="{E7D9E60D-CD91-43ED-9455-5D80C99E842F}" destId="{4A58C40F-920B-4ADE-8544-A79A7D0DF075}" srcOrd="2" destOrd="0" presId="urn:microsoft.com/office/officeart/2005/8/layout/bProcess4"/>
    <dgm:cxn modelId="{716B54F2-40BE-4212-A5F5-023197DA5683}" type="presParOf" srcId="{4A58C40F-920B-4ADE-8544-A79A7D0DF075}" destId="{C19F9FE8-8808-4F0B-9CF5-B315252C23B9}" srcOrd="0" destOrd="0" presId="urn:microsoft.com/office/officeart/2005/8/layout/bProcess4"/>
    <dgm:cxn modelId="{CF511FB1-2911-4A7A-AD75-87F9E076FDEF}" type="presParOf" srcId="{4A58C40F-920B-4ADE-8544-A79A7D0DF075}" destId="{C526AA0B-37EE-4FD1-9B3F-E6B9C61DD5D3}" srcOrd="1" destOrd="0" presId="urn:microsoft.com/office/officeart/2005/8/layout/bProcess4"/>
    <dgm:cxn modelId="{6F1F3912-5BF4-4750-BF6C-1232B614F118}" type="presParOf" srcId="{E7D9E60D-CD91-43ED-9455-5D80C99E842F}" destId="{F2164EF1-8206-4308-B0E3-93EDFC392BDA}" srcOrd="3" destOrd="0" presId="urn:microsoft.com/office/officeart/2005/8/layout/bProcess4"/>
    <dgm:cxn modelId="{6E5AE96E-2626-47F2-B73A-349FCBF11171}" type="presParOf" srcId="{E7D9E60D-CD91-43ED-9455-5D80C99E842F}" destId="{176624D4-E970-4272-A265-E7CDD9268B69}" srcOrd="4" destOrd="0" presId="urn:microsoft.com/office/officeart/2005/8/layout/bProcess4"/>
    <dgm:cxn modelId="{645F6070-9C36-4338-A806-3E56FBB57911}" type="presParOf" srcId="{176624D4-E970-4272-A265-E7CDD9268B69}" destId="{EAA06189-851E-440E-A533-F37A1B0A375E}" srcOrd="0" destOrd="0" presId="urn:microsoft.com/office/officeart/2005/8/layout/bProcess4"/>
    <dgm:cxn modelId="{DB222442-8106-4065-831E-CF2A3DAFE898}" type="presParOf" srcId="{176624D4-E970-4272-A265-E7CDD9268B69}" destId="{A900F21A-A58C-41AD-9E36-F572CF2EC9D0}" srcOrd="1" destOrd="0" presId="urn:microsoft.com/office/officeart/2005/8/layout/bProcess4"/>
    <dgm:cxn modelId="{E03E66EC-BAB0-4F28-A9E4-8D0C0AE60E99}" type="presParOf" srcId="{E7D9E60D-CD91-43ED-9455-5D80C99E842F}" destId="{27750BC8-FE85-4B93-AF1E-1E22E4E72DBD}" srcOrd="5" destOrd="0" presId="urn:microsoft.com/office/officeart/2005/8/layout/bProcess4"/>
    <dgm:cxn modelId="{1D2B9C41-E06C-4B00-881D-055138C12DAF}" type="presParOf" srcId="{E7D9E60D-CD91-43ED-9455-5D80C99E842F}" destId="{0F406C7B-08B6-4E66-9525-DE0C48ADDA84}" srcOrd="6" destOrd="0" presId="urn:microsoft.com/office/officeart/2005/8/layout/bProcess4"/>
    <dgm:cxn modelId="{3AD31A28-E6EF-45A5-AD50-CD8FFAC29C47}" type="presParOf" srcId="{0F406C7B-08B6-4E66-9525-DE0C48ADDA84}" destId="{2158A96E-78BC-42DC-BEB0-AC1F13292A45}" srcOrd="0" destOrd="0" presId="urn:microsoft.com/office/officeart/2005/8/layout/bProcess4"/>
    <dgm:cxn modelId="{C1A038CA-5AC0-4593-9209-6B1BA70CA422}" type="presParOf" srcId="{0F406C7B-08B6-4E66-9525-DE0C48ADDA84}" destId="{CF07E315-FA37-4AF3-B3DE-6B1140D16B9E}" srcOrd="1" destOrd="0" presId="urn:microsoft.com/office/officeart/2005/8/layout/bProcess4"/>
    <dgm:cxn modelId="{A9E40B11-42EE-481E-B971-55542F29EA03}" type="presParOf" srcId="{E7D9E60D-CD91-43ED-9455-5D80C99E842F}" destId="{45A12FB7-2669-4DD6-8A59-F75650CFDF4A}" srcOrd="7" destOrd="0" presId="urn:microsoft.com/office/officeart/2005/8/layout/bProcess4"/>
    <dgm:cxn modelId="{8930EF7F-F3E8-462B-A042-7E7C0DA1CF1E}" type="presParOf" srcId="{E7D9E60D-CD91-43ED-9455-5D80C99E842F}" destId="{569E0E34-CF78-4A5F-B8EE-B8839A24E070}" srcOrd="8" destOrd="0" presId="urn:microsoft.com/office/officeart/2005/8/layout/bProcess4"/>
    <dgm:cxn modelId="{E8873DBF-135C-414D-8A3F-FD331797644C}" type="presParOf" srcId="{569E0E34-CF78-4A5F-B8EE-B8839A24E070}" destId="{2E66C52B-167D-4A63-A698-396D317C7FFB}" srcOrd="0" destOrd="0" presId="urn:microsoft.com/office/officeart/2005/8/layout/bProcess4"/>
    <dgm:cxn modelId="{6D8E12EA-3C2F-4B88-9D0C-14DE558FFCF3}" type="presParOf" srcId="{569E0E34-CF78-4A5F-B8EE-B8839A24E070}" destId="{5CD035E5-231F-4F35-9916-9442A1EE7096}" srcOrd="1" destOrd="0" presId="urn:microsoft.com/office/officeart/2005/8/layout/bProcess4"/>
    <dgm:cxn modelId="{641E8B27-4DEB-4FEC-88BD-7D53B1DB3359}" type="presParOf" srcId="{E7D9E60D-CD91-43ED-9455-5D80C99E842F}" destId="{6347AB9A-1D47-462C-A9C8-695CCE8429BE}" srcOrd="9" destOrd="0" presId="urn:microsoft.com/office/officeart/2005/8/layout/bProcess4"/>
    <dgm:cxn modelId="{F2A9A91B-4F52-4D04-8050-DAB3E9DF299F}" type="presParOf" srcId="{E7D9E60D-CD91-43ED-9455-5D80C99E842F}" destId="{0628FA7B-27B4-4966-B969-5F8FD3983054}" srcOrd="10" destOrd="0" presId="urn:microsoft.com/office/officeart/2005/8/layout/bProcess4"/>
    <dgm:cxn modelId="{1155F328-1C5D-42E1-9DF0-383D2F28DB10}" type="presParOf" srcId="{0628FA7B-27B4-4966-B969-5F8FD3983054}" destId="{CCE6A0CF-01DF-415F-857A-A716AD92EEE0}" srcOrd="0" destOrd="0" presId="urn:microsoft.com/office/officeart/2005/8/layout/bProcess4"/>
    <dgm:cxn modelId="{6328DBBE-207C-4E75-B4C6-0A955BD598A5}" type="presParOf" srcId="{0628FA7B-27B4-4966-B969-5F8FD3983054}" destId="{B1F0C854-83EE-44E5-A530-769915DFAF7D}" srcOrd="1" destOrd="0" presId="urn:microsoft.com/office/officeart/2005/8/layout/bProcess4"/>
    <dgm:cxn modelId="{5445157F-1804-4BBD-B577-6131657BAE86}" type="presParOf" srcId="{E7D9E60D-CD91-43ED-9455-5D80C99E842F}" destId="{63859118-C3A3-45F4-AA33-9317388D1BE0}" srcOrd="11" destOrd="0" presId="urn:microsoft.com/office/officeart/2005/8/layout/bProcess4"/>
    <dgm:cxn modelId="{95BC7378-7100-49FA-842D-7B976C8825D6}" type="presParOf" srcId="{E7D9E60D-CD91-43ED-9455-5D80C99E842F}" destId="{9C39A69E-C757-4AE0-AE90-0C1467A8E03F}" srcOrd="12" destOrd="0" presId="urn:microsoft.com/office/officeart/2005/8/layout/bProcess4"/>
    <dgm:cxn modelId="{E73D6D65-CD4E-42DF-9FF4-C35FE6131376}" type="presParOf" srcId="{9C39A69E-C757-4AE0-AE90-0C1467A8E03F}" destId="{CDBEC0D8-183A-4B9B-8B8F-716F452A8164}" srcOrd="0" destOrd="0" presId="urn:microsoft.com/office/officeart/2005/8/layout/bProcess4"/>
    <dgm:cxn modelId="{CD5E08BE-4274-4779-B0A9-58FC4A85F955}" type="presParOf" srcId="{9C39A69E-C757-4AE0-AE90-0C1467A8E03F}" destId="{977E21BD-73C9-40CF-89C5-9FA859DB62F8}" srcOrd="1" destOrd="0" presId="urn:microsoft.com/office/officeart/2005/8/layout/bProcess4"/>
    <dgm:cxn modelId="{8CBFAE55-284E-4D47-A85A-036F46301F33}" type="presParOf" srcId="{E7D9E60D-CD91-43ED-9455-5D80C99E842F}" destId="{75884EF0-8547-4B87-9B8C-0147505C505C}" srcOrd="13" destOrd="0" presId="urn:microsoft.com/office/officeart/2005/8/layout/bProcess4"/>
    <dgm:cxn modelId="{C4C34B9A-8537-42B9-BDDD-04A91E73D8E9}" type="presParOf" srcId="{E7D9E60D-CD91-43ED-9455-5D80C99E842F}" destId="{172F4A9C-4A13-45E3-AA0F-C820FAD0DBE2}" srcOrd="14" destOrd="0" presId="urn:microsoft.com/office/officeart/2005/8/layout/bProcess4"/>
    <dgm:cxn modelId="{B3D4E5F5-8949-4336-A5EE-2C12A7353DE4}" type="presParOf" srcId="{172F4A9C-4A13-45E3-AA0F-C820FAD0DBE2}" destId="{F2A501F4-4001-446E-8AD1-A024D06DFB32}" srcOrd="0" destOrd="0" presId="urn:microsoft.com/office/officeart/2005/8/layout/bProcess4"/>
    <dgm:cxn modelId="{76BE2504-19C4-4E2A-908F-7758C265E8CE}" type="presParOf" srcId="{172F4A9C-4A13-45E3-AA0F-C820FAD0DBE2}" destId="{856BB9C1-224D-4F61-920B-C5968173C75F}" srcOrd="1" destOrd="0" presId="urn:microsoft.com/office/officeart/2005/8/layout/bProcess4"/>
    <dgm:cxn modelId="{25C6360B-D471-40D3-8EBE-5B8F429FD25B}" type="presParOf" srcId="{E7D9E60D-CD91-43ED-9455-5D80C99E842F}" destId="{87986F2C-5A64-44B3-BE08-BE808F5CBC56}" srcOrd="15" destOrd="0" presId="urn:microsoft.com/office/officeart/2005/8/layout/bProcess4"/>
    <dgm:cxn modelId="{AEF4F50B-B7D5-48BC-8149-D0D4BA407B50}" type="presParOf" srcId="{E7D9E60D-CD91-43ED-9455-5D80C99E842F}" destId="{3621B2F4-FA82-4A38-8C85-C05E9DA7D90F}" srcOrd="16" destOrd="0" presId="urn:microsoft.com/office/officeart/2005/8/layout/bProcess4"/>
    <dgm:cxn modelId="{DA7F241C-1E0F-4C87-861A-3F8125ABF059}" type="presParOf" srcId="{3621B2F4-FA82-4A38-8C85-C05E9DA7D90F}" destId="{76A6C946-EAED-4B78-912D-0DB3736A9363}" srcOrd="0" destOrd="0" presId="urn:microsoft.com/office/officeart/2005/8/layout/bProcess4"/>
    <dgm:cxn modelId="{3217CE9F-1CCB-4844-A21D-07790E1D5A82}" type="presParOf" srcId="{3621B2F4-FA82-4A38-8C85-C05E9DA7D90F}" destId="{7C12264D-894E-435A-A75A-12AE382CB66C}" srcOrd="1" destOrd="0" presId="urn:microsoft.com/office/officeart/2005/8/layout/bProcess4"/>
    <dgm:cxn modelId="{A4BF79FB-2372-4369-AF2F-812ACE3E03D2}" type="presParOf" srcId="{E7D9E60D-CD91-43ED-9455-5D80C99E842F}" destId="{B0FACC55-414A-489C-A804-482696BC3B2E}" srcOrd="17" destOrd="0" presId="urn:microsoft.com/office/officeart/2005/8/layout/bProcess4"/>
    <dgm:cxn modelId="{F7D5B3CA-51B3-4973-81DC-C1D91EF1B054}" type="presParOf" srcId="{E7D9E60D-CD91-43ED-9455-5D80C99E842F}" destId="{30DBBC39-CC8A-490E-924D-99A662D98923}" srcOrd="18" destOrd="0" presId="urn:microsoft.com/office/officeart/2005/8/layout/bProcess4"/>
    <dgm:cxn modelId="{0D6A1C99-797F-48DC-B22C-7803620EA79A}" type="presParOf" srcId="{30DBBC39-CC8A-490E-924D-99A662D98923}" destId="{65B1347D-30E0-4C67-A6CB-0A304194ABBB}" srcOrd="0" destOrd="0" presId="urn:microsoft.com/office/officeart/2005/8/layout/bProcess4"/>
    <dgm:cxn modelId="{526D7D75-0A99-4AB9-A855-9F3796ED4DE5}" type="presParOf" srcId="{30DBBC39-CC8A-490E-924D-99A662D98923}" destId="{89DD8F9D-677C-4562-8D2C-BC510AC6C508}" srcOrd="1" destOrd="0" presId="urn:microsoft.com/office/officeart/2005/8/layout/bProcess4"/>
    <dgm:cxn modelId="{D534DFDB-CCCD-4824-87DA-869EC9D45472}" type="presParOf" srcId="{E7D9E60D-CD91-43ED-9455-5D80C99E842F}" destId="{B4AC3511-745F-4FAB-B007-11C16279BC60}" srcOrd="19" destOrd="0" presId="urn:microsoft.com/office/officeart/2005/8/layout/bProcess4"/>
    <dgm:cxn modelId="{45FA70D0-0415-449B-A6B6-0F0002CF9703}" type="presParOf" srcId="{E7D9E60D-CD91-43ED-9455-5D80C99E842F}" destId="{76371644-B774-41C7-9D7F-51A4A1AE818E}" srcOrd="20" destOrd="0" presId="urn:microsoft.com/office/officeart/2005/8/layout/bProcess4"/>
    <dgm:cxn modelId="{ACA3CB0C-A0B9-42E9-9670-57951B709283}" type="presParOf" srcId="{76371644-B774-41C7-9D7F-51A4A1AE818E}" destId="{26EF10FF-2E72-4105-8CB5-D484D87E3D93}" srcOrd="0" destOrd="0" presId="urn:microsoft.com/office/officeart/2005/8/layout/bProcess4"/>
    <dgm:cxn modelId="{E2091F87-2E85-4B32-B29F-A0A09FE7A5A3}" type="presParOf" srcId="{76371644-B774-41C7-9D7F-51A4A1AE818E}" destId="{54A98FA1-9314-4D58-A89F-1FBA6B088857}"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719A8C-B031-4A16-90B5-64786B0C6684}">
      <dsp:nvSpPr>
        <dsp:cNvPr id="0" name=""/>
        <dsp:cNvSpPr/>
      </dsp:nvSpPr>
      <dsp:spPr>
        <a:xfrm>
          <a:off x="0" y="18000"/>
          <a:ext cx="8504238" cy="4536000"/>
        </a:xfrm>
        <a:prstGeom prst="rightArrow">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440529F3-90F8-4D02-BE06-52760638AFBE}">
      <dsp:nvSpPr>
        <dsp:cNvPr id="0" name=""/>
        <dsp:cNvSpPr/>
      </dsp:nvSpPr>
      <dsp:spPr>
        <a:xfrm>
          <a:off x="685986" y="1152000"/>
          <a:ext cx="6967827" cy="22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just" defTabSz="889000">
            <a:lnSpc>
              <a:spcPct val="90000"/>
            </a:lnSpc>
            <a:spcBef>
              <a:spcPct val="0"/>
            </a:spcBef>
            <a:spcAft>
              <a:spcPct val="35000"/>
            </a:spcAft>
          </a:pPr>
          <a:r>
            <a:rPr lang="es-ES" sz="2000" b="1" kern="1200" dirty="0" smtClean="0">
              <a:solidFill>
                <a:schemeClr val="bg1"/>
              </a:solidFill>
              <a:latin typeface="Arial" pitchFamily="34" charset="0"/>
              <a:cs typeface="Arial" pitchFamily="34" charset="0"/>
            </a:rPr>
            <a:t>Formular una propuesta de Modelo de Gestión para el Ministerio Coordinador de Seguridad con el fin de optimizar el ejercicio de sus competencias y cumplimiento de su Misión Institucional, en el marco del ordenamiento jurídico del Estado Ecuatoriano</a:t>
          </a:r>
          <a:endParaRPr lang="en-US" sz="2000" b="1" kern="1200" dirty="0">
            <a:solidFill>
              <a:schemeClr val="bg1"/>
            </a:solidFill>
            <a:latin typeface="Arial" pitchFamily="34" charset="0"/>
            <a:cs typeface="Arial" pitchFamily="34" charset="0"/>
          </a:endParaRPr>
        </a:p>
      </dsp:txBody>
      <dsp:txXfrm>
        <a:off x="685986" y="1152000"/>
        <a:ext cx="6967827" cy="22680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6D0886-A799-47D2-9B50-E277C2168F76}">
      <dsp:nvSpPr>
        <dsp:cNvPr id="0" name=""/>
        <dsp:cNvSpPr/>
      </dsp:nvSpPr>
      <dsp:spPr>
        <a:xfrm>
          <a:off x="0" y="612719"/>
          <a:ext cx="8504238" cy="524160"/>
        </a:xfrm>
        <a:prstGeom prst="roundRect">
          <a:avLst/>
        </a:prstGeom>
        <a:solidFill>
          <a:schemeClr val="accent6">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Investigar y sistematizar la base legal organizativa de la institución en función de la cual se determina el ejercicio de sus competencias.</a:t>
          </a:r>
          <a:endParaRPr lang="en-US" sz="1400" kern="1200" dirty="0"/>
        </a:p>
      </dsp:txBody>
      <dsp:txXfrm>
        <a:off x="0" y="612719"/>
        <a:ext cx="8504238" cy="524160"/>
      </dsp:txXfrm>
    </dsp:sp>
    <dsp:sp modelId="{9AA6CA56-2EB3-4B83-A34F-3C85B6648F4F}">
      <dsp:nvSpPr>
        <dsp:cNvPr id="0" name=""/>
        <dsp:cNvSpPr/>
      </dsp:nvSpPr>
      <dsp:spPr>
        <a:xfrm>
          <a:off x="0" y="1177199"/>
          <a:ext cx="8504238" cy="524160"/>
        </a:xfrm>
        <a:prstGeom prst="roundRect">
          <a:avLst/>
        </a:prstGeom>
        <a:solidFill>
          <a:schemeClr val="accent6">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Analizar el entorno externo e interno de la institución,  considerando su macro y microambiente, así como su estructura actual, procesos, relacionamiento con actores involucrados y líneas de gestión vigentes.</a:t>
          </a:r>
          <a:endParaRPr lang="en-US" sz="1400" kern="1200" dirty="0"/>
        </a:p>
      </dsp:txBody>
      <dsp:txXfrm>
        <a:off x="0" y="1177199"/>
        <a:ext cx="8504238" cy="524160"/>
      </dsp:txXfrm>
    </dsp:sp>
    <dsp:sp modelId="{14BB9541-5861-4D4A-93B7-6CEB1BED09AB}">
      <dsp:nvSpPr>
        <dsp:cNvPr id="0" name=""/>
        <dsp:cNvSpPr/>
      </dsp:nvSpPr>
      <dsp:spPr>
        <a:xfrm>
          <a:off x="0" y="1741680"/>
          <a:ext cx="8504238" cy="524160"/>
        </a:xfrm>
        <a:prstGeom prst="roundRect">
          <a:avLst/>
        </a:prstGeom>
        <a:solidFill>
          <a:schemeClr val="accent6">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Prospectar los escenarios que predeterminen la acción estratégica institucional del MICS</a:t>
          </a:r>
          <a:endParaRPr lang="en-US" sz="1400" kern="1200" dirty="0"/>
        </a:p>
      </dsp:txBody>
      <dsp:txXfrm>
        <a:off x="0" y="1741680"/>
        <a:ext cx="8504238" cy="524160"/>
      </dsp:txXfrm>
    </dsp:sp>
    <dsp:sp modelId="{89CEECA9-CD3B-467D-9052-1C6A4C6AB263}">
      <dsp:nvSpPr>
        <dsp:cNvPr id="0" name=""/>
        <dsp:cNvSpPr/>
      </dsp:nvSpPr>
      <dsp:spPr>
        <a:xfrm>
          <a:off x="0" y="2306160"/>
          <a:ext cx="8504238" cy="524160"/>
        </a:xfrm>
        <a:prstGeom prst="roundRect">
          <a:avLst/>
        </a:prstGeom>
        <a:solidFill>
          <a:schemeClr val="accent6">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Determinar el direccionamiento estratégico de la institución.</a:t>
          </a:r>
          <a:endParaRPr lang="en-US" sz="1400" kern="1200" dirty="0"/>
        </a:p>
      </dsp:txBody>
      <dsp:txXfrm>
        <a:off x="0" y="2306160"/>
        <a:ext cx="8504238" cy="524160"/>
      </dsp:txXfrm>
    </dsp:sp>
    <dsp:sp modelId="{F91ECA10-AF23-48EA-8162-486F46D0B8D1}">
      <dsp:nvSpPr>
        <dsp:cNvPr id="0" name=""/>
        <dsp:cNvSpPr/>
      </dsp:nvSpPr>
      <dsp:spPr>
        <a:xfrm>
          <a:off x="0" y="2870640"/>
          <a:ext cx="8504238" cy="524160"/>
        </a:xfrm>
        <a:prstGeom prst="roundRect">
          <a:avLst/>
        </a:prstGeom>
        <a:solidFill>
          <a:schemeClr val="accent6">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smtClean="0"/>
            <a:t>Plantear la propuesta del nuevo modelo de gestión institucional del MICS.</a:t>
          </a:r>
          <a:endParaRPr lang="en-US" sz="1400" kern="1200" dirty="0"/>
        </a:p>
      </dsp:txBody>
      <dsp:txXfrm>
        <a:off x="0" y="2870640"/>
        <a:ext cx="8504238" cy="524160"/>
      </dsp:txXfrm>
    </dsp:sp>
    <dsp:sp modelId="{6C9D6C51-B5F3-4993-8CD0-80FA870D30C2}">
      <dsp:nvSpPr>
        <dsp:cNvPr id="0" name=""/>
        <dsp:cNvSpPr/>
      </dsp:nvSpPr>
      <dsp:spPr>
        <a:xfrm>
          <a:off x="0" y="3435120"/>
          <a:ext cx="8504238" cy="524160"/>
        </a:xfrm>
        <a:prstGeom prst="roundRect">
          <a:avLst/>
        </a:prstGeom>
        <a:solidFill>
          <a:schemeClr val="accent6">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Diseñar la metodología de alineamiento, seguimiento y control de implementación de las estrategias institucionales.</a:t>
          </a:r>
          <a:endParaRPr lang="en-US" sz="1400" kern="1200" dirty="0"/>
        </a:p>
      </dsp:txBody>
      <dsp:txXfrm>
        <a:off x="0" y="3435120"/>
        <a:ext cx="8504238" cy="52416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F023E6-B972-4C79-868C-9FF773B39AB2}">
      <dsp:nvSpPr>
        <dsp:cNvPr id="0" name=""/>
        <dsp:cNvSpPr/>
      </dsp:nvSpPr>
      <dsp:spPr>
        <a:xfrm>
          <a:off x="851878" y="0"/>
          <a:ext cx="2270745" cy="1362447"/>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El MICS ha adquirido progresivamente diversas facultades a partir del día de su creación</a:t>
          </a:r>
          <a:endParaRPr lang="es-ES" sz="1300" kern="1200" dirty="0"/>
        </a:p>
      </dsp:txBody>
      <dsp:txXfrm>
        <a:off x="851878" y="0"/>
        <a:ext cx="2270745" cy="1362447"/>
      </dsp:txXfrm>
    </dsp:sp>
    <dsp:sp modelId="{308E19DE-C3B3-4150-97EA-E5A487944731}">
      <dsp:nvSpPr>
        <dsp:cNvPr id="0" name=""/>
        <dsp:cNvSpPr/>
      </dsp:nvSpPr>
      <dsp:spPr>
        <a:xfrm>
          <a:off x="3352037" y="2554"/>
          <a:ext cx="2270745" cy="1362447"/>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La estructura organizacional no responde a los requerimientos operativos  generando vacíos y deficiencias funcionales respecto a su Misión y gestión .</a:t>
          </a:r>
          <a:endParaRPr lang="es-ES" sz="1300" kern="1200" dirty="0"/>
        </a:p>
      </dsp:txBody>
      <dsp:txXfrm>
        <a:off x="3352037" y="2554"/>
        <a:ext cx="2270745" cy="1362447"/>
      </dsp:txXfrm>
    </dsp:sp>
    <dsp:sp modelId="{D6718FDC-74D3-40BE-82BD-74C87B270A32}">
      <dsp:nvSpPr>
        <dsp:cNvPr id="0" name=""/>
        <dsp:cNvSpPr/>
      </dsp:nvSpPr>
      <dsp:spPr>
        <a:xfrm>
          <a:off x="854217" y="1592076"/>
          <a:ext cx="2270745" cy="1362447"/>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Desarrollo de propuesta de reestructuración  que no se aprueba por nuevos lineamientos de  entidades rectoras</a:t>
          </a:r>
          <a:endParaRPr lang="es-ES" sz="1300" kern="1200" dirty="0"/>
        </a:p>
      </dsp:txBody>
      <dsp:txXfrm>
        <a:off x="854217" y="1592076"/>
        <a:ext cx="2270745" cy="1362447"/>
      </dsp:txXfrm>
    </dsp:sp>
    <dsp:sp modelId="{2D486C88-937B-48A6-BA41-28580C8F6E42}">
      <dsp:nvSpPr>
        <dsp:cNvPr id="0" name=""/>
        <dsp:cNvSpPr/>
      </dsp:nvSpPr>
      <dsp:spPr>
        <a:xfrm>
          <a:off x="3352037" y="1592076"/>
          <a:ext cx="2270745" cy="1362447"/>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Procesos de Homologación de los Ministerios de Coordinadores</a:t>
          </a:r>
          <a:endParaRPr lang="es-ES" sz="1300" kern="1200" dirty="0"/>
        </a:p>
      </dsp:txBody>
      <dsp:txXfrm>
        <a:off x="3352037" y="1592076"/>
        <a:ext cx="2270745" cy="1362447"/>
      </dsp:txXfrm>
    </dsp:sp>
    <dsp:sp modelId="{347820B5-14D6-4C8F-B68D-90679F7CBC3B}">
      <dsp:nvSpPr>
        <dsp:cNvPr id="0" name=""/>
        <dsp:cNvSpPr/>
      </dsp:nvSpPr>
      <dsp:spPr>
        <a:xfrm>
          <a:off x="2103127" y="3181598"/>
          <a:ext cx="2270745" cy="1362447"/>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Incumplimiento de planificación  y superposición de actividades entre Unidades de la Entidad.</a:t>
          </a:r>
          <a:endParaRPr lang="es-ES" sz="1300" kern="1200" dirty="0"/>
        </a:p>
      </dsp:txBody>
      <dsp:txXfrm>
        <a:off x="2103127" y="3181598"/>
        <a:ext cx="2270745" cy="136244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A6E1FA-390F-44F8-B774-1F7C7D47D81C}">
      <dsp:nvSpPr>
        <dsp:cNvPr id="0" name=""/>
        <dsp:cNvSpPr/>
      </dsp:nvSpPr>
      <dsp:spPr>
        <a:xfrm>
          <a:off x="3197" y="839390"/>
          <a:ext cx="723304" cy="72330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AE3190-C275-4358-9AE0-BF725DAD947C}">
      <dsp:nvSpPr>
        <dsp:cNvPr id="0" name=""/>
        <dsp:cNvSpPr/>
      </dsp:nvSpPr>
      <dsp:spPr>
        <a:xfrm>
          <a:off x="75527" y="911721"/>
          <a:ext cx="578643" cy="578643"/>
        </a:xfrm>
        <a:prstGeom prst="pie">
          <a:avLst>
            <a:gd name="adj1" fmla="val 13500000"/>
            <a:gd name="adj2" fmla="val 16200000"/>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10EB88AF-4442-4281-B6FC-208F72E0A491}">
      <dsp:nvSpPr>
        <dsp:cNvPr id="0" name=""/>
        <dsp:cNvSpPr/>
      </dsp:nvSpPr>
      <dsp:spPr>
        <a:xfrm rot="16200000">
          <a:off x="-828602" y="2466826"/>
          <a:ext cx="2097583" cy="433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466850">
            <a:lnSpc>
              <a:spcPct val="90000"/>
            </a:lnSpc>
            <a:spcBef>
              <a:spcPct val="0"/>
            </a:spcBef>
            <a:spcAft>
              <a:spcPct val="35000"/>
            </a:spcAft>
          </a:pPr>
          <a:r>
            <a:rPr lang="es-ES" sz="3300" kern="1200" dirty="0" smtClean="0"/>
            <a:t> 2007 </a:t>
          </a:r>
          <a:endParaRPr lang="es-ES" sz="3300" kern="1200" dirty="0"/>
        </a:p>
      </dsp:txBody>
      <dsp:txXfrm rot="16200000">
        <a:off x="-828602" y="2466826"/>
        <a:ext cx="2097583" cy="433982"/>
      </dsp:txXfrm>
    </dsp:sp>
    <dsp:sp modelId="{6722D8E8-8CEE-4125-AEA6-823FA2D712FD}">
      <dsp:nvSpPr>
        <dsp:cNvPr id="0" name=""/>
        <dsp:cNvSpPr/>
      </dsp:nvSpPr>
      <dsp:spPr>
        <a:xfrm>
          <a:off x="509510" y="839390"/>
          <a:ext cx="1446609" cy="2893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00050">
            <a:lnSpc>
              <a:spcPct val="90000"/>
            </a:lnSpc>
            <a:spcBef>
              <a:spcPct val="0"/>
            </a:spcBef>
            <a:spcAft>
              <a:spcPct val="35000"/>
            </a:spcAft>
          </a:pPr>
          <a:r>
            <a:rPr lang="es-ES" sz="900" kern="1200" dirty="0" smtClean="0"/>
            <a:t>Decreto Ejecutivo No. 117-A, Creación de los Ministerios Coordinadores</a:t>
          </a:r>
          <a:endParaRPr lang="es-ES" sz="900" kern="1200" dirty="0"/>
        </a:p>
      </dsp:txBody>
      <dsp:txXfrm>
        <a:off x="509510" y="839390"/>
        <a:ext cx="1446609" cy="2893218"/>
      </dsp:txXfrm>
    </dsp:sp>
    <dsp:sp modelId="{2B159982-8D4D-4FDF-B5FB-A2987BDE0B88}">
      <dsp:nvSpPr>
        <dsp:cNvPr id="0" name=""/>
        <dsp:cNvSpPr/>
      </dsp:nvSpPr>
      <dsp:spPr>
        <a:xfrm>
          <a:off x="2184837" y="839390"/>
          <a:ext cx="723304" cy="72330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53C3BD-F8DE-4B99-8600-64415939C40A}">
      <dsp:nvSpPr>
        <dsp:cNvPr id="0" name=""/>
        <dsp:cNvSpPr/>
      </dsp:nvSpPr>
      <dsp:spPr>
        <a:xfrm>
          <a:off x="2257168" y="911721"/>
          <a:ext cx="578643" cy="578643"/>
        </a:xfrm>
        <a:prstGeom prst="pie">
          <a:avLst>
            <a:gd name="adj1" fmla="val 10800000"/>
            <a:gd name="adj2" fmla="val 16200000"/>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8BE9778F-1818-43C6-825B-7ABD72EE12E0}">
      <dsp:nvSpPr>
        <dsp:cNvPr id="0" name=""/>
        <dsp:cNvSpPr/>
      </dsp:nvSpPr>
      <dsp:spPr>
        <a:xfrm rot="16200000">
          <a:off x="1353037" y="2466826"/>
          <a:ext cx="2097583" cy="433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466850">
            <a:lnSpc>
              <a:spcPct val="90000"/>
            </a:lnSpc>
            <a:spcBef>
              <a:spcPct val="0"/>
            </a:spcBef>
            <a:spcAft>
              <a:spcPct val="35000"/>
            </a:spcAft>
          </a:pPr>
          <a:r>
            <a:rPr lang="es-ES" sz="3300" kern="1200" dirty="0" smtClean="0"/>
            <a:t>2009</a:t>
          </a:r>
          <a:endParaRPr lang="es-ES" sz="3300" kern="1200" dirty="0"/>
        </a:p>
      </dsp:txBody>
      <dsp:txXfrm rot="16200000">
        <a:off x="1353037" y="2466826"/>
        <a:ext cx="2097583" cy="433982"/>
      </dsp:txXfrm>
    </dsp:sp>
    <dsp:sp modelId="{D0673257-BFAF-477F-8F65-31540AB34127}">
      <dsp:nvSpPr>
        <dsp:cNvPr id="0" name=""/>
        <dsp:cNvSpPr/>
      </dsp:nvSpPr>
      <dsp:spPr>
        <a:xfrm>
          <a:off x="2691150" y="839390"/>
          <a:ext cx="1446609" cy="2893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00050">
            <a:lnSpc>
              <a:spcPct val="90000"/>
            </a:lnSpc>
            <a:spcBef>
              <a:spcPct val="0"/>
            </a:spcBef>
            <a:spcAft>
              <a:spcPct val="35000"/>
            </a:spcAft>
          </a:pPr>
          <a:r>
            <a:rPr lang="es-ES" sz="900" kern="1200" dirty="0" smtClean="0"/>
            <a:t>Decreto Ejecutivo No. 1787 cambia el nombre del Ministerio Coordinador de Seguridad Interna y Externa por Ministerio de Coordinación de Seguridad</a:t>
          </a:r>
        </a:p>
        <a:p>
          <a:pPr lvl="0" algn="l" defTabSz="400050">
            <a:lnSpc>
              <a:spcPct val="90000"/>
            </a:lnSpc>
            <a:spcBef>
              <a:spcPct val="0"/>
            </a:spcBef>
            <a:spcAft>
              <a:spcPct val="35000"/>
            </a:spcAft>
          </a:pPr>
          <a:endParaRPr lang="es-ES" sz="900" kern="1200" dirty="0" smtClean="0"/>
        </a:p>
        <a:p>
          <a:pPr lvl="0" algn="l" defTabSz="400050">
            <a:lnSpc>
              <a:spcPct val="90000"/>
            </a:lnSpc>
            <a:spcBef>
              <a:spcPct val="0"/>
            </a:spcBef>
            <a:spcAft>
              <a:spcPct val="35000"/>
            </a:spcAft>
          </a:pPr>
          <a:r>
            <a:rPr lang="es-ES" sz="900" kern="1200" dirty="0" smtClean="0"/>
            <a:t>En el artículo 17.3 del Decreto Ejecutivo No. 109, se establecen las funciones de los ministerios de coordinación; dentro del proceso de reforma democrática del Estado es necesario homologar las estructuras organizacionales de los ministerios de coordinación según Decreto Ejecutivo 195, publicado en el Suplemento del Registro Oficial No. 111 del 19 de enero del 2010 </a:t>
          </a:r>
          <a:endParaRPr lang="es-ES" sz="900" kern="1200" dirty="0"/>
        </a:p>
      </dsp:txBody>
      <dsp:txXfrm>
        <a:off x="2691150" y="839390"/>
        <a:ext cx="1446609" cy="2893218"/>
      </dsp:txXfrm>
    </dsp:sp>
    <dsp:sp modelId="{67F6BAA1-750A-4579-841A-9E7B3AC6059A}">
      <dsp:nvSpPr>
        <dsp:cNvPr id="0" name=""/>
        <dsp:cNvSpPr/>
      </dsp:nvSpPr>
      <dsp:spPr>
        <a:xfrm>
          <a:off x="4366477" y="896591"/>
          <a:ext cx="723304" cy="72330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1F1E34-0A49-46C8-B2BC-96AF053A6DAF}">
      <dsp:nvSpPr>
        <dsp:cNvPr id="0" name=""/>
        <dsp:cNvSpPr/>
      </dsp:nvSpPr>
      <dsp:spPr>
        <a:xfrm>
          <a:off x="4438808" y="968922"/>
          <a:ext cx="578643" cy="578643"/>
        </a:xfrm>
        <a:prstGeom prst="pie">
          <a:avLst>
            <a:gd name="adj1" fmla="val 8100000"/>
            <a:gd name="adj2" fmla="val 16200000"/>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069A4438-FC4D-4B72-A55E-C4BEEEF25B7F}">
      <dsp:nvSpPr>
        <dsp:cNvPr id="0" name=""/>
        <dsp:cNvSpPr/>
      </dsp:nvSpPr>
      <dsp:spPr>
        <a:xfrm rot="16200000">
          <a:off x="3649079" y="2524027"/>
          <a:ext cx="1868779" cy="433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466850">
            <a:lnSpc>
              <a:spcPct val="90000"/>
            </a:lnSpc>
            <a:spcBef>
              <a:spcPct val="0"/>
            </a:spcBef>
            <a:spcAft>
              <a:spcPct val="35000"/>
            </a:spcAft>
          </a:pPr>
          <a:r>
            <a:rPr lang="es-ES" sz="3300" kern="1200" dirty="0" smtClean="0"/>
            <a:t>2010</a:t>
          </a:r>
          <a:endParaRPr lang="es-ES" sz="3300" kern="1200" dirty="0"/>
        </a:p>
      </dsp:txBody>
      <dsp:txXfrm rot="16200000">
        <a:off x="3649079" y="2524027"/>
        <a:ext cx="1868779" cy="433982"/>
      </dsp:txXfrm>
    </dsp:sp>
    <dsp:sp modelId="{B6E99881-2E7E-47AE-AC88-37CBCB2036A3}">
      <dsp:nvSpPr>
        <dsp:cNvPr id="0" name=""/>
        <dsp:cNvSpPr/>
      </dsp:nvSpPr>
      <dsp:spPr>
        <a:xfrm>
          <a:off x="4872791" y="839390"/>
          <a:ext cx="1446609" cy="2893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00050">
            <a:lnSpc>
              <a:spcPct val="90000"/>
            </a:lnSpc>
            <a:spcBef>
              <a:spcPct val="0"/>
            </a:spcBef>
            <a:spcAft>
              <a:spcPct val="35000"/>
            </a:spcAft>
          </a:pPr>
          <a:r>
            <a:rPr lang="es-ES" sz="900" kern="1200" dirty="0" smtClean="0"/>
            <a:t>Se publica el Proyecto de Gobierno por Resultados, responsabilizando a los Ministerios Coordinadores el seguimiento y retroalimentación de indicadores y metas proporcionadas por las instituciones coordinadas </a:t>
          </a:r>
          <a:endParaRPr lang="es-ES" sz="900" kern="1200" dirty="0"/>
        </a:p>
      </dsp:txBody>
      <dsp:txXfrm>
        <a:off x="4872791" y="839390"/>
        <a:ext cx="1446609" cy="2893218"/>
      </dsp:txXfrm>
    </dsp:sp>
    <dsp:sp modelId="{0DF01B06-E4F4-4862-A0B6-9D5D7C4FB342}">
      <dsp:nvSpPr>
        <dsp:cNvPr id="0" name=""/>
        <dsp:cNvSpPr/>
      </dsp:nvSpPr>
      <dsp:spPr>
        <a:xfrm>
          <a:off x="6548117" y="839390"/>
          <a:ext cx="723304" cy="723304"/>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1DC5D1-A9B1-46D4-BD20-A2B4283CE084}">
      <dsp:nvSpPr>
        <dsp:cNvPr id="0" name=""/>
        <dsp:cNvSpPr/>
      </dsp:nvSpPr>
      <dsp:spPr>
        <a:xfrm>
          <a:off x="6620448" y="911721"/>
          <a:ext cx="578643" cy="578643"/>
        </a:xfrm>
        <a:prstGeom prst="pie">
          <a:avLst>
            <a:gd name="adj1" fmla="val 5400000"/>
            <a:gd name="adj2" fmla="val 16200000"/>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B29627CD-D72B-41D3-9CFB-E6E25BC9B8DF}">
      <dsp:nvSpPr>
        <dsp:cNvPr id="0" name=""/>
        <dsp:cNvSpPr/>
      </dsp:nvSpPr>
      <dsp:spPr>
        <a:xfrm rot="16200000">
          <a:off x="5716317" y="2466826"/>
          <a:ext cx="2097583" cy="433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466850">
            <a:lnSpc>
              <a:spcPct val="90000"/>
            </a:lnSpc>
            <a:spcBef>
              <a:spcPct val="0"/>
            </a:spcBef>
            <a:spcAft>
              <a:spcPct val="35000"/>
            </a:spcAft>
          </a:pPr>
          <a:r>
            <a:rPr lang="es-ES" sz="3300" kern="1200" dirty="0" smtClean="0"/>
            <a:t>2011</a:t>
          </a:r>
          <a:endParaRPr lang="es-ES" sz="3300" kern="1200" dirty="0"/>
        </a:p>
      </dsp:txBody>
      <dsp:txXfrm rot="16200000">
        <a:off x="5716317" y="2466826"/>
        <a:ext cx="2097583" cy="433982"/>
      </dsp:txXfrm>
    </dsp:sp>
    <dsp:sp modelId="{04E8ABAD-7777-4180-A286-718675386818}">
      <dsp:nvSpPr>
        <dsp:cNvPr id="0" name=""/>
        <dsp:cNvSpPr/>
      </dsp:nvSpPr>
      <dsp:spPr>
        <a:xfrm>
          <a:off x="7054431" y="839390"/>
          <a:ext cx="1446609" cy="2893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400050">
            <a:lnSpc>
              <a:spcPct val="90000"/>
            </a:lnSpc>
            <a:spcBef>
              <a:spcPct val="0"/>
            </a:spcBef>
            <a:spcAft>
              <a:spcPct val="35000"/>
            </a:spcAft>
          </a:pPr>
          <a:r>
            <a:rPr lang="es-ES" sz="900" kern="1200" dirty="0" smtClean="0"/>
            <a:t>Decreto Ejecutivo No 988, crea el Servicio Integrado de Seguridad, y en el Art. No. 8 determina que la Secretaría Técnica del Comité Intersectorial del SIS ECU 911 será el Ministerio de Coordinación de Seguridad	</a:t>
          </a:r>
          <a:endParaRPr lang="es-ES" sz="900" kern="1200" dirty="0"/>
        </a:p>
      </dsp:txBody>
      <dsp:txXfrm>
        <a:off x="7054431" y="839390"/>
        <a:ext cx="1446609" cy="289321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36966A-0A80-4D2E-8154-8CE996B83491}" type="datetimeFigureOut">
              <a:rPr lang="es-ES" smtClean="0"/>
              <a:pPr/>
              <a:t>27/05/2013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10C541-4D44-45BA-824E-F52D02766896}" type="slidenum">
              <a:rPr lang="es-ES" smtClean="0"/>
              <a:pPr/>
              <a:t>‹#›</a:t>
            </a:fld>
            <a:endParaRPr lang="es-ES"/>
          </a:p>
        </p:txBody>
      </p:sp>
    </p:spTree>
    <p:extLst>
      <p:ext uri="{BB962C8B-B14F-4D97-AF65-F5344CB8AC3E}">
        <p14:creationId xmlns:p14="http://schemas.microsoft.com/office/powerpoint/2010/main" xmlns="" val="1205793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D10C541-4D44-45BA-824E-F52D02766896}" type="slidenum">
              <a:rPr lang="es-ES" smtClean="0"/>
              <a:pPr/>
              <a:t>12</a:t>
            </a:fld>
            <a:endParaRPr lang="es-ES"/>
          </a:p>
        </p:txBody>
      </p:sp>
    </p:spTree>
    <p:extLst>
      <p:ext uri="{BB962C8B-B14F-4D97-AF65-F5344CB8AC3E}">
        <p14:creationId xmlns:p14="http://schemas.microsoft.com/office/powerpoint/2010/main" xmlns="" val="2239347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Dentro de los cinco ejes destacó la colaboración de las Fuerzas Armadas con la Policía Nacional para la lucha contra el crimen organizado y delincuencia común. </a:t>
            </a:r>
            <a:br>
              <a:rPr lang="es-ES" dirty="0" smtClean="0"/>
            </a:br>
            <a:r>
              <a:rPr lang="es-ES" dirty="0" smtClean="0"/>
              <a:t/>
            </a:r>
            <a:br>
              <a:rPr lang="es-ES" dirty="0" smtClean="0"/>
            </a:br>
            <a:r>
              <a:rPr lang="es-ES" dirty="0" smtClean="0"/>
              <a:t>El segundo Eje es las Reformas Legales “que son deseables, no indispensables con buenos jueces no serían tan necesarias, en todo caso la caducidad de prisión preventiva, las medidas cautelares que no existan alternativas en delitos mayores”, dijo. </a:t>
            </a:r>
            <a:br>
              <a:rPr lang="es-ES" dirty="0" smtClean="0"/>
            </a:br>
            <a:r>
              <a:rPr lang="es-ES" dirty="0" smtClean="0"/>
              <a:t/>
            </a:r>
            <a:br>
              <a:rPr lang="es-ES" dirty="0" smtClean="0"/>
            </a:br>
            <a:r>
              <a:rPr lang="es-ES" dirty="0" smtClean="0"/>
              <a:t>El tercer eje es la Reforma Judicial que también se consultará al pueblo ecuatoriano si está de acuerdo con la reestructuración del Consejo Nacional de la Judicatura. La propuesta de reestructuración contempla la conformación de una Comisión Tripartita (delegados de la Asamblea, del Ejecutivo y del Poder Judicial) que entre otras cosas tenga atribuciones para reestructurar las Cortes de Justicia, crear más tribunales y reemplazar a los jueces que están en funciones prorrogadas. </a:t>
            </a:r>
            <a:br>
              <a:rPr lang="es-ES" dirty="0" smtClean="0"/>
            </a:br>
            <a:r>
              <a:rPr lang="es-ES" dirty="0" smtClean="0"/>
              <a:t/>
            </a:r>
            <a:br>
              <a:rPr lang="es-ES" dirty="0" smtClean="0"/>
            </a:br>
            <a:r>
              <a:rPr lang="es-ES" dirty="0" smtClean="0"/>
              <a:t>El cuarto eje es la Rehabilitación Social y el quinto eje se fundamenta en la Coordinación con Gobierno locales, la cual “es fundamental para organizar los barrios, los honestos somos más, para contribuir a mejorar la seguridad”, puntualizó. /CY Prensa Presidencial </a:t>
            </a:r>
            <a:br>
              <a:rPr lang="es-ES" dirty="0" smtClean="0"/>
            </a:br>
            <a:endParaRPr lang="es-ES" dirty="0"/>
          </a:p>
        </p:txBody>
      </p:sp>
      <p:sp>
        <p:nvSpPr>
          <p:cNvPr id="4" name="3 Marcador de número de diapositiva"/>
          <p:cNvSpPr>
            <a:spLocks noGrp="1"/>
          </p:cNvSpPr>
          <p:nvPr>
            <p:ph type="sldNum" sz="quarter" idx="10"/>
          </p:nvPr>
        </p:nvSpPr>
        <p:spPr/>
        <p:txBody>
          <a:bodyPr/>
          <a:lstStyle/>
          <a:p>
            <a:fld id="{FD10C541-4D44-45BA-824E-F52D02766896}" type="slidenum">
              <a:rPr lang="es-ES" smtClean="0"/>
              <a:pPr/>
              <a:t>41</a:t>
            </a:fld>
            <a:endParaRPr lang="es-ES"/>
          </a:p>
        </p:txBody>
      </p:sp>
    </p:spTree>
    <p:extLst>
      <p:ext uri="{BB962C8B-B14F-4D97-AF65-F5344CB8AC3E}">
        <p14:creationId xmlns:p14="http://schemas.microsoft.com/office/powerpoint/2010/main" xmlns="" val="178360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FD10C541-4D44-45BA-824E-F52D02766896}" type="slidenum">
              <a:rPr lang="es-ES" smtClean="0"/>
              <a:pPr/>
              <a:t>62</a:t>
            </a:fld>
            <a:endParaRPr lang="es-ES"/>
          </a:p>
        </p:txBody>
      </p:sp>
    </p:spTree>
    <p:extLst>
      <p:ext uri="{BB962C8B-B14F-4D97-AF65-F5344CB8AC3E}">
        <p14:creationId xmlns:p14="http://schemas.microsoft.com/office/powerpoint/2010/main" xmlns="" val="635550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406BC7A-8242-4D41-AA6D-9BEA7E55F05E}" type="datetimeFigureOut">
              <a:rPr lang="en-US" smtClean="0"/>
              <a:pPr/>
              <a:t>5/27/2013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B91BE7B-1A7D-4371-956F-064683B8C50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06BC7A-8242-4D41-AA6D-9BEA7E55F05E}" type="datetimeFigureOut">
              <a:rPr lang="en-US" smtClean="0"/>
              <a:pPr/>
              <a:t>5/27/2013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1BE7B-1A7D-4371-956F-064683B8C50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B91BE7B-1A7D-4371-956F-064683B8C50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06BC7A-8242-4D41-AA6D-9BEA7E55F05E}" type="datetimeFigureOut">
              <a:rPr lang="en-US" smtClean="0"/>
              <a:pPr/>
              <a:t>5/27/2013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406BC7A-8242-4D41-AA6D-9BEA7E55F05E}" type="datetimeFigureOut">
              <a:rPr lang="en-US" smtClean="0"/>
              <a:pPr/>
              <a:t>5/27/2013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B91BE7B-1A7D-4371-956F-064683B8C50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406BC7A-8242-4D41-AA6D-9BEA7E55F05E}" type="datetimeFigureOut">
              <a:rPr lang="en-US" smtClean="0"/>
              <a:pPr/>
              <a:t>5/27/2013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B91BE7B-1A7D-4371-956F-064683B8C50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406BC7A-8242-4D41-AA6D-9BEA7E55F05E}" type="datetimeFigureOut">
              <a:rPr lang="en-US" smtClean="0"/>
              <a:pPr/>
              <a:t>5/27/2013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91BE7B-1A7D-4371-956F-064683B8C50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406BC7A-8242-4D41-AA6D-9BEA7E55F05E}" type="datetimeFigureOut">
              <a:rPr lang="en-US" smtClean="0"/>
              <a:pPr/>
              <a:t>5/27/2013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B91BE7B-1A7D-4371-956F-064683B8C50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406BC7A-8242-4D41-AA6D-9BEA7E55F05E}" type="datetimeFigureOut">
              <a:rPr lang="en-US" smtClean="0"/>
              <a:pPr/>
              <a:t>5/27/2013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B91BE7B-1A7D-4371-956F-064683B8C5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406BC7A-8242-4D41-AA6D-9BEA7E55F05E}" type="datetimeFigureOut">
              <a:rPr lang="en-US" smtClean="0"/>
              <a:pPr/>
              <a:t>5/27/2013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B91BE7B-1A7D-4371-956F-064683B8C5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B91BE7B-1A7D-4371-956F-064683B8C50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406BC7A-8242-4D41-AA6D-9BEA7E55F05E}" type="datetimeFigureOut">
              <a:rPr lang="en-US" smtClean="0"/>
              <a:pPr/>
              <a:t>5/27/2013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B91BE7B-1A7D-4371-956F-064683B8C50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406BC7A-8242-4D41-AA6D-9BEA7E55F05E}" type="datetimeFigureOut">
              <a:rPr lang="en-US" smtClean="0"/>
              <a:pPr/>
              <a:t>5/27/2013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406BC7A-8242-4D41-AA6D-9BEA7E55F05E}" type="datetimeFigureOut">
              <a:rPr lang="en-US" smtClean="0"/>
              <a:pPr/>
              <a:t>5/27/2013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B91BE7B-1A7D-4371-956F-064683B8C50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1.xml"/><Relationship Id="rId7" Type="http://schemas.openxmlformats.org/officeDocument/2006/relationships/slide" Target="slide30.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22.xml"/><Relationship Id="rId9" Type="http://schemas.openxmlformats.org/officeDocument/2006/relationships/slide" Target="slide3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slide" Target="slide16.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slide" Target="slide16.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slide" Target="slide16.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Layout" Target="../diagrams/layout10.xml"/><Relationship Id="rId7" Type="http://schemas.openxmlformats.org/officeDocument/2006/relationships/slide" Target="slide15.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2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slide" Target="slide15.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slide" Target="slide15.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8" Type="http://schemas.openxmlformats.org/officeDocument/2006/relationships/slide" Target="slide67.xml"/><Relationship Id="rId3" Type="http://schemas.openxmlformats.org/officeDocument/2006/relationships/slide" Target="slide9.xml"/><Relationship Id="rId7" Type="http://schemas.openxmlformats.org/officeDocument/2006/relationships/slide" Target="slide50.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47.xml"/><Relationship Id="rId5" Type="http://schemas.openxmlformats.org/officeDocument/2006/relationships/slide" Target="slide38.xml"/><Relationship Id="rId4" Type="http://schemas.openxmlformats.org/officeDocument/2006/relationships/slide" Target="slide15.xml"/><Relationship Id="rId9" Type="http://schemas.openxmlformats.org/officeDocument/2006/relationships/slide" Target="slide6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40.xml"/><Relationship Id="rId7" Type="http://schemas.openxmlformats.org/officeDocument/2006/relationships/slide" Target="slide46.xml"/><Relationship Id="rId2"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slide" Target="slide45.xml"/><Relationship Id="rId5" Type="http://schemas.openxmlformats.org/officeDocument/2006/relationships/slide" Target="slide43.xml"/><Relationship Id="rId4" Type="http://schemas.openxmlformats.org/officeDocument/2006/relationships/slide" Target="slide4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slide" Target="slide38.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slide" Target="slide38.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slide" Target="slide38.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hyperlink" Target="MATRICES%20FINAL.xls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hyperlink" Target="MATRICES%20FINAL.xls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4.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hyperlink" Target="MATRICES%20FINAL.xlsx" TargetMode="External"/><Relationship Id="rId2" Type="http://schemas.openxmlformats.org/officeDocument/2006/relationships/slide" Target="slide51.xml"/><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slide" Target="slide52.xml"/></Relationships>
</file>

<file path=ppt/slides/_rels/slide51.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diagramLayout" Target="../diagrams/layout23.xml"/><Relationship Id="rId7" Type="http://schemas.openxmlformats.org/officeDocument/2006/relationships/hyperlink" Target="MATRICES%20FINAL.xlsx" TargetMode="Externa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4.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slide" Target="slide50.xml"/><Relationship Id="rId4" Type="http://schemas.openxmlformats.org/officeDocument/2006/relationships/image" Target="../media/image3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3.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571604" y="3786190"/>
            <a:ext cx="6786610" cy="500066"/>
          </a:xfrm>
        </p:spPr>
        <p:txBody>
          <a:bodyPr>
            <a:normAutofit/>
          </a:bodyPr>
          <a:lstStyle/>
          <a:p>
            <a:pPr algn="ctr"/>
            <a:r>
              <a:rPr lang="es-ES" sz="2000" dirty="0" smtClean="0">
                <a:solidFill>
                  <a:schemeClr val="tx1"/>
                </a:solidFill>
              </a:rPr>
              <a:t>UNIDAD DE POSTGRADOS</a:t>
            </a:r>
            <a:endParaRPr lang="es-ES" sz="2000" dirty="0">
              <a:solidFill>
                <a:schemeClr val="tx1"/>
              </a:solidFill>
            </a:endParaRPr>
          </a:p>
        </p:txBody>
      </p:sp>
      <p:sp>
        <p:nvSpPr>
          <p:cNvPr id="2" name="1 Título"/>
          <p:cNvSpPr>
            <a:spLocks noGrp="1"/>
          </p:cNvSpPr>
          <p:nvPr>
            <p:ph type="ctrTitle"/>
          </p:nvPr>
        </p:nvSpPr>
        <p:spPr>
          <a:xfrm>
            <a:off x="928662" y="357166"/>
            <a:ext cx="7772400" cy="758191"/>
          </a:xfrm>
        </p:spPr>
        <p:txBody>
          <a:bodyPr>
            <a:normAutofit/>
          </a:bodyPr>
          <a:lstStyle/>
          <a:p>
            <a:pPr algn="ctr"/>
            <a:r>
              <a:rPr lang="es-ES" sz="2800" dirty="0" smtClean="0">
                <a:solidFill>
                  <a:schemeClr val="tx1"/>
                </a:solidFill>
              </a:rPr>
              <a:t>ESCUELA POLITÉCNICA DEL EJÉRCITO</a:t>
            </a:r>
            <a:endParaRPr lang="es-ES" sz="2800" dirty="0">
              <a:solidFill>
                <a:schemeClr val="tx1"/>
              </a:solidFill>
            </a:endParaRPr>
          </a:p>
        </p:txBody>
      </p:sp>
      <p:graphicFrame>
        <p:nvGraphicFramePr>
          <p:cNvPr id="81922" name="Object 2"/>
          <p:cNvGraphicFramePr>
            <a:graphicFrameLocks noChangeAspect="1"/>
          </p:cNvGraphicFramePr>
          <p:nvPr/>
        </p:nvGraphicFramePr>
        <p:xfrm>
          <a:off x="3786182" y="1214422"/>
          <a:ext cx="2357454" cy="2236162"/>
        </p:xfrm>
        <a:graphic>
          <a:graphicData uri="http://schemas.openxmlformats.org/presentationml/2006/ole">
            <p:oleObj spid="_x0000_s54289" name="Picture" r:id="rId3" imgW="3488267" imgH="3296356" progId="Word.Picture.8">
              <p:embed/>
            </p:oleObj>
          </a:graphicData>
        </a:graphic>
      </p:graphicFrame>
      <p:sp>
        <p:nvSpPr>
          <p:cNvPr id="5" name="2 Subtítulo"/>
          <p:cNvSpPr txBox="1">
            <a:spLocks/>
          </p:cNvSpPr>
          <p:nvPr/>
        </p:nvSpPr>
        <p:spPr>
          <a:xfrm>
            <a:off x="1643042" y="4429132"/>
            <a:ext cx="6786610" cy="500066"/>
          </a:xfrm>
          <a:prstGeom prst="rect">
            <a:avLst/>
          </a:prstGeom>
        </p:spPr>
        <p:txBody>
          <a:bodyPr vert="horz" lIns="45720" rIns="45720">
            <a:normAutofit/>
          </a:bodyPr>
          <a:lstStyle/>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ES" sz="2000" b="0" i="0" u="none" strike="noStrike" kern="1200" cap="none" spc="0" normalizeH="0" baseline="0" noProof="0" dirty="0" smtClean="0">
                <a:ln>
                  <a:noFill/>
                </a:ln>
                <a:effectLst/>
                <a:uLnTx/>
                <a:uFillTx/>
                <a:latin typeface="+mn-lt"/>
                <a:ea typeface="+mn-ea"/>
                <a:cs typeface="+mn-cs"/>
              </a:rPr>
              <a:t>PROYECTO DE TITULACIÓN</a:t>
            </a:r>
            <a:endParaRPr kumimoji="0" lang="es-ES" sz="2000" b="0" i="0" u="none" strike="noStrike" kern="1200" cap="none" spc="0" normalizeH="0" baseline="0" noProof="0" dirty="0">
              <a:ln>
                <a:noFill/>
              </a:ln>
              <a:effectLst/>
              <a:uLnTx/>
              <a:uFillTx/>
              <a:latin typeface="+mn-lt"/>
              <a:ea typeface="+mn-ea"/>
              <a:cs typeface="+mn-cs"/>
            </a:endParaRPr>
          </a:p>
        </p:txBody>
      </p:sp>
      <p:sp>
        <p:nvSpPr>
          <p:cNvPr id="6" name="2 Subtítulo"/>
          <p:cNvSpPr txBox="1">
            <a:spLocks/>
          </p:cNvSpPr>
          <p:nvPr/>
        </p:nvSpPr>
        <p:spPr>
          <a:xfrm>
            <a:off x="1643042" y="5143512"/>
            <a:ext cx="6786610" cy="500066"/>
          </a:xfrm>
          <a:prstGeom prst="rect">
            <a:avLst/>
          </a:prstGeom>
        </p:spPr>
        <p:txBody>
          <a:bodyPr vert="horz" lIns="45720" rIns="45720">
            <a:normAutofit fontScale="70000" lnSpcReduction="20000"/>
          </a:bodyPr>
          <a:lstStyle/>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s-ES" sz="2000" dirty="0" smtClean="0"/>
              <a:t>ANDREA BELÉN PULLAS TUFIÑO</a:t>
            </a:r>
            <a:endParaRPr lang="es-ES" sz="2000" dirty="0"/>
          </a:p>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s-ES" sz="2000" dirty="0" smtClean="0"/>
              <a:t>JOHANNA JESSENIA LÓPEZ ENCALADA</a:t>
            </a:r>
          </a:p>
        </p:txBody>
      </p:sp>
      <p:sp>
        <p:nvSpPr>
          <p:cNvPr id="7" name="2 Subtítulo"/>
          <p:cNvSpPr txBox="1">
            <a:spLocks/>
          </p:cNvSpPr>
          <p:nvPr/>
        </p:nvSpPr>
        <p:spPr>
          <a:xfrm>
            <a:off x="1571604" y="5929330"/>
            <a:ext cx="6786610" cy="500066"/>
          </a:xfrm>
          <a:prstGeom prst="rect">
            <a:avLst/>
          </a:prstGeom>
        </p:spPr>
        <p:txBody>
          <a:bodyPr vert="horz" lIns="45720" rIns="45720">
            <a:normAutofit/>
          </a:bodyPr>
          <a:lstStyle/>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ES" sz="2000" b="1" i="0" u="none" strike="noStrike" kern="1200" cap="none" spc="0" normalizeH="0" baseline="0" noProof="0" dirty="0" smtClean="0">
                <a:ln>
                  <a:noFill/>
                </a:ln>
                <a:effectLst/>
                <a:uLnTx/>
                <a:uFillTx/>
                <a:latin typeface="+mn-lt"/>
                <a:ea typeface="+mn-ea"/>
                <a:cs typeface="+mn-cs"/>
              </a:rPr>
              <a:t>Sangolquí,</a:t>
            </a:r>
            <a:r>
              <a:rPr kumimoji="0" lang="es-ES" sz="2000" b="1" i="0" u="none" strike="noStrike" kern="1200" cap="none" spc="0" normalizeH="0" noProof="0" dirty="0" smtClean="0">
                <a:ln>
                  <a:noFill/>
                </a:ln>
                <a:effectLst/>
                <a:uLnTx/>
                <a:uFillTx/>
                <a:latin typeface="+mn-lt"/>
                <a:ea typeface="+mn-ea"/>
                <a:cs typeface="+mn-cs"/>
              </a:rPr>
              <a:t> </a:t>
            </a:r>
            <a:fld id="{8190FDEA-9474-4EE9-98F6-71828F7C467D}" type="datetime4">
              <a:rPr kumimoji="0" lang="es-ES" sz="2000" b="1" i="0" u="none" strike="noStrike" kern="1200" cap="none" spc="0" normalizeH="0" baseline="0" noProof="0" smtClean="0">
                <a:ln>
                  <a:noFill/>
                </a:ln>
                <a:effectLst/>
                <a:uLnTx/>
                <a:uFillTx/>
                <a:latin typeface="+mn-lt"/>
                <a:ea typeface="+mn-ea"/>
                <a:cs typeface="+mn-cs"/>
              </a:rPr>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t>27 de mayo de 2013</a:t>
            </a:fld>
            <a:endParaRPr kumimoji="0" lang="es-ES" sz="2000" b="1" i="0" u="none" strike="noStrike" kern="1200" cap="none" spc="0" normalizeH="0" baseline="0" noProof="0" dirty="0" smtClean="0">
              <a:ln>
                <a:noFill/>
              </a:ln>
              <a:effectLst/>
              <a:uLnTx/>
              <a:uFillTx/>
              <a:latin typeface="+mn-lt"/>
              <a:ea typeface="+mn-ea"/>
              <a:cs typeface="+mn-cs"/>
            </a:endParaRPr>
          </a:p>
          <a:p>
            <a:pPr marL="0" marR="64008" lvl="0" indent="0"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S" sz="20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ángulo redondeado 2057"/>
          <p:cNvSpPr>
            <a:spLocks noChangeArrowheads="1"/>
          </p:cNvSpPr>
          <p:nvPr/>
        </p:nvSpPr>
        <p:spPr bwMode="auto">
          <a:xfrm>
            <a:off x="2392363" y="457200"/>
            <a:ext cx="4171950" cy="542925"/>
          </a:xfrm>
          <a:prstGeom prst="roundRect">
            <a:avLst>
              <a:gd name="adj" fmla="val 16667"/>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dirty="0" smtClean="0">
                <a:ln>
                  <a:noFill/>
                </a:ln>
                <a:solidFill>
                  <a:schemeClr val="bg1"/>
                </a:solidFill>
                <a:effectLst/>
                <a:latin typeface="Arial" pitchFamily="34" charset="0"/>
                <a:cs typeface="Arial" pitchFamily="34" charset="0"/>
              </a:rPr>
              <a:t>MAPA DE RELACIONAMIENTO INTERINSTITUCIONAL</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27" name="Rectángulo redondeado 3839"/>
          <p:cNvSpPr>
            <a:spLocks noChangeArrowheads="1"/>
          </p:cNvSpPr>
          <p:nvPr/>
        </p:nvSpPr>
        <p:spPr bwMode="auto">
          <a:xfrm>
            <a:off x="5016500" y="1549400"/>
            <a:ext cx="1343025" cy="504825"/>
          </a:xfrm>
          <a:prstGeom prst="roundRect">
            <a:avLst>
              <a:gd name="adj" fmla="val 16667"/>
            </a:avLst>
          </a:prstGeom>
          <a:gradFill rotWithShape="0">
            <a:gsLst>
              <a:gs pos="0">
                <a:srgbClr val="95B3D7"/>
              </a:gs>
              <a:gs pos="50000">
                <a:srgbClr val="4F81BD"/>
              </a:gs>
              <a:gs pos="100000">
                <a:srgbClr val="95B3D7"/>
              </a:gs>
            </a:gsLst>
            <a:lin ang="5400000" scaled="1"/>
          </a:gradFill>
          <a:ln w="12700">
            <a:solidFill>
              <a:srgbClr val="4F81BD"/>
            </a:solidFill>
            <a:round/>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Arial" pitchFamily="34" charset="0"/>
                <a:cs typeface="Arial" pitchFamily="34" charset="0"/>
              </a:rPr>
              <a:t>PRESIDENCIA DE LAREPUBLICA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Rectángulo redondeado 3815"/>
          <p:cNvSpPr>
            <a:spLocks noChangeArrowheads="1"/>
          </p:cNvSpPr>
          <p:nvPr/>
        </p:nvSpPr>
        <p:spPr bwMode="auto">
          <a:xfrm>
            <a:off x="5078413" y="2366963"/>
            <a:ext cx="1343025" cy="600075"/>
          </a:xfrm>
          <a:prstGeom prst="roundRect">
            <a:avLst>
              <a:gd name="adj" fmla="val 16667"/>
            </a:avLst>
          </a:prstGeom>
          <a:gradFill rotWithShape="0">
            <a:gsLst>
              <a:gs pos="0">
                <a:srgbClr val="95B3D7"/>
              </a:gs>
              <a:gs pos="50000">
                <a:srgbClr val="4F81BD"/>
              </a:gs>
              <a:gs pos="100000">
                <a:srgbClr val="95B3D7"/>
              </a:gs>
            </a:gsLst>
            <a:lin ang="5400000" scaled="1"/>
          </a:gradFill>
          <a:ln w="12700">
            <a:solidFill>
              <a:srgbClr val="4F81BD"/>
            </a:solidFill>
            <a:round/>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Arial" pitchFamily="34" charset="0"/>
                <a:cs typeface="Arial" pitchFamily="34" charset="0"/>
              </a:rPr>
              <a:t>MINISTERIO DE COORDINACIÓN DE SEGURIDAD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ángulo redondeado 3814"/>
          <p:cNvSpPr>
            <a:spLocks noChangeArrowheads="1"/>
          </p:cNvSpPr>
          <p:nvPr/>
        </p:nvSpPr>
        <p:spPr bwMode="auto">
          <a:xfrm>
            <a:off x="5078413" y="3262313"/>
            <a:ext cx="1343025" cy="504825"/>
          </a:xfrm>
          <a:prstGeom prst="roundRect">
            <a:avLst>
              <a:gd name="adj" fmla="val 16667"/>
            </a:avLst>
          </a:prstGeom>
          <a:gradFill rotWithShape="0">
            <a:gsLst>
              <a:gs pos="0">
                <a:srgbClr val="95B3D7"/>
              </a:gs>
              <a:gs pos="50000">
                <a:srgbClr val="4F81BD"/>
              </a:gs>
              <a:gs pos="100000">
                <a:srgbClr val="95B3D7"/>
              </a:gs>
            </a:gsLst>
            <a:lin ang="5400000" scaled="1"/>
          </a:gradFill>
          <a:ln w="12700">
            <a:solidFill>
              <a:srgbClr val="4F81BD"/>
            </a:solidFill>
            <a:round/>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Arial" pitchFamily="34" charset="0"/>
                <a:cs typeface="Arial" pitchFamily="34" charset="0"/>
              </a:rPr>
              <a:t>MINISTERIOS SECTORIALES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Rectángulo redondeado 3816"/>
          <p:cNvSpPr>
            <a:spLocks noChangeArrowheads="1"/>
          </p:cNvSpPr>
          <p:nvPr/>
        </p:nvSpPr>
        <p:spPr bwMode="auto">
          <a:xfrm>
            <a:off x="2449513" y="2300288"/>
            <a:ext cx="1343025" cy="895350"/>
          </a:xfrm>
          <a:prstGeom prst="roundRect">
            <a:avLst>
              <a:gd name="adj" fmla="val 16667"/>
            </a:avLst>
          </a:prstGeom>
          <a:gradFill rotWithShape="0">
            <a:gsLst>
              <a:gs pos="0">
                <a:srgbClr val="95B3D7"/>
              </a:gs>
              <a:gs pos="50000">
                <a:srgbClr val="4F81BD"/>
              </a:gs>
              <a:gs pos="100000">
                <a:srgbClr val="95B3D7"/>
              </a:gs>
            </a:gsLst>
            <a:lin ang="5400000" scaled="1"/>
          </a:gradFill>
          <a:ln w="12700">
            <a:solidFill>
              <a:srgbClr val="4F81BD"/>
            </a:solidFill>
            <a:round/>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Arial" pitchFamily="34" charset="0"/>
                <a:cs typeface="Arial" pitchFamily="34" charset="0"/>
              </a:rPr>
              <a:t>SECRETARIA DEL CONSEJO DE SEGURIDAD PÚBLICA Y DEL ESTADO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ángulo redondeado 3818"/>
          <p:cNvSpPr>
            <a:spLocks noChangeArrowheads="1"/>
          </p:cNvSpPr>
          <p:nvPr/>
        </p:nvSpPr>
        <p:spPr bwMode="auto">
          <a:xfrm>
            <a:off x="1676400" y="4224338"/>
            <a:ext cx="882650" cy="781050"/>
          </a:xfrm>
          <a:prstGeom prst="roundRect">
            <a:avLst>
              <a:gd name="adj" fmla="val 16667"/>
            </a:avLst>
          </a:prstGeom>
          <a:gradFill rotWithShape="0">
            <a:gsLst>
              <a:gs pos="0">
                <a:srgbClr val="C2D69B"/>
              </a:gs>
              <a:gs pos="50000">
                <a:srgbClr val="9BBB59"/>
              </a:gs>
              <a:gs pos="100000">
                <a:srgbClr val="C2D69B"/>
              </a:gs>
            </a:gsLst>
            <a:lin ang="5400000" scaled="1"/>
          </a:gradFill>
          <a:ln w="12700">
            <a:solidFill>
              <a:srgbClr val="9BBB59"/>
            </a:solidFill>
            <a:round/>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800" b="0" i="0" u="none" strike="noStrike" cap="none" normalizeH="0" baseline="0" smtClean="0">
                <a:ln>
                  <a:noFill/>
                </a:ln>
                <a:solidFill>
                  <a:schemeClr val="tx1"/>
                </a:solidFill>
                <a:effectLst/>
                <a:latin typeface="Arial" pitchFamily="34" charset="0"/>
                <a:cs typeface="Arial" pitchFamily="34" charset="0"/>
              </a:rPr>
              <a:t>MINISTERIO DEL INTERIOR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ángulo redondeado 23"/>
          <p:cNvSpPr>
            <a:spLocks noChangeArrowheads="1"/>
          </p:cNvSpPr>
          <p:nvPr/>
        </p:nvSpPr>
        <p:spPr bwMode="auto">
          <a:xfrm>
            <a:off x="2597150" y="4248150"/>
            <a:ext cx="876300" cy="781050"/>
          </a:xfrm>
          <a:prstGeom prst="roundRect">
            <a:avLst>
              <a:gd name="adj" fmla="val 16667"/>
            </a:avLst>
          </a:prstGeom>
          <a:gradFill rotWithShape="0">
            <a:gsLst>
              <a:gs pos="0">
                <a:srgbClr val="C2D69B"/>
              </a:gs>
              <a:gs pos="50000">
                <a:srgbClr val="9BBB59"/>
              </a:gs>
              <a:gs pos="100000">
                <a:srgbClr val="C2D69B"/>
              </a:gs>
            </a:gsLst>
            <a:lin ang="5400000" scaled="1"/>
          </a:gradFill>
          <a:ln w="12700">
            <a:solidFill>
              <a:srgbClr val="9BBB59"/>
            </a:solidFill>
            <a:round/>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800" b="0" i="0" u="none" strike="noStrike" cap="none" normalizeH="0" baseline="0" smtClean="0">
                <a:ln>
                  <a:noFill/>
                </a:ln>
                <a:solidFill>
                  <a:schemeClr val="tx1"/>
                </a:solidFill>
                <a:effectLst/>
                <a:latin typeface="Arial" pitchFamily="34" charset="0"/>
                <a:cs typeface="Arial" pitchFamily="34" charset="0"/>
              </a:rPr>
              <a:t>MINISTERIO DE DEFENSA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ángulo redondeado 3817"/>
          <p:cNvSpPr>
            <a:spLocks noChangeArrowheads="1"/>
          </p:cNvSpPr>
          <p:nvPr/>
        </p:nvSpPr>
        <p:spPr bwMode="auto">
          <a:xfrm>
            <a:off x="3513138" y="4224338"/>
            <a:ext cx="852487" cy="781050"/>
          </a:xfrm>
          <a:prstGeom prst="roundRect">
            <a:avLst>
              <a:gd name="adj" fmla="val 16667"/>
            </a:avLst>
          </a:prstGeom>
          <a:gradFill rotWithShape="0">
            <a:gsLst>
              <a:gs pos="0">
                <a:srgbClr val="C2D69B"/>
              </a:gs>
              <a:gs pos="50000">
                <a:srgbClr val="9BBB59"/>
              </a:gs>
              <a:gs pos="100000">
                <a:srgbClr val="C2D69B"/>
              </a:gs>
            </a:gsLst>
            <a:lin ang="5400000" scaled="1"/>
          </a:gradFill>
          <a:ln w="12700">
            <a:solidFill>
              <a:srgbClr val="9BBB59"/>
            </a:solidFill>
            <a:round/>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800" b="0" i="0" u="none" strike="noStrike" cap="none" normalizeH="0" baseline="0" smtClean="0">
                <a:ln>
                  <a:noFill/>
                </a:ln>
                <a:solidFill>
                  <a:schemeClr val="tx1"/>
                </a:solidFill>
                <a:effectLst/>
                <a:latin typeface="Arial" pitchFamily="34" charset="0"/>
                <a:cs typeface="Arial" pitchFamily="34" charset="0"/>
              </a:rPr>
              <a:t>MINISTERIO DE JUSTICIAY DERECHOS HUMANOS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 name="Rectángulo redondeado 3819"/>
          <p:cNvSpPr>
            <a:spLocks noChangeArrowheads="1"/>
          </p:cNvSpPr>
          <p:nvPr/>
        </p:nvSpPr>
        <p:spPr bwMode="auto">
          <a:xfrm>
            <a:off x="4416425" y="4224338"/>
            <a:ext cx="923925" cy="781050"/>
          </a:xfrm>
          <a:prstGeom prst="roundRect">
            <a:avLst>
              <a:gd name="adj" fmla="val 16667"/>
            </a:avLst>
          </a:prstGeom>
          <a:gradFill rotWithShape="0">
            <a:gsLst>
              <a:gs pos="0">
                <a:srgbClr val="C2D69B"/>
              </a:gs>
              <a:gs pos="50000">
                <a:srgbClr val="9BBB59"/>
              </a:gs>
              <a:gs pos="100000">
                <a:srgbClr val="C2D69B"/>
              </a:gs>
            </a:gsLst>
            <a:lin ang="5400000" scaled="1"/>
          </a:gradFill>
          <a:ln w="12700">
            <a:solidFill>
              <a:srgbClr val="9BBB59"/>
            </a:solidFill>
            <a:round/>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700" b="0" i="0" u="none" strike="noStrike" cap="none" normalizeH="0" baseline="0" smtClean="0">
                <a:ln>
                  <a:noFill/>
                </a:ln>
                <a:solidFill>
                  <a:schemeClr val="tx1"/>
                </a:solidFill>
                <a:effectLst/>
                <a:latin typeface="Arial" pitchFamily="34" charset="0"/>
                <a:cs typeface="Arial" pitchFamily="34" charset="0"/>
              </a:rPr>
              <a:t>MINISTERIO DE RELACIONES EXTERIORES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5" name="Rectángulo redondeado 3821"/>
          <p:cNvSpPr>
            <a:spLocks noChangeArrowheads="1"/>
          </p:cNvSpPr>
          <p:nvPr/>
        </p:nvSpPr>
        <p:spPr bwMode="auto">
          <a:xfrm>
            <a:off x="6421438" y="4224338"/>
            <a:ext cx="947737" cy="749300"/>
          </a:xfrm>
          <a:prstGeom prst="roundRect">
            <a:avLst>
              <a:gd name="adj" fmla="val 16667"/>
            </a:avLst>
          </a:prstGeom>
          <a:gradFill rotWithShape="0">
            <a:gsLst>
              <a:gs pos="0">
                <a:srgbClr val="C2D69B"/>
              </a:gs>
              <a:gs pos="50000">
                <a:srgbClr val="9BBB59"/>
              </a:gs>
              <a:gs pos="100000">
                <a:srgbClr val="C2D69B"/>
              </a:gs>
            </a:gsLst>
            <a:lin ang="5400000" scaled="1"/>
          </a:gradFill>
          <a:ln w="12700">
            <a:solidFill>
              <a:srgbClr val="9BBB59"/>
            </a:solidFill>
            <a:round/>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800" b="0" i="0" u="none" strike="noStrike" cap="none" normalizeH="0" baseline="0" smtClean="0">
                <a:ln>
                  <a:noFill/>
                </a:ln>
                <a:solidFill>
                  <a:schemeClr val="tx1"/>
                </a:solidFill>
                <a:effectLst/>
                <a:latin typeface="Arial" pitchFamily="34" charset="0"/>
                <a:cs typeface="Arial" pitchFamily="34" charset="0"/>
              </a:rPr>
              <a:t>SECRETARIA NACIONAL DE GESTION DE RIESGOS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ángulo redondeado 3820"/>
          <p:cNvSpPr>
            <a:spLocks noChangeArrowheads="1"/>
          </p:cNvSpPr>
          <p:nvPr/>
        </p:nvSpPr>
        <p:spPr bwMode="auto">
          <a:xfrm>
            <a:off x="5373688" y="4224338"/>
            <a:ext cx="985837" cy="749300"/>
          </a:xfrm>
          <a:prstGeom prst="roundRect">
            <a:avLst>
              <a:gd name="adj" fmla="val 16667"/>
            </a:avLst>
          </a:prstGeom>
          <a:gradFill rotWithShape="0">
            <a:gsLst>
              <a:gs pos="0">
                <a:srgbClr val="C2D69B"/>
              </a:gs>
              <a:gs pos="50000">
                <a:srgbClr val="9BBB59"/>
              </a:gs>
              <a:gs pos="100000">
                <a:srgbClr val="C2D69B"/>
              </a:gs>
            </a:gsLst>
            <a:lin ang="5400000" scaled="1"/>
          </a:gradFill>
          <a:ln w="12700">
            <a:solidFill>
              <a:srgbClr val="9BBB59"/>
            </a:solidFill>
            <a:round/>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800" b="0" i="0" u="none" strike="noStrike" cap="none" normalizeH="0" baseline="0" smtClean="0">
                <a:ln>
                  <a:noFill/>
                </a:ln>
                <a:solidFill>
                  <a:schemeClr val="tx1"/>
                </a:solidFill>
                <a:effectLst/>
                <a:latin typeface="Arial" pitchFamily="34" charset="0"/>
                <a:cs typeface="Arial" pitchFamily="34" charset="0"/>
              </a:rPr>
              <a:t>SECRETARÍA NACIONAL DE INTELIGENCIA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ángulo 3809"/>
          <p:cNvSpPr>
            <a:spLocks noChangeArrowheads="1"/>
          </p:cNvSpPr>
          <p:nvPr/>
        </p:nvSpPr>
        <p:spPr bwMode="auto">
          <a:xfrm>
            <a:off x="2752725" y="5462588"/>
            <a:ext cx="3348038" cy="560387"/>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dirty="0" smtClean="0">
                <a:ln>
                  <a:noFill/>
                </a:ln>
                <a:solidFill>
                  <a:schemeClr val="tx1"/>
                </a:solidFill>
                <a:effectLst/>
                <a:latin typeface="Arial" pitchFamily="34" charset="0"/>
                <a:cs typeface="Arial" pitchFamily="34" charset="0"/>
              </a:rPr>
              <a:t>RETROALIMENTACIÓN</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dirty="0" smtClean="0">
                <a:ln>
                  <a:noFill/>
                </a:ln>
                <a:solidFill>
                  <a:schemeClr val="tx1"/>
                </a:solidFill>
                <a:effectLst/>
                <a:latin typeface="Arial" pitchFamily="34" charset="0"/>
                <a:cs typeface="Arial" pitchFamily="34" charset="0"/>
              </a:rPr>
              <a:t>CONTROL CIUDADANO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8" name="Conector recto de flecha 3822"/>
          <p:cNvCxnSpPr>
            <a:cxnSpLocks noChangeShapeType="1"/>
          </p:cNvCxnSpPr>
          <p:nvPr/>
        </p:nvCxnSpPr>
        <p:spPr bwMode="auto">
          <a:xfrm flipV="1">
            <a:off x="5740400" y="2054225"/>
            <a:ext cx="0" cy="246063"/>
          </a:xfrm>
          <a:prstGeom prst="straightConnector1">
            <a:avLst/>
          </a:prstGeom>
          <a:noFill/>
          <a:ln w="12700">
            <a:solidFill>
              <a:srgbClr val="4F81BD"/>
            </a:solidFill>
            <a:round/>
            <a:headEnd/>
            <a:tailEnd type="triangle" w="med" len="med"/>
          </a:ln>
          <a:effectLst/>
        </p:spPr>
      </p:cxnSp>
      <p:cxnSp>
        <p:nvCxnSpPr>
          <p:cNvPr id="1039" name="Conector recto de flecha 3837"/>
          <p:cNvCxnSpPr>
            <a:cxnSpLocks noChangeShapeType="1"/>
          </p:cNvCxnSpPr>
          <p:nvPr/>
        </p:nvCxnSpPr>
        <p:spPr bwMode="auto">
          <a:xfrm>
            <a:off x="5740400" y="2967038"/>
            <a:ext cx="0" cy="295275"/>
          </a:xfrm>
          <a:prstGeom prst="straightConnector1">
            <a:avLst/>
          </a:prstGeom>
          <a:noFill/>
          <a:ln w="12700">
            <a:solidFill>
              <a:srgbClr val="4F81BD"/>
            </a:solidFill>
            <a:round/>
            <a:headEnd type="triangle" w="med" len="med"/>
            <a:tailEnd type="triangle" w="med" len="med"/>
          </a:ln>
          <a:effectLst/>
        </p:spPr>
      </p:cxnSp>
      <p:cxnSp>
        <p:nvCxnSpPr>
          <p:cNvPr id="1040" name="Conector recto de flecha 16"/>
          <p:cNvCxnSpPr>
            <a:cxnSpLocks noChangeShapeType="1"/>
          </p:cNvCxnSpPr>
          <p:nvPr/>
        </p:nvCxnSpPr>
        <p:spPr bwMode="auto">
          <a:xfrm>
            <a:off x="5740400" y="3776663"/>
            <a:ext cx="0" cy="230187"/>
          </a:xfrm>
          <a:prstGeom prst="straightConnector1">
            <a:avLst/>
          </a:prstGeom>
          <a:noFill/>
          <a:ln w="12700">
            <a:solidFill>
              <a:srgbClr val="4F81BD"/>
            </a:solidFill>
            <a:round/>
            <a:headEnd type="triangle" w="med" len="med"/>
            <a:tailEnd type="triangle" w="med" len="med"/>
          </a:ln>
          <a:effectLst/>
        </p:spPr>
      </p:cxnSp>
      <p:cxnSp>
        <p:nvCxnSpPr>
          <p:cNvPr id="1041" name="Conector recto de flecha 3838"/>
          <p:cNvCxnSpPr>
            <a:cxnSpLocks noChangeShapeType="1"/>
          </p:cNvCxnSpPr>
          <p:nvPr/>
        </p:nvCxnSpPr>
        <p:spPr bwMode="auto">
          <a:xfrm flipH="1" flipV="1">
            <a:off x="3792538" y="2674938"/>
            <a:ext cx="1285875" cy="6350"/>
          </a:xfrm>
          <a:prstGeom prst="straightConnector1">
            <a:avLst/>
          </a:prstGeom>
          <a:noFill/>
          <a:ln w="12700">
            <a:solidFill>
              <a:srgbClr val="4F81BD"/>
            </a:solidFill>
            <a:prstDash val="dash"/>
            <a:round/>
            <a:headEnd/>
            <a:tailEnd type="triangle" w="med" len="med"/>
          </a:ln>
          <a:effectLst/>
        </p:spPr>
      </p:cxnSp>
      <p:cxnSp>
        <p:nvCxnSpPr>
          <p:cNvPr id="1042" name="Conector recto de flecha 11"/>
          <p:cNvCxnSpPr>
            <a:cxnSpLocks noChangeShapeType="1"/>
          </p:cNvCxnSpPr>
          <p:nvPr/>
        </p:nvCxnSpPr>
        <p:spPr bwMode="auto">
          <a:xfrm>
            <a:off x="2057400" y="3997325"/>
            <a:ext cx="0" cy="227013"/>
          </a:xfrm>
          <a:prstGeom prst="straightConnector1">
            <a:avLst/>
          </a:prstGeom>
          <a:noFill/>
          <a:ln w="12700">
            <a:solidFill>
              <a:srgbClr val="4F81BD"/>
            </a:solidFill>
            <a:round/>
            <a:headEnd/>
            <a:tailEnd type="triangle" w="med" len="med"/>
          </a:ln>
          <a:effectLst/>
        </p:spPr>
      </p:cxnSp>
      <p:cxnSp>
        <p:nvCxnSpPr>
          <p:cNvPr id="1043" name="Conector recto de flecha 14"/>
          <p:cNvCxnSpPr>
            <a:cxnSpLocks noChangeShapeType="1"/>
          </p:cNvCxnSpPr>
          <p:nvPr/>
        </p:nvCxnSpPr>
        <p:spPr bwMode="auto">
          <a:xfrm>
            <a:off x="2057400" y="3997325"/>
            <a:ext cx="4725988" cy="0"/>
          </a:xfrm>
          <a:prstGeom prst="straightConnector1">
            <a:avLst/>
          </a:prstGeom>
          <a:noFill/>
          <a:ln w="12700">
            <a:solidFill>
              <a:srgbClr val="4F81BD"/>
            </a:solidFill>
            <a:round/>
            <a:headEnd/>
            <a:tailEnd/>
          </a:ln>
          <a:effectLst/>
        </p:spPr>
      </p:cxnSp>
      <p:cxnSp>
        <p:nvCxnSpPr>
          <p:cNvPr id="1044" name="Conector recto de flecha 29"/>
          <p:cNvCxnSpPr>
            <a:cxnSpLocks noChangeShapeType="1"/>
          </p:cNvCxnSpPr>
          <p:nvPr/>
        </p:nvCxnSpPr>
        <p:spPr bwMode="auto">
          <a:xfrm>
            <a:off x="2108200" y="5024438"/>
            <a:ext cx="0" cy="735012"/>
          </a:xfrm>
          <a:prstGeom prst="straightConnector1">
            <a:avLst/>
          </a:prstGeom>
          <a:noFill/>
          <a:ln w="12700">
            <a:solidFill>
              <a:srgbClr val="4F81BD"/>
            </a:solidFill>
            <a:round/>
            <a:headEnd/>
            <a:tailEnd type="triangle" w="med" len="med"/>
          </a:ln>
          <a:effectLst/>
        </p:spPr>
      </p:cxnSp>
      <p:cxnSp>
        <p:nvCxnSpPr>
          <p:cNvPr id="1045" name="Conector recto de flecha 17"/>
          <p:cNvCxnSpPr>
            <a:cxnSpLocks noChangeShapeType="1"/>
          </p:cNvCxnSpPr>
          <p:nvPr/>
        </p:nvCxnSpPr>
        <p:spPr bwMode="auto">
          <a:xfrm>
            <a:off x="3035300" y="3997325"/>
            <a:ext cx="0" cy="227013"/>
          </a:xfrm>
          <a:prstGeom prst="straightConnector1">
            <a:avLst/>
          </a:prstGeom>
          <a:noFill/>
          <a:ln w="12700">
            <a:solidFill>
              <a:srgbClr val="4F81BD"/>
            </a:solidFill>
            <a:round/>
            <a:headEnd/>
            <a:tailEnd/>
          </a:ln>
          <a:effectLst/>
        </p:spPr>
      </p:cxnSp>
      <p:cxnSp>
        <p:nvCxnSpPr>
          <p:cNvPr id="1046" name="Conector recto de flecha 20"/>
          <p:cNvCxnSpPr>
            <a:cxnSpLocks noChangeShapeType="1"/>
          </p:cNvCxnSpPr>
          <p:nvPr/>
        </p:nvCxnSpPr>
        <p:spPr bwMode="auto">
          <a:xfrm>
            <a:off x="3937000" y="4002088"/>
            <a:ext cx="0" cy="227012"/>
          </a:xfrm>
          <a:prstGeom prst="straightConnector1">
            <a:avLst/>
          </a:prstGeom>
          <a:noFill/>
          <a:ln w="12700">
            <a:solidFill>
              <a:srgbClr val="4F81BD"/>
            </a:solidFill>
            <a:round/>
            <a:headEnd/>
            <a:tailEnd/>
          </a:ln>
          <a:effectLst/>
        </p:spPr>
      </p:cxnSp>
      <p:cxnSp>
        <p:nvCxnSpPr>
          <p:cNvPr id="1047" name="Conector recto de flecha 21"/>
          <p:cNvCxnSpPr>
            <a:cxnSpLocks noChangeShapeType="1"/>
          </p:cNvCxnSpPr>
          <p:nvPr/>
        </p:nvCxnSpPr>
        <p:spPr bwMode="auto">
          <a:xfrm>
            <a:off x="4864100" y="4002088"/>
            <a:ext cx="0" cy="227012"/>
          </a:xfrm>
          <a:prstGeom prst="straightConnector1">
            <a:avLst/>
          </a:prstGeom>
          <a:noFill/>
          <a:ln w="12700">
            <a:solidFill>
              <a:srgbClr val="4F81BD"/>
            </a:solidFill>
            <a:round/>
            <a:headEnd/>
            <a:tailEnd/>
          </a:ln>
          <a:effectLst/>
        </p:spPr>
      </p:cxnSp>
      <p:cxnSp>
        <p:nvCxnSpPr>
          <p:cNvPr id="1048" name="Conector recto de flecha 24"/>
          <p:cNvCxnSpPr>
            <a:cxnSpLocks noChangeShapeType="1"/>
          </p:cNvCxnSpPr>
          <p:nvPr/>
        </p:nvCxnSpPr>
        <p:spPr bwMode="auto">
          <a:xfrm>
            <a:off x="5818188" y="4002088"/>
            <a:ext cx="0" cy="227012"/>
          </a:xfrm>
          <a:prstGeom prst="straightConnector1">
            <a:avLst/>
          </a:prstGeom>
          <a:noFill/>
          <a:ln w="12700">
            <a:solidFill>
              <a:srgbClr val="4F81BD"/>
            </a:solidFill>
            <a:round/>
            <a:headEnd/>
            <a:tailEnd/>
          </a:ln>
          <a:effectLst/>
        </p:spPr>
      </p:cxnSp>
      <p:cxnSp>
        <p:nvCxnSpPr>
          <p:cNvPr id="1049" name="Conector recto de flecha 26"/>
          <p:cNvCxnSpPr>
            <a:cxnSpLocks noChangeShapeType="1"/>
          </p:cNvCxnSpPr>
          <p:nvPr/>
        </p:nvCxnSpPr>
        <p:spPr bwMode="auto">
          <a:xfrm>
            <a:off x="6783388" y="4002088"/>
            <a:ext cx="0" cy="227012"/>
          </a:xfrm>
          <a:prstGeom prst="straightConnector1">
            <a:avLst/>
          </a:prstGeom>
          <a:noFill/>
          <a:ln w="12700">
            <a:solidFill>
              <a:srgbClr val="4F81BD"/>
            </a:solidFill>
            <a:round/>
            <a:headEnd/>
            <a:tailEnd/>
          </a:ln>
          <a:effectLst/>
        </p:spPr>
      </p:cxnSp>
      <p:cxnSp>
        <p:nvCxnSpPr>
          <p:cNvPr id="1050" name="Conector recto de flecha 27"/>
          <p:cNvCxnSpPr>
            <a:cxnSpLocks noChangeShapeType="1"/>
          </p:cNvCxnSpPr>
          <p:nvPr/>
        </p:nvCxnSpPr>
        <p:spPr bwMode="auto">
          <a:xfrm>
            <a:off x="6802438" y="4997450"/>
            <a:ext cx="0" cy="762000"/>
          </a:xfrm>
          <a:prstGeom prst="straightConnector1">
            <a:avLst/>
          </a:prstGeom>
          <a:noFill/>
          <a:ln w="12700">
            <a:solidFill>
              <a:srgbClr val="4F81BD"/>
            </a:solidFill>
            <a:round/>
            <a:headEnd/>
            <a:tailEnd/>
          </a:ln>
          <a:effectLst/>
        </p:spPr>
      </p:cxnSp>
      <p:cxnSp>
        <p:nvCxnSpPr>
          <p:cNvPr id="1051" name="Conector recto de flecha 3808"/>
          <p:cNvCxnSpPr>
            <a:cxnSpLocks noChangeShapeType="1"/>
          </p:cNvCxnSpPr>
          <p:nvPr/>
        </p:nvCxnSpPr>
        <p:spPr bwMode="auto">
          <a:xfrm flipH="1">
            <a:off x="6100763" y="5759450"/>
            <a:ext cx="701675" cy="0"/>
          </a:xfrm>
          <a:prstGeom prst="straightConnector1">
            <a:avLst/>
          </a:prstGeom>
          <a:noFill/>
          <a:ln w="12700">
            <a:solidFill>
              <a:srgbClr val="4F81BD"/>
            </a:solidFill>
            <a:round/>
            <a:headEnd/>
            <a:tailEnd type="triangle" w="med" len="med"/>
          </a:ln>
          <a:effectLst/>
        </p:spPr>
      </p:cxnSp>
      <p:cxnSp>
        <p:nvCxnSpPr>
          <p:cNvPr id="1052" name="Conector recto de flecha 30"/>
          <p:cNvCxnSpPr>
            <a:cxnSpLocks noChangeShapeType="1"/>
          </p:cNvCxnSpPr>
          <p:nvPr/>
        </p:nvCxnSpPr>
        <p:spPr bwMode="auto">
          <a:xfrm flipH="1">
            <a:off x="2108200" y="5759450"/>
            <a:ext cx="644525" cy="0"/>
          </a:xfrm>
          <a:prstGeom prst="straightConnector1">
            <a:avLst/>
          </a:prstGeom>
          <a:noFill/>
          <a:ln w="12700">
            <a:solidFill>
              <a:srgbClr val="4F81BD"/>
            </a:solidFill>
            <a:round/>
            <a:headEnd/>
            <a:tailEnd/>
          </a:ln>
          <a:effectLst/>
        </p:spPr>
      </p:cxnSp>
      <p:cxnSp>
        <p:nvCxnSpPr>
          <p:cNvPr id="1053" name="Conector recto de flecha 3810"/>
          <p:cNvCxnSpPr>
            <a:cxnSpLocks noChangeShapeType="1"/>
          </p:cNvCxnSpPr>
          <p:nvPr/>
        </p:nvCxnSpPr>
        <p:spPr bwMode="auto">
          <a:xfrm>
            <a:off x="3035300" y="5026025"/>
            <a:ext cx="0" cy="436563"/>
          </a:xfrm>
          <a:prstGeom prst="straightConnector1">
            <a:avLst/>
          </a:prstGeom>
          <a:noFill/>
          <a:ln w="12700">
            <a:solidFill>
              <a:srgbClr val="4F81BD"/>
            </a:solidFill>
            <a:round/>
            <a:headEnd/>
            <a:tailEnd/>
          </a:ln>
          <a:effectLst/>
        </p:spPr>
      </p:cxnSp>
      <p:cxnSp>
        <p:nvCxnSpPr>
          <p:cNvPr id="1054" name="Conector recto de flecha 3811"/>
          <p:cNvCxnSpPr>
            <a:cxnSpLocks noChangeShapeType="1"/>
          </p:cNvCxnSpPr>
          <p:nvPr/>
        </p:nvCxnSpPr>
        <p:spPr bwMode="auto">
          <a:xfrm>
            <a:off x="3937000" y="5024438"/>
            <a:ext cx="0" cy="438150"/>
          </a:xfrm>
          <a:prstGeom prst="straightConnector1">
            <a:avLst/>
          </a:prstGeom>
          <a:noFill/>
          <a:ln w="12700">
            <a:solidFill>
              <a:srgbClr val="4F81BD"/>
            </a:solidFill>
            <a:round/>
            <a:headEnd/>
            <a:tailEnd/>
          </a:ln>
          <a:effectLst/>
        </p:spPr>
      </p:cxnSp>
      <p:cxnSp>
        <p:nvCxnSpPr>
          <p:cNvPr id="1055" name="Conector recto de flecha 3812"/>
          <p:cNvCxnSpPr>
            <a:cxnSpLocks noChangeShapeType="1"/>
          </p:cNvCxnSpPr>
          <p:nvPr/>
        </p:nvCxnSpPr>
        <p:spPr bwMode="auto">
          <a:xfrm>
            <a:off x="4864100" y="5024438"/>
            <a:ext cx="1588" cy="438150"/>
          </a:xfrm>
          <a:prstGeom prst="straightConnector1">
            <a:avLst/>
          </a:prstGeom>
          <a:noFill/>
          <a:ln w="12700">
            <a:solidFill>
              <a:srgbClr val="4F81BD"/>
            </a:solidFill>
            <a:round/>
            <a:headEnd/>
            <a:tailEnd/>
          </a:ln>
          <a:effectLst/>
        </p:spPr>
      </p:cxnSp>
      <p:cxnSp>
        <p:nvCxnSpPr>
          <p:cNvPr id="1056" name="Conector recto de flecha 3813"/>
          <p:cNvCxnSpPr>
            <a:cxnSpLocks noChangeShapeType="1"/>
          </p:cNvCxnSpPr>
          <p:nvPr/>
        </p:nvCxnSpPr>
        <p:spPr bwMode="auto">
          <a:xfrm>
            <a:off x="5818188" y="5024438"/>
            <a:ext cx="0" cy="438150"/>
          </a:xfrm>
          <a:prstGeom prst="straightConnector1">
            <a:avLst/>
          </a:prstGeom>
          <a:noFill/>
          <a:ln w="12700">
            <a:solidFill>
              <a:srgbClr val="4F81BD"/>
            </a:solidFill>
            <a:round/>
            <a:headEnd/>
            <a:tailEnd/>
          </a:ln>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ángulo redondeado 2074"/>
          <p:cNvSpPr>
            <a:spLocks noChangeArrowheads="1"/>
          </p:cNvSpPr>
          <p:nvPr/>
        </p:nvSpPr>
        <p:spPr bwMode="auto">
          <a:xfrm>
            <a:off x="1752600" y="228600"/>
            <a:ext cx="5486400" cy="762000"/>
          </a:xfrm>
          <a:prstGeom prst="roundRect">
            <a:avLst>
              <a:gd name="adj" fmla="val 16667"/>
            </a:avLst>
          </a:prstGeom>
          <a:solidFill>
            <a:srgbClr val="000000"/>
          </a:solidFill>
          <a:ln w="38100">
            <a:solidFill>
              <a:srgbClr val="F2F2F2"/>
            </a:solidFill>
            <a:round/>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dirty="0" smtClean="0">
                <a:ln>
                  <a:noFill/>
                </a:ln>
                <a:solidFill>
                  <a:schemeClr val="bg1"/>
                </a:solidFill>
                <a:effectLst/>
                <a:latin typeface="Arial" pitchFamily="34" charset="0"/>
                <a:cs typeface="Arial" pitchFamily="34" charset="0"/>
              </a:rPr>
              <a:t>MAPA DE RELACIONAMIENTO INTERINSTITUCIONAL CON ACTORES FUERA DEL GABINETE</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57347" name="Flecha arriba 2073"/>
          <p:cNvSpPr>
            <a:spLocks noChangeArrowheads="1"/>
          </p:cNvSpPr>
          <p:nvPr/>
        </p:nvSpPr>
        <p:spPr bwMode="auto">
          <a:xfrm>
            <a:off x="1143000" y="1447800"/>
            <a:ext cx="6781800" cy="4495800"/>
          </a:xfrm>
          <a:prstGeom prst="upArrow">
            <a:avLst>
              <a:gd name="adj1" fmla="val 30944"/>
              <a:gd name="adj2" fmla="val 70116"/>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7348" name="Proceso 2070"/>
          <p:cNvSpPr>
            <a:spLocks noChangeArrowheads="1"/>
          </p:cNvSpPr>
          <p:nvPr/>
        </p:nvSpPr>
        <p:spPr bwMode="auto">
          <a:xfrm>
            <a:off x="3962400" y="2057400"/>
            <a:ext cx="1143000" cy="609600"/>
          </a:xfrm>
          <a:prstGeom prst="flowChartProcess">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dirty="0" smtClean="0">
                <a:ln>
                  <a:noFill/>
                </a:ln>
                <a:solidFill>
                  <a:schemeClr val="tx1"/>
                </a:solidFill>
                <a:effectLst/>
                <a:latin typeface="Arial" pitchFamily="34" charset="0"/>
                <a:cs typeface="Arial" pitchFamily="34" charset="0"/>
              </a:rPr>
              <a:t>MINISTERIO COORDINADOR DE SEGURIDAD</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57349" name="Elipse 2069"/>
          <p:cNvSpPr>
            <a:spLocks noChangeArrowheads="1"/>
          </p:cNvSpPr>
          <p:nvPr/>
        </p:nvSpPr>
        <p:spPr bwMode="auto">
          <a:xfrm>
            <a:off x="990600" y="3810000"/>
            <a:ext cx="1265238" cy="1143000"/>
          </a:xfrm>
          <a:prstGeom prst="ellipse">
            <a:avLst/>
          </a:prstGeom>
          <a:gradFill rotWithShape="0">
            <a:gsLst>
              <a:gs pos="0">
                <a:srgbClr val="B2A1C7"/>
              </a:gs>
              <a:gs pos="50000">
                <a:srgbClr val="8064A2"/>
              </a:gs>
              <a:gs pos="100000">
                <a:srgbClr val="B2A1C7"/>
              </a:gs>
            </a:gsLst>
            <a:lin ang="5400000" scaled="1"/>
          </a:gradFill>
          <a:ln w="12700">
            <a:solidFill>
              <a:srgbClr val="8064A2"/>
            </a:solidFill>
            <a:round/>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dirty="0" smtClean="0">
                <a:ln>
                  <a:noFill/>
                </a:ln>
                <a:solidFill>
                  <a:schemeClr val="tx1"/>
                </a:solidFill>
                <a:effectLst/>
                <a:latin typeface="Arial" pitchFamily="34" charset="0"/>
                <a:cs typeface="Arial" pitchFamily="34" charset="0"/>
              </a:rPr>
              <a:t>Otros Consejos Sectoriales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7350" name="Elipse 2068"/>
          <p:cNvSpPr>
            <a:spLocks noChangeArrowheads="1"/>
          </p:cNvSpPr>
          <p:nvPr/>
        </p:nvSpPr>
        <p:spPr bwMode="auto">
          <a:xfrm>
            <a:off x="2286000" y="3733800"/>
            <a:ext cx="1295400" cy="1219200"/>
          </a:xfrm>
          <a:prstGeom prst="ellipse">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dirty="0" smtClean="0">
                <a:ln>
                  <a:noFill/>
                </a:ln>
                <a:solidFill>
                  <a:schemeClr val="tx1"/>
                </a:solidFill>
                <a:effectLst/>
                <a:latin typeface="Arial" pitchFamily="34" charset="0"/>
                <a:cs typeface="Arial" pitchFamily="34" charset="0"/>
              </a:rPr>
              <a:t>Gobiernos Autónomos Descentralizados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7351" name="Elipse 2067"/>
          <p:cNvSpPr>
            <a:spLocks noChangeArrowheads="1"/>
          </p:cNvSpPr>
          <p:nvPr/>
        </p:nvSpPr>
        <p:spPr bwMode="auto">
          <a:xfrm>
            <a:off x="3581400" y="3733800"/>
            <a:ext cx="1447800" cy="1295400"/>
          </a:xfrm>
          <a:prstGeom prst="ellipse">
            <a:avLst/>
          </a:prstGeom>
          <a:gradFill rotWithShape="0">
            <a:gsLst>
              <a:gs pos="0">
                <a:srgbClr val="D99594"/>
              </a:gs>
              <a:gs pos="50000">
                <a:srgbClr val="C0504D"/>
              </a:gs>
              <a:gs pos="100000">
                <a:srgbClr val="D99594"/>
              </a:gs>
            </a:gsLst>
            <a:lin ang="5400000" scaled="1"/>
          </a:gradFill>
          <a:ln w="12700">
            <a:solidFill>
              <a:srgbClr val="C0504D"/>
            </a:solidFill>
            <a:round/>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dirty="0" smtClean="0">
                <a:ln>
                  <a:noFill/>
                </a:ln>
                <a:solidFill>
                  <a:schemeClr val="tx1"/>
                </a:solidFill>
                <a:effectLst/>
                <a:latin typeface="Arial" pitchFamily="34" charset="0"/>
                <a:cs typeface="Arial" pitchFamily="34" charset="0"/>
              </a:rPr>
              <a:t>Registro de Organismos del Estado</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7352" name="Elipse 2066"/>
          <p:cNvSpPr>
            <a:spLocks noChangeArrowheads="1"/>
          </p:cNvSpPr>
          <p:nvPr/>
        </p:nvSpPr>
        <p:spPr bwMode="auto">
          <a:xfrm>
            <a:off x="5105400" y="3733800"/>
            <a:ext cx="1524000" cy="1447800"/>
          </a:xfrm>
          <a:prstGeom prst="ellipse">
            <a:avLst/>
          </a:prstGeom>
          <a:gradFill rotWithShape="0">
            <a:gsLst>
              <a:gs pos="0">
                <a:srgbClr val="95B3D7"/>
              </a:gs>
              <a:gs pos="50000">
                <a:srgbClr val="4F81BD"/>
              </a:gs>
              <a:gs pos="100000">
                <a:srgbClr val="95B3D7"/>
              </a:gs>
            </a:gsLst>
            <a:lin ang="5400000" scaled="1"/>
          </a:gradFill>
          <a:ln w="12700">
            <a:solidFill>
              <a:srgbClr val="4F81BD"/>
            </a:solidFill>
            <a:round/>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dirty="0" smtClean="0">
                <a:ln>
                  <a:noFill/>
                </a:ln>
                <a:solidFill>
                  <a:schemeClr val="tx1"/>
                </a:solidFill>
                <a:effectLst/>
                <a:latin typeface="Arial" pitchFamily="34" charset="0"/>
                <a:cs typeface="Arial" pitchFamily="34" charset="0"/>
              </a:rPr>
              <a:t>Organismos Internacionales y Regionales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7353" name="Elipse 2065"/>
          <p:cNvSpPr>
            <a:spLocks noChangeArrowheads="1"/>
          </p:cNvSpPr>
          <p:nvPr/>
        </p:nvSpPr>
        <p:spPr bwMode="auto">
          <a:xfrm>
            <a:off x="6629400" y="3810000"/>
            <a:ext cx="1447800" cy="1371600"/>
          </a:xfrm>
          <a:prstGeom prst="ellipse">
            <a:avLst/>
          </a:prstGeom>
          <a:gradFill rotWithShape="0">
            <a:gsLst>
              <a:gs pos="0">
                <a:srgbClr val="C2D69B"/>
              </a:gs>
              <a:gs pos="50000">
                <a:srgbClr val="9BBB59"/>
              </a:gs>
              <a:gs pos="100000">
                <a:srgbClr val="C2D69B"/>
              </a:gs>
            </a:gsLst>
            <a:lin ang="5400000" scaled="1"/>
          </a:gradFill>
          <a:ln w="12700">
            <a:solidFill>
              <a:srgbClr val="9BBB59"/>
            </a:solidFill>
            <a:round/>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dirty="0" smtClean="0">
                <a:ln>
                  <a:noFill/>
                </a:ln>
                <a:solidFill>
                  <a:schemeClr val="tx1"/>
                </a:solidFill>
                <a:effectLst/>
                <a:latin typeface="Arial" pitchFamily="34" charset="0"/>
                <a:cs typeface="Arial" pitchFamily="34" charset="0"/>
              </a:rPr>
              <a:t>Organizaciones No Gubernamentales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57354" name="Rectángulo redondeado 2072"/>
          <p:cNvSpPr>
            <a:spLocks noChangeArrowheads="1"/>
          </p:cNvSpPr>
          <p:nvPr/>
        </p:nvSpPr>
        <p:spPr bwMode="auto">
          <a:xfrm>
            <a:off x="6019800" y="1600200"/>
            <a:ext cx="1343025" cy="8159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dirty="0" smtClean="0">
                <a:ln>
                  <a:noFill/>
                </a:ln>
                <a:solidFill>
                  <a:schemeClr val="tx1"/>
                </a:solidFill>
                <a:effectLst/>
                <a:latin typeface="Arial" pitchFamily="34" charset="0"/>
                <a:cs typeface="Arial" pitchFamily="34" charset="0"/>
              </a:rPr>
              <a:t>Sector Privado</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800" b="0" i="0" u="none" strike="noStrike" cap="none" normalizeH="0" baseline="0" dirty="0" smtClean="0">
                <a:ln>
                  <a:noFill/>
                </a:ln>
                <a:solidFill>
                  <a:schemeClr val="tx1"/>
                </a:solidFill>
                <a:effectLst/>
                <a:latin typeface="Arial" pitchFamily="34" charset="0"/>
                <a:cs typeface="Arial" pitchFamily="34" charset="0"/>
              </a:rPr>
              <a:t>Gestionar instrumentos para la seguridad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355" name="Elipse 2058"/>
          <p:cNvSpPr>
            <a:spLocks noChangeArrowheads="1"/>
          </p:cNvSpPr>
          <p:nvPr/>
        </p:nvSpPr>
        <p:spPr bwMode="auto">
          <a:xfrm>
            <a:off x="990600" y="5029200"/>
            <a:ext cx="1404938" cy="1219199"/>
          </a:xfrm>
          <a:prstGeom prst="ellipse">
            <a:avLst/>
          </a:prstGeom>
          <a:gradFill rotWithShape="0">
            <a:gsLst>
              <a:gs pos="0">
                <a:srgbClr val="B2A1C7"/>
              </a:gs>
              <a:gs pos="50000">
                <a:srgbClr val="8064A2"/>
              </a:gs>
              <a:gs pos="100000">
                <a:srgbClr val="B2A1C7"/>
              </a:gs>
            </a:gsLst>
            <a:lin ang="5400000" scaled="1"/>
          </a:gradFill>
          <a:ln w="12700">
            <a:solidFill>
              <a:srgbClr val="8064A2"/>
            </a:solidFill>
            <a:round/>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dirty="0" smtClean="0">
                <a:ln>
                  <a:noFill/>
                </a:ln>
                <a:solidFill>
                  <a:schemeClr val="tx1"/>
                </a:solidFill>
                <a:effectLst/>
                <a:latin typeface="Arial" pitchFamily="34" charset="0"/>
                <a:cs typeface="Arial" pitchFamily="34" charset="0"/>
              </a:rPr>
              <a:t>Articular las políticas, planes, programas y proyectos intersectoriales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57356" name="Elipse 2059"/>
          <p:cNvSpPr>
            <a:spLocks noChangeArrowheads="1"/>
          </p:cNvSpPr>
          <p:nvPr/>
        </p:nvSpPr>
        <p:spPr bwMode="auto">
          <a:xfrm>
            <a:off x="2438400" y="5029200"/>
            <a:ext cx="1371600" cy="1295399"/>
          </a:xfrm>
          <a:prstGeom prst="ellipse">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dirty="0" smtClean="0">
                <a:ln>
                  <a:noFill/>
                </a:ln>
                <a:solidFill>
                  <a:schemeClr val="tx1"/>
                </a:solidFill>
                <a:effectLst/>
                <a:latin typeface="Arial" pitchFamily="34" charset="0"/>
                <a:cs typeface="Arial" pitchFamily="34" charset="0"/>
              </a:rPr>
              <a:t>Suscribir convenios, acuerdos, agendas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7357" name="Elipse 2060"/>
          <p:cNvSpPr>
            <a:spLocks noChangeArrowheads="1"/>
          </p:cNvSpPr>
          <p:nvPr/>
        </p:nvSpPr>
        <p:spPr bwMode="auto">
          <a:xfrm>
            <a:off x="3810000" y="5181600"/>
            <a:ext cx="1295400" cy="1219200"/>
          </a:xfrm>
          <a:prstGeom prst="ellipse">
            <a:avLst/>
          </a:prstGeom>
          <a:gradFill rotWithShape="0">
            <a:gsLst>
              <a:gs pos="0">
                <a:srgbClr val="D99594"/>
              </a:gs>
              <a:gs pos="50000">
                <a:srgbClr val="C0504D"/>
              </a:gs>
              <a:gs pos="100000">
                <a:srgbClr val="D99594"/>
              </a:gs>
            </a:gsLst>
            <a:lin ang="5400000" scaled="1"/>
          </a:gradFill>
          <a:ln w="12700">
            <a:solidFill>
              <a:srgbClr val="C0504D"/>
            </a:solidFill>
            <a:round/>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dirty="0" smtClean="0">
                <a:ln>
                  <a:noFill/>
                </a:ln>
                <a:solidFill>
                  <a:schemeClr val="tx1"/>
                </a:solidFill>
                <a:effectLst/>
                <a:latin typeface="Arial" pitchFamily="34" charset="0"/>
                <a:cs typeface="Arial" pitchFamily="34" charset="0"/>
              </a:rPr>
              <a:t>Suscribir convenios, acuerdos, y gestión de proyectos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7358" name="Elipse 2061"/>
          <p:cNvSpPr>
            <a:spLocks noChangeArrowheads="1"/>
          </p:cNvSpPr>
          <p:nvPr/>
        </p:nvSpPr>
        <p:spPr bwMode="auto">
          <a:xfrm>
            <a:off x="5257800" y="5257800"/>
            <a:ext cx="1295400" cy="1143000"/>
          </a:xfrm>
          <a:prstGeom prst="ellipse">
            <a:avLst/>
          </a:prstGeom>
          <a:gradFill rotWithShape="0">
            <a:gsLst>
              <a:gs pos="0">
                <a:srgbClr val="95B3D7"/>
              </a:gs>
              <a:gs pos="50000">
                <a:srgbClr val="4F81BD"/>
              </a:gs>
              <a:gs pos="100000">
                <a:srgbClr val="95B3D7"/>
              </a:gs>
            </a:gsLst>
            <a:lin ang="5400000" scaled="1"/>
          </a:gradFill>
          <a:ln w="12700">
            <a:solidFill>
              <a:srgbClr val="4F81BD"/>
            </a:solidFill>
            <a:round/>
            <a:headEnd/>
            <a:tailEnd/>
          </a:ln>
          <a:effectLst>
            <a:outerShdw dist="28398" dir="3806097" algn="ctr" rotWithShape="0">
              <a:srgbClr val="243F6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dirty="0" smtClean="0">
                <a:ln>
                  <a:noFill/>
                </a:ln>
                <a:solidFill>
                  <a:schemeClr val="tx1"/>
                </a:solidFill>
                <a:effectLst/>
                <a:latin typeface="Arial" pitchFamily="34" charset="0"/>
                <a:cs typeface="Arial" pitchFamily="34" charset="0"/>
              </a:rPr>
              <a:t>Suscribir convenios y acuerdos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7359" name="Elipse 2062"/>
          <p:cNvSpPr>
            <a:spLocks noChangeArrowheads="1"/>
          </p:cNvSpPr>
          <p:nvPr/>
        </p:nvSpPr>
        <p:spPr bwMode="auto">
          <a:xfrm>
            <a:off x="6705600" y="5181600"/>
            <a:ext cx="1295400" cy="1143000"/>
          </a:xfrm>
          <a:prstGeom prst="ellipse">
            <a:avLst/>
          </a:prstGeom>
          <a:gradFill rotWithShape="0">
            <a:gsLst>
              <a:gs pos="0">
                <a:srgbClr val="C2D69B"/>
              </a:gs>
              <a:gs pos="50000">
                <a:srgbClr val="9BBB59"/>
              </a:gs>
              <a:gs pos="100000">
                <a:srgbClr val="C2D69B"/>
              </a:gs>
            </a:gsLst>
            <a:lin ang="5400000" scaled="1"/>
          </a:gradFill>
          <a:ln w="12700">
            <a:solidFill>
              <a:srgbClr val="9BBB59"/>
            </a:solidFill>
            <a:round/>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dirty="0" smtClean="0">
                <a:ln>
                  <a:noFill/>
                </a:ln>
                <a:solidFill>
                  <a:schemeClr val="tx1"/>
                </a:solidFill>
                <a:effectLst/>
                <a:latin typeface="Arial" pitchFamily="34" charset="0"/>
                <a:cs typeface="Arial" pitchFamily="34" charset="0"/>
              </a:rPr>
              <a:t>Suscribir convenios y acuerdos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Mapa de procesos</a:t>
            </a:r>
            <a:endParaRPr lang="en-US" dirty="0"/>
          </a:p>
        </p:txBody>
      </p:sp>
      <p:pic>
        <p:nvPicPr>
          <p:cNvPr id="2061" name="Picture 13"/>
          <p:cNvPicPr>
            <a:picLocks noChangeAspect="1" noChangeArrowheads="1"/>
          </p:cNvPicPr>
          <p:nvPr/>
        </p:nvPicPr>
        <p:blipFill>
          <a:blip r:embed="rId2" cstate="print"/>
          <a:srcRect l="30625" t="33000" r="21250" b="12000"/>
          <a:stretch>
            <a:fillRect/>
          </a:stretch>
        </p:blipFill>
        <p:spPr bwMode="auto">
          <a:xfrm>
            <a:off x="1600200" y="1371600"/>
            <a:ext cx="672084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84"/>
          <p:cNvPicPr/>
          <p:nvPr/>
        </p:nvPicPr>
        <p:blipFill>
          <a:blip r:embed="rId2" cstate="print"/>
          <a:srcRect/>
          <a:stretch>
            <a:fillRect/>
          </a:stretch>
        </p:blipFill>
        <p:spPr bwMode="auto">
          <a:xfrm>
            <a:off x="1752600" y="609600"/>
            <a:ext cx="6034087" cy="509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3048000"/>
            <a:ext cx="555632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PROSPECTIVA</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Rectangle 5">
            <a:hlinkClick r:id="rId2" action="ppaction://hlinksldjump"/>
          </p:cNvPr>
          <p:cNvSpPr/>
          <p:nvPr/>
        </p:nvSpPr>
        <p:spPr>
          <a:xfrm>
            <a:off x="685800" y="609600"/>
            <a:ext cx="1752600" cy="990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VARIABLES</a:t>
            </a:r>
            <a:endParaRPr lang="en-US" dirty="0"/>
          </a:p>
        </p:txBody>
      </p:sp>
      <p:sp>
        <p:nvSpPr>
          <p:cNvPr id="7" name="Rectangle 6">
            <a:hlinkClick r:id="rId3" action="ppaction://hlinksldjump"/>
          </p:cNvPr>
          <p:cNvSpPr/>
          <p:nvPr/>
        </p:nvSpPr>
        <p:spPr>
          <a:xfrm>
            <a:off x="3505200" y="609600"/>
            <a:ext cx="2362200" cy="990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MATRIZ DE INFLUENCIAS DIRECTAS</a:t>
            </a:r>
            <a:endParaRPr lang="en-US" dirty="0"/>
          </a:p>
        </p:txBody>
      </p:sp>
      <p:sp>
        <p:nvSpPr>
          <p:cNvPr id="8" name="Rectangle 7">
            <a:hlinkClick r:id="rId4" action="ppaction://hlinksldjump"/>
          </p:cNvPr>
          <p:cNvSpPr/>
          <p:nvPr/>
        </p:nvSpPr>
        <p:spPr>
          <a:xfrm>
            <a:off x="6553200" y="685800"/>
            <a:ext cx="2057400" cy="838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GRÁFICAS  MIC MAC</a:t>
            </a:r>
            <a:endParaRPr lang="en-US" dirty="0"/>
          </a:p>
        </p:txBody>
      </p:sp>
      <p:sp>
        <p:nvSpPr>
          <p:cNvPr id="9" name="Rectangle 8">
            <a:hlinkClick r:id="rId5" action="ppaction://hlinksldjump"/>
          </p:cNvPr>
          <p:cNvSpPr/>
          <p:nvPr/>
        </p:nvSpPr>
        <p:spPr>
          <a:xfrm>
            <a:off x="6858000" y="1981200"/>
            <a:ext cx="19050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VARIABLES ESTRATÉGICAS</a:t>
            </a:r>
            <a:endParaRPr lang="en-US" dirty="0"/>
          </a:p>
        </p:txBody>
      </p:sp>
      <p:sp>
        <p:nvSpPr>
          <p:cNvPr id="10" name="Rectangle 9">
            <a:hlinkClick r:id="rId6" action="ppaction://hlinksldjump"/>
          </p:cNvPr>
          <p:cNvSpPr/>
          <p:nvPr/>
        </p:nvSpPr>
        <p:spPr>
          <a:xfrm>
            <a:off x="6705600" y="4953000"/>
            <a:ext cx="19812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ACTORES</a:t>
            </a:r>
            <a:endParaRPr lang="en-US" dirty="0"/>
          </a:p>
        </p:txBody>
      </p:sp>
      <p:sp>
        <p:nvSpPr>
          <p:cNvPr id="11" name="Rectangle 10">
            <a:hlinkClick r:id="rId7" action="ppaction://hlinksldjump"/>
          </p:cNvPr>
          <p:cNvSpPr/>
          <p:nvPr/>
        </p:nvSpPr>
        <p:spPr>
          <a:xfrm>
            <a:off x="3429000" y="4876800"/>
            <a:ext cx="2514600" cy="1066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MATRIZ MAO</a:t>
            </a:r>
          </a:p>
          <a:p>
            <a:pPr algn="ctr"/>
            <a:r>
              <a:rPr lang="es-EC" dirty="0" smtClean="0"/>
              <a:t>MATRIZ MIC</a:t>
            </a:r>
          </a:p>
        </p:txBody>
      </p:sp>
      <p:sp>
        <p:nvSpPr>
          <p:cNvPr id="12" name="Rectangle 11">
            <a:hlinkClick r:id="rId8" action="ppaction://hlinksldjump"/>
          </p:cNvPr>
          <p:cNvSpPr/>
          <p:nvPr/>
        </p:nvSpPr>
        <p:spPr>
          <a:xfrm>
            <a:off x="609600" y="4724400"/>
            <a:ext cx="1905000" cy="1066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GRÁFICAS MACTOR</a:t>
            </a:r>
          </a:p>
        </p:txBody>
      </p:sp>
      <p:sp>
        <p:nvSpPr>
          <p:cNvPr id="13" name="Rectangle 12">
            <a:hlinkClick r:id="rId9" action="ppaction://hlinksldjump"/>
          </p:cNvPr>
          <p:cNvSpPr/>
          <p:nvPr/>
        </p:nvSpPr>
        <p:spPr>
          <a:xfrm>
            <a:off x="457200" y="2819400"/>
            <a:ext cx="1752600" cy="1066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VARIABLES Y ESCENARIOS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1178248813"/>
              </p:ext>
            </p:extLst>
          </p:nvPr>
        </p:nvGraphicFramePr>
        <p:xfrm>
          <a:off x="304800" y="533400"/>
          <a:ext cx="8991600" cy="5592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POLÍTICAS</a:t>
            </a:r>
            <a:endParaRPr lang="en-US"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Up Arrow 4">
            <a:hlinkClick r:id="rId7" action="ppaction://hlinksldjump"/>
          </p:cNvPr>
          <p:cNvSpPr/>
          <p:nvPr/>
        </p:nvSpPr>
        <p:spPr>
          <a:xfrm rot="19138136">
            <a:off x="7808891" y="5805567"/>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C" dirty="0" smtClean="0"/>
              <a:t>ECONÓMICAS</a:t>
            </a:r>
            <a:endParaRPr lang="en-US"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Up Arrow 4">
            <a:hlinkClick r:id="rId7" action="ppaction://hlinksldjump"/>
          </p:cNvPr>
          <p:cNvSpPr/>
          <p:nvPr/>
        </p:nvSpPr>
        <p:spPr>
          <a:xfrm rot="19138136">
            <a:off x="7808891" y="5805567"/>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SOCIALES</a:t>
            </a:r>
            <a:endParaRPr lang="en-US"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Up Arrow 4">
            <a:hlinkClick r:id="rId7" action="ppaction://hlinksldjump"/>
          </p:cNvPr>
          <p:cNvSpPr/>
          <p:nvPr/>
        </p:nvSpPr>
        <p:spPr>
          <a:xfrm rot="19138136">
            <a:off x="7808891" y="5805567"/>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1447800" y="3505200"/>
            <a:ext cx="6858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368300" algn="l"/>
              </a:tabLst>
            </a:pPr>
            <a:r>
              <a:rPr lang="es-ES" sz="2800" b="1" dirty="0" smtClean="0">
                <a:solidFill>
                  <a:srgbClr val="000000"/>
                </a:solidFill>
                <a:latin typeface="Arial"/>
                <a:ea typeface="Calibri"/>
              </a:rPr>
              <a:t>PLANIFICACIÓN ESTRATÉGICA PARA EL MEJORAMIENTO DE LA GESTIÓN DEL MINISTERIO COORDINADOR DE SEGURIDAD</a:t>
            </a:r>
            <a:endParaRPr kumimoji="0" lang="es-ES" sz="2800" b="0" i="0" u="none" strike="noStrike" cap="none" normalizeH="0" baseline="0" dirty="0" smtClean="0">
              <a:ln>
                <a:noFill/>
              </a:ln>
              <a:solidFill>
                <a:schemeClr val="bg1"/>
              </a:solidFill>
              <a:effectLst/>
              <a:latin typeface="Arial" pitchFamily="34" charset="0"/>
            </a:endParaRPr>
          </a:p>
        </p:txBody>
      </p:sp>
      <p:pic>
        <p:nvPicPr>
          <p:cNvPr id="56322" name="Picture 2"/>
          <p:cNvPicPr>
            <a:picLocks noChangeAspect="1" noChangeArrowheads="1"/>
          </p:cNvPicPr>
          <p:nvPr/>
        </p:nvPicPr>
        <p:blipFill>
          <a:blip r:embed="rId2" cstate="print"/>
          <a:srcRect/>
          <a:stretch>
            <a:fillRect/>
          </a:stretch>
        </p:blipFill>
        <p:spPr bwMode="auto">
          <a:xfrm>
            <a:off x="5562600" y="304800"/>
            <a:ext cx="2819400" cy="20985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2"/>
          <p:cNvPicPr>
            <a:picLocks noChangeAspect="1" noChangeArrowheads="1"/>
          </p:cNvPicPr>
          <p:nvPr/>
        </p:nvPicPr>
        <p:blipFill>
          <a:blip r:embed="rId2" cstate="print"/>
          <a:srcRect/>
          <a:stretch>
            <a:fillRect/>
          </a:stretch>
        </p:blipFill>
        <p:spPr bwMode="auto">
          <a:xfrm>
            <a:off x="762000" y="304800"/>
            <a:ext cx="2819400" cy="20985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TECNOLÓGICAS</a:t>
            </a:r>
            <a:endParaRPr lang="en-US"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Up Arrow 4">
            <a:hlinkClick r:id="rId7" action="ppaction://hlinksldjump"/>
          </p:cNvPr>
          <p:cNvSpPr/>
          <p:nvPr/>
        </p:nvSpPr>
        <p:spPr>
          <a:xfrm rot="19138136">
            <a:off x="8103006" y="6034167"/>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pic>
        <p:nvPicPr>
          <p:cNvPr id="6" name="Picture 5" descr="antena01"/>
          <p:cNvPicPr>
            <a:picLocks noChangeAspect="1" noChangeArrowheads="1" noCrop="1"/>
          </p:cNvPicPr>
          <p:nvPr/>
        </p:nvPicPr>
        <p:blipFill>
          <a:blip r:embed="rId8" cstate="print"/>
          <a:srcRect/>
          <a:stretch>
            <a:fillRect/>
          </a:stretch>
        </p:blipFill>
        <p:spPr bwMode="auto">
          <a:xfrm>
            <a:off x="0" y="5266426"/>
            <a:ext cx="1562100" cy="15915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411162"/>
          </a:xfrm>
        </p:spPr>
        <p:txBody>
          <a:bodyPr>
            <a:normAutofit fontScale="90000"/>
          </a:bodyPr>
          <a:lstStyle/>
          <a:p>
            <a:r>
              <a:rPr lang="es-EC" dirty="0" smtClean="0"/>
              <a:t>MATRIZ DE INFLUENCIAS DIRECTAS</a:t>
            </a:r>
            <a:endParaRPr lang="en-US" dirty="0"/>
          </a:p>
        </p:txBody>
      </p:sp>
      <p:pic>
        <p:nvPicPr>
          <p:cNvPr id="4" name="Content Placeholder 3"/>
          <p:cNvPicPr>
            <a:picLocks noGrp="1"/>
          </p:cNvPicPr>
          <p:nvPr>
            <p:ph sz="quarter" idx="1"/>
          </p:nvPr>
        </p:nvPicPr>
        <p:blipFill>
          <a:blip r:embed="rId2" cstate="print"/>
          <a:srcRect/>
          <a:stretch>
            <a:fillRect/>
          </a:stretch>
        </p:blipFill>
        <p:spPr bwMode="auto">
          <a:xfrm>
            <a:off x="1066800" y="609600"/>
            <a:ext cx="3733800" cy="5943600"/>
          </a:xfrm>
          <a:prstGeom prst="rect">
            <a:avLst/>
          </a:prstGeom>
          <a:noFill/>
          <a:ln w="9525">
            <a:noFill/>
            <a:miter lim="800000"/>
            <a:headEnd/>
            <a:tailEnd/>
          </a:ln>
        </p:spPr>
      </p:pic>
      <p:pic>
        <p:nvPicPr>
          <p:cNvPr id="5" name="Picture 4"/>
          <p:cNvPicPr/>
          <p:nvPr/>
        </p:nvPicPr>
        <p:blipFill>
          <a:blip r:embed="rId3" cstate="print"/>
          <a:srcRect l="18519" t="1282"/>
          <a:stretch>
            <a:fillRect/>
          </a:stretch>
        </p:blipFill>
        <p:spPr bwMode="auto">
          <a:xfrm>
            <a:off x="4648200" y="685800"/>
            <a:ext cx="3352799" cy="5867400"/>
          </a:xfrm>
          <a:prstGeom prst="rect">
            <a:avLst/>
          </a:prstGeom>
          <a:noFill/>
          <a:ln w="9525">
            <a:noFill/>
            <a:miter lim="800000"/>
            <a:headEnd/>
            <a:tailEnd/>
          </a:ln>
        </p:spPr>
      </p:pic>
      <p:sp>
        <p:nvSpPr>
          <p:cNvPr id="7" name="Curved Up Arrow 6">
            <a:hlinkClick r:id="rId4" action="ppaction://hlinksldjump"/>
          </p:cNvPr>
          <p:cNvSpPr/>
          <p:nvPr/>
        </p:nvSpPr>
        <p:spPr>
          <a:xfrm rot="19138136">
            <a:off x="8103006" y="6034167"/>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GRÁFICA MIC MAC</a:t>
            </a:r>
            <a:endParaRPr lang="en-US" dirty="0"/>
          </a:p>
        </p:txBody>
      </p:sp>
      <p:pic>
        <p:nvPicPr>
          <p:cNvPr id="4" name="Content Placeholder 3"/>
          <p:cNvPicPr>
            <a:picLocks noGrp="1"/>
          </p:cNvPicPr>
          <p:nvPr>
            <p:ph sz="quarter" idx="1"/>
          </p:nvPr>
        </p:nvPicPr>
        <p:blipFill>
          <a:blip r:embed="rId2" cstate="print"/>
          <a:srcRect/>
          <a:stretch>
            <a:fillRect/>
          </a:stretch>
        </p:blipFill>
        <p:spPr bwMode="auto">
          <a:xfrm>
            <a:off x="381000" y="1143000"/>
            <a:ext cx="8305800" cy="5257800"/>
          </a:xfrm>
          <a:prstGeom prst="rect">
            <a:avLst/>
          </a:prstGeom>
          <a:noFill/>
          <a:ln w="9525">
            <a:noFill/>
            <a:miter lim="800000"/>
            <a:headEnd/>
            <a:tailEnd/>
          </a:ln>
        </p:spPr>
      </p:pic>
      <p:cxnSp>
        <p:nvCxnSpPr>
          <p:cNvPr id="6" name="Straight Connector 5"/>
          <p:cNvCxnSpPr/>
          <p:nvPr/>
        </p:nvCxnSpPr>
        <p:spPr>
          <a:xfrm rot="10800000" flipV="1">
            <a:off x="4495800" y="1371600"/>
            <a:ext cx="4114800" cy="2438400"/>
          </a:xfrm>
          <a:prstGeom prst="line">
            <a:avLst/>
          </a:prstGeom>
        </p:spPr>
        <p:style>
          <a:lnRef idx="1">
            <a:schemeClr val="accent2"/>
          </a:lnRef>
          <a:fillRef idx="0">
            <a:schemeClr val="accent2"/>
          </a:fillRef>
          <a:effectRef idx="0">
            <a:schemeClr val="accent2"/>
          </a:effectRef>
          <a:fontRef idx="minor">
            <a:schemeClr val="tx1"/>
          </a:fontRef>
        </p:style>
      </p:cxnSp>
      <p:sp>
        <p:nvSpPr>
          <p:cNvPr id="9" name="Freeform 8"/>
          <p:cNvSpPr/>
          <p:nvPr/>
        </p:nvSpPr>
        <p:spPr>
          <a:xfrm>
            <a:off x="4867596" y="1159099"/>
            <a:ext cx="4083221" cy="2803301"/>
          </a:xfrm>
          <a:custGeom>
            <a:avLst/>
            <a:gdLst>
              <a:gd name="connsiteX0" fmla="*/ 3787007 w 4083221"/>
              <a:gd name="connsiteY0" fmla="*/ 128788 h 2501969"/>
              <a:gd name="connsiteX1" fmla="*/ 3787007 w 4083221"/>
              <a:gd name="connsiteY1" fmla="*/ 128788 h 2501969"/>
              <a:gd name="connsiteX2" fmla="*/ 3683976 w 4083221"/>
              <a:gd name="connsiteY2" fmla="*/ 77273 h 2501969"/>
              <a:gd name="connsiteX3" fmla="*/ 3529429 w 4083221"/>
              <a:gd name="connsiteY3" fmla="*/ 51515 h 2501969"/>
              <a:gd name="connsiteX4" fmla="*/ 3477914 w 4083221"/>
              <a:gd name="connsiteY4" fmla="*/ 38636 h 2501969"/>
              <a:gd name="connsiteX5" fmla="*/ 3439277 w 4083221"/>
              <a:gd name="connsiteY5" fmla="*/ 12878 h 2501969"/>
              <a:gd name="connsiteX6" fmla="*/ 3400641 w 4083221"/>
              <a:gd name="connsiteY6" fmla="*/ 0 h 2501969"/>
              <a:gd name="connsiteX7" fmla="*/ 3065790 w 4083221"/>
              <a:gd name="connsiteY7" fmla="*/ 12878 h 2501969"/>
              <a:gd name="connsiteX8" fmla="*/ 2988517 w 4083221"/>
              <a:gd name="connsiteY8" fmla="*/ 64394 h 2501969"/>
              <a:gd name="connsiteX9" fmla="*/ 2846849 w 4083221"/>
              <a:gd name="connsiteY9" fmla="*/ 90152 h 2501969"/>
              <a:gd name="connsiteX10" fmla="*/ 2730939 w 4083221"/>
              <a:gd name="connsiteY10" fmla="*/ 154546 h 2501969"/>
              <a:gd name="connsiteX11" fmla="*/ 2692303 w 4083221"/>
              <a:gd name="connsiteY11" fmla="*/ 180304 h 2501969"/>
              <a:gd name="connsiteX12" fmla="*/ 2615029 w 4083221"/>
              <a:gd name="connsiteY12" fmla="*/ 206062 h 2501969"/>
              <a:gd name="connsiteX13" fmla="*/ 2421846 w 4083221"/>
              <a:gd name="connsiteY13" fmla="*/ 373487 h 2501969"/>
              <a:gd name="connsiteX14" fmla="*/ 2357452 w 4083221"/>
              <a:gd name="connsiteY14" fmla="*/ 386366 h 2501969"/>
              <a:gd name="connsiteX15" fmla="*/ 2293058 w 4083221"/>
              <a:gd name="connsiteY15" fmla="*/ 463639 h 2501969"/>
              <a:gd name="connsiteX16" fmla="*/ 2241542 w 4083221"/>
              <a:gd name="connsiteY16" fmla="*/ 540912 h 2501969"/>
              <a:gd name="connsiteX17" fmla="*/ 2215784 w 4083221"/>
              <a:gd name="connsiteY17" fmla="*/ 579549 h 2501969"/>
              <a:gd name="connsiteX18" fmla="*/ 2177148 w 4083221"/>
              <a:gd name="connsiteY18" fmla="*/ 618186 h 2501969"/>
              <a:gd name="connsiteX19" fmla="*/ 2138511 w 4083221"/>
              <a:gd name="connsiteY19" fmla="*/ 669701 h 2501969"/>
              <a:gd name="connsiteX20" fmla="*/ 2086996 w 4083221"/>
              <a:gd name="connsiteY20" fmla="*/ 746974 h 2501969"/>
              <a:gd name="connsiteX21" fmla="*/ 2048359 w 4083221"/>
              <a:gd name="connsiteY21" fmla="*/ 785611 h 2501969"/>
              <a:gd name="connsiteX22" fmla="*/ 1996843 w 4083221"/>
              <a:gd name="connsiteY22" fmla="*/ 824247 h 2501969"/>
              <a:gd name="connsiteX23" fmla="*/ 1958207 w 4083221"/>
              <a:gd name="connsiteY23" fmla="*/ 850005 h 2501969"/>
              <a:gd name="connsiteX24" fmla="*/ 1919570 w 4083221"/>
              <a:gd name="connsiteY24" fmla="*/ 888642 h 2501969"/>
              <a:gd name="connsiteX25" fmla="*/ 1880934 w 4083221"/>
              <a:gd name="connsiteY25" fmla="*/ 901521 h 2501969"/>
              <a:gd name="connsiteX26" fmla="*/ 1816539 w 4083221"/>
              <a:gd name="connsiteY26" fmla="*/ 927278 h 2501969"/>
              <a:gd name="connsiteX27" fmla="*/ 1739266 w 4083221"/>
              <a:gd name="connsiteY27" fmla="*/ 991673 h 2501969"/>
              <a:gd name="connsiteX28" fmla="*/ 1649114 w 4083221"/>
              <a:gd name="connsiteY28" fmla="*/ 1056067 h 2501969"/>
              <a:gd name="connsiteX29" fmla="*/ 1584719 w 4083221"/>
              <a:gd name="connsiteY29" fmla="*/ 1081825 h 2501969"/>
              <a:gd name="connsiteX30" fmla="*/ 1494567 w 4083221"/>
              <a:gd name="connsiteY30" fmla="*/ 1159098 h 2501969"/>
              <a:gd name="connsiteX31" fmla="*/ 1455931 w 4083221"/>
              <a:gd name="connsiteY31" fmla="*/ 1171977 h 2501969"/>
              <a:gd name="connsiteX32" fmla="*/ 1404415 w 4083221"/>
              <a:gd name="connsiteY32" fmla="*/ 1197735 h 2501969"/>
              <a:gd name="connsiteX33" fmla="*/ 1365779 w 4083221"/>
              <a:gd name="connsiteY33" fmla="*/ 1236371 h 2501969"/>
              <a:gd name="connsiteX34" fmla="*/ 1327142 w 4083221"/>
              <a:gd name="connsiteY34" fmla="*/ 1262129 h 2501969"/>
              <a:gd name="connsiteX35" fmla="*/ 1198353 w 4083221"/>
              <a:gd name="connsiteY35" fmla="*/ 1378039 h 2501969"/>
              <a:gd name="connsiteX36" fmla="*/ 1133959 w 4083221"/>
              <a:gd name="connsiteY36" fmla="*/ 1416676 h 2501969"/>
              <a:gd name="connsiteX37" fmla="*/ 863503 w 4083221"/>
              <a:gd name="connsiteY37" fmla="*/ 1481070 h 2501969"/>
              <a:gd name="connsiteX38" fmla="*/ 824866 w 4083221"/>
              <a:gd name="connsiteY38" fmla="*/ 1493949 h 2501969"/>
              <a:gd name="connsiteX39" fmla="*/ 760472 w 4083221"/>
              <a:gd name="connsiteY39" fmla="*/ 1506828 h 2501969"/>
              <a:gd name="connsiteX40" fmla="*/ 708956 w 4083221"/>
              <a:gd name="connsiteY40" fmla="*/ 1519707 h 2501969"/>
              <a:gd name="connsiteX41" fmla="*/ 464258 w 4083221"/>
              <a:gd name="connsiteY41" fmla="*/ 1532586 h 2501969"/>
              <a:gd name="connsiteX42" fmla="*/ 245317 w 4083221"/>
              <a:gd name="connsiteY42" fmla="*/ 1545464 h 2501969"/>
              <a:gd name="connsiteX43" fmla="*/ 168043 w 4083221"/>
              <a:gd name="connsiteY43" fmla="*/ 1596980 h 2501969"/>
              <a:gd name="connsiteX44" fmla="*/ 90770 w 4083221"/>
              <a:gd name="connsiteY44" fmla="*/ 1674253 h 2501969"/>
              <a:gd name="connsiteX45" fmla="*/ 65012 w 4083221"/>
              <a:gd name="connsiteY45" fmla="*/ 1725769 h 2501969"/>
              <a:gd name="connsiteX46" fmla="*/ 26376 w 4083221"/>
              <a:gd name="connsiteY46" fmla="*/ 1738647 h 2501969"/>
              <a:gd name="connsiteX47" fmla="*/ 618 w 4083221"/>
              <a:gd name="connsiteY47" fmla="*/ 1815921 h 2501969"/>
              <a:gd name="connsiteX48" fmla="*/ 13497 w 4083221"/>
              <a:gd name="connsiteY48" fmla="*/ 2021983 h 2501969"/>
              <a:gd name="connsiteX49" fmla="*/ 39255 w 4083221"/>
              <a:gd name="connsiteY49" fmla="*/ 2150771 h 2501969"/>
              <a:gd name="connsiteX50" fmla="*/ 52134 w 4083221"/>
              <a:gd name="connsiteY50" fmla="*/ 2331076 h 2501969"/>
              <a:gd name="connsiteX51" fmla="*/ 116528 w 4083221"/>
              <a:gd name="connsiteY51" fmla="*/ 2395470 h 2501969"/>
              <a:gd name="connsiteX52" fmla="*/ 322590 w 4083221"/>
              <a:gd name="connsiteY52" fmla="*/ 2434107 h 2501969"/>
              <a:gd name="connsiteX53" fmla="*/ 799108 w 4083221"/>
              <a:gd name="connsiteY53" fmla="*/ 2446986 h 2501969"/>
              <a:gd name="connsiteX54" fmla="*/ 837745 w 4083221"/>
              <a:gd name="connsiteY54" fmla="*/ 2369712 h 2501969"/>
              <a:gd name="connsiteX55" fmla="*/ 927897 w 4083221"/>
              <a:gd name="connsiteY55" fmla="*/ 2279560 h 2501969"/>
              <a:gd name="connsiteX56" fmla="*/ 966534 w 4083221"/>
              <a:gd name="connsiteY56" fmla="*/ 2189408 h 2501969"/>
              <a:gd name="connsiteX57" fmla="*/ 1005170 w 4083221"/>
              <a:gd name="connsiteY57" fmla="*/ 2176529 h 2501969"/>
              <a:gd name="connsiteX58" fmla="*/ 1121080 w 4083221"/>
              <a:gd name="connsiteY58" fmla="*/ 2086377 h 2501969"/>
              <a:gd name="connsiteX59" fmla="*/ 1172596 w 4083221"/>
              <a:gd name="connsiteY59" fmla="*/ 2073498 h 2501969"/>
              <a:gd name="connsiteX60" fmla="*/ 1365779 w 4083221"/>
              <a:gd name="connsiteY60" fmla="*/ 2034862 h 2501969"/>
              <a:gd name="connsiteX61" fmla="*/ 1443052 w 4083221"/>
              <a:gd name="connsiteY61" fmla="*/ 1983346 h 2501969"/>
              <a:gd name="connsiteX62" fmla="*/ 1481689 w 4083221"/>
              <a:gd name="connsiteY62" fmla="*/ 1957588 h 2501969"/>
              <a:gd name="connsiteX63" fmla="*/ 1558962 w 4083221"/>
              <a:gd name="connsiteY63" fmla="*/ 1931831 h 2501969"/>
              <a:gd name="connsiteX64" fmla="*/ 1597598 w 4083221"/>
              <a:gd name="connsiteY64" fmla="*/ 1918952 h 2501969"/>
              <a:gd name="connsiteX65" fmla="*/ 1674872 w 4083221"/>
              <a:gd name="connsiteY65" fmla="*/ 1867436 h 2501969"/>
              <a:gd name="connsiteX66" fmla="*/ 1765024 w 4083221"/>
              <a:gd name="connsiteY66" fmla="*/ 1828800 h 2501969"/>
              <a:gd name="connsiteX67" fmla="*/ 2009722 w 4083221"/>
              <a:gd name="connsiteY67" fmla="*/ 1803042 h 2501969"/>
              <a:gd name="connsiteX68" fmla="*/ 2048359 w 4083221"/>
              <a:gd name="connsiteY68" fmla="*/ 1790163 h 2501969"/>
              <a:gd name="connsiteX69" fmla="*/ 2061238 w 4083221"/>
              <a:gd name="connsiteY69" fmla="*/ 1725769 h 2501969"/>
              <a:gd name="connsiteX70" fmla="*/ 2112753 w 4083221"/>
              <a:gd name="connsiteY70" fmla="*/ 1635616 h 2501969"/>
              <a:gd name="connsiteX71" fmla="*/ 2318815 w 4083221"/>
              <a:gd name="connsiteY71" fmla="*/ 1390918 h 2501969"/>
              <a:gd name="connsiteX72" fmla="*/ 2421846 w 4083221"/>
              <a:gd name="connsiteY72" fmla="*/ 1313645 h 2501969"/>
              <a:gd name="connsiteX73" fmla="*/ 2524877 w 4083221"/>
              <a:gd name="connsiteY73" fmla="*/ 1210614 h 2501969"/>
              <a:gd name="connsiteX74" fmla="*/ 2550635 w 4083221"/>
              <a:gd name="connsiteY74" fmla="*/ 1171977 h 2501969"/>
              <a:gd name="connsiteX75" fmla="*/ 2640787 w 4083221"/>
              <a:gd name="connsiteY75" fmla="*/ 1120462 h 2501969"/>
              <a:gd name="connsiteX76" fmla="*/ 2782455 w 4083221"/>
              <a:gd name="connsiteY76" fmla="*/ 1081825 h 2501969"/>
              <a:gd name="connsiteX77" fmla="*/ 3040032 w 4083221"/>
              <a:gd name="connsiteY77" fmla="*/ 940157 h 2501969"/>
              <a:gd name="connsiteX78" fmla="*/ 3181700 w 4083221"/>
              <a:gd name="connsiteY78" fmla="*/ 888642 h 2501969"/>
              <a:gd name="connsiteX79" fmla="*/ 3362004 w 4083221"/>
              <a:gd name="connsiteY79" fmla="*/ 811369 h 2501969"/>
              <a:gd name="connsiteX80" fmla="*/ 3683976 w 4083221"/>
              <a:gd name="connsiteY80" fmla="*/ 643943 h 2501969"/>
              <a:gd name="connsiteX81" fmla="*/ 3812765 w 4083221"/>
              <a:gd name="connsiteY81" fmla="*/ 605307 h 2501969"/>
              <a:gd name="connsiteX82" fmla="*/ 3902917 w 4083221"/>
              <a:gd name="connsiteY82" fmla="*/ 566670 h 2501969"/>
              <a:gd name="connsiteX83" fmla="*/ 3954432 w 4083221"/>
              <a:gd name="connsiteY83" fmla="*/ 540912 h 2501969"/>
              <a:gd name="connsiteX84" fmla="*/ 4044584 w 4083221"/>
              <a:gd name="connsiteY84" fmla="*/ 515155 h 2501969"/>
              <a:gd name="connsiteX85" fmla="*/ 4083221 w 4083221"/>
              <a:gd name="connsiteY85" fmla="*/ 489397 h 2501969"/>
              <a:gd name="connsiteX86" fmla="*/ 4044584 w 4083221"/>
              <a:gd name="connsiteY86" fmla="*/ 437881 h 2501969"/>
              <a:gd name="connsiteX87" fmla="*/ 3967311 w 4083221"/>
              <a:gd name="connsiteY87" fmla="*/ 360608 h 2501969"/>
              <a:gd name="connsiteX88" fmla="*/ 3928674 w 4083221"/>
              <a:gd name="connsiteY88" fmla="*/ 321971 h 2501969"/>
              <a:gd name="connsiteX89" fmla="*/ 3890038 w 4083221"/>
              <a:gd name="connsiteY89" fmla="*/ 296214 h 2501969"/>
              <a:gd name="connsiteX90" fmla="*/ 3877159 w 4083221"/>
              <a:gd name="connsiteY90" fmla="*/ 244698 h 2501969"/>
              <a:gd name="connsiteX91" fmla="*/ 3864280 w 4083221"/>
              <a:gd name="connsiteY91" fmla="*/ 180304 h 2501969"/>
              <a:gd name="connsiteX92" fmla="*/ 3787007 w 4083221"/>
              <a:gd name="connsiteY92" fmla="*/ 128788 h 2501969"/>
              <a:gd name="connsiteX93" fmla="*/ 3787007 w 4083221"/>
              <a:gd name="connsiteY93" fmla="*/ 128788 h 250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083221" h="2501969">
                <a:moveTo>
                  <a:pt x="3787007" y="128788"/>
                </a:moveTo>
                <a:lnTo>
                  <a:pt x="3787007" y="128788"/>
                </a:lnTo>
                <a:cubicBezTo>
                  <a:pt x="3752663" y="111616"/>
                  <a:pt x="3720754" y="88306"/>
                  <a:pt x="3683976" y="77273"/>
                </a:cubicBezTo>
                <a:cubicBezTo>
                  <a:pt x="3633952" y="62266"/>
                  <a:pt x="3580096" y="64182"/>
                  <a:pt x="3529429" y="51515"/>
                </a:cubicBezTo>
                <a:lnTo>
                  <a:pt x="3477914" y="38636"/>
                </a:lnTo>
                <a:cubicBezTo>
                  <a:pt x="3465035" y="30050"/>
                  <a:pt x="3453122" y="19800"/>
                  <a:pt x="3439277" y="12878"/>
                </a:cubicBezTo>
                <a:cubicBezTo>
                  <a:pt x="3427135" y="6807"/>
                  <a:pt x="3414216" y="0"/>
                  <a:pt x="3400641" y="0"/>
                </a:cubicBezTo>
                <a:cubicBezTo>
                  <a:pt x="3288941" y="0"/>
                  <a:pt x="3177407" y="8585"/>
                  <a:pt x="3065790" y="12878"/>
                </a:cubicBezTo>
                <a:cubicBezTo>
                  <a:pt x="2973920" y="43501"/>
                  <a:pt x="3084989" y="79"/>
                  <a:pt x="2988517" y="64394"/>
                </a:cubicBezTo>
                <a:cubicBezTo>
                  <a:pt x="2961028" y="82720"/>
                  <a:pt x="2851216" y="89606"/>
                  <a:pt x="2846849" y="90152"/>
                </a:cubicBezTo>
                <a:cubicBezTo>
                  <a:pt x="2758280" y="149197"/>
                  <a:pt x="2798944" y="131878"/>
                  <a:pt x="2730939" y="154546"/>
                </a:cubicBezTo>
                <a:cubicBezTo>
                  <a:pt x="2718060" y="163132"/>
                  <a:pt x="2706447" y="174018"/>
                  <a:pt x="2692303" y="180304"/>
                </a:cubicBezTo>
                <a:cubicBezTo>
                  <a:pt x="2667492" y="191331"/>
                  <a:pt x="2615029" y="206062"/>
                  <a:pt x="2615029" y="206062"/>
                </a:cubicBezTo>
                <a:cubicBezTo>
                  <a:pt x="2603602" y="217489"/>
                  <a:pt x="2472984" y="363259"/>
                  <a:pt x="2421846" y="373487"/>
                </a:cubicBezTo>
                <a:lnTo>
                  <a:pt x="2357452" y="386366"/>
                </a:lnTo>
                <a:cubicBezTo>
                  <a:pt x="2265404" y="524435"/>
                  <a:pt x="2408754" y="314887"/>
                  <a:pt x="2293058" y="463639"/>
                </a:cubicBezTo>
                <a:cubicBezTo>
                  <a:pt x="2274052" y="488075"/>
                  <a:pt x="2258714" y="515154"/>
                  <a:pt x="2241542" y="540912"/>
                </a:cubicBezTo>
                <a:cubicBezTo>
                  <a:pt x="2232956" y="553791"/>
                  <a:pt x="2226729" y="568604"/>
                  <a:pt x="2215784" y="579549"/>
                </a:cubicBezTo>
                <a:cubicBezTo>
                  <a:pt x="2202905" y="592428"/>
                  <a:pt x="2189001" y="604357"/>
                  <a:pt x="2177148" y="618186"/>
                </a:cubicBezTo>
                <a:cubicBezTo>
                  <a:pt x="2163179" y="634483"/>
                  <a:pt x="2150820" y="652116"/>
                  <a:pt x="2138511" y="669701"/>
                </a:cubicBezTo>
                <a:cubicBezTo>
                  <a:pt x="2120758" y="695062"/>
                  <a:pt x="2108886" y="725084"/>
                  <a:pt x="2086996" y="746974"/>
                </a:cubicBezTo>
                <a:cubicBezTo>
                  <a:pt x="2074117" y="759853"/>
                  <a:pt x="2062188" y="773758"/>
                  <a:pt x="2048359" y="785611"/>
                </a:cubicBezTo>
                <a:cubicBezTo>
                  <a:pt x="2032062" y="799580"/>
                  <a:pt x="2014310" y="811771"/>
                  <a:pt x="1996843" y="824247"/>
                </a:cubicBezTo>
                <a:cubicBezTo>
                  <a:pt x="1984248" y="833244"/>
                  <a:pt x="1970098" y="840096"/>
                  <a:pt x="1958207" y="850005"/>
                </a:cubicBezTo>
                <a:cubicBezTo>
                  <a:pt x="1944215" y="861665"/>
                  <a:pt x="1934725" y="878539"/>
                  <a:pt x="1919570" y="888642"/>
                </a:cubicBezTo>
                <a:cubicBezTo>
                  <a:pt x="1908275" y="896172"/>
                  <a:pt x="1893645" y="896754"/>
                  <a:pt x="1880934" y="901521"/>
                </a:cubicBezTo>
                <a:cubicBezTo>
                  <a:pt x="1859288" y="909638"/>
                  <a:pt x="1837217" y="916939"/>
                  <a:pt x="1816539" y="927278"/>
                </a:cubicBezTo>
                <a:cubicBezTo>
                  <a:pt x="1770999" y="950048"/>
                  <a:pt x="1779140" y="957496"/>
                  <a:pt x="1739266" y="991673"/>
                </a:cubicBezTo>
                <a:cubicBezTo>
                  <a:pt x="1731105" y="998668"/>
                  <a:pt x="1665417" y="1047915"/>
                  <a:pt x="1649114" y="1056067"/>
                </a:cubicBezTo>
                <a:cubicBezTo>
                  <a:pt x="1628436" y="1066406"/>
                  <a:pt x="1604928" y="1070598"/>
                  <a:pt x="1584719" y="1081825"/>
                </a:cubicBezTo>
                <a:cubicBezTo>
                  <a:pt x="1444030" y="1159986"/>
                  <a:pt x="1611685" y="1081020"/>
                  <a:pt x="1494567" y="1159098"/>
                </a:cubicBezTo>
                <a:cubicBezTo>
                  <a:pt x="1483272" y="1166628"/>
                  <a:pt x="1468409" y="1166629"/>
                  <a:pt x="1455931" y="1171977"/>
                </a:cubicBezTo>
                <a:cubicBezTo>
                  <a:pt x="1438284" y="1179540"/>
                  <a:pt x="1420038" y="1186576"/>
                  <a:pt x="1404415" y="1197735"/>
                </a:cubicBezTo>
                <a:cubicBezTo>
                  <a:pt x="1389594" y="1208321"/>
                  <a:pt x="1379771" y="1224711"/>
                  <a:pt x="1365779" y="1236371"/>
                </a:cubicBezTo>
                <a:cubicBezTo>
                  <a:pt x="1353888" y="1246280"/>
                  <a:pt x="1338711" y="1251846"/>
                  <a:pt x="1327142" y="1262129"/>
                </a:cubicBezTo>
                <a:cubicBezTo>
                  <a:pt x="1239791" y="1339774"/>
                  <a:pt x="1276005" y="1326270"/>
                  <a:pt x="1198353" y="1378039"/>
                </a:cubicBezTo>
                <a:cubicBezTo>
                  <a:pt x="1177525" y="1391924"/>
                  <a:pt x="1157586" y="1408407"/>
                  <a:pt x="1133959" y="1416676"/>
                </a:cubicBezTo>
                <a:cubicBezTo>
                  <a:pt x="899304" y="1498805"/>
                  <a:pt x="1012877" y="1447875"/>
                  <a:pt x="863503" y="1481070"/>
                </a:cubicBezTo>
                <a:cubicBezTo>
                  <a:pt x="850251" y="1484015"/>
                  <a:pt x="838036" y="1490656"/>
                  <a:pt x="824866" y="1493949"/>
                </a:cubicBezTo>
                <a:cubicBezTo>
                  <a:pt x="803630" y="1499258"/>
                  <a:pt x="781840" y="1502079"/>
                  <a:pt x="760472" y="1506828"/>
                </a:cubicBezTo>
                <a:cubicBezTo>
                  <a:pt x="743193" y="1510668"/>
                  <a:pt x="726590" y="1518174"/>
                  <a:pt x="708956" y="1519707"/>
                </a:cubicBezTo>
                <a:cubicBezTo>
                  <a:pt x="627584" y="1526783"/>
                  <a:pt x="545811" y="1528055"/>
                  <a:pt x="464258" y="1532586"/>
                </a:cubicBezTo>
                <a:lnTo>
                  <a:pt x="245317" y="1545464"/>
                </a:lnTo>
                <a:cubicBezTo>
                  <a:pt x="219559" y="1562636"/>
                  <a:pt x="186617" y="1572214"/>
                  <a:pt x="168043" y="1596980"/>
                </a:cubicBezTo>
                <a:cubicBezTo>
                  <a:pt x="120120" y="1660878"/>
                  <a:pt x="147267" y="1636589"/>
                  <a:pt x="90770" y="1674253"/>
                </a:cubicBezTo>
                <a:cubicBezTo>
                  <a:pt x="82184" y="1691425"/>
                  <a:pt x="78588" y="1712193"/>
                  <a:pt x="65012" y="1725769"/>
                </a:cubicBezTo>
                <a:cubicBezTo>
                  <a:pt x="55413" y="1735368"/>
                  <a:pt x="34266" y="1727600"/>
                  <a:pt x="26376" y="1738647"/>
                </a:cubicBezTo>
                <a:cubicBezTo>
                  <a:pt x="10595" y="1760741"/>
                  <a:pt x="618" y="1815921"/>
                  <a:pt x="618" y="1815921"/>
                </a:cubicBezTo>
                <a:cubicBezTo>
                  <a:pt x="4911" y="1884608"/>
                  <a:pt x="0" y="1954498"/>
                  <a:pt x="13497" y="2021983"/>
                </a:cubicBezTo>
                <a:cubicBezTo>
                  <a:pt x="49700" y="2202997"/>
                  <a:pt x="77685" y="1920197"/>
                  <a:pt x="39255" y="2150771"/>
                </a:cubicBezTo>
                <a:cubicBezTo>
                  <a:pt x="43548" y="2210873"/>
                  <a:pt x="41663" y="2271738"/>
                  <a:pt x="52134" y="2331076"/>
                </a:cubicBezTo>
                <a:cubicBezTo>
                  <a:pt x="56884" y="2357991"/>
                  <a:pt x="94607" y="2385727"/>
                  <a:pt x="116528" y="2395470"/>
                </a:cubicBezTo>
                <a:cubicBezTo>
                  <a:pt x="196601" y="2431058"/>
                  <a:pt x="227374" y="2424585"/>
                  <a:pt x="322590" y="2434107"/>
                </a:cubicBezTo>
                <a:cubicBezTo>
                  <a:pt x="526181" y="2501969"/>
                  <a:pt x="372726" y="2460739"/>
                  <a:pt x="799108" y="2446986"/>
                </a:cubicBezTo>
                <a:cubicBezTo>
                  <a:pt x="810871" y="2411697"/>
                  <a:pt x="811310" y="2399084"/>
                  <a:pt x="837745" y="2369712"/>
                </a:cubicBezTo>
                <a:cubicBezTo>
                  <a:pt x="866175" y="2338123"/>
                  <a:pt x="927897" y="2279560"/>
                  <a:pt x="927897" y="2279560"/>
                </a:cubicBezTo>
                <a:cubicBezTo>
                  <a:pt x="935594" y="2256470"/>
                  <a:pt x="950620" y="2205322"/>
                  <a:pt x="966534" y="2189408"/>
                </a:cubicBezTo>
                <a:cubicBezTo>
                  <a:pt x="976133" y="2179809"/>
                  <a:pt x="992291" y="2180822"/>
                  <a:pt x="1005170" y="2176529"/>
                </a:cubicBezTo>
                <a:cubicBezTo>
                  <a:pt x="1035485" y="2146215"/>
                  <a:pt x="1080004" y="2096646"/>
                  <a:pt x="1121080" y="2086377"/>
                </a:cubicBezTo>
                <a:cubicBezTo>
                  <a:pt x="1138252" y="2082084"/>
                  <a:pt x="1155199" y="2076760"/>
                  <a:pt x="1172596" y="2073498"/>
                </a:cubicBezTo>
                <a:cubicBezTo>
                  <a:pt x="1364528" y="2037510"/>
                  <a:pt x="1271358" y="2066333"/>
                  <a:pt x="1365779" y="2034862"/>
                </a:cubicBezTo>
                <a:lnTo>
                  <a:pt x="1443052" y="1983346"/>
                </a:lnTo>
                <a:cubicBezTo>
                  <a:pt x="1455931" y="1974760"/>
                  <a:pt x="1467005" y="1962483"/>
                  <a:pt x="1481689" y="1957588"/>
                </a:cubicBezTo>
                <a:lnTo>
                  <a:pt x="1558962" y="1931831"/>
                </a:lnTo>
                <a:cubicBezTo>
                  <a:pt x="1571841" y="1927538"/>
                  <a:pt x="1586303" y="1926482"/>
                  <a:pt x="1597598" y="1918952"/>
                </a:cubicBezTo>
                <a:lnTo>
                  <a:pt x="1674872" y="1867436"/>
                </a:lnTo>
                <a:cubicBezTo>
                  <a:pt x="1715266" y="1840506"/>
                  <a:pt x="1713323" y="1835544"/>
                  <a:pt x="1765024" y="1828800"/>
                </a:cubicBezTo>
                <a:cubicBezTo>
                  <a:pt x="1846352" y="1818192"/>
                  <a:pt x="2009722" y="1803042"/>
                  <a:pt x="2009722" y="1803042"/>
                </a:cubicBezTo>
                <a:cubicBezTo>
                  <a:pt x="2022601" y="1798749"/>
                  <a:pt x="2040829" y="1801459"/>
                  <a:pt x="2048359" y="1790163"/>
                </a:cubicBezTo>
                <a:cubicBezTo>
                  <a:pt x="2060501" y="1771950"/>
                  <a:pt x="2054316" y="1746535"/>
                  <a:pt x="2061238" y="1725769"/>
                </a:cubicBezTo>
                <a:cubicBezTo>
                  <a:pt x="2069209" y="1701857"/>
                  <a:pt x="2096268" y="1656811"/>
                  <a:pt x="2112753" y="1635616"/>
                </a:cubicBezTo>
                <a:cubicBezTo>
                  <a:pt x="2162767" y="1571312"/>
                  <a:pt x="2244239" y="1457208"/>
                  <a:pt x="2318815" y="1390918"/>
                </a:cubicBezTo>
                <a:cubicBezTo>
                  <a:pt x="2364705" y="1350127"/>
                  <a:pt x="2377563" y="1343167"/>
                  <a:pt x="2421846" y="1313645"/>
                </a:cubicBezTo>
                <a:cubicBezTo>
                  <a:pt x="2515000" y="1189439"/>
                  <a:pt x="2395028" y="1340463"/>
                  <a:pt x="2524877" y="1210614"/>
                </a:cubicBezTo>
                <a:cubicBezTo>
                  <a:pt x="2535822" y="1199669"/>
                  <a:pt x="2539690" y="1182922"/>
                  <a:pt x="2550635" y="1171977"/>
                </a:cubicBezTo>
                <a:cubicBezTo>
                  <a:pt x="2564767" y="1157845"/>
                  <a:pt x="2625634" y="1125513"/>
                  <a:pt x="2640787" y="1120462"/>
                </a:cubicBezTo>
                <a:cubicBezTo>
                  <a:pt x="2687223" y="1104984"/>
                  <a:pt x="2737846" y="1101971"/>
                  <a:pt x="2782455" y="1081825"/>
                </a:cubicBezTo>
                <a:cubicBezTo>
                  <a:pt x="2871759" y="1041494"/>
                  <a:pt x="2947943" y="973644"/>
                  <a:pt x="3040032" y="940157"/>
                </a:cubicBezTo>
                <a:cubicBezTo>
                  <a:pt x="3087255" y="922985"/>
                  <a:pt x="3135046" y="907303"/>
                  <a:pt x="3181700" y="888642"/>
                </a:cubicBezTo>
                <a:cubicBezTo>
                  <a:pt x="3242412" y="864358"/>
                  <a:pt x="3303221" y="840007"/>
                  <a:pt x="3362004" y="811369"/>
                </a:cubicBezTo>
                <a:cubicBezTo>
                  <a:pt x="3470752" y="758389"/>
                  <a:pt x="3568110" y="678702"/>
                  <a:pt x="3683976" y="643943"/>
                </a:cubicBezTo>
                <a:cubicBezTo>
                  <a:pt x="3726906" y="631064"/>
                  <a:pt x="3770500" y="620224"/>
                  <a:pt x="3812765" y="605307"/>
                </a:cubicBezTo>
                <a:cubicBezTo>
                  <a:pt x="3843595" y="594426"/>
                  <a:pt x="3873153" y="580199"/>
                  <a:pt x="3902917" y="566670"/>
                </a:cubicBezTo>
                <a:cubicBezTo>
                  <a:pt x="3920395" y="558725"/>
                  <a:pt x="3936389" y="547473"/>
                  <a:pt x="3954432" y="540912"/>
                </a:cubicBezTo>
                <a:cubicBezTo>
                  <a:pt x="3983803" y="530232"/>
                  <a:pt x="4014533" y="523741"/>
                  <a:pt x="4044584" y="515155"/>
                </a:cubicBezTo>
                <a:cubicBezTo>
                  <a:pt x="4057463" y="506569"/>
                  <a:pt x="4083221" y="504876"/>
                  <a:pt x="4083221" y="489397"/>
                </a:cubicBezTo>
                <a:cubicBezTo>
                  <a:pt x="4083221" y="467932"/>
                  <a:pt x="4058943" y="453836"/>
                  <a:pt x="4044584" y="437881"/>
                </a:cubicBezTo>
                <a:cubicBezTo>
                  <a:pt x="4020216" y="410805"/>
                  <a:pt x="3993069" y="386366"/>
                  <a:pt x="3967311" y="360608"/>
                </a:cubicBezTo>
                <a:cubicBezTo>
                  <a:pt x="3954432" y="347729"/>
                  <a:pt x="3943829" y="332074"/>
                  <a:pt x="3928674" y="321971"/>
                </a:cubicBezTo>
                <a:lnTo>
                  <a:pt x="3890038" y="296214"/>
                </a:lnTo>
                <a:cubicBezTo>
                  <a:pt x="3885745" y="279042"/>
                  <a:pt x="3880999" y="261977"/>
                  <a:pt x="3877159" y="244698"/>
                </a:cubicBezTo>
                <a:cubicBezTo>
                  <a:pt x="3872410" y="223330"/>
                  <a:pt x="3877719" y="197583"/>
                  <a:pt x="3864280" y="180304"/>
                </a:cubicBezTo>
                <a:cubicBezTo>
                  <a:pt x="3845274" y="155868"/>
                  <a:pt x="3808897" y="150677"/>
                  <a:pt x="3787007" y="128788"/>
                </a:cubicBezTo>
                <a:lnTo>
                  <a:pt x="3787007" y="128788"/>
                </a:lnTo>
                <a:close/>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rved Up Arrow 9">
            <a:hlinkClick r:id="rId3" action="ppaction://hlinksldjump"/>
          </p:cNvPr>
          <p:cNvSpPr/>
          <p:nvPr/>
        </p:nvSpPr>
        <p:spPr>
          <a:xfrm rot="19138136">
            <a:off x="8407806" y="6201526"/>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3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VARIABLES ESTRATÉGICAS</a:t>
            </a:r>
            <a:endParaRPr lang="en-US" dirty="0"/>
          </a:p>
        </p:txBody>
      </p:sp>
      <p:graphicFrame>
        <p:nvGraphicFramePr>
          <p:cNvPr id="4" name="Content Placeholder 3"/>
          <p:cNvGraphicFramePr>
            <a:graphicFrameLocks noGrp="1"/>
          </p:cNvGraphicFramePr>
          <p:nvPr>
            <p:ph sz="quarter" idx="1"/>
          </p:nvPr>
        </p:nvGraphicFramePr>
        <p:xfrm>
          <a:off x="381000" y="1371600"/>
          <a:ext cx="8534400" cy="505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Up Arrow 4">
            <a:hlinkClick r:id="rId7" action="ppaction://hlinksldjump"/>
          </p:cNvPr>
          <p:cNvSpPr/>
          <p:nvPr/>
        </p:nvSpPr>
        <p:spPr>
          <a:xfrm rot="19138136">
            <a:off x="8103006" y="6034167"/>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C" dirty="0" smtClean="0"/>
              <a:t>ACTORES – PODER EJECUTIVO</a:t>
            </a:r>
            <a:endParaRPr lang="en-US" dirty="0"/>
          </a:p>
        </p:txBody>
      </p:sp>
      <p:graphicFrame>
        <p:nvGraphicFramePr>
          <p:cNvPr id="4" name="Content Placeholder 3"/>
          <p:cNvGraphicFramePr>
            <a:graphicFrameLocks noGrp="1"/>
          </p:cNvGraphicFramePr>
          <p:nvPr>
            <p:ph sz="quarter" idx="1"/>
          </p:nvPr>
        </p:nvGraphicFramePr>
        <p:xfrm>
          <a:off x="457200" y="1295400"/>
          <a:ext cx="84582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s-EC" dirty="0" smtClean="0"/>
              <a:t>ACTORES - GOBERNABILIDAD</a:t>
            </a:r>
            <a:endParaRPr lang="en-US" dirty="0"/>
          </a:p>
        </p:txBody>
      </p:sp>
      <p:graphicFrame>
        <p:nvGraphicFramePr>
          <p:cNvPr id="7" name="Content Placeholder 3"/>
          <p:cNvGraphicFramePr>
            <a:graphicFrameLocks/>
          </p:cNvGraphicFramePr>
          <p:nvPr/>
        </p:nvGraphicFramePr>
        <p:xfrm>
          <a:off x="304800" y="1447800"/>
          <a:ext cx="84582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s-EC" dirty="0" smtClean="0"/>
              <a:t>ACTORES - EDUCACIÓN</a:t>
            </a:r>
            <a:endParaRPr lang="en-US" dirty="0"/>
          </a:p>
        </p:txBody>
      </p:sp>
      <p:graphicFrame>
        <p:nvGraphicFramePr>
          <p:cNvPr id="7" name="Content Placeholder 3"/>
          <p:cNvGraphicFramePr>
            <a:graphicFrameLocks/>
          </p:cNvGraphicFramePr>
          <p:nvPr/>
        </p:nvGraphicFramePr>
        <p:xfrm>
          <a:off x="304800" y="1447800"/>
          <a:ext cx="84582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C" dirty="0" smtClean="0"/>
              <a:t>ACTORES – GOBIERNOS AUTÓNOMOS</a:t>
            </a:r>
            <a:endParaRPr lang="en-US" dirty="0"/>
          </a:p>
        </p:txBody>
      </p:sp>
      <p:graphicFrame>
        <p:nvGraphicFramePr>
          <p:cNvPr id="4" name="Content Placeholder 3"/>
          <p:cNvGraphicFramePr>
            <a:graphicFrameLocks noGrp="1"/>
          </p:cNvGraphicFramePr>
          <p:nvPr>
            <p:ph sz="quarter" idx="1"/>
          </p:nvPr>
        </p:nvGraphicFramePr>
        <p:xfrm>
          <a:off x="457200" y="1295400"/>
          <a:ext cx="84582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C" dirty="0" smtClean="0"/>
              <a:t>ACTORES – REFORMAS DEL ESTADO</a:t>
            </a:r>
            <a:endParaRPr lang="en-US" dirty="0"/>
          </a:p>
        </p:txBody>
      </p:sp>
      <p:graphicFrame>
        <p:nvGraphicFramePr>
          <p:cNvPr id="4" name="Content Placeholder 3"/>
          <p:cNvGraphicFramePr>
            <a:graphicFrameLocks noGrp="1"/>
          </p:cNvGraphicFramePr>
          <p:nvPr>
            <p:ph sz="quarter" idx="1"/>
          </p:nvPr>
        </p:nvGraphicFramePr>
        <p:xfrm>
          <a:off x="457200" y="1295400"/>
          <a:ext cx="84582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C" dirty="0" smtClean="0"/>
              <a:t>ACTORES – SEGURIDAD NACIONAL</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3018171690"/>
              </p:ext>
            </p:extLst>
          </p:nvPr>
        </p:nvGraphicFramePr>
        <p:xfrm>
          <a:off x="457200" y="1295400"/>
          <a:ext cx="84582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Up Arrow 4">
            <a:hlinkClick r:id="rId7" action="ppaction://hlinksldjump"/>
          </p:cNvPr>
          <p:cNvSpPr/>
          <p:nvPr/>
        </p:nvSpPr>
        <p:spPr>
          <a:xfrm rot="19138136">
            <a:off x="8103006" y="6034167"/>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143372" y="285728"/>
            <a:ext cx="1328718" cy="1011222"/>
          </a:xfrm>
        </p:spPr>
        <p:txBody>
          <a:bodyPr>
            <a:normAutofit/>
          </a:bodyPr>
          <a:lstStyle/>
          <a:p>
            <a:r>
              <a:rPr lang="es-ES" sz="2600" u="sng" dirty="0" smtClean="0">
                <a:solidFill>
                  <a:srgbClr val="0000FF"/>
                </a:solidFill>
                <a:latin typeface="Footlight MT Light" pitchFamily="18" charset="0"/>
                <a:cs typeface="Times New Roman" pitchFamily="18" charset="0"/>
              </a:rPr>
              <a:t>ÍNDICE</a:t>
            </a:r>
            <a:br>
              <a:rPr lang="es-ES" sz="2600" u="sng" dirty="0" smtClean="0">
                <a:solidFill>
                  <a:srgbClr val="0000FF"/>
                </a:solidFill>
                <a:latin typeface="Footlight MT Light" pitchFamily="18" charset="0"/>
                <a:cs typeface="Times New Roman" pitchFamily="18" charset="0"/>
              </a:rPr>
            </a:br>
            <a:endParaRPr lang="es-ES" sz="2600" u="sng" dirty="0" smtClean="0">
              <a:solidFill>
                <a:srgbClr val="0000FF"/>
              </a:solidFill>
              <a:latin typeface="Footlight MT Light" pitchFamily="18" charset="0"/>
              <a:cs typeface="Times New Roman" pitchFamily="18" charset="0"/>
            </a:endParaRPr>
          </a:p>
        </p:txBody>
      </p:sp>
      <p:sp>
        <p:nvSpPr>
          <p:cNvPr id="2" name="1 Marcador de contenido"/>
          <p:cNvSpPr>
            <a:spLocks noGrp="1"/>
          </p:cNvSpPr>
          <p:nvPr>
            <p:ph sz="quarter" idx="1"/>
          </p:nvPr>
        </p:nvSpPr>
        <p:spPr/>
        <p:txBody>
          <a:bodyPr>
            <a:normAutofit/>
          </a:bodyPr>
          <a:lstStyle/>
          <a:p>
            <a:r>
              <a:rPr lang="es-ES" sz="3200" dirty="0" smtClean="0">
                <a:solidFill>
                  <a:schemeClr val="tx2"/>
                </a:solidFill>
                <a:latin typeface="Arial" pitchFamily="34" charset="0"/>
                <a:cs typeface="Arial" pitchFamily="34" charset="0"/>
                <a:hlinkClick r:id="rId2" action="ppaction://hlinksldjump"/>
              </a:rPr>
              <a:t>Introducción</a:t>
            </a:r>
            <a:endParaRPr lang="es-ES" sz="3200" dirty="0" smtClean="0">
              <a:solidFill>
                <a:schemeClr val="tx2"/>
              </a:solidFill>
              <a:latin typeface="Arial" pitchFamily="34" charset="0"/>
              <a:cs typeface="Arial" pitchFamily="34" charset="0"/>
            </a:endParaRPr>
          </a:p>
          <a:p>
            <a:r>
              <a:rPr lang="es-ES" dirty="0" smtClean="0">
                <a:solidFill>
                  <a:schemeClr val="tx2"/>
                </a:solidFill>
                <a:latin typeface="Arial" pitchFamily="34" charset="0"/>
                <a:cs typeface="Arial" pitchFamily="34" charset="0"/>
                <a:hlinkClick r:id="rId3" action="ppaction://hlinksldjump"/>
              </a:rPr>
              <a:t>ANÁLISIS SITUACIONAL</a:t>
            </a:r>
            <a:endParaRPr lang="es-ES" sz="3200" dirty="0" smtClean="0">
              <a:solidFill>
                <a:schemeClr val="tx2"/>
              </a:solidFill>
              <a:latin typeface="Arial" pitchFamily="34" charset="0"/>
              <a:cs typeface="Arial" pitchFamily="34" charset="0"/>
            </a:endParaRPr>
          </a:p>
          <a:p>
            <a:r>
              <a:rPr lang="es-ES" dirty="0">
                <a:solidFill>
                  <a:schemeClr val="tx2"/>
                </a:solidFill>
                <a:latin typeface="Arial" pitchFamily="34" charset="0"/>
                <a:cs typeface="Arial" pitchFamily="34" charset="0"/>
                <a:hlinkClick r:id="rId4" action="ppaction://hlinksldjump"/>
              </a:rPr>
              <a:t>PROSPECTIVA</a:t>
            </a:r>
            <a:endParaRPr lang="es-ES" dirty="0">
              <a:solidFill>
                <a:schemeClr val="tx2"/>
              </a:solidFill>
              <a:latin typeface="Arial" pitchFamily="34" charset="0"/>
              <a:cs typeface="Arial" pitchFamily="34" charset="0"/>
            </a:endParaRPr>
          </a:p>
          <a:p>
            <a:r>
              <a:rPr lang="es-ES" dirty="0" smtClean="0">
                <a:solidFill>
                  <a:schemeClr val="tx2"/>
                </a:solidFill>
                <a:latin typeface="Arial" pitchFamily="34" charset="0"/>
                <a:cs typeface="Arial" pitchFamily="34" charset="0"/>
                <a:hlinkClick r:id="rId5" action="ppaction://hlinksldjump"/>
              </a:rPr>
              <a:t>DIRECCIONAMIENTO ESTRATÉGICO</a:t>
            </a:r>
            <a:endParaRPr lang="es-ES" dirty="0">
              <a:solidFill>
                <a:schemeClr val="tx2"/>
              </a:solidFill>
              <a:latin typeface="Arial" pitchFamily="34" charset="0"/>
              <a:cs typeface="Arial" pitchFamily="34" charset="0"/>
            </a:endParaRPr>
          </a:p>
          <a:p>
            <a:r>
              <a:rPr lang="es-ES" dirty="0">
                <a:solidFill>
                  <a:schemeClr val="tx2"/>
                </a:solidFill>
                <a:latin typeface="Arial" pitchFamily="34" charset="0"/>
                <a:cs typeface="Arial" pitchFamily="34" charset="0"/>
                <a:hlinkClick r:id="rId6" action="ppaction://hlinksldjump"/>
              </a:rPr>
              <a:t>MODELO </a:t>
            </a:r>
            <a:r>
              <a:rPr lang="es-ES" dirty="0" smtClean="0">
                <a:solidFill>
                  <a:schemeClr val="tx2"/>
                </a:solidFill>
                <a:latin typeface="Arial" pitchFamily="34" charset="0"/>
                <a:cs typeface="Arial" pitchFamily="34" charset="0"/>
                <a:hlinkClick r:id="rId6" action="ppaction://hlinksldjump"/>
              </a:rPr>
              <a:t>DE GESTIÓN</a:t>
            </a:r>
            <a:endParaRPr lang="es-ES" dirty="0">
              <a:solidFill>
                <a:schemeClr val="tx2"/>
              </a:solidFill>
              <a:latin typeface="Arial" pitchFamily="34" charset="0"/>
              <a:cs typeface="Arial" pitchFamily="34" charset="0"/>
            </a:endParaRPr>
          </a:p>
          <a:p>
            <a:r>
              <a:rPr lang="es-ES" sz="3200" dirty="0" smtClean="0">
                <a:solidFill>
                  <a:schemeClr val="tx2"/>
                </a:solidFill>
                <a:latin typeface="Arial" pitchFamily="34" charset="0"/>
                <a:cs typeface="Arial" pitchFamily="34" charset="0"/>
              </a:rPr>
              <a:t> </a:t>
            </a:r>
            <a:r>
              <a:rPr lang="es-ES" dirty="0" smtClean="0">
                <a:solidFill>
                  <a:schemeClr val="tx2"/>
                </a:solidFill>
                <a:latin typeface="Arial" pitchFamily="34" charset="0"/>
                <a:cs typeface="Arial" pitchFamily="34" charset="0"/>
                <a:hlinkClick r:id="rId7" action="ppaction://hlinksldjump"/>
              </a:rPr>
              <a:t>SISTEMA DE LINEAMIENTO SEGUIMIENTO </a:t>
            </a:r>
            <a:r>
              <a:rPr lang="es-ES" dirty="0">
                <a:solidFill>
                  <a:schemeClr val="tx2"/>
                </a:solidFill>
                <a:latin typeface="Arial" pitchFamily="34" charset="0"/>
                <a:cs typeface="Arial" pitchFamily="34" charset="0"/>
                <a:hlinkClick r:id="rId7" action="ppaction://hlinksldjump"/>
              </a:rPr>
              <a:t>Y </a:t>
            </a:r>
            <a:r>
              <a:rPr lang="es-ES" dirty="0" smtClean="0">
                <a:solidFill>
                  <a:schemeClr val="tx2"/>
                </a:solidFill>
                <a:latin typeface="Arial" pitchFamily="34" charset="0"/>
                <a:cs typeface="Arial" pitchFamily="34" charset="0"/>
                <a:hlinkClick r:id="rId7" action="ppaction://hlinksldjump"/>
              </a:rPr>
              <a:t>CONTROL</a:t>
            </a:r>
            <a:endParaRPr lang="es-ES" dirty="0" smtClean="0">
              <a:solidFill>
                <a:schemeClr val="tx2"/>
              </a:solidFill>
              <a:latin typeface="Arial" pitchFamily="34" charset="0"/>
              <a:cs typeface="Arial" pitchFamily="34" charset="0"/>
            </a:endParaRPr>
          </a:p>
          <a:p>
            <a:r>
              <a:rPr lang="es-ES" dirty="0" smtClean="0">
                <a:solidFill>
                  <a:schemeClr val="tx2"/>
                </a:solidFill>
                <a:latin typeface="Arial" pitchFamily="34" charset="0"/>
                <a:cs typeface="Arial" pitchFamily="34" charset="0"/>
                <a:hlinkClick r:id="rId8" action="ppaction://hlinksldjump"/>
              </a:rPr>
              <a:t>CONCLUSIONES</a:t>
            </a:r>
            <a:endParaRPr lang="es-ES" dirty="0" smtClean="0">
              <a:solidFill>
                <a:schemeClr val="tx2"/>
              </a:solidFill>
              <a:latin typeface="Arial" pitchFamily="34" charset="0"/>
              <a:cs typeface="Arial" pitchFamily="34" charset="0"/>
            </a:endParaRPr>
          </a:p>
          <a:p>
            <a:r>
              <a:rPr lang="es-ES" dirty="0" smtClean="0">
                <a:solidFill>
                  <a:schemeClr val="tx2"/>
                </a:solidFill>
                <a:latin typeface="Arial" pitchFamily="34" charset="0"/>
                <a:cs typeface="Arial" pitchFamily="34" charset="0"/>
                <a:hlinkClick r:id="rId9" action="ppaction://hlinksldjump"/>
              </a:rPr>
              <a:t>RECOMENDACIONES</a:t>
            </a:r>
            <a:endParaRPr lang="es-ES" dirty="0">
              <a:solidFill>
                <a:schemeClr val="tx2"/>
              </a:solidFill>
              <a:latin typeface="Arial" pitchFamily="34" charset="0"/>
              <a:cs typeface="Arial" pitchFamily="34" charset="0"/>
            </a:endParaRPr>
          </a:p>
          <a:p>
            <a:pPr>
              <a:buNone/>
            </a:pPr>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MATRIZ MAO</a:t>
            </a:r>
            <a:endParaRPr lang="en-US" dirty="0"/>
          </a:p>
        </p:txBody>
      </p:sp>
      <p:graphicFrame>
        <p:nvGraphicFramePr>
          <p:cNvPr id="4" name="Table 3"/>
          <p:cNvGraphicFramePr>
            <a:graphicFrameLocks noGrp="1"/>
          </p:cNvGraphicFramePr>
          <p:nvPr/>
        </p:nvGraphicFramePr>
        <p:xfrm>
          <a:off x="609600" y="1219192"/>
          <a:ext cx="8001001" cy="5364480"/>
        </p:xfrm>
        <a:graphic>
          <a:graphicData uri="http://schemas.openxmlformats.org/drawingml/2006/table">
            <a:tbl>
              <a:tblPr/>
              <a:tblGrid>
                <a:gridCol w="3068800"/>
                <a:gridCol w="774803"/>
                <a:gridCol w="893685"/>
                <a:gridCol w="800377"/>
                <a:gridCol w="760288"/>
                <a:gridCol w="851524"/>
                <a:gridCol w="851524"/>
              </a:tblGrid>
              <a:tr h="323851">
                <a:tc>
                  <a:txBody>
                    <a:bodyPr/>
                    <a:lstStyle/>
                    <a:p>
                      <a:pPr>
                        <a:lnSpc>
                          <a:spcPct val="115000"/>
                        </a:lnSpc>
                      </a:pPr>
                      <a:endParaRPr lang="en-US" sz="1100" dirty="0">
                        <a:latin typeface="Calibri"/>
                      </a:endParaRPr>
                    </a:p>
                  </a:txBody>
                  <a:tcPr marL="56874" marR="56874"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s-ES" sz="1100">
                          <a:solidFill>
                            <a:srgbClr val="000000"/>
                          </a:solidFill>
                          <a:latin typeface="Arial"/>
                          <a:ea typeface="Times New Roman"/>
                        </a:rPr>
                        <a:t>Garntseg</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s-ES" sz="1100">
                          <a:solidFill>
                            <a:srgbClr val="000000"/>
                          </a:solidFill>
                          <a:latin typeface="Arial"/>
                          <a:ea typeface="Times New Roman"/>
                        </a:rPr>
                        <a:t>GestionEst</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s-ES" sz="1100">
                          <a:solidFill>
                            <a:srgbClr val="000000"/>
                          </a:solidFill>
                          <a:latin typeface="Arial"/>
                          <a:ea typeface="Times New Roman"/>
                        </a:rPr>
                        <a:t>Drcheduc</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s-ES" sz="1100">
                          <a:solidFill>
                            <a:srgbClr val="000000"/>
                          </a:solidFill>
                          <a:latin typeface="Arial"/>
                          <a:ea typeface="Times New Roman"/>
                        </a:rPr>
                        <a:t>Segciud</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s-ES" sz="1100">
                          <a:solidFill>
                            <a:srgbClr val="000000"/>
                          </a:solidFill>
                          <a:latin typeface="Arial"/>
                          <a:ea typeface="Times New Roman"/>
                        </a:rPr>
                        <a:t>Planifycon</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s-ES" sz="1100">
                          <a:solidFill>
                            <a:srgbClr val="000000"/>
                          </a:solidFill>
                          <a:latin typeface="Arial"/>
                          <a:ea typeface="Times New Roman"/>
                        </a:rPr>
                        <a:t>Politseges</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1">
                <a:tc>
                  <a:txBody>
                    <a:bodyPr/>
                    <a:lstStyle/>
                    <a:p>
                      <a:pPr marL="0" marR="0">
                        <a:lnSpc>
                          <a:spcPct val="200000"/>
                        </a:lnSpc>
                        <a:spcBef>
                          <a:spcPts val="0"/>
                        </a:spcBef>
                        <a:spcAft>
                          <a:spcPts val="0"/>
                        </a:spcAft>
                      </a:pPr>
                      <a:r>
                        <a:rPr lang="es-ES" sz="1100" dirty="0">
                          <a:solidFill>
                            <a:srgbClr val="000000"/>
                          </a:solidFill>
                          <a:latin typeface="Arial"/>
                          <a:ea typeface="Times New Roman"/>
                        </a:rPr>
                        <a:t>Presidente</a:t>
                      </a:r>
                      <a:endParaRPr lang="en-US" sz="1100" dirty="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dirty="0">
                          <a:solidFill>
                            <a:srgbClr val="000000"/>
                          </a:solidFill>
                          <a:latin typeface="Arial"/>
                          <a:ea typeface="Times New Roman"/>
                        </a:rPr>
                        <a:t>4</a:t>
                      </a:r>
                      <a:endParaRPr lang="en-US" sz="1100" dirty="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4</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4</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3</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4</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4</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1">
                <a:tc>
                  <a:txBody>
                    <a:bodyPr/>
                    <a:lstStyle/>
                    <a:p>
                      <a:pPr marL="0" marR="0">
                        <a:lnSpc>
                          <a:spcPct val="200000"/>
                        </a:lnSpc>
                        <a:spcBef>
                          <a:spcPts val="0"/>
                        </a:spcBef>
                        <a:spcAft>
                          <a:spcPts val="0"/>
                        </a:spcAft>
                      </a:pPr>
                      <a:r>
                        <a:rPr lang="es-ES" sz="1100">
                          <a:solidFill>
                            <a:srgbClr val="000000"/>
                          </a:solidFill>
                          <a:latin typeface="Arial"/>
                          <a:ea typeface="Times New Roman"/>
                        </a:rPr>
                        <a:t>Policía y Fuerzas Armadas</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4</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dirty="0">
                          <a:solidFill>
                            <a:srgbClr val="000000"/>
                          </a:solidFill>
                          <a:latin typeface="Arial"/>
                          <a:ea typeface="Times New Roman"/>
                        </a:rPr>
                        <a:t>3</a:t>
                      </a:r>
                      <a:endParaRPr lang="en-US" sz="1100" dirty="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2</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4</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2</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1</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1">
                <a:tc>
                  <a:txBody>
                    <a:bodyPr/>
                    <a:lstStyle/>
                    <a:p>
                      <a:pPr marL="0" marR="0">
                        <a:lnSpc>
                          <a:spcPct val="200000"/>
                        </a:lnSpc>
                        <a:spcBef>
                          <a:spcPts val="0"/>
                        </a:spcBef>
                        <a:spcAft>
                          <a:spcPts val="0"/>
                        </a:spcAft>
                      </a:pPr>
                      <a:r>
                        <a:rPr lang="es-ES" sz="1100">
                          <a:solidFill>
                            <a:srgbClr val="000000"/>
                          </a:solidFill>
                          <a:latin typeface="Arial"/>
                          <a:ea typeface="Times New Roman"/>
                        </a:rPr>
                        <a:t>Ministerios Asociados a la Seguridad Nacional</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4</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dirty="0">
                          <a:solidFill>
                            <a:srgbClr val="000000"/>
                          </a:solidFill>
                          <a:latin typeface="Arial"/>
                          <a:ea typeface="Times New Roman"/>
                        </a:rPr>
                        <a:t>2</a:t>
                      </a:r>
                      <a:endParaRPr lang="en-US" sz="1100" dirty="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dirty="0">
                          <a:solidFill>
                            <a:srgbClr val="000000"/>
                          </a:solidFill>
                          <a:latin typeface="Arial"/>
                          <a:ea typeface="Times New Roman"/>
                        </a:rPr>
                        <a:t>1</a:t>
                      </a:r>
                      <a:endParaRPr lang="en-US" sz="1100" dirty="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4</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2</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3</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1">
                <a:tc>
                  <a:txBody>
                    <a:bodyPr/>
                    <a:lstStyle/>
                    <a:p>
                      <a:pPr marL="0" marR="0">
                        <a:lnSpc>
                          <a:spcPct val="200000"/>
                        </a:lnSpc>
                        <a:spcBef>
                          <a:spcPts val="0"/>
                        </a:spcBef>
                        <a:spcAft>
                          <a:spcPts val="0"/>
                        </a:spcAft>
                      </a:pPr>
                      <a:r>
                        <a:rPr lang="es-ES" sz="1100">
                          <a:solidFill>
                            <a:srgbClr val="000000"/>
                          </a:solidFill>
                          <a:latin typeface="Arial"/>
                          <a:ea typeface="Times New Roman"/>
                        </a:rPr>
                        <a:t>Justicia</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4</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2</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dirty="0">
                          <a:solidFill>
                            <a:srgbClr val="000000"/>
                          </a:solidFill>
                          <a:latin typeface="Arial"/>
                          <a:ea typeface="Times New Roman"/>
                        </a:rPr>
                        <a:t>1</a:t>
                      </a:r>
                      <a:endParaRPr lang="en-US" sz="1100" dirty="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1</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0</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2</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1">
                <a:tc>
                  <a:txBody>
                    <a:bodyPr/>
                    <a:lstStyle/>
                    <a:p>
                      <a:pPr marL="0" marR="0">
                        <a:lnSpc>
                          <a:spcPct val="200000"/>
                        </a:lnSpc>
                        <a:spcBef>
                          <a:spcPts val="0"/>
                        </a:spcBef>
                        <a:spcAft>
                          <a:spcPts val="0"/>
                        </a:spcAft>
                      </a:pPr>
                      <a:r>
                        <a:rPr lang="es-ES" sz="1100">
                          <a:solidFill>
                            <a:srgbClr val="000000"/>
                          </a:solidFill>
                          <a:latin typeface="Arial"/>
                          <a:ea typeface="Times New Roman"/>
                        </a:rPr>
                        <a:t>Oposición</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1</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-4</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dirty="0">
                          <a:solidFill>
                            <a:srgbClr val="000000"/>
                          </a:solidFill>
                          <a:latin typeface="Arial"/>
                          <a:ea typeface="Times New Roman"/>
                        </a:rPr>
                        <a:t>-2</a:t>
                      </a:r>
                      <a:endParaRPr lang="en-US" sz="1100" dirty="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0</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-3</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-1</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1">
                <a:tc>
                  <a:txBody>
                    <a:bodyPr/>
                    <a:lstStyle/>
                    <a:p>
                      <a:pPr marL="0" marR="0">
                        <a:lnSpc>
                          <a:spcPct val="200000"/>
                        </a:lnSpc>
                        <a:spcBef>
                          <a:spcPts val="0"/>
                        </a:spcBef>
                        <a:spcAft>
                          <a:spcPts val="0"/>
                        </a:spcAft>
                      </a:pPr>
                      <a:r>
                        <a:rPr lang="es-ES" sz="1100">
                          <a:solidFill>
                            <a:srgbClr val="000000"/>
                          </a:solidFill>
                          <a:latin typeface="Arial"/>
                          <a:ea typeface="Times New Roman"/>
                        </a:rPr>
                        <a:t>Crimen Organizado</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-4</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0</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-4</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dirty="0">
                          <a:solidFill>
                            <a:srgbClr val="000000"/>
                          </a:solidFill>
                          <a:latin typeface="Arial"/>
                          <a:ea typeface="Times New Roman"/>
                        </a:rPr>
                        <a:t>-4</a:t>
                      </a:r>
                      <a:endParaRPr lang="en-US" sz="1100" dirty="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-4</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-4</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1">
                <a:tc>
                  <a:txBody>
                    <a:bodyPr/>
                    <a:lstStyle/>
                    <a:p>
                      <a:pPr marL="0" marR="0">
                        <a:lnSpc>
                          <a:spcPct val="200000"/>
                        </a:lnSpc>
                        <a:spcBef>
                          <a:spcPts val="0"/>
                        </a:spcBef>
                        <a:spcAft>
                          <a:spcPts val="0"/>
                        </a:spcAft>
                      </a:pPr>
                      <a:r>
                        <a:rPr lang="es-ES" sz="1100">
                          <a:solidFill>
                            <a:srgbClr val="000000"/>
                          </a:solidFill>
                          <a:latin typeface="Arial"/>
                          <a:ea typeface="Times New Roman"/>
                        </a:rPr>
                        <a:t>Medios de Comunicación</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-2</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-4</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-1</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dirty="0">
                          <a:solidFill>
                            <a:srgbClr val="000000"/>
                          </a:solidFill>
                          <a:latin typeface="Arial"/>
                          <a:ea typeface="Times New Roman"/>
                        </a:rPr>
                        <a:t>1</a:t>
                      </a:r>
                      <a:endParaRPr lang="en-US" sz="1100" dirty="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-1</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-1</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1">
                <a:tc>
                  <a:txBody>
                    <a:bodyPr/>
                    <a:lstStyle/>
                    <a:p>
                      <a:pPr marL="0" marR="0">
                        <a:lnSpc>
                          <a:spcPct val="200000"/>
                        </a:lnSpc>
                        <a:spcBef>
                          <a:spcPts val="0"/>
                        </a:spcBef>
                        <a:spcAft>
                          <a:spcPts val="0"/>
                        </a:spcAft>
                      </a:pPr>
                      <a:r>
                        <a:rPr lang="es-ES" sz="1100">
                          <a:solidFill>
                            <a:srgbClr val="000000"/>
                          </a:solidFill>
                          <a:latin typeface="Arial"/>
                          <a:ea typeface="Times New Roman"/>
                        </a:rPr>
                        <a:t>Ministerios  </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3</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3</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1</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dirty="0">
                          <a:solidFill>
                            <a:srgbClr val="000000"/>
                          </a:solidFill>
                          <a:latin typeface="Arial"/>
                          <a:ea typeface="Times New Roman"/>
                        </a:rPr>
                        <a:t>2</a:t>
                      </a:r>
                      <a:endParaRPr lang="en-US" sz="1100" dirty="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3</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1</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1">
                <a:tc>
                  <a:txBody>
                    <a:bodyPr/>
                    <a:lstStyle/>
                    <a:p>
                      <a:pPr marL="0" marR="0">
                        <a:lnSpc>
                          <a:spcPct val="200000"/>
                        </a:lnSpc>
                        <a:spcBef>
                          <a:spcPts val="0"/>
                        </a:spcBef>
                        <a:spcAft>
                          <a:spcPts val="0"/>
                        </a:spcAft>
                      </a:pPr>
                      <a:r>
                        <a:rPr lang="es-ES" sz="1100">
                          <a:solidFill>
                            <a:srgbClr val="000000"/>
                          </a:solidFill>
                          <a:latin typeface="Arial"/>
                          <a:ea typeface="Times New Roman"/>
                        </a:rPr>
                        <a:t>Población</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-2</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3</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-2</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dirty="0">
                          <a:solidFill>
                            <a:srgbClr val="000000"/>
                          </a:solidFill>
                          <a:latin typeface="Arial"/>
                          <a:ea typeface="Times New Roman"/>
                        </a:rPr>
                        <a:t>4</a:t>
                      </a:r>
                      <a:endParaRPr lang="en-US" sz="1100" dirty="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1</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1</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1">
                <a:tc>
                  <a:txBody>
                    <a:bodyPr/>
                    <a:lstStyle/>
                    <a:p>
                      <a:pPr marL="0" marR="0">
                        <a:lnSpc>
                          <a:spcPct val="200000"/>
                        </a:lnSpc>
                        <a:spcBef>
                          <a:spcPts val="0"/>
                        </a:spcBef>
                        <a:spcAft>
                          <a:spcPts val="0"/>
                        </a:spcAft>
                      </a:pPr>
                      <a:r>
                        <a:rPr lang="es-ES" sz="1100">
                          <a:solidFill>
                            <a:srgbClr val="000000"/>
                          </a:solidFill>
                          <a:latin typeface="Arial"/>
                          <a:ea typeface="Times New Roman"/>
                        </a:rPr>
                        <a:t>Gobiernos Seccionales</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1</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3</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2</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dirty="0">
                          <a:solidFill>
                            <a:srgbClr val="000000"/>
                          </a:solidFill>
                          <a:latin typeface="Arial"/>
                          <a:ea typeface="Times New Roman"/>
                        </a:rPr>
                        <a:t>4</a:t>
                      </a:r>
                      <a:endParaRPr lang="en-US" sz="1100" dirty="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2</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1</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1">
                <a:tc>
                  <a:txBody>
                    <a:bodyPr/>
                    <a:lstStyle/>
                    <a:p>
                      <a:pPr marL="0" marR="0">
                        <a:lnSpc>
                          <a:spcPct val="200000"/>
                        </a:lnSpc>
                        <a:spcBef>
                          <a:spcPts val="0"/>
                        </a:spcBef>
                        <a:spcAft>
                          <a:spcPts val="0"/>
                        </a:spcAft>
                      </a:pPr>
                      <a:r>
                        <a:rPr lang="es-ES" sz="1100">
                          <a:solidFill>
                            <a:srgbClr val="000000"/>
                          </a:solidFill>
                          <a:latin typeface="Arial"/>
                          <a:ea typeface="Times New Roman"/>
                        </a:rPr>
                        <a:t>Ministerios Asociados a la Educación</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2</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1</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4</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2</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dirty="0">
                          <a:solidFill>
                            <a:srgbClr val="000000"/>
                          </a:solidFill>
                          <a:latin typeface="Arial"/>
                          <a:ea typeface="Times New Roman"/>
                        </a:rPr>
                        <a:t>2</a:t>
                      </a:r>
                      <a:endParaRPr lang="en-US" sz="1100" dirty="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1</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1">
                <a:tc>
                  <a:txBody>
                    <a:bodyPr/>
                    <a:lstStyle/>
                    <a:p>
                      <a:pPr marL="0" marR="0">
                        <a:lnSpc>
                          <a:spcPct val="200000"/>
                        </a:lnSpc>
                        <a:spcBef>
                          <a:spcPts val="0"/>
                        </a:spcBef>
                        <a:spcAft>
                          <a:spcPts val="0"/>
                        </a:spcAft>
                      </a:pPr>
                      <a:r>
                        <a:rPr lang="es-ES" sz="1100">
                          <a:solidFill>
                            <a:srgbClr val="000000"/>
                          </a:solidFill>
                          <a:latin typeface="Arial"/>
                          <a:ea typeface="Times New Roman"/>
                        </a:rPr>
                        <a:t>Industria de la Tecnologías de Comunicación</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-1</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2</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3</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0</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dirty="0">
                          <a:solidFill>
                            <a:srgbClr val="000000"/>
                          </a:solidFill>
                          <a:latin typeface="Arial"/>
                          <a:ea typeface="Times New Roman"/>
                        </a:rPr>
                        <a:t>1</a:t>
                      </a:r>
                      <a:endParaRPr lang="en-US" sz="1100" dirty="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1</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1">
                <a:tc>
                  <a:txBody>
                    <a:bodyPr/>
                    <a:lstStyle/>
                    <a:p>
                      <a:pPr marL="0" marR="0">
                        <a:lnSpc>
                          <a:spcPct val="200000"/>
                        </a:lnSpc>
                        <a:spcBef>
                          <a:spcPts val="0"/>
                        </a:spcBef>
                        <a:spcAft>
                          <a:spcPts val="0"/>
                        </a:spcAft>
                      </a:pPr>
                      <a:r>
                        <a:rPr lang="es-ES" sz="1100">
                          <a:solidFill>
                            <a:srgbClr val="000000"/>
                          </a:solidFill>
                          <a:latin typeface="Arial"/>
                          <a:ea typeface="Times New Roman"/>
                        </a:rPr>
                        <a:t>Asamblea Nacional</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2</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3</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4</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3</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dirty="0">
                          <a:solidFill>
                            <a:srgbClr val="000000"/>
                          </a:solidFill>
                          <a:latin typeface="Arial"/>
                          <a:ea typeface="Times New Roman"/>
                        </a:rPr>
                        <a:t>1</a:t>
                      </a:r>
                      <a:endParaRPr lang="en-US" sz="1100" dirty="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dirty="0">
                          <a:solidFill>
                            <a:srgbClr val="000000"/>
                          </a:solidFill>
                          <a:latin typeface="Arial"/>
                          <a:ea typeface="Times New Roman"/>
                        </a:rPr>
                        <a:t>4</a:t>
                      </a:r>
                      <a:endParaRPr lang="en-US" sz="1100" dirty="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1">
                <a:tc>
                  <a:txBody>
                    <a:bodyPr/>
                    <a:lstStyle/>
                    <a:p>
                      <a:pPr marL="0" marR="0">
                        <a:lnSpc>
                          <a:spcPct val="200000"/>
                        </a:lnSpc>
                        <a:spcBef>
                          <a:spcPts val="0"/>
                        </a:spcBef>
                        <a:spcAft>
                          <a:spcPts val="0"/>
                        </a:spcAft>
                      </a:pPr>
                      <a:r>
                        <a:rPr lang="es-ES" sz="1100">
                          <a:solidFill>
                            <a:srgbClr val="000000"/>
                          </a:solidFill>
                          <a:latin typeface="Arial"/>
                          <a:ea typeface="Times New Roman"/>
                        </a:rPr>
                        <a:t>Funcionarios Públicos</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-1</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3</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1</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0</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2</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dirty="0">
                          <a:solidFill>
                            <a:srgbClr val="000000"/>
                          </a:solidFill>
                          <a:latin typeface="Arial"/>
                          <a:ea typeface="Times New Roman"/>
                        </a:rPr>
                        <a:t>0</a:t>
                      </a:r>
                      <a:endParaRPr lang="en-US" sz="1100" dirty="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1">
                <a:tc>
                  <a:txBody>
                    <a:bodyPr/>
                    <a:lstStyle/>
                    <a:p>
                      <a:pPr marL="0" marR="0">
                        <a:lnSpc>
                          <a:spcPct val="200000"/>
                        </a:lnSpc>
                        <a:spcBef>
                          <a:spcPts val="0"/>
                        </a:spcBef>
                        <a:spcAft>
                          <a:spcPts val="0"/>
                        </a:spcAft>
                      </a:pPr>
                      <a:r>
                        <a:rPr lang="es-ES" sz="1100">
                          <a:solidFill>
                            <a:srgbClr val="000000"/>
                          </a:solidFill>
                          <a:latin typeface="Arial"/>
                          <a:ea typeface="Times New Roman"/>
                        </a:rPr>
                        <a:t>Ministerio Coordinador de Seguridad</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4</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3</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1</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3</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a:solidFill>
                            <a:srgbClr val="000000"/>
                          </a:solidFill>
                          <a:latin typeface="Arial"/>
                          <a:ea typeface="Times New Roman"/>
                        </a:rPr>
                        <a:t>2</a:t>
                      </a:r>
                      <a:endParaRPr lang="en-US" sz="110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200000"/>
                        </a:lnSpc>
                        <a:spcBef>
                          <a:spcPts val="0"/>
                        </a:spcBef>
                        <a:spcAft>
                          <a:spcPts val="0"/>
                        </a:spcAft>
                      </a:pPr>
                      <a:r>
                        <a:rPr lang="es-ES" sz="1100" dirty="0">
                          <a:solidFill>
                            <a:srgbClr val="000000"/>
                          </a:solidFill>
                          <a:latin typeface="Arial"/>
                          <a:ea typeface="Times New Roman"/>
                        </a:rPr>
                        <a:t>2</a:t>
                      </a:r>
                      <a:endParaRPr lang="en-US" sz="1100" dirty="0">
                        <a:latin typeface="Times New Roman"/>
                        <a:ea typeface="Times New Roman"/>
                      </a:endParaRPr>
                    </a:p>
                  </a:txBody>
                  <a:tcPr marL="56874" marR="568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s-EC" dirty="0" smtClean="0"/>
              <a:t>MATRIZ MID</a:t>
            </a:r>
            <a:endParaRPr lang="en-US" dirty="0"/>
          </a:p>
        </p:txBody>
      </p:sp>
      <p:graphicFrame>
        <p:nvGraphicFramePr>
          <p:cNvPr id="5" name="Table 4"/>
          <p:cNvGraphicFramePr>
            <a:graphicFrameLocks noGrp="1"/>
          </p:cNvGraphicFramePr>
          <p:nvPr/>
        </p:nvGraphicFramePr>
        <p:xfrm>
          <a:off x="457192" y="990596"/>
          <a:ext cx="8382016" cy="5530645"/>
        </p:xfrm>
        <a:graphic>
          <a:graphicData uri="http://schemas.openxmlformats.org/drawingml/2006/table">
            <a:tbl>
              <a:tblPr/>
              <a:tblGrid>
                <a:gridCol w="523876"/>
                <a:gridCol w="466732"/>
                <a:gridCol w="581020"/>
                <a:gridCol w="523876"/>
                <a:gridCol w="523876"/>
                <a:gridCol w="523876"/>
                <a:gridCol w="523876"/>
                <a:gridCol w="523876"/>
                <a:gridCol w="523876"/>
                <a:gridCol w="523876"/>
                <a:gridCol w="523876"/>
                <a:gridCol w="523876"/>
                <a:gridCol w="523876"/>
                <a:gridCol w="523876"/>
                <a:gridCol w="523876"/>
                <a:gridCol w="523876"/>
              </a:tblGrid>
              <a:tr h="320496">
                <a:tc>
                  <a:txBody>
                    <a:bodyPr/>
                    <a:lstStyle/>
                    <a:p>
                      <a:pPr algn="l" fontAlgn="b"/>
                      <a:endParaRPr lang="en-US" sz="800" b="0" i="0" u="none" strike="noStrike" dirty="0">
                        <a:solidFill>
                          <a:srgbClr val="000000"/>
                        </a:solidFill>
                        <a:latin typeface="Calibri"/>
                      </a:endParaRPr>
                    </a:p>
                  </a:txBody>
                  <a:tcPr marL="4605" marR="4605" marT="46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a:solidFill>
                            <a:srgbClr val="000000"/>
                          </a:solidFill>
                          <a:latin typeface="Calibri"/>
                        </a:rPr>
                        <a:t>Presidente</a:t>
                      </a:r>
                      <a:endParaRPr lang="en-US" sz="800" b="0" i="0" u="none" strike="noStrike" dirty="0">
                        <a:solidFill>
                          <a:srgbClr val="000000"/>
                        </a:solidFill>
                        <a:latin typeface="Calibri"/>
                      </a:endParaRPr>
                    </a:p>
                  </a:txBody>
                  <a:tcPr marL="4605" marR="4605" marT="46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Policía y Fuerz...</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err="1">
                          <a:solidFill>
                            <a:srgbClr val="000000"/>
                          </a:solidFill>
                          <a:latin typeface="Calibri"/>
                        </a:rPr>
                        <a:t>Ministerios</a:t>
                      </a:r>
                      <a:r>
                        <a:rPr lang="en-US" sz="800" b="0" i="0" u="none" strike="noStrike" dirty="0">
                          <a:solidFill>
                            <a:srgbClr val="000000"/>
                          </a:solidFill>
                          <a:latin typeface="Calibri"/>
                        </a:rPr>
                        <a:t> </a:t>
                      </a:r>
                      <a:r>
                        <a:rPr lang="en-US" sz="800" b="0" i="0" u="none" strike="noStrike" dirty="0" err="1">
                          <a:solidFill>
                            <a:srgbClr val="000000"/>
                          </a:solidFill>
                          <a:latin typeface="Calibri"/>
                        </a:rPr>
                        <a:t>Aso</a:t>
                      </a:r>
                      <a:r>
                        <a:rPr lang="en-US" sz="800" b="0" i="0" u="none" strike="noStrike" dirty="0">
                          <a:solidFill>
                            <a:srgbClr val="000000"/>
                          </a:solidFill>
                          <a:latin typeface="Calibri"/>
                        </a:rPr>
                        <a:t>...</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Justicia</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Oposición</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Crimen Organiza...</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Medios de Comun...</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Ministerios  </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Población</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Gobiernos Secci...</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Ministerios Aso...</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Industria de la...</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Asamblea Nacion...</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Funcionarios Pú...</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latin typeface="Calibri"/>
                        </a:rPr>
                        <a:t>Ministerio Coor...</a:t>
                      </a:r>
                    </a:p>
                  </a:txBody>
                  <a:tcPr marL="4605" marR="4605" marT="46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50">
                <a:tc>
                  <a:txBody>
                    <a:bodyPr/>
                    <a:lstStyle/>
                    <a:p>
                      <a:pPr algn="l" fontAlgn="b"/>
                      <a:r>
                        <a:rPr lang="en-US" sz="800" b="0" i="0" u="none" strike="noStrike">
                          <a:solidFill>
                            <a:srgbClr val="000000"/>
                          </a:solidFill>
                          <a:latin typeface="Calibri"/>
                        </a:rPr>
                        <a:t>Presidente</a:t>
                      </a:r>
                    </a:p>
                  </a:txBody>
                  <a:tcPr marL="4605" marR="4605" marT="46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0</a:t>
                      </a:r>
                    </a:p>
                  </a:txBody>
                  <a:tcPr marL="4605" marR="4605" marT="46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496">
                <a:tc>
                  <a:txBody>
                    <a:bodyPr/>
                    <a:lstStyle/>
                    <a:p>
                      <a:pPr algn="l" fontAlgn="b"/>
                      <a:r>
                        <a:rPr lang="en-US" sz="800" b="0" i="0" u="none" strike="noStrike">
                          <a:solidFill>
                            <a:srgbClr val="000000"/>
                          </a:solidFill>
                          <a:latin typeface="Calibri"/>
                        </a:rPr>
                        <a:t>Policía y Fuerzas Armadas</a:t>
                      </a:r>
                    </a:p>
                  </a:txBody>
                  <a:tcPr marL="4605" marR="4605" marT="46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0</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35">
                <a:tc>
                  <a:txBody>
                    <a:bodyPr/>
                    <a:lstStyle/>
                    <a:p>
                      <a:pPr algn="l" fontAlgn="b"/>
                      <a:r>
                        <a:rPr lang="es-ES" sz="800" b="0" i="0" u="none" strike="noStrike">
                          <a:solidFill>
                            <a:srgbClr val="000000"/>
                          </a:solidFill>
                          <a:latin typeface="Calibri"/>
                        </a:rPr>
                        <a:t>Ministerios Asociados a la Seguridad Nacional</a:t>
                      </a:r>
                    </a:p>
                  </a:txBody>
                  <a:tcPr marL="4605" marR="4605" marT="46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0</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144">
                <a:tc>
                  <a:txBody>
                    <a:bodyPr/>
                    <a:lstStyle/>
                    <a:p>
                      <a:pPr algn="l" fontAlgn="b"/>
                      <a:r>
                        <a:rPr lang="en-US" sz="800" b="0" i="0" u="none" strike="noStrike">
                          <a:solidFill>
                            <a:srgbClr val="000000"/>
                          </a:solidFill>
                          <a:latin typeface="Calibri"/>
                        </a:rPr>
                        <a:t>Justicia</a:t>
                      </a:r>
                    </a:p>
                  </a:txBody>
                  <a:tcPr marL="4605" marR="4605" marT="46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0</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144">
                <a:tc>
                  <a:txBody>
                    <a:bodyPr/>
                    <a:lstStyle/>
                    <a:p>
                      <a:pPr algn="l" fontAlgn="b"/>
                      <a:r>
                        <a:rPr lang="en-US" sz="800" b="0" i="0" u="none" strike="noStrike">
                          <a:solidFill>
                            <a:srgbClr val="000000"/>
                          </a:solidFill>
                          <a:latin typeface="Calibri"/>
                        </a:rPr>
                        <a:t>Oposición</a:t>
                      </a:r>
                    </a:p>
                  </a:txBody>
                  <a:tcPr marL="4605" marR="4605" marT="46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0</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496">
                <a:tc>
                  <a:txBody>
                    <a:bodyPr/>
                    <a:lstStyle/>
                    <a:p>
                      <a:pPr algn="l" fontAlgn="b"/>
                      <a:r>
                        <a:rPr lang="en-US" sz="800" b="0" i="0" u="none" strike="noStrike">
                          <a:solidFill>
                            <a:srgbClr val="000000"/>
                          </a:solidFill>
                          <a:latin typeface="Calibri"/>
                        </a:rPr>
                        <a:t>Crimen Organizado</a:t>
                      </a:r>
                    </a:p>
                  </a:txBody>
                  <a:tcPr marL="4605" marR="4605" marT="46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0</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343">
                <a:tc>
                  <a:txBody>
                    <a:bodyPr/>
                    <a:lstStyle/>
                    <a:p>
                      <a:pPr algn="l" fontAlgn="b"/>
                      <a:r>
                        <a:rPr lang="en-US" sz="800" b="0" i="0" u="none" strike="noStrike">
                          <a:solidFill>
                            <a:srgbClr val="000000"/>
                          </a:solidFill>
                          <a:latin typeface="Calibri"/>
                        </a:rPr>
                        <a:t>Medios de Comunicación</a:t>
                      </a:r>
                    </a:p>
                  </a:txBody>
                  <a:tcPr marL="4605" marR="4605" marT="46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0</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50">
                <a:tc>
                  <a:txBody>
                    <a:bodyPr/>
                    <a:lstStyle/>
                    <a:p>
                      <a:pPr algn="l" fontAlgn="b"/>
                      <a:r>
                        <a:rPr lang="en-US" sz="800" b="0" i="0" u="none" strike="noStrike">
                          <a:solidFill>
                            <a:srgbClr val="000000"/>
                          </a:solidFill>
                          <a:latin typeface="Calibri"/>
                        </a:rPr>
                        <a:t>Ministerios  </a:t>
                      </a:r>
                    </a:p>
                  </a:txBody>
                  <a:tcPr marL="4605" marR="4605" marT="46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0</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144">
                <a:tc>
                  <a:txBody>
                    <a:bodyPr/>
                    <a:lstStyle/>
                    <a:p>
                      <a:pPr algn="l" fontAlgn="b"/>
                      <a:r>
                        <a:rPr lang="en-US" sz="800" b="0" i="0" u="none" strike="noStrike">
                          <a:solidFill>
                            <a:srgbClr val="000000"/>
                          </a:solidFill>
                          <a:latin typeface="Calibri"/>
                        </a:rPr>
                        <a:t>Población</a:t>
                      </a:r>
                    </a:p>
                  </a:txBody>
                  <a:tcPr marL="4605" marR="4605" marT="46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latin typeface="Calibri"/>
                        </a:rPr>
                        <a:t>0</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496">
                <a:tc>
                  <a:txBody>
                    <a:bodyPr/>
                    <a:lstStyle/>
                    <a:p>
                      <a:pPr algn="l" fontAlgn="b"/>
                      <a:r>
                        <a:rPr lang="en-US" sz="800" b="0" i="0" u="none" strike="noStrike">
                          <a:solidFill>
                            <a:srgbClr val="000000"/>
                          </a:solidFill>
                          <a:latin typeface="Calibri"/>
                        </a:rPr>
                        <a:t>Gobiernos Seccionales</a:t>
                      </a:r>
                    </a:p>
                  </a:txBody>
                  <a:tcPr marL="4605" marR="4605" marT="46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latin typeface="Calibri"/>
                        </a:rPr>
                        <a:t>0</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0188">
                <a:tc>
                  <a:txBody>
                    <a:bodyPr/>
                    <a:lstStyle/>
                    <a:p>
                      <a:pPr algn="l" fontAlgn="b"/>
                      <a:r>
                        <a:rPr lang="es-ES" sz="800" b="0" i="0" u="none" strike="noStrike">
                          <a:solidFill>
                            <a:srgbClr val="000000"/>
                          </a:solidFill>
                          <a:latin typeface="Calibri"/>
                        </a:rPr>
                        <a:t>Ministerios Asociados a la Educación</a:t>
                      </a:r>
                    </a:p>
                  </a:txBody>
                  <a:tcPr marL="4605" marR="4605" marT="46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0</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5035">
                <a:tc>
                  <a:txBody>
                    <a:bodyPr/>
                    <a:lstStyle/>
                    <a:p>
                      <a:pPr algn="l" fontAlgn="b"/>
                      <a:r>
                        <a:rPr lang="es-ES" sz="800" b="0" i="0" u="none" strike="noStrike">
                          <a:solidFill>
                            <a:srgbClr val="000000"/>
                          </a:solidFill>
                          <a:latin typeface="Calibri"/>
                        </a:rPr>
                        <a:t>Industria de la Tecnologías de Comunicación</a:t>
                      </a:r>
                    </a:p>
                  </a:txBody>
                  <a:tcPr marL="4605" marR="4605" marT="46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0</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0</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650">
                <a:tc>
                  <a:txBody>
                    <a:bodyPr/>
                    <a:lstStyle/>
                    <a:p>
                      <a:pPr algn="l" fontAlgn="b"/>
                      <a:r>
                        <a:rPr lang="en-US" sz="800" b="0" i="0" u="none" strike="noStrike">
                          <a:solidFill>
                            <a:srgbClr val="000000"/>
                          </a:solidFill>
                          <a:latin typeface="Calibri"/>
                        </a:rPr>
                        <a:t>Asamblea Nacional</a:t>
                      </a:r>
                    </a:p>
                  </a:txBody>
                  <a:tcPr marL="4605" marR="4605" marT="46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0</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0496">
                <a:tc>
                  <a:txBody>
                    <a:bodyPr/>
                    <a:lstStyle/>
                    <a:p>
                      <a:pPr algn="l" fontAlgn="b"/>
                      <a:r>
                        <a:rPr lang="en-US" sz="800" b="0" i="0" u="none" strike="noStrike">
                          <a:solidFill>
                            <a:srgbClr val="000000"/>
                          </a:solidFill>
                          <a:latin typeface="Calibri"/>
                        </a:rPr>
                        <a:t>Funcionarios Públicos</a:t>
                      </a:r>
                    </a:p>
                  </a:txBody>
                  <a:tcPr marL="4605" marR="4605" marT="46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0</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343">
                <a:tc>
                  <a:txBody>
                    <a:bodyPr/>
                    <a:lstStyle/>
                    <a:p>
                      <a:pPr algn="l" fontAlgn="b"/>
                      <a:r>
                        <a:rPr lang="en-US" sz="800" b="0" i="0" u="none" strike="noStrike">
                          <a:solidFill>
                            <a:srgbClr val="000000"/>
                          </a:solidFill>
                          <a:latin typeface="Calibri"/>
                        </a:rPr>
                        <a:t>Ministerio Coordinador de Seguridad</a:t>
                      </a:r>
                    </a:p>
                  </a:txBody>
                  <a:tcPr marL="4605" marR="4605" marT="46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1</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3</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4</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latin typeface="Calibri"/>
                        </a:rPr>
                        <a:t>2</a:t>
                      </a:r>
                    </a:p>
                  </a:txBody>
                  <a:tcPr marL="4605" marR="4605" marT="46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latin typeface="Calibri"/>
                        </a:rPr>
                        <a:t>0</a:t>
                      </a:r>
                    </a:p>
                  </a:txBody>
                  <a:tcPr marL="4605" marR="4605" marT="46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Curved Up Arrow 5">
            <a:hlinkClick r:id="rId2" action="ppaction://hlinksldjump"/>
          </p:cNvPr>
          <p:cNvSpPr/>
          <p:nvPr/>
        </p:nvSpPr>
        <p:spPr>
          <a:xfrm rot="19138136">
            <a:off x="8407805" y="6415167"/>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GRÁFICAS MACTOR</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668679021"/>
              </p:ext>
            </p:extLst>
          </p:nvPr>
        </p:nvGraphicFramePr>
        <p:xfrm>
          <a:off x="0" y="1143000"/>
          <a:ext cx="8839200" cy="521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CÁLCULO DEL PODER</a:t>
            </a:r>
            <a:endParaRPr lang="en-US" dirty="0"/>
          </a:p>
        </p:txBody>
      </p:sp>
      <p:pic>
        <p:nvPicPr>
          <p:cNvPr id="4" name="Content Placeholder 3"/>
          <p:cNvPicPr>
            <a:picLocks noGrp="1"/>
          </p:cNvPicPr>
          <p:nvPr>
            <p:ph sz="quarter" idx="1"/>
          </p:nvPr>
        </p:nvPicPr>
        <p:blipFill>
          <a:blip r:embed="rId2" cstate="print"/>
          <a:srcRect/>
          <a:stretch>
            <a:fillRect/>
          </a:stretch>
        </p:blipFill>
        <p:spPr bwMode="auto">
          <a:xfrm>
            <a:off x="304800" y="1219200"/>
            <a:ext cx="84582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C" dirty="0" smtClean="0"/>
              <a:t>CÁLCULO DE CONVERGENCIAS</a:t>
            </a:r>
            <a:endParaRPr lang="en-US" dirty="0"/>
          </a:p>
        </p:txBody>
      </p:sp>
      <p:pic>
        <p:nvPicPr>
          <p:cNvPr id="4" name="Content Placeholder 3"/>
          <p:cNvPicPr>
            <a:picLocks noGrp="1"/>
          </p:cNvPicPr>
          <p:nvPr>
            <p:ph sz="quarter" idx="1"/>
          </p:nvPr>
        </p:nvPicPr>
        <p:blipFill>
          <a:blip r:embed="rId2" cstate="print"/>
          <a:srcRect/>
          <a:stretch>
            <a:fillRect/>
          </a:stretch>
        </p:blipFill>
        <p:spPr bwMode="auto">
          <a:xfrm>
            <a:off x="381000" y="1143000"/>
            <a:ext cx="8382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C" dirty="0" smtClean="0"/>
              <a:t>CÁLCULO DE AMBIVALENCIAS</a:t>
            </a:r>
            <a:endParaRPr lang="en-US" dirty="0"/>
          </a:p>
        </p:txBody>
      </p:sp>
      <p:pic>
        <p:nvPicPr>
          <p:cNvPr id="4" name="Content Placeholder 3"/>
          <p:cNvPicPr>
            <a:picLocks noGrp="1"/>
          </p:cNvPicPr>
          <p:nvPr>
            <p:ph sz="quarter" idx="1"/>
          </p:nvPr>
        </p:nvPicPr>
        <p:blipFill>
          <a:blip r:embed="rId2" cstate="print"/>
          <a:srcRect/>
          <a:stretch>
            <a:fillRect/>
          </a:stretch>
        </p:blipFill>
        <p:spPr bwMode="auto">
          <a:xfrm>
            <a:off x="457200" y="1143000"/>
            <a:ext cx="8229600" cy="5410200"/>
          </a:xfrm>
          <a:prstGeom prst="rect">
            <a:avLst/>
          </a:prstGeom>
          <a:noFill/>
          <a:ln w="9525">
            <a:noFill/>
            <a:miter lim="800000"/>
            <a:headEnd/>
            <a:tailEnd/>
          </a:ln>
        </p:spPr>
      </p:pic>
      <p:sp>
        <p:nvSpPr>
          <p:cNvPr id="5" name="Curved Up Arrow 4">
            <a:hlinkClick r:id="rId3" action="ppaction://hlinksldjump"/>
          </p:cNvPr>
          <p:cNvSpPr/>
          <p:nvPr/>
        </p:nvSpPr>
        <p:spPr>
          <a:xfrm rot="19138136">
            <a:off x="8223237" y="6201526"/>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VARIABLES Y ESCENARIOS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322315811"/>
              </p:ext>
            </p:extLst>
          </p:nvPr>
        </p:nvGraphicFramePr>
        <p:xfrm>
          <a:off x="1295400" y="1219200"/>
          <a:ext cx="6934200" cy="5294354"/>
        </p:xfrm>
        <a:graphic>
          <a:graphicData uri="http://schemas.openxmlformats.org/drawingml/2006/table">
            <a:tbl>
              <a:tblPr/>
              <a:tblGrid>
                <a:gridCol w="3430336"/>
                <a:gridCol w="127029"/>
                <a:gridCol w="3376835"/>
              </a:tblGrid>
              <a:tr h="295835">
                <a:tc>
                  <a:txBody>
                    <a:bodyPr/>
                    <a:lstStyle/>
                    <a:p>
                      <a:pPr marL="0" marR="0" algn="ctr">
                        <a:lnSpc>
                          <a:spcPct val="200000"/>
                        </a:lnSpc>
                        <a:spcBef>
                          <a:spcPts val="0"/>
                        </a:spcBef>
                        <a:spcAft>
                          <a:spcPts val="0"/>
                        </a:spcAft>
                      </a:pPr>
                      <a:r>
                        <a:rPr lang="es-ES" sz="1050" b="1" dirty="0">
                          <a:solidFill>
                            <a:srgbClr val="FFFFFF"/>
                          </a:solidFill>
                          <a:latin typeface="Arial"/>
                          <a:ea typeface="Times New Roman"/>
                        </a:rPr>
                        <a:t>Las Variables estratégicas son:</a:t>
                      </a:r>
                      <a:endParaRPr lang="en-US" sz="1050" dirty="0">
                        <a:latin typeface="Times New Roman"/>
                        <a:ea typeface="Times New Roman"/>
                      </a:endParaRPr>
                    </a:p>
                  </a:txBody>
                  <a:tcPr marL="67235" marR="67235"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gridSpan="2">
                  <a:txBody>
                    <a:bodyPr/>
                    <a:lstStyle/>
                    <a:p>
                      <a:pPr marL="0" marR="0" algn="ctr">
                        <a:lnSpc>
                          <a:spcPct val="200000"/>
                        </a:lnSpc>
                        <a:spcBef>
                          <a:spcPts val="0"/>
                        </a:spcBef>
                        <a:spcAft>
                          <a:spcPts val="0"/>
                        </a:spcAft>
                      </a:pPr>
                      <a:r>
                        <a:rPr lang="es-ES" sz="1050" b="1">
                          <a:solidFill>
                            <a:srgbClr val="FFFFFF"/>
                          </a:solidFill>
                          <a:latin typeface="Arial"/>
                          <a:ea typeface="Times New Roman"/>
                        </a:rPr>
                        <a:t>Los eventos al 2017 serían:</a:t>
                      </a:r>
                      <a:endParaRPr lang="en-US" sz="1050">
                        <a:latin typeface="Times New Roman"/>
                        <a:ea typeface="Times New Roman"/>
                      </a:endParaRPr>
                    </a:p>
                  </a:txBody>
                  <a:tcPr marL="67235" marR="67235"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n-US"/>
                    </a:p>
                  </a:txBody>
                  <a:tcPr/>
                </a:tc>
              </a:tr>
              <a:tr h="887506">
                <a:tc gridSpan="2">
                  <a:txBody>
                    <a:bodyPr/>
                    <a:lstStyle/>
                    <a:p>
                      <a:pPr marL="342900" marR="0" lvl="0" indent="-342900">
                        <a:lnSpc>
                          <a:spcPct val="200000"/>
                        </a:lnSpc>
                        <a:spcBef>
                          <a:spcPts val="0"/>
                        </a:spcBef>
                        <a:spcAft>
                          <a:spcPts val="1000"/>
                        </a:spcAft>
                        <a:buFont typeface="Symbol"/>
                        <a:buChar char=""/>
                      </a:pPr>
                      <a:r>
                        <a:rPr lang="es-EC" sz="1050" dirty="0">
                          <a:latin typeface="Arial"/>
                          <a:ea typeface="Times New Roman"/>
                        </a:rPr>
                        <a:t>El Poder </a:t>
                      </a:r>
                      <a:r>
                        <a:rPr lang="es-EC" sz="1050" dirty="0" smtClean="0">
                          <a:latin typeface="Arial"/>
                          <a:ea typeface="Times New Roman"/>
                        </a:rPr>
                        <a:t>Ejecutivo</a:t>
                      </a:r>
                      <a:endParaRPr lang="en-US" sz="1050" dirty="0">
                        <a:latin typeface="Tahoma"/>
                        <a:ea typeface="Times New Roman"/>
                      </a:endParaRPr>
                    </a:p>
                  </a:txBody>
                  <a:tcPr marL="67235" marR="67235"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n-US"/>
                    </a:p>
                  </a:txBody>
                  <a:tcPr/>
                </a:tc>
                <a:tc>
                  <a:txBody>
                    <a:bodyPr/>
                    <a:lstStyle/>
                    <a:p>
                      <a:pPr marL="0" marR="0" algn="just">
                        <a:lnSpc>
                          <a:spcPct val="200000"/>
                        </a:lnSpc>
                        <a:spcBef>
                          <a:spcPts val="0"/>
                        </a:spcBef>
                        <a:spcAft>
                          <a:spcPts val="0"/>
                        </a:spcAft>
                      </a:pPr>
                      <a:r>
                        <a:rPr lang="es-ES" sz="1050" dirty="0">
                          <a:latin typeface="Arial"/>
                          <a:ea typeface="Times New Roman"/>
                        </a:rPr>
                        <a:t>Desarrollar políticas de seguridad nacional que reduzcan los grupos organizados </a:t>
                      </a:r>
                      <a:r>
                        <a:rPr lang="es-ES" sz="1050" dirty="0" smtClean="0">
                          <a:latin typeface="Arial"/>
                          <a:ea typeface="Times New Roman"/>
                        </a:rPr>
                        <a:t>mediante </a:t>
                      </a:r>
                      <a:r>
                        <a:rPr lang="es-ES" sz="1050" dirty="0">
                          <a:latin typeface="Arial"/>
                          <a:ea typeface="Times New Roman"/>
                        </a:rPr>
                        <a:t>sanciones severas a la delincuencia</a:t>
                      </a:r>
                      <a:endParaRPr lang="en-US" sz="1050" dirty="0">
                        <a:latin typeface="Times New Roman"/>
                        <a:ea typeface="Times New Roman"/>
                      </a:endParaRPr>
                    </a:p>
                  </a:txBody>
                  <a:tcPr marL="67235" marR="67235"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91670">
                <a:tc gridSpan="2">
                  <a:txBody>
                    <a:bodyPr/>
                    <a:lstStyle/>
                    <a:p>
                      <a:pPr marL="342900" marR="0" lvl="0" indent="-342900">
                        <a:lnSpc>
                          <a:spcPct val="200000"/>
                        </a:lnSpc>
                        <a:spcBef>
                          <a:spcPts val="0"/>
                        </a:spcBef>
                        <a:spcAft>
                          <a:spcPts val="1000"/>
                        </a:spcAft>
                        <a:buFont typeface="Symbol"/>
                        <a:buChar char=""/>
                      </a:pPr>
                      <a:r>
                        <a:rPr lang="es-EC" sz="1050">
                          <a:latin typeface="Arial"/>
                          <a:ea typeface="Times New Roman"/>
                        </a:rPr>
                        <a:t>Gobernabilidad</a:t>
                      </a:r>
                      <a:endParaRPr lang="en-US" sz="1050">
                        <a:latin typeface="Tahoma"/>
                        <a:ea typeface="Times New Roman"/>
                      </a:endParaRPr>
                    </a:p>
                  </a:txBody>
                  <a:tcPr marL="67235" marR="67235"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n-US"/>
                    </a:p>
                  </a:txBody>
                  <a:tcPr/>
                </a:tc>
                <a:tc>
                  <a:txBody>
                    <a:bodyPr/>
                    <a:lstStyle/>
                    <a:p>
                      <a:pPr marL="0" marR="0" algn="just">
                        <a:lnSpc>
                          <a:spcPct val="200000"/>
                        </a:lnSpc>
                        <a:spcBef>
                          <a:spcPts val="0"/>
                        </a:spcBef>
                        <a:spcAft>
                          <a:spcPts val="0"/>
                        </a:spcAft>
                      </a:pPr>
                      <a:r>
                        <a:rPr lang="es-ES" sz="1050" dirty="0">
                          <a:latin typeface="Arial"/>
                          <a:ea typeface="Times New Roman"/>
                        </a:rPr>
                        <a:t>Mantenerse estable en el poder para la consecución de los objetivos del Plan Nacional del Buen Vivir</a:t>
                      </a:r>
                      <a:endParaRPr lang="en-US" sz="1050" dirty="0">
                        <a:latin typeface="Times New Roman"/>
                        <a:ea typeface="Times New Roman"/>
                      </a:endParaRPr>
                    </a:p>
                  </a:txBody>
                  <a:tcPr marL="67235" marR="67235"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887506">
                <a:tc gridSpan="2">
                  <a:txBody>
                    <a:bodyPr/>
                    <a:lstStyle/>
                    <a:p>
                      <a:pPr marL="342900" marR="0" lvl="0" indent="-342900">
                        <a:lnSpc>
                          <a:spcPct val="200000"/>
                        </a:lnSpc>
                        <a:spcBef>
                          <a:spcPts val="0"/>
                        </a:spcBef>
                        <a:spcAft>
                          <a:spcPts val="1000"/>
                        </a:spcAft>
                        <a:buFont typeface="Symbol"/>
                        <a:buChar char=""/>
                      </a:pPr>
                      <a:r>
                        <a:rPr lang="es-EC" sz="1050">
                          <a:latin typeface="Arial"/>
                          <a:ea typeface="Times New Roman"/>
                        </a:rPr>
                        <a:t>Educación</a:t>
                      </a:r>
                      <a:endParaRPr lang="en-US" sz="1050">
                        <a:latin typeface="Tahoma"/>
                        <a:ea typeface="Times New Roman"/>
                      </a:endParaRPr>
                    </a:p>
                  </a:txBody>
                  <a:tcPr marL="67235" marR="67235"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n-US"/>
                    </a:p>
                  </a:txBody>
                  <a:tcPr/>
                </a:tc>
                <a:tc>
                  <a:txBody>
                    <a:bodyPr/>
                    <a:lstStyle/>
                    <a:p>
                      <a:pPr marL="0" marR="0" algn="just">
                        <a:lnSpc>
                          <a:spcPct val="200000"/>
                        </a:lnSpc>
                        <a:spcBef>
                          <a:spcPts val="0"/>
                        </a:spcBef>
                        <a:spcAft>
                          <a:spcPts val="0"/>
                        </a:spcAft>
                      </a:pPr>
                      <a:r>
                        <a:rPr lang="es-ES" sz="1050" dirty="0">
                          <a:latin typeface="Arial"/>
                          <a:ea typeface="Times New Roman"/>
                        </a:rPr>
                        <a:t>Implantar educación de calidad que llegue a todas las áreas y personas del país, manteniendo una educación sin abandono.</a:t>
                      </a:r>
                      <a:endParaRPr lang="en-US" sz="1050" dirty="0">
                        <a:latin typeface="Times New Roman"/>
                        <a:ea typeface="Times New Roman"/>
                      </a:endParaRPr>
                    </a:p>
                  </a:txBody>
                  <a:tcPr marL="67235" marR="67235"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887506">
                <a:tc gridSpan="2">
                  <a:txBody>
                    <a:bodyPr/>
                    <a:lstStyle/>
                    <a:p>
                      <a:pPr marL="342900" marR="0" lvl="0" indent="-342900">
                        <a:lnSpc>
                          <a:spcPct val="200000"/>
                        </a:lnSpc>
                        <a:spcBef>
                          <a:spcPts val="0"/>
                        </a:spcBef>
                        <a:spcAft>
                          <a:spcPts val="1000"/>
                        </a:spcAft>
                        <a:buFont typeface="Symbol"/>
                        <a:buChar char=""/>
                      </a:pPr>
                      <a:r>
                        <a:rPr lang="es-EC" sz="1050">
                          <a:latin typeface="Arial"/>
                          <a:ea typeface="Times New Roman"/>
                        </a:rPr>
                        <a:t>Gobiernos Autónomos</a:t>
                      </a:r>
                      <a:endParaRPr lang="en-US" sz="1050">
                        <a:latin typeface="Tahoma"/>
                        <a:ea typeface="Times New Roman"/>
                      </a:endParaRPr>
                    </a:p>
                  </a:txBody>
                  <a:tcPr marL="67235" marR="67235"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n-US"/>
                    </a:p>
                  </a:txBody>
                  <a:tcPr/>
                </a:tc>
                <a:tc>
                  <a:txBody>
                    <a:bodyPr/>
                    <a:lstStyle/>
                    <a:p>
                      <a:pPr marL="0" marR="0" algn="just">
                        <a:lnSpc>
                          <a:spcPct val="200000"/>
                        </a:lnSpc>
                        <a:spcBef>
                          <a:spcPts val="0"/>
                        </a:spcBef>
                        <a:spcAft>
                          <a:spcPts val="0"/>
                        </a:spcAft>
                      </a:pPr>
                      <a:r>
                        <a:rPr lang="es-ES" sz="1050" dirty="0">
                          <a:latin typeface="Arial"/>
                          <a:ea typeface="Times New Roman"/>
                        </a:rPr>
                        <a:t>Descentralizar la gestión del ejecutivo a través de la toma de decisiones y ejecución de proyectos de seguridad en cada una de las áreas de su gestión</a:t>
                      </a:r>
                      <a:endParaRPr lang="en-US" sz="1050" dirty="0">
                        <a:latin typeface="Times New Roman"/>
                        <a:ea typeface="Times New Roman"/>
                      </a:endParaRPr>
                    </a:p>
                  </a:txBody>
                  <a:tcPr marL="67235" marR="67235"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887506">
                <a:tc gridSpan="2">
                  <a:txBody>
                    <a:bodyPr/>
                    <a:lstStyle/>
                    <a:p>
                      <a:pPr marL="342900" marR="0" lvl="0" indent="-342900">
                        <a:lnSpc>
                          <a:spcPct val="200000"/>
                        </a:lnSpc>
                        <a:spcBef>
                          <a:spcPts val="0"/>
                        </a:spcBef>
                        <a:spcAft>
                          <a:spcPts val="1000"/>
                        </a:spcAft>
                        <a:buFont typeface="Symbol"/>
                        <a:buChar char=""/>
                      </a:pPr>
                      <a:r>
                        <a:rPr lang="es-EC" sz="1050">
                          <a:latin typeface="Arial"/>
                          <a:ea typeface="Times New Roman"/>
                        </a:rPr>
                        <a:t>Reformas del Estado</a:t>
                      </a:r>
                      <a:endParaRPr lang="en-US" sz="1050">
                        <a:latin typeface="Tahoma"/>
                        <a:ea typeface="Times New Roman"/>
                      </a:endParaRPr>
                    </a:p>
                  </a:txBody>
                  <a:tcPr marL="67235" marR="67235"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n-US"/>
                    </a:p>
                  </a:txBody>
                  <a:tcPr/>
                </a:tc>
                <a:tc>
                  <a:txBody>
                    <a:bodyPr/>
                    <a:lstStyle/>
                    <a:p>
                      <a:pPr marL="0" marR="0" algn="just">
                        <a:lnSpc>
                          <a:spcPct val="200000"/>
                        </a:lnSpc>
                        <a:spcBef>
                          <a:spcPts val="0"/>
                        </a:spcBef>
                        <a:spcAft>
                          <a:spcPts val="0"/>
                        </a:spcAft>
                      </a:pPr>
                      <a:r>
                        <a:rPr lang="es-ES" sz="1050" dirty="0">
                          <a:latin typeface="Arial"/>
                          <a:ea typeface="Times New Roman"/>
                        </a:rPr>
                        <a:t>Un país con procesos bien estructurados, una administración mejorada </a:t>
                      </a:r>
                      <a:r>
                        <a:rPr lang="es-ES" sz="1050" dirty="0" smtClean="0">
                          <a:latin typeface="Arial"/>
                          <a:ea typeface="Times New Roman"/>
                        </a:rPr>
                        <a:t>con funciones y servicios descentralizados</a:t>
                      </a:r>
                      <a:r>
                        <a:rPr lang="es-ES" sz="1050" baseline="0" dirty="0" smtClean="0">
                          <a:latin typeface="Arial"/>
                          <a:ea typeface="Times New Roman"/>
                        </a:rPr>
                        <a:t> y/o  desconcentrados.</a:t>
                      </a:r>
                      <a:endParaRPr lang="en-US" sz="1050" dirty="0">
                        <a:latin typeface="Times New Roman"/>
                        <a:ea typeface="Times New Roman"/>
                      </a:endParaRPr>
                    </a:p>
                  </a:txBody>
                  <a:tcPr marL="67235" marR="67235"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91670">
                <a:tc gridSpan="2">
                  <a:txBody>
                    <a:bodyPr/>
                    <a:lstStyle/>
                    <a:p>
                      <a:pPr marL="342900" marR="0" lvl="0" indent="-342900">
                        <a:lnSpc>
                          <a:spcPct val="200000"/>
                        </a:lnSpc>
                        <a:spcBef>
                          <a:spcPts val="0"/>
                        </a:spcBef>
                        <a:spcAft>
                          <a:spcPts val="1000"/>
                        </a:spcAft>
                        <a:buFont typeface="Symbol"/>
                        <a:buChar char=""/>
                      </a:pPr>
                      <a:r>
                        <a:rPr lang="es-EC" sz="1050">
                          <a:latin typeface="Arial"/>
                          <a:ea typeface="Times New Roman"/>
                        </a:rPr>
                        <a:t>Seguridad Nacional</a:t>
                      </a:r>
                      <a:endParaRPr lang="en-US" sz="1050">
                        <a:latin typeface="Tahoma"/>
                        <a:ea typeface="Times New Roman"/>
                      </a:endParaRPr>
                    </a:p>
                  </a:txBody>
                  <a:tcPr marL="67235" marR="67235"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n-US"/>
                    </a:p>
                  </a:txBody>
                  <a:tcPr/>
                </a:tc>
                <a:tc>
                  <a:txBody>
                    <a:bodyPr/>
                    <a:lstStyle/>
                    <a:p>
                      <a:pPr marL="0" marR="0" algn="just">
                        <a:lnSpc>
                          <a:spcPct val="200000"/>
                        </a:lnSpc>
                        <a:spcBef>
                          <a:spcPts val="0"/>
                        </a:spcBef>
                        <a:spcAft>
                          <a:spcPts val="0"/>
                        </a:spcAft>
                      </a:pPr>
                      <a:r>
                        <a:rPr lang="es-EC" sz="1050" dirty="0" smtClean="0">
                          <a:latin typeface="Arial"/>
                          <a:ea typeface="Times New Roman"/>
                        </a:rPr>
                        <a:t>R</a:t>
                      </a:r>
                      <a:r>
                        <a:rPr lang="es-ES" sz="1050" dirty="0" smtClean="0">
                          <a:latin typeface="Arial"/>
                          <a:ea typeface="Times New Roman"/>
                        </a:rPr>
                        <a:t>educir </a:t>
                      </a:r>
                      <a:r>
                        <a:rPr lang="es-ES" sz="1050" dirty="0">
                          <a:latin typeface="Arial"/>
                          <a:ea typeface="Times New Roman"/>
                        </a:rPr>
                        <a:t>la delincuencia, mejorando el nivel de vida de la población</a:t>
                      </a:r>
                      <a:endParaRPr lang="en-US" sz="1050" dirty="0">
                        <a:latin typeface="Times New Roman"/>
                        <a:ea typeface="Times New Roman"/>
                      </a:endParaRPr>
                    </a:p>
                  </a:txBody>
                  <a:tcPr marL="67235" marR="67235"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HISTOGRAMA EXTREMUS</a:t>
            </a:r>
            <a:endParaRPr lang="en-US" dirty="0"/>
          </a:p>
        </p:txBody>
      </p:sp>
      <p:pic>
        <p:nvPicPr>
          <p:cNvPr id="4" name="Content Placeholder 3"/>
          <p:cNvPicPr>
            <a:picLocks noGrp="1"/>
          </p:cNvPicPr>
          <p:nvPr>
            <p:ph sz="quarter" idx="1"/>
          </p:nvPr>
        </p:nvPicPr>
        <p:blipFill>
          <a:blip r:embed="rId2" cstate="print"/>
          <a:srcRect r="1086" b="71152"/>
          <a:stretch>
            <a:fillRect/>
          </a:stretch>
        </p:blipFill>
        <p:spPr bwMode="auto">
          <a:xfrm>
            <a:off x="457200" y="1295400"/>
            <a:ext cx="7467600" cy="4724400"/>
          </a:xfrm>
          <a:prstGeom prst="rect">
            <a:avLst/>
          </a:prstGeom>
          <a:noFill/>
          <a:ln w="9525">
            <a:noFill/>
            <a:miter lim="800000"/>
            <a:headEnd/>
            <a:tailEnd/>
          </a:ln>
        </p:spPr>
      </p:pic>
      <p:cxnSp>
        <p:nvCxnSpPr>
          <p:cNvPr id="6" name="Straight Arrow Connector 5"/>
          <p:cNvCxnSpPr/>
          <p:nvPr/>
        </p:nvCxnSpPr>
        <p:spPr>
          <a:xfrm rot="5400000">
            <a:off x="6858000" y="2362200"/>
            <a:ext cx="914400" cy="158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40962" name="Text Box 18"/>
          <p:cNvSpPr txBox="1">
            <a:spLocks noChangeArrowheads="1"/>
          </p:cNvSpPr>
          <p:nvPr/>
        </p:nvSpPr>
        <p:spPr bwMode="auto">
          <a:xfrm>
            <a:off x="6858000" y="2895600"/>
            <a:ext cx="904875" cy="3238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Tendencial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 name="Straight Arrow Connector 8"/>
          <p:cNvCxnSpPr/>
          <p:nvPr/>
        </p:nvCxnSpPr>
        <p:spPr>
          <a:xfrm>
            <a:off x="4876800" y="2971800"/>
            <a:ext cx="1066800" cy="9144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a:xfrm>
            <a:off x="4800600" y="3886200"/>
            <a:ext cx="91440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flipV="1">
            <a:off x="4876800" y="4038600"/>
            <a:ext cx="1066800" cy="6096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40964" name="Text Box 20"/>
          <p:cNvSpPr txBox="1">
            <a:spLocks noChangeArrowheads="1"/>
          </p:cNvSpPr>
          <p:nvPr/>
        </p:nvSpPr>
        <p:spPr bwMode="auto">
          <a:xfrm>
            <a:off x="6096000" y="3810000"/>
            <a:ext cx="828675" cy="32385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Arial" pitchFamily="34" charset="0"/>
                <a:cs typeface="Arial" pitchFamily="34" charset="0"/>
              </a:rPr>
              <a:t>Apuesta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Curved Up Arrow 17">
            <a:hlinkClick r:id="rId3" action="ppaction://hlinksldjump"/>
          </p:cNvPr>
          <p:cNvSpPr/>
          <p:nvPr/>
        </p:nvSpPr>
        <p:spPr>
          <a:xfrm rot="19138136">
            <a:off x="8103006" y="6034167"/>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962"/>
                                        </p:tgtEl>
                                        <p:attrNameLst>
                                          <p:attrName>style.visibility</p:attrName>
                                        </p:attrNameLst>
                                      </p:cBhvr>
                                      <p:to>
                                        <p:strVal val="visible"/>
                                      </p:to>
                                    </p:set>
                                    <p:animEffect transition="in" filter="checkerboard(across)">
                                      <p:cBhvr>
                                        <p:cTn id="17" dur="1000"/>
                                        <p:tgtEl>
                                          <p:spTgt spid="4096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0964"/>
                                        </p:tgtEl>
                                        <p:attrNameLst>
                                          <p:attrName>style.visibility</p:attrName>
                                        </p:attrNameLst>
                                      </p:cBhvr>
                                      <p:to>
                                        <p:strVal val="visible"/>
                                      </p:to>
                                    </p:set>
                                    <p:animEffect transition="in" filter="checkerboard(across)">
                                      <p:cBhvr>
                                        <p:cTn id="37"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4096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320" y="2438400"/>
            <a:ext cx="8239756"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C"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DIRECCIONAMIENTO</a:t>
            </a:r>
          </a:p>
          <a:p>
            <a:pPr algn="ctr"/>
            <a:r>
              <a:rPr lang="es-EC"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ESTRATÉGICO</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Rectangle 5">
            <a:hlinkClick r:id="rId2" action="ppaction://hlinksldjump"/>
          </p:cNvPr>
          <p:cNvSpPr/>
          <p:nvPr/>
        </p:nvSpPr>
        <p:spPr>
          <a:xfrm>
            <a:off x="685800" y="609600"/>
            <a:ext cx="1752600" cy="990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VISIÓN</a:t>
            </a:r>
            <a:endParaRPr lang="en-US" dirty="0"/>
          </a:p>
        </p:txBody>
      </p:sp>
      <p:sp>
        <p:nvSpPr>
          <p:cNvPr id="7" name="Rectangle 6">
            <a:hlinkClick r:id="rId3" action="ppaction://hlinksldjump"/>
          </p:cNvPr>
          <p:cNvSpPr/>
          <p:nvPr/>
        </p:nvSpPr>
        <p:spPr>
          <a:xfrm>
            <a:off x="3505200" y="609600"/>
            <a:ext cx="2362200" cy="990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MISIÓN</a:t>
            </a:r>
            <a:endParaRPr lang="en-US" dirty="0"/>
          </a:p>
        </p:txBody>
      </p:sp>
      <p:sp>
        <p:nvSpPr>
          <p:cNvPr id="8" name="Rectangle 7">
            <a:hlinkClick r:id="rId4" action="ppaction://hlinksldjump"/>
          </p:cNvPr>
          <p:cNvSpPr/>
          <p:nvPr/>
        </p:nvSpPr>
        <p:spPr>
          <a:xfrm>
            <a:off x="6553200" y="685800"/>
            <a:ext cx="2057400" cy="838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OBJETIVOS</a:t>
            </a:r>
          </a:p>
          <a:p>
            <a:pPr algn="ctr"/>
            <a:r>
              <a:rPr lang="es-EC" dirty="0" smtClean="0"/>
              <a:t>VALORES</a:t>
            </a:r>
            <a:endParaRPr lang="en-US" dirty="0"/>
          </a:p>
        </p:txBody>
      </p:sp>
      <p:sp>
        <p:nvSpPr>
          <p:cNvPr id="10" name="Rectangle 9">
            <a:hlinkClick r:id="rId5" action="ppaction://hlinksldjump"/>
          </p:cNvPr>
          <p:cNvSpPr/>
          <p:nvPr/>
        </p:nvSpPr>
        <p:spPr>
          <a:xfrm>
            <a:off x="6705600" y="4953000"/>
            <a:ext cx="19812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MATRIZ FODA</a:t>
            </a:r>
          </a:p>
        </p:txBody>
      </p:sp>
      <p:sp>
        <p:nvSpPr>
          <p:cNvPr id="11" name="Rectangle 10">
            <a:hlinkClick r:id="rId6" action="ppaction://hlinksldjump"/>
          </p:cNvPr>
          <p:cNvSpPr/>
          <p:nvPr/>
        </p:nvSpPr>
        <p:spPr>
          <a:xfrm>
            <a:off x="3429000" y="4876800"/>
            <a:ext cx="2514600" cy="1066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MATRIZ ESTRATÉGICA</a:t>
            </a:r>
          </a:p>
        </p:txBody>
      </p:sp>
      <p:sp>
        <p:nvSpPr>
          <p:cNvPr id="12" name="Rectangle 11">
            <a:hlinkClick r:id="rId7" action="ppaction://hlinksldjump"/>
          </p:cNvPr>
          <p:cNvSpPr/>
          <p:nvPr/>
        </p:nvSpPr>
        <p:spPr>
          <a:xfrm>
            <a:off x="609600" y="4724400"/>
            <a:ext cx="1905000" cy="1066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MAPA ESTRATÉGICO</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VISIÓN</a:t>
            </a:r>
            <a:endParaRPr lang="en-US" dirty="0"/>
          </a:p>
        </p:txBody>
      </p:sp>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Up Arrow 4">
            <a:hlinkClick r:id="rId7" action="ppaction://hlinksldjump"/>
          </p:cNvPr>
          <p:cNvSpPr/>
          <p:nvPr/>
        </p:nvSpPr>
        <p:spPr>
          <a:xfrm rot="19138136">
            <a:off x="8103006" y="6034167"/>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8464" y="2971800"/>
            <a:ext cx="6272871"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C"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INTRODUCCIÓN</a:t>
            </a:r>
            <a:endParaRPr lang="en-US" sz="5400" b="1" cap="none" spc="0" dirty="0">
              <a:ln/>
              <a:solidFill>
                <a:schemeClr val="accent3"/>
              </a:solidFill>
              <a:effectLst/>
            </a:endParaRPr>
          </a:p>
        </p:txBody>
      </p:sp>
      <p:sp>
        <p:nvSpPr>
          <p:cNvPr id="6" name="Rectangle 5">
            <a:hlinkClick r:id="rId2" action="ppaction://hlinksldjump"/>
          </p:cNvPr>
          <p:cNvSpPr/>
          <p:nvPr/>
        </p:nvSpPr>
        <p:spPr>
          <a:xfrm>
            <a:off x="381000" y="228600"/>
            <a:ext cx="1752600" cy="990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OBJETIVO GENERAL</a:t>
            </a:r>
            <a:endParaRPr lang="en-US" dirty="0"/>
          </a:p>
        </p:txBody>
      </p:sp>
      <p:sp>
        <p:nvSpPr>
          <p:cNvPr id="7" name="Rectangle 6">
            <a:hlinkClick r:id="rId3" action="ppaction://hlinksldjump"/>
          </p:cNvPr>
          <p:cNvSpPr/>
          <p:nvPr/>
        </p:nvSpPr>
        <p:spPr>
          <a:xfrm>
            <a:off x="3200400" y="228600"/>
            <a:ext cx="2362200" cy="990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OBJETIVOS ESPECÍFICOS</a:t>
            </a:r>
            <a:endParaRPr lang="en-US" dirty="0"/>
          </a:p>
        </p:txBody>
      </p:sp>
      <p:sp>
        <p:nvSpPr>
          <p:cNvPr id="8" name="Rectangle 7">
            <a:hlinkClick r:id="rId4" action="ppaction://hlinksldjump"/>
          </p:cNvPr>
          <p:cNvSpPr/>
          <p:nvPr/>
        </p:nvSpPr>
        <p:spPr>
          <a:xfrm>
            <a:off x="6553200" y="228600"/>
            <a:ext cx="2057400" cy="838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PROBLEMA</a:t>
            </a:r>
            <a:endParaRPr lang="en-US" dirty="0"/>
          </a:p>
        </p:txBody>
      </p:sp>
      <p:sp>
        <p:nvSpPr>
          <p:cNvPr id="9" name="Rectangle 8"/>
          <p:cNvSpPr/>
          <p:nvPr/>
        </p:nvSpPr>
        <p:spPr>
          <a:xfrm>
            <a:off x="6553200" y="4876800"/>
            <a:ext cx="20574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JUSTIFICACIÓN</a:t>
            </a:r>
            <a:endParaRPr lang="en-US" dirty="0"/>
          </a:p>
        </p:txBody>
      </p:sp>
      <p:sp>
        <p:nvSpPr>
          <p:cNvPr id="10" name="Rectangle 9">
            <a:hlinkClick r:id="rId5" action="ppaction://hlinksldjump"/>
          </p:cNvPr>
          <p:cNvSpPr/>
          <p:nvPr/>
        </p:nvSpPr>
        <p:spPr>
          <a:xfrm>
            <a:off x="990600" y="4800600"/>
            <a:ext cx="19812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RESEÑA HISTÓRICA</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MISIÓN</a:t>
            </a:r>
            <a:endParaRPr lang="en-US" dirty="0"/>
          </a:p>
        </p:txBody>
      </p:sp>
      <p:graphicFrame>
        <p:nvGraphicFramePr>
          <p:cNvPr id="4" name="Content Placeholder 3"/>
          <p:cNvGraphicFramePr>
            <a:graphicFrameLocks noGrp="1"/>
          </p:cNvGraphicFramePr>
          <p:nvPr>
            <p:ph sz="quarter" idx="1"/>
          </p:nvPr>
        </p:nvGraphicFramePr>
        <p:xfrm>
          <a:off x="457200" y="1600200"/>
          <a:ext cx="8382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Up Arrow 4">
            <a:hlinkClick r:id="rId7" action="ppaction://hlinksldjump"/>
          </p:cNvPr>
          <p:cNvSpPr/>
          <p:nvPr/>
        </p:nvSpPr>
        <p:spPr>
          <a:xfrm rot="19138136">
            <a:off x="8103006" y="6034167"/>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C" dirty="0" smtClean="0"/>
              <a:t>OBJETIVOS INSTITUCIONALES</a:t>
            </a:r>
            <a:endParaRPr lang="en-US"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228600" y="304800"/>
          <a:ext cx="9372600" cy="6126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Up Arrow 4">
            <a:hlinkClick r:id="rId7" action="ppaction://hlinksldjump"/>
          </p:cNvPr>
          <p:cNvSpPr/>
          <p:nvPr/>
        </p:nvSpPr>
        <p:spPr>
          <a:xfrm rot="19138136">
            <a:off x="8103006" y="6034167"/>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MATRIZ FODA</a:t>
            </a:r>
            <a:endParaRPr lang="en-US" dirty="0"/>
          </a:p>
        </p:txBody>
      </p:sp>
      <p:graphicFrame>
        <p:nvGraphicFramePr>
          <p:cNvPr id="4" name="Table 3"/>
          <p:cNvGraphicFramePr>
            <a:graphicFrameLocks noGrp="1"/>
          </p:cNvGraphicFramePr>
          <p:nvPr/>
        </p:nvGraphicFramePr>
        <p:xfrm>
          <a:off x="228600" y="1187797"/>
          <a:ext cx="8686799" cy="5082475"/>
        </p:xfrm>
        <a:graphic>
          <a:graphicData uri="http://schemas.openxmlformats.org/drawingml/2006/table">
            <a:tbl>
              <a:tblPr/>
              <a:tblGrid>
                <a:gridCol w="1570495"/>
                <a:gridCol w="3619500"/>
                <a:gridCol w="3496804"/>
              </a:tblGrid>
              <a:tr h="404848">
                <a:tc>
                  <a:txBody>
                    <a:bodyPr/>
                    <a:lstStyle/>
                    <a:p>
                      <a:pPr marL="0" marR="0" algn="r">
                        <a:lnSpc>
                          <a:spcPct val="200000"/>
                        </a:lnSpc>
                        <a:spcBef>
                          <a:spcPts val="0"/>
                        </a:spcBef>
                        <a:spcAft>
                          <a:spcPts val="0"/>
                        </a:spcAft>
                      </a:pPr>
                      <a:r>
                        <a:rPr lang="es-ES" sz="700" b="1" dirty="0">
                          <a:latin typeface="Arial"/>
                          <a:ea typeface="Times New Roman"/>
                        </a:rPr>
                        <a:t>ASPECTOS</a:t>
                      </a:r>
                      <a:endParaRPr lang="en-US" sz="700" dirty="0">
                        <a:latin typeface="Times New Roman"/>
                        <a:ea typeface="Times New Roman"/>
                      </a:endParaRPr>
                    </a:p>
                    <a:p>
                      <a:pPr marL="0" marR="0" algn="l">
                        <a:lnSpc>
                          <a:spcPct val="200000"/>
                        </a:lnSpc>
                        <a:spcBef>
                          <a:spcPts val="0"/>
                        </a:spcBef>
                        <a:spcAft>
                          <a:spcPts val="0"/>
                        </a:spcAft>
                      </a:pPr>
                      <a:r>
                        <a:rPr lang="es-ES" sz="700" b="1" dirty="0">
                          <a:latin typeface="Arial"/>
                          <a:ea typeface="Times New Roman"/>
                        </a:rPr>
                        <a:t>IMPACTOS</a:t>
                      </a:r>
                      <a:endParaRPr lang="en-US" sz="700" dirty="0">
                        <a:latin typeface="Times New Roman"/>
                        <a:ea typeface="Times New Roman"/>
                      </a:endParaRPr>
                    </a:p>
                  </a:txBody>
                  <a:tcPr marL="25977" marR="2597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s-ES" sz="700" b="1" dirty="0">
                          <a:latin typeface="Arial"/>
                          <a:ea typeface="Times New Roman"/>
                        </a:rPr>
                        <a:t>INTERNOS</a:t>
                      </a:r>
                      <a:endParaRPr lang="en-US" sz="700" dirty="0">
                        <a:latin typeface="Times New Roman"/>
                        <a:ea typeface="Times New Roman"/>
                      </a:endParaRPr>
                    </a:p>
                  </a:txBody>
                  <a:tcPr marL="25977" marR="2597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s-ES" sz="700" b="1">
                          <a:latin typeface="Arial"/>
                          <a:ea typeface="Times New Roman"/>
                        </a:rPr>
                        <a:t>EXTERNOS</a:t>
                      </a:r>
                      <a:endParaRPr lang="en-US" sz="700">
                        <a:latin typeface="Times New Roman"/>
                        <a:ea typeface="Times New Roman"/>
                      </a:endParaRPr>
                    </a:p>
                  </a:txBody>
                  <a:tcPr marL="25977" marR="2597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4655755">
                <a:tc>
                  <a:txBody>
                    <a:bodyPr/>
                    <a:lstStyle/>
                    <a:p>
                      <a:pPr marL="0" marR="0" algn="l">
                        <a:lnSpc>
                          <a:spcPct val="200000"/>
                        </a:lnSpc>
                        <a:spcBef>
                          <a:spcPts val="0"/>
                        </a:spcBef>
                        <a:spcAft>
                          <a:spcPts val="0"/>
                        </a:spcAft>
                      </a:pPr>
                      <a:endParaRPr lang="en-US" sz="700" dirty="0">
                        <a:latin typeface="Times New Roman"/>
                        <a:ea typeface="Times New Roman"/>
                      </a:endParaRPr>
                    </a:p>
                    <a:p>
                      <a:pPr marL="0" marR="0" algn="ctr">
                        <a:lnSpc>
                          <a:spcPct val="200000"/>
                        </a:lnSpc>
                        <a:spcBef>
                          <a:spcPts val="0"/>
                        </a:spcBef>
                        <a:spcAft>
                          <a:spcPts val="0"/>
                        </a:spcAft>
                      </a:pPr>
                      <a:r>
                        <a:rPr lang="es-ES" sz="700" b="1" dirty="0">
                          <a:solidFill>
                            <a:srgbClr val="009900"/>
                          </a:solidFill>
                          <a:latin typeface="Arial"/>
                          <a:ea typeface="Times New Roman"/>
                        </a:rPr>
                        <a:t>( + )</a:t>
                      </a:r>
                      <a:endParaRPr lang="en-US" sz="700" dirty="0">
                        <a:latin typeface="Times New Roman"/>
                        <a:ea typeface="Times New Roman"/>
                      </a:endParaRPr>
                    </a:p>
                  </a:txBody>
                  <a:tcPr marL="25977" marR="2597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s-ES" sz="700" b="1" dirty="0">
                          <a:latin typeface="Arial"/>
                          <a:ea typeface="Times New Roman"/>
                        </a:rPr>
                        <a:t>FORTALEZAS (Impulsar)</a:t>
                      </a:r>
                      <a:endParaRPr lang="en-US" sz="700" dirty="0">
                        <a:latin typeface="Times New Roman"/>
                        <a:ea typeface="Times New Roman"/>
                      </a:endParaRPr>
                    </a:p>
                    <a:p>
                      <a:pPr marL="342900" marR="0" lvl="0" indent="-342900" algn="just">
                        <a:lnSpc>
                          <a:spcPct val="200000"/>
                        </a:lnSpc>
                        <a:spcBef>
                          <a:spcPts val="0"/>
                        </a:spcBef>
                        <a:spcAft>
                          <a:spcPts val="0"/>
                        </a:spcAft>
                        <a:buFont typeface="+mj-lt"/>
                        <a:buAutoNum type="arabicPeriod"/>
                      </a:pPr>
                      <a:r>
                        <a:rPr lang="es-ES" sz="700" dirty="0">
                          <a:latin typeface="Arial"/>
                          <a:ea typeface="Times New Roman"/>
                        </a:rPr>
                        <a:t>Institución amparada por la Ley de Seguridad Pública y del Estado.</a:t>
                      </a:r>
                      <a:endParaRPr lang="en-US" sz="700" dirty="0">
                        <a:latin typeface="Times New Roman"/>
                        <a:ea typeface="Times New Roman"/>
                      </a:endParaRPr>
                    </a:p>
                    <a:p>
                      <a:pPr marL="342900" marR="0" lvl="0" indent="-342900" algn="just">
                        <a:lnSpc>
                          <a:spcPct val="200000"/>
                        </a:lnSpc>
                        <a:spcBef>
                          <a:spcPts val="0"/>
                        </a:spcBef>
                        <a:spcAft>
                          <a:spcPts val="0"/>
                        </a:spcAft>
                        <a:buFont typeface="+mj-lt"/>
                        <a:buAutoNum type="arabicPeriod"/>
                      </a:pPr>
                      <a:r>
                        <a:rPr lang="es-ES" sz="700" dirty="0">
                          <a:latin typeface="Arial"/>
                          <a:ea typeface="Times New Roman"/>
                        </a:rPr>
                        <a:t>Ser un organismo superior de coordinación de Seguridad Pública y del Estado.</a:t>
                      </a:r>
                      <a:endParaRPr lang="en-US" sz="700" dirty="0">
                        <a:latin typeface="Times New Roman"/>
                        <a:ea typeface="Times New Roman"/>
                      </a:endParaRPr>
                    </a:p>
                    <a:p>
                      <a:pPr marL="342900" marR="0" lvl="0" indent="-342900" algn="just">
                        <a:lnSpc>
                          <a:spcPct val="200000"/>
                        </a:lnSpc>
                        <a:spcBef>
                          <a:spcPts val="0"/>
                        </a:spcBef>
                        <a:spcAft>
                          <a:spcPts val="0"/>
                        </a:spcAft>
                        <a:buFont typeface="+mj-lt"/>
                        <a:buAutoNum type="arabicPeriod"/>
                      </a:pPr>
                      <a:r>
                        <a:rPr lang="es-ES" sz="700" dirty="0">
                          <a:latin typeface="Arial"/>
                          <a:ea typeface="Times New Roman"/>
                        </a:rPr>
                        <a:t>Comunicación interna permanente sobre el cumplimiento de actividades relevantes del MICS.</a:t>
                      </a:r>
                      <a:endParaRPr lang="en-US" sz="700" dirty="0">
                        <a:latin typeface="Times New Roman"/>
                        <a:ea typeface="Times New Roman"/>
                      </a:endParaRPr>
                    </a:p>
                    <a:p>
                      <a:pPr marL="342900" marR="0" lvl="0" indent="-342900" algn="just">
                        <a:lnSpc>
                          <a:spcPct val="200000"/>
                        </a:lnSpc>
                        <a:spcBef>
                          <a:spcPts val="0"/>
                        </a:spcBef>
                        <a:spcAft>
                          <a:spcPts val="0"/>
                        </a:spcAft>
                        <a:buFont typeface="+mj-lt"/>
                        <a:buAutoNum type="arabicPeriod"/>
                      </a:pPr>
                      <a:r>
                        <a:rPr lang="es-ES" sz="700" dirty="0">
                          <a:latin typeface="Arial"/>
                          <a:ea typeface="Times New Roman"/>
                        </a:rPr>
                        <a:t>Disponer de herramientas informáticas para la evaluación y seguimiento de la gestión del Ministerio como: GPR, </a:t>
                      </a:r>
                      <a:r>
                        <a:rPr lang="es-ES" sz="700" dirty="0" err="1">
                          <a:latin typeface="Arial"/>
                          <a:ea typeface="Times New Roman"/>
                        </a:rPr>
                        <a:t>SIPeIP</a:t>
                      </a:r>
                      <a:r>
                        <a:rPr lang="es-ES" sz="700" dirty="0">
                          <a:latin typeface="Arial"/>
                          <a:ea typeface="Times New Roman"/>
                        </a:rPr>
                        <a:t>, ESIGEF, QUIPUX, ZIMBRA.</a:t>
                      </a:r>
                      <a:endParaRPr lang="en-US" sz="700" dirty="0">
                        <a:latin typeface="Times New Roman"/>
                        <a:ea typeface="Times New Roman"/>
                      </a:endParaRPr>
                    </a:p>
                    <a:p>
                      <a:pPr marL="342900" marR="0" lvl="0" indent="-342900" algn="just">
                        <a:lnSpc>
                          <a:spcPct val="200000"/>
                        </a:lnSpc>
                        <a:spcBef>
                          <a:spcPts val="0"/>
                        </a:spcBef>
                        <a:spcAft>
                          <a:spcPts val="0"/>
                        </a:spcAft>
                        <a:buFont typeface="+mj-lt"/>
                        <a:buAutoNum type="arabicPeriod"/>
                      </a:pPr>
                      <a:r>
                        <a:rPr lang="es-ES" sz="700" dirty="0">
                          <a:latin typeface="Arial"/>
                          <a:ea typeface="Times New Roman"/>
                        </a:rPr>
                        <a:t>Contar con Talento Humano comprometido con los objetivos y metas institucionales.</a:t>
                      </a:r>
                      <a:endParaRPr lang="en-US" sz="700" dirty="0">
                        <a:latin typeface="Times New Roman"/>
                        <a:ea typeface="Times New Roman"/>
                      </a:endParaRPr>
                    </a:p>
                    <a:p>
                      <a:pPr marL="342900" marR="0" lvl="0" indent="-342900" algn="just">
                        <a:lnSpc>
                          <a:spcPct val="200000"/>
                        </a:lnSpc>
                        <a:spcBef>
                          <a:spcPts val="0"/>
                        </a:spcBef>
                        <a:spcAft>
                          <a:spcPts val="0"/>
                        </a:spcAft>
                        <a:buFont typeface="+mj-lt"/>
                        <a:buAutoNum type="arabicPeriod"/>
                      </a:pPr>
                      <a:r>
                        <a:rPr lang="es-ES" sz="700" dirty="0">
                          <a:latin typeface="Arial"/>
                          <a:ea typeface="Times New Roman"/>
                        </a:rPr>
                        <a:t>Disponer del Sistema Integrado de Seguridad (SIS-ECU-911).</a:t>
                      </a:r>
                      <a:endParaRPr lang="en-US" sz="700" dirty="0">
                        <a:latin typeface="Times New Roman"/>
                        <a:ea typeface="Times New Roman"/>
                      </a:endParaRPr>
                    </a:p>
                    <a:p>
                      <a:pPr marL="342900" marR="0" lvl="0" indent="-342900" algn="just">
                        <a:lnSpc>
                          <a:spcPct val="200000"/>
                        </a:lnSpc>
                        <a:spcBef>
                          <a:spcPts val="0"/>
                        </a:spcBef>
                        <a:spcAft>
                          <a:spcPts val="0"/>
                        </a:spcAft>
                        <a:buFont typeface="+mj-lt"/>
                        <a:buAutoNum type="arabicPeriod"/>
                      </a:pPr>
                      <a:r>
                        <a:rPr lang="es-ES" sz="700" dirty="0">
                          <a:latin typeface="Arial"/>
                          <a:ea typeface="Times New Roman"/>
                        </a:rPr>
                        <a:t>Articulación sectorial e intersectorial para cumplir objetivos establecidos</a:t>
                      </a:r>
                      <a:endParaRPr lang="en-US" sz="700" dirty="0">
                        <a:latin typeface="Times New Roman"/>
                        <a:ea typeface="Times New Roman"/>
                      </a:endParaRPr>
                    </a:p>
                    <a:p>
                      <a:pPr marL="342900" marR="0" lvl="0" indent="-342900" algn="just">
                        <a:lnSpc>
                          <a:spcPct val="200000"/>
                        </a:lnSpc>
                        <a:spcBef>
                          <a:spcPts val="0"/>
                        </a:spcBef>
                        <a:spcAft>
                          <a:spcPts val="0"/>
                        </a:spcAft>
                        <a:buFont typeface="+mj-lt"/>
                        <a:buAutoNum type="arabicPeriod"/>
                      </a:pPr>
                      <a:r>
                        <a:rPr lang="es-ES" sz="700" dirty="0">
                          <a:latin typeface="Arial"/>
                          <a:ea typeface="Times New Roman"/>
                        </a:rPr>
                        <a:t>Impulso de ideología de seguridad integral, articulando seguridad interna, seguridad externa y gobiernos autónomos.</a:t>
                      </a:r>
                      <a:endParaRPr lang="en-US" sz="700" dirty="0">
                        <a:latin typeface="Times New Roman"/>
                        <a:ea typeface="Times New Roman"/>
                      </a:endParaRPr>
                    </a:p>
                  </a:txBody>
                  <a:tcPr marL="25977" marR="25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s-ES" sz="700" b="1" dirty="0">
                          <a:latin typeface="Arial"/>
                          <a:ea typeface="Times New Roman"/>
                        </a:rPr>
                        <a:t>OPORTUNIDADES (Explotar)</a:t>
                      </a:r>
                      <a:endParaRPr lang="en-US" sz="700" dirty="0">
                        <a:latin typeface="Times New Roman"/>
                        <a:ea typeface="Times New Roman"/>
                      </a:endParaRPr>
                    </a:p>
                    <a:p>
                      <a:pPr marL="342900" marR="0" lvl="0" indent="-342900" algn="just">
                        <a:lnSpc>
                          <a:spcPct val="200000"/>
                        </a:lnSpc>
                        <a:spcBef>
                          <a:spcPts val="0"/>
                        </a:spcBef>
                        <a:spcAft>
                          <a:spcPts val="0"/>
                        </a:spcAft>
                        <a:buFont typeface="+mj-lt"/>
                        <a:buAutoNum type="arabicPeriod"/>
                      </a:pPr>
                      <a:r>
                        <a:rPr lang="es-ES" sz="700" dirty="0">
                          <a:latin typeface="Arial"/>
                          <a:ea typeface="Times New Roman"/>
                        </a:rPr>
                        <a:t>Estabilidad política, que permite fortalecer la institucionalidad. </a:t>
                      </a:r>
                      <a:endParaRPr lang="en-US" sz="700" dirty="0">
                        <a:latin typeface="Times New Roman"/>
                        <a:ea typeface="Times New Roman"/>
                      </a:endParaRPr>
                    </a:p>
                    <a:p>
                      <a:pPr marL="342900" marR="0" lvl="0" indent="-342900" algn="just">
                        <a:lnSpc>
                          <a:spcPct val="200000"/>
                        </a:lnSpc>
                        <a:spcBef>
                          <a:spcPts val="0"/>
                        </a:spcBef>
                        <a:spcAft>
                          <a:spcPts val="0"/>
                        </a:spcAft>
                        <a:buFont typeface="+mj-lt"/>
                        <a:buAutoNum type="arabicPeriod"/>
                      </a:pPr>
                      <a:r>
                        <a:rPr lang="es-ES" sz="700" dirty="0">
                          <a:latin typeface="Arial"/>
                          <a:ea typeface="Times New Roman"/>
                        </a:rPr>
                        <a:t>Consolidación de la UNASUR que fortalecen las políticas regionales en temas de seguridad y defensa como es la creación del Consejo Suramericano de Seguridad y Defensa en la cual el Ministerio participaría como miembro activo.</a:t>
                      </a:r>
                      <a:endParaRPr lang="en-US" sz="700" dirty="0">
                        <a:latin typeface="Times New Roman"/>
                        <a:ea typeface="Times New Roman"/>
                      </a:endParaRPr>
                    </a:p>
                    <a:p>
                      <a:pPr marL="342900" marR="0" lvl="0" indent="-342900" algn="just">
                        <a:lnSpc>
                          <a:spcPct val="200000"/>
                        </a:lnSpc>
                        <a:spcBef>
                          <a:spcPts val="0"/>
                        </a:spcBef>
                        <a:spcAft>
                          <a:spcPts val="0"/>
                        </a:spcAft>
                        <a:buFont typeface="+mj-lt"/>
                        <a:buAutoNum type="arabicPeriod"/>
                      </a:pPr>
                      <a:r>
                        <a:rPr lang="es-ES" sz="700" dirty="0">
                          <a:latin typeface="Arial"/>
                          <a:ea typeface="Times New Roman"/>
                        </a:rPr>
                        <a:t>La definición de límites territoriales del Ecuador, facilita en el direccionamiento de políticas y acciones en seguridad y defensa.</a:t>
                      </a:r>
                      <a:endParaRPr lang="en-US" sz="700" dirty="0">
                        <a:latin typeface="Times New Roman"/>
                        <a:ea typeface="Times New Roman"/>
                      </a:endParaRPr>
                    </a:p>
                    <a:p>
                      <a:pPr marL="342900" marR="0" lvl="0" indent="-342900" algn="just">
                        <a:lnSpc>
                          <a:spcPct val="200000"/>
                        </a:lnSpc>
                        <a:spcBef>
                          <a:spcPts val="0"/>
                        </a:spcBef>
                        <a:spcAft>
                          <a:spcPts val="0"/>
                        </a:spcAft>
                        <a:buFont typeface="+mj-lt"/>
                        <a:buAutoNum type="arabicPeriod"/>
                      </a:pPr>
                      <a:r>
                        <a:rPr lang="es-ES" sz="700" dirty="0">
                          <a:latin typeface="Arial"/>
                          <a:ea typeface="Times New Roman"/>
                        </a:rPr>
                        <a:t>El Plan Nacional para el Buen Vivir, con enfoque de respeto a los derechos humanos ha orientado hacia la seguridad integral.</a:t>
                      </a:r>
                      <a:endParaRPr lang="en-US" sz="700" dirty="0">
                        <a:latin typeface="Times New Roman"/>
                        <a:ea typeface="Times New Roman"/>
                      </a:endParaRPr>
                    </a:p>
                    <a:p>
                      <a:pPr marL="342900" marR="0" lvl="0" indent="-342900" algn="just">
                        <a:lnSpc>
                          <a:spcPct val="200000"/>
                        </a:lnSpc>
                        <a:spcBef>
                          <a:spcPts val="0"/>
                        </a:spcBef>
                        <a:spcAft>
                          <a:spcPts val="0"/>
                        </a:spcAft>
                        <a:buFont typeface="+mj-lt"/>
                        <a:buAutoNum type="arabicPeriod"/>
                      </a:pPr>
                      <a:r>
                        <a:rPr lang="es-ES" sz="700" dirty="0">
                          <a:latin typeface="Arial"/>
                          <a:ea typeface="Times New Roman"/>
                        </a:rPr>
                        <a:t>Nuevas tendencias tecnológicas implementadas para mejorar los índices de seguridad.</a:t>
                      </a:r>
                      <a:endParaRPr lang="en-US" sz="700" dirty="0">
                        <a:latin typeface="Times New Roman"/>
                        <a:ea typeface="Times New Roman"/>
                      </a:endParaRPr>
                    </a:p>
                    <a:p>
                      <a:pPr marL="342900" marR="0" lvl="0" indent="-342900" algn="just">
                        <a:lnSpc>
                          <a:spcPct val="200000"/>
                        </a:lnSpc>
                        <a:spcBef>
                          <a:spcPts val="0"/>
                        </a:spcBef>
                        <a:spcAft>
                          <a:spcPts val="0"/>
                        </a:spcAft>
                        <a:buFont typeface="+mj-lt"/>
                        <a:buAutoNum type="arabicPeriod"/>
                      </a:pPr>
                      <a:r>
                        <a:rPr lang="es-ES" sz="700" dirty="0">
                          <a:solidFill>
                            <a:srgbClr val="333333"/>
                          </a:solidFill>
                          <a:latin typeface="Arial"/>
                          <a:ea typeface="Times New Roman"/>
                        </a:rPr>
                        <a:t>Estabilidad económica e inversiones fuertes para el desarrollo sostenido del sector seguridad.</a:t>
                      </a:r>
                      <a:endParaRPr lang="en-US" sz="700" dirty="0">
                        <a:latin typeface="Times New Roman"/>
                        <a:ea typeface="Times New Roman"/>
                      </a:endParaRPr>
                    </a:p>
                    <a:p>
                      <a:pPr marL="342900" marR="0" lvl="0" indent="-342900" algn="just">
                        <a:lnSpc>
                          <a:spcPct val="200000"/>
                        </a:lnSpc>
                        <a:spcBef>
                          <a:spcPts val="0"/>
                        </a:spcBef>
                        <a:spcAft>
                          <a:spcPts val="0"/>
                        </a:spcAft>
                        <a:buFont typeface="+mj-lt"/>
                        <a:buAutoNum type="arabicPeriod"/>
                      </a:pPr>
                      <a:r>
                        <a:rPr lang="es-ES" sz="700" dirty="0">
                          <a:solidFill>
                            <a:srgbClr val="333333"/>
                          </a:solidFill>
                          <a:latin typeface="Arial"/>
                          <a:ea typeface="Times New Roman"/>
                        </a:rPr>
                        <a:t>El apoyo ciudadano para combatir la inseguridad a través de organizaciones barriales o comunitarias, facilitará la labor de los órganos del Estado encargados de velar por la seguridad ciudadana.</a:t>
                      </a:r>
                      <a:endParaRPr lang="en-US" sz="700" dirty="0">
                        <a:latin typeface="Times New Roman"/>
                        <a:ea typeface="Times New Roman"/>
                      </a:endParaRPr>
                    </a:p>
                    <a:p>
                      <a:pPr marL="342900" marR="0" lvl="0" indent="-342900" algn="just">
                        <a:lnSpc>
                          <a:spcPct val="200000"/>
                        </a:lnSpc>
                        <a:spcBef>
                          <a:spcPts val="0"/>
                        </a:spcBef>
                        <a:spcAft>
                          <a:spcPts val="0"/>
                        </a:spcAft>
                        <a:buFont typeface="+mj-lt"/>
                        <a:buAutoNum type="arabicPeriod"/>
                      </a:pPr>
                      <a:r>
                        <a:rPr lang="es-ES" sz="700" dirty="0">
                          <a:solidFill>
                            <a:srgbClr val="333333"/>
                          </a:solidFill>
                          <a:latin typeface="Arial"/>
                          <a:ea typeface="Times New Roman"/>
                        </a:rPr>
                        <a:t>La decisión política de combatir la delincuencia, crimen organizado, etc. Facilitará la aprobación de nuevos decretos y acuerdos  dirigidos a la seguridad ciudadana.</a:t>
                      </a:r>
                      <a:endParaRPr lang="en-US" sz="700" dirty="0">
                        <a:latin typeface="Times New Roman"/>
                        <a:ea typeface="Times New Roman"/>
                      </a:endParaRPr>
                    </a:p>
                    <a:p>
                      <a:pPr marL="342900" marR="0" lvl="0" indent="-342900" algn="just">
                        <a:lnSpc>
                          <a:spcPct val="200000"/>
                        </a:lnSpc>
                        <a:spcBef>
                          <a:spcPts val="0"/>
                        </a:spcBef>
                        <a:spcAft>
                          <a:spcPts val="0"/>
                        </a:spcAft>
                        <a:buFont typeface="+mj-lt"/>
                        <a:buAutoNum type="arabicPeriod"/>
                      </a:pPr>
                      <a:r>
                        <a:rPr lang="es-ES" sz="700" dirty="0">
                          <a:solidFill>
                            <a:srgbClr val="333333"/>
                          </a:solidFill>
                          <a:latin typeface="Arial"/>
                          <a:ea typeface="Times New Roman"/>
                        </a:rPr>
                        <a:t>Altos índices de aceptación de la sociedad a la gestión gubernamental que genera estabilidad democrática</a:t>
                      </a:r>
                      <a:endParaRPr lang="en-US" sz="700" dirty="0">
                        <a:latin typeface="Times New Roman"/>
                        <a:ea typeface="Times New Roman"/>
                      </a:endParaRPr>
                    </a:p>
                  </a:txBody>
                  <a:tcPr marL="25977" marR="25977"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MATRIZ FODA</a:t>
            </a:r>
            <a:endParaRPr lang="en-US" dirty="0"/>
          </a:p>
        </p:txBody>
      </p:sp>
      <p:graphicFrame>
        <p:nvGraphicFramePr>
          <p:cNvPr id="5" name="Table 4"/>
          <p:cNvGraphicFramePr>
            <a:graphicFrameLocks noGrp="1"/>
          </p:cNvGraphicFramePr>
          <p:nvPr/>
        </p:nvGraphicFramePr>
        <p:xfrm>
          <a:off x="533400" y="1219200"/>
          <a:ext cx="8153400" cy="4953000"/>
        </p:xfrm>
        <a:graphic>
          <a:graphicData uri="http://schemas.openxmlformats.org/drawingml/2006/table">
            <a:tbl>
              <a:tblPr/>
              <a:tblGrid>
                <a:gridCol w="1474062"/>
                <a:gridCol w="3397250"/>
                <a:gridCol w="3282088"/>
              </a:tblGrid>
              <a:tr h="526074">
                <a:tc>
                  <a:txBody>
                    <a:bodyPr/>
                    <a:lstStyle/>
                    <a:p>
                      <a:pPr marL="0" marR="0" algn="r">
                        <a:lnSpc>
                          <a:spcPct val="200000"/>
                        </a:lnSpc>
                        <a:spcBef>
                          <a:spcPts val="0"/>
                        </a:spcBef>
                        <a:spcAft>
                          <a:spcPts val="0"/>
                        </a:spcAft>
                      </a:pPr>
                      <a:r>
                        <a:rPr lang="es-ES" sz="800" b="1" dirty="0">
                          <a:effectLst>
                            <a:outerShdw blurRad="38100" dist="38100" dir="2700000" algn="tl">
                              <a:srgbClr val="000000">
                                <a:alpha val="43137"/>
                              </a:srgbClr>
                            </a:outerShdw>
                          </a:effectLst>
                          <a:latin typeface="Arial"/>
                          <a:ea typeface="Times New Roman"/>
                        </a:rPr>
                        <a:t>ASPECTOS</a:t>
                      </a:r>
                      <a:endParaRPr lang="en-US" sz="800" dirty="0">
                        <a:effectLst>
                          <a:outerShdw blurRad="38100" dist="38100" dir="2700000" algn="tl">
                            <a:srgbClr val="000000">
                              <a:alpha val="43137"/>
                            </a:srgbClr>
                          </a:outerShdw>
                        </a:effectLst>
                        <a:latin typeface="Times New Roman"/>
                        <a:ea typeface="Times New Roman"/>
                      </a:endParaRPr>
                    </a:p>
                    <a:p>
                      <a:pPr marL="0" marR="0" algn="l">
                        <a:lnSpc>
                          <a:spcPct val="200000"/>
                        </a:lnSpc>
                        <a:spcBef>
                          <a:spcPts val="0"/>
                        </a:spcBef>
                        <a:spcAft>
                          <a:spcPts val="0"/>
                        </a:spcAft>
                      </a:pPr>
                      <a:r>
                        <a:rPr lang="es-ES" sz="800" b="1" dirty="0">
                          <a:effectLst>
                            <a:outerShdw blurRad="38100" dist="38100" dir="2700000" algn="tl">
                              <a:srgbClr val="000000">
                                <a:alpha val="43137"/>
                              </a:srgbClr>
                            </a:outerShdw>
                          </a:effectLst>
                          <a:latin typeface="Arial"/>
                          <a:ea typeface="Times New Roman"/>
                        </a:rPr>
                        <a:t>IMPACTOS</a:t>
                      </a:r>
                      <a:endParaRPr lang="en-US" sz="800" dirty="0">
                        <a:effectLst>
                          <a:outerShdw blurRad="38100" dist="38100" dir="2700000" algn="tl">
                            <a:srgbClr val="000000">
                              <a:alpha val="43137"/>
                            </a:srgbClr>
                          </a:outerShdw>
                        </a:effectLst>
                        <a:latin typeface="Times New Roman"/>
                        <a:ea typeface="Times New Roman"/>
                      </a:endParaRPr>
                    </a:p>
                  </a:txBody>
                  <a:tcPr marL="25977" marR="25977"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s-ES" sz="800" b="1" dirty="0">
                          <a:effectLst>
                            <a:outerShdw blurRad="38100" dist="38100" dir="2700000" algn="tl">
                              <a:srgbClr val="000000">
                                <a:alpha val="43137"/>
                              </a:srgbClr>
                            </a:outerShdw>
                          </a:effectLst>
                          <a:latin typeface="Arial"/>
                          <a:ea typeface="Times New Roman"/>
                        </a:rPr>
                        <a:t>INTERNOS</a:t>
                      </a:r>
                      <a:endParaRPr lang="en-US" sz="800" dirty="0">
                        <a:effectLst>
                          <a:outerShdw blurRad="38100" dist="38100" dir="2700000" algn="tl">
                            <a:srgbClr val="000000">
                              <a:alpha val="43137"/>
                            </a:srgbClr>
                          </a:outerShdw>
                        </a:effectLst>
                        <a:latin typeface="Times New Roman"/>
                        <a:ea typeface="Times New Roman"/>
                      </a:endParaRPr>
                    </a:p>
                  </a:txBody>
                  <a:tcPr marL="25977" marR="2597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s-ES" sz="800" b="1">
                          <a:effectLst>
                            <a:outerShdw blurRad="38100" dist="38100" dir="2700000" algn="tl">
                              <a:srgbClr val="000000">
                                <a:alpha val="43137"/>
                              </a:srgbClr>
                            </a:outerShdw>
                          </a:effectLst>
                          <a:latin typeface="Arial"/>
                          <a:ea typeface="Times New Roman"/>
                        </a:rPr>
                        <a:t>EXTERNOS</a:t>
                      </a:r>
                      <a:endParaRPr lang="en-US" sz="800">
                        <a:effectLst>
                          <a:outerShdw blurRad="38100" dist="38100" dir="2700000" algn="tl">
                            <a:srgbClr val="000000">
                              <a:alpha val="43137"/>
                            </a:srgbClr>
                          </a:outerShdw>
                        </a:effectLst>
                        <a:latin typeface="Times New Roman"/>
                        <a:ea typeface="Times New Roman"/>
                      </a:endParaRPr>
                    </a:p>
                  </a:txBody>
                  <a:tcPr marL="25977" marR="25977"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r>
              <a:tr h="4426926">
                <a:tc>
                  <a:txBody>
                    <a:bodyPr/>
                    <a:lstStyle/>
                    <a:p>
                      <a:pPr marL="0" marR="0" algn="ctr">
                        <a:lnSpc>
                          <a:spcPct val="200000"/>
                        </a:lnSpc>
                        <a:spcBef>
                          <a:spcPts val="0"/>
                        </a:spcBef>
                        <a:spcAft>
                          <a:spcPts val="0"/>
                        </a:spcAft>
                      </a:pPr>
                      <a:endParaRPr lang="en-US" sz="800" dirty="0">
                        <a:effectLst>
                          <a:outerShdw blurRad="38100" dist="38100" dir="2700000" algn="tl">
                            <a:srgbClr val="000000">
                              <a:alpha val="43137"/>
                            </a:srgbClr>
                          </a:outerShdw>
                        </a:effectLst>
                        <a:latin typeface="Times New Roman"/>
                        <a:ea typeface="Times New Roman"/>
                      </a:endParaRPr>
                    </a:p>
                    <a:p>
                      <a:pPr marL="0" marR="0" algn="ctr">
                        <a:lnSpc>
                          <a:spcPct val="200000"/>
                        </a:lnSpc>
                        <a:spcBef>
                          <a:spcPts val="0"/>
                        </a:spcBef>
                        <a:spcAft>
                          <a:spcPts val="0"/>
                        </a:spcAft>
                      </a:pPr>
                      <a:r>
                        <a:rPr lang="es-ES" sz="800" b="1" dirty="0">
                          <a:solidFill>
                            <a:srgbClr val="C00000"/>
                          </a:solidFill>
                          <a:effectLst>
                            <a:outerShdw blurRad="38100" dist="38100" dir="2700000" algn="tl">
                              <a:srgbClr val="000000">
                                <a:alpha val="43137"/>
                              </a:srgbClr>
                            </a:outerShdw>
                          </a:effectLst>
                          <a:latin typeface="Arial"/>
                          <a:ea typeface="Times New Roman"/>
                        </a:rPr>
                        <a:t>( - )</a:t>
                      </a:r>
                      <a:endParaRPr lang="en-US" sz="800" dirty="0">
                        <a:effectLst>
                          <a:outerShdw blurRad="38100" dist="38100" dir="2700000" algn="tl">
                            <a:srgbClr val="000000">
                              <a:alpha val="43137"/>
                            </a:srgbClr>
                          </a:outerShdw>
                        </a:effectLst>
                        <a:latin typeface="Times New Roman"/>
                        <a:ea typeface="Times New Roman"/>
                      </a:endParaRPr>
                    </a:p>
                  </a:txBody>
                  <a:tcPr marL="25977" marR="25977"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s-ES" sz="800" b="1" dirty="0">
                          <a:effectLst>
                            <a:outerShdw blurRad="38100" dist="38100" dir="2700000" algn="tl">
                              <a:srgbClr val="000000">
                                <a:alpha val="43137"/>
                              </a:srgbClr>
                            </a:outerShdw>
                          </a:effectLst>
                          <a:latin typeface="Arial"/>
                          <a:ea typeface="Times New Roman"/>
                        </a:rPr>
                        <a:t>DEBILIDADES (Eliminar)</a:t>
                      </a:r>
                      <a:endParaRPr lang="en-US" sz="800" dirty="0">
                        <a:effectLst>
                          <a:outerShdw blurRad="38100" dist="38100" dir="2700000" algn="tl">
                            <a:srgbClr val="000000">
                              <a:alpha val="43137"/>
                            </a:srgbClr>
                          </a:outerShdw>
                        </a:effectLst>
                        <a:latin typeface="Times New Roman"/>
                        <a:ea typeface="Times New Roman"/>
                      </a:endParaRPr>
                    </a:p>
                    <a:p>
                      <a:pPr marL="342900" marR="0" lvl="0" indent="-342900" algn="just">
                        <a:lnSpc>
                          <a:spcPct val="200000"/>
                        </a:lnSpc>
                        <a:spcBef>
                          <a:spcPts val="0"/>
                        </a:spcBef>
                        <a:spcAft>
                          <a:spcPts val="0"/>
                        </a:spcAft>
                        <a:buFont typeface="+mj-lt"/>
                        <a:buAutoNum type="arabicPeriod"/>
                      </a:pPr>
                      <a:r>
                        <a:rPr lang="es-ES" sz="800" dirty="0">
                          <a:effectLst>
                            <a:outerShdw blurRad="38100" dist="38100" dir="2700000" algn="tl">
                              <a:srgbClr val="000000">
                                <a:alpha val="43137"/>
                              </a:srgbClr>
                            </a:outerShdw>
                          </a:effectLst>
                          <a:latin typeface="Arial"/>
                          <a:ea typeface="Times New Roman"/>
                          <a:cs typeface="Times New Roman"/>
                        </a:rPr>
                        <a:t>Desconocimiento de la base legal.</a:t>
                      </a:r>
                      <a:endParaRPr lang="en-US" sz="800" dirty="0">
                        <a:effectLst>
                          <a:outerShdw blurRad="38100" dist="38100" dir="2700000" algn="tl">
                            <a:srgbClr val="000000">
                              <a:alpha val="43137"/>
                            </a:srgbClr>
                          </a:outerShdw>
                        </a:effectLst>
                        <a:latin typeface="Calibri"/>
                        <a:ea typeface="Times New Roman"/>
                        <a:cs typeface="Times New Roman"/>
                      </a:endParaRPr>
                    </a:p>
                    <a:p>
                      <a:pPr marL="342900" marR="0" lvl="0" indent="-342900" algn="just">
                        <a:lnSpc>
                          <a:spcPct val="200000"/>
                        </a:lnSpc>
                        <a:spcBef>
                          <a:spcPts val="0"/>
                        </a:spcBef>
                        <a:spcAft>
                          <a:spcPts val="0"/>
                        </a:spcAft>
                        <a:buFont typeface="+mj-lt"/>
                        <a:buAutoNum type="arabicPeriod"/>
                      </a:pPr>
                      <a:r>
                        <a:rPr lang="es-ES" sz="800" dirty="0">
                          <a:effectLst>
                            <a:outerShdw blurRad="38100" dist="38100" dir="2700000" algn="tl">
                              <a:srgbClr val="000000">
                                <a:alpha val="43137"/>
                              </a:srgbClr>
                            </a:outerShdw>
                          </a:effectLst>
                          <a:latin typeface="Arial"/>
                          <a:ea typeface="Times New Roman"/>
                          <a:cs typeface="Times New Roman"/>
                        </a:rPr>
                        <a:t>2.  Estructura Orgánica funcional en proceso de cambio.</a:t>
                      </a:r>
                      <a:endParaRPr lang="en-US" sz="800" dirty="0">
                        <a:effectLst>
                          <a:outerShdw blurRad="38100" dist="38100" dir="2700000" algn="tl">
                            <a:srgbClr val="000000">
                              <a:alpha val="43137"/>
                            </a:srgbClr>
                          </a:outerShdw>
                        </a:effectLst>
                        <a:latin typeface="Calibri"/>
                        <a:ea typeface="Times New Roman"/>
                        <a:cs typeface="Times New Roman"/>
                      </a:endParaRPr>
                    </a:p>
                    <a:p>
                      <a:pPr marL="20955" marR="0" algn="just">
                        <a:lnSpc>
                          <a:spcPct val="200000"/>
                        </a:lnSpc>
                        <a:spcBef>
                          <a:spcPts val="0"/>
                        </a:spcBef>
                        <a:spcAft>
                          <a:spcPts val="0"/>
                        </a:spcAft>
                      </a:pPr>
                      <a:r>
                        <a:rPr lang="es-ES" sz="800" dirty="0">
                          <a:effectLst>
                            <a:outerShdw blurRad="38100" dist="38100" dir="2700000" algn="tl">
                              <a:srgbClr val="000000">
                                <a:alpha val="43137"/>
                              </a:srgbClr>
                            </a:outerShdw>
                          </a:effectLst>
                          <a:latin typeface="Arial"/>
                          <a:ea typeface="Times New Roman"/>
                        </a:rPr>
                        <a:t>3.  Unidades administrativas divididas en dos edificios, sumándose el espacio físico limitado para el desarrollo de las actividades laborales.</a:t>
                      </a:r>
                      <a:endParaRPr lang="en-US" sz="800" dirty="0">
                        <a:effectLst>
                          <a:outerShdw blurRad="38100" dist="38100" dir="2700000" algn="tl">
                            <a:srgbClr val="000000">
                              <a:alpha val="43137"/>
                            </a:srgbClr>
                          </a:outerShdw>
                        </a:effectLst>
                        <a:latin typeface="Times New Roman"/>
                        <a:ea typeface="Times New Roman"/>
                      </a:endParaRPr>
                    </a:p>
                    <a:p>
                      <a:pPr marL="20955" marR="0" algn="just">
                        <a:lnSpc>
                          <a:spcPct val="200000"/>
                        </a:lnSpc>
                        <a:spcBef>
                          <a:spcPts val="0"/>
                        </a:spcBef>
                        <a:spcAft>
                          <a:spcPts val="0"/>
                        </a:spcAft>
                      </a:pPr>
                      <a:r>
                        <a:rPr lang="es-ES" sz="800" dirty="0">
                          <a:effectLst>
                            <a:outerShdw blurRad="38100" dist="38100" dir="2700000" algn="tl">
                              <a:srgbClr val="000000">
                                <a:alpha val="43137"/>
                              </a:srgbClr>
                            </a:outerShdw>
                          </a:effectLst>
                          <a:latin typeface="Arial"/>
                          <a:ea typeface="Times New Roman"/>
                        </a:rPr>
                        <a:t>4. Unidades del Ministerio con funciones y competencias no definidas.</a:t>
                      </a:r>
                      <a:endParaRPr lang="en-US" sz="800" dirty="0">
                        <a:effectLst>
                          <a:outerShdw blurRad="38100" dist="38100" dir="2700000" algn="tl">
                            <a:srgbClr val="000000">
                              <a:alpha val="43137"/>
                            </a:srgbClr>
                          </a:outerShdw>
                        </a:effectLst>
                        <a:latin typeface="Times New Roman"/>
                        <a:ea typeface="Times New Roman"/>
                      </a:endParaRPr>
                    </a:p>
                    <a:p>
                      <a:pPr marL="342900" marR="0" lvl="0" indent="-342900" algn="just">
                        <a:lnSpc>
                          <a:spcPct val="200000"/>
                        </a:lnSpc>
                        <a:spcBef>
                          <a:spcPts val="0"/>
                        </a:spcBef>
                        <a:spcAft>
                          <a:spcPts val="0"/>
                        </a:spcAft>
                        <a:buFont typeface="+mj-lt"/>
                        <a:buAutoNum type="arabicPeriod"/>
                      </a:pPr>
                      <a:r>
                        <a:rPr lang="es-ES" sz="800" dirty="0">
                          <a:effectLst>
                            <a:outerShdw blurRad="38100" dist="38100" dir="2700000" algn="tl">
                              <a:srgbClr val="000000">
                                <a:alpha val="43137"/>
                              </a:srgbClr>
                            </a:outerShdw>
                          </a:effectLst>
                          <a:latin typeface="Arial"/>
                          <a:ea typeface="Times New Roman"/>
                          <a:cs typeface="Times New Roman"/>
                        </a:rPr>
                        <a:t>5. Ausencia de una administración por procesos.</a:t>
                      </a:r>
                      <a:endParaRPr lang="en-US" sz="800" dirty="0">
                        <a:effectLst>
                          <a:outerShdw blurRad="38100" dist="38100" dir="2700000" algn="tl">
                            <a:srgbClr val="000000">
                              <a:alpha val="43137"/>
                            </a:srgbClr>
                          </a:outerShdw>
                        </a:effectLst>
                        <a:latin typeface="Calibri"/>
                        <a:ea typeface="Times New Roman"/>
                        <a:cs typeface="Times New Roman"/>
                      </a:endParaRPr>
                    </a:p>
                    <a:p>
                      <a:pPr marL="342900" marR="0" lvl="0" indent="-342900" algn="just">
                        <a:lnSpc>
                          <a:spcPct val="200000"/>
                        </a:lnSpc>
                        <a:spcBef>
                          <a:spcPts val="0"/>
                        </a:spcBef>
                        <a:spcAft>
                          <a:spcPts val="0"/>
                        </a:spcAft>
                        <a:buFont typeface="+mj-lt"/>
                        <a:buAutoNum type="arabicPeriod"/>
                      </a:pPr>
                      <a:r>
                        <a:rPr lang="es-ES" sz="800" dirty="0">
                          <a:effectLst>
                            <a:outerShdw blurRad="38100" dist="38100" dir="2700000" algn="tl">
                              <a:srgbClr val="000000">
                                <a:alpha val="43137"/>
                              </a:srgbClr>
                            </a:outerShdw>
                          </a:effectLst>
                          <a:latin typeface="Arial"/>
                          <a:ea typeface="Times New Roman"/>
                          <a:cs typeface="Times New Roman"/>
                        </a:rPr>
                        <a:t>6. Falta de cultura organizacional. </a:t>
                      </a:r>
                      <a:endParaRPr lang="en-US" sz="800" dirty="0">
                        <a:effectLst>
                          <a:outerShdw blurRad="38100" dist="38100" dir="2700000" algn="tl">
                            <a:srgbClr val="000000">
                              <a:alpha val="43137"/>
                            </a:srgbClr>
                          </a:outerShdw>
                        </a:effectLst>
                        <a:latin typeface="Calibri"/>
                        <a:ea typeface="Times New Roman"/>
                        <a:cs typeface="Times New Roman"/>
                      </a:endParaRPr>
                    </a:p>
                    <a:p>
                      <a:pPr marL="342900" marR="0" lvl="0" indent="-342900" algn="just">
                        <a:lnSpc>
                          <a:spcPct val="200000"/>
                        </a:lnSpc>
                        <a:spcBef>
                          <a:spcPts val="0"/>
                        </a:spcBef>
                        <a:spcAft>
                          <a:spcPts val="0"/>
                        </a:spcAft>
                        <a:buFont typeface="+mj-lt"/>
                        <a:buAutoNum type="arabicPeriod" startAt="7"/>
                      </a:pPr>
                      <a:r>
                        <a:rPr lang="es-ES" sz="800" dirty="0">
                          <a:effectLst>
                            <a:outerShdw blurRad="38100" dist="38100" dir="2700000" algn="tl">
                              <a:srgbClr val="000000">
                                <a:alpha val="43137"/>
                              </a:srgbClr>
                            </a:outerShdw>
                          </a:effectLst>
                          <a:latin typeface="Arial"/>
                          <a:ea typeface="Times New Roman"/>
                        </a:rPr>
                        <a:t>Necesidad de capacitación en temas de seguridad del Recurso Humano.</a:t>
                      </a:r>
                      <a:endParaRPr lang="en-US" sz="800" dirty="0">
                        <a:effectLst>
                          <a:outerShdw blurRad="38100" dist="38100" dir="2700000" algn="tl">
                            <a:srgbClr val="000000">
                              <a:alpha val="43137"/>
                            </a:srgbClr>
                          </a:outerShdw>
                        </a:effectLst>
                        <a:latin typeface="Tahoma"/>
                        <a:ea typeface="Times New Roman"/>
                      </a:endParaRPr>
                    </a:p>
                    <a:p>
                      <a:pPr marL="342900" marR="0" lvl="0" indent="-342900" algn="just">
                        <a:lnSpc>
                          <a:spcPct val="200000"/>
                        </a:lnSpc>
                        <a:spcBef>
                          <a:spcPts val="0"/>
                        </a:spcBef>
                        <a:spcAft>
                          <a:spcPts val="0"/>
                        </a:spcAft>
                        <a:buFont typeface="+mj-lt"/>
                        <a:buAutoNum type="arabicPeriod" startAt="7"/>
                      </a:pPr>
                      <a:r>
                        <a:rPr lang="es-ES" sz="800" dirty="0">
                          <a:effectLst>
                            <a:outerShdw blurRad="38100" dist="38100" dir="2700000" algn="tl">
                              <a:srgbClr val="000000">
                                <a:alpha val="43137"/>
                              </a:srgbClr>
                            </a:outerShdw>
                          </a:effectLst>
                          <a:latin typeface="Arial"/>
                          <a:ea typeface="Times New Roman"/>
                        </a:rPr>
                        <a:t>Alta rotación de personal.</a:t>
                      </a:r>
                      <a:endParaRPr lang="en-US" sz="800" dirty="0">
                        <a:effectLst>
                          <a:outerShdw blurRad="38100" dist="38100" dir="2700000" algn="tl">
                            <a:srgbClr val="000000">
                              <a:alpha val="43137"/>
                            </a:srgbClr>
                          </a:outerShdw>
                        </a:effectLst>
                        <a:latin typeface="Tahoma"/>
                        <a:ea typeface="Times New Roman"/>
                      </a:endParaRPr>
                    </a:p>
                  </a:txBody>
                  <a:tcPr marL="25977" marR="25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s-ES" sz="800" b="1" dirty="0">
                          <a:effectLst>
                            <a:outerShdw blurRad="38100" dist="38100" dir="2700000" algn="tl">
                              <a:srgbClr val="000000">
                                <a:alpha val="43137"/>
                              </a:srgbClr>
                            </a:outerShdw>
                          </a:effectLst>
                          <a:latin typeface="Arial"/>
                          <a:ea typeface="Times New Roman"/>
                        </a:rPr>
                        <a:t>AMENAZAS (Evitar)</a:t>
                      </a:r>
                      <a:endParaRPr lang="en-US" sz="800" dirty="0">
                        <a:effectLst>
                          <a:outerShdw blurRad="38100" dist="38100" dir="2700000" algn="tl">
                            <a:srgbClr val="000000">
                              <a:alpha val="43137"/>
                            </a:srgbClr>
                          </a:outerShdw>
                        </a:effectLst>
                        <a:latin typeface="Times New Roman"/>
                        <a:ea typeface="Times New Roman"/>
                      </a:endParaRPr>
                    </a:p>
                    <a:p>
                      <a:pPr marL="342900" marR="0" lvl="0" indent="-342900" algn="just">
                        <a:lnSpc>
                          <a:spcPct val="200000"/>
                        </a:lnSpc>
                        <a:spcBef>
                          <a:spcPts val="0"/>
                        </a:spcBef>
                        <a:spcAft>
                          <a:spcPts val="0"/>
                        </a:spcAft>
                        <a:buFont typeface="+mj-lt"/>
                        <a:buAutoNum type="arabicPeriod"/>
                      </a:pPr>
                      <a:r>
                        <a:rPr lang="es-ES" sz="800" dirty="0">
                          <a:solidFill>
                            <a:srgbClr val="333333"/>
                          </a:solidFill>
                          <a:effectLst>
                            <a:outerShdw blurRad="38100" dist="38100" dir="2700000" algn="tl">
                              <a:srgbClr val="000000">
                                <a:alpha val="43137"/>
                              </a:srgbClr>
                            </a:outerShdw>
                          </a:effectLst>
                          <a:latin typeface="Arial"/>
                          <a:ea typeface="Times New Roman"/>
                        </a:rPr>
                        <a:t>Proceso de re estructuración promovido por las entidades rectoras, que genera cambios en el marco legal.</a:t>
                      </a:r>
                      <a:endParaRPr lang="en-US" sz="800" dirty="0">
                        <a:effectLst>
                          <a:outerShdw blurRad="38100" dist="38100" dir="2700000" algn="tl">
                            <a:srgbClr val="000000">
                              <a:alpha val="43137"/>
                            </a:srgbClr>
                          </a:outerShdw>
                        </a:effectLst>
                        <a:latin typeface="Tahoma"/>
                        <a:ea typeface="Times New Roman"/>
                      </a:endParaRPr>
                    </a:p>
                    <a:p>
                      <a:pPr marL="21590" marR="0" algn="just">
                        <a:lnSpc>
                          <a:spcPct val="200000"/>
                        </a:lnSpc>
                        <a:spcBef>
                          <a:spcPts val="0"/>
                        </a:spcBef>
                        <a:spcAft>
                          <a:spcPts val="0"/>
                        </a:spcAft>
                      </a:pPr>
                      <a:r>
                        <a:rPr lang="es-ES" sz="800" dirty="0">
                          <a:solidFill>
                            <a:srgbClr val="333333"/>
                          </a:solidFill>
                          <a:effectLst>
                            <a:outerShdw blurRad="38100" dist="38100" dir="2700000" algn="tl">
                              <a:srgbClr val="000000">
                                <a:alpha val="43137"/>
                              </a:srgbClr>
                            </a:outerShdw>
                          </a:effectLst>
                          <a:latin typeface="Arial"/>
                          <a:ea typeface="Times New Roman"/>
                        </a:rPr>
                        <a:t>2.  La situación socio–económica  del país, incide en la formación de grupos delincuenciales.</a:t>
                      </a:r>
                      <a:endParaRPr lang="en-US" sz="800" dirty="0">
                        <a:effectLst>
                          <a:outerShdw blurRad="38100" dist="38100" dir="2700000" algn="tl">
                            <a:srgbClr val="000000">
                              <a:alpha val="43137"/>
                            </a:srgbClr>
                          </a:outerShdw>
                        </a:effectLst>
                        <a:latin typeface="Times New Roman"/>
                        <a:ea typeface="Times New Roman"/>
                      </a:endParaRPr>
                    </a:p>
                    <a:p>
                      <a:pPr marL="21590" marR="0" algn="just">
                        <a:lnSpc>
                          <a:spcPct val="200000"/>
                        </a:lnSpc>
                        <a:spcBef>
                          <a:spcPts val="0"/>
                        </a:spcBef>
                        <a:spcAft>
                          <a:spcPts val="0"/>
                        </a:spcAft>
                      </a:pPr>
                      <a:r>
                        <a:rPr lang="es-ES" sz="800" dirty="0">
                          <a:solidFill>
                            <a:srgbClr val="333333"/>
                          </a:solidFill>
                          <a:effectLst>
                            <a:outerShdw blurRad="38100" dist="38100" dir="2700000" algn="tl">
                              <a:srgbClr val="000000">
                                <a:alpha val="43137"/>
                              </a:srgbClr>
                            </a:outerShdw>
                          </a:effectLst>
                          <a:latin typeface="Arial"/>
                          <a:ea typeface="Times New Roman"/>
                        </a:rPr>
                        <a:t>3. La pérdida de valores y principios, así como la transculturización en la sociedad ecuatoriana, genera  cambios conductuales.</a:t>
                      </a:r>
                      <a:endParaRPr lang="en-US" sz="800" dirty="0">
                        <a:effectLst>
                          <a:outerShdw blurRad="38100" dist="38100" dir="2700000" algn="tl">
                            <a:srgbClr val="000000">
                              <a:alpha val="43137"/>
                            </a:srgbClr>
                          </a:outerShdw>
                        </a:effectLst>
                        <a:latin typeface="Times New Roman"/>
                        <a:ea typeface="Times New Roman"/>
                      </a:endParaRPr>
                    </a:p>
                    <a:p>
                      <a:pPr marL="21590" marR="0" algn="just">
                        <a:lnSpc>
                          <a:spcPct val="200000"/>
                        </a:lnSpc>
                        <a:spcBef>
                          <a:spcPts val="0"/>
                        </a:spcBef>
                        <a:spcAft>
                          <a:spcPts val="0"/>
                        </a:spcAft>
                      </a:pPr>
                      <a:r>
                        <a:rPr lang="es-ES" sz="800" dirty="0">
                          <a:solidFill>
                            <a:srgbClr val="333333"/>
                          </a:solidFill>
                          <a:effectLst>
                            <a:outerShdw blurRad="38100" dist="38100" dir="2700000" algn="tl">
                              <a:srgbClr val="000000">
                                <a:alpha val="43137"/>
                              </a:srgbClr>
                            </a:outerShdw>
                          </a:effectLst>
                          <a:latin typeface="Arial"/>
                          <a:ea typeface="Times New Roman"/>
                        </a:rPr>
                        <a:t>4. Organizaciones extranjeras que apoyan al terrorismo y crimen organizado, están afectando a la seguridad ciudadana.</a:t>
                      </a:r>
                      <a:endParaRPr lang="en-US" sz="800" dirty="0">
                        <a:effectLst>
                          <a:outerShdw blurRad="38100" dist="38100" dir="2700000" algn="tl">
                            <a:srgbClr val="000000">
                              <a:alpha val="43137"/>
                            </a:srgbClr>
                          </a:outerShdw>
                        </a:effectLst>
                        <a:latin typeface="Times New Roman"/>
                        <a:ea typeface="Times New Roman"/>
                      </a:endParaRPr>
                    </a:p>
                    <a:p>
                      <a:pPr marL="21590" marR="0" algn="just">
                        <a:lnSpc>
                          <a:spcPct val="200000"/>
                        </a:lnSpc>
                        <a:spcBef>
                          <a:spcPts val="0"/>
                        </a:spcBef>
                        <a:spcAft>
                          <a:spcPts val="0"/>
                        </a:spcAft>
                      </a:pPr>
                      <a:r>
                        <a:rPr lang="es-ES" sz="800" dirty="0">
                          <a:solidFill>
                            <a:srgbClr val="333333"/>
                          </a:solidFill>
                          <a:effectLst>
                            <a:outerShdw blurRad="38100" dist="38100" dir="2700000" algn="tl">
                              <a:srgbClr val="000000">
                                <a:alpha val="43137"/>
                              </a:srgbClr>
                            </a:outerShdw>
                          </a:effectLst>
                          <a:latin typeface="Arial"/>
                          <a:ea typeface="Times New Roman"/>
                        </a:rPr>
                        <a:t>5. Desconfianza de la sociedad en la seguridad ciudadana, genera un sentimiento de desamparo e injusticia.</a:t>
                      </a:r>
                      <a:endParaRPr lang="en-US" sz="800" dirty="0">
                        <a:effectLst>
                          <a:outerShdw blurRad="38100" dist="38100" dir="2700000" algn="tl">
                            <a:srgbClr val="000000">
                              <a:alpha val="43137"/>
                            </a:srgbClr>
                          </a:outerShdw>
                        </a:effectLst>
                        <a:latin typeface="Times New Roman"/>
                        <a:ea typeface="Times New Roman"/>
                      </a:endParaRPr>
                    </a:p>
                    <a:p>
                      <a:pPr marL="21590" marR="0" algn="just">
                        <a:lnSpc>
                          <a:spcPct val="200000"/>
                        </a:lnSpc>
                        <a:spcBef>
                          <a:spcPts val="0"/>
                        </a:spcBef>
                        <a:spcAft>
                          <a:spcPts val="0"/>
                        </a:spcAft>
                      </a:pPr>
                      <a:r>
                        <a:rPr lang="es-ES" sz="800" dirty="0">
                          <a:solidFill>
                            <a:srgbClr val="333333"/>
                          </a:solidFill>
                          <a:effectLst>
                            <a:outerShdw blurRad="38100" dist="38100" dir="2700000" algn="tl">
                              <a:srgbClr val="000000">
                                <a:alpha val="43137"/>
                              </a:srgbClr>
                            </a:outerShdw>
                          </a:effectLst>
                          <a:latin typeface="Arial"/>
                          <a:ea typeface="Times New Roman"/>
                        </a:rPr>
                        <a:t>6. Grupos de oposición al gobierno, critican y menoscaban la labor del Sistema de Seguridad Pública y del Estado.</a:t>
                      </a:r>
                      <a:endParaRPr lang="en-US" sz="800" dirty="0">
                        <a:effectLst>
                          <a:outerShdw blurRad="38100" dist="38100" dir="2700000" algn="tl">
                            <a:srgbClr val="000000">
                              <a:alpha val="43137"/>
                            </a:srgbClr>
                          </a:outerShdw>
                        </a:effectLst>
                        <a:latin typeface="Times New Roman"/>
                        <a:ea typeface="Times New Roman"/>
                      </a:endParaRPr>
                    </a:p>
                    <a:p>
                      <a:pPr marL="21590" marR="0" algn="just">
                        <a:lnSpc>
                          <a:spcPct val="200000"/>
                        </a:lnSpc>
                        <a:spcBef>
                          <a:spcPts val="0"/>
                        </a:spcBef>
                        <a:spcAft>
                          <a:spcPts val="0"/>
                        </a:spcAft>
                      </a:pPr>
                      <a:r>
                        <a:rPr lang="es-ES" sz="800" dirty="0">
                          <a:solidFill>
                            <a:srgbClr val="333333"/>
                          </a:solidFill>
                          <a:effectLst>
                            <a:outerShdw blurRad="38100" dist="38100" dir="2700000" algn="tl">
                              <a:srgbClr val="000000">
                                <a:alpha val="43137"/>
                              </a:srgbClr>
                            </a:outerShdw>
                          </a:effectLst>
                          <a:latin typeface="Arial"/>
                          <a:ea typeface="Times New Roman"/>
                        </a:rPr>
                        <a:t>7. Ejecución de los procesos de seguridad que dependen de los Ministerios de línea</a:t>
                      </a:r>
                      <a:endParaRPr lang="en-US" sz="800" dirty="0">
                        <a:effectLst>
                          <a:outerShdw blurRad="38100" dist="38100" dir="2700000" algn="tl">
                            <a:srgbClr val="000000">
                              <a:alpha val="43137"/>
                            </a:srgbClr>
                          </a:outerShdw>
                        </a:effectLst>
                        <a:latin typeface="Times New Roman"/>
                        <a:ea typeface="Times New Roman"/>
                      </a:endParaRPr>
                    </a:p>
                    <a:p>
                      <a:pPr marL="21590" marR="0" algn="just">
                        <a:lnSpc>
                          <a:spcPct val="200000"/>
                        </a:lnSpc>
                        <a:spcBef>
                          <a:spcPts val="0"/>
                        </a:spcBef>
                        <a:spcAft>
                          <a:spcPts val="0"/>
                        </a:spcAft>
                      </a:pPr>
                      <a:r>
                        <a:rPr lang="es-ES" sz="800" dirty="0">
                          <a:solidFill>
                            <a:srgbClr val="333333"/>
                          </a:solidFill>
                          <a:effectLst>
                            <a:outerShdw blurRad="38100" dist="38100" dir="2700000" algn="tl">
                              <a:srgbClr val="000000">
                                <a:alpha val="43137"/>
                              </a:srgbClr>
                            </a:outerShdw>
                          </a:effectLst>
                          <a:latin typeface="Arial"/>
                          <a:ea typeface="Times New Roman"/>
                        </a:rPr>
                        <a:t>8. Crecimiento de los índices de </a:t>
                      </a:r>
                      <a:r>
                        <a:rPr lang="es-ES" sz="800" dirty="0" err="1">
                          <a:solidFill>
                            <a:srgbClr val="333333"/>
                          </a:solidFill>
                          <a:effectLst>
                            <a:outerShdw blurRad="38100" dist="38100" dir="2700000" algn="tl">
                              <a:srgbClr val="000000">
                                <a:alpha val="43137"/>
                              </a:srgbClr>
                            </a:outerShdw>
                          </a:effectLst>
                          <a:latin typeface="Arial"/>
                          <a:ea typeface="Times New Roman"/>
                        </a:rPr>
                        <a:t>Cyberdelicuencia</a:t>
                      </a:r>
                      <a:r>
                        <a:rPr lang="es-ES" sz="800" dirty="0">
                          <a:solidFill>
                            <a:srgbClr val="333333"/>
                          </a:solidFill>
                          <a:effectLst>
                            <a:outerShdw blurRad="38100" dist="38100" dir="2700000" algn="tl">
                              <a:srgbClr val="000000">
                                <a:alpha val="43137"/>
                              </a:srgbClr>
                            </a:outerShdw>
                          </a:effectLst>
                          <a:latin typeface="Arial"/>
                          <a:ea typeface="Times New Roman"/>
                        </a:rPr>
                        <a:t>.</a:t>
                      </a:r>
                      <a:endParaRPr lang="en-US" sz="800" dirty="0">
                        <a:effectLst>
                          <a:outerShdw blurRad="38100" dist="38100" dir="2700000" algn="tl">
                            <a:srgbClr val="000000">
                              <a:alpha val="43137"/>
                            </a:srgbClr>
                          </a:outerShdw>
                        </a:effectLst>
                        <a:latin typeface="Times New Roman"/>
                        <a:ea typeface="Times New Roman"/>
                      </a:endParaRPr>
                    </a:p>
                  </a:txBody>
                  <a:tcPr marL="25977" marR="25977"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
        <p:nvSpPr>
          <p:cNvPr id="7" name="Curved Up Arrow 6">
            <a:hlinkClick r:id="rId2" action="ppaction://hlinksldjump"/>
          </p:cNvPr>
          <p:cNvSpPr/>
          <p:nvPr/>
        </p:nvSpPr>
        <p:spPr>
          <a:xfrm rot="19138136">
            <a:off x="8103006" y="6034167"/>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MATRIZ ESTRATÉGICA</a:t>
            </a:r>
            <a:endParaRPr lang="en-US" dirty="0"/>
          </a:p>
        </p:txBody>
      </p:sp>
      <p:sp>
        <p:nvSpPr>
          <p:cNvPr id="3" name="Content Placeholder 2"/>
          <p:cNvSpPr>
            <a:spLocks noGrp="1"/>
          </p:cNvSpPr>
          <p:nvPr>
            <p:ph sz="quarter" idx="1"/>
          </p:nvPr>
        </p:nvSpPr>
        <p:spPr/>
        <p:txBody>
          <a:bodyPr/>
          <a:lstStyle/>
          <a:p>
            <a:r>
              <a:rPr lang="es-EC" dirty="0" smtClean="0">
                <a:hlinkClick r:id="rId2" action="ppaction://hlinkfile"/>
              </a:rPr>
              <a:t>Matriz Estratégica</a:t>
            </a:r>
            <a:endParaRPr lang="en-US" dirty="0"/>
          </a:p>
        </p:txBody>
      </p:sp>
      <p:sp>
        <p:nvSpPr>
          <p:cNvPr id="4" name="Curved Up Arrow 3">
            <a:hlinkClick r:id="rId3" action="ppaction://hlinksldjump"/>
          </p:cNvPr>
          <p:cNvSpPr/>
          <p:nvPr/>
        </p:nvSpPr>
        <p:spPr>
          <a:xfrm rot="19138136">
            <a:off x="8103006" y="6034167"/>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396" y="45991"/>
            <a:ext cx="8229600" cy="1143000"/>
          </a:xfrm>
        </p:spPr>
        <p:txBody>
          <a:bodyPr/>
          <a:lstStyle/>
          <a:p>
            <a:r>
              <a:rPr lang="es-EC" dirty="0" smtClean="0"/>
              <a:t>MAPA ESTRATÉGICO</a:t>
            </a:r>
            <a:br>
              <a:rPr lang="es-EC" dirty="0" smtClean="0"/>
            </a:br>
            <a:endParaRPr lang="en-US" dirty="0"/>
          </a:p>
        </p:txBody>
      </p:sp>
      <p:sp>
        <p:nvSpPr>
          <p:cNvPr id="49169" name="Rectangle 17"/>
          <p:cNvSpPr>
            <a:spLocks noChangeArrowheads="1"/>
          </p:cNvSpPr>
          <p:nvPr/>
        </p:nvSpPr>
        <p:spPr bwMode="auto">
          <a:xfrm>
            <a:off x="1545771" y="1049654"/>
            <a:ext cx="1257300" cy="814388"/>
          </a:xfrm>
          <a:prstGeom prst="rect">
            <a:avLst/>
          </a:prstGeom>
          <a:gradFill rotWithShape="0">
            <a:gsLst>
              <a:gs pos="0">
                <a:srgbClr val="C0504D"/>
              </a:gs>
              <a:gs pos="100000">
                <a:srgbClr val="923633"/>
              </a:gs>
            </a:gsLst>
            <a:path path="shape">
              <a:fillToRect l="50000" t="50000" r="50000" b="50000"/>
            </a:path>
          </a:gradFill>
          <a:ln w="0">
            <a:no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EC" sz="1100" b="0" i="0" u="none" strike="noStrike" cap="none" normalizeH="0" baseline="0" smtClean="0">
              <a:ln>
                <a:noFill/>
              </a:ln>
              <a:solidFill>
                <a:srgbClr val="FFFFFF"/>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rgbClr val="FFFFFF"/>
                </a:solidFill>
                <a:effectLst/>
                <a:latin typeface="Arial" pitchFamily="34" charset="0"/>
                <a:cs typeface="Arial" pitchFamily="34" charset="0"/>
              </a:rPr>
              <a:t>CIUDADANÍA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70" name="AutoShape 18"/>
          <p:cNvSpPr>
            <a:spLocks noChangeArrowheads="1"/>
          </p:cNvSpPr>
          <p:nvPr/>
        </p:nvSpPr>
        <p:spPr bwMode="auto">
          <a:xfrm>
            <a:off x="2905919" y="1049654"/>
            <a:ext cx="4953000" cy="1028700"/>
          </a:xfrm>
          <a:prstGeom prst="roundRect">
            <a:avLst>
              <a:gd name="adj" fmla="val 16667"/>
            </a:avLst>
          </a:prstGeom>
          <a:gradFill rotWithShape="0">
            <a:gsLst>
              <a:gs pos="0">
                <a:srgbClr val="FFFFFF"/>
              </a:gs>
              <a:gs pos="100000">
                <a:srgbClr val="E5B8B7"/>
              </a:gs>
            </a:gsLst>
            <a:lin ang="54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9171" name="AutoShape 19"/>
          <p:cNvSpPr>
            <a:spLocks noChangeArrowheads="1"/>
          </p:cNvSpPr>
          <p:nvPr/>
        </p:nvSpPr>
        <p:spPr bwMode="auto">
          <a:xfrm>
            <a:off x="3124200" y="1136740"/>
            <a:ext cx="1676400" cy="762000"/>
          </a:xfrm>
          <a:prstGeom prst="roundRect">
            <a:avLst>
              <a:gd name="adj" fmla="val 16667"/>
            </a:avLst>
          </a:prstGeom>
          <a:solidFill>
            <a:srgbClr val="FFFFFF"/>
          </a:solidFill>
          <a:ln w="31750">
            <a:solidFill>
              <a:srgbClr val="C0504D"/>
            </a:solidFill>
            <a:round/>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Arial" pitchFamily="34" charset="0"/>
                <a:cs typeface="Arial" pitchFamily="34" charset="0"/>
              </a:rPr>
              <a:t>Incrementar la solidez y estabilidad del Ministerio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72" name="AutoShape 20"/>
          <p:cNvSpPr>
            <a:spLocks noChangeArrowheads="1"/>
          </p:cNvSpPr>
          <p:nvPr/>
        </p:nvSpPr>
        <p:spPr bwMode="auto">
          <a:xfrm>
            <a:off x="5867400" y="1167491"/>
            <a:ext cx="1676400" cy="762000"/>
          </a:xfrm>
          <a:prstGeom prst="roundRect">
            <a:avLst>
              <a:gd name="adj" fmla="val 16667"/>
            </a:avLst>
          </a:prstGeom>
          <a:solidFill>
            <a:srgbClr val="FFFFFF"/>
          </a:solidFill>
          <a:ln w="31750">
            <a:solidFill>
              <a:srgbClr val="C0504D"/>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Arial" pitchFamily="34" charset="0"/>
                <a:cs typeface="Arial" pitchFamily="34" charset="0"/>
              </a:rPr>
              <a:t>Incrementar el cumplimiento de los principios del MICS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73" name="AutoShape 21"/>
          <p:cNvSpPr>
            <a:spLocks noChangeArrowheads="1"/>
          </p:cNvSpPr>
          <p:nvPr/>
        </p:nvSpPr>
        <p:spPr bwMode="auto">
          <a:xfrm rot="16200000">
            <a:off x="1568495" y="2147886"/>
            <a:ext cx="1209676" cy="1181101"/>
          </a:xfrm>
          <a:prstGeom prst="homePlate">
            <a:avLst>
              <a:gd name="adj" fmla="val 27083"/>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EC" sz="1100" b="0" i="0" u="none" strike="noStrike" cap="none" normalizeH="0" baseline="0" smtClean="0">
              <a:ln>
                <a:noFill/>
              </a:ln>
              <a:solidFill>
                <a:srgbClr val="FFFFFF"/>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100" b="0" i="0" u="none" strike="noStrike" cap="none" normalizeH="0" baseline="0" smtClean="0">
              <a:ln>
                <a:noFill/>
              </a:ln>
              <a:solidFill>
                <a:srgbClr val="FFFFFF"/>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rgbClr val="FFFFFF"/>
                </a:solidFill>
                <a:effectLst/>
                <a:latin typeface="Arial" pitchFamily="34" charset="0"/>
                <a:cs typeface="Arial" pitchFamily="34" charset="0"/>
              </a:rPr>
              <a:t>FINANCIERO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74" name="AutoShape 22"/>
          <p:cNvSpPr>
            <a:spLocks noChangeArrowheads="1"/>
          </p:cNvSpPr>
          <p:nvPr/>
        </p:nvSpPr>
        <p:spPr bwMode="auto">
          <a:xfrm>
            <a:off x="2886847" y="2155369"/>
            <a:ext cx="5084762" cy="1133475"/>
          </a:xfrm>
          <a:prstGeom prst="roundRect">
            <a:avLst>
              <a:gd name="adj" fmla="val 16667"/>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9175" name="AutoShape 23"/>
          <p:cNvSpPr>
            <a:spLocks noChangeArrowheads="1"/>
          </p:cNvSpPr>
          <p:nvPr/>
        </p:nvSpPr>
        <p:spPr bwMode="auto">
          <a:xfrm>
            <a:off x="3065417" y="2294709"/>
            <a:ext cx="1600200" cy="762000"/>
          </a:xfrm>
          <a:prstGeom prst="roundRect">
            <a:avLst>
              <a:gd name="adj" fmla="val 16667"/>
            </a:avLst>
          </a:prstGeom>
          <a:solidFill>
            <a:srgbClr val="FFFFFF"/>
          </a:solidFill>
          <a:ln w="31750">
            <a:solidFill>
              <a:srgbClr val="9BBB59"/>
            </a:solidFill>
            <a:round/>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Arial" pitchFamily="34" charset="0"/>
                <a:cs typeface="Arial" pitchFamily="34" charset="0"/>
              </a:rPr>
              <a:t>Incrementar el cumplimiento de la normativa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76" name="AutoShape 24"/>
          <p:cNvSpPr>
            <a:spLocks noChangeArrowheads="1"/>
          </p:cNvSpPr>
          <p:nvPr/>
        </p:nvSpPr>
        <p:spPr bwMode="auto">
          <a:xfrm>
            <a:off x="4976812" y="2303006"/>
            <a:ext cx="2543175" cy="838200"/>
          </a:xfrm>
          <a:prstGeom prst="roundRect">
            <a:avLst>
              <a:gd name="adj" fmla="val 16667"/>
            </a:avLst>
          </a:prstGeom>
          <a:solidFill>
            <a:srgbClr val="FFFFFF"/>
          </a:solidFill>
          <a:ln w="31750">
            <a:solidFill>
              <a:srgbClr val="9BBB59"/>
            </a:solidFill>
            <a:round/>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Arial" pitchFamily="34" charset="0"/>
                <a:cs typeface="Arial" pitchFamily="34" charset="0"/>
              </a:rPr>
              <a:t>Incrementar la supervisión y control de los recursos asignados para efectivizar proyectos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77" name="AutoShape 25"/>
          <p:cNvSpPr>
            <a:spLocks noChangeArrowheads="1"/>
          </p:cNvSpPr>
          <p:nvPr/>
        </p:nvSpPr>
        <p:spPr bwMode="auto">
          <a:xfrm rot="16200000">
            <a:off x="1557791" y="3490186"/>
            <a:ext cx="1295398" cy="1254124"/>
          </a:xfrm>
          <a:prstGeom prst="homePlate">
            <a:avLst>
              <a:gd name="adj" fmla="val 27083"/>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EC" sz="1100" b="0" i="0" u="none" strike="noStrike" cap="none" normalizeH="0" baseline="0" smtClean="0">
              <a:ln>
                <a:noFill/>
              </a:ln>
              <a:solidFill>
                <a:srgbClr val="FFFFFF"/>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100" b="0" i="0" u="none" strike="noStrike" cap="none" normalizeH="0" baseline="0" smtClean="0">
              <a:ln>
                <a:noFill/>
              </a:ln>
              <a:solidFill>
                <a:srgbClr val="FFFFFF"/>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rgbClr val="FFFFFF"/>
                </a:solidFill>
                <a:effectLst/>
                <a:latin typeface="Arial" pitchFamily="34" charset="0"/>
                <a:cs typeface="Arial" pitchFamily="34" charset="0"/>
              </a:rPr>
              <a:t>PROCESOS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78" name="AutoShape 26"/>
          <p:cNvSpPr>
            <a:spLocks noChangeArrowheads="1"/>
          </p:cNvSpPr>
          <p:nvPr/>
        </p:nvSpPr>
        <p:spPr bwMode="auto">
          <a:xfrm>
            <a:off x="2925990" y="3455260"/>
            <a:ext cx="5008562" cy="1309687"/>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9179" name="AutoShape 27"/>
          <p:cNvSpPr>
            <a:spLocks noChangeArrowheads="1"/>
          </p:cNvSpPr>
          <p:nvPr/>
        </p:nvSpPr>
        <p:spPr bwMode="auto">
          <a:xfrm>
            <a:off x="3963693" y="3671953"/>
            <a:ext cx="2998787" cy="876300"/>
          </a:xfrm>
          <a:prstGeom prst="roundRect">
            <a:avLst>
              <a:gd name="adj" fmla="val 16667"/>
            </a:avLst>
          </a:prstGeom>
          <a:solidFill>
            <a:srgbClr val="FFFFFF"/>
          </a:solidFill>
          <a:ln w="31750">
            <a:solidFill>
              <a:srgbClr val="4F81BD"/>
            </a:solidFill>
            <a:round/>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Arial" pitchFamily="34" charset="0"/>
                <a:cs typeface="Arial" pitchFamily="34" charset="0"/>
              </a:rPr>
              <a:t>Incrementar la efectividad de los procesos establecidos en el Ministerio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180" name="AutoShape 28"/>
          <p:cNvSpPr>
            <a:spLocks noChangeArrowheads="1"/>
          </p:cNvSpPr>
          <p:nvPr/>
        </p:nvSpPr>
        <p:spPr bwMode="auto">
          <a:xfrm rot="16200000">
            <a:off x="1519057" y="4933951"/>
            <a:ext cx="1295400" cy="1333500"/>
          </a:xfrm>
          <a:prstGeom prst="homePlate">
            <a:avLst>
              <a:gd name="adj" fmla="val 27143"/>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EC" sz="1100" b="0" i="0" u="none" strike="noStrike" cap="none" normalizeH="0" baseline="0" dirty="0" smtClean="0">
              <a:ln>
                <a:noFill/>
              </a:ln>
              <a:solidFill>
                <a:srgbClr val="FFFFFF"/>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100" b="0" i="0" u="none" strike="noStrike" cap="none" normalizeH="0" baseline="0" dirty="0" smtClean="0">
              <a:ln>
                <a:noFill/>
              </a:ln>
              <a:solidFill>
                <a:srgbClr val="FFFFFF"/>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rgbClr val="FFFFFF"/>
                </a:solidFill>
                <a:effectLst/>
                <a:latin typeface="Arial" pitchFamily="34" charset="0"/>
                <a:cs typeface="Arial" pitchFamily="34" charset="0"/>
              </a:rPr>
              <a:t>RECURSOS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81" name="AutoShape 29"/>
          <p:cNvSpPr>
            <a:spLocks noChangeArrowheads="1"/>
          </p:cNvSpPr>
          <p:nvPr/>
        </p:nvSpPr>
        <p:spPr bwMode="auto">
          <a:xfrm>
            <a:off x="2963047" y="4914901"/>
            <a:ext cx="5008562" cy="1371600"/>
          </a:xfrm>
          <a:prstGeom prst="roundRect">
            <a:avLst>
              <a:gd name="adj" fmla="val 16667"/>
            </a:avLst>
          </a:prstGeom>
          <a:gradFill rotWithShape="0">
            <a:gsLst>
              <a:gs pos="0">
                <a:srgbClr val="FFFFFF"/>
              </a:gs>
              <a:gs pos="100000">
                <a:srgbClr val="FBD4B4"/>
              </a:gs>
            </a:gsLst>
            <a:lin ang="54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9182" name="AutoShape 30"/>
          <p:cNvSpPr>
            <a:spLocks noChangeArrowheads="1"/>
          </p:cNvSpPr>
          <p:nvPr/>
        </p:nvSpPr>
        <p:spPr bwMode="auto">
          <a:xfrm>
            <a:off x="3115491" y="5067301"/>
            <a:ext cx="3027362" cy="1066800"/>
          </a:xfrm>
          <a:prstGeom prst="roundRect">
            <a:avLst>
              <a:gd name="adj" fmla="val 16667"/>
            </a:avLst>
          </a:prstGeom>
          <a:solidFill>
            <a:srgbClr val="FFFFFF"/>
          </a:solidFill>
          <a:ln w="31750">
            <a:solidFill>
              <a:srgbClr val="F79646"/>
            </a:solidFill>
            <a:round/>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dirty="0" smtClean="0">
                <a:ln>
                  <a:noFill/>
                </a:ln>
                <a:solidFill>
                  <a:schemeClr val="tx1"/>
                </a:solidFill>
                <a:effectLst/>
                <a:latin typeface="Arial" pitchFamily="34" charset="0"/>
                <a:cs typeface="Arial" pitchFamily="34" charset="0"/>
              </a:rPr>
              <a:t>Incrementar el conocimiento especializado, las capacidades y las condiciones del ambiente de trabajo de los colaboradores del MICS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83" name="AutoShape 31"/>
          <p:cNvSpPr>
            <a:spLocks noChangeArrowheads="1"/>
          </p:cNvSpPr>
          <p:nvPr/>
        </p:nvSpPr>
        <p:spPr bwMode="auto">
          <a:xfrm>
            <a:off x="6248400" y="5076011"/>
            <a:ext cx="1485900" cy="1066800"/>
          </a:xfrm>
          <a:prstGeom prst="roundRect">
            <a:avLst>
              <a:gd name="adj" fmla="val 16667"/>
            </a:avLst>
          </a:prstGeom>
          <a:solidFill>
            <a:srgbClr val="FFFFFF"/>
          </a:solidFill>
          <a:ln w="31750">
            <a:solidFill>
              <a:srgbClr val="F79646"/>
            </a:solidFill>
            <a:round/>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C" sz="1100" b="0" i="0" u="none" strike="noStrike" cap="none" normalizeH="0" baseline="0" smtClean="0">
                <a:ln>
                  <a:noFill/>
                </a:ln>
                <a:solidFill>
                  <a:schemeClr val="tx1"/>
                </a:solidFill>
                <a:effectLst/>
                <a:latin typeface="Arial" pitchFamily="34" charset="0"/>
                <a:cs typeface="Arial" pitchFamily="34" charset="0"/>
              </a:rPr>
              <a:t>Incrementar los servicios de TICs en los procesos de la cadena de valor del MICS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Curved Up Arrow 33">
            <a:hlinkClick r:id="rId2" action="ppaction://hlinksldjump"/>
          </p:cNvPr>
          <p:cNvSpPr/>
          <p:nvPr/>
        </p:nvSpPr>
        <p:spPr>
          <a:xfrm rot="19138136">
            <a:off x="8223237" y="6201526"/>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
        <p:nvSpPr>
          <p:cNvPr id="3" name="Rectangle 2"/>
          <p:cNvSpPr>
            <a:spLocks noChangeArrowheads="1"/>
          </p:cNvSpPr>
          <p:nvPr/>
        </p:nvSpPr>
        <p:spPr bwMode="auto">
          <a:xfrm>
            <a:off x="197396" y="1171574"/>
            <a:ext cx="1302610" cy="4429127"/>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tx1"/>
                </a:solidFill>
                <a:effectLst/>
                <a:latin typeface="Arial" pitchFamily="34" charset="0"/>
                <a:cs typeface="Arial" pitchFamily="34" charset="0"/>
              </a:rPr>
              <a:t>MISIÓN</a:t>
            </a:r>
            <a:r>
              <a:rPr kumimoji="0" lang="es-ES" sz="1000" b="0" i="0" u="none" strike="noStrike" cap="none" normalizeH="0" baseline="0" smtClean="0">
                <a:ln>
                  <a:noFill/>
                </a:ln>
                <a:solidFill>
                  <a:schemeClr val="tx1"/>
                </a:solidFill>
                <a:effectLst/>
                <a:latin typeface="Arial" pitchFamily="34" charset="0"/>
                <a:cs typeface="Arial" pitchFamily="34" charset="0"/>
              </a:rPr>
              <a:t> Coordinar, investigar, planificar, concertar, gestionar y evaluar las políticas públicas y acciones que adopten las entidades que integran el Sistema de Seguridad Integral y asegurar la coherencia estratégica y operativa entre los procesos de seguridad interna y externa, con los objetivos planteados en el Plan Nacional de Desarrollo, Plan Nacional de Seguridad Integral y políticas establecidas por el</a:t>
            </a:r>
            <a:r>
              <a:rPr kumimoji="0" lang="es-ES" sz="1100" b="0" i="0" u="none" strike="noStrike" cap="none" normalizeH="0" baseline="0" smtClean="0">
                <a:ln>
                  <a:noFill/>
                </a:ln>
                <a:solidFill>
                  <a:schemeClr val="tx1"/>
                </a:solidFill>
                <a:effectLst/>
                <a:latin typeface="Arial" pitchFamily="34" charset="0"/>
                <a:cs typeface="Arial" pitchFamily="34" charset="0"/>
              </a:rPr>
              <a:t> </a:t>
            </a:r>
            <a:r>
              <a:rPr kumimoji="0" lang="es-ES" sz="1000" b="0" i="0" u="none" strike="noStrike" cap="none" normalizeH="0" baseline="0" smtClean="0">
                <a:ln>
                  <a:noFill/>
                </a:ln>
                <a:solidFill>
                  <a:schemeClr val="tx1"/>
                </a:solidFill>
                <a:effectLst/>
                <a:latin typeface="Arial" pitchFamily="34" charset="0"/>
                <a:cs typeface="Arial" pitchFamily="34" charset="0"/>
              </a:rPr>
              <a:t>Gobierno Nacional.</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a:spLocks noChangeArrowheads="1"/>
          </p:cNvSpPr>
          <p:nvPr/>
        </p:nvSpPr>
        <p:spPr bwMode="auto">
          <a:xfrm>
            <a:off x="7924801" y="1066800"/>
            <a:ext cx="914399" cy="3962400"/>
          </a:xfrm>
          <a:prstGeom prst="rect">
            <a:avLst/>
          </a:prstGeom>
          <a:solidFill>
            <a:schemeClr val="accent1">
              <a:lumMod val="20000"/>
              <a:lumOff val="80000"/>
            </a:schemeClr>
          </a:solidFill>
          <a:ln w="12700">
            <a:solidFill>
              <a:srgbClr val="980700"/>
            </a:solidFill>
            <a:miter lim="800000"/>
            <a:headEnd/>
            <a:tailEnd/>
          </a:ln>
          <a:effectLst>
            <a:outerShdw dist="28398" dir="3806097" algn="ctr" rotWithShape="0">
              <a:srgbClr val="480600">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dirty="0" smtClean="0">
                <a:ln>
                  <a:noFill/>
                </a:ln>
                <a:solidFill>
                  <a:schemeClr val="tx1"/>
                </a:solidFill>
                <a:effectLst/>
                <a:latin typeface="Arial" pitchFamily="34" charset="0"/>
                <a:cs typeface="Arial" pitchFamily="34" charset="0"/>
              </a:rPr>
              <a:t>VISIÓN: </a:t>
            </a:r>
            <a:r>
              <a:rPr kumimoji="0" lang="es-ES" sz="1000" b="0" i="0" u="none" strike="noStrike" cap="none" normalizeH="0" baseline="0" dirty="0" smtClean="0">
                <a:ln>
                  <a:noFill/>
                </a:ln>
                <a:solidFill>
                  <a:schemeClr val="tx1"/>
                </a:solidFill>
                <a:effectLst/>
                <a:latin typeface="Arial" pitchFamily="34" charset="0"/>
                <a:cs typeface="Arial" pitchFamily="34" charset="0"/>
              </a:rPr>
              <a:t>Al 2017, ser la institución líder en la gestión de seguridad interna y externa que garantice la seguridad ciudadana, soberanía, democracia y desarrollo humano con un enfoque integral, sólidamente establecida, eficiente y comprometida con el bienestar de la comunidad.</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91955" y="2057400"/>
            <a:ext cx="3756156" cy="2585323"/>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C"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MODELO </a:t>
            </a:r>
          </a:p>
          <a:p>
            <a:pPr algn="ctr"/>
            <a:r>
              <a:rPr lang="es-EC"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DE </a:t>
            </a:r>
          </a:p>
          <a:p>
            <a:pPr algn="ctr"/>
            <a:r>
              <a:rPr lang="es-EC"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GESTIÓN</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Rectangle 5">
            <a:hlinkClick r:id="rId2" action="ppaction://hlinkfile"/>
          </p:cNvPr>
          <p:cNvSpPr/>
          <p:nvPr/>
        </p:nvSpPr>
        <p:spPr>
          <a:xfrm>
            <a:off x="413657" y="228600"/>
            <a:ext cx="2133600" cy="990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MATRIZ DE BASE LEGAL ORGANIZATIVA</a:t>
            </a:r>
            <a:endParaRPr lang="en-US" dirty="0"/>
          </a:p>
        </p:txBody>
      </p:sp>
      <p:sp>
        <p:nvSpPr>
          <p:cNvPr id="7" name="Rectangle 6"/>
          <p:cNvSpPr/>
          <p:nvPr/>
        </p:nvSpPr>
        <p:spPr>
          <a:xfrm>
            <a:off x="3200400" y="228600"/>
            <a:ext cx="2667000" cy="990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MODELO DE REESTRUCTURACIÓN</a:t>
            </a:r>
            <a:endParaRPr lang="en-US" dirty="0"/>
          </a:p>
        </p:txBody>
      </p:sp>
      <p:sp>
        <p:nvSpPr>
          <p:cNvPr id="8" name="Rectangle 7"/>
          <p:cNvSpPr/>
          <p:nvPr/>
        </p:nvSpPr>
        <p:spPr>
          <a:xfrm>
            <a:off x="6248400" y="228600"/>
            <a:ext cx="2514600" cy="838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RESPONSABILIDAD SOCIO AMBIENTAL</a:t>
            </a:r>
            <a:endParaRPr lang="en-US" dirty="0"/>
          </a:p>
        </p:txBody>
      </p:sp>
      <p:sp>
        <p:nvSpPr>
          <p:cNvPr id="10" name="Rectangle 9">
            <a:hlinkClick r:id="rId3" action="ppaction://hlinksldjump"/>
          </p:cNvPr>
          <p:cNvSpPr/>
          <p:nvPr/>
        </p:nvSpPr>
        <p:spPr>
          <a:xfrm>
            <a:off x="6886303" y="2791097"/>
            <a:ext cx="19812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MAPA DE PROCESOS</a:t>
            </a:r>
          </a:p>
        </p:txBody>
      </p:sp>
      <p:sp>
        <p:nvSpPr>
          <p:cNvPr id="11" name="Rectangle 10"/>
          <p:cNvSpPr/>
          <p:nvPr/>
        </p:nvSpPr>
        <p:spPr>
          <a:xfrm>
            <a:off x="370114" y="5029200"/>
            <a:ext cx="2514600" cy="1066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POLÍTICAS DE ADMINISTRACIÓN DE RECURSOS</a:t>
            </a:r>
          </a:p>
        </p:txBody>
      </p:sp>
      <p:sp>
        <p:nvSpPr>
          <p:cNvPr id="9" name="Rectangle 8">
            <a:hlinkClick r:id="rId3" action="ppaction://hlinksldjump"/>
          </p:cNvPr>
          <p:cNvSpPr/>
          <p:nvPr/>
        </p:nvSpPr>
        <p:spPr>
          <a:xfrm>
            <a:off x="6363789" y="5020491"/>
            <a:ext cx="2514600" cy="1066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ESTRUCUTRA ORGÁNICA FUNCIONAL</a:t>
            </a:r>
          </a:p>
        </p:txBody>
      </p:sp>
      <p:sp>
        <p:nvSpPr>
          <p:cNvPr id="13" name="Rectangle 12"/>
          <p:cNvSpPr/>
          <p:nvPr/>
        </p:nvSpPr>
        <p:spPr>
          <a:xfrm>
            <a:off x="257761" y="2714897"/>
            <a:ext cx="2514600" cy="1066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PLAN GENERAL DE IMPLEMENTACIÓN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MAPA DE PROCESOS</a:t>
            </a:r>
            <a:endParaRPr lang="en-US" dirty="0"/>
          </a:p>
        </p:txBody>
      </p:sp>
      <p:pic>
        <p:nvPicPr>
          <p:cNvPr id="4" name="Imagen 2078"/>
          <p:cNvPicPr>
            <a:picLocks noGrp="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bwMode="auto">
          <a:xfrm>
            <a:off x="1596269" y="1527175"/>
            <a:ext cx="5914950" cy="4572000"/>
          </a:xfrm>
          <a:prstGeom prst="rect">
            <a:avLst/>
          </a:prstGeom>
          <a:noFill/>
        </p:spPr>
      </p:pic>
      <p:sp>
        <p:nvSpPr>
          <p:cNvPr id="5" name="Curved Up Arrow 4">
            <a:hlinkClick r:id="rId3" action="ppaction://hlinksldjump"/>
          </p:cNvPr>
          <p:cNvSpPr/>
          <p:nvPr/>
        </p:nvSpPr>
        <p:spPr>
          <a:xfrm rot="19138136">
            <a:off x="8103006" y="6034167"/>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C" dirty="0" smtClean="0"/>
              <a:t>ESTRUCTURA ORGÁNICA FUNCIONAL</a:t>
            </a:r>
            <a:endParaRPr lang="en-US" dirty="0"/>
          </a:p>
        </p:txBody>
      </p:sp>
      <p:pic>
        <p:nvPicPr>
          <p:cNvPr id="5" name="Imagen 2076"/>
          <p:cNvPicPr/>
          <p:nvPr/>
        </p:nvPicPr>
        <p:blipFill>
          <a:blip r:embed="rId2" cstate="print"/>
          <a:srcRect/>
          <a:stretch>
            <a:fillRect/>
          </a:stretch>
        </p:blipFill>
        <p:spPr bwMode="auto">
          <a:xfrm>
            <a:off x="304800" y="975643"/>
            <a:ext cx="8077200" cy="5714999"/>
          </a:xfrm>
          <a:prstGeom prst="rect">
            <a:avLst/>
          </a:prstGeom>
          <a:noFill/>
          <a:ln w="9525">
            <a:noFill/>
            <a:miter lim="800000"/>
            <a:headEnd/>
            <a:tailEnd/>
          </a:ln>
        </p:spPr>
      </p:pic>
      <p:sp>
        <p:nvSpPr>
          <p:cNvPr id="4" name="Curved Up Arrow 3">
            <a:hlinkClick r:id="rId3" action="ppaction://hlinksldjump"/>
          </p:cNvPr>
          <p:cNvSpPr/>
          <p:nvPr/>
        </p:nvSpPr>
        <p:spPr>
          <a:xfrm rot="19138136">
            <a:off x="8103006" y="6034167"/>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OBJETIVO GENERAL</a:t>
            </a:r>
            <a:endParaRPr lang="en-US"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Up Arrow 4">
            <a:hlinkClick r:id="rId7" action="ppaction://hlinksldjump"/>
          </p:cNvPr>
          <p:cNvSpPr/>
          <p:nvPr/>
        </p:nvSpPr>
        <p:spPr>
          <a:xfrm rot="19138136">
            <a:off x="7808891" y="5805567"/>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2762" y="2057400"/>
            <a:ext cx="5894562" cy="34163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C"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SISTEMA  DE </a:t>
            </a:r>
            <a:endParaRPr lang="es-EC"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algn="ctr"/>
            <a:r>
              <a:rPr lang="es-EC"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LINEAMIENTO </a:t>
            </a:r>
          </a:p>
          <a:p>
            <a:pPr algn="ctr"/>
            <a:r>
              <a:rPr lang="es-EC"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SEGUIMIENTO</a:t>
            </a:r>
          </a:p>
          <a:p>
            <a:pPr algn="ctr"/>
            <a:r>
              <a:rPr lang="es-EC"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Y CONTROL</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Rectangle 5">
            <a:hlinkClick r:id="rId2" action="ppaction://hlinksldjump"/>
          </p:cNvPr>
          <p:cNvSpPr/>
          <p:nvPr/>
        </p:nvSpPr>
        <p:spPr>
          <a:xfrm>
            <a:off x="304800" y="228600"/>
            <a:ext cx="1752600" cy="990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CMI DE PRIMER NIVEL</a:t>
            </a:r>
            <a:endParaRPr lang="en-US" dirty="0"/>
          </a:p>
        </p:txBody>
      </p:sp>
      <p:sp>
        <p:nvSpPr>
          <p:cNvPr id="7" name="Rectangle 6">
            <a:hlinkClick r:id="rId3" action="ppaction://hlinkfile"/>
          </p:cNvPr>
          <p:cNvSpPr/>
          <p:nvPr/>
        </p:nvSpPr>
        <p:spPr>
          <a:xfrm>
            <a:off x="3429000" y="228600"/>
            <a:ext cx="22860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MATRIZ DE CONTRIBUCIÓN CRÍTICA</a:t>
            </a:r>
            <a:endParaRPr lang="en-US" dirty="0"/>
          </a:p>
        </p:txBody>
      </p:sp>
      <p:sp>
        <p:nvSpPr>
          <p:cNvPr id="8" name="Rectangle 7">
            <a:hlinkClick r:id="rId4" action="ppaction://hlinksldjump"/>
          </p:cNvPr>
          <p:cNvSpPr/>
          <p:nvPr/>
        </p:nvSpPr>
        <p:spPr>
          <a:xfrm>
            <a:off x="6781800" y="304800"/>
            <a:ext cx="2057400" cy="8382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CMI DE SEGUNDO NIVEL</a:t>
            </a:r>
            <a:endParaRPr lang="en-US" dirty="0"/>
          </a:p>
        </p:txBody>
      </p:sp>
      <p:sp>
        <p:nvSpPr>
          <p:cNvPr id="10" name="Rectangle 9">
            <a:hlinkClick r:id="rId3" action="ppaction://hlinkfile"/>
          </p:cNvPr>
          <p:cNvSpPr/>
          <p:nvPr/>
        </p:nvSpPr>
        <p:spPr>
          <a:xfrm>
            <a:off x="6705600" y="5410200"/>
            <a:ext cx="19812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CMI DE TERCER NIVEL (POA)</a:t>
            </a:r>
            <a:endParaRPr lang="en-US" dirty="0"/>
          </a:p>
        </p:txBody>
      </p:sp>
      <p:sp>
        <p:nvSpPr>
          <p:cNvPr id="9" name="Rectangle 8">
            <a:hlinkClick r:id="rId5" action="ppaction://hlinksldjump"/>
          </p:cNvPr>
          <p:cNvSpPr/>
          <p:nvPr/>
        </p:nvSpPr>
        <p:spPr>
          <a:xfrm>
            <a:off x="533400" y="5334000"/>
            <a:ext cx="2514600" cy="1066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CMI ADAPTADO A GPR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CMI PRIMER NIVEL</a:t>
            </a:r>
            <a:endParaRPr lang="en-US"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hlinkClick r:id="rId7" action="ppaction://hlinkfile"/>
          </p:cNvPr>
          <p:cNvSpPr/>
          <p:nvPr/>
        </p:nvSpPr>
        <p:spPr>
          <a:xfrm>
            <a:off x="5867400" y="5562600"/>
            <a:ext cx="1371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LINK</a:t>
            </a:r>
            <a:endParaRPr lang="en-US" dirty="0"/>
          </a:p>
        </p:txBody>
      </p:sp>
      <p:sp>
        <p:nvSpPr>
          <p:cNvPr id="6" name="Curved Up Arrow 5">
            <a:hlinkClick r:id="rId8" action="ppaction://hlinksldjump"/>
          </p:cNvPr>
          <p:cNvSpPr/>
          <p:nvPr/>
        </p:nvSpPr>
        <p:spPr>
          <a:xfrm rot="19138136">
            <a:off x="8103006" y="6034167"/>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CMI DE 2do NIVEL</a:t>
            </a:r>
            <a:endParaRPr lang="en-US" dirty="0"/>
          </a:p>
        </p:txBody>
      </p:sp>
      <p:pic>
        <p:nvPicPr>
          <p:cNvPr id="4" name="Imagen 6"/>
          <p:cNvPicPr>
            <a:picLocks noGrp="1"/>
          </p:cNvPicPr>
          <p:nvPr>
            <p:ph sz="quarter" idx="1"/>
          </p:nvPr>
        </p:nvPicPr>
        <p:blipFill>
          <a:blip r:embed="rId2" cstate="print"/>
          <a:srcRect/>
          <a:stretch>
            <a:fillRect/>
          </a:stretch>
        </p:blipFill>
        <p:spPr bwMode="auto">
          <a:xfrm>
            <a:off x="304800" y="1600200"/>
            <a:ext cx="83820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CMI DE 2do NIVEL</a:t>
            </a:r>
            <a:endParaRPr lang="en-US" dirty="0"/>
          </a:p>
        </p:txBody>
      </p:sp>
      <p:pic>
        <p:nvPicPr>
          <p:cNvPr id="7" name="Imagen 7"/>
          <p:cNvPicPr>
            <a:picLocks noGrp="1"/>
          </p:cNvPicPr>
          <p:nvPr>
            <p:ph sz="quarter" idx="1"/>
          </p:nvPr>
        </p:nvPicPr>
        <p:blipFill>
          <a:blip r:embed="rId2" cstate="print"/>
          <a:stretch>
            <a:fillRect/>
          </a:stretch>
        </p:blipFill>
        <p:spPr bwMode="auto">
          <a:xfrm>
            <a:off x="833756" y="1527175"/>
            <a:ext cx="743997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CMI DE 2do NIVEL</a:t>
            </a:r>
            <a:endParaRPr lang="en-US" dirty="0"/>
          </a:p>
        </p:txBody>
      </p:sp>
      <p:pic>
        <p:nvPicPr>
          <p:cNvPr id="6" name="Imagen 8"/>
          <p:cNvPicPr>
            <a:picLocks noGrp="1"/>
          </p:cNvPicPr>
          <p:nvPr>
            <p:ph sz="quarter" idx="1"/>
          </p:nvPr>
        </p:nvPicPr>
        <p:blipFill>
          <a:blip r:embed="rId2" cstate="print"/>
          <a:srcRect/>
          <a:stretch>
            <a:fillRect/>
          </a:stretch>
        </p:blipFill>
        <p:spPr bwMode="auto">
          <a:xfrm>
            <a:off x="381000" y="1447800"/>
            <a:ext cx="83058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CMI DE 2do NIVEL</a:t>
            </a:r>
            <a:endParaRPr lang="en-US" dirty="0"/>
          </a:p>
        </p:txBody>
      </p:sp>
      <p:pic>
        <p:nvPicPr>
          <p:cNvPr id="6" name="Imagen 9"/>
          <p:cNvPicPr>
            <a:picLocks noGrp="1"/>
          </p:cNvPicPr>
          <p:nvPr>
            <p:ph sz="quarter" idx="1"/>
          </p:nvPr>
        </p:nvPicPr>
        <p:blipFill>
          <a:blip r:embed="rId2" cstate="print"/>
          <a:srcRect/>
          <a:stretch>
            <a:fillRect/>
          </a:stretch>
        </p:blipFill>
        <p:spPr bwMode="auto">
          <a:xfrm>
            <a:off x="381000" y="1447800"/>
            <a:ext cx="82296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CMI DE 2do NIVEL</a:t>
            </a:r>
            <a:endParaRPr lang="en-US" dirty="0"/>
          </a:p>
        </p:txBody>
      </p:sp>
      <p:pic>
        <p:nvPicPr>
          <p:cNvPr id="6" name="Imagen 10"/>
          <p:cNvPicPr>
            <a:picLocks noGrp="1"/>
          </p:cNvPicPr>
          <p:nvPr>
            <p:ph sz="quarter" idx="1"/>
          </p:nvPr>
        </p:nvPicPr>
        <p:blipFill>
          <a:blip r:embed="rId2" cstate="print"/>
          <a:srcRect/>
          <a:stretch>
            <a:fillRect/>
          </a:stretch>
        </p:blipFill>
        <p:spPr bwMode="auto">
          <a:xfrm>
            <a:off x="457200" y="1981200"/>
            <a:ext cx="8163458" cy="28438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CMI DE 2do NIVEL</a:t>
            </a:r>
            <a:endParaRPr lang="en-US" dirty="0"/>
          </a:p>
        </p:txBody>
      </p:sp>
      <p:pic>
        <p:nvPicPr>
          <p:cNvPr id="6" name="Imagen 11"/>
          <p:cNvPicPr>
            <a:picLocks noGrp="1"/>
          </p:cNvPicPr>
          <p:nvPr>
            <p:ph sz="quarter" idx="1"/>
          </p:nvPr>
        </p:nvPicPr>
        <p:blipFill>
          <a:blip r:embed="rId2" cstate="print"/>
          <a:srcRect/>
          <a:stretch>
            <a:fillRect/>
          </a:stretch>
        </p:blipFill>
        <p:spPr bwMode="auto">
          <a:xfrm>
            <a:off x="381000" y="1371600"/>
            <a:ext cx="8376762" cy="43396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CMI DE 2do NIVEL</a:t>
            </a:r>
            <a:endParaRPr lang="en-US" dirty="0"/>
          </a:p>
        </p:txBody>
      </p:sp>
      <p:pic>
        <p:nvPicPr>
          <p:cNvPr id="6" name="Imagen 12"/>
          <p:cNvPicPr>
            <a:picLocks noGrp="1"/>
          </p:cNvPicPr>
          <p:nvPr>
            <p:ph sz="quarter" idx="1"/>
          </p:nvPr>
        </p:nvPicPr>
        <p:blipFill>
          <a:blip r:embed="rId2" cstate="print"/>
          <a:srcRect/>
          <a:stretch>
            <a:fillRect/>
          </a:stretch>
        </p:blipFill>
        <p:spPr bwMode="auto">
          <a:xfrm>
            <a:off x="228600" y="2362200"/>
            <a:ext cx="84582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CMI DE 2do NIVEL</a:t>
            </a:r>
            <a:endParaRPr lang="en-US" dirty="0"/>
          </a:p>
        </p:txBody>
      </p:sp>
      <p:pic>
        <p:nvPicPr>
          <p:cNvPr id="6" name="Imagen 13"/>
          <p:cNvPicPr>
            <a:picLocks noGrp="1"/>
          </p:cNvPicPr>
          <p:nvPr>
            <p:ph sz="quarter" idx="1"/>
          </p:nvPr>
        </p:nvPicPr>
        <p:blipFill>
          <a:blip r:embed="rId2" cstate="print"/>
          <a:srcRect/>
          <a:stretch>
            <a:fillRect/>
          </a:stretch>
        </p:blipFill>
        <p:spPr bwMode="auto">
          <a:xfrm>
            <a:off x="228600" y="1676400"/>
            <a:ext cx="86868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OBJETIVOS ESPECÍFICOS</a:t>
            </a:r>
            <a:endParaRPr lang="en-US"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Up Arrow 4">
            <a:hlinkClick r:id="rId7" action="ppaction://hlinksldjump"/>
          </p:cNvPr>
          <p:cNvSpPr/>
          <p:nvPr/>
        </p:nvSpPr>
        <p:spPr>
          <a:xfrm rot="19138136">
            <a:off x="7808891" y="5805567"/>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CMI DE 2do NIVEL</a:t>
            </a:r>
            <a:endParaRPr lang="en-US" dirty="0"/>
          </a:p>
        </p:txBody>
      </p:sp>
      <p:pic>
        <p:nvPicPr>
          <p:cNvPr id="5" name="Imagen 14"/>
          <p:cNvPicPr>
            <a:picLocks noGrp="1"/>
          </p:cNvPicPr>
          <p:nvPr>
            <p:ph sz="quarter" idx="1"/>
          </p:nvPr>
        </p:nvPicPr>
        <p:blipFill>
          <a:blip r:embed="rId2" cstate="print"/>
          <a:srcRect/>
          <a:stretch>
            <a:fillRect/>
          </a:stretch>
        </p:blipFill>
        <p:spPr bwMode="auto">
          <a:xfrm>
            <a:off x="457200" y="1752600"/>
            <a:ext cx="8392058" cy="3515672"/>
          </a:xfrm>
          <a:prstGeom prst="rect">
            <a:avLst/>
          </a:prstGeom>
          <a:noFill/>
          <a:ln w="9525">
            <a:noFill/>
            <a:miter lim="800000"/>
            <a:headEnd/>
            <a:tailEnd/>
          </a:ln>
        </p:spPr>
      </p:pic>
      <p:sp>
        <p:nvSpPr>
          <p:cNvPr id="7" name="Curved Up Arrow 6">
            <a:hlinkClick r:id="rId3" action="ppaction://hlinksldjump"/>
          </p:cNvPr>
          <p:cNvSpPr/>
          <p:nvPr/>
        </p:nvSpPr>
        <p:spPr>
          <a:xfrm rot="19138136">
            <a:off x="8103006" y="6034167"/>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CMI ADAPTADO AL GPR</a:t>
            </a:r>
            <a:endParaRPr lang="en-US" dirty="0"/>
          </a:p>
        </p:txBody>
      </p:sp>
      <p:sp>
        <p:nvSpPr>
          <p:cNvPr id="5" name="Content Placeholder 4"/>
          <p:cNvSpPr>
            <a:spLocks noGrp="1"/>
          </p:cNvSpPr>
          <p:nvPr>
            <p:ph sz="quarter" idx="1"/>
          </p:nvPr>
        </p:nvSpPr>
        <p:spPr/>
        <p:txBody>
          <a:bodyPr/>
          <a:lstStyle/>
          <a:p>
            <a:r>
              <a:rPr lang="es-EC" dirty="0" smtClean="0"/>
              <a:t>OBJETIVOS</a:t>
            </a:r>
          </a:p>
          <a:p>
            <a:pPr>
              <a:buNone/>
            </a:pPr>
            <a:endParaRPr lang="en-US" dirty="0"/>
          </a:p>
        </p:txBody>
      </p:sp>
      <p:pic>
        <p:nvPicPr>
          <p:cNvPr id="6" name="Imagen 2"/>
          <p:cNvPicPr/>
          <p:nvPr/>
        </p:nvPicPr>
        <p:blipFill>
          <a:blip r:embed="rId2" cstate="print"/>
          <a:srcRect/>
          <a:stretch>
            <a:fillRect/>
          </a:stretch>
        </p:blipFill>
        <p:spPr bwMode="auto">
          <a:xfrm>
            <a:off x="1676400" y="2286000"/>
            <a:ext cx="6075045" cy="32691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CMI ADAPTADO AL GPR</a:t>
            </a:r>
            <a:endParaRPr lang="en-US" dirty="0"/>
          </a:p>
        </p:txBody>
      </p:sp>
      <p:sp>
        <p:nvSpPr>
          <p:cNvPr id="5" name="Content Placeholder 4"/>
          <p:cNvSpPr>
            <a:spLocks noGrp="1"/>
          </p:cNvSpPr>
          <p:nvPr>
            <p:ph sz="quarter" idx="1"/>
          </p:nvPr>
        </p:nvSpPr>
        <p:spPr/>
        <p:txBody>
          <a:bodyPr/>
          <a:lstStyle/>
          <a:p>
            <a:r>
              <a:rPr lang="es-EC" dirty="0" smtClean="0"/>
              <a:t>ESTRATEGIAS</a:t>
            </a:r>
          </a:p>
          <a:p>
            <a:pPr>
              <a:buNone/>
            </a:pPr>
            <a:endParaRPr lang="en-US" dirty="0"/>
          </a:p>
        </p:txBody>
      </p:sp>
      <p:pic>
        <p:nvPicPr>
          <p:cNvPr id="7" name="Imagen 3"/>
          <p:cNvPicPr/>
          <p:nvPr/>
        </p:nvPicPr>
        <p:blipFill>
          <a:blip r:embed="rId3" cstate="print"/>
          <a:srcRect/>
          <a:stretch>
            <a:fillRect/>
          </a:stretch>
        </p:blipFill>
        <p:spPr bwMode="auto">
          <a:xfrm>
            <a:off x="1143000" y="2286000"/>
            <a:ext cx="68580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CMI ADAPTADO AL GPR</a:t>
            </a:r>
            <a:endParaRPr lang="en-US" dirty="0"/>
          </a:p>
        </p:txBody>
      </p:sp>
      <p:sp>
        <p:nvSpPr>
          <p:cNvPr id="5" name="Content Placeholder 4"/>
          <p:cNvSpPr>
            <a:spLocks noGrp="1"/>
          </p:cNvSpPr>
          <p:nvPr>
            <p:ph sz="quarter" idx="1"/>
          </p:nvPr>
        </p:nvSpPr>
        <p:spPr/>
        <p:txBody>
          <a:bodyPr/>
          <a:lstStyle/>
          <a:p>
            <a:r>
              <a:rPr lang="es-EC" dirty="0" smtClean="0"/>
              <a:t>OBJETIVOS ESTRATÉGICOS</a:t>
            </a:r>
          </a:p>
          <a:p>
            <a:pPr>
              <a:buNone/>
            </a:pPr>
            <a:endParaRPr lang="en-US" dirty="0"/>
          </a:p>
        </p:txBody>
      </p:sp>
      <p:pic>
        <p:nvPicPr>
          <p:cNvPr id="7" name="Imagen 4"/>
          <p:cNvPicPr/>
          <p:nvPr/>
        </p:nvPicPr>
        <p:blipFill>
          <a:blip r:embed="rId2" cstate="print"/>
          <a:srcRect/>
          <a:stretch>
            <a:fillRect/>
          </a:stretch>
        </p:blipFill>
        <p:spPr bwMode="auto">
          <a:xfrm>
            <a:off x="1143000" y="2209800"/>
            <a:ext cx="67818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CMI ADAPTADO AL GPR</a:t>
            </a:r>
            <a:endParaRPr lang="en-US" dirty="0"/>
          </a:p>
        </p:txBody>
      </p:sp>
      <p:sp>
        <p:nvSpPr>
          <p:cNvPr id="5" name="Content Placeholder 4"/>
          <p:cNvSpPr>
            <a:spLocks noGrp="1"/>
          </p:cNvSpPr>
          <p:nvPr>
            <p:ph sz="quarter" idx="1"/>
          </p:nvPr>
        </p:nvSpPr>
        <p:spPr/>
        <p:txBody>
          <a:bodyPr/>
          <a:lstStyle/>
          <a:p>
            <a:r>
              <a:rPr lang="es-EC" dirty="0" smtClean="0"/>
              <a:t>INDICADORES</a:t>
            </a:r>
          </a:p>
          <a:p>
            <a:pPr>
              <a:buNone/>
            </a:pPr>
            <a:endParaRPr lang="en-US" dirty="0"/>
          </a:p>
        </p:txBody>
      </p:sp>
      <p:pic>
        <p:nvPicPr>
          <p:cNvPr id="7" name="Imagen 5"/>
          <p:cNvPicPr/>
          <p:nvPr/>
        </p:nvPicPr>
        <p:blipFill>
          <a:blip r:embed="rId2" cstate="print"/>
          <a:srcRect/>
          <a:stretch>
            <a:fillRect/>
          </a:stretch>
        </p:blipFill>
        <p:spPr bwMode="auto">
          <a:xfrm>
            <a:off x="1143000" y="2209800"/>
            <a:ext cx="70866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CMI ADAPTADO AL GPR</a:t>
            </a:r>
            <a:endParaRPr lang="en-US" dirty="0"/>
          </a:p>
        </p:txBody>
      </p:sp>
      <p:sp>
        <p:nvSpPr>
          <p:cNvPr id="5" name="Content Placeholder 4"/>
          <p:cNvSpPr>
            <a:spLocks noGrp="1"/>
          </p:cNvSpPr>
          <p:nvPr>
            <p:ph sz="quarter" idx="1"/>
          </p:nvPr>
        </p:nvSpPr>
        <p:spPr/>
        <p:txBody>
          <a:bodyPr/>
          <a:lstStyle/>
          <a:p>
            <a:r>
              <a:rPr lang="es-EC" dirty="0" smtClean="0"/>
              <a:t>MAPA ESTRATÉGICO</a:t>
            </a:r>
          </a:p>
          <a:p>
            <a:pPr>
              <a:buNone/>
            </a:pPr>
            <a:endParaRPr lang="en-US" dirty="0"/>
          </a:p>
        </p:txBody>
      </p:sp>
      <p:pic>
        <p:nvPicPr>
          <p:cNvPr id="8" name="Imagen 7"/>
          <p:cNvPicPr/>
          <p:nvPr/>
        </p:nvPicPr>
        <p:blipFill>
          <a:blip r:embed="rId2" cstate="print"/>
          <a:srcRect/>
          <a:stretch>
            <a:fillRect/>
          </a:stretch>
        </p:blipFill>
        <p:spPr bwMode="auto">
          <a:xfrm>
            <a:off x="1219200" y="2362200"/>
            <a:ext cx="71628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CMI ADAPTADO AL GPR</a:t>
            </a:r>
            <a:endParaRPr lang="en-US" dirty="0"/>
          </a:p>
        </p:txBody>
      </p:sp>
      <p:sp>
        <p:nvSpPr>
          <p:cNvPr id="5" name="Content Placeholder 4"/>
          <p:cNvSpPr>
            <a:spLocks noGrp="1"/>
          </p:cNvSpPr>
          <p:nvPr>
            <p:ph sz="quarter" idx="1"/>
          </p:nvPr>
        </p:nvSpPr>
        <p:spPr/>
        <p:txBody>
          <a:bodyPr/>
          <a:lstStyle/>
          <a:p>
            <a:r>
              <a:rPr lang="es-EC" dirty="0" smtClean="0"/>
              <a:t>TABLERO DE INDICADORES</a:t>
            </a:r>
          </a:p>
          <a:p>
            <a:pPr>
              <a:buNone/>
            </a:pPr>
            <a:endParaRPr lang="en-US" dirty="0"/>
          </a:p>
        </p:txBody>
      </p:sp>
      <p:pic>
        <p:nvPicPr>
          <p:cNvPr id="6" name="Imagen 8"/>
          <p:cNvPicPr/>
          <p:nvPr/>
        </p:nvPicPr>
        <p:blipFill>
          <a:blip r:embed="rId2" cstate="print"/>
          <a:srcRect/>
          <a:stretch>
            <a:fillRect/>
          </a:stretch>
        </p:blipFill>
        <p:spPr bwMode="auto">
          <a:xfrm>
            <a:off x="609600" y="2590800"/>
            <a:ext cx="3505200" cy="1676400"/>
          </a:xfrm>
          <a:prstGeom prst="rect">
            <a:avLst/>
          </a:prstGeom>
          <a:noFill/>
          <a:ln w="9525">
            <a:noFill/>
            <a:miter lim="800000"/>
            <a:headEnd/>
            <a:tailEnd/>
          </a:ln>
        </p:spPr>
      </p:pic>
      <p:pic>
        <p:nvPicPr>
          <p:cNvPr id="7" name="Imagen 9"/>
          <p:cNvPicPr/>
          <p:nvPr/>
        </p:nvPicPr>
        <p:blipFill>
          <a:blip r:embed="rId3" cstate="print"/>
          <a:srcRect/>
          <a:stretch>
            <a:fillRect/>
          </a:stretch>
        </p:blipFill>
        <p:spPr bwMode="auto">
          <a:xfrm>
            <a:off x="4419600" y="2590800"/>
            <a:ext cx="4343400" cy="1600200"/>
          </a:xfrm>
          <a:prstGeom prst="rect">
            <a:avLst/>
          </a:prstGeom>
          <a:noFill/>
          <a:ln w="9525">
            <a:noFill/>
            <a:miter lim="800000"/>
            <a:headEnd/>
            <a:tailEnd/>
          </a:ln>
        </p:spPr>
      </p:pic>
      <p:pic>
        <p:nvPicPr>
          <p:cNvPr id="9" name="Imagen 10"/>
          <p:cNvPicPr/>
          <p:nvPr/>
        </p:nvPicPr>
        <p:blipFill>
          <a:blip r:embed="rId4" cstate="print"/>
          <a:srcRect/>
          <a:stretch>
            <a:fillRect/>
          </a:stretch>
        </p:blipFill>
        <p:spPr bwMode="auto">
          <a:xfrm>
            <a:off x="2438400" y="4572000"/>
            <a:ext cx="4448175" cy="1807252"/>
          </a:xfrm>
          <a:prstGeom prst="rect">
            <a:avLst/>
          </a:prstGeom>
          <a:noFill/>
          <a:ln w="9525">
            <a:noFill/>
            <a:miter lim="800000"/>
            <a:headEnd/>
            <a:tailEnd/>
          </a:ln>
        </p:spPr>
      </p:pic>
      <p:sp>
        <p:nvSpPr>
          <p:cNvPr id="10" name="Curved Up Arrow 9">
            <a:hlinkClick r:id="rId5" action="ppaction://hlinksldjump"/>
          </p:cNvPr>
          <p:cNvSpPr/>
          <p:nvPr/>
        </p:nvSpPr>
        <p:spPr>
          <a:xfrm rot="19138136">
            <a:off x="8103006" y="6034167"/>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sp>
        <p:nvSpPr>
          <p:cNvPr id="3" name="2 Marcador de contenido"/>
          <p:cNvSpPr>
            <a:spLocks noGrp="1"/>
          </p:cNvSpPr>
          <p:nvPr>
            <p:ph sz="quarter" idx="1"/>
          </p:nvPr>
        </p:nvSpPr>
        <p:spPr/>
        <p:txBody>
          <a:bodyPr>
            <a:normAutofit fontScale="62500" lnSpcReduction="20000"/>
          </a:bodyPr>
          <a:lstStyle/>
          <a:p>
            <a:pPr lvl="0" algn="just"/>
            <a:r>
              <a:rPr lang="es-ES" dirty="0"/>
              <a:t>La estabilidad política y económica del Ecuador ha permitido impulsar procesos de mejora continua en el sector Público en los que se propende a la articulación de las entidades estatales para la efectiva prestación del servicio a la ciudadanía, lo que para la propuesta del modelo de gestión del MICS significa potenciar su institucionalidad con el fin de dar un adecuado seguimiento a la gestión de los ministerios prestadores de servicios</a:t>
            </a:r>
          </a:p>
          <a:p>
            <a:pPr marL="0" indent="0" algn="just">
              <a:buNone/>
            </a:pPr>
            <a:endParaRPr lang="es-ES" dirty="0"/>
          </a:p>
          <a:p>
            <a:pPr lvl="0" algn="just"/>
            <a:r>
              <a:rPr lang="es-ES" dirty="0"/>
              <a:t>Actualmente la función ejecutiva cuenta con entidades rectoras posicionadas  en relación a planificación y manejo de recursos mismas que emiten directrices a ser cumplidas por cada entidad estatal para lograr la adecuada articulación y disminuir la superposición de actividades entre las mismas, razón por la cual se crean los ministerios coordinadores que son entidades encargadas de velar por el cumplimiento de la política pública generada para cada sector.  </a:t>
            </a:r>
            <a:endParaRPr lang="es-ES" dirty="0" smtClean="0"/>
          </a:p>
          <a:p>
            <a:pPr marL="0" lvl="0" indent="0" algn="just">
              <a:buNone/>
            </a:pPr>
            <a:endParaRPr lang="es-ES" dirty="0"/>
          </a:p>
          <a:p>
            <a:pPr lvl="0" algn="just"/>
            <a:r>
              <a:rPr lang="es-ES" dirty="0"/>
              <a:t>El Ministerio Coordinador de Seguridad se crea con el fin de articular a las entidades del sector seguridad, para lo cual se requiere un fuerte posicionamiento debido a cambio de paradigma con el que se maneja la seguridad nacional, requiriendo que la misma sea tratada de manera integral con los Ministerios que responden a la seguridad interna como externa. </a:t>
            </a:r>
          </a:p>
          <a:p>
            <a:pPr marL="0" indent="0" algn="just">
              <a:buNone/>
            </a:pPr>
            <a:r>
              <a:rPr lang="es-ES" dirty="0"/>
              <a:t> </a:t>
            </a:r>
          </a:p>
          <a:p>
            <a:endParaRPr lang="es-ES" dirty="0"/>
          </a:p>
        </p:txBody>
      </p:sp>
    </p:spTree>
    <p:extLst>
      <p:ext uri="{BB962C8B-B14F-4D97-AF65-F5344CB8AC3E}">
        <p14:creationId xmlns:p14="http://schemas.microsoft.com/office/powerpoint/2010/main" xmlns="" val="1065408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sp>
        <p:nvSpPr>
          <p:cNvPr id="3" name="2 Marcador de contenido"/>
          <p:cNvSpPr>
            <a:spLocks noGrp="1"/>
          </p:cNvSpPr>
          <p:nvPr>
            <p:ph sz="quarter" idx="1"/>
          </p:nvPr>
        </p:nvSpPr>
        <p:spPr/>
        <p:txBody>
          <a:bodyPr>
            <a:normAutofit fontScale="70000" lnSpcReduction="20000"/>
          </a:bodyPr>
          <a:lstStyle/>
          <a:p>
            <a:pPr lvl="0" algn="just"/>
            <a:r>
              <a:rPr lang="es-ES" dirty="0"/>
              <a:t>Debido a que la estructura actual no responde a su real funcionamiento se dificulta el cumplimiento efectivo de la coordinación, articulación, monitoreo y evaluación que debe realizar a las entidades del sector para medir el cumplimiento de la gestión y el impacto de las políticas públicas emitidas. </a:t>
            </a:r>
          </a:p>
          <a:p>
            <a:pPr algn="just"/>
            <a:endParaRPr lang="es-ES" dirty="0"/>
          </a:p>
          <a:p>
            <a:pPr lvl="0" algn="just"/>
            <a:r>
              <a:rPr lang="es-ES" dirty="0"/>
              <a:t>El proceso de homologación de los ministerios coordinadores ha impedido la aprobación de la propuesta de estructura institucional para el MICS, por lo que no es posible continuar con las estrategias y lineamientos que se requieren para la coordinación sectorial. </a:t>
            </a:r>
          </a:p>
          <a:p>
            <a:pPr marL="0" indent="0" algn="just">
              <a:buNone/>
            </a:pPr>
            <a:r>
              <a:rPr lang="es-ES" dirty="0"/>
              <a:t> </a:t>
            </a:r>
          </a:p>
          <a:p>
            <a:pPr lvl="0" algn="just"/>
            <a:r>
              <a:rPr lang="es-ES" dirty="0"/>
              <a:t>La inexistencia de una estructura que responda a los requerimientos de gestión  impide que se desarrolle un plan de carrera en el Ministerio, lo cual impacta directamente en la ejecución de un plan de carrera y capacitación a las/os servidores/as de la institución, además de la falta de administración por procesos en la gestión de la misma. </a:t>
            </a:r>
          </a:p>
          <a:p>
            <a:endParaRPr lang="es-ES" dirty="0"/>
          </a:p>
        </p:txBody>
      </p:sp>
      <p:sp>
        <p:nvSpPr>
          <p:cNvPr id="4" name="Curved Up Arrow 9">
            <a:hlinkClick r:id="rId2" action="ppaction://hlinksldjump"/>
          </p:cNvPr>
          <p:cNvSpPr/>
          <p:nvPr/>
        </p:nvSpPr>
        <p:spPr>
          <a:xfrm rot="19138136">
            <a:off x="8103006" y="6034167"/>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5765563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S" dirty="0"/>
          </a:p>
        </p:txBody>
      </p:sp>
      <p:sp>
        <p:nvSpPr>
          <p:cNvPr id="3" name="2 Marcador de contenido"/>
          <p:cNvSpPr>
            <a:spLocks noGrp="1"/>
          </p:cNvSpPr>
          <p:nvPr>
            <p:ph sz="quarter" idx="1"/>
          </p:nvPr>
        </p:nvSpPr>
        <p:spPr/>
        <p:txBody>
          <a:bodyPr>
            <a:normAutofit fontScale="70000" lnSpcReduction="20000"/>
          </a:bodyPr>
          <a:lstStyle/>
          <a:p>
            <a:pPr lvl="0" algn="just"/>
            <a:r>
              <a:rPr lang="es-ES" dirty="0"/>
              <a:t>Fortalecer el posicionamiento institucional mediante la instauración de medidas fuertes de seguimiento y monitoreo al cumplimiento de la gestión articulada con las políticas emitidas, así como el impacto que genere la gestión de cada entidad.</a:t>
            </a:r>
          </a:p>
          <a:p>
            <a:pPr algn="just"/>
            <a:endParaRPr lang="es-ES" dirty="0"/>
          </a:p>
          <a:p>
            <a:pPr lvl="0" algn="just"/>
            <a:r>
              <a:rPr lang="es-ES" dirty="0"/>
              <a:t>En función a que el proceso de re estructuración de los Ministerios Coordinadores actualmente se encuentra dependiendo de las entidades rectoras se recomienda desarrollar un plan de transición en el que se analicen los cambios requeridos en cuanto a personal, capacidad de instalación, impacto financiero y demás variables; con el fin  de que en el momento que se apruebe la re estructuración se pueda viabilizar de manera ágil todo el proceso. </a:t>
            </a:r>
          </a:p>
          <a:p>
            <a:pPr marL="0" indent="0" algn="just">
              <a:buNone/>
            </a:pPr>
            <a:endParaRPr lang="es-ES" dirty="0"/>
          </a:p>
          <a:p>
            <a:pPr lvl="0" algn="just"/>
            <a:r>
              <a:rPr lang="es-ES" dirty="0"/>
              <a:t>A pesar de que la inexistencia de una institucionalidad del ministerio no permite generar un plan de carrera, se recomienda capacitar al personal del MICS en temas de su competencia y de Seguridad Nacional. </a:t>
            </a:r>
          </a:p>
          <a:p>
            <a:endParaRPr lang="es-ES" dirty="0"/>
          </a:p>
        </p:txBody>
      </p:sp>
    </p:spTree>
    <p:extLst>
      <p:ext uri="{BB962C8B-B14F-4D97-AF65-F5344CB8AC3E}">
        <p14:creationId xmlns:p14="http://schemas.microsoft.com/office/powerpoint/2010/main" xmlns="" val="3386696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PROBLEMA</a:t>
            </a:r>
            <a:endParaRPr lang="es-ES" dirty="0"/>
          </a:p>
        </p:txBody>
      </p:sp>
      <p:graphicFrame>
        <p:nvGraphicFramePr>
          <p:cNvPr id="4" name="3 Diagrama"/>
          <p:cNvGraphicFramePr/>
          <p:nvPr>
            <p:extLst>
              <p:ext uri="{D42A27DB-BD31-4B8C-83A1-F6EECF244321}">
                <p14:modId xmlns:p14="http://schemas.microsoft.com/office/powerpoint/2010/main" xmlns="" val="1980485150"/>
              </p:ext>
            </p:extLst>
          </p:nvPr>
        </p:nvGraphicFramePr>
        <p:xfrm>
          <a:off x="1524000" y="1397000"/>
          <a:ext cx="6477000" cy="454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Up Arrow 4">
            <a:hlinkClick r:id="rId7" action="ppaction://hlinksldjump"/>
          </p:cNvPr>
          <p:cNvSpPr/>
          <p:nvPr/>
        </p:nvSpPr>
        <p:spPr>
          <a:xfrm rot="19138136">
            <a:off x="7808891" y="5805567"/>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9226931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S" dirty="0"/>
          </a:p>
        </p:txBody>
      </p:sp>
      <p:sp>
        <p:nvSpPr>
          <p:cNvPr id="3" name="2 Marcador de contenido"/>
          <p:cNvSpPr>
            <a:spLocks noGrp="1"/>
          </p:cNvSpPr>
          <p:nvPr>
            <p:ph sz="quarter" idx="1"/>
          </p:nvPr>
        </p:nvSpPr>
        <p:spPr/>
        <p:txBody>
          <a:bodyPr/>
          <a:lstStyle/>
          <a:p>
            <a:pPr lvl="0" algn="just"/>
            <a:r>
              <a:rPr lang="es-ES" dirty="0"/>
              <a:t>Instaurar mecanismos de seguimiento al cumplimiento de los compromisos del sector y del ministerio, mediante al determinación clara de atribuciones de cada unidad institucional. </a:t>
            </a:r>
          </a:p>
          <a:p>
            <a:pPr marL="0" indent="0" algn="just">
              <a:buNone/>
            </a:pPr>
            <a:endParaRPr lang="es-ES" dirty="0"/>
          </a:p>
          <a:p>
            <a:pPr algn="just"/>
            <a:r>
              <a:rPr lang="es-ES" dirty="0"/>
              <a:t>Iniciar la gestión de administración por procesos direccionada a la mejora continua de la Institución, para contar con los insumos necesarios una vez que la re estructura institucional sea aprobada. </a:t>
            </a:r>
          </a:p>
        </p:txBody>
      </p:sp>
    </p:spTree>
    <p:extLst>
      <p:ext uri="{BB962C8B-B14F-4D97-AF65-F5344CB8AC3E}">
        <p14:creationId xmlns:p14="http://schemas.microsoft.com/office/powerpoint/2010/main" xmlns="" val="4730931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
          </p:nvPr>
        </p:nvSpPr>
        <p:spPr>
          <a:xfrm>
            <a:off x="1219200" y="2514600"/>
            <a:ext cx="7164141" cy="923330"/>
          </a:xfrm>
          <a:prstGeom prst="rect">
            <a:avLst/>
          </a:prstGeom>
          <a:noFill/>
        </p:spPr>
        <p:txBody>
          <a:bodyPr wrap="none" lIns="91440" tIns="45720" rIns="91440" bIns="45720">
            <a:spAutoFit/>
          </a:bodyPr>
          <a:lstStyle/>
          <a:p>
            <a:pPr algn="ctr">
              <a:buNone/>
            </a:pPr>
            <a:r>
              <a:rPr lang="es-E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MUCHAS GRACIAS</a:t>
            </a:r>
            <a:endPar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lang="es-ES" dirty="0" smtClean="0"/>
              <a:t>RESEÑA HISTÓRICA</a:t>
            </a:r>
            <a:endParaRPr lang="es-ES"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xmlns="" val="2790515725"/>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Up Arrow 4">
            <a:hlinkClick r:id="rId7" action="ppaction://hlinksldjump"/>
          </p:cNvPr>
          <p:cNvSpPr/>
          <p:nvPr/>
        </p:nvSpPr>
        <p:spPr>
          <a:xfrm rot="19138136">
            <a:off x="7808891" y="5805567"/>
            <a:ext cx="894957" cy="413507"/>
          </a:xfrm>
          <a:prstGeom prst="curvedUpArrow">
            <a:avLst>
              <a:gd name="adj1" fmla="val 25000"/>
              <a:gd name="adj2" fmla="val 50000"/>
              <a:gd name="adj3" fmla="val 5814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571898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5686" y="2590800"/>
            <a:ext cx="5474576"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C"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ANÁLISIS</a:t>
            </a:r>
          </a:p>
          <a:p>
            <a:pPr algn="ctr"/>
            <a:r>
              <a:rPr lang="es-EC"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SITUACIONAL</a:t>
            </a:r>
            <a:r>
              <a:rPr lang="es-EC" sz="5400" b="1" cap="none" spc="0" dirty="0" smtClean="0">
                <a:ln/>
                <a:solidFill>
                  <a:schemeClr val="accent3"/>
                </a:solidFill>
                <a:effectLst/>
              </a:rPr>
              <a:t>	</a:t>
            </a:r>
            <a:endParaRPr lang="en-US" sz="5400" b="1" cap="none" spc="0" dirty="0">
              <a:ln/>
              <a:solidFill>
                <a:schemeClr val="accent3"/>
              </a:solidFill>
              <a:effectLst/>
            </a:endParaRPr>
          </a:p>
        </p:txBody>
      </p:sp>
      <p:sp>
        <p:nvSpPr>
          <p:cNvPr id="6" name="Rectangle 5">
            <a:hlinkClick r:id="rId2" action="ppaction://hlinksldjump"/>
          </p:cNvPr>
          <p:cNvSpPr/>
          <p:nvPr/>
        </p:nvSpPr>
        <p:spPr>
          <a:xfrm>
            <a:off x="609600" y="228600"/>
            <a:ext cx="1981200" cy="990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ANÁLISIS EXTERNO</a:t>
            </a:r>
            <a:endParaRPr lang="en-US" dirty="0"/>
          </a:p>
        </p:txBody>
      </p:sp>
      <p:sp>
        <p:nvSpPr>
          <p:cNvPr id="7" name="Rectangle 6">
            <a:hlinkClick r:id="rId3" action="ppaction://hlinksldjump"/>
          </p:cNvPr>
          <p:cNvSpPr/>
          <p:nvPr/>
        </p:nvSpPr>
        <p:spPr>
          <a:xfrm>
            <a:off x="6172200" y="4953000"/>
            <a:ext cx="2362200" cy="9906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dirty="0" smtClean="0"/>
              <a:t>ANÁLISIS INTERNO</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2950</TotalTime>
  <Words>3239</Words>
  <Application>Microsoft Office PowerPoint</Application>
  <PresentationFormat>On-screen Show (4:3)</PresentationFormat>
  <Paragraphs>785</Paragraphs>
  <Slides>71</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Civic</vt:lpstr>
      <vt:lpstr>Picture</vt:lpstr>
      <vt:lpstr>ESCUELA POLITÉCNICA DEL EJÉRCITO</vt:lpstr>
      <vt:lpstr>Slide 2</vt:lpstr>
      <vt:lpstr>ÍNDICE </vt:lpstr>
      <vt:lpstr>Slide 4</vt:lpstr>
      <vt:lpstr>OBJETIVO GENERAL</vt:lpstr>
      <vt:lpstr>OBJETIVOS ESPECÍFICOS</vt:lpstr>
      <vt:lpstr>PROBLEMA</vt:lpstr>
      <vt:lpstr>RESEÑA HISTÓRICA</vt:lpstr>
      <vt:lpstr>Slide 9</vt:lpstr>
      <vt:lpstr>Slide 10</vt:lpstr>
      <vt:lpstr>Slide 11</vt:lpstr>
      <vt:lpstr>Slide 12</vt:lpstr>
      <vt:lpstr>Mapa de procesos</vt:lpstr>
      <vt:lpstr>Slide 14</vt:lpstr>
      <vt:lpstr>Slide 15</vt:lpstr>
      <vt:lpstr>Slide 16</vt:lpstr>
      <vt:lpstr>POLÍTICAS</vt:lpstr>
      <vt:lpstr>ECONÓMICAS</vt:lpstr>
      <vt:lpstr>SOCIALES</vt:lpstr>
      <vt:lpstr>TECNOLÓGICAS</vt:lpstr>
      <vt:lpstr>MATRIZ DE INFLUENCIAS DIRECTAS</vt:lpstr>
      <vt:lpstr>GRÁFICA MIC MAC</vt:lpstr>
      <vt:lpstr>VARIABLES ESTRATÉGICAS</vt:lpstr>
      <vt:lpstr>ACTORES – PODER EJECUTIVO</vt:lpstr>
      <vt:lpstr>ACTORES - GOBERNABILIDAD</vt:lpstr>
      <vt:lpstr>ACTORES - EDUCACIÓN</vt:lpstr>
      <vt:lpstr>ACTORES – GOBIERNOS AUTÓNOMOS</vt:lpstr>
      <vt:lpstr>ACTORES – REFORMAS DEL ESTADO</vt:lpstr>
      <vt:lpstr>ACTORES – SEGURIDAD NACIONAL</vt:lpstr>
      <vt:lpstr>MATRIZ MAO</vt:lpstr>
      <vt:lpstr>MATRIZ MID</vt:lpstr>
      <vt:lpstr>GRÁFICAS MACTOR</vt:lpstr>
      <vt:lpstr>CÁLCULO DEL PODER</vt:lpstr>
      <vt:lpstr>CÁLCULO DE CONVERGENCIAS</vt:lpstr>
      <vt:lpstr>CÁLCULO DE AMBIVALENCIAS</vt:lpstr>
      <vt:lpstr>VARIABLES Y ESCENARIOS</vt:lpstr>
      <vt:lpstr>HISTOGRAMA EXTREMUS</vt:lpstr>
      <vt:lpstr>Slide 38</vt:lpstr>
      <vt:lpstr>VISIÓN</vt:lpstr>
      <vt:lpstr>MISIÓN</vt:lpstr>
      <vt:lpstr>OBJETIVOS INSTITUCIONALES</vt:lpstr>
      <vt:lpstr>Slide 42</vt:lpstr>
      <vt:lpstr>MATRIZ FODA</vt:lpstr>
      <vt:lpstr>MATRIZ FODA</vt:lpstr>
      <vt:lpstr>MATRIZ ESTRATÉGICA</vt:lpstr>
      <vt:lpstr>MAPA ESTRATÉGICO </vt:lpstr>
      <vt:lpstr>Slide 47</vt:lpstr>
      <vt:lpstr>MAPA DE PROCESOS</vt:lpstr>
      <vt:lpstr>ESTRUCTURA ORGÁNICA FUNCIONAL</vt:lpstr>
      <vt:lpstr>Slide 50</vt:lpstr>
      <vt:lpstr>CMI PRIMER NIVEL</vt:lpstr>
      <vt:lpstr>CMI DE 2do NIVEL</vt:lpstr>
      <vt:lpstr>CMI DE 2do NIVEL</vt:lpstr>
      <vt:lpstr>CMI DE 2do NIVEL</vt:lpstr>
      <vt:lpstr>CMI DE 2do NIVEL</vt:lpstr>
      <vt:lpstr>CMI DE 2do NIVEL</vt:lpstr>
      <vt:lpstr>CMI DE 2do NIVEL</vt:lpstr>
      <vt:lpstr>CMI DE 2do NIVEL</vt:lpstr>
      <vt:lpstr>CMI DE 2do NIVEL</vt:lpstr>
      <vt:lpstr>CMI DE 2do NIVEL</vt:lpstr>
      <vt:lpstr>CMI ADAPTADO AL GPR</vt:lpstr>
      <vt:lpstr>CMI ADAPTADO AL GPR</vt:lpstr>
      <vt:lpstr>CMI ADAPTADO AL GPR</vt:lpstr>
      <vt:lpstr>CMI ADAPTADO AL GPR</vt:lpstr>
      <vt:lpstr>CMI ADAPTADO AL GPR</vt:lpstr>
      <vt:lpstr>CMI ADAPTADO AL GPR</vt:lpstr>
      <vt:lpstr>CONCLUSIONES</vt:lpstr>
      <vt:lpstr>CONCLUSIONES</vt:lpstr>
      <vt:lpstr>RECOMENDACIONES</vt:lpstr>
      <vt:lpstr>RECOMENDACIONES</vt:lpstr>
      <vt:lpstr>Slide 71</vt:lpstr>
    </vt:vector>
  </TitlesOfParts>
  <Company>Huawei Technologies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Pulla</dc:creator>
  <cp:lastModifiedBy>Andrea Pulla</cp:lastModifiedBy>
  <cp:revision>103</cp:revision>
  <dcterms:created xsi:type="dcterms:W3CDTF">2013-05-02T18:51:53Z</dcterms:created>
  <dcterms:modified xsi:type="dcterms:W3CDTF">2013-05-28T02:14:50Z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(2)M7pkLf0euj8+nN2XMxuUryuIx4y+yA69ZiIQ7/pgJj9MypgQkAZWqPxPcSDfTvHMrtZaMJnR
wHrMdP8Xbv9OrATJu3xmPnyjrL8zO1MiZZwRVv/UiFnrYAuEU0gCt8BXvoaznQJ989npcufl
eHkEwRBTfKsEw6cKJRlga5TMuqnc8BOUN0VKcm9i3K7x4R2fQEbGfz4a/01Z6a9WCTOT38vp
zKI4oSu6dqgMWLAvbX</vt:lpwstr>
  </property>
  <property fmtid="{D5CDD505-2E9C-101B-9397-08002B2CF9AE}" pid="3" name="_ms_pID_7253431">
    <vt:lpwstr>UhORCRBssQdp+nfMVTLb4TBi7TS9S+ClXRmUl7LRzxnpSkdz0qUEh2
Lkr1HhFn/agSed2UV2d17s6CqO6gvBOgVPJXnKx9vqn25/74LeAk0lveq5ZBXjFpBCCrqmFl
iuE=</vt:lpwstr>
  </property>
</Properties>
</file>